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1"/>
    <p:sldMasterId id="2147483660" r:id="rId2"/>
  </p:sldMasterIdLst>
  <p:notesMasterIdLst>
    <p:notesMasterId r:id="rId40"/>
  </p:notesMasterIdLst>
  <p:sldIdLst>
    <p:sldId id="256" r:id="rId3"/>
    <p:sldId id="260" r:id="rId4"/>
    <p:sldId id="265" r:id="rId5"/>
    <p:sldId id="257" r:id="rId6"/>
    <p:sldId id="262" r:id="rId7"/>
    <p:sldId id="281" r:id="rId8"/>
    <p:sldId id="263" r:id="rId9"/>
    <p:sldId id="280" r:id="rId10"/>
    <p:sldId id="267" r:id="rId11"/>
    <p:sldId id="271" r:id="rId12"/>
    <p:sldId id="272" r:id="rId13"/>
    <p:sldId id="264" r:id="rId14"/>
    <p:sldId id="279" r:id="rId15"/>
    <p:sldId id="282"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5" r:id="rId37"/>
    <p:sldId id="304" r:id="rId38"/>
    <p:sldId id="306" r:id="rId39"/>
  </p:sldIdLst>
  <p:sldSz cx="12192000" cy="6858000"/>
  <p:notesSz cx="6858000" cy="9144000"/>
  <p:embeddedFontLst>
    <p:embeddedFont>
      <p:font typeface="A Jannat LT" panose="01000000000000000000" pitchFamily="2" charset="-78"/>
      <p:regular r:id="rId41"/>
      <p:bold r:id="rId42"/>
    </p:embeddedFont>
    <p:embeddedFont>
      <p:font typeface="A Massir Ballpoint" panose="00000100000000000000" pitchFamily="2" charset="-78"/>
      <p:bold r:id="rId43"/>
    </p:embeddedFont>
    <p:embeddedFont>
      <p:font typeface="Calibri" panose="020F0502020204030204" pitchFamily="34" charset="0"/>
      <p:regular r:id="rId44"/>
      <p:bold r:id="rId45"/>
    </p:embeddedFont>
    <p:embeddedFont>
      <p:font typeface="Calibri Light" panose="020F0302020204030204" pitchFamily="34" charset="0"/>
      <p:regular r:id="rId46"/>
    </p:embeddedFont>
    <p:embeddedFont>
      <p:font typeface="Frutiger LT Arabic 45 Light" panose="01000000000000000000" pitchFamily="2" charset="-78"/>
      <p:regular r:id="rId47"/>
    </p:embeddedFont>
    <p:embeddedFont>
      <p:font typeface="GE Dinar Two" panose="020A0503020102020204" pitchFamily="18" charset="-78"/>
      <p:regular r:id="rId48"/>
    </p:embeddedFont>
    <p:embeddedFont>
      <p:font typeface="Lato" panose="020F0502020204030203" pitchFamily="34" charset="0"/>
      <p:regular r:id="rId49"/>
      <p:bold r:id="rId50"/>
      <p:italic r:id="rId51"/>
      <p:boldItalic r:id="rId52"/>
    </p:embeddedFont>
    <p:embeddedFont>
      <p:font typeface="QCF_P284" panose="02000400000000000000" pitchFamily="2" charset="2"/>
      <p:regular r:id="rId53"/>
    </p:embeddedFont>
    <p:embeddedFont>
      <p:font typeface="QCF_P576" panose="02000400000000000000" pitchFamily="2" charset="2"/>
      <p:regular r:id="rId54"/>
    </p:embeddedFont>
    <p:embeddedFont>
      <p:font typeface="Source Sans Pro Light" panose="020B0403030403020204" pitchFamily="34" charset="0"/>
      <p:regular r:id="rId55"/>
      <p:italic r:id="rId56"/>
    </p:embeddedFont>
    <p:embeddedFont>
      <p:font typeface="STV" pitchFamily="2" charset="-78"/>
      <p:regular r:id="rId57"/>
      <p:bold r:id="rId58"/>
    </p:embeddedFont>
    <p:embeddedFont>
      <p:font typeface="Tajawal" panose="00000500000000000000" pitchFamily="2" charset="-78"/>
      <p:regular r:id="rId59"/>
      <p:bold r:id="rId60"/>
    </p:embeddedFont>
  </p:embeddedFontLst>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007434"/>
    <a:srgbClr val="EA4335"/>
    <a:srgbClr val="A40000"/>
    <a:srgbClr val="00B0F0"/>
    <a:srgbClr val="B931B9"/>
    <a:srgbClr val="619A16"/>
    <a:srgbClr val="FFFF66"/>
    <a:srgbClr val="E67300"/>
    <a:srgbClr val="DDD1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063" autoAdjust="0"/>
    <p:restoredTop sz="94660"/>
  </p:normalViewPr>
  <p:slideViewPr>
    <p:cSldViewPr snapToGrid="0" showGuides="1">
      <p:cViewPr varScale="1">
        <p:scale>
          <a:sx n="64" d="100"/>
          <a:sy n="64" d="100"/>
        </p:scale>
        <p:origin x="48"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font" Target="fonts/font19.fntdata"/><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IQ"/>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05660DFF-EAB3-41D4-8C93-4C8F0A935202}" type="datetimeFigureOut">
              <a:rPr lang="ar-IQ" smtClean="0"/>
              <a:t>09/08/1441</a:t>
            </a:fld>
            <a:endParaRPr lang="ar-IQ"/>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IQ"/>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IQ"/>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47C644E3-8D5C-429F-9F27-9440C936ED12}" type="slidenum">
              <a:rPr lang="ar-IQ" smtClean="0"/>
              <a:t>‹#›</a:t>
            </a:fld>
            <a:endParaRPr lang="ar-IQ"/>
          </a:p>
        </p:txBody>
      </p:sp>
    </p:spTree>
    <p:extLst>
      <p:ext uri="{BB962C8B-B14F-4D97-AF65-F5344CB8AC3E}">
        <p14:creationId xmlns:p14="http://schemas.microsoft.com/office/powerpoint/2010/main" val="337888989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arabppt.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r-AE" sz="1200" dirty="0">
                <a:solidFill>
                  <a:schemeClr val="bg1">
                    <a:lumMod val="85000"/>
                  </a:schemeClr>
                </a:solidFill>
                <a:latin typeface="A Jannat LT" panose="01000000000000000000" pitchFamily="2" charset="-78"/>
                <a:cs typeface="A Jannat LT" panose="01000000000000000000" pitchFamily="2" charset="-78"/>
              </a:rPr>
              <a:t>تعريب، وتغيير اتجاه العرض من اليمين إلى الشمال، واضافة الحركات التفاعلية من قبل موقع بوربوينت بالعربي </a:t>
            </a:r>
            <a:endParaRPr lang="en-US" sz="1200" dirty="0">
              <a:solidFill>
                <a:schemeClr val="bg1">
                  <a:lumMod val="85000"/>
                </a:schemeClr>
              </a:solidFill>
              <a:latin typeface="A Jannat LT" panose="01000000000000000000" pitchFamily="2" charset="-78"/>
              <a:cs typeface="A Jannat LT" panose="01000000000000000000" pitchFamily="2" charset="-7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85000"/>
                  </a:schemeClr>
                </a:solidFill>
                <a:latin typeface="A Jannat LT" panose="01000000000000000000" pitchFamily="2" charset="-78"/>
                <a:cs typeface="A Jannat LT" panose="01000000000000000000" pitchFamily="2" charset="-78"/>
                <a:hlinkClick r:id="rId3"/>
              </a:rPr>
              <a:t>www.ArabPPT.com</a:t>
            </a:r>
            <a:endParaRPr lang="ar-EG" sz="1200" dirty="0">
              <a:solidFill>
                <a:schemeClr val="bg1">
                  <a:lumMod val="85000"/>
                </a:schemeClr>
              </a:solidFill>
              <a:latin typeface="A Jannat LT" panose="01000000000000000000" pitchFamily="2" charset="-78"/>
              <a:cs typeface="A Jannat LT" panose="01000000000000000000" pitchFamily="2" charset="-78"/>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0A7B8197-E3B2-48E4-B44A-3EC06DAFF5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341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E38603C-B32B-4E52-BB01-485CC6793B37}"/>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IQ"/>
          </a:p>
        </p:txBody>
      </p:sp>
      <p:sp>
        <p:nvSpPr>
          <p:cNvPr id="3" name="عنوان فرعي 2">
            <a:extLst>
              <a:ext uri="{FF2B5EF4-FFF2-40B4-BE49-F238E27FC236}">
                <a16:creationId xmlns:a16="http://schemas.microsoft.com/office/drawing/2014/main" id="{BA5725EA-29A5-442A-8163-93C9BDAAB6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IQ"/>
          </a:p>
        </p:txBody>
      </p:sp>
      <p:sp>
        <p:nvSpPr>
          <p:cNvPr id="4" name="عنصر نائب للتاريخ 3">
            <a:extLst>
              <a:ext uri="{FF2B5EF4-FFF2-40B4-BE49-F238E27FC236}">
                <a16:creationId xmlns:a16="http://schemas.microsoft.com/office/drawing/2014/main" id="{863B51E4-4329-4FA0-9E88-C62A264EF051}"/>
              </a:ext>
            </a:extLst>
          </p:cNvPr>
          <p:cNvSpPr>
            <a:spLocks noGrp="1"/>
          </p:cNvSpPr>
          <p:nvPr>
            <p:ph type="dt" sz="half" idx="10"/>
          </p:nvPr>
        </p:nvSpPr>
        <p:spPr/>
        <p:txBody>
          <a:bodyPr/>
          <a:lstStyle/>
          <a:p>
            <a:fld id="{399EA46A-12DC-48B9-A2E0-AF94D7C0697E}" type="datetimeFigureOut">
              <a:rPr lang="ar-IQ" smtClean="0"/>
              <a:t>09/08/1441</a:t>
            </a:fld>
            <a:endParaRPr lang="ar-IQ"/>
          </a:p>
        </p:txBody>
      </p:sp>
      <p:sp>
        <p:nvSpPr>
          <p:cNvPr id="5" name="عنصر نائب للتذييل 4">
            <a:extLst>
              <a:ext uri="{FF2B5EF4-FFF2-40B4-BE49-F238E27FC236}">
                <a16:creationId xmlns:a16="http://schemas.microsoft.com/office/drawing/2014/main" id="{99D3B6CD-F0C4-47D8-B658-08E72C941EE3}"/>
              </a:ext>
            </a:extLst>
          </p:cNvPr>
          <p:cNvSpPr>
            <a:spLocks noGrp="1"/>
          </p:cNvSpPr>
          <p:nvPr>
            <p:ph type="ftr" sz="quarter" idx="11"/>
          </p:nvPr>
        </p:nvSpPr>
        <p:spPr/>
        <p:txBody>
          <a:bodyPr/>
          <a:lstStyle/>
          <a:p>
            <a:endParaRPr lang="ar-IQ"/>
          </a:p>
        </p:txBody>
      </p:sp>
      <p:sp>
        <p:nvSpPr>
          <p:cNvPr id="6" name="عنصر نائب لرقم الشريحة 5">
            <a:extLst>
              <a:ext uri="{FF2B5EF4-FFF2-40B4-BE49-F238E27FC236}">
                <a16:creationId xmlns:a16="http://schemas.microsoft.com/office/drawing/2014/main" id="{4582E073-766E-4B90-8105-0E3B0324698F}"/>
              </a:ext>
            </a:extLst>
          </p:cNvPr>
          <p:cNvSpPr>
            <a:spLocks noGrp="1"/>
          </p:cNvSpPr>
          <p:nvPr>
            <p:ph type="sldNum" sz="quarter" idx="12"/>
          </p:nvPr>
        </p:nvSpPr>
        <p:spPr/>
        <p:txBody>
          <a:bodyPr/>
          <a:lstStyle/>
          <a:p>
            <a:fld id="{8E3CE425-86DB-4900-8998-9376364A520B}" type="slidenum">
              <a:rPr lang="ar-IQ" smtClean="0"/>
              <a:t>‹#›</a:t>
            </a:fld>
            <a:endParaRPr lang="ar-IQ"/>
          </a:p>
        </p:txBody>
      </p:sp>
    </p:spTree>
    <p:extLst>
      <p:ext uri="{BB962C8B-B14F-4D97-AF65-F5344CB8AC3E}">
        <p14:creationId xmlns:p14="http://schemas.microsoft.com/office/powerpoint/2010/main" val="2708039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650407C-FF50-449D-BFB5-D8CB565A8531}"/>
              </a:ext>
            </a:extLst>
          </p:cNvPr>
          <p:cNvSpPr>
            <a:spLocks noGrp="1"/>
          </p:cNvSpPr>
          <p:nvPr>
            <p:ph type="title"/>
          </p:nvPr>
        </p:nvSpPr>
        <p:spPr/>
        <p:txBody>
          <a:bodyPr/>
          <a:lstStyle/>
          <a:p>
            <a:r>
              <a:rPr lang="ar-SA"/>
              <a:t>انقر لتحرير نمط عنوان الشكل الرئيسي</a:t>
            </a:r>
            <a:endParaRPr lang="ar-IQ"/>
          </a:p>
        </p:txBody>
      </p:sp>
      <p:sp>
        <p:nvSpPr>
          <p:cNvPr id="3" name="عنصر نائب للعنوان العمودي 2">
            <a:extLst>
              <a:ext uri="{FF2B5EF4-FFF2-40B4-BE49-F238E27FC236}">
                <a16:creationId xmlns:a16="http://schemas.microsoft.com/office/drawing/2014/main" id="{10BDE31C-D9C7-4B52-86EA-5F343E5DE295}"/>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a:extLst>
              <a:ext uri="{FF2B5EF4-FFF2-40B4-BE49-F238E27FC236}">
                <a16:creationId xmlns:a16="http://schemas.microsoft.com/office/drawing/2014/main" id="{3DCB3E45-CD31-4B79-A449-828FE579C054}"/>
              </a:ext>
            </a:extLst>
          </p:cNvPr>
          <p:cNvSpPr>
            <a:spLocks noGrp="1"/>
          </p:cNvSpPr>
          <p:nvPr>
            <p:ph type="dt" sz="half" idx="10"/>
          </p:nvPr>
        </p:nvSpPr>
        <p:spPr/>
        <p:txBody>
          <a:bodyPr/>
          <a:lstStyle/>
          <a:p>
            <a:fld id="{399EA46A-12DC-48B9-A2E0-AF94D7C0697E}" type="datetimeFigureOut">
              <a:rPr lang="ar-IQ" smtClean="0"/>
              <a:t>09/08/1441</a:t>
            </a:fld>
            <a:endParaRPr lang="ar-IQ"/>
          </a:p>
        </p:txBody>
      </p:sp>
      <p:sp>
        <p:nvSpPr>
          <p:cNvPr id="5" name="عنصر نائب للتذييل 4">
            <a:extLst>
              <a:ext uri="{FF2B5EF4-FFF2-40B4-BE49-F238E27FC236}">
                <a16:creationId xmlns:a16="http://schemas.microsoft.com/office/drawing/2014/main" id="{4F753D73-B574-4697-BEE9-C39CD0953847}"/>
              </a:ext>
            </a:extLst>
          </p:cNvPr>
          <p:cNvSpPr>
            <a:spLocks noGrp="1"/>
          </p:cNvSpPr>
          <p:nvPr>
            <p:ph type="ftr" sz="quarter" idx="11"/>
          </p:nvPr>
        </p:nvSpPr>
        <p:spPr/>
        <p:txBody>
          <a:bodyPr/>
          <a:lstStyle/>
          <a:p>
            <a:endParaRPr lang="ar-IQ"/>
          </a:p>
        </p:txBody>
      </p:sp>
      <p:sp>
        <p:nvSpPr>
          <p:cNvPr id="6" name="عنصر نائب لرقم الشريحة 5">
            <a:extLst>
              <a:ext uri="{FF2B5EF4-FFF2-40B4-BE49-F238E27FC236}">
                <a16:creationId xmlns:a16="http://schemas.microsoft.com/office/drawing/2014/main" id="{8AFE2DFB-6D08-4527-B374-9138048BF5D7}"/>
              </a:ext>
            </a:extLst>
          </p:cNvPr>
          <p:cNvSpPr>
            <a:spLocks noGrp="1"/>
          </p:cNvSpPr>
          <p:nvPr>
            <p:ph type="sldNum" sz="quarter" idx="12"/>
          </p:nvPr>
        </p:nvSpPr>
        <p:spPr/>
        <p:txBody>
          <a:bodyPr/>
          <a:lstStyle/>
          <a:p>
            <a:fld id="{8E3CE425-86DB-4900-8998-9376364A520B}" type="slidenum">
              <a:rPr lang="ar-IQ" smtClean="0"/>
              <a:t>‹#›</a:t>
            </a:fld>
            <a:endParaRPr lang="ar-IQ"/>
          </a:p>
        </p:txBody>
      </p:sp>
    </p:spTree>
    <p:extLst>
      <p:ext uri="{BB962C8B-B14F-4D97-AF65-F5344CB8AC3E}">
        <p14:creationId xmlns:p14="http://schemas.microsoft.com/office/powerpoint/2010/main" val="2049923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B744E599-4819-4A87-A1E9-F7A0ADA11E10}"/>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ar-IQ"/>
          </a:p>
        </p:txBody>
      </p:sp>
      <p:sp>
        <p:nvSpPr>
          <p:cNvPr id="3" name="عنصر نائب للعنوان العمودي 2">
            <a:extLst>
              <a:ext uri="{FF2B5EF4-FFF2-40B4-BE49-F238E27FC236}">
                <a16:creationId xmlns:a16="http://schemas.microsoft.com/office/drawing/2014/main" id="{E48DB57B-D8AA-4F85-ABF9-DD1EE17B94C6}"/>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a:extLst>
              <a:ext uri="{FF2B5EF4-FFF2-40B4-BE49-F238E27FC236}">
                <a16:creationId xmlns:a16="http://schemas.microsoft.com/office/drawing/2014/main" id="{0FACE300-3711-4292-BC97-37C8A7555182}"/>
              </a:ext>
            </a:extLst>
          </p:cNvPr>
          <p:cNvSpPr>
            <a:spLocks noGrp="1"/>
          </p:cNvSpPr>
          <p:nvPr>
            <p:ph type="dt" sz="half" idx="10"/>
          </p:nvPr>
        </p:nvSpPr>
        <p:spPr/>
        <p:txBody>
          <a:bodyPr/>
          <a:lstStyle/>
          <a:p>
            <a:fld id="{399EA46A-12DC-48B9-A2E0-AF94D7C0697E}" type="datetimeFigureOut">
              <a:rPr lang="ar-IQ" smtClean="0"/>
              <a:t>09/08/1441</a:t>
            </a:fld>
            <a:endParaRPr lang="ar-IQ"/>
          </a:p>
        </p:txBody>
      </p:sp>
      <p:sp>
        <p:nvSpPr>
          <p:cNvPr id="5" name="عنصر نائب للتذييل 4">
            <a:extLst>
              <a:ext uri="{FF2B5EF4-FFF2-40B4-BE49-F238E27FC236}">
                <a16:creationId xmlns:a16="http://schemas.microsoft.com/office/drawing/2014/main" id="{6A60E15F-755F-484F-8D67-98D5C7507502}"/>
              </a:ext>
            </a:extLst>
          </p:cNvPr>
          <p:cNvSpPr>
            <a:spLocks noGrp="1"/>
          </p:cNvSpPr>
          <p:nvPr>
            <p:ph type="ftr" sz="quarter" idx="11"/>
          </p:nvPr>
        </p:nvSpPr>
        <p:spPr/>
        <p:txBody>
          <a:bodyPr/>
          <a:lstStyle/>
          <a:p>
            <a:endParaRPr lang="ar-IQ"/>
          </a:p>
        </p:txBody>
      </p:sp>
      <p:sp>
        <p:nvSpPr>
          <p:cNvPr id="6" name="عنصر نائب لرقم الشريحة 5">
            <a:extLst>
              <a:ext uri="{FF2B5EF4-FFF2-40B4-BE49-F238E27FC236}">
                <a16:creationId xmlns:a16="http://schemas.microsoft.com/office/drawing/2014/main" id="{17B2181D-2E41-4050-AAAB-1831CE434A92}"/>
              </a:ext>
            </a:extLst>
          </p:cNvPr>
          <p:cNvSpPr>
            <a:spLocks noGrp="1"/>
          </p:cNvSpPr>
          <p:nvPr>
            <p:ph type="sldNum" sz="quarter" idx="12"/>
          </p:nvPr>
        </p:nvSpPr>
        <p:spPr/>
        <p:txBody>
          <a:bodyPr/>
          <a:lstStyle/>
          <a:p>
            <a:fld id="{8E3CE425-86DB-4900-8998-9376364A520B}" type="slidenum">
              <a:rPr lang="ar-IQ" smtClean="0"/>
              <a:t>‹#›</a:t>
            </a:fld>
            <a:endParaRPr lang="ar-IQ"/>
          </a:p>
        </p:txBody>
      </p:sp>
    </p:spTree>
    <p:extLst>
      <p:ext uri="{BB962C8B-B14F-4D97-AF65-F5344CB8AC3E}">
        <p14:creationId xmlns:p14="http://schemas.microsoft.com/office/powerpoint/2010/main" val="802914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
        <p:nvSpPr>
          <p:cNvPr id="6" name="Rectangle 5"/>
          <p:cNvSpPr/>
          <p:nvPr userDrawn="1"/>
        </p:nvSpPr>
        <p:spPr>
          <a:xfrm>
            <a:off x="10079765" y="0"/>
            <a:ext cx="21122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3074" name="Picture 2" descr="E:\002-KIMS BUSINESS\007-02-Fullslidesppt-Contents\20161228\02-edu\bulb-item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023648" y="1508787"/>
            <a:ext cx="2112235" cy="46879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002-KIMS BUSINESS\007-02-Fullslidesppt-Contents\20161228\02-edu\bulb-item.png"/>
          <p:cNvPicPr preferRelativeResize="0">
            <a:picLocks noChangeArrowheads="1"/>
          </p:cNvPicPr>
          <p:nvPr userDrawn="1"/>
        </p:nvPicPr>
        <p:blipFill rotWithShape="1">
          <a:blip r:embed="rId3">
            <a:extLst>
              <a:ext uri="{28A0092B-C50C-407E-A947-70E740481C1C}">
                <a14:useLocalDpi xmlns:a14="http://schemas.microsoft.com/office/drawing/2010/main" val="0"/>
              </a:ext>
            </a:extLst>
          </a:blip>
          <a:srcRect r="50000"/>
          <a:stretch/>
        </p:blipFill>
        <p:spPr bwMode="auto">
          <a:xfrm flipH="1">
            <a:off x="10072885" y="1508787"/>
            <a:ext cx="1060704" cy="468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567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Agenda Layout">
    <p:spTree>
      <p:nvGrpSpPr>
        <p:cNvPr id="1" name=""/>
        <p:cNvGrpSpPr/>
        <p:nvPr/>
      </p:nvGrpSpPr>
      <p:grpSpPr>
        <a:xfrm>
          <a:off x="0" y="0"/>
          <a:ext cx="0" cy="0"/>
          <a:chOff x="0" y="0"/>
          <a:chExt cx="0" cy="0"/>
        </a:xfrm>
      </p:grpSpPr>
      <p:sp>
        <p:nvSpPr>
          <p:cNvPr id="6" name="Rectangle 5"/>
          <p:cNvSpPr/>
          <p:nvPr userDrawn="1"/>
        </p:nvSpPr>
        <p:spPr>
          <a:xfrm>
            <a:off x="10128448" y="-7540"/>
            <a:ext cx="21122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3074" name="Picture 2" descr="E:\002-KIMS BUSINESS\007-02-Fullslidesppt-Contents\20161228\02-edu\bulb-item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4234" y="3901514"/>
            <a:ext cx="1260665" cy="279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599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asic Layout">
    <p:spTree>
      <p:nvGrpSpPr>
        <p:cNvPr id="1" name=""/>
        <p:cNvGrpSpPr/>
        <p:nvPr/>
      </p:nvGrpSpPr>
      <p:grpSpPr>
        <a:xfrm>
          <a:off x="0" y="0"/>
          <a:ext cx="0" cy="0"/>
          <a:chOff x="0" y="0"/>
          <a:chExt cx="0" cy="0"/>
        </a:xfrm>
      </p:grpSpPr>
      <p:sp>
        <p:nvSpPr>
          <p:cNvPr id="2" name="Rectangle 1"/>
          <p:cNvSpPr/>
          <p:nvPr userDrawn="1"/>
        </p:nvSpPr>
        <p:spPr>
          <a:xfrm>
            <a:off x="0" y="4533123"/>
            <a:ext cx="12192000" cy="2324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rtl="1">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rtl="1">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Oval 3"/>
          <p:cNvSpPr/>
          <p:nvPr userDrawn="1"/>
        </p:nvSpPr>
        <p:spPr>
          <a:xfrm>
            <a:off x="5391415" y="3813043"/>
            <a:ext cx="1440160" cy="1440160"/>
          </a:xfrm>
          <a:prstGeom prst="ellipse">
            <a:avLst/>
          </a:pr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5"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77409" y="4013590"/>
            <a:ext cx="468171" cy="1039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396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rtl="1">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rtl="1">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userDrawn="1"/>
        </p:nvSpPr>
        <p:spPr>
          <a:xfrm>
            <a:off x="0" y="6618000"/>
            <a:ext cx="12192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5" name="Rectangle 4"/>
          <p:cNvSpPr/>
          <p:nvPr userDrawn="1"/>
        </p:nvSpPr>
        <p:spPr>
          <a:xfrm>
            <a:off x="0" y="0"/>
            <a:ext cx="12192000" cy="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Tree>
    <p:extLst>
      <p:ext uri="{BB962C8B-B14F-4D97-AF65-F5344CB8AC3E}">
        <p14:creationId xmlns:p14="http://schemas.microsoft.com/office/powerpoint/2010/main" val="732388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rtl="1">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rtl="1">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432378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s and Contents Layou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191344" y="123479"/>
            <a:ext cx="11809312" cy="6611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rtl="1">
              <a:buNone/>
              <a:defRPr sz="48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rtl="1">
              <a:buNone/>
              <a:defRPr sz="1867" b="0" baseline="0">
                <a:solidFill>
                  <a:schemeClr val="bg1"/>
                </a:solidFill>
                <a:latin typeface="+mn-lt"/>
                <a:cs typeface="Arial" pitchFamily="34" charset="0"/>
              </a:defRPr>
            </a:lvl1pPr>
          </a:lstStyle>
          <a:p>
            <a:pPr lvl="0"/>
            <a:r>
              <a:rPr lang="en-US" altLang="ko-KR" dirty="0"/>
              <a:t>Insert the title of your subtitle Here</a:t>
            </a:r>
          </a:p>
        </p:txBody>
      </p:sp>
      <p:sp>
        <p:nvSpPr>
          <p:cNvPr id="6" name="Picture Placeholder 2"/>
          <p:cNvSpPr>
            <a:spLocks noGrp="1"/>
          </p:cNvSpPr>
          <p:nvPr>
            <p:ph type="pic" idx="12" hasCustomPrompt="1"/>
          </p:nvPr>
        </p:nvSpPr>
        <p:spPr>
          <a:xfrm>
            <a:off x="0" y="1797032"/>
            <a:ext cx="2880320" cy="249606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3103893" y="1797032"/>
            <a:ext cx="2880320" cy="249606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6207787" y="1797032"/>
            <a:ext cx="2880320" cy="249606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5" hasCustomPrompt="1"/>
          </p:nvPr>
        </p:nvSpPr>
        <p:spPr>
          <a:xfrm>
            <a:off x="9311680" y="1797032"/>
            <a:ext cx="2880320" cy="249606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3" name="Rectangle 2"/>
          <p:cNvSpPr/>
          <p:nvPr userDrawn="1"/>
        </p:nvSpPr>
        <p:spPr>
          <a:xfrm>
            <a:off x="0" y="4293096"/>
            <a:ext cx="2880000" cy="211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2" name="Rectangle 11"/>
          <p:cNvSpPr/>
          <p:nvPr userDrawn="1"/>
        </p:nvSpPr>
        <p:spPr>
          <a:xfrm>
            <a:off x="3104000" y="4293096"/>
            <a:ext cx="2880000" cy="211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3" name="Rectangle 12"/>
          <p:cNvSpPr/>
          <p:nvPr userDrawn="1"/>
        </p:nvSpPr>
        <p:spPr>
          <a:xfrm>
            <a:off x="6208000" y="4293096"/>
            <a:ext cx="2880000" cy="211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4" name="Rectangle 13"/>
          <p:cNvSpPr/>
          <p:nvPr userDrawn="1"/>
        </p:nvSpPr>
        <p:spPr>
          <a:xfrm>
            <a:off x="9312000" y="4293096"/>
            <a:ext cx="2880000" cy="211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Tree>
    <p:extLst>
      <p:ext uri="{BB962C8B-B14F-4D97-AF65-F5344CB8AC3E}">
        <p14:creationId xmlns:p14="http://schemas.microsoft.com/office/powerpoint/2010/main" val="4128245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mages and Contents Layout">
    <p:spTree>
      <p:nvGrpSpPr>
        <p:cNvPr id="1" name=""/>
        <p:cNvGrpSpPr/>
        <p:nvPr/>
      </p:nvGrpSpPr>
      <p:grpSpPr>
        <a:xfrm>
          <a:off x="0" y="0"/>
          <a:ext cx="0" cy="0"/>
          <a:chOff x="0" y="0"/>
          <a:chExt cx="0" cy="0"/>
        </a:xfrm>
      </p:grpSpPr>
      <p:sp>
        <p:nvSpPr>
          <p:cNvPr id="7" name="Rectangle 6"/>
          <p:cNvSpPr/>
          <p:nvPr userDrawn="1"/>
        </p:nvSpPr>
        <p:spPr>
          <a:xfrm>
            <a:off x="0" y="3909485"/>
            <a:ext cx="12192000" cy="2948516"/>
          </a:xfrm>
          <a:prstGeom prst="rect">
            <a:avLst/>
          </a:prstGeom>
          <a:solidFill>
            <a:srgbClr val="B931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rtl="1">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rtl="1">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5" name="Picture 3" descr="D:\Fullppt\005-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69218" y="2042187"/>
            <a:ext cx="9640360" cy="4903243"/>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1241055" y="2701743"/>
            <a:ext cx="4620289" cy="341680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3" name="Rectangle 2"/>
          <p:cNvSpPr/>
          <p:nvPr userDrawn="1"/>
        </p:nvSpPr>
        <p:spPr>
          <a:xfrm>
            <a:off x="7230562" y="4197086"/>
            <a:ext cx="4620289" cy="2203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Tree>
    <p:extLst>
      <p:ext uri="{BB962C8B-B14F-4D97-AF65-F5344CB8AC3E}">
        <p14:creationId xmlns:p14="http://schemas.microsoft.com/office/powerpoint/2010/main" val="1650265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2346339"/>
            <a:ext cx="12192000" cy="29485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pic>
        <p:nvPicPr>
          <p:cNvPr id="6" name="Picture 2" descr="D:\Fullppt\PNG이미지\핸드폰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260" y="1389641"/>
            <a:ext cx="3825696" cy="4632841"/>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 hasCustomPrompt="1"/>
          </p:nvPr>
        </p:nvSpPr>
        <p:spPr>
          <a:xfrm>
            <a:off x="913315" y="1566977"/>
            <a:ext cx="1344149" cy="340813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2" hasCustomPrompt="1"/>
          </p:nvPr>
        </p:nvSpPr>
        <p:spPr>
          <a:xfrm>
            <a:off x="2353475" y="1681512"/>
            <a:ext cx="2206355" cy="340813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804002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1D1BFDA-BBC5-4199-8DC4-08798EAFB24D}"/>
              </a:ext>
            </a:extLst>
          </p:cNvPr>
          <p:cNvSpPr>
            <a:spLocks noGrp="1"/>
          </p:cNvSpPr>
          <p:nvPr>
            <p:ph type="title"/>
          </p:nvPr>
        </p:nvSpPr>
        <p:spPr/>
        <p:txBody>
          <a:bodyPr/>
          <a:lstStyle/>
          <a:p>
            <a:r>
              <a:rPr lang="ar-SA"/>
              <a:t>انقر لتحرير نمط عنوان الشكل الرئيسي</a:t>
            </a:r>
            <a:endParaRPr lang="ar-IQ"/>
          </a:p>
        </p:txBody>
      </p:sp>
      <p:sp>
        <p:nvSpPr>
          <p:cNvPr id="3" name="عنصر نائب للمحتوى 2">
            <a:extLst>
              <a:ext uri="{FF2B5EF4-FFF2-40B4-BE49-F238E27FC236}">
                <a16:creationId xmlns:a16="http://schemas.microsoft.com/office/drawing/2014/main" id="{6C6B8B10-4E8B-40EE-9728-227CD8324877}"/>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a:extLst>
              <a:ext uri="{FF2B5EF4-FFF2-40B4-BE49-F238E27FC236}">
                <a16:creationId xmlns:a16="http://schemas.microsoft.com/office/drawing/2014/main" id="{DAF0F9CE-BE02-435A-8DEA-5B0A159E2E79}"/>
              </a:ext>
            </a:extLst>
          </p:cNvPr>
          <p:cNvSpPr>
            <a:spLocks noGrp="1"/>
          </p:cNvSpPr>
          <p:nvPr>
            <p:ph type="dt" sz="half" idx="10"/>
          </p:nvPr>
        </p:nvSpPr>
        <p:spPr/>
        <p:txBody>
          <a:bodyPr/>
          <a:lstStyle/>
          <a:p>
            <a:fld id="{399EA46A-12DC-48B9-A2E0-AF94D7C0697E}" type="datetimeFigureOut">
              <a:rPr lang="ar-IQ" smtClean="0"/>
              <a:t>09/08/1441</a:t>
            </a:fld>
            <a:endParaRPr lang="ar-IQ"/>
          </a:p>
        </p:txBody>
      </p:sp>
      <p:sp>
        <p:nvSpPr>
          <p:cNvPr id="5" name="عنصر نائب للتذييل 4">
            <a:extLst>
              <a:ext uri="{FF2B5EF4-FFF2-40B4-BE49-F238E27FC236}">
                <a16:creationId xmlns:a16="http://schemas.microsoft.com/office/drawing/2014/main" id="{209C52AA-0B35-4686-967D-A41D00CE37DF}"/>
              </a:ext>
            </a:extLst>
          </p:cNvPr>
          <p:cNvSpPr>
            <a:spLocks noGrp="1"/>
          </p:cNvSpPr>
          <p:nvPr>
            <p:ph type="ftr" sz="quarter" idx="11"/>
          </p:nvPr>
        </p:nvSpPr>
        <p:spPr/>
        <p:txBody>
          <a:bodyPr/>
          <a:lstStyle/>
          <a:p>
            <a:endParaRPr lang="ar-IQ"/>
          </a:p>
        </p:txBody>
      </p:sp>
      <p:sp>
        <p:nvSpPr>
          <p:cNvPr id="6" name="عنصر نائب لرقم الشريحة 5">
            <a:extLst>
              <a:ext uri="{FF2B5EF4-FFF2-40B4-BE49-F238E27FC236}">
                <a16:creationId xmlns:a16="http://schemas.microsoft.com/office/drawing/2014/main" id="{CB878002-58E4-4120-AB02-64A580FE45B0}"/>
              </a:ext>
            </a:extLst>
          </p:cNvPr>
          <p:cNvSpPr>
            <a:spLocks noGrp="1"/>
          </p:cNvSpPr>
          <p:nvPr>
            <p:ph type="sldNum" sz="quarter" idx="12"/>
          </p:nvPr>
        </p:nvSpPr>
        <p:spPr/>
        <p:txBody>
          <a:bodyPr/>
          <a:lstStyle/>
          <a:p>
            <a:fld id="{8E3CE425-86DB-4900-8998-9376364A520B}" type="slidenum">
              <a:rPr lang="ar-IQ" smtClean="0"/>
              <a:t>‹#›</a:t>
            </a:fld>
            <a:endParaRPr lang="ar-IQ"/>
          </a:p>
        </p:txBody>
      </p:sp>
    </p:spTree>
    <p:extLst>
      <p:ext uri="{BB962C8B-B14F-4D97-AF65-F5344CB8AC3E}">
        <p14:creationId xmlns:p14="http://schemas.microsoft.com/office/powerpoint/2010/main" val="432152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8160907" y="-1"/>
            <a:ext cx="4079776" cy="6858001"/>
          </a:xfrm>
          <a:prstGeom prst="rect">
            <a:avLst/>
          </a:prstGeom>
          <a:solidFill>
            <a:schemeClr val="bg1">
              <a:lumMod val="95000"/>
            </a:schemeClr>
          </a:solidFill>
        </p:spPr>
        <p:txBody>
          <a:bodyPr anchor="ctr"/>
          <a:lstStyle>
            <a:lvl1pPr marL="0" indent="0" algn="ctr">
              <a:buNone/>
              <a:defRPr sz="2133"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Rectangle 1"/>
          <p:cNvSpPr/>
          <p:nvPr userDrawn="1"/>
        </p:nvSpPr>
        <p:spPr>
          <a:xfrm>
            <a:off x="5423957" y="0"/>
            <a:ext cx="4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3" name="Rectangle 2"/>
          <p:cNvSpPr/>
          <p:nvPr userDrawn="1"/>
        </p:nvSpPr>
        <p:spPr>
          <a:xfrm>
            <a:off x="5183925" y="1749000"/>
            <a:ext cx="240000" cy="3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Tree>
    <p:extLst>
      <p:ext uri="{BB962C8B-B14F-4D97-AF65-F5344CB8AC3E}">
        <p14:creationId xmlns:p14="http://schemas.microsoft.com/office/powerpoint/2010/main" val="1769469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12192000" cy="4102100"/>
          </a:xfrm>
          <a:prstGeom prst="rect">
            <a:avLst/>
          </a:prstGeom>
          <a:solidFill>
            <a:schemeClr val="bg1">
              <a:lumMod val="95000"/>
            </a:schemeClr>
          </a:solidFill>
        </p:spPr>
        <p:txBody>
          <a:bodyPr anchor="ctr"/>
          <a:lstStyle>
            <a:lvl1pPr marL="0" indent="0" algn="ctr">
              <a:buNone/>
              <a:defRPr sz="2133"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406740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143339" y="242176"/>
            <a:ext cx="8016213" cy="768085"/>
          </a:xfrm>
          <a:prstGeom prst="rect">
            <a:avLst/>
          </a:prstGeom>
        </p:spPr>
        <p:txBody>
          <a:bodyPr anchor="ctr"/>
          <a:lstStyle>
            <a:lvl1pPr marL="0" indent="0" algn="r" rtl="1">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96011" y="1010261"/>
            <a:ext cx="8016213" cy="384043"/>
          </a:xfrm>
          <a:prstGeom prst="rect">
            <a:avLst/>
          </a:prstGeom>
        </p:spPr>
        <p:txBody>
          <a:bodyPr anchor="ctr"/>
          <a:lstStyle>
            <a:lvl1pPr marL="0" indent="0" algn="r" rtl="1">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 hasCustomPrompt="1"/>
          </p:nvPr>
        </p:nvSpPr>
        <p:spPr>
          <a:xfrm>
            <a:off x="8160907" y="-1"/>
            <a:ext cx="4079776" cy="68580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4032448" y="1508787"/>
            <a:ext cx="4079776" cy="534921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959042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Images and Contents Layout">
    <p:spTree>
      <p:nvGrpSpPr>
        <p:cNvPr id="1" name=""/>
        <p:cNvGrpSpPr/>
        <p:nvPr/>
      </p:nvGrpSpPr>
      <p:grpSpPr>
        <a:xfrm>
          <a:off x="0" y="0"/>
          <a:ext cx="0" cy="0"/>
          <a:chOff x="0" y="0"/>
          <a:chExt cx="0" cy="0"/>
        </a:xfrm>
      </p:grpSpPr>
      <p:sp>
        <p:nvSpPr>
          <p:cNvPr id="5" name="Rectangle 4"/>
          <p:cNvSpPr/>
          <p:nvPr userDrawn="1"/>
        </p:nvSpPr>
        <p:spPr>
          <a:xfrm>
            <a:off x="0" y="548680"/>
            <a:ext cx="8592277" cy="5760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6" name="Picture Placeholder 2"/>
          <p:cNvSpPr>
            <a:spLocks noGrp="1"/>
          </p:cNvSpPr>
          <p:nvPr>
            <p:ph type="pic" idx="1" hasCustomPrompt="1"/>
          </p:nvPr>
        </p:nvSpPr>
        <p:spPr>
          <a:xfrm>
            <a:off x="180829" y="260650"/>
            <a:ext cx="2592288" cy="63367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2965139" y="260650"/>
            <a:ext cx="2592288" cy="63367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1" hasCustomPrompt="1"/>
          </p:nvPr>
        </p:nvSpPr>
        <p:spPr>
          <a:xfrm>
            <a:off x="5749448" y="260650"/>
            <a:ext cx="2592288" cy="63367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198571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3708697" y="356659"/>
            <a:ext cx="288000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0" hasCustomPrompt="1"/>
          </p:nvPr>
        </p:nvSpPr>
        <p:spPr>
          <a:xfrm>
            <a:off x="3708697" y="3621021"/>
            <a:ext cx="288000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1" hasCustomPrompt="1"/>
          </p:nvPr>
        </p:nvSpPr>
        <p:spPr>
          <a:xfrm>
            <a:off x="431371" y="356659"/>
            <a:ext cx="288000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2" hasCustomPrompt="1"/>
          </p:nvPr>
        </p:nvSpPr>
        <p:spPr>
          <a:xfrm>
            <a:off x="431371" y="3621021"/>
            <a:ext cx="288000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571258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27381" y="4389107"/>
            <a:ext cx="11041227" cy="768085"/>
          </a:xfrm>
          <a:prstGeom prst="rect">
            <a:avLst/>
          </a:prstGeom>
        </p:spPr>
        <p:txBody>
          <a:bodyPr anchor="ctr"/>
          <a:lstStyle>
            <a:lvl1pPr marL="0" indent="0" algn="r" rtl="1">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527381" y="5157192"/>
            <a:ext cx="11041227" cy="384043"/>
          </a:xfrm>
          <a:prstGeom prst="rect">
            <a:avLst/>
          </a:prstGeom>
        </p:spPr>
        <p:txBody>
          <a:bodyPr anchor="ctr"/>
          <a:lstStyle>
            <a:lvl1pPr marL="0" indent="0" algn="r" rtl="1">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6618000"/>
            <a:ext cx="12192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6" name="Rectangle 5"/>
          <p:cNvSpPr/>
          <p:nvPr userDrawn="1"/>
        </p:nvSpPr>
        <p:spPr>
          <a:xfrm>
            <a:off x="0" y="0"/>
            <a:ext cx="12192000" cy="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7" name="Picture Placeholder 2"/>
          <p:cNvSpPr>
            <a:spLocks noGrp="1"/>
          </p:cNvSpPr>
          <p:nvPr>
            <p:ph type="pic" idx="12" hasCustomPrompt="1"/>
          </p:nvPr>
        </p:nvSpPr>
        <p:spPr>
          <a:xfrm>
            <a:off x="7152117" y="452669"/>
            <a:ext cx="4416171" cy="3744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3" hasCustomPrompt="1"/>
          </p:nvPr>
        </p:nvSpPr>
        <p:spPr>
          <a:xfrm>
            <a:off x="623392" y="452669"/>
            <a:ext cx="6240693"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623392"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2" name="Picture Placeholder 2"/>
          <p:cNvSpPr>
            <a:spLocks noGrp="1"/>
          </p:cNvSpPr>
          <p:nvPr>
            <p:ph type="pic" idx="15" hasCustomPrompt="1"/>
          </p:nvPr>
        </p:nvSpPr>
        <p:spPr>
          <a:xfrm>
            <a:off x="2783739"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3" name="Picture Placeholder 2"/>
          <p:cNvSpPr>
            <a:spLocks noGrp="1"/>
          </p:cNvSpPr>
          <p:nvPr>
            <p:ph type="pic" idx="16" hasCustomPrompt="1"/>
          </p:nvPr>
        </p:nvSpPr>
        <p:spPr>
          <a:xfrm>
            <a:off x="4944085"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2451019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rtl="1">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11" name="Rounded Rectangle 10"/>
          <p:cNvSpPr/>
          <p:nvPr userDrawn="1"/>
        </p:nvSpPr>
        <p:spPr>
          <a:xfrm>
            <a:off x="8152864" y="1508786"/>
            <a:ext cx="3799787" cy="4865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17" name="Rounded Rectangle 16"/>
          <p:cNvSpPr/>
          <p:nvPr userDrawn="1"/>
        </p:nvSpPr>
        <p:spPr>
          <a:xfrm>
            <a:off x="11711947" y="1796667"/>
            <a:ext cx="144693" cy="4320631"/>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bg1"/>
              </a:solidFill>
            </a:endParaRPr>
          </a:p>
        </p:txBody>
      </p:sp>
      <p:sp>
        <p:nvSpPr>
          <p:cNvPr id="18" name="Half Frame 17"/>
          <p:cNvSpPr/>
          <p:nvPr userDrawn="1"/>
        </p:nvSpPr>
        <p:spPr>
          <a:xfrm rot="5400000" flipV="1">
            <a:off x="8304245" y="1648635"/>
            <a:ext cx="669775" cy="674376"/>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solidFill>
            </a:endParaRPr>
          </a:p>
        </p:txBody>
      </p:sp>
    </p:spTree>
    <p:extLst>
      <p:ext uri="{BB962C8B-B14F-4D97-AF65-F5344CB8AC3E}">
        <p14:creationId xmlns:p14="http://schemas.microsoft.com/office/powerpoint/2010/main" val="1151695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B1C9963-1D1B-49D7-B96A-3BF3B1F55323}"/>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ar-IQ"/>
          </a:p>
        </p:txBody>
      </p:sp>
      <p:sp>
        <p:nvSpPr>
          <p:cNvPr id="3" name="عنصر نائب للنص 2">
            <a:extLst>
              <a:ext uri="{FF2B5EF4-FFF2-40B4-BE49-F238E27FC236}">
                <a16:creationId xmlns:a16="http://schemas.microsoft.com/office/drawing/2014/main" id="{5F49B194-3223-4E7B-9C81-9A5C3B322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235B3CF8-2558-4238-B0D7-78186B58ACA5}"/>
              </a:ext>
            </a:extLst>
          </p:cNvPr>
          <p:cNvSpPr>
            <a:spLocks noGrp="1"/>
          </p:cNvSpPr>
          <p:nvPr>
            <p:ph type="dt" sz="half" idx="10"/>
          </p:nvPr>
        </p:nvSpPr>
        <p:spPr/>
        <p:txBody>
          <a:bodyPr/>
          <a:lstStyle/>
          <a:p>
            <a:fld id="{399EA46A-12DC-48B9-A2E0-AF94D7C0697E}" type="datetimeFigureOut">
              <a:rPr lang="ar-IQ" smtClean="0"/>
              <a:t>09/08/1441</a:t>
            </a:fld>
            <a:endParaRPr lang="ar-IQ"/>
          </a:p>
        </p:txBody>
      </p:sp>
      <p:sp>
        <p:nvSpPr>
          <p:cNvPr id="5" name="عنصر نائب للتذييل 4">
            <a:extLst>
              <a:ext uri="{FF2B5EF4-FFF2-40B4-BE49-F238E27FC236}">
                <a16:creationId xmlns:a16="http://schemas.microsoft.com/office/drawing/2014/main" id="{FCFC1721-F1A7-4BFE-8D6B-6E21EB38CCB6}"/>
              </a:ext>
            </a:extLst>
          </p:cNvPr>
          <p:cNvSpPr>
            <a:spLocks noGrp="1"/>
          </p:cNvSpPr>
          <p:nvPr>
            <p:ph type="ftr" sz="quarter" idx="11"/>
          </p:nvPr>
        </p:nvSpPr>
        <p:spPr/>
        <p:txBody>
          <a:bodyPr/>
          <a:lstStyle/>
          <a:p>
            <a:endParaRPr lang="ar-IQ"/>
          </a:p>
        </p:txBody>
      </p:sp>
      <p:sp>
        <p:nvSpPr>
          <p:cNvPr id="6" name="عنصر نائب لرقم الشريحة 5">
            <a:extLst>
              <a:ext uri="{FF2B5EF4-FFF2-40B4-BE49-F238E27FC236}">
                <a16:creationId xmlns:a16="http://schemas.microsoft.com/office/drawing/2014/main" id="{C137C54F-34B9-447C-8765-F632DD8C2D73}"/>
              </a:ext>
            </a:extLst>
          </p:cNvPr>
          <p:cNvSpPr>
            <a:spLocks noGrp="1"/>
          </p:cNvSpPr>
          <p:nvPr>
            <p:ph type="sldNum" sz="quarter" idx="12"/>
          </p:nvPr>
        </p:nvSpPr>
        <p:spPr/>
        <p:txBody>
          <a:bodyPr/>
          <a:lstStyle/>
          <a:p>
            <a:fld id="{8E3CE425-86DB-4900-8998-9376364A520B}" type="slidenum">
              <a:rPr lang="ar-IQ" smtClean="0"/>
              <a:t>‹#›</a:t>
            </a:fld>
            <a:endParaRPr lang="ar-IQ"/>
          </a:p>
        </p:txBody>
      </p:sp>
    </p:spTree>
    <p:extLst>
      <p:ext uri="{BB962C8B-B14F-4D97-AF65-F5344CB8AC3E}">
        <p14:creationId xmlns:p14="http://schemas.microsoft.com/office/powerpoint/2010/main" val="1251356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8DCD62F-74C3-4FD7-A16A-BA4D86B9F4C3}"/>
              </a:ext>
            </a:extLst>
          </p:cNvPr>
          <p:cNvSpPr>
            <a:spLocks noGrp="1"/>
          </p:cNvSpPr>
          <p:nvPr>
            <p:ph type="title"/>
          </p:nvPr>
        </p:nvSpPr>
        <p:spPr/>
        <p:txBody>
          <a:bodyPr/>
          <a:lstStyle/>
          <a:p>
            <a:r>
              <a:rPr lang="ar-SA"/>
              <a:t>انقر لتحرير نمط عنوان الشكل الرئيسي</a:t>
            </a:r>
            <a:endParaRPr lang="ar-IQ"/>
          </a:p>
        </p:txBody>
      </p:sp>
      <p:sp>
        <p:nvSpPr>
          <p:cNvPr id="3" name="عنصر نائب للمحتوى 2">
            <a:extLst>
              <a:ext uri="{FF2B5EF4-FFF2-40B4-BE49-F238E27FC236}">
                <a16:creationId xmlns:a16="http://schemas.microsoft.com/office/drawing/2014/main" id="{11BFEE03-F096-4BAC-AE6E-38B7F854A94B}"/>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محتوى 3">
            <a:extLst>
              <a:ext uri="{FF2B5EF4-FFF2-40B4-BE49-F238E27FC236}">
                <a16:creationId xmlns:a16="http://schemas.microsoft.com/office/drawing/2014/main" id="{49E010EA-2594-4CC9-AB24-6D4494C3F1BA}"/>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5" name="عنصر نائب للتاريخ 4">
            <a:extLst>
              <a:ext uri="{FF2B5EF4-FFF2-40B4-BE49-F238E27FC236}">
                <a16:creationId xmlns:a16="http://schemas.microsoft.com/office/drawing/2014/main" id="{FF199237-8E99-4AC8-8F7F-03C4451EA39C}"/>
              </a:ext>
            </a:extLst>
          </p:cNvPr>
          <p:cNvSpPr>
            <a:spLocks noGrp="1"/>
          </p:cNvSpPr>
          <p:nvPr>
            <p:ph type="dt" sz="half" idx="10"/>
          </p:nvPr>
        </p:nvSpPr>
        <p:spPr/>
        <p:txBody>
          <a:bodyPr/>
          <a:lstStyle/>
          <a:p>
            <a:fld id="{399EA46A-12DC-48B9-A2E0-AF94D7C0697E}" type="datetimeFigureOut">
              <a:rPr lang="ar-IQ" smtClean="0"/>
              <a:t>09/08/1441</a:t>
            </a:fld>
            <a:endParaRPr lang="ar-IQ"/>
          </a:p>
        </p:txBody>
      </p:sp>
      <p:sp>
        <p:nvSpPr>
          <p:cNvPr id="6" name="عنصر نائب للتذييل 5">
            <a:extLst>
              <a:ext uri="{FF2B5EF4-FFF2-40B4-BE49-F238E27FC236}">
                <a16:creationId xmlns:a16="http://schemas.microsoft.com/office/drawing/2014/main" id="{EEFC2F26-3D4B-4686-941E-9C6D8756B2FB}"/>
              </a:ext>
            </a:extLst>
          </p:cNvPr>
          <p:cNvSpPr>
            <a:spLocks noGrp="1"/>
          </p:cNvSpPr>
          <p:nvPr>
            <p:ph type="ftr" sz="quarter" idx="11"/>
          </p:nvPr>
        </p:nvSpPr>
        <p:spPr/>
        <p:txBody>
          <a:bodyPr/>
          <a:lstStyle/>
          <a:p>
            <a:endParaRPr lang="ar-IQ"/>
          </a:p>
        </p:txBody>
      </p:sp>
      <p:sp>
        <p:nvSpPr>
          <p:cNvPr id="7" name="عنصر نائب لرقم الشريحة 6">
            <a:extLst>
              <a:ext uri="{FF2B5EF4-FFF2-40B4-BE49-F238E27FC236}">
                <a16:creationId xmlns:a16="http://schemas.microsoft.com/office/drawing/2014/main" id="{B3294F85-34B4-4AA0-8069-B01D8A2051C8}"/>
              </a:ext>
            </a:extLst>
          </p:cNvPr>
          <p:cNvSpPr>
            <a:spLocks noGrp="1"/>
          </p:cNvSpPr>
          <p:nvPr>
            <p:ph type="sldNum" sz="quarter" idx="12"/>
          </p:nvPr>
        </p:nvSpPr>
        <p:spPr/>
        <p:txBody>
          <a:bodyPr/>
          <a:lstStyle/>
          <a:p>
            <a:fld id="{8E3CE425-86DB-4900-8998-9376364A520B}" type="slidenum">
              <a:rPr lang="ar-IQ" smtClean="0"/>
              <a:t>‹#›</a:t>
            </a:fld>
            <a:endParaRPr lang="ar-IQ"/>
          </a:p>
        </p:txBody>
      </p:sp>
    </p:spTree>
    <p:extLst>
      <p:ext uri="{BB962C8B-B14F-4D97-AF65-F5344CB8AC3E}">
        <p14:creationId xmlns:p14="http://schemas.microsoft.com/office/powerpoint/2010/main" val="3422267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F7AAA6C-2A8C-4D4F-BBF1-A8AD2CF041B9}"/>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ar-IQ"/>
          </a:p>
        </p:txBody>
      </p:sp>
      <p:sp>
        <p:nvSpPr>
          <p:cNvPr id="3" name="عنصر نائب للنص 2">
            <a:extLst>
              <a:ext uri="{FF2B5EF4-FFF2-40B4-BE49-F238E27FC236}">
                <a16:creationId xmlns:a16="http://schemas.microsoft.com/office/drawing/2014/main" id="{4DA83ADB-2143-423C-9D71-2C3B59CC0C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F288892B-D2D5-4AD6-90AC-7DD5B0957672}"/>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5" name="عنصر نائب للنص 4">
            <a:extLst>
              <a:ext uri="{FF2B5EF4-FFF2-40B4-BE49-F238E27FC236}">
                <a16:creationId xmlns:a16="http://schemas.microsoft.com/office/drawing/2014/main" id="{65A868A5-FE15-48C4-8234-ABAB18A999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E3CADF67-D757-4903-8B6E-D4801A954B71}"/>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7" name="عنصر نائب للتاريخ 6">
            <a:extLst>
              <a:ext uri="{FF2B5EF4-FFF2-40B4-BE49-F238E27FC236}">
                <a16:creationId xmlns:a16="http://schemas.microsoft.com/office/drawing/2014/main" id="{A7878BB3-238E-419F-9040-E39982E1A106}"/>
              </a:ext>
            </a:extLst>
          </p:cNvPr>
          <p:cNvSpPr>
            <a:spLocks noGrp="1"/>
          </p:cNvSpPr>
          <p:nvPr>
            <p:ph type="dt" sz="half" idx="10"/>
          </p:nvPr>
        </p:nvSpPr>
        <p:spPr/>
        <p:txBody>
          <a:bodyPr/>
          <a:lstStyle/>
          <a:p>
            <a:fld id="{399EA46A-12DC-48B9-A2E0-AF94D7C0697E}" type="datetimeFigureOut">
              <a:rPr lang="ar-IQ" smtClean="0"/>
              <a:t>09/08/1441</a:t>
            </a:fld>
            <a:endParaRPr lang="ar-IQ"/>
          </a:p>
        </p:txBody>
      </p:sp>
      <p:sp>
        <p:nvSpPr>
          <p:cNvPr id="8" name="عنصر نائب للتذييل 7">
            <a:extLst>
              <a:ext uri="{FF2B5EF4-FFF2-40B4-BE49-F238E27FC236}">
                <a16:creationId xmlns:a16="http://schemas.microsoft.com/office/drawing/2014/main" id="{E69439C4-4BBF-4D5B-8F99-0267802F9C13}"/>
              </a:ext>
            </a:extLst>
          </p:cNvPr>
          <p:cNvSpPr>
            <a:spLocks noGrp="1"/>
          </p:cNvSpPr>
          <p:nvPr>
            <p:ph type="ftr" sz="quarter" idx="11"/>
          </p:nvPr>
        </p:nvSpPr>
        <p:spPr/>
        <p:txBody>
          <a:bodyPr/>
          <a:lstStyle/>
          <a:p>
            <a:endParaRPr lang="ar-IQ"/>
          </a:p>
        </p:txBody>
      </p:sp>
      <p:sp>
        <p:nvSpPr>
          <p:cNvPr id="9" name="عنصر نائب لرقم الشريحة 8">
            <a:extLst>
              <a:ext uri="{FF2B5EF4-FFF2-40B4-BE49-F238E27FC236}">
                <a16:creationId xmlns:a16="http://schemas.microsoft.com/office/drawing/2014/main" id="{B72A0949-C3F3-411A-BC6D-8860A362E1AE}"/>
              </a:ext>
            </a:extLst>
          </p:cNvPr>
          <p:cNvSpPr>
            <a:spLocks noGrp="1"/>
          </p:cNvSpPr>
          <p:nvPr>
            <p:ph type="sldNum" sz="quarter" idx="12"/>
          </p:nvPr>
        </p:nvSpPr>
        <p:spPr/>
        <p:txBody>
          <a:bodyPr/>
          <a:lstStyle/>
          <a:p>
            <a:fld id="{8E3CE425-86DB-4900-8998-9376364A520B}" type="slidenum">
              <a:rPr lang="ar-IQ" smtClean="0"/>
              <a:t>‹#›</a:t>
            </a:fld>
            <a:endParaRPr lang="ar-IQ"/>
          </a:p>
        </p:txBody>
      </p:sp>
    </p:spTree>
    <p:extLst>
      <p:ext uri="{BB962C8B-B14F-4D97-AF65-F5344CB8AC3E}">
        <p14:creationId xmlns:p14="http://schemas.microsoft.com/office/powerpoint/2010/main" val="595410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AA2AB8A-AFF8-4339-B072-F9A5F53F97B4}"/>
              </a:ext>
            </a:extLst>
          </p:cNvPr>
          <p:cNvSpPr>
            <a:spLocks noGrp="1"/>
          </p:cNvSpPr>
          <p:nvPr>
            <p:ph type="title"/>
          </p:nvPr>
        </p:nvSpPr>
        <p:spPr/>
        <p:txBody>
          <a:bodyPr/>
          <a:lstStyle/>
          <a:p>
            <a:r>
              <a:rPr lang="ar-SA"/>
              <a:t>انقر لتحرير نمط عنوان الشكل الرئيسي</a:t>
            </a:r>
            <a:endParaRPr lang="ar-IQ"/>
          </a:p>
        </p:txBody>
      </p:sp>
      <p:sp>
        <p:nvSpPr>
          <p:cNvPr id="3" name="عنصر نائب للتاريخ 2">
            <a:extLst>
              <a:ext uri="{FF2B5EF4-FFF2-40B4-BE49-F238E27FC236}">
                <a16:creationId xmlns:a16="http://schemas.microsoft.com/office/drawing/2014/main" id="{65FAA367-B794-4DA3-BF5B-A22B6B10F273}"/>
              </a:ext>
            </a:extLst>
          </p:cNvPr>
          <p:cNvSpPr>
            <a:spLocks noGrp="1"/>
          </p:cNvSpPr>
          <p:nvPr>
            <p:ph type="dt" sz="half" idx="10"/>
          </p:nvPr>
        </p:nvSpPr>
        <p:spPr/>
        <p:txBody>
          <a:bodyPr/>
          <a:lstStyle/>
          <a:p>
            <a:fld id="{399EA46A-12DC-48B9-A2E0-AF94D7C0697E}" type="datetimeFigureOut">
              <a:rPr lang="ar-IQ" smtClean="0"/>
              <a:t>09/08/1441</a:t>
            </a:fld>
            <a:endParaRPr lang="ar-IQ"/>
          </a:p>
        </p:txBody>
      </p:sp>
      <p:sp>
        <p:nvSpPr>
          <p:cNvPr id="4" name="عنصر نائب للتذييل 3">
            <a:extLst>
              <a:ext uri="{FF2B5EF4-FFF2-40B4-BE49-F238E27FC236}">
                <a16:creationId xmlns:a16="http://schemas.microsoft.com/office/drawing/2014/main" id="{D9D4DD2E-A7DB-4B19-BEC6-4A46B62473F5}"/>
              </a:ext>
            </a:extLst>
          </p:cNvPr>
          <p:cNvSpPr>
            <a:spLocks noGrp="1"/>
          </p:cNvSpPr>
          <p:nvPr>
            <p:ph type="ftr" sz="quarter" idx="11"/>
          </p:nvPr>
        </p:nvSpPr>
        <p:spPr/>
        <p:txBody>
          <a:bodyPr/>
          <a:lstStyle/>
          <a:p>
            <a:endParaRPr lang="ar-IQ"/>
          </a:p>
        </p:txBody>
      </p:sp>
      <p:sp>
        <p:nvSpPr>
          <p:cNvPr id="5" name="عنصر نائب لرقم الشريحة 4">
            <a:extLst>
              <a:ext uri="{FF2B5EF4-FFF2-40B4-BE49-F238E27FC236}">
                <a16:creationId xmlns:a16="http://schemas.microsoft.com/office/drawing/2014/main" id="{02468AF9-F3E0-4A33-B8C6-9F4D009F880E}"/>
              </a:ext>
            </a:extLst>
          </p:cNvPr>
          <p:cNvSpPr>
            <a:spLocks noGrp="1"/>
          </p:cNvSpPr>
          <p:nvPr>
            <p:ph type="sldNum" sz="quarter" idx="12"/>
          </p:nvPr>
        </p:nvSpPr>
        <p:spPr/>
        <p:txBody>
          <a:bodyPr/>
          <a:lstStyle/>
          <a:p>
            <a:fld id="{8E3CE425-86DB-4900-8998-9376364A520B}" type="slidenum">
              <a:rPr lang="ar-IQ" smtClean="0"/>
              <a:t>‹#›</a:t>
            </a:fld>
            <a:endParaRPr lang="ar-IQ"/>
          </a:p>
        </p:txBody>
      </p:sp>
    </p:spTree>
    <p:extLst>
      <p:ext uri="{BB962C8B-B14F-4D97-AF65-F5344CB8AC3E}">
        <p14:creationId xmlns:p14="http://schemas.microsoft.com/office/powerpoint/2010/main" val="3246350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0E35CF29-7962-4EEB-9F53-EADA8998A9FC}"/>
              </a:ext>
            </a:extLst>
          </p:cNvPr>
          <p:cNvSpPr>
            <a:spLocks noGrp="1"/>
          </p:cNvSpPr>
          <p:nvPr>
            <p:ph type="dt" sz="half" idx="10"/>
          </p:nvPr>
        </p:nvSpPr>
        <p:spPr/>
        <p:txBody>
          <a:bodyPr/>
          <a:lstStyle/>
          <a:p>
            <a:fld id="{399EA46A-12DC-48B9-A2E0-AF94D7C0697E}" type="datetimeFigureOut">
              <a:rPr lang="ar-IQ" smtClean="0"/>
              <a:t>09/08/1441</a:t>
            </a:fld>
            <a:endParaRPr lang="ar-IQ"/>
          </a:p>
        </p:txBody>
      </p:sp>
      <p:sp>
        <p:nvSpPr>
          <p:cNvPr id="3" name="عنصر نائب للتذييل 2">
            <a:extLst>
              <a:ext uri="{FF2B5EF4-FFF2-40B4-BE49-F238E27FC236}">
                <a16:creationId xmlns:a16="http://schemas.microsoft.com/office/drawing/2014/main" id="{BD14DCC7-9899-49C5-903A-35ACBE655C36}"/>
              </a:ext>
            </a:extLst>
          </p:cNvPr>
          <p:cNvSpPr>
            <a:spLocks noGrp="1"/>
          </p:cNvSpPr>
          <p:nvPr>
            <p:ph type="ftr" sz="quarter" idx="11"/>
          </p:nvPr>
        </p:nvSpPr>
        <p:spPr/>
        <p:txBody>
          <a:bodyPr/>
          <a:lstStyle/>
          <a:p>
            <a:endParaRPr lang="ar-IQ"/>
          </a:p>
        </p:txBody>
      </p:sp>
      <p:sp>
        <p:nvSpPr>
          <p:cNvPr id="4" name="عنصر نائب لرقم الشريحة 3">
            <a:extLst>
              <a:ext uri="{FF2B5EF4-FFF2-40B4-BE49-F238E27FC236}">
                <a16:creationId xmlns:a16="http://schemas.microsoft.com/office/drawing/2014/main" id="{BB9B4958-4E66-4606-BF39-EC28A182808C}"/>
              </a:ext>
            </a:extLst>
          </p:cNvPr>
          <p:cNvSpPr>
            <a:spLocks noGrp="1"/>
          </p:cNvSpPr>
          <p:nvPr>
            <p:ph type="sldNum" sz="quarter" idx="12"/>
          </p:nvPr>
        </p:nvSpPr>
        <p:spPr/>
        <p:txBody>
          <a:bodyPr/>
          <a:lstStyle/>
          <a:p>
            <a:fld id="{8E3CE425-86DB-4900-8998-9376364A520B}" type="slidenum">
              <a:rPr lang="ar-IQ" smtClean="0"/>
              <a:t>‹#›</a:t>
            </a:fld>
            <a:endParaRPr lang="ar-IQ"/>
          </a:p>
        </p:txBody>
      </p:sp>
    </p:spTree>
    <p:extLst>
      <p:ext uri="{BB962C8B-B14F-4D97-AF65-F5344CB8AC3E}">
        <p14:creationId xmlns:p14="http://schemas.microsoft.com/office/powerpoint/2010/main" val="3701052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2430980-11BC-4CEE-AC3D-975354721FCA}"/>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IQ"/>
          </a:p>
        </p:txBody>
      </p:sp>
      <p:sp>
        <p:nvSpPr>
          <p:cNvPr id="3" name="عنصر نائب للمحتوى 2">
            <a:extLst>
              <a:ext uri="{FF2B5EF4-FFF2-40B4-BE49-F238E27FC236}">
                <a16:creationId xmlns:a16="http://schemas.microsoft.com/office/drawing/2014/main" id="{6676B848-4AAF-49A0-A818-5F0D431BA3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نص 3">
            <a:extLst>
              <a:ext uri="{FF2B5EF4-FFF2-40B4-BE49-F238E27FC236}">
                <a16:creationId xmlns:a16="http://schemas.microsoft.com/office/drawing/2014/main" id="{99B026F7-6BC0-41CB-AC78-65245E003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0C9C79C5-5F67-4B45-87B3-AD10896666CF}"/>
              </a:ext>
            </a:extLst>
          </p:cNvPr>
          <p:cNvSpPr>
            <a:spLocks noGrp="1"/>
          </p:cNvSpPr>
          <p:nvPr>
            <p:ph type="dt" sz="half" idx="10"/>
          </p:nvPr>
        </p:nvSpPr>
        <p:spPr/>
        <p:txBody>
          <a:bodyPr/>
          <a:lstStyle/>
          <a:p>
            <a:fld id="{399EA46A-12DC-48B9-A2E0-AF94D7C0697E}" type="datetimeFigureOut">
              <a:rPr lang="ar-IQ" smtClean="0"/>
              <a:t>09/08/1441</a:t>
            </a:fld>
            <a:endParaRPr lang="ar-IQ"/>
          </a:p>
        </p:txBody>
      </p:sp>
      <p:sp>
        <p:nvSpPr>
          <p:cNvPr id="6" name="عنصر نائب للتذييل 5">
            <a:extLst>
              <a:ext uri="{FF2B5EF4-FFF2-40B4-BE49-F238E27FC236}">
                <a16:creationId xmlns:a16="http://schemas.microsoft.com/office/drawing/2014/main" id="{1B969526-A047-433A-94E0-3C9E33F11552}"/>
              </a:ext>
            </a:extLst>
          </p:cNvPr>
          <p:cNvSpPr>
            <a:spLocks noGrp="1"/>
          </p:cNvSpPr>
          <p:nvPr>
            <p:ph type="ftr" sz="quarter" idx="11"/>
          </p:nvPr>
        </p:nvSpPr>
        <p:spPr/>
        <p:txBody>
          <a:bodyPr/>
          <a:lstStyle/>
          <a:p>
            <a:endParaRPr lang="ar-IQ"/>
          </a:p>
        </p:txBody>
      </p:sp>
      <p:sp>
        <p:nvSpPr>
          <p:cNvPr id="7" name="عنصر نائب لرقم الشريحة 6">
            <a:extLst>
              <a:ext uri="{FF2B5EF4-FFF2-40B4-BE49-F238E27FC236}">
                <a16:creationId xmlns:a16="http://schemas.microsoft.com/office/drawing/2014/main" id="{D7E3E290-B003-41B9-9CAE-6F3FC16C4488}"/>
              </a:ext>
            </a:extLst>
          </p:cNvPr>
          <p:cNvSpPr>
            <a:spLocks noGrp="1"/>
          </p:cNvSpPr>
          <p:nvPr>
            <p:ph type="sldNum" sz="quarter" idx="12"/>
          </p:nvPr>
        </p:nvSpPr>
        <p:spPr/>
        <p:txBody>
          <a:bodyPr/>
          <a:lstStyle/>
          <a:p>
            <a:fld id="{8E3CE425-86DB-4900-8998-9376364A520B}" type="slidenum">
              <a:rPr lang="ar-IQ" smtClean="0"/>
              <a:t>‹#›</a:t>
            </a:fld>
            <a:endParaRPr lang="ar-IQ"/>
          </a:p>
        </p:txBody>
      </p:sp>
    </p:spTree>
    <p:extLst>
      <p:ext uri="{BB962C8B-B14F-4D97-AF65-F5344CB8AC3E}">
        <p14:creationId xmlns:p14="http://schemas.microsoft.com/office/powerpoint/2010/main" val="3554282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DF78EFF-DC52-4B3A-ACF8-A85A610DF3E2}"/>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IQ"/>
          </a:p>
        </p:txBody>
      </p:sp>
      <p:sp>
        <p:nvSpPr>
          <p:cNvPr id="3" name="عنصر نائب للصورة 2">
            <a:extLst>
              <a:ext uri="{FF2B5EF4-FFF2-40B4-BE49-F238E27FC236}">
                <a16:creationId xmlns:a16="http://schemas.microsoft.com/office/drawing/2014/main" id="{195EDEC0-D6CC-4C38-8093-9DE521F1E2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a:extLst>
              <a:ext uri="{FF2B5EF4-FFF2-40B4-BE49-F238E27FC236}">
                <a16:creationId xmlns:a16="http://schemas.microsoft.com/office/drawing/2014/main" id="{F8CD1A9D-585D-4D94-9BC2-8A1535D37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0C77CCBD-AF12-4BF3-B77E-0079CFF44AEB}"/>
              </a:ext>
            </a:extLst>
          </p:cNvPr>
          <p:cNvSpPr>
            <a:spLocks noGrp="1"/>
          </p:cNvSpPr>
          <p:nvPr>
            <p:ph type="dt" sz="half" idx="10"/>
          </p:nvPr>
        </p:nvSpPr>
        <p:spPr/>
        <p:txBody>
          <a:bodyPr/>
          <a:lstStyle/>
          <a:p>
            <a:fld id="{399EA46A-12DC-48B9-A2E0-AF94D7C0697E}" type="datetimeFigureOut">
              <a:rPr lang="ar-IQ" smtClean="0"/>
              <a:t>09/08/1441</a:t>
            </a:fld>
            <a:endParaRPr lang="ar-IQ"/>
          </a:p>
        </p:txBody>
      </p:sp>
      <p:sp>
        <p:nvSpPr>
          <p:cNvPr id="6" name="عنصر نائب للتذييل 5">
            <a:extLst>
              <a:ext uri="{FF2B5EF4-FFF2-40B4-BE49-F238E27FC236}">
                <a16:creationId xmlns:a16="http://schemas.microsoft.com/office/drawing/2014/main" id="{112D2A2C-0905-4D68-847A-A86FB325D0E1}"/>
              </a:ext>
            </a:extLst>
          </p:cNvPr>
          <p:cNvSpPr>
            <a:spLocks noGrp="1"/>
          </p:cNvSpPr>
          <p:nvPr>
            <p:ph type="ftr" sz="quarter" idx="11"/>
          </p:nvPr>
        </p:nvSpPr>
        <p:spPr/>
        <p:txBody>
          <a:bodyPr/>
          <a:lstStyle/>
          <a:p>
            <a:endParaRPr lang="ar-IQ"/>
          </a:p>
        </p:txBody>
      </p:sp>
      <p:sp>
        <p:nvSpPr>
          <p:cNvPr id="7" name="عنصر نائب لرقم الشريحة 6">
            <a:extLst>
              <a:ext uri="{FF2B5EF4-FFF2-40B4-BE49-F238E27FC236}">
                <a16:creationId xmlns:a16="http://schemas.microsoft.com/office/drawing/2014/main" id="{C8FD276B-8BF7-4EF4-B370-5716888A7393}"/>
              </a:ext>
            </a:extLst>
          </p:cNvPr>
          <p:cNvSpPr>
            <a:spLocks noGrp="1"/>
          </p:cNvSpPr>
          <p:nvPr>
            <p:ph type="sldNum" sz="quarter" idx="12"/>
          </p:nvPr>
        </p:nvSpPr>
        <p:spPr/>
        <p:txBody>
          <a:bodyPr/>
          <a:lstStyle/>
          <a:p>
            <a:fld id="{8E3CE425-86DB-4900-8998-9376364A520B}" type="slidenum">
              <a:rPr lang="ar-IQ" smtClean="0"/>
              <a:t>‹#›</a:t>
            </a:fld>
            <a:endParaRPr lang="ar-IQ"/>
          </a:p>
        </p:txBody>
      </p:sp>
    </p:spTree>
    <p:extLst>
      <p:ext uri="{BB962C8B-B14F-4D97-AF65-F5344CB8AC3E}">
        <p14:creationId xmlns:p14="http://schemas.microsoft.com/office/powerpoint/2010/main" val="2075205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D7D6B060-21AF-4916-B708-174FD5EEE01A}"/>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IQ"/>
          </a:p>
        </p:txBody>
      </p:sp>
      <p:sp>
        <p:nvSpPr>
          <p:cNvPr id="3" name="عنصر نائب للنص 2">
            <a:extLst>
              <a:ext uri="{FF2B5EF4-FFF2-40B4-BE49-F238E27FC236}">
                <a16:creationId xmlns:a16="http://schemas.microsoft.com/office/drawing/2014/main" id="{8865D9E1-F031-473F-8FB8-EBAABCA047DF}"/>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a:extLst>
              <a:ext uri="{FF2B5EF4-FFF2-40B4-BE49-F238E27FC236}">
                <a16:creationId xmlns:a16="http://schemas.microsoft.com/office/drawing/2014/main" id="{08FFF311-9704-44B5-9FB8-05B6D5739701}"/>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99EA46A-12DC-48B9-A2E0-AF94D7C0697E}" type="datetimeFigureOut">
              <a:rPr lang="ar-IQ" smtClean="0"/>
              <a:t>09/08/1441</a:t>
            </a:fld>
            <a:endParaRPr lang="ar-IQ"/>
          </a:p>
        </p:txBody>
      </p:sp>
      <p:sp>
        <p:nvSpPr>
          <p:cNvPr id="5" name="عنصر نائب للتذييل 4">
            <a:extLst>
              <a:ext uri="{FF2B5EF4-FFF2-40B4-BE49-F238E27FC236}">
                <a16:creationId xmlns:a16="http://schemas.microsoft.com/office/drawing/2014/main" id="{13A8090D-2DA4-454A-9645-D98EABA361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p>
        </p:txBody>
      </p:sp>
      <p:sp>
        <p:nvSpPr>
          <p:cNvPr id="6" name="عنصر نائب لرقم الشريحة 5">
            <a:extLst>
              <a:ext uri="{FF2B5EF4-FFF2-40B4-BE49-F238E27FC236}">
                <a16:creationId xmlns:a16="http://schemas.microsoft.com/office/drawing/2014/main" id="{6434066C-060E-426E-8694-C19A8604C01B}"/>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E3CE425-86DB-4900-8998-9376364A520B}" type="slidenum">
              <a:rPr lang="ar-IQ" smtClean="0"/>
              <a:t>‹#›</a:t>
            </a:fld>
            <a:endParaRPr lang="ar-IQ"/>
          </a:p>
        </p:txBody>
      </p:sp>
    </p:spTree>
    <p:extLst>
      <p:ext uri="{BB962C8B-B14F-4D97-AF65-F5344CB8AC3E}">
        <p14:creationId xmlns:p14="http://schemas.microsoft.com/office/powerpoint/2010/main" val="1499570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Footer Placeholder 3"/>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latin typeface="A Jannat LT" panose="01000000000000000000" pitchFamily="2" charset="-78"/>
                <a:cs typeface="A Jannat LT" panose="01000000000000000000" pitchFamily="2" charset="-78"/>
              </a:defRPr>
            </a:lvl1pPr>
          </a:lstStyle>
          <a:p>
            <a:r>
              <a:rPr lang="ar-AE" dirty="0"/>
              <a:t>بوربوينت بالعربي </a:t>
            </a:r>
            <a:r>
              <a:rPr lang="en-US" dirty="0"/>
              <a:t> www.arabppt.com</a:t>
            </a:r>
          </a:p>
        </p:txBody>
      </p:sp>
    </p:spTree>
    <p:extLst>
      <p:ext uri="{BB962C8B-B14F-4D97-AF65-F5344CB8AC3E}">
        <p14:creationId xmlns:p14="http://schemas.microsoft.com/office/powerpoint/2010/main" val="2425952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0">
              <a:srgbClr val="002060"/>
            </a:gs>
            <a:gs pos="20000">
              <a:schemeClr val="bg1">
                <a:lumMod val="9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4" name="Oval 23">
            <a:extLst>
              <a:ext uri="{FF2B5EF4-FFF2-40B4-BE49-F238E27FC236}">
                <a16:creationId xmlns:a16="http://schemas.microsoft.com/office/drawing/2014/main" id="{32A4CFDF-CEA0-4E92-BA55-631761DFBBFB}"/>
              </a:ext>
            </a:extLst>
          </p:cNvPr>
          <p:cNvSpPr/>
          <p:nvPr/>
        </p:nvSpPr>
        <p:spPr>
          <a:xfrm>
            <a:off x="4457875" y="39097"/>
            <a:ext cx="4115481" cy="411548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Freeform 137">
            <a:extLst>
              <a:ext uri="{FF2B5EF4-FFF2-40B4-BE49-F238E27FC236}">
                <a16:creationId xmlns:a16="http://schemas.microsoft.com/office/drawing/2014/main" id="{ED47BF5D-1662-40A3-8AE1-61F3FBC2FE6E}"/>
              </a:ext>
            </a:extLst>
          </p:cNvPr>
          <p:cNvSpPr>
            <a:spLocks noEditPoints="1"/>
          </p:cNvSpPr>
          <p:nvPr/>
        </p:nvSpPr>
        <p:spPr bwMode="auto">
          <a:xfrm rot="4230096">
            <a:off x="2469338" y="485295"/>
            <a:ext cx="4077043" cy="2583001"/>
          </a:xfrm>
          <a:custGeom>
            <a:avLst/>
            <a:gdLst>
              <a:gd name="T0" fmla="*/ 2651 w 2808"/>
              <a:gd name="T1" fmla="*/ 1437 h 1779"/>
              <a:gd name="T2" fmla="*/ 2608 w 2808"/>
              <a:gd name="T3" fmla="*/ 1457 h 1779"/>
              <a:gd name="T4" fmla="*/ 2583 w 2808"/>
              <a:gd name="T5" fmla="*/ 1371 h 1779"/>
              <a:gd name="T6" fmla="*/ 2522 w 2808"/>
              <a:gd name="T7" fmla="*/ 1309 h 1779"/>
              <a:gd name="T8" fmla="*/ 2439 w 2808"/>
              <a:gd name="T9" fmla="*/ 1279 h 1779"/>
              <a:gd name="T10" fmla="*/ 2353 w 2808"/>
              <a:gd name="T11" fmla="*/ 1292 h 1779"/>
              <a:gd name="T12" fmla="*/ 2351 w 2808"/>
              <a:gd name="T13" fmla="*/ 1227 h 1779"/>
              <a:gd name="T14" fmla="*/ 2339 w 2808"/>
              <a:gd name="T15" fmla="*/ 1119 h 1779"/>
              <a:gd name="T16" fmla="*/ 2271 w 2808"/>
              <a:gd name="T17" fmla="*/ 1007 h 1779"/>
              <a:gd name="T18" fmla="*/ 2159 w 2808"/>
              <a:gd name="T19" fmla="*/ 939 h 1779"/>
              <a:gd name="T20" fmla="*/ 2060 w 2808"/>
              <a:gd name="T21" fmla="*/ 928 h 1779"/>
              <a:gd name="T22" fmla="*/ 1980 w 2808"/>
              <a:gd name="T23" fmla="*/ 944 h 1779"/>
              <a:gd name="T24" fmla="*/ 1911 w 2808"/>
              <a:gd name="T25" fmla="*/ 982 h 1779"/>
              <a:gd name="T26" fmla="*/ 1856 w 2808"/>
              <a:gd name="T27" fmla="*/ 1039 h 1779"/>
              <a:gd name="T28" fmla="*/ 1770 w 2808"/>
              <a:gd name="T29" fmla="*/ 1063 h 1779"/>
              <a:gd name="T30" fmla="*/ 1663 w 2808"/>
              <a:gd name="T31" fmla="*/ 1031 h 1779"/>
              <a:gd name="T32" fmla="*/ 1615 w 2808"/>
              <a:gd name="T33" fmla="*/ 1037 h 1779"/>
              <a:gd name="T34" fmla="*/ 1569 w 2808"/>
              <a:gd name="T35" fmla="*/ 1056 h 1779"/>
              <a:gd name="T36" fmla="*/ 1519 w 2808"/>
              <a:gd name="T37" fmla="*/ 969 h 1779"/>
              <a:gd name="T38" fmla="*/ 1436 w 2808"/>
              <a:gd name="T39" fmla="*/ 929 h 1779"/>
              <a:gd name="T40" fmla="*/ 1393 w 2808"/>
              <a:gd name="T41" fmla="*/ 928 h 1779"/>
              <a:gd name="T42" fmla="*/ 1355 w 2808"/>
              <a:gd name="T43" fmla="*/ 936 h 1779"/>
              <a:gd name="T44" fmla="*/ 1294 w 2808"/>
              <a:gd name="T45" fmla="*/ 863 h 1779"/>
              <a:gd name="T46" fmla="*/ 1217 w 2808"/>
              <a:gd name="T47" fmla="*/ 807 h 1779"/>
              <a:gd name="T48" fmla="*/ 1127 w 2808"/>
              <a:gd name="T49" fmla="*/ 774 h 1779"/>
              <a:gd name="T50" fmla="*/ 1043 w 2808"/>
              <a:gd name="T51" fmla="*/ 764 h 1779"/>
              <a:gd name="T52" fmla="*/ 968 w 2808"/>
              <a:gd name="T53" fmla="*/ 772 h 1779"/>
              <a:gd name="T54" fmla="*/ 840 w 2808"/>
              <a:gd name="T55" fmla="*/ 826 h 1779"/>
              <a:gd name="T56" fmla="*/ 743 w 2808"/>
              <a:gd name="T57" fmla="*/ 921 h 1779"/>
              <a:gd name="T58" fmla="*/ 687 w 2808"/>
              <a:gd name="T59" fmla="*/ 1048 h 1779"/>
              <a:gd name="T60" fmla="*/ 641 w 2808"/>
              <a:gd name="T61" fmla="*/ 1077 h 1779"/>
              <a:gd name="T62" fmla="*/ 536 w 2808"/>
              <a:gd name="T63" fmla="*/ 1109 h 1779"/>
              <a:gd name="T64" fmla="*/ 458 w 2808"/>
              <a:gd name="T65" fmla="*/ 1181 h 1779"/>
              <a:gd name="T66" fmla="*/ 415 w 2808"/>
              <a:gd name="T67" fmla="*/ 1280 h 1779"/>
              <a:gd name="T68" fmla="*/ 364 w 2808"/>
              <a:gd name="T69" fmla="*/ 1302 h 1779"/>
              <a:gd name="T70" fmla="*/ 326 w 2808"/>
              <a:gd name="T71" fmla="*/ 1341 h 1779"/>
              <a:gd name="T72" fmla="*/ 252 w 2808"/>
              <a:gd name="T73" fmla="*/ 1309 h 1779"/>
              <a:gd name="T74" fmla="*/ 180 w 2808"/>
              <a:gd name="T75" fmla="*/ 1304 h 1779"/>
              <a:gd name="T76" fmla="*/ 88 w 2808"/>
              <a:gd name="T77" fmla="*/ 1333 h 1779"/>
              <a:gd name="T78" fmla="*/ 25 w 2808"/>
              <a:gd name="T79" fmla="*/ 1393 h 1779"/>
              <a:gd name="T80" fmla="*/ 0 w 2808"/>
              <a:gd name="T81" fmla="*/ 1475 h 1779"/>
              <a:gd name="T82" fmla="*/ 16 w 2808"/>
              <a:gd name="T83" fmla="*/ 1543 h 1779"/>
              <a:gd name="T84" fmla="*/ 73 w 2808"/>
              <a:gd name="T85" fmla="*/ 1608 h 1779"/>
              <a:gd name="T86" fmla="*/ 160 w 2808"/>
              <a:gd name="T87" fmla="*/ 1644 h 1779"/>
              <a:gd name="T88" fmla="*/ 246 w 2808"/>
              <a:gd name="T89" fmla="*/ 1643 h 1779"/>
              <a:gd name="T90" fmla="*/ 305 w 2808"/>
              <a:gd name="T91" fmla="*/ 1672 h 1779"/>
              <a:gd name="T92" fmla="*/ 591 w 2808"/>
              <a:gd name="T93" fmla="*/ 1730 h 1779"/>
              <a:gd name="T94" fmla="*/ 1027 w 2808"/>
              <a:gd name="T95" fmla="*/ 1767 h 1779"/>
              <a:gd name="T96" fmla="*/ 1452 w 2808"/>
              <a:gd name="T97" fmla="*/ 1779 h 1779"/>
              <a:gd name="T98" fmla="*/ 1926 w 2808"/>
              <a:gd name="T99" fmla="*/ 1765 h 1779"/>
              <a:gd name="T100" fmla="*/ 2314 w 2808"/>
              <a:gd name="T101" fmla="*/ 1730 h 1779"/>
              <a:gd name="T102" fmla="*/ 2579 w 2808"/>
              <a:gd name="T103" fmla="*/ 1678 h 1779"/>
              <a:gd name="T104" fmla="*/ 2664 w 2808"/>
              <a:gd name="T105" fmla="*/ 1684 h 1779"/>
              <a:gd name="T106" fmla="*/ 2720 w 2808"/>
              <a:gd name="T107" fmla="*/ 1680 h 1779"/>
              <a:gd name="T108" fmla="*/ 2772 w 2808"/>
              <a:gd name="T109" fmla="*/ 1649 h 1779"/>
              <a:gd name="T110" fmla="*/ 2803 w 2808"/>
              <a:gd name="T111" fmla="*/ 1597 h 1779"/>
              <a:gd name="T112" fmla="*/ 2808 w 2808"/>
              <a:gd name="T113" fmla="*/ 1546 h 1779"/>
              <a:gd name="T114" fmla="*/ 2787 w 2808"/>
              <a:gd name="T115" fmla="*/ 1489 h 1779"/>
              <a:gd name="T116" fmla="*/ 2742 w 2808"/>
              <a:gd name="T117" fmla="*/ 1448 h 1779"/>
              <a:gd name="T118" fmla="*/ 2682 w 2808"/>
              <a:gd name="T119" fmla="*/ 1433 h 1779"/>
              <a:gd name="T120" fmla="*/ 886 w 2808"/>
              <a:gd name="T121" fmla="*/ 1462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8" h="1779">
                <a:moveTo>
                  <a:pt x="2682" y="1433"/>
                </a:moveTo>
                <a:lnTo>
                  <a:pt x="2682" y="1433"/>
                </a:lnTo>
                <a:lnTo>
                  <a:pt x="2671" y="1433"/>
                </a:lnTo>
                <a:lnTo>
                  <a:pt x="2661" y="1434"/>
                </a:lnTo>
                <a:lnTo>
                  <a:pt x="2651" y="1437"/>
                </a:lnTo>
                <a:lnTo>
                  <a:pt x="2643" y="1439"/>
                </a:lnTo>
                <a:lnTo>
                  <a:pt x="2633" y="1443"/>
                </a:lnTo>
                <a:lnTo>
                  <a:pt x="2624" y="1447"/>
                </a:lnTo>
                <a:lnTo>
                  <a:pt x="2608" y="1457"/>
                </a:lnTo>
                <a:lnTo>
                  <a:pt x="2608" y="1457"/>
                </a:lnTo>
                <a:lnTo>
                  <a:pt x="2605" y="1438"/>
                </a:lnTo>
                <a:lnTo>
                  <a:pt x="2603" y="1421"/>
                </a:lnTo>
                <a:lnTo>
                  <a:pt x="2597" y="1403"/>
                </a:lnTo>
                <a:lnTo>
                  <a:pt x="2590" y="1387"/>
                </a:lnTo>
                <a:lnTo>
                  <a:pt x="2583" y="1371"/>
                </a:lnTo>
                <a:lnTo>
                  <a:pt x="2573" y="1357"/>
                </a:lnTo>
                <a:lnTo>
                  <a:pt x="2562" y="1344"/>
                </a:lnTo>
                <a:lnTo>
                  <a:pt x="2549" y="1330"/>
                </a:lnTo>
                <a:lnTo>
                  <a:pt x="2537" y="1319"/>
                </a:lnTo>
                <a:lnTo>
                  <a:pt x="2522" y="1309"/>
                </a:lnTo>
                <a:lnTo>
                  <a:pt x="2507" y="1300"/>
                </a:lnTo>
                <a:lnTo>
                  <a:pt x="2491" y="1293"/>
                </a:lnTo>
                <a:lnTo>
                  <a:pt x="2475" y="1287"/>
                </a:lnTo>
                <a:lnTo>
                  <a:pt x="2457" y="1283"/>
                </a:lnTo>
                <a:lnTo>
                  <a:pt x="2439" y="1279"/>
                </a:lnTo>
                <a:lnTo>
                  <a:pt x="2420" y="1279"/>
                </a:lnTo>
                <a:lnTo>
                  <a:pt x="2420" y="1279"/>
                </a:lnTo>
                <a:lnTo>
                  <a:pt x="2398" y="1280"/>
                </a:lnTo>
                <a:lnTo>
                  <a:pt x="2374" y="1284"/>
                </a:lnTo>
                <a:lnTo>
                  <a:pt x="2353" y="1292"/>
                </a:lnTo>
                <a:lnTo>
                  <a:pt x="2333" y="1300"/>
                </a:lnTo>
                <a:lnTo>
                  <a:pt x="2333" y="1300"/>
                </a:lnTo>
                <a:lnTo>
                  <a:pt x="2341" y="1277"/>
                </a:lnTo>
                <a:lnTo>
                  <a:pt x="2347" y="1253"/>
                </a:lnTo>
                <a:lnTo>
                  <a:pt x="2351" y="1227"/>
                </a:lnTo>
                <a:lnTo>
                  <a:pt x="2352" y="1201"/>
                </a:lnTo>
                <a:lnTo>
                  <a:pt x="2352" y="1201"/>
                </a:lnTo>
                <a:lnTo>
                  <a:pt x="2351" y="1174"/>
                </a:lnTo>
                <a:lnTo>
                  <a:pt x="2346" y="1146"/>
                </a:lnTo>
                <a:lnTo>
                  <a:pt x="2339" y="1119"/>
                </a:lnTo>
                <a:lnTo>
                  <a:pt x="2329" y="1094"/>
                </a:lnTo>
                <a:lnTo>
                  <a:pt x="2318" y="1071"/>
                </a:lnTo>
                <a:lnTo>
                  <a:pt x="2305" y="1048"/>
                </a:lnTo>
                <a:lnTo>
                  <a:pt x="2288" y="1027"/>
                </a:lnTo>
                <a:lnTo>
                  <a:pt x="2271" y="1007"/>
                </a:lnTo>
                <a:lnTo>
                  <a:pt x="2251" y="990"/>
                </a:lnTo>
                <a:lnTo>
                  <a:pt x="2230" y="974"/>
                </a:lnTo>
                <a:lnTo>
                  <a:pt x="2208" y="960"/>
                </a:lnTo>
                <a:lnTo>
                  <a:pt x="2184" y="949"/>
                </a:lnTo>
                <a:lnTo>
                  <a:pt x="2159" y="939"/>
                </a:lnTo>
                <a:lnTo>
                  <a:pt x="2132" y="933"/>
                </a:lnTo>
                <a:lnTo>
                  <a:pt x="2106" y="928"/>
                </a:lnTo>
                <a:lnTo>
                  <a:pt x="2077" y="926"/>
                </a:lnTo>
                <a:lnTo>
                  <a:pt x="2077" y="926"/>
                </a:lnTo>
                <a:lnTo>
                  <a:pt x="2060" y="928"/>
                </a:lnTo>
                <a:lnTo>
                  <a:pt x="2044" y="929"/>
                </a:lnTo>
                <a:lnTo>
                  <a:pt x="2027" y="931"/>
                </a:lnTo>
                <a:lnTo>
                  <a:pt x="2011" y="935"/>
                </a:lnTo>
                <a:lnTo>
                  <a:pt x="1995" y="939"/>
                </a:lnTo>
                <a:lnTo>
                  <a:pt x="1980" y="944"/>
                </a:lnTo>
                <a:lnTo>
                  <a:pt x="1965" y="950"/>
                </a:lnTo>
                <a:lnTo>
                  <a:pt x="1950" y="957"/>
                </a:lnTo>
                <a:lnTo>
                  <a:pt x="1937" y="965"/>
                </a:lnTo>
                <a:lnTo>
                  <a:pt x="1923" y="974"/>
                </a:lnTo>
                <a:lnTo>
                  <a:pt x="1911" y="982"/>
                </a:lnTo>
                <a:lnTo>
                  <a:pt x="1898" y="992"/>
                </a:lnTo>
                <a:lnTo>
                  <a:pt x="1887" y="1003"/>
                </a:lnTo>
                <a:lnTo>
                  <a:pt x="1876" y="1015"/>
                </a:lnTo>
                <a:lnTo>
                  <a:pt x="1865" y="1027"/>
                </a:lnTo>
                <a:lnTo>
                  <a:pt x="1856" y="1039"/>
                </a:lnTo>
                <a:lnTo>
                  <a:pt x="1683" y="0"/>
                </a:lnTo>
                <a:lnTo>
                  <a:pt x="1803" y="1090"/>
                </a:lnTo>
                <a:lnTo>
                  <a:pt x="1803" y="1090"/>
                </a:lnTo>
                <a:lnTo>
                  <a:pt x="1788" y="1075"/>
                </a:lnTo>
                <a:lnTo>
                  <a:pt x="1770" y="1063"/>
                </a:lnTo>
                <a:lnTo>
                  <a:pt x="1627" y="68"/>
                </a:lnTo>
                <a:lnTo>
                  <a:pt x="1709" y="1036"/>
                </a:lnTo>
                <a:lnTo>
                  <a:pt x="1709" y="1036"/>
                </a:lnTo>
                <a:lnTo>
                  <a:pt x="1687" y="1032"/>
                </a:lnTo>
                <a:lnTo>
                  <a:pt x="1663" y="1031"/>
                </a:lnTo>
                <a:lnTo>
                  <a:pt x="1663" y="1031"/>
                </a:lnTo>
                <a:lnTo>
                  <a:pt x="1651" y="1031"/>
                </a:lnTo>
                <a:lnTo>
                  <a:pt x="1639" y="1032"/>
                </a:lnTo>
                <a:lnTo>
                  <a:pt x="1626" y="1034"/>
                </a:lnTo>
                <a:lnTo>
                  <a:pt x="1615" y="1037"/>
                </a:lnTo>
                <a:lnTo>
                  <a:pt x="1603" y="1041"/>
                </a:lnTo>
                <a:lnTo>
                  <a:pt x="1591" y="1046"/>
                </a:lnTo>
                <a:lnTo>
                  <a:pt x="1580" y="1051"/>
                </a:lnTo>
                <a:lnTo>
                  <a:pt x="1569" y="1056"/>
                </a:lnTo>
                <a:lnTo>
                  <a:pt x="1569" y="1056"/>
                </a:lnTo>
                <a:lnTo>
                  <a:pt x="1564" y="1036"/>
                </a:lnTo>
                <a:lnTo>
                  <a:pt x="1555" y="1017"/>
                </a:lnTo>
                <a:lnTo>
                  <a:pt x="1545" y="1000"/>
                </a:lnTo>
                <a:lnTo>
                  <a:pt x="1533" y="984"/>
                </a:lnTo>
                <a:lnTo>
                  <a:pt x="1519" y="969"/>
                </a:lnTo>
                <a:lnTo>
                  <a:pt x="1503" y="956"/>
                </a:lnTo>
                <a:lnTo>
                  <a:pt x="1486" y="945"/>
                </a:lnTo>
                <a:lnTo>
                  <a:pt x="1467" y="938"/>
                </a:lnTo>
                <a:lnTo>
                  <a:pt x="1430" y="253"/>
                </a:lnTo>
                <a:lnTo>
                  <a:pt x="1436" y="929"/>
                </a:lnTo>
                <a:lnTo>
                  <a:pt x="1436" y="929"/>
                </a:lnTo>
                <a:lnTo>
                  <a:pt x="1422" y="928"/>
                </a:lnTo>
                <a:lnTo>
                  <a:pt x="1409" y="926"/>
                </a:lnTo>
                <a:lnTo>
                  <a:pt x="1409" y="926"/>
                </a:lnTo>
                <a:lnTo>
                  <a:pt x="1393" y="928"/>
                </a:lnTo>
                <a:lnTo>
                  <a:pt x="1376" y="230"/>
                </a:lnTo>
                <a:lnTo>
                  <a:pt x="1361" y="934"/>
                </a:lnTo>
                <a:lnTo>
                  <a:pt x="1361" y="934"/>
                </a:lnTo>
                <a:lnTo>
                  <a:pt x="1355" y="936"/>
                </a:lnTo>
                <a:lnTo>
                  <a:pt x="1355" y="936"/>
                </a:lnTo>
                <a:lnTo>
                  <a:pt x="1344" y="920"/>
                </a:lnTo>
                <a:lnTo>
                  <a:pt x="1333" y="905"/>
                </a:lnTo>
                <a:lnTo>
                  <a:pt x="1320" y="890"/>
                </a:lnTo>
                <a:lnTo>
                  <a:pt x="1308" y="877"/>
                </a:lnTo>
                <a:lnTo>
                  <a:pt x="1294" y="863"/>
                </a:lnTo>
                <a:lnTo>
                  <a:pt x="1279" y="851"/>
                </a:lnTo>
                <a:lnTo>
                  <a:pt x="1265" y="838"/>
                </a:lnTo>
                <a:lnTo>
                  <a:pt x="1250" y="827"/>
                </a:lnTo>
                <a:lnTo>
                  <a:pt x="1234" y="817"/>
                </a:lnTo>
                <a:lnTo>
                  <a:pt x="1217" y="807"/>
                </a:lnTo>
                <a:lnTo>
                  <a:pt x="1200" y="798"/>
                </a:lnTo>
                <a:lnTo>
                  <a:pt x="1183" y="791"/>
                </a:lnTo>
                <a:lnTo>
                  <a:pt x="1164" y="785"/>
                </a:lnTo>
                <a:lnTo>
                  <a:pt x="1145" y="779"/>
                </a:lnTo>
                <a:lnTo>
                  <a:pt x="1127" y="774"/>
                </a:lnTo>
                <a:lnTo>
                  <a:pt x="1107" y="770"/>
                </a:lnTo>
                <a:lnTo>
                  <a:pt x="1168" y="68"/>
                </a:lnTo>
                <a:lnTo>
                  <a:pt x="1056" y="765"/>
                </a:lnTo>
                <a:lnTo>
                  <a:pt x="1056" y="765"/>
                </a:lnTo>
                <a:lnTo>
                  <a:pt x="1043" y="764"/>
                </a:lnTo>
                <a:lnTo>
                  <a:pt x="1043" y="764"/>
                </a:lnTo>
                <a:lnTo>
                  <a:pt x="1022" y="765"/>
                </a:lnTo>
                <a:lnTo>
                  <a:pt x="1112" y="0"/>
                </a:lnTo>
                <a:lnTo>
                  <a:pt x="968" y="772"/>
                </a:lnTo>
                <a:lnTo>
                  <a:pt x="968" y="772"/>
                </a:lnTo>
                <a:lnTo>
                  <a:pt x="940" y="780"/>
                </a:lnTo>
                <a:lnTo>
                  <a:pt x="913" y="789"/>
                </a:lnTo>
                <a:lnTo>
                  <a:pt x="888" y="800"/>
                </a:lnTo>
                <a:lnTo>
                  <a:pt x="863" y="812"/>
                </a:lnTo>
                <a:lnTo>
                  <a:pt x="840" y="826"/>
                </a:lnTo>
                <a:lnTo>
                  <a:pt x="817" y="842"/>
                </a:lnTo>
                <a:lnTo>
                  <a:pt x="796" y="861"/>
                </a:lnTo>
                <a:lnTo>
                  <a:pt x="778" y="879"/>
                </a:lnTo>
                <a:lnTo>
                  <a:pt x="759" y="900"/>
                </a:lnTo>
                <a:lnTo>
                  <a:pt x="743" y="921"/>
                </a:lnTo>
                <a:lnTo>
                  <a:pt x="728" y="945"/>
                </a:lnTo>
                <a:lnTo>
                  <a:pt x="714" y="970"/>
                </a:lnTo>
                <a:lnTo>
                  <a:pt x="703" y="995"/>
                </a:lnTo>
                <a:lnTo>
                  <a:pt x="694" y="1021"/>
                </a:lnTo>
                <a:lnTo>
                  <a:pt x="687" y="1048"/>
                </a:lnTo>
                <a:lnTo>
                  <a:pt x="682" y="1075"/>
                </a:lnTo>
                <a:lnTo>
                  <a:pt x="682" y="1075"/>
                </a:lnTo>
                <a:lnTo>
                  <a:pt x="663" y="1075"/>
                </a:lnTo>
                <a:lnTo>
                  <a:pt x="663" y="1075"/>
                </a:lnTo>
                <a:lnTo>
                  <a:pt x="641" y="1077"/>
                </a:lnTo>
                <a:lnTo>
                  <a:pt x="618" y="1079"/>
                </a:lnTo>
                <a:lnTo>
                  <a:pt x="596" y="1084"/>
                </a:lnTo>
                <a:lnTo>
                  <a:pt x="576" y="1092"/>
                </a:lnTo>
                <a:lnTo>
                  <a:pt x="555" y="1099"/>
                </a:lnTo>
                <a:lnTo>
                  <a:pt x="536" y="1109"/>
                </a:lnTo>
                <a:lnTo>
                  <a:pt x="518" y="1121"/>
                </a:lnTo>
                <a:lnTo>
                  <a:pt x="502" y="1134"/>
                </a:lnTo>
                <a:lnTo>
                  <a:pt x="486" y="1149"/>
                </a:lnTo>
                <a:lnTo>
                  <a:pt x="471" y="1165"/>
                </a:lnTo>
                <a:lnTo>
                  <a:pt x="458" y="1181"/>
                </a:lnTo>
                <a:lnTo>
                  <a:pt x="446" y="1200"/>
                </a:lnTo>
                <a:lnTo>
                  <a:pt x="436" y="1218"/>
                </a:lnTo>
                <a:lnTo>
                  <a:pt x="427" y="1238"/>
                </a:lnTo>
                <a:lnTo>
                  <a:pt x="420" y="1259"/>
                </a:lnTo>
                <a:lnTo>
                  <a:pt x="415" y="1280"/>
                </a:lnTo>
                <a:lnTo>
                  <a:pt x="415" y="1280"/>
                </a:lnTo>
                <a:lnTo>
                  <a:pt x="401" y="1284"/>
                </a:lnTo>
                <a:lnTo>
                  <a:pt x="389" y="1288"/>
                </a:lnTo>
                <a:lnTo>
                  <a:pt x="376" y="1294"/>
                </a:lnTo>
                <a:lnTo>
                  <a:pt x="364" y="1302"/>
                </a:lnTo>
                <a:lnTo>
                  <a:pt x="353" y="1310"/>
                </a:lnTo>
                <a:lnTo>
                  <a:pt x="343" y="1319"/>
                </a:lnTo>
                <a:lnTo>
                  <a:pt x="334" y="1330"/>
                </a:lnTo>
                <a:lnTo>
                  <a:pt x="326" y="1341"/>
                </a:lnTo>
                <a:lnTo>
                  <a:pt x="326" y="1341"/>
                </a:lnTo>
                <a:lnTo>
                  <a:pt x="313" y="1333"/>
                </a:lnTo>
                <a:lnTo>
                  <a:pt x="298" y="1325"/>
                </a:lnTo>
                <a:lnTo>
                  <a:pt x="283" y="1319"/>
                </a:lnTo>
                <a:lnTo>
                  <a:pt x="268" y="1313"/>
                </a:lnTo>
                <a:lnTo>
                  <a:pt x="252" y="1309"/>
                </a:lnTo>
                <a:lnTo>
                  <a:pt x="235" y="1305"/>
                </a:lnTo>
                <a:lnTo>
                  <a:pt x="217" y="1304"/>
                </a:lnTo>
                <a:lnTo>
                  <a:pt x="200" y="1303"/>
                </a:lnTo>
                <a:lnTo>
                  <a:pt x="200" y="1303"/>
                </a:lnTo>
                <a:lnTo>
                  <a:pt x="180" y="1304"/>
                </a:lnTo>
                <a:lnTo>
                  <a:pt x="160" y="1307"/>
                </a:lnTo>
                <a:lnTo>
                  <a:pt x="140" y="1310"/>
                </a:lnTo>
                <a:lnTo>
                  <a:pt x="121" y="1316"/>
                </a:lnTo>
                <a:lnTo>
                  <a:pt x="104" y="1324"/>
                </a:lnTo>
                <a:lnTo>
                  <a:pt x="88" y="1333"/>
                </a:lnTo>
                <a:lnTo>
                  <a:pt x="73" y="1343"/>
                </a:lnTo>
                <a:lnTo>
                  <a:pt x="58" y="1354"/>
                </a:lnTo>
                <a:lnTo>
                  <a:pt x="46" y="1366"/>
                </a:lnTo>
                <a:lnTo>
                  <a:pt x="34" y="1379"/>
                </a:lnTo>
                <a:lnTo>
                  <a:pt x="25" y="1393"/>
                </a:lnTo>
                <a:lnTo>
                  <a:pt x="16" y="1408"/>
                </a:lnTo>
                <a:lnTo>
                  <a:pt x="8" y="1425"/>
                </a:lnTo>
                <a:lnTo>
                  <a:pt x="3" y="1441"/>
                </a:lnTo>
                <a:lnTo>
                  <a:pt x="1" y="1458"/>
                </a:lnTo>
                <a:lnTo>
                  <a:pt x="0" y="1475"/>
                </a:lnTo>
                <a:lnTo>
                  <a:pt x="0" y="1475"/>
                </a:lnTo>
                <a:lnTo>
                  <a:pt x="1" y="1493"/>
                </a:lnTo>
                <a:lnTo>
                  <a:pt x="3" y="1510"/>
                </a:lnTo>
                <a:lnTo>
                  <a:pt x="8" y="1526"/>
                </a:lnTo>
                <a:lnTo>
                  <a:pt x="16" y="1543"/>
                </a:lnTo>
                <a:lnTo>
                  <a:pt x="25" y="1557"/>
                </a:lnTo>
                <a:lnTo>
                  <a:pt x="34" y="1572"/>
                </a:lnTo>
                <a:lnTo>
                  <a:pt x="46" y="1585"/>
                </a:lnTo>
                <a:lnTo>
                  <a:pt x="58" y="1597"/>
                </a:lnTo>
                <a:lnTo>
                  <a:pt x="73" y="1608"/>
                </a:lnTo>
                <a:lnTo>
                  <a:pt x="88" y="1618"/>
                </a:lnTo>
                <a:lnTo>
                  <a:pt x="104" y="1627"/>
                </a:lnTo>
                <a:lnTo>
                  <a:pt x="121" y="1634"/>
                </a:lnTo>
                <a:lnTo>
                  <a:pt x="140" y="1641"/>
                </a:lnTo>
                <a:lnTo>
                  <a:pt x="160" y="1644"/>
                </a:lnTo>
                <a:lnTo>
                  <a:pt x="180" y="1647"/>
                </a:lnTo>
                <a:lnTo>
                  <a:pt x="200" y="1648"/>
                </a:lnTo>
                <a:lnTo>
                  <a:pt x="200" y="1648"/>
                </a:lnTo>
                <a:lnTo>
                  <a:pt x="223" y="1647"/>
                </a:lnTo>
                <a:lnTo>
                  <a:pt x="246" y="1643"/>
                </a:lnTo>
                <a:lnTo>
                  <a:pt x="246" y="1643"/>
                </a:lnTo>
                <a:lnTo>
                  <a:pt x="258" y="1651"/>
                </a:lnTo>
                <a:lnTo>
                  <a:pt x="272" y="1658"/>
                </a:lnTo>
                <a:lnTo>
                  <a:pt x="288" y="1664"/>
                </a:lnTo>
                <a:lnTo>
                  <a:pt x="305" y="1672"/>
                </a:lnTo>
                <a:lnTo>
                  <a:pt x="348" y="1684"/>
                </a:lnTo>
                <a:lnTo>
                  <a:pt x="399" y="1697"/>
                </a:lnTo>
                <a:lnTo>
                  <a:pt x="456" y="1709"/>
                </a:lnTo>
                <a:lnTo>
                  <a:pt x="520" y="1720"/>
                </a:lnTo>
                <a:lnTo>
                  <a:pt x="591" y="1730"/>
                </a:lnTo>
                <a:lnTo>
                  <a:pt x="667" y="1740"/>
                </a:lnTo>
                <a:lnTo>
                  <a:pt x="750" y="1749"/>
                </a:lnTo>
                <a:lnTo>
                  <a:pt x="838" y="1756"/>
                </a:lnTo>
                <a:lnTo>
                  <a:pt x="930" y="1762"/>
                </a:lnTo>
                <a:lnTo>
                  <a:pt x="1027" y="1767"/>
                </a:lnTo>
                <a:lnTo>
                  <a:pt x="1129" y="1772"/>
                </a:lnTo>
                <a:lnTo>
                  <a:pt x="1234" y="1776"/>
                </a:lnTo>
                <a:lnTo>
                  <a:pt x="1342" y="1777"/>
                </a:lnTo>
                <a:lnTo>
                  <a:pt x="1452" y="1779"/>
                </a:lnTo>
                <a:lnTo>
                  <a:pt x="1452" y="1779"/>
                </a:lnTo>
                <a:lnTo>
                  <a:pt x="1552" y="1777"/>
                </a:lnTo>
                <a:lnTo>
                  <a:pt x="1650" y="1776"/>
                </a:lnTo>
                <a:lnTo>
                  <a:pt x="1744" y="1774"/>
                </a:lnTo>
                <a:lnTo>
                  <a:pt x="1836" y="1770"/>
                </a:lnTo>
                <a:lnTo>
                  <a:pt x="1926" y="1765"/>
                </a:lnTo>
                <a:lnTo>
                  <a:pt x="2011" y="1760"/>
                </a:lnTo>
                <a:lnTo>
                  <a:pt x="2093" y="1754"/>
                </a:lnTo>
                <a:lnTo>
                  <a:pt x="2172" y="1746"/>
                </a:lnTo>
                <a:lnTo>
                  <a:pt x="2245" y="1739"/>
                </a:lnTo>
                <a:lnTo>
                  <a:pt x="2314" y="1730"/>
                </a:lnTo>
                <a:lnTo>
                  <a:pt x="2378" y="1721"/>
                </a:lnTo>
                <a:lnTo>
                  <a:pt x="2436" y="1712"/>
                </a:lnTo>
                <a:lnTo>
                  <a:pt x="2490" y="1700"/>
                </a:lnTo>
                <a:lnTo>
                  <a:pt x="2537" y="1689"/>
                </a:lnTo>
                <a:lnTo>
                  <a:pt x="2579" y="1678"/>
                </a:lnTo>
                <a:lnTo>
                  <a:pt x="2614" y="1666"/>
                </a:lnTo>
                <a:lnTo>
                  <a:pt x="2614" y="1666"/>
                </a:lnTo>
                <a:lnTo>
                  <a:pt x="2629" y="1674"/>
                </a:lnTo>
                <a:lnTo>
                  <a:pt x="2645" y="1680"/>
                </a:lnTo>
                <a:lnTo>
                  <a:pt x="2664" y="1684"/>
                </a:lnTo>
                <a:lnTo>
                  <a:pt x="2682" y="1685"/>
                </a:lnTo>
                <a:lnTo>
                  <a:pt x="2682" y="1685"/>
                </a:lnTo>
                <a:lnTo>
                  <a:pt x="2695" y="1685"/>
                </a:lnTo>
                <a:lnTo>
                  <a:pt x="2707" y="1683"/>
                </a:lnTo>
                <a:lnTo>
                  <a:pt x="2720" y="1680"/>
                </a:lnTo>
                <a:lnTo>
                  <a:pt x="2731" y="1675"/>
                </a:lnTo>
                <a:lnTo>
                  <a:pt x="2742" y="1671"/>
                </a:lnTo>
                <a:lnTo>
                  <a:pt x="2752" y="1664"/>
                </a:lnTo>
                <a:lnTo>
                  <a:pt x="2762" y="1657"/>
                </a:lnTo>
                <a:lnTo>
                  <a:pt x="2772" y="1649"/>
                </a:lnTo>
                <a:lnTo>
                  <a:pt x="2779" y="1639"/>
                </a:lnTo>
                <a:lnTo>
                  <a:pt x="2787" y="1630"/>
                </a:lnTo>
                <a:lnTo>
                  <a:pt x="2793" y="1620"/>
                </a:lnTo>
                <a:lnTo>
                  <a:pt x="2798" y="1608"/>
                </a:lnTo>
                <a:lnTo>
                  <a:pt x="2803" y="1597"/>
                </a:lnTo>
                <a:lnTo>
                  <a:pt x="2805" y="1585"/>
                </a:lnTo>
                <a:lnTo>
                  <a:pt x="2808" y="1572"/>
                </a:lnTo>
                <a:lnTo>
                  <a:pt x="2808" y="1559"/>
                </a:lnTo>
                <a:lnTo>
                  <a:pt x="2808" y="1559"/>
                </a:lnTo>
                <a:lnTo>
                  <a:pt x="2808" y="1546"/>
                </a:lnTo>
                <a:lnTo>
                  <a:pt x="2805" y="1534"/>
                </a:lnTo>
                <a:lnTo>
                  <a:pt x="2803" y="1521"/>
                </a:lnTo>
                <a:lnTo>
                  <a:pt x="2798" y="1510"/>
                </a:lnTo>
                <a:lnTo>
                  <a:pt x="2793" y="1499"/>
                </a:lnTo>
                <a:lnTo>
                  <a:pt x="2787" y="1489"/>
                </a:lnTo>
                <a:lnTo>
                  <a:pt x="2779" y="1479"/>
                </a:lnTo>
                <a:lnTo>
                  <a:pt x="2772" y="1469"/>
                </a:lnTo>
                <a:lnTo>
                  <a:pt x="2762" y="1462"/>
                </a:lnTo>
                <a:lnTo>
                  <a:pt x="2752" y="1454"/>
                </a:lnTo>
                <a:lnTo>
                  <a:pt x="2742" y="1448"/>
                </a:lnTo>
                <a:lnTo>
                  <a:pt x="2731" y="1443"/>
                </a:lnTo>
                <a:lnTo>
                  <a:pt x="2720" y="1438"/>
                </a:lnTo>
                <a:lnTo>
                  <a:pt x="2707" y="1436"/>
                </a:lnTo>
                <a:lnTo>
                  <a:pt x="2695" y="1433"/>
                </a:lnTo>
                <a:lnTo>
                  <a:pt x="2682" y="1433"/>
                </a:lnTo>
                <a:close/>
                <a:moveTo>
                  <a:pt x="878" y="1462"/>
                </a:moveTo>
                <a:lnTo>
                  <a:pt x="878" y="1462"/>
                </a:lnTo>
                <a:lnTo>
                  <a:pt x="881" y="1459"/>
                </a:lnTo>
                <a:lnTo>
                  <a:pt x="881" y="1459"/>
                </a:lnTo>
                <a:lnTo>
                  <a:pt x="886" y="1462"/>
                </a:lnTo>
                <a:lnTo>
                  <a:pt x="886" y="1462"/>
                </a:lnTo>
                <a:lnTo>
                  <a:pt x="878" y="1462"/>
                </a:lnTo>
                <a:close/>
              </a:path>
            </a:pathLst>
          </a:custGeom>
          <a:solidFill>
            <a:srgbClr val="00B0F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عنوان 1">
            <a:extLst>
              <a:ext uri="{FF2B5EF4-FFF2-40B4-BE49-F238E27FC236}">
                <a16:creationId xmlns:a16="http://schemas.microsoft.com/office/drawing/2014/main" id="{CE0EC513-BBD2-4C70-9B6F-6B6B92413B60}"/>
              </a:ext>
            </a:extLst>
          </p:cNvPr>
          <p:cNvSpPr>
            <a:spLocks noGrp="1"/>
          </p:cNvSpPr>
          <p:nvPr>
            <p:ph type="ctrTitle"/>
          </p:nvPr>
        </p:nvSpPr>
        <p:spPr>
          <a:xfrm>
            <a:off x="7786013" y="705594"/>
            <a:ext cx="5526747" cy="3862174"/>
          </a:xfrm>
        </p:spPr>
        <p:txBody>
          <a:bodyPr>
            <a:normAutofit/>
          </a:bodyPr>
          <a:lstStyle/>
          <a:p>
            <a:r>
              <a:rPr lang="ar-IQ" sz="8000" dirty="0">
                <a:solidFill>
                  <a:srgbClr val="B931B9"/>
                </a:solidFill>
                <a:cs typeface="Sultan bold" pitchFamily="2" charset="-78"/>
              </a:rPr>
              <a:t>خماسية </a:t>
            </a:r>
            <a:br>
              <a:rPr lang="ar-IQ" sz="8000" dirty="0">
                <a:solidFill>
                  <a:srgbClr val="B931B9"/>
                </a:solidFill>
                <a:cs typeface="Sultan bold" pitchFamily="2" charset="-78"/>
              </a:rPr>
            </a:br>
            <a:r>
              <a:rPr lang="ar-IQ" sz="8000" dirty="0">
                <a:solidFill>
                  <a:srgbClr val="B931B9"/>
                </a:solidFill>
                <a:cs typeface="Sultan bold" pitchFamily="2" charset="-78"/>
              </a:rPr>
              <a:t>       القيادة </a:t>
            </a:r>
            <a:br>
              <a:rPr lang="ar-IQ" sz="8000" dirty="0">
                <a:solidFill>
                  <a:srgbClr val="B931B9"/>
                </a:solidFill>
                <a:cs typeface="Sultan bold" pitchFamily="2" charset="-78"/>
              </a:rPr>
            </a:br>
            <a:r>
              <a:rPr lang="ar-IQ" sz="8000" dirty="0">
                <a:solidFill>
                  <a:srgbClr val="B931B9"/>
                </a:solidFill>
                <a:cs typeface="Sultan bold" pitchFamily="2" charset="-78"/>
              </a:rPr>
              <a:t>                الماسية</a:t>
            </a:r>
          </a:p>
        </p:txBody>
      </p:sp>
      <p:sp>
        <p:nvSpPr>
          <p:cNvPr id="215" name="Freeform 237">
            <a:extLst>
              <a:ext uri="{FF2B5EF4-FFF2-40B4-BE49-F238E27FC236}">
                <a16:creationId xmlns:a16="http://schemas.microsoft.com/office/drawing/2014/main" id="{BBF34BEA-0E0D-4FF7-8767-227C34212C95}"/>
              </a:ext>
            </a:extLst>
          </p:cNvPr>
          <p:cNvSpPr>
            <a:spLocks/>
          </p:cNvSpPr>
          <p:nvPr/>
        </p:nvSpPr>
        <p:spPr bwMode="auto">
          <a:xfrm rot="1172816">
            <a:off x="-27263" y="149918"/>
            <a:ext cx="4200203" cy="3610469"/>
          </a:xfrm>
          <a:custGeom>
            <a:avLst/>
            <a:gdLst>
              <a:gd name="connsiteX0" fmla="*/ 1380277 w 2528315"/>
              <a:gd name="connsiteY0" fmla="*/ 6127 h 2173324"/>
              <a:gd name="connsiteX1" fmla="*/ 1394033 w 2528315"/>
              <a:gd name="connsiteY1" fmla="*/ 3581 h 2173324"/>
              <a:gd name="connsiteX2" fmla="*/ 1408343 w 2528315"/>
              <a:gd name="connsiteY2" fmla="*/ 1652 h 2173324"/>
              <a:gd name="connsiteX3" fmla="*/ 1422485 w 2528315"/>
              <a:gd name="connsiteY3" fmla="*/ 654 h 2173324"/>
              <a:gd name="connsiteX4" fmla="*/ 1436491 w 2528315"/>
              <a:gd name="connsiteY4" fmla="*/ 0 h 2173324"/>
              <a:gd name="connsiteX5" fmla="*/ 1450330 w 2528315"/>
              <a:gd name="connsiteY5" fmla="*/ 276 h 2173324"/>
              <a:gd name="connsiteX6" fmla="*/ 1464377 w 2528315"/>
              <a:gd name="connsiteY6" fmla="*/ 1033 h 2173324"/>
              <a:gd name="connsiteX7" fmla="*/ 1478152 w 2528315"/>
              <a:gd name="connsiteY7" fmla="*/ 2479 h 2173324"/>
              <a:gd name="connsiteX8" fmla="*/ 1491519 w 2528315"/>
              <a:gd name="connsiteY8" fmla="*/ 4961 h 2173324"/>
              <a:gd name="connsiteX9" fmla="*/ 1505231 w 2528315"/>
              <a:gd name="connsiteY9" fmla="*/ 7578 h 2173324"/>
              <a:gd name="connsiteX10" fmla="*/ 1518535 w 2528315"/>
              <a:gd name="connsiteY10" fmla="*/ 11229 h 2173324"/>
              <a:gd name="connsiteX11" fmla="*/ 1531703 w 2528315"/>
              <a:gd name="connsiteY11" fmla="*/ 15226 h 2173324"/>
              <a:gd name="connsiteX12" fmla="*/ 1544704 w 2528315"/>
              <a:gd name="connsiteY12" fmla="*/ 20152 h 2173324"/>
              <a:gd name="connsiteX13" fmla="*/ 1557568 w 2528315"/>
              <a:gd name="connsiteY13" fmla="*/ 25424 h 2173324"/>
              <a:gd name="connsiteX14" fmla="*/ 1569815 w 2528315"/>
              <a:gd name="connsiteY14" fmla="*/ 31249 h 2173324"/>
              <a:gd name="connsiteX15" fmla="*/ 1581895 w 2528315"/>
              <a:gd name="connsiteY15" fmla="*/ 38004 h 2173324"/>
              <a:gd name="connsiteX16" fmla="*/ 1593839 w 2528315"/>
              <a:gd name="connsiteY16" fmla="*/ 45104 h 2173324"/>
              <a:gd name="connsiteX17" fmla="*/ 1605166 w 2528315"/>
              <a:gd name="connsiteY17" fmla="*/ 52758 h 2173324"/>
              <a:gd name="connsiteX18" fmla="*/ 1616461 w 2528315"/>
              <a:gd name="connsiteY18" fmla="*/ 60997 h 2173324"/>
              <a:gd name="connsiteX19" fmla="*/ 1627244 w 2528315"/>
              <a:gd name="connsiteY19" fmla="*/ 70031 h 2173324"/>
              <a:gd name="connsiteX20" fmla="*/ 1637546 w 2528315"/>
              <a:gd name="connsiteY20" fmla="*/ 79273 h 2173324"/>
              <a:gd name="connsiteX21" fmla="*/ 1647576 w 2528315"/>
              <a:gd name="connsiteY21" fmla="*/ 89204 h 2173324"/>
              <a:gd name="connsiteX22" fmla="*/ 1656988 w 2528315"/>
              <a:gd name="connsiteY22" fmla="*/ 99690 h 2173324"/>
              <a:gd name="connsiteX23" fmla="*/ 1665785 w 2528315"/>
              <a:gd name="connsiteY23" fmla="*/ 110729 h 2173324"/>
              <a:gd name="connsiteX24" fmla="*/ 1674340 w 2528315"/>
              <a:gd name="connsiteY24" fmla="*/ 121873 h 2173324"/>
              <a:gd name="connsiteX25" fmla="*/ 1682383 w 2528315"/>
              <a:gd name="connsiteY25" fmla="*/ 133811 h 2173324"/>
              <a:gd name="connsiteX26" fmla="*/ 1688132 w 2528315"/>
              <a:gd name="connsiteY26" fmla="*/ 143481 h 2173324"/>
              <a:gd name="connsiteX27" fmla="*/ 1694059 w 2528315"/>
              <a:gd name="connsiteY27" fmla="*/ 138425 h 2173324"/>
              <a:gd name="connsiteX28" fmla="*/ 1701201 w 2528315"/>
              <a:gd name="connsiteY28" fmla="*/ 132871 h 2173324"/>
              <a:gd name="connsiteX29" fmla="*/ 1708740 w 2528315"/>
              <a:gd name="connsiteY29" fmla="*/ 127713 h 2173324"/>
              <a:gd name="connsiteX30" fmla="*/ 1716081 w 2528315"/>
              <a:gd name="connsiteY30" fmla="*/ 122556 h 2173324"/>
              <a:gd name="connsiteX31" fmla="*/ 1724017 w 2528315"/>
              <a:gd name="connsiteY31" fmla="*/ 117993 h 2173324"/>
              <a:gd name="connsiteX32" fmla="*/ 1731952 w 2528315"/>
              <a:gd name="connsiteY32" fmla="*/ 113629 h 2173324"/>
              <a:gd name="connsiteX33" fmla="*/ 1740285 w 2528315"/>
              <a:gd name="connsiteY33" fmla="*/ 109662 h 2173324"/>
              <a:gd name="connsiteX34" fmla="*/ 1748617 w 2528315"/>
              <a:gd name="connsiteY34" fmla="*/ 106091 h 2173324"/>
              <a:gd name="connsiteX35" fmla="*/ 1757148 w 2528315"/>
              <a:gd name="connsiteY35" fmla="*/ 102719 h 2173324"/>
              <a:gd name="connsiteX36" fmla="*/ 1765878 w 2528315"/>
              <a:gd name="connsiteY36" fmla="*/ 99744 h 2173324"/>
              <a:gd name="connsiteX37" fmla="*/ 1774805 w 2528315"/>
              <a:gd name="connsiteY37" fmla="*/ 97165 h 2173324"/>
              <a:gd name="connsiteX38" fmla="*/ 1783733 w 2528315"/>
              <a:gd name="connsiteY38" fmla="*/ 94983 h 2173324"/>
              <a:gd name="connsiteX39" fmla="*/ 1793058 w 2528315"/>
              <a:gd name="connsiteY39" fmla="*/ 93197 h 2173324"/>
              <a:gd name="connsiteX40" fmla="*/ 1802382 w 2528315"/>
              <a:gd name="connsiteY40" fmla="*/ 91809 h 2173324"/>
              <a:gd name="connsiteX41" fmla="*/ 1811905 w 2528315"/>
              <a:gd name="connsiteY41" fmla="*/ 90619 h 2173324"/>
              <a:gd name="connsiteX42" fmla="*/ 1821428 w 2528315"/>
              <a:gd name="connsiteY42" fmla="*/ 90024 h 2173324"/>
              <a:gd name="connsiteX43" fmla="*/ 1831149 w 2528315"/>
              <a:gd name="connsiteY43" fmla="*/ 89627 h 2173324"/>
              <a:gd name="connsiteX44" fmla="*/ 1842458 w 2528315"/>
              <a:gd name="connsiteY44" fmla="*/ 90024 h 2173324"/>
              <a:gd name="connsiteX45" fmla="*/ 1853369 w 2528315"/>
              <a:gd name="connsiteY45" fmla="*/ 90817 h 2173324"/>
              <a:gd name="connsiteX46" fmla="*/ 1864281 w 2528315"/>
              <a:gd name="connsiteY46" fmla="*/ 92404 h 2173324"/>
              <a:gd name="connsiteX47" fmla="*/ 1874994 w 2528315"/>
              <a:gd name="connsiteY47" fmla="*/ 94189 h 2173324"/>
              <a:gd name="connsiteX48" fmla="*/ 1885311 w 2528315"/>
              <a:gd name="connsiteY48" fmla="*/ 96570 h 2173324"/>
              <a:gd name="connsiteX49" fmla="*/ 1895826 w 2528315"/>
              <a:gd name="connsiteY49" fmla="*/ 99545 h 2173324"/>
              <a:gd name="connsiteX50" fmla="*/ 1905944 w 2528315"/>
              <a:gd name="connsiteY50" fmla="*/ 103116 h 2173324"/>
              <a:gd name="connsiteX51" fmla="*/ 1915863 w 2528315"/>
              <a:gd name="connsiteY51" fmla="*/ 106885 h 2173324"/>
              <a:gd name="connsiteX52" fmla="*/ 1925386 w 2528315"/>
              <a:gd name="connsiteY52" fmla="*/ 111249 h 2173324"/>
              <a:gd name="connsiteX53" fmla="*/ 1934909 w 2528315"/>
              <a:gd name="connsiteY53" fmla="*/ 116010 h 2173324"/>
              <a:gd name="connsiteX54" fmla="*/ 1944035 w 2528315"/>
              <a:gd name="connsiteY54" fmla="*/ 121167 h 2173324"/>
              <a:gd name="connsiteX55" fmla="*/ 1952566 w 2528315"/>
              <a:gd name="connsiteY55" fmla="*/ 126920 h 2173324"/>
              <a:gd name="connsiteX56" fmla="*/ 1961296 w 2528315"/>
              <a:gd name="connsiteY56" fmla="*/ 132871 h 2173324"/>
              <a:gd name="connsiteX57" fmla="*/ 1969430 w 2528315"/>
              <a:gd name="connsiteY57" fmla="*/ 139417 h 2173324"/>
              <a:gd name="connsiteX58" fmla="*/ 1977366 w 2528315"/>
              <a:gd name="connsiteY58" fmla="*/ 146161 h 2173324"/>
              <a:gd name="connsiteX59" fmla="*/ 1984905 w 2528315"/>
              <a:gd name="connsiteY59" fmla="*/ 153501 h 2173324"/>
              <a:gd name="connsiteX60" fmla="*/ 1992245 w 2528315"/>
              <a:gd name="connsiteY60" fmla="*/ 161039 h 2173324"/>
              <a:gd name="connsiteX61" fmla="*/ 1998990 w 2528315"/>
              <a:gd name="connsiteY61" fmla="*/ 168775 h 2173324"/>
              <a:gd name="connsiteX62" fmla="*/ 2005339 w 2528315"/>
              <a:gd name="connsiteY62" fmla="*/ 177107 h 2173324"/>
              <a:gd name="connsiteX63" fmla="*/ 2011489 w 2528315"/>
              <a:gd name="connsiteY63" fmla="*/ 185636 h 2173324"/>
              <a:gd name="connsiteX64" fmla="*/ 2017044 w 2528315"/>
              <a:gd name="connsiteY64" fmla="*/ 194364 h 2173324"/>
              <a:gd name="connsiteX65" fmla="*/ 2022401 w 2528315"/>
              <a:gd name="connsiteY65" fmla="*/ 203489 h 2173324"/>
              <a:gd name="connsiteX66" fmla="*/ 2027162 w 2528315"/>
              <a:gd name="connsiteY66" fmla="*/ 213011 h 2173324"/>
              <a:gd name="connsiteX67" fmla="*/ 2031527 w 2528315"/>
              <a:gd name="connsiteY67" fmla="*/ 222533 h 2173324"/>
              <a:gd name="connsiteX68" fmla="*/ 2035495 w 2528315"/>
              <a:gd name="connsiteY68" fmla="*/ 232451 h 2173324"/>
              <a:gd name="connsiteX69" fmla="*/ 2038868 w 2528315"/>
              <a:gd name="connsiteY69" fmla="*/ 242568 h 2173324"/>
              <a:gd name="connsiteX70" fmla="*/ 2041645 w 2528315"/>
              <a:gd name="connsiteY70" fmla="*/ 252883 h 2173324"/>
              <a:gd name="connsiteX71" fmla="*/ 2044224 w 2528315"/>
              <a:gd name="connsiteY71" fmla="*/ 263198 h 2173324"/>
              <a:gd name="connsiteX72" fmla="*/ 2046208 w 2528315"/>
              <a:gd name="connsiteY72" fmla="*/ 273909 h 2173324"/>
              <a:gd name="connsiteX73" fmla="*/ 2047597 w 2528315"/>
              <a:gd name="connsiteY73" fmla="*/ 284820 h 2173324"/>
              <a:gd name="connsiteX74" fmla="*/ 2048391 w 2528315"/>
              <a:gd name="connsiteY74" fmla="*/ 295928 h 2173324"/>
              <a:gd name="connsiteX75" fmla="*/ 2048589 w 2528315"/>
              <a:gd name="connsiteY75" fmla="*/ 307037 h 2173324"/>
              <a:gd name="connsiteX76" fmla="*/ 2048589 w 2528315"/>
              <a:gd name="connsiteY76" fmla="*/ 311202 h 2173324"/>
              <a:gd name="connsiteX77" fmla="*/ 2048589 w 2528315"/>
              <a:gd name="connsiteY77" fmla="*/ 314971 h 2173324"/>
              <a:gd name="connsiteX78" fmla="*/ 2048391 w 2528315"/>
              <a:gd name="connsiteY78" fmla="*/ 318740 h 2173324"/>
              <a:gd name="connsiteX79" fmla="*/ 2048192 w 2528315"/>
              <a:gd name="connsiteY79" fmla="*/ 322708 h 2173324"/>
              <a:gd name="connsiteX80" fmla="*/ 2047795 w 2528315"/>
              <a:gd name="connsiteY80" fmla="*/ 326477 h 2173324"/>
              <a:gd name="connsiteX81" fmla="*/ 2047399 w 2528315"/>
              <a:gd name="connsiteY81" fmla="*/ 330246 h 2173324"/>
              <a:gd name="connsiteX82" fmla="*/ 2047002 w 2528315"/>
              <a:gd name="connsiteY82" fmla="*/ 334015 h 2173324"/>
              <a:gd name="connsiteX83" fmla="*/ 2046605 w 2528315"/>
              <a:gd name="connsiteY83" fmla="*/ 337784 h 2173324"/>
              <a:gd name="connsiteX84" fmla="*/ 2054342 w 2528315"/>
              <a:gd name="connsiteY84" fmla="*/ 338577 h 2173324"/>
              <a:gd name="connsiteX85" fmla="*/ 2062080 w 2528315"/>
              <a:gd name="connsiteY85" fmla="*/ 339569 h 2173324"/>
              <a:gd name="connsiteX86" fmla="*/ 2069817 w 2528315"/>
              <a:gd name="connsiteY86" fmla="*/ 341156 h 2173324"/>
              <a:gd name="connsiteX87" fmla="*/ 2077356 w 2528315"/>
              <a:gd name="connsiteY87" fmla="*/ 342941 h 2173324"/>
              <a:gd name="connsiteX88" fmla="*/ 2084697 w 2528315"/>
              <a:gd name="connsiteY88" fmla="*/ 345321 h 2173324"/>
              <a:gd name="connsiteX89" fmla="*/ 2091839 w 2528315"/>
              <a:gd name="connsiteY89" fmla="*/ 347702 h 2173324"/>
              <a:gd name="connsiteX90" fmla="*/ 2098783 w 2528315"/>
              <a:gd name="connsiteY90" fmla="*/ 350479 h 2173324"/>
              <a:gd name="connsiteX91" fmla="*/ 2105925 w 2528315"/>
              <a:gd name="connsiteY91" fmla="*/ 353653 h 2173324"/>
              <a:gd name="connsiteX92" fmla="*/ 2112670 w 2528315"/>
              <a:gd name="connsiteY92" fmla="*/ 357223 h 2173324"/>
              <a:gd name="connsiteX93" fmla="*/ 2119019 w 2528315"/>
              <a:gd name="connsiteY93" fmla="*/ 360992 h 2173324"/>
              <a:gd name="connsiteX94" fmla="*/ 2125566 w 2528315"/>
              <a:gd name="connsiteY94" fmla="*/ 364960 h 2173324"/>
              <a:gd name="connsiteX95" fmla="*/ 2131518 w 2528315"/>
              <a:gd name="connsiteY95" fmla="*/ 369324 h 2173324"/>
              <a:gd name="connsiteX96" fmla="*/ 2137469 w 2528315"/>
              <a:gd name="connsiteY96" fmla="*/ 373886 h 2173324"/>
              <a:gd name="connsiteX97" fmla="*/ 2143223 w 2528315"/>
              <a:gd name="connsiteY97" fmla="*/ 378647 h 2173324"/>
              <a:gd name="connsiteX98" fmla="*/ 2148778 w 2528315"/>
              <a:gd name="connsiteY98" fmla="*/ 384003 h 2173324"/>
              <a:gd name="connsiteX99" fmla="*/ 2153936 w 2528315"/>
              <a:gd name="connsiteY99" fmla="*/ 389161 h 2173324"/>
              <a:gd name="connsiteX100" fmla="*/ 2158896 w 2528315"/>
              <a:gd name="connsiteY100" fmla="*/ 394913 h 2173324"/>
              <a:gd name="connsiteX101" fmla="*/ 2163657 w 2528315"/>
              <a:gd name="connsiteY101" fmla="*/ 400666 h 2173324"/>
              <a:gd name="connsiteX102" fmla="*/ 2168220 w 2528315"/>
              <a:gd name="connsiteY102" fmla="*/ 406815 h 2173324"/>
              <a:gd name="connsiteX103" fmla="*/ 2172387 w 2528315"/>
              <a:gd name="connsiteY103" fmla="*/ 412766 h 2173324"/>
              <a:gd name="connsiteX104" fmla="*/ 2176156 w 2528315"/>
              <a:gd name="connsiteY104" fmla="*/ 419312 h 2173324"/>
              <a:gd name="connsiteX105" fmla="*/ 2179926 w 2528315"/>
              <a:gd name="connsiteY105" fmla="*/ 426057 h 2173324"/>
              <a:gd name="connsiteX106" fmla="*/ 2183100 w 2528315"/>
              <a:gd name="connsiteY106" fmla="*/ 432801 h 2173324"/>
              <a:gd name="connsiteX107" fmla="*/ 2186076 w 2528315"/>
              <a:gd name="connsiteY107" fmla="*/ 439744 h 2173324"/>
              <a:gd name="connsiteX108" fmla="*/ 2188655 w 2528315"/>
              <a:gd name="connsiteY108" fmla="*/ 446885 h 2173324"/>
              <a:gd name="connsiteX109" fmla="*/ 2191234 w 2528315"/>
              <a:gd name="connsiteY109" fmla="*/ 454225 h 2173324"/>
              <a:gd name="connsiteX110" fmla="*/ 2193073 w 2528315"/>
              <a:gd name="connsiteY110" fmla="*/ 461211 h 2173324"/>
              <a:gd name="connsiteX111" fmla="*/ 2194815 w 2528315"/>
              <a:gd name="connsiteY111" fmla="*/ 461464 h 2173324"/>
              <a:gd name="connsiteX112" fmla="*/ 2205528 w 2528315"/>
              <a:gd name="connsiteY112" fmla="*/ 463250 h 2173324"/>
              <a:gd name="connsiteX113" fmla="*/ 2215845 w 2528315"/>
              <a:gd name="connsiteY113" fmla="*/ 465630 h 2173324"/>
              <a:gd name="connsiteX114" fmla="*/ 2226360 w 2528315"/>
              <a:gd name="connsiteY114" fmla="*/ 468605 h 2173324"/>
              <a:gd name="connsiteX115" fmla="*/ 2236478 w 2528315"/>
              <a:gd name="connsiteY115" fmla="*/ 472176 h 2173324"/>
              <a:gd name="connsiteX116" fmla="*/ 2246398 w 2528315"/>
              <a:gd name="connsiteY116" fmla="*/ 475945 h 2173324"/>
              <a:gd name="connsiteX117" fmla="*/ 2255920 w 2528315"/>
              <a:gd name="connsiteY117" fmla="*/ 480309 h 2173324"/>
              <a:gd name="connsiteX118" fmla="*/ 2265443 w 2528315"/>
              <a:gd name="connsiteY118" fmla="*/ 485070 h 2173324"/>
              <a:gd name="connsiteX119" fmla="*/ 2274569 w 2528315"/>
              <a:gd name="connsiteY119" fmla="*/ 490227 h 2173324"/>
              <a:gd name="connsiteX120" fmla="*/ 2283100 w 2528315"/>
              <a:gd name="connsiteY120" fmla="*/ 495980 h 2173324"/>
              <a:gd name="connsiteX121" fmla="*/ 2291830 w 2528315"/>
              <a:gd name="connsiteY121" fmla="*/ 501931 h 2173324"/>
              <a:gd name="connsiteX122" fmla="*/ 2299964 w 2528315"/>
              <a:gd name="connsiteY122" fmla="*/ 508477 h 2173324"/>
              <a:gd name="connsiteX123" fmla="*/ 2307900 w 2528315"/>
              <a:gd name="connsiteY123" fmla="*/ 515222 h 2173324"/>
              <a:gd name="connsiteX124" fmla="*/ 2315439 w 2528315"/>
              <a:gd name="connsiteY124" fmla="*/ 522561 h 2173324"/>
              <a:gd name="connsiteX125" fmla="*/ 2322779 w 2528315"/>
              <a:gd name="connsiteY125" fmla="*/ 530099 h 2173324"/>
              <a:gd name="connsiteX126" fmla="*/ 2329525 w 2528315"/>
              <a:gd name="connsiteY126" fmla="*/ 537835 h 2173324"/>
              <a:gd name="connsiteX127" fmla="*/ 2335873 w 2528315"/>
              <a:gd name="connsiteY127" fmla="*/ 546167 h 2173324"/>
              <a:gd name="connsiteX128" fmla="*/ 2342023 w 2528315"/>
              <a:gd name="connsiteY128" fmla="*/ 554697 h 2173324"/>
              <a:gd name="connsiteX129" fmla="*/ 2347578 w 2528315"/>
              <a:gd name="connsiteY129" fmla="*/ 563425 h 2173324"/>
              <a:gd name="connsiteX130" fmla="*/ 2352935 w 2528315"/>
              <a:gd name="connsiteY130" fmla="*/ 572550 h 2173324"/>
              <a:gd name="connsiteX131" fmla="*/ 2357696 w 2528315"/>
              <a:gd name="connsiteY131" fmla="*/ 582071 h 2173324"/>
              <a:gd name="connsiteX132" fmla="*/ 2362061 w 2528315"/>
              <a:gd name="connsiteY132" fmla="*/ 591593 h 2173324"/>
              <a:gd name="connsiteX133" fmla="*/ 2366029 w 2528315"/>
              <a:gd name="connsiteY133" fmla="*/ 601511 h 2173324"/>
              <a:gd name="connsiteX134" fmla="*/ 2369402 w 2528315"/>
              <a:gd name="connsiteY134" fmla="*/ 611628 h 2173324"/>
              <a:gd name="connsiteX135" fmla="*/ 2372179 w 2528315"/>
              <a:gd name="connsiteY135" fmla="*/ 621943 h 2173324"/>
              <a:gd name="connsiteX136" fmla="*/ 2374758 w 2528315"/>
              <a:gd name="connsiteY136" fmla="*/ 632258 h 2173324"/>
              <a:gd name="connsiteX137" fmla="*/ 2376742 w 2528315"/>
              <a:gd name="connsiteY137" fmla="*/ 642970 h 2173324"/>
              <a:gd name="connsiteX138" fmla="*/ 2378131 w 2528315"/>
              <a:gd name="connsiteY138" fmla="*/ 653880 h 2173324"/>
              <a:gd name="connsiteX139" fmla="*/ 2378925 w 2528315"/>
              <a:gd name="connsiteY139" fmla="*/ 664988 h 2173324"/>
              <a:gd name="connsiteX140" fmla="*/ 2379123 w 2528315"/>
              <a:gd name="connsiteY140" fmla="*/ 676097 h 2173324"/>
              <a:gd name="connsiteX141" fmla="*/ 2379123 w 2528315"/>
              <a:gd name="connsiteY141" fmla="*/ 680263 h 2173324"/>
              <a:gd name="connsiteX142" fmla="*/ 2379123 w 2528315"/>
              <a:gd name="connsiteY142" fmla="*/ 684032 h 2173324"/>
              <a:gd name="connsiteX143" fmla="*/ 2378925 w 2528315"/>
              <a:gd name="connsiteY143" fmla="*/ 687801 h 2173324"/>
              <a:gd name="connsiteX144" fmla="*/ 2378726 w 2528315"/>
              <a:gd name="connsiteY144" fmla="*/ 691768 h 2173324"/>
              <a:gd name="connsiteX145" fmla="*/ 2378329 w 2528315"/>
              <a:gd name="connsiteY145" fmla="*/ 695537 h 2173324"/>
              <a:gd name="connsiteX146" fmla="*/ 2377933 w 2528315"/>
              <a:gd name="connsiteY146" fmla="*/ 699306 h 2173324"/>
              <a:gd name="connsiteX147" fmla="*/ 2377536 w 2528315"/>
              <a:gd name="connsiteY147" fmla="*/ 703075 h 2173324"/>
              <a:gd name="connsiteX148" fmla="*/ 2377139 w 2528315"/>
              <a:gd name="connsiteY148" fmla="*/ 706844 h 2173324"/>
              <a:gd name="connsiteX149" fmla="*/ 2384876 w 2528315"/>
              <a:gd name="connsiteY149" fmla="*/ 707637 h 2173324"/>
              <a:gd name="connsiteX150" fmla="*/ 2392614 w 2528315"/>
              <a:gd name="connsiteY150" fmla="*/ 708629 h 2173324"/>
              <a:gd name="connsiteX151" fmla="*/ 2400351 w 2528315"/>
              <a:gd name="connsiteY151" fmla="*/ 710216 h 2173324"/>
              <a:gd name="connsiteX152" fmla="*/ 2407890 w 2528315"/>
              <a:gd name="connsiteY152" fmla="*/ 712001 h 2173324"/>
              <a:gd name="connsiteX153" fmla="*/ 2415231 w 2528315"/>
              <a:gd name="connsiteY153" fmla="*/ 714382 h 2173324"/>
              <a:gd name="connsiteX154" fmla="*/ 2422373 w 2528315"/>
              <a:gd name="connsiteY154" fmla="*/ 716762 h 2173324"/>
              <a:gd name="connsiteX155" fmla="*/ 2429317 w 2528315"/>
              <a:gd name="connsiteY155" fmla="*/ 719539 h 2173324"/>
              <a:gd name="connsiteX156" fmla="*/ 2436459 w 2528315"/>
              <a:gd name="connsiteY156" fmla="*/ 722713 h 2173324"/>
              <a:gd name="connsiteX157" fmla="*/ 2443204 w 2528315"/>
              <a:gd name="connsiteY157" fmla="*/ 726284 h 2173324"/>
              <a:gd name="connsiteX158" fmla="*/ 2449553 w 2528315"/>
              <a:gd name="connsiteY158" fmla="*/ 730053 h 2173324"/>
              <a:gd name="connsiteX159" fmla="*/ 2456100 w 2528315"/>
              <a:gd name="connsiteY159" fmla="*/ 734020 h 2173324"/>
              <a:gd name="connsiteX160" fmla="*/ 2462052 w 2528315"/>
              <a:gd name="connsiteY160" fmla="*/ 738384 h 2173324"/>
              <a:gd name="connsiteX161" fmla="*/ 2468003 w 2528315"/>
              <a:gd name="connsiteY161" fmla="*/ 742947 h 2173324"/>
              <a:gd name="connsiteX162" fmla="*/ 2473757 w 2528315"/>
              <a:gd name="connsiteY162" fmla="*/ 747707 h 2173324"/>
              <a:gd name="connsiteX163" fmla="*/ 2479312 w 2528315"/>
              <a:gd name="connsiteY163" fmla="*/ 753063 h 2173324"/>
              <a:gd name="connsiteX164" fmla="*/ 2484470 w 2528315"/>
              <a:gd name="connsiteY164" fmla="*/ 758221 h 2173324"/>
              <a:gd name="connsiteX165" fmla="*/ 2489430 w 2528315"/>
              <a:gd name="connsiteY165" fmla="*/ 763973 h 2173324"/>
              <a:gd name="connsiteX166" fmla="*/ 2494191 w 2528315"/>
              <a:gd name="connsiteY166" fmla="*/ 769726 h 2173324"/>
              <a:gd name="connsiteX167" fmla="*/ 2498754 w 2528315"/>
              <a:gd name="connsiteY167" fmla="*/ 775875 h 2173324"/>
              <a:gd name="connsiteX168" fmla="*/ 2502921 w 2528315"/>
              <a:gd name="connsiteY168" fmla="*/ 781826 h 2173324"/>
              <a:gd name="connsiteX169" fmla="*/ 2506690 w 2528315"/>
              <a:gd name="connsiteY169" fmla="*/ 788373 h 2173324"/>
              <a:gd name="connsiteX170" fmla="*/ 2510460 w 2528315"/>
              <a:gd name="connsiteY170" fmla="*/ 795117 h 2173324"/>
              <a:gd name="connsiteX171" fmla="*/ 2513634 w 2528315"/>
              <a:gd name="connsiteY171" fmla="*/ 801861 h 2173324"/>
              <a:gd name="connsiteX172" fmla="*/ 2516610 w 2528315"/>
              <a:gd name="connsiteY172" fmla="*/ 808804 h 2173324"/>
              <a:gd name="connsiteX173" fmla="*/ 2519189 w 2528315"/>
              <a:gd name="connsiteY173" fmla="*/ 815945 h 2173324"/>
              <a:gd name="connsiteX174" fmla="*/ 2521768 w 2528315"/>
              <a:gd name="connsiteY174" fmla="*/ 823285 h 2173324"/>
              <a:gd name="connsiteX175" fmla="*/ 2523752 w 2528315"/>
              <a:gd name="connsiteY175" fmla="*/ 830823 h 2173324"/>
              <a:gd name="connsiteX176" fmla="*/ 2525339 w 2528315"/>
              <a:gd name="connsiteY176" fmla="*/ 838163 h 2173324"/>
              <a:gd name="connsiteX177" fmla="*/ 2526728 w 2528315"/>
              <a:gd name="connsiteY177" fmla="*/ 846097 h 2173324"/>
              <a:gd name="connsiteX178" fmla="*/ 2527522 w 2528315"/>
              <a:gd name="connsiteY178" fmla="*/ 853834 h 2173324"/>
              <a:gd name="connsiteX179" fmla="*/ 2528117 w 2528315"/>
              <a:gd name="connsiteY179" fmla="*/ 861768 h 2173324"/>
              <a:gd name="connsiteX180" fmla="*/ 2528315 w 2528315"/>
              <a:gd name="connsiteY180" fmla="*/ 869703 h 2173324"/>
              <a:gd name="connsiteX181" fmla="*/ 2528315 w 2528315"/>
              <a:gd name="connsiteY181" fmla="*/ 875654 h 2173324"/>
              <a:gd name="connsiteX182" fmla="*/ 2527918 w 2528315"/>
              <a:gd name="connsiteY182" fmla="*/ 881406 h 2173324"/>
              <a:gd name="connsiteX183" fmla="*/ 2527522 w 2528315"/>
              <a:gd name="connsiteY183" fmla="*/ 887159 h 2173324"/>
              <a:gd name="connsiteX184" fmla="*/ 2526728 w 2528315"/>
              <a:gd name="connsiteY184" fmla="*/ 892912 h 2173324"/>
              <a:gd name="connsiteX185" fmla="*/ 2525934 w 2528315"/>
              <a:gd name="connsiteY185" fmla="*/ 898268 h 2173324"/>
              <a:gd name="connsiteX186" fmla="*/ 2524744 w 2528315"/>
              <a:gd name="connsiteY186" fmla="*/ 904020 h 2173324"/>
              <a:gd name="connsiteX187" fmla="*/ 2523554 w 2528315"/>
              <a:gd name="connsiteY187" fmla="*/ 909376 h 2173324"/>
              <a:gd name="connsiteX188" fmla="*/ 2522165 w 2528315"/>
              <a:gd name="connsiteY188" fmla="*/ 914930 h 2173324"/>
              <a:gd name="connsiteX189" fmla="*/ 2520578 w 2528315"/>
              <a:gd name="connsiteY189" fmla="*/ 920088 h 2173324"/>
              <a:gd name="connsiteX190" fmla="*/ 2518594 w 2528315"/>
              <a:gd name="connsiteY190" fmla="*/ 925444 h 2173324"/>
              <a:gd name="connsiteX191" fmla="*/ 2516610 w 2528315"/>
              <a:gd name="connsiteY191" fmla="*/ 930601 h 2173324"/>
              <a:gd name="connsiteX192" fmla="*/ 2514626 w 2528315"/>
              <a:gd name="connsiteY192" fmla="*/ 935759 h 2173324"/>
              <a:gd name="connsiteX193" fmla="*/ 2512245 w 2528315"/>
              <a:gd name="connsiteY193" fmla="*/ 940718 h 2173324"/>
              <a:gd name="connsiteX194" fmla="*/ 2509865 w 2528315"/>
              <a:gd name="connsiteY194" fmla="*/ 945677 h 2173324"/>
              <a:gd name="connsiteX195" fmla="*/ 2507087 w 2528315"/>
              <a:gd name="connsiteY195" fmla="*/ 950438 h 2173324"/>
              <a:gd name="connsiteX196" fmla="*/ 2504310 w 2528315"/>
              <a:gd name="connsiteY196" fmla="*/ 955001 h 2173324"/>
              <a:gd name="connsiteX197" fmla="*/ 2501334 w 2528315"/>
              <a:gd name="connsiteY197" fmla="*/ 959761 h 2173324"/>
              <a:gd name="connsiteX198" fmla="*/ 2498358 w 2528315"/>
              <a:gd name="connsiteY198" fmla="*/ 964125 h 2173324"/>
              <a:gd name="connsiteX199" fmla="*/ 2494985 w 2528315"/>
              <a:gd name="connsiteY199" fmla="*/ 968688 h 2173324"/>
              <a:gd name="connsiteX200" fmla="*/ 2491811 w 2528315"/>
              <a:gd name="connsiteY200" fmla="*/ 972854 h 2173324"/>
              <a:gd name="connsiteX201" fmla="*/ 2488240 w 2528315"/>
              <a:gd name="connsiteY201" fmla="*/ 977019 h 2173324"/>
              <a:gd name="connsiteX202" fmla="*/ 2484470 w 2528315"/>
              <a:gd name="connsiteY202" fmla="*/ 981185 h 2173324"/>
              <a:gd name="connsiteX203" fmla="*/ 2480701 w 2528315"/>
              <a:gd name="connsiteY203" fmla="*/ 984954 h 2173324"/>
              <a:gd name="connsiteX204" fmla="*/ 2476931 w 2528315"/>
              <a:gd name="connsiteY204" fmla="*/ 988723 h 2173324"/>
              <a:gd name="connsiteX205" fmla="*/ 2472765 w 2528315"/>
              <a:gd name="connsiteY205" fmla="*/ 992492 h 2173324"/>
              <a:gd name="connsiteX206" fmla="*/ 2468797 w 2528315"/>
              <a:gd name="connsiteY206" fmla="*/ 996062 h 2173324"/>
              <a:gd name="connsiteX207" fmla="*/ 2464631 w 2528315"/>
              <a:gd name="connsiteY207" fmla="*/ 999435 h 2173324"/>
              <a:gd name="connsiteX208" fmla="*/ 2460068 w 2528315"/>
              <a:gd name="connsiteY208" fmla="*/ 1002807 h 2173324"/>
              <a:gd name="connsiteX209" fmla="*/ 2455703 w 2528315"/>
              <a:gd name="connsiteY209" fmla="*/ 1005782 h 2173324"/>
              <a:gd name="connsiteX210" fmla="*/ 2450942 w 2528315"/>
              <a:gd name="connsiteY210" fmla="*/ 1008758 h 2173324"/>
              <a:gd name="connsiteX211" fmla="*/ 2446379 w 2528315"/>
              <a:gd name="connsiteY211" fmla="*/ 1011535 h 2173324"/>
              <a:gd name="connsiteX212" fmla="*/ 2441419 w 2528315"/>
              <a:gd name="connsiteY212" fmla="*/ 1014312 h 2173324"/>
              <a:gd name="connsiteX213" fmla="*/ 2288259 w 2528315"/>
              <a:gd name="connsiteY213" fmla="*/ 1014312 h 2173324"/>
              <a:gd name="connsiteX214" fmla="*/ 1844020 w 2528315"/>
              <a:gd name="connsiteY214" fmla="*/ 1014312 h 2173324"/>
              <a:gd name="connsiteX215" fmla="*/ 1843709 w 2528315"/>
              <a:gd name="connsiteY215" fmla="*/ 1018810 h 2173324"/>
              <a:gd name="connsiteX216" fmla="*/ 1843313 w 2528315"/>
              <a:gd name="connsiteY216" fmla="*/ 1024563 h 2173324"/>
              <a:gd name="connsiteX217" fmla="*/ 1842519 w 2528315"/>
              <a:gd name="connsiteY217" fmla="*/ 1030316 h 2173324"/>
              <a:gd name="connsiteX218" fmla="*/ 1841725 w 2528315"/>
              <a:gd name="connsiteY218" fmla="*/ 1035672 h 2173324"/>
              <a:gd name="connsiteX219" fmla="*/ 1840535 w 2528315"/>
              <a:gd name="connsiteY219" fmla="*/ 1041424 h 2173324"/>
              <a:gd name="connsiteX220" fmla="*/ 1839345 w 2528315"/>
              <a:gd name="connsiteY220" fmla="*/ 1046780 h 2173324"/>
              <a:gd name="connsiteX221" fmla="*/ 1837956 w 2528315"/>
              <a:gd name="connsiteY221" fmla="*/ 1052334 h 2173324"/>
              <a:gd name="connsiteX222" fmla="*/ 1836369 w 2528315"/>
              <a:gd name="connsiteY222" fmla="*/ 1057492 h 2173324"/>
              <a:gd name="connsiteX223" fmla="*/ 1834385 w 2528315"/>
              <a:gd name="connsiteY223" fmla="*/ 1062848 h 2173324"/>
              <a:gd name="connsiteX224" fmla="*/ 1832401 w 2528315"/>
              <a:gd name="connsiteY224" fmla="*/ 1068005 h 2173324"/>
              <a:gd name="connsiteX225" fmla="*/ 1830417 w 2528315"/>
              <a:gd name="connsiteY225" fmla="*/ 1073163 h 2173324"/>
              <a:gd name="connsiteX226" fmla="*/ 1828036 w 2528315"/>
              <a:gd name="connsiteY226" fmla="*/ 1078122 h 2173324"/>
              <a:gd name="connsiteX227" fmla="*/ 1825655 w 2528315"/>
              <a:gd name="connsiteY227" fmla="*/ 1083081 h 2173324"/>
              <a:gd name="connsiteX228" fmla="*/ 1822878 w 2528315"/>
              <a:gd name="connsiteY228" fmla="*/ 1087842 h 2173324"/>
              <a:gd name="connsiteX229" fmla="*/ 1820100 w 2528315"/>
              <a:gd name="connsiteY229" fmla="*/ 1092405 h 2173324"/>
              <a:gd name="connsiteX230" fmla="*/ 1817125 w 2528315"/>
              <a:gd name="connsiteY230" fmla="*/ 1097165 h 2173324"/>
              <a:gd name="connsiteX231" fmla="*/ 1814149 w 2528315"/>
              <a:gd name="connsiteY231" fmla="*/ 1101529 h 2173324"/>
              <a:gd name="connsiteX232" fmla="*/ 1810776 w 2528315"/>
              <a:gd name="connsiteY232" fmla="*/ 1106092 h 2173324"/>
              <a:gd name="connsiteX233" fmla="*/ 1807602 w 2528315"/>
              <a:gd name="connsiteY233" fmla="*/ 1110258 h 2173324"/>
              <a:gd name="connsiteX234" fmla="*/ 1804031 w 2528315"/>
              <a:gd name="connsiteY234" fmla="*/ 1114423 h 2173324"/>
              <a:gd name="connsiteX235" fmla="*/ 1800261 w 2528315"/>
              <a:gd name="connsiteY235" fmla="*/ 1118589 h 2173324"/>
              <a:gd name="connsiteX236" fmla="*/ 1796492 w 2528315"/>
              <a:gd name="connsiteY236" fmla="*/ 1122358 h 2173324"/>
              <a:gd name="connsiteX237" fmla="*/ 1792722 w 2528315"/>
              <a:gd name="connsiteY237" fmla="*/ 1126127 h 2173324"/>
              <a:gd name="connsiteX238" fmla="*/ 1788556 w 2528315"/>
              <a:gd name="connsiteY238" fmla="*/ 1129896 h 2173324"/>
              <a:gd name="connsiteX239" fmla="*/ 1788237 w 2528315"/>
              <a:gd name="connsiteY239" fmla="*/ 1130183 h 2173324"/>
              <a:gd name="connsiteX240" fmla="*/ 1799262 w 2528315"/>
              <a:gd name="connsiteY240" fmla="*/ 1130141 h 2173324"/>
              <a:gd name="connsiteX241" fmla="*/ 1818099 w 2528315"/>
              <a:gd name="connsiteY241" fmla="*/ 1131512 h 2173324"/>
              <a:gd name="connsiteX242" fmla="*/ 1836460 w 2528315"/>
              <a:gd name="connsiteY242" fmla="*/ 1132991 h 2173324"/>
              <a:gd name="connsiteX243" fmla="*/ 1854545 w 2528315"/>
              <a:gd name="connsiteY243" fmla="*/ 1135468 h 2173324"/>
              <a:gd name="connsiteX244" fmla="*/ 1873307 w 2528315"/>
              <a:gd name="connsiteY244" fmla="*/ 1138729 h 2173324"/>
              <a:gd name="connsiteX245" fmla="*/ 1891317 w 2528315"/>
              <a:gd name="connsiteY245" fmla="*/ 1143096 h 2173324"/>
              <a:gd name="connsiteX246" fmla="*/ 1908474 w 2528315"/>
              <a:gd name="connsiteY246" fmla="*/ 1148123 h 2173324"/>
              <a:gd name="connsiteX247" fmla="*/ 1926208 w 2528315"/>
              <a:gd name="connsiteY247" fmla="*/ 1153488 h 2173324"/>
              <a:gd name="connsiteX248" fmla="*/ 1942714 w 2528315"/>
              <a:gd name="connsiteY248" fmla="*/ 1160067 h 2173324"/>
              <a:gd name="connsiteX249" fmla="*/ 1959320 w 2528315"/>
              <a:gd name="connsiteY249" fmla="*/ 1167091 h 2173324"/>
              <a:gd name="connsiteX250" fmla="*/ 1975550 w 2528315"/>
              <a:gd name="connsiteY250" fmla="*/ 1174668 h 2173324"/>
              <a:gd name="connsiteX251" fmla="*/ 1991605 w 2528315"/>
              <a:gd name="connsiteY251" fmla="*/ 1183689 h 2173324"/>
              <a:gd name="connsiteX252" fmla="*/ 2006606 w 2528315"/>
              <a:gd name="connsiteY252" fmla="*/ 1192479 h 2173324"/>
              <a:gd name="connsiteX253" fmla="*/ 2021432 w 2528315"/>
              <a:gd name="connsiteY253" fmla="*/ 1202713 h 2173324"/>
              <a:gd name="connsiteX254" fmla="*/ 2035782 w 2528315"/>
              <a:gd name="connsiteY254" fmla="*/ 1213055 h 2173324"/>
              <a:gd name="connsiteX255" fmla="*/ 2049856 w 2528315"/>
              <a:gd name="connsiteY255" fmla="*/ 1224396 h 2173324"/>
              <a:gd name="connsiteX256" fmla="*/ 2062876 w 2528315"/>
              <a:gd name="connsiteY256" fmla="*/ 1235505 h 2173324"/>
              <a:gd name="connsiteX257" fmla="*/ 2075245 w 2528315"/>
              <a:gd name="connsiteY257" fmla="*/ 1248166 h 2173324"/>
              <a:gd name="connsiteX258" fmla="*/ 2087714 w 2528315"/>
              <a:gd name="connsiteY258" fmla="*/ 1261273 h 2173324"/>
              <a:gd name="connsiteX259" fmla="*/ 2098754 w 2528315"/>
              <a:gd name="connsiteY259" fmla="*/ 1274702 h 2173324"/>
              <a:gd name="connsiteX260" fmla="*/ 2109417 w 2528315"/>
              <a:gd name="connsiteY260" fmla="*/ 1288684 h 2173324"/>
              <a:gd name="connsiteX261" fmla="*/ 2119228 w 2528315"/>
              <a:gd name="connsiteY261" fmla="*/ 1303326 h 2173324"/>
              <a:gd name="connsiteX262" fmla="*/ 2129139 w 2528315"/>
              <a:gd name="connsiteY262" fmla="*/ 1318414 h 2173324"/>
              <a:gd name="connsiteX263" fmla="*/ 2137722 w 2528315"/>
              <a:gd name="connsiteY263" fmla="*/ 1334269 h 2173324"/>
              <a:gd name="connsiteX264" fmla="*/ 2145250 w 2528315"/>
              <a:gd name="connsiteY264" fmla="*/ 1349894 h 2173324"/>
              <a:gd name="connsiteX265" fmla="*/ 2152604 w 2528315"/>
              <a:gd name="connsiteY265" fmla="*/ 1366963 h 2173324"/>
              <a:gd name="connsiteX266" fmla="*/ 2158427 w 2528315"/>
              <a:gd name="connsiteY266" fmla="*/ 1383909 h 2173324"/>
              <a:gd name="connsiteX267" fmla="*/ 2163875 w 2528315"/>
              <a:gd name="connsiteY267" fmla="*/ 1401408 h 2173324"/>
              <a:gd name="connsiteX268" fmla="*/ 2168369 w 2528315"/>
              <a:gd name="connsiteY268" fmla="*/ 1419121 h 2173324"/>
              <a:gd name="connsiteX269" fmla="*/ 2171382 w 2528315"/>
              <a:gd name="connsiteY269" fmla="*/ 1432487 h 2173324"/>
              <a:gd name="connsiteX270" fmla="*/ 2173342 w 2528315"/>
              <a:gd name="connsiteY270" fmla="*/ 1445622 h 2173324"/>
              <a:gd name="connsiteX271" fmla="*/ 2175302 w 2528315"/>
              <a:gd name="connsiteY271" fmla="*/ 1458757 h 2173324"/>
              <a:gd name="connsiteX272" fmla="*/ 2176309 w 2528315"/>
              <a:gd name="connsiteY272" fmla="*/ 1472107 h 2173324"/>
              <a:gd name="connsiteX273" fmla="*/ 2177115 w 2528315"/>
              <a:gd name="connsiteY273" fmla="*/ 1484566 h 2173324"/>
              <a:gd name="connsiteX274" fmla="*/ 2177168 w 2528315"/>
              <a:gd name="connsiteY274" fmla="*/ 1498131 h 2173324"/>
              <a:gd name="connsiteX275" fmla="*/ 2177021 w 2528315"/>
              <a:gd name="connsiteY275" fmla="*/ 1510805 h 2173324"/>
              <a:gd name="connsiteX276" fmla="*/ 2176498 w 2528315"/>
              <a:gd name="connsiteY276" fmla="*/ 1524032 h 2173324"/>
              <a:gd name="connsiteX277" fmla="*/ 2175297 w 2528315"/>
              <a:gd name="connsiteY277" fmla="*/ 1536475 h 2173324"/>
              <a:gd name="connsiteX278" fmla="*/ 2173244 w 2528315"/>
              <a:gd name="connsiteY278" fmla="*/ 1549578 h 2173324"/>
              <a:gd name="connsiteX279" fmla="*/ 2171090 w 2528315"/>
              <a:gd name="connsiteY279" fmla="*/ 1562236 h 2173324"/>
              <a:gd name="connsiteX280" fmla="*/ 2168936 w 2528315"/>
              <a:gd name="connsiteY280" fmla="*/ 1574894 h 2173324"/>
              <a:gd name="connsiteX281" fmla="*/ 2165729 w 2528315"/>
              <a:gd name="connsiteY281" fmla="*/ 1587322 h 2173324"/>
              <a:gd name="connsiteX282" fmla="*/ 2162522 w 2528315"/>
              <a:gd name="connsiteY282" fmla="*/ 1599749 h 2173324"/>
              <a:gd name="connsiteX283" fmla="*/ 2158261 w 2528315"/>
              <a:gd name="connsiteY283" fmla="*/ 1611945 h 2173324"/>
              <a:gd name="connsiteX284" fmla="*/ 2153900 w 2528315"/>
              <a:gd name="connsiteY284" fmla="*/ 1623697 h 2173324"/>
              <a:gd name="connsiteX285" fmla="*/ 2149163 w 2528315"/>
              <a:gd name="connsiteY285" fmla="*/ 1636001 h 2173324"/>
              <a:gd name="connsiteX286" fmla="*/ 2144224 w 2528315"/>
              <a:gd name="connsiteY286" fmla="*/ 1647414 h 2173324"/>
              <a:gd name="connsiteX287" fmla="*/ 2138434 w 2528315"/>
              <a:gd name="connsiteY287" fmla="*/ 1659487 h 2173324"/>
              <a:gd name="connsiteX288" fmla="*/ 2132919 w 2528315"/>
              <a:gd name="connsiteY288" fmla="*/ 1670562 h 2173324"/>
              <a:gd name="connsiteX289" fmla="*/ 2126450 w 2528315"/>
              <a:gd name="connsiteY289" fmla="*/ 1681852 h 2173324"/>
              <a:gd name="connsiteX290" fmla="*/ 2119506 w 2528315"/>
              <a:gd name="connsiteY290" fmla="*/ 1693250 h 2173324"/>
              <a:gd name="connsiteX291" fmla="*/ 2112360 w 2528315"/>
              <a:gd name="connsiteY291" fmla="*/ 1703756 h 2173324"/>
              <a:gd name="connsiteX292" fmla="*/ 2105214 w 2528315"/>
              <a:gd name="connsiteY292" fmla="*/ 1714262 h 2173324"/>
              <a:gd name="connsiteX293" fmla="*/ 2097116 w 2528315"/>
              <a:gd name="connsiteY293" fmla="*/ 1724983 h 2173324"/>
              <a:gd name="connsiteX294" fmla="*/ 2089393 w 2528315"/>
              <a:gd name="connsiteY294" fmla="*/ 1735151 h 2173324"/>
              <a:gd name="connsiteX295" fmla="*/ 2081094 w 2528315"/>
              <a:gd name="connsiteY295" fmla="*/ 1744981 h 2173324"/>
              <a:gd name="connsiteX296" fmla="*/ 2071841 w 2528315"/>
              <a:gd name="connsiteY296" fmla="*/ 1755026 h 2173324"/>
              <a:gd name="connsiteX297" fmla="*/ 2062864 w 2528315"/>
              <a:gd name="connsiteY297" fmla="*/ 1764072 h 2173324"/>
              <a:gd name="connsiteX298" fmla="*/ 2052934 w 2528315"/>
              <a:gd name="connsiteY298" fmla="*/ 1773334 h 2173324"/>
              <a:gd name="connsiteX299" fmla="*/ 2043380 w 2528315"/>
              <a:gd name="connsiteY299" fmla="*/ 1782042 h 2173324"/>
              <a:gd name="connsiteX300" fmla="*/ 2032873 w 2528315"/>
              <a:gd name="connsiteY300" fmla="*/ 1790965 h 2173324"/>
              <a:gd name="connsiteX301" fmla="*/ 1664993 w 2528315"/>
              <a:gd name="connsiteY301" fmla="*/ 1873905 h 2173324"/>
              <a:gd name="connsiteX302" fmla="*/ 478912 w 2528315"/>
              <a:gd name="connsiteY302" fmla="*/ 2141308 h 2173324"/>
              <a:gd name="connsiteX303" fmla="*/ 478435 w 2528315"/>
              <a:gd name="connsiteY303" fmla="*/ 2141416 h 2173324"/>
              <a:gd name="connsiteX304" fmla="*/ 336906 w 2528315"/>
              <a:gd name="connsiteY304" fmla="*/ 2173324 h 2173324"/>
              <a:gd name="connsiteX305" fmla="*/ 321807 w 2528315"/>
              <a:gd name="connsiteY305" fmla="*/ 2172983 h 2173324"/>
              <a:gd name="connsiteX306" fmla="*/ 307660 w 2528315"/>
              <a:gd name="connsiteY306" fmla="*/ 2172426 h 2173324"/>
              <a:gd name="connsiteX307" fmla="*/ 293413 w 2528315"/>
              <a:gd name="connsiteY307" fmla="*/ 2171425 h 2173324"/>
              <a:gd name="connsiteX308" fmla="*/ 279442 w 2528315"/>
              <a:gd name="connsiteY308" fmla="*/ 2169425 h 2173324"/>
              <a:gd name="connsiteX309" fmla="*/ 264995 w 2528315"/>
              <a:gd name="connsiteY309" fmla="*/ 2167532 h 2173324"/>
              <a:gd name="connsiteX310" fmla="*/ 251299 w 2528315"/>
              <a:gd name="connsiteY310" fmla="*/ 2164534 h 2173324"/>
              <a:gd name="connsiteX311" fmla="*/ 237503 w 2528315"/>
              <a:gd name="connsiteY311" fmla="*/ 2161089 h 2173324"/>
              <a:gd name="connsiteX312" fmla="*/ 224083 w 2528315"/>
              <a:gd name="connsiteY312" fmla="*/ 2157092 h 2173324"/>
              <a:gd name="connsiteX313" fmla="*/ 211140 w 2528315"/>
              <a:gd name="connsiteY313" fmla="*/ 2152988 h 2173324"/>
              <a:gd name="connsiteX314" fmla="*/ 197895 w 2528315"/>
              <a:gd name="connsiteY314" fmla="*/ 2147547 h 2173324"/>
              <a:gd name="connsiteX315" fmla="*/ 185227 w 2528315"/>
              <a:gd name="connsiteY315" fmla="*/ 2142444 h 2173324"/>
              <a:gd name="connsiteX316" fmla="*/ 172835 w 2528315"/>
              <a:gd name="connsiteY316" fmla="*/ 2136343 h 2173324"/>
              <a:gd name="connsiteX317" fmla="*/ 160819 w 2528315"/>
              <a:gd name="connsiteY317" fmla="*/ 2129688 h 2173324"/>
              <a:gd name="connsiteX318" fmla="*/ 149280 w 2528315"/>
              <a:gd name="connsiteY318" fmla="*/ 2122927 h 2173324"/>
              <a:gd name="connsiteX319" fmla="*/ 137163 w 2528315"/>
              <a:gd name="connsiteY319" fmla="*/ 2115826 h 2173324"/>
              <a:gd name="connsiteX320" fmla="*/ 126276 w 2528315"/>
              <a:gd name="connsiteY320" fmla="*/ 2107513 h 2173324"/>
              <a:gd name="connsiteX321" fmla="*/ 115488 w 2528315"/>
              <a:gd name="connsiteY321" fmla="*/ 2099646 h 2173324"/>
              <a:gd name="connsiteX322" fmla="*/ 105077 w 2528315"/>
              <a:gd name="connsiteY322" fmla="*/ 2091225 h 2173324"/>
              <a:gd name="connsiteX323" fmla="*/ 94942 w 2528315"/>
              <a:gd name="connsiteY323" fmla="*/ 2081806 h 2173324"/>
              <a:gd name="connsiteX324" fmla="*/ 85283 w 2528315"/>
              <a:gd name="connsiteY324" fmla="*/ 2072279 h 2173324"/>
              <a:gd name="connsiteX325" fmla="*/ 76000 w 2528315"/>
              <a:gd name="connsiteY325" fmla="*/ 2062199 h 2173324"/>
              <a:gd name="connsiteX326" fmla="*/ 67193 w 2528315"/>
              <a:gd name="connsiteY326" fmla="*/ 2052012 h 2173324"/>
              <a:gd name="connsiteX327" fmla="*/ 58763 w 2528315"/>
              <a:gd name="connsiteY327" fmla="*/ 2041272 h 2173324"/>
              <a:gd name="connsiteX328" fmla="*/ 51286 w 2528315"/>
              <a:gd name="connsiteY328" fmla="*/ 2030317 h 2173324"/>
              <a:gd name="connsiteX329" fmla="*/ 44084 w 2528315"/>
              <a:gd name="connsiteY329" fmla="*/ 2018364 h 2173324"/>
              <a:gd name="connsiteX330" fmla="*/ 36983 w 2528315"/>
              <a:gd name="connsiteY330" fmla="*/ 2006856 h 2173324"/>
              <a:gd name="connsiteX331" fmla="*/ 30258 w 2528315"/>
              <a:gd name="connsiteY331" fmla="*/ 1994796 h 2173324"/>
              <a:gd name="connsiteX332" fmla="*/ 24962 w 2528315"/>
              <a:gd name="connsiteY332" fmla="*/ 1982413 h 2173324"/>
              <a:gd name="connsiteX333" fmla="*/ 19466 w 2528315"/>
              <a:gd name="connsiteY333" fmla="*/ 1969138 h 2173324"/>
              <a:gd name="connsiteX334" fmla="*/ 15023 w 2528315"/>
              <a:gd name="connsiteY334" fmla="*/ 1956095 h 2173324"/>
              <a:gd name="connsiteX335" fmla="*/ 10956 w 2528315"/>
              <a:gd name="connsiteY335" fmla="*/ 1942499 h 2173324"/>
              <a:gd name="connsiteX336" fmla="*/ 7466 w 2528315"/>
              <a:gd name="connsiteY336" fmla="*/ 1929240 h 2173324"/>
              <a:gd name="connsiteX337" fmla="*/ 4427 w 2528315"/>
              <a:gd name="connsiteY337" fmla="*/ 1913539 h 2173324"/>
              <a:gd name="connsiteX338" fmla="*/ 2441 w 2528315"/>
              <a:gd name="connsiteY338" fmla="*/ 1898069 h 2173324"/>
              <a:gd name="connsiteX339" fmla="*/ 932 w 2528315"/>
              <a:gd name="connsiteY339" fmla="*/ 1882492 h 2173324"/>
              <a:gd name="connsiteX340" fmla="*/ 0 w 2528315"/>
              <a:gd name="connsiteY340" fmla="*/ 1867252 h 2173324"/>
              <a:gd name="connsiteX341" fmla="*/ 21 w 2528315"/>
              <a:gd name="connsiteY341" fmla="*/ 1851798 h 2173324"/>
              <a:gd name="connsiteX342" fmla="*/ 1472 w 2528315"/>
              <a:gd name="connsiteY342" fmla="*/ 1836021 h 2173324"/>
              <a:gd name="connsiteX343" fmla="*/ 3124 w 2528315"/>
              <a:gd name="connsiteY343" fmla="*/ 1821136 h 2173324"/>
              <a:gd name="connsiteX344" fmla="*/ 5728 w 2528315"/>
              <a:gd name="connsiteY344" fmla="*/ 1806035 h 2173324"/>
              <a:gd name="connsiteX345" fmla="*/ 8910 w 2528315"/>
              <a:gd name="connsiteY345" fmla="*/ 1791273 h 2173324"/>
              <a:gd name="connsiteX346" fmla="*/ 13145 w 2528315"/>
              <a:gd name="connsiteY346" fmla="*/ 1776741 h 2173324"/>
              <a:gd name="connsiteX347" fmla="*/ 17480 w 2528315"/>
              <a:gd name="connsiteY347" fmla="*/ 1762655 h 2173324"/>
              <a:gd name="connsiteX348" fmla="*/ 22668 w 2528315"/>
              <a:gd name="connsiteY348" fmla="*/ 1747908 h 2173324"/>
              <a:gd name="connsiteX349" fmla="*/ 28634 w 2528315"/>
              <a:gd name="connsiteY349" fmla="*/ 1734391 h 2173324"/>
              <a:gd name="connsiteX350" fmla="*/ 35553 w 2528315"/>
              <a:gd name="connsiteY350" fmla="*/ 1720658 h 2173324"/>
              <a:gd name="connsiteX351" fmla="*/ 43049 w 2528315"/>
              <a:gd name="connsiteY351" fmla="*/ 1707264 h 2173324"/>
              <a:gd name="connsiteX352" fmla="*/ 51223 w 2528315"/>
              <a:gd name="connsiteY352" fmla="*/ 1694653 h 2173324"/>
              <a:gd name="connsiteX353" fmla="*/ 59772 w 2528315"/>
              <a:gd name="connsiteY353" fmla="*/ 1681490 h 2173324"/>
              <a:gd name="connsiteX354" fmla="*/ 68623 w 2528315"/>
              <a:gd name="connsiteY354" fmla="*/ 1669663 h 2173324"/>
              <a:gd name="connsiteX355" fmla="*/ 78803 w 2528315"/>
              <a:gd name="connsiteY355" fmla="*/ 1657068 h 2173324"/>
              <a:gd name="connsiteX356" fmla="*/ 88808 w 2528315"/>
              <a:gd name="connsiteY356" fmla="*/ 1645917 h 2173324"/>
              <a:gd name="connsiteX357" fmla="*/ 99866 w 2528315"/>
              <a:gd name="connsiteY357" fmla="*/ 1634997 h 2173324"/>
              <a:gd name="connsiteX358" fmla="*/ 111501 w 2528315"/>
              <a:gd name="connsiteY358" fmla="*/ 1624415 h 2173324"/>
              <a:gd name="connsiteX359" fmla="*/ 123714 w 2528315"/>
              <a:gd name="connsiteY359" fmla="*/ 1614171 h 2173324"/>
              <a:gd name="connsiteX360" fmla="*/ 135550 w 2528315"/>
              <a:gd name="connsiteY360" fmla="*/ 1604480 h 2173324"/>
              <a:gd name="connsiteX361" fmla="*/ 149117 w 2528315"/>
              <a:gd name="connsiteY361" fmla="*/ 1595803 h 2173324"/>
              <a:gd name="connsiteX362" fmla="*/ 162207 w 2528315"/>
              <a:gd name="connsiteY362" fmla="*/ 1587234 h 2173324"/>
              <a:gd name="connsiteX363" fmla="*/ 176352 w 2528315"/>
              <a:gd name="connsiteY363" fmla="*/ 1578895 h 2173324"/>
              <a:gd name="connsiteX364" fmla="*/ 190696 w 2528315"/>
              <a:gd name="connsiteY364" fmla="*/ 1571447 h 2173324"/>
              <a:gd name="connsiteX365" fmla="*/ 205719 w 2528315"/>
              <a:gd name="connsiteY365" fmla="*/ 1564783 h 2173324"/>
              <a:gd name="connsiteX366" fmla="*/ 220842 w 2528315"/>
              <a:gd name="connsiteY366" fmla="*/ 1558565 h 2173324"/>
              <a:gd name="connsiteX367" fmla="*/ 236642 w 2528315"/>
              <a:gd name="connsiteY367" fmla="*/ 1553130 h 2173324"/>
              <a:gd name="connsiteX368" fmla="*/ 252643 w 2528315"/>
              <a:gd name="connsiteY368" fmla="*/ 1548586 h 2173324"/>
              <a:gd name="connsiteX369" fmla="*/ 246320 w 2528315"/>
              <a:gd name="connsiteY369" fmla="*/ 1538308 h 2173324"/>
              <a:gd name="connsiteX370" fmla="*/ 240197 w 2528315"/>
              <a:gd name="connsiteY370" fmla="*/ 1528920 h 2173324"/>
              <a:gd name="connsiteX371" fmla="*/ 234927 w 2528315"/>
              <a:gd name="connsiteY371" fmla="*/ 1518872 h 2173324"/>
              <a:gd name="connsiteX372" fmla="*/ 229933 w 2528315"/>
              <a:gd name="connsiteY372" fmla="*/ 1507826 h 2173324"/>
              <a:gd name="connsiteX373" fmla="*/ 225516 w 2528315"/>
              <a:gd name="connsiteY373" fmla="*/ 1497117 h 2173324"/>
              <a:gd name="connsiteX374" fmla="*/ 221475 w 2528315"/>
              <a:gd name="connsiteY374" fmla="*/ 1485856 h 2173324"/>
              <a:gd name="connsiteX375" fmla="*/ 217910 w 2528315"/>
              <a:gd name="connsiteY375" fmla="*/ 1474487 h 2173324"/>
              <a:gd name="connsiteX376" fmla="*/ 214722 w 2528315"/>
              <a:gd name="connsiteY376" fmla="*/ 1462565 h 2173324"/>
              <a:gd name="connsiteX377" fmla="*/ 212386 w 2528315"/>
              <a:gd name="connsiteY377" fmla="*/ 1449983 h 2173324"/>
              <a:gd name="connsiteX378" fmla="*/ 210325 w 2528315"/>
              <a:gd name="connsiteY378" fmla="*/ 1436402 h 2173324"/>
              <a:gd name="connsiteX379" fmla="*/ 209419 w 2528315"/>
              <a:gd name="connsiteY379" fmla="*/ 1423498 h 2173324"/>
              <a:gd name="connsiteX380" fmla="*/ 208989 w 2528315"/>
              <a:gd name="connsiteY380" fmla="*/ 1410486 h 2173324"/>
              <a:gd name="connsiteX381" fmla="*/ 209136 w 2528315"/>
              <a:gd name="connsiteY381" fmla="*/ 1397812 h 2173324"/>
              <a:gd name="connsiteX382" fmla="*/ 210237 w 2528315"/>
              <a:gd name="connsiteY382" fmla="*/ 1384924 h 2173324"/>
              <a:gd name="connsiteX383" fmla="*/ 211813 w 2528315"/>
              <a:gd name="connsiteY383" fmla="*/ 1371927 h 2173324"/>
              <a:gd name="connsiteX384" fmla="*/ 214068 w 2528315"/>
              <a:gd name="connsiteY384" fmla="*/ 1359715 h 2173324"/>
              <a:gd name="connsiteX385" fmla="*/ 216698 w 2528315"/>
              <a:gd name="connsiteY385" fmla="*/ 1346950 h 2173324"/>
              <a:gd name="connsiteX386" fmla="*/ 220482 w 2528315"/>
              <a:gd name="connsiteY386" fmla="*/ 1334860 h 2173324"/>
              <a:gd name="connsiteX387" fmla="*/ 224743 w 2528315"/>
              <a:gd name="connsiteY387" fmla="*/ 1322664 h 2173324"/>
              <a:gd name="connsiteX388" fmla="*/ 229581 w 2528315"/>
              <a:gd name="connsiteY388" fmla="*/ 1310805 h 2173324"/>
              <a:gd name="connsiteX389" fmla="*/ 234519 w 2528315"/>
              <a:gd name="connsiteY389" fmla="*/ 1299392 h 2173324"/>
              <a:gd name="connsiteX390" fmla="*/ 240410 w 2528315"/>
              <a:gd name="connsiteY390" fmla="*/ 1287764 h 2173324"/>
              <a:gd name="connsiteX391" fmla="*/ 246979 w 2528315"/>
              <a:gd name="connsiteY391" fmla="*/ 1276920 h 2173324"/>
              <a:gd name="connsiteX392" fmla="*/ 254124 w 2528315"/>
              <a:gd name="connsiteY392" fmla="*/ 1266413 h 2173324"/>
              <a:gd name="connsiteX393" fmla="*/ 261169 w 2528315"/>
              <a:gd name="connsiteY393" fmla="*/ 1255462 h 2173324"/>
              <a:gd name="connsiteX394" fmla="*/ 269469 w 2528315"/>
              <a:gd name="connsiteY394" fmla="*/ 1245632 h 2173324"/>
              <a:gd name="connsiteX395" fmla="*/ 278245 w 2528315"/>
              <a:gd name="connsiteY395" fmla="*/ 1235694 h 2173324"/>
              <a:gd name="connsiteX396" fmla="*/ 287021 w 2528315"/>
              <a:gd name="connsiteY396" fmla="*/ 1225757 h 2173324"/>
              <a:gd name="connsiteX397" fmla="*/ 296575 w 2528315"/>
              <a:gd name="connsiteY397" fmla="*/ 1217049 h 2173324"/>
              <a:gd name="connsiteX398" fmla="*/ 306129 w 2528315"/>
              <a:gd name="connsiteY398" fmla="*/ 1208340 h 2173324"/>
              <a:gd name="connsiteX399" fmla="*/ 316837 w 2528315"/>
              <a:gd name="connsiteY399" fmla="*/ 1200308 h 2173324"/>
              <a:gd name="connsiteX400" fmla="*/ 327545 w 2528315"/>
              <a:gd name="connsiteY400" fmla="*/ 1192276 h 2173324"/>
              <a:gd name="connsiteX401" fmla="*/ 339407 w 2528315"/>
              <a:gd name="connsiteY401" fmla="*/ 1184920 h 2173324"/>
              <a:gd name="connsiteX402" fmla="*/ 350416 w 2528315"/>
              <a:gd name="connsiteY402" fmla="*/ 1178224 h 2173324"/>
              <a:gd name="connsiteX403" fmla="*/ 363056 w 2528315"/>
              <a:gd name="connsiteY403" fmla="*/ 1172097 h 2173324"/>
              <a:gd name="connsiteX404" fmla="*/ 375219 w 2528315"/>
              <a:gd name="connsiteY404" fmla="*/ 1166078 h 2173324"/>
              <a:gd name="connsiteX405" fmla="*/ 388160 w 2528315"/>
              <a:gd name="connsiteY405" fmla="*/ 1161288 h 2173324"/>
              <a:gd name="connsiteX406" fmla="*/ 401101 w 2528315"/>
              <a:gd name="connsiteY406" fmla="*/ 1156497 h 2173324"/>
              <a:gd name="connsiteX407" fmla="*/ 415196 w 2528315"/>
              <a:gd name="connsiteY407" fmla="*/ 1152383 h 2173324"/>
              <a:gd name="connsiteX408" fmla="*/ 428438 w 2528315"/>
              <a:gd name="connsiteY408" fmla="*/ 1148930 h 2173324"/>
              <a:gd name="connsiteX409" fmla="*/ 444264 w 2528315"/>
              <a:gd name="connsiteY409" fmla="*/ 1145830 h 2173324"/>
              <a:gd name="connsiteX410" fmla="*/ 459814 w 2528315"/>
              <a:gd name="connsiteY410" fmla="*/ 1143729 h 2173324"/>
              <a:gd name="connsiteX411" fmla="*/ 473289 w 2528315"/>
              <a:gd name="connsiteY411" fmla="*/ 1142303 h 2173324"/>
              <a:gd name="connsiteX412" fmla="*/ 471155 w 2528315"/>
              <a:gd name="connsiteY412" fmla="*/ 1138035 h 2173324"/>
              <a:gd name="connsiteX413" fmla="*/ 468775 w 2528315"/>
              <a:gd name="connsiteY413" fmla="*/ 1132679 h 2173324"/>
              <a:gd name="connsiteX414" fmla="*/ 466791 w 2528315"/>
              <a:gd name="connsiteY414" fmla="*/ 1127323 h 2173324"/>
              <a:gd name="connsiteX415" fmla="*/ 465005 w 2528315"/>
              <a:gd name="connsiteY415" fmla="*/ 1121570 h 2173324"/>
              <a:gd name="connsiteX416" fmla="*/ 463219 w 2528315"/>
              <a:gd name="connsiteY416" fmla="*/ 1116016 h 2173324"/>
              <a:gd name="connsiteX417" fmla="*/ 461632 w 2528315"/>
              <a:gd name="connsiteY417" fmla="*/ 1110263 h 2173324"/>
              <a:gd name="connsiteX418" fmla="*/ 460640 w 2528315"/>
              <a:gd name="connsiteY418" fmla="*/ 1104511 h 2173324"/>
              <a:gd name="connsiteX419" fmla="*/ 459648 w 2528315"/>
              <a:gd name="connsiteY419" fmla="*/ 1098361 h 2173324"/>
              <a:gd name="connsiteX420" fmla="*/ 459053 w 2528315"/>
              <a:gd name="connsiteY420" fmla="*/ 1092410 h 2173324"/>
              <a:gd name="connsiteX421" fmla="*/ 458656 w 2528315"/>
              <a:gd name="connsiteY421" fmla="*/ 1086261 h 2173324"/>
              <a:gd name="connsiteX422" fmla="*/ 458458 w 2528315"/>
              <a:gd name="connsiteY422" fmla="*/ 1080310 h 2173324"/>
              <a:gd name="connsiteX423" fmla="*/ 458656 w 2528315"/>
              <a:gd name="connsiteY423" fmla="*/ 1073367 h 2173324"/>
              <a:gd name="connsiteX424" fmla="*/ 459252 w 2528315"/>
              <a:gd name="connsiteY424" fmla="*/ 1066623 h 2173324"/>
              <a:gd name="connsiteX425" fmla="*/ 460045 w 2528315"/>
              <a:gd name="connsiteY425" fmla="*/ 1059878 h 2173324"/>
              <a:gd name="connsiteX426" fmla="*/ 461037 w 2528315"/>
              <a:gd name="connsiteY426" fmla="*/ 1053332 h 2173324"/>
              <a:gd name="connsiteX427" fmla="*/ 462426 w 2528315"/>
              <a:gd name="connsiteY427" fmla="*/ 1046786 h 2173324"/>
              <a:gd name="connsiteX428" fmla="*/ 464410 w 2528315"/>
              <a:gd name="connsiteY428" fmla="*/ 1040240 h 2173324"/>
              <a:gd name="connsiteX429" fmla="*/ 466394 w 2528315"/>
              <a:gd name="connsiteY429" fmla="*/ 1034090 h 2173324"/>
              <a:gd name="connsiteX430" fmla="*/ 468775 w 2528315"/>
              <a:gd name="connsiteY430" fmla="*/ 1027941 h 2173324"/>
              <a:gd name="connsiteX431" fmla="*/ 471354 w 2528315"/>
              <a:gd name="connsiteY431" fmla="*/ 1021990 h 2173324"/>
              <a:gd name="connsiteX432" fmla="*/ 474330 w 2528315"/>
              <a:gd name="connsiteY432" fmla="*/ 1016237 h 2173324"/>
              <a:gd name="connsiteX433" fmla="*/ 477305 w 2528315"/>
              <a:gd name="connsiteY433" fmla="*/ 1010683 h 2173324"/>
              <a:gd name="connsiteX434" fmla="*/ 480678 w 2528315"/>
              <a:gd name="connsiteY434" fmla="*/ 1004930 h 2173324"/>
              <a:gd name="connsiteX435" fmla="*/ 484249 w 2528315"/>
              <a:gd name="connsiteY435" fmla="*/ 999773 h 2173324"/>
              <a:gd name="connsiteX436" fmla="*/ 488217 w 2528315"/>
              <a:gd name="connsiteY436" fmla="*/ 994615 h 2173324"/>
              <a:gd name="connsiteX437" fmla="*/ 492383 w 2528315"/>
              <a:gd name="connsiteY437" fmla="*/ 989656 h 2173324"/>
              <a:gd name="connsiteX438" fmla="*/ 496748 w 2528315"/>
              <a:gd name="connsiteY438" fmla="*/ 985094 h 2173324"/>
              <a:gd name="connsiteX439" fmla="*/ 501311 w 2528315"/>
              <a:gd name="connsiteY439" fmla="*/ 980333 h 2173324"/>
              <a:gd name="connsiteX440" fmla="*/ 505874 w 2528315"/>
              <a:gd name="connsiteY440" fmla="*/ 976167 h 2173324"/>
              <a:gd name="connsiteX441" fmla="*/ 511032 w 2528315"/>
              <a:gd name="connsiteY441" fmla="*/ 971803 h 2173324"/>
              <a:gd name="connsiteX442" fmla="*/ 515992 w 2528315"/>
              <a:gd name="connsiteY442" fmla="*/ 968034 h 2173324"/>
              <a:gd name="connsiteX443" fmla="*/ 521349 w 2528315"/>
              <a:gd name="connsiteY443" fmla="*/ 964464 h 2173324"/>
              <a:gd name="connsiteX444" fmla="*/ 526904 w 2528315"/>
              <a:gd name="connsiteY444" fmla="*/ 961091 h 2173324"/>
              <a:gd name="connsiteX445" fmla="*/ 532657 w 2528315"/>
              <a:gd name="connsiteY445" fmla="*/ 957918 h 2173324"/>
              <a:gd name="connsiteX446" fmla="*/ 538212 w 2528315"/>
              <a:gd name="connsiteY446" fmla="*/ 954942 h 2173324"/>
              <a:gd name="connsiteX447" fmla="*/ 544363 w 2528315"/>
              <a:gd name="connsiteY447" fmla="*/ 952562 h 2173324"/>
              <a:gd name="connsiteX448" fmla="*/ 550314 w 2528315"/>
              <a:gd name="connsiteY448" fmla="*/ 950181 h 2173324"/>
              <a:gd name="connsiteX449" fmla="*/ 556663 w 2528315"/>
              <a:gd name="connsiteY449" fmla="*/ 947999 h 2173324"/>
              <a:gd name="connsiteX450" fmla="*/ 563012 w 2528315"/>
              <a:gd name="connsiteY450" fmla="*/ 946214 h 2173324"/>
              <a:gd name="connsiteX451" fmla="*/ 569559 w 2528315"/>
              <a:gd name="connsiteY451" fmla="*/ 944825 h 2173324"/>
              <a:gd name="connsiteX452" fmla="*/ 576106 w 2528315"/>
              <a:gd name="connsiteY452" fmla="*/ 943635 h 2173324"/>
              <a:gd name="connsiteX453" fmla="*/ 582851 w 2528315"/>
              <a:gd name="connsiteY453" fmla="*/ 942842 h 2173324"/>
              <a:gd name="connsiteX454" fmla="*/ 589596 w 2528315"/>
              <a:gd name="connsiteY454" fmla="*/ 942445 h 2173324"/>
              <a:gd name="connsiteX455" fmla="*/ 588009 w 2528315"/>
              <a:gd name="connsiteY455" fmla="*/ 937486 h 2173324"/>
              <a:gd name="connsiteX456" fmla="*/ 586422 w 2528315"/>
              <a:gd name="connsiteY456" fmla="*/ 932923 h 2173324"/>
              <a:gd name="connsiteX457" fmla="*/ 585232 w 2528315"/>
              <a:gd name="connsiteY457" fmla="*/ 928163 h 2173324"/>
              <a:gd name="connsiteX458" fmla="*/ 584240 w 2528315"/>
              <a:gd name="connsiteY458" fmla="*/ 923005 h 2173324"/>
              <a:gd name="connsiteX459" fmla="*/ 583446 w 2528315"/>
              <a:gd name="connsiteY459" fmla="*/ 918046 h 2173324"/>
              <a:gd name="connsiteX460" fmla="*/ 582851 w 2528315"/>
              <a:gd name="connsiteY460" fmla="*/ 912888 h 2173324"/>
              <a:gd name="connsiteX461" fmla="*/ 582454 w 2528315"/>
              <a:gd name="connsiteY461" fmla="*/ 907731 h 2173324"/>
              <a:gd name="connsiteX462" fmla="*/ 582256 w 2528315"/>
              <a:gd name="connsiteY462" fmla="*/ 902375 h 2173324"/>
              <a:gd name="connsiteX463" fmla="*/ 582454 w 2528315"/>
              <a:gd name="connsiteY463" fmla="*/ 896821 h 2173324"/>
              <a:gd name="connsiteX464" fmla="*/ 582851 w 2528315"/>
              <a:gd name="connsiteY464" fmla="*/ 890870 h 2173324"/>
              <a:gd name="connsiteX465" fmla="*/ 583645 w 2528315"/>
              <a:gd name="connsiteY465" fmla="*/ 885315 h 2173324"/>
              <a:gd name="connsiteX466" fmla="*/ 584637 w 2528315"/>
              <a:gd name="connsiteY466" fmla="*/ 879761 h 2173324"/>
              <a:gd name="connsiteX467" fmla="*/ 585827 w 2528315"/>
              <a:gd name="connsiteY467" fmla="*/ 874405 h 2173324"/>
              <a:gd name="connsiteX468" fmla="*/ 587414 w 2528315"/>
              <a:gd name="connsiteY468" fmla="*/ 869049 h 2173324"/>
              <a:gd name="connsiteX469" fmla="*/ 589200 w 2528315"/>
              <a:gd name="connsiteY469" fmla="*/ 863693 h 2173324"/>
              <a:gd name="connsiteX470" fmla="*/ 591184 w 2528315"/>
              <a:gd name="connsiteY470" fmla="*/ 858734 h 2173324"/>
              <a:gd name="connsiteX471" fmla="*/ 593366 w 2528315"/>
              <a:gd name="connsiteY471" fmla="*/ 853577 h 2173324"/>
              <a:gd name="connsiteX472" fmla="*/ 595945 w 2528315"/>
              <a:gd name="connsiteY472" fmla="*/ 848816 h 2173324"/>
              <a:gd name="connsiteX473" fmla="*/ 598723 w 2528315"/>
              <a:gd name="connsiteY473" fmla="*/ 844055 h 2173324"/>
              <a:gd name="connsiteX474" fmla="*/ 601698 w 2528315"/>
              <a:gd name="connsiteY474" fmla="*/ 839493 h 2173324"/>
              <a:gd name="connsiteX475" fmla="*/ 604674 w 2528315"/>
              <a:gd name="connsiteY475" fmla="*/ 835129 h 2173324"/>
              <a:gd name="connsiteX476" fmla="*/ 608047 w 2528315"/>
              <a:gd name="connsiteY476" fmla="*/ 830765 h 2173324"/>
              <a:gd name="connsiteX477" fmla="*/ 611618 w 2528315"/>
              <a:gd name="connsiteY477" fmla="*/ 826797 h 2173324"/>
              <a:gd name="connsiteX478" fmla="*/ 615388 w 2528315"/>
              <a:gd name="connsiteY478" fmla="*/ 823028 h 2173324"/>
              <a:gd name="connsiteX479" fmla="*/ 619157 w 2528315"/>
              <a:gd name="connsiteY479" fmla="*/ 819061 h 2173324"/>
              <a:gd name="connsiteX480" fmla="*/ 623323 w 2528315"/>
              <a:gd name="connsiteY480" fmla="*/ 815689 h 2173324"/>
              <a:gd name="connsiteX481" fmla="*/ 627688 w 2528315"/>
              <a:gd name="connsiteY481" fmla="*/ 812316 h 2173324"/>
              <a:gd name="connsiteX482" fmla="*/ 632053 w 2528315"/>
              <a:gd name="connsiteY482" fmla="*/ 808944 h 2173324"/>
              <a:gd name="connsiteX483" fmla="*/ 636616 w 2528315"/>
              <a:gd name="connsiteY483" fmla="*/ 806167 h 2173324"/>
              <a:gd name="connsiteX484" fmla="*/ 641179 w 2528315"/>
              <a:gd name="connsiteY484" fmla="*/ 803390 h 2173324"/>
              <a:gd name="connsiteX485" fmla="*/ 646139 w 2528315"/>
              <a:gd name="connsiteY485" fmla="*/ 801010 h 2173324"/>
              <a:gd name="connsiteX486" fmla="*/ 651099 w 2528315"/>
              <a:gd name="connsiteY486" fmla="*/ 798629 h 2173324"/>
              <a:gd name="connsiteX487" fmla="*/ 656455 w 2528315"/>
              <a:gd name="connsiteY487" fmla="*/ 796645 h 2173324"/>
              <a:gd name="connsiteX488" fmla="*/ 661415 w 2528315"/>
              <a:gd name="connsiteY488" fmla="*/ 794860 h 2173324"/>
              <a:gd name="connsiteX489" fmla="*/ 666970 w 2528315"/>
              <a:gd name="connsiteY489" fmla="*/ 793472 h 2173324"/>
              <a:gd name="connsiteX490" fmla="*/ 672327 w 2528315"/>
              <a:gd name="connsiteY490" fmla="*/ 792083 h 2173324"/>
              <a:gd name="connsiteX491" fmla="*/ 677882 w 2528315"/>
              <a:gd name="connsiteY491" fmla="*/ 791290 h 2173324"/>
              <a:gd name="connsiteX492" fmla="*/ 683437 w 2528315"/>
              <a:gd name="connsiteY492" fmla="*/ 790496 h 2173324"/>
              <a:gd name="connsiteX493" fmla="*/ 689388 w 2528315"/>
              <a:gd name="connsiteY493" fmla="*/ 790099 h 2173324"/>
              <a:gd name="connsiteX494" fmla="*/ 694943 w 2528315"/>
              <a:gd name="connsiteY494" fmla="*/ 789901 h 2173324"/>
              <a:gd name="connsiteX495" fmla="*/ 701490 w 2528315"/>
              <a:gd name="connsiteY495" fmla="*/ 790099 h 2173324"/>
              <a:gd name="connsiteX496" fmla="*/ 707839 w 2528315"/>
              <a:gd name="connsiteY496" fmla="*/ 790694 h 2173324"/>
              <a:gd name="connsiteX497" fmla="*/ 714188 w 2528315"/>
              <a:gd name="connsiteY497" fmla="*/ 791488 h 2173324"/>
              <a:gd name="connsiteX498" fmla="*/ 720140 w 2528315"/>
              <a:gd name="connsiteY498" fmla="*/ 792678 h 2173324"/>
              <a:gd name="connsiteX499" fmla="*/ 726290 w 2528315"/>
              <a:gd name="connsiteY499" fmla="*/ 794265 h 2173324"/>
              <a:gd name="connsiteX500" fmla="*/ 732043 w 2528315"/>
              <a:gd name="connsiteY500" fmla="*/ 796050 h 2173324"/>
              <a:gd name="connsiteX501" fmla="*/ 737797 w 2528315"/>
              <a:gd name="connsiteY501" fmla="*/ 798232 h 2173324"/>
              <a:gd name="connsiteX502" fmla="*/ 743153 w 2528315"/>
              <a:gd name="connsiteY502" fmla="*/ 800811 h 2173324"/>
              <a:gd name="connsiteX503" fmla="*/ 748708 w 2528315"/>
              <a:gd name="connsiteY503" fmla="*/ 803390 h 2173324"/>
              <a:gd name="connsiteX504" fmla="*/ 753867 w 2528315"/>
              <a:gd name="connsiteY504" fmla="*/ 806365 h 2173324"/>
              <a:gd name="connsiteX505" fmla="*/ 759025 w 2528315"/>
              <a:gd name="connsiteY505" fmla="*/ 809738 h 2173324"/>
              <a:gd name="connsiteX506" fmla="*/ 763786 w 2528315"/>
              <a:gd name="connsiteY506" fmla="*/ 813308 h 2173324"/>
              <a:gd name="connsiteX507" fmla="*/ 768548 w 2528315"/>
              <a:gd name="connsiteY507" fmla="*/ 817077 h 2173324"/>
              <a:gd name="connsiteX508" fmla="*/ 772912 w 2528315"/>
              <a:gd name="connsiteY508" fmla="*/ 821045 h 2173324"/>
              <a:gd name="connsiteX509" fmla="*/ 777079 w 2528315"/>
              <a:gd name="connsiteY509" fmla="*/ 825409 h 2173324"/>
              <a:gd name="connsiteX510" fmla="*/ 781245 w 2528315"/>
              <a:gd name="connsiteY510" fmla="*/ 829773 h 2173324"/>
              <a:gd name="connsiteX511" fmla="*/ 783427 w 2528315"/>
              <a:gd name="connsiteY511" fmla="*/ 820648 h 2173324"/>
              <a:gd name="connsiteX512" fmla="*/ 786006 w 2528315"/>
              <a:gd name="connsiteY512" fmla="*/ 811920 h 2173324"/>
              <a:gd name="connsiteX513" fmla="*/ 788784 w 2528315"/>
              <a:gd name="connsiteY513" fmla="*/ 803192 h 2173324"/>
              <a:gd name="connsiteX514" fmla="*/ 792355 w 2528315"/>
              <a:gd name="connsiteY514" fmla="*/ 794662 h 2173324"/>
              <a:gd name="connsiteX515" fmla="*/ 795926 w 2528315"/>
              <a:gd name="connsiteY515" fmla="*/ 786132 h 2173324"/>
              <a:gd name="connsiteX516" fmla="*/ 799894 w 2528315"/>
              <a:gd name="connsiteY516" fmla="*/ 777999 h 2173324"/>
              <a:gd name="connsiteX517" fmla="*/ 804259 w 2528315"/>
              <a:gd name="connsiteY517" fmla="*/ 770064 h 2173324"/>
              <a:gd name="connsiteX518" fmla="*/ 808822 w 2528315"/>
              <a:gd name="connsiteY518" fmla="*/ 762130 h 2173324"/>
              <a:gd name="connsiteX519" fmla="*/ 813980 w 2528315"/>
              <a:gd name="connsiteY519" fmla="*/ 754790 h 2173324"/>
              <a:gd name="connsiteX520" fmla="*/ 819138 w 2528315"/>
              <a:gd name="connsiteY520" fmla="*/ 747252 h 2173324"/>
              <a:gd name="connsiteX521" fmla="*/ 824693 w 2528315"/>
              <a:gd name="connsiteY521" fmla="*/ 740111 h 2173324"/>
              <a:gd name="connsiteX522" fmla="*/ 830447 w 2528315"/>
              <a:gd name="connsiteY522" fmla="*/ 733367 h 2173324"/>
              <a:gd name="connsiteX523" fmla="*/ 836597 w 2528315"/>
              <a:gd name="connsiteY523" fmla="*/ 726622 h 2173324"/>
              <a:gd name="connsiteX524" fmla="*/ 842945 w 2528315"/>
              <a:gd name="connsiteY524" fmla="*/ 720274 h 2173324"/>
              <a:gd name="connsiteX525" fmla="*/ 849691 w 2528315"/>
              <a:gd name="connsiteY525" fmla="*/ 714125 h 2173324"/>
              <a:gd name="connsiteX526" fmla="*/ 856436 w 2528315"/>
              <a:gd name="connsiteY526" fmla="*/ 708372 h 2173324"/>
              <a:gd name="connsiteX527" fmla="*/ 863578 w 2528315"/>
              <a:gd name="connsiteY527" fmla="*/ 702818 h 2173324"/>
              <a:gd name="connsiteX528" fmla="*/ 871117 w 2528315"/>
              <a:gd name="connsiteY528" fmla="*/ 697661 h 2173324"/>
              <a:gd name="connsiteX529" fmla="*/ 878458 w 2528315"/>
              <a:gd name="connsiteY529" fmla="*/ 692503 h 2173324"/>
              <a:gd name="connsiteX530" fmla="*/ 886394 w 2528315"/>
              <a:gd name="connsiteY530" fmla="*/ 687941 h 2173324"/>
              <a:gd name="connsiteX531" fmla="*/ 892151 w 2528315"/>
              <a:gd name="connsiteY531" fmla="*/ 684774 h 2173324"/>
              <a:gd name="connsiteX532" fmla="*/ 894026 w 2528315"/>
              <a:gd name="connsiteY532" fmla="*/ 679692 h 2173324"/>
              <a:gd name="connsiteX533" fmla="*/ 897050 w 2528315"/>
              <a:gd name="connsiteY533" fmla="*/ 671521 h 2173324"/>
              <a:gd name="connsiteX534" fmla="*/ 900387 w 2528315"/>
              <a:gd name="connsiteY534" fmla="*/ 664070 h 2173324"/>
              <a:gd name="connsiteX535" fmla="*/ 904341 w 2528315"/>
              <a:gd name="connsiteY535" fmla="*/ 656066 h 2173324"/>
              <a:gd name="connsiteX536" fmla="*/ 908368 w 2528315"/>
              <a:gd name="connsiteY536" fmla="*/ 648887 h 2173324"/>
              <a:gd name="connsiteX537" fmla="*/ 912981 w 2528315"/>
              <a:gd name="connsiteY537" fmla="*/ 641740 h 2173324"/>
              <a:gd name="connsiteX538" fmla="*/ 917938 w 2528315"/>
              <a:gd name="connsiteY538" fmla="*/ 634729 h 2173324"/>
              <a:gd name="connsiteX539" fmla="*/ 923240 w 2528315"/>
              <a:gd name="connsiteY539" fmla="*/ 627854 h 2173324"/>
              <a:gd name="connsiteX540" fmla="*/ 928406 w 2528315"/>
              <a:gd name="connsiteY540" fmla="*/ 621323 h 2173324"/>
              <a:gd name="connsiteX541" fmla="*/ 934607 w 2528315"/>
              <a:gd name="connsiteY541" fmla="*/ 615201 h 2173324"/>
              <a:gd name="connsiteX542" fmla="*/ 940567 w 2528315"/>
              <a:gd name="connsiteY542" fmla="*/ 609183 h 2173324"/>
              <a:gd name="connsiteX543" fmla="*/ 947113 w 2528315"/>
              <a:gd name="connsiteY543" fmla="*/ 603197 h 2173324"/>
              <a:gd name="connsiteX544" fmla="*/ 953867 w 2528315"/>
              <a:gd name="connsiteY544" fmla="*/ 597691 h 2173324"/>
              <a:gd name="connsiteX545" fmla="*/ 961070 w 2528315"/>
              <a:gd name="connsiteY545" fmla="*/ 592562 h 2173324"/>
              <a:gd name="connsiteX546" fmla="*/ 968379 w 2528315"/>
              <a:gd name="connsiteY546" fmla="*/ 587673 h 2173324"/>
              <a:gd name="connsiteX547" fmla="*/ 976136 w 2528315"/>
              <a:gd name="connsiteY547" fmla="*/ 583161 h 2173324"/>
              <a:gd name="connsiteX548" fmla="*/ 984102 w 2528315"/>
              <a:gd name="connsiteY548" fmla="*/ 579129 h 2173324"/>
              <a:gd name="connsiteX549" fmla="*/ 979568 w 2528315"/>
              <a:gd name="connsiteY549" fmla="*/ 573954 h 2173324"/>
              <a:gd name="connsiteX550" fmla="*/ 975243 w 2528315"/>
              <a:gd name="connsiteY550" fmla="*/ 569260 h 2173324"/>
              <a:gd name="connsiteX551" fmla="*/ 971294 w 2528315"/>
              <a:gd name="connsiteY551" fmla="*/ 564117 h 2173324"/>
              <a:gd name="connsiteX552" fmla="*/ 967377 w 2528315"/>
              <a:gd name="connsiteY552" fmla="*/ 558389 h 2173324"/>
              <a:gd name="connsiteX553" fmla="*/ 963805 w 2528315"/>
              <a:gd name="connsiteY553" fmla="*/ 552796 h 2173324"/>
              <a:gd name="connsiteX554" fmla="*/ 960368 w 2528315"/>
              <a:gd name="connsiteY554" fmla="*/ 546859 h 2173324"/>
              <a:gd name="connsiteX555" fmla="*/ 957173 w 2528315"/>
              <a:gd name="connsiteY555" fmla="*/ 540817 h 2173324"/>
              <a:gd name="connsiteX556" fmla="*/ 954113 w 2528315"/>
              <a:gd name="connsiteY556" fmla="*/ 534431 h 2173324"/>
              <a:gd name="connsiteX557" fmla="*/ 951430 w 2528315"/>
              <a:gd name="connsiteY557" fmla="*/ 527595 h 2173324"/>
              <a:gd name="connsiteX558" fmla="*/ 948778 w 2528315"/>
              <a:gd name="connsiteY558" fmla="*/ 520174 h 2173324"/>
              <a:gd name="connsiteX559" fmla="*/ 946816 w 2528315"/>
              <a:gd name="connsiteY559" fmla="*/ 513024 h 2173324"/>
              <a:gd name="connsiteX560" fmla="*/ 945094 w 2528315"/>
              <a:gd name="connsiteY560" fmla="*/ 505771 h 2173324"/>
              <a:gd name="connsiteX561" fmla="*/ 943718 w 2528315"/>
              <a:gd name="connsiteY561" fmla="*/ 498653 h 2173324"/>
              <a:gd name="connsiteX562" fmla="*/ 942822 w 2528315"/>
              <a:gd name="connsiteY562" fmla="*/ 491327 h 2173324"/>
              <a:gd name="connsiteX563" fmla="*/ 942166 w 2528315"/>
              <a:gd name="connsiteY563" fmla="*/ 483896 h 2173324"/>
              <a:gd name="connsiteX564" fmla="*/ 941960 w 2528315"/>
              <a:gd name="connsiteY564" fmla="*/ 476841 h 2173324"/>
              <a:gd name="connsiteX565" fmla="*/ 941890 w 2528315"/>
              <a:gd name="connsiteY565" fmla="*/ 469442 h 2173324"/>
              <a:gd name="connsiteX566" fmla="*/ 942510 w 2528315"/>
              <a:gd name="connsiteY566" fmla="*/ 462314 h 2173324"/>
              <a:gd name="connsiteX567" fmla="*/ 943370 w 2528315"/>
              <a:gd name="connsiteY567" fmla="*/ 455082 h 2173324"/>
              <a:gd name="connsiteX568" fmla="*/ 944575 w 2528315"/>
              <a:gd name="connsiteY568" fmla="*/ 447986 h 2173324"/>
              <a:gd name="connsiteX569" fmla="*/ 945884 w 2528315"/>
              <a:gd name="connsiteY569" fmla="*/ 441131 h 2173324"/>
              <a:gd name="connsiteX570" fmla="*/ 947675 w 2528315"/>
              <a:gd name="connsiteY570" fmla="*/ 434067 h 2173324"/>
              <a:gd name="connsiteX571" fmla="*/ 949914 w 2528315"/>
              <a:gd name="connsiteY571" fmla="*/ 427379 h 2173324"/>
              <a:gd name="connsiteX572" fmla="*/ 952499 w 2528315"/>
              <a:gd name="connsiteY572" fmla="*/ 420827 h 2173324"/>
              <a:gd name="connsiteX573" fmla="*/ 954979 w 2528315"/>
              <a:gd name="connsiteY573" fmla="*/ 414034 h 2173324"/>
              <a:gd name="connsiteX574" fmla="*/ 958253 w 2528315"/>
              <a:gd name="connsiteY574" fmla="*/ 407754 h 2173324"/>
              <a:gd name="connsiteX575" fmla="*/ 961767 w 2528315"/>
              <a:gd name="connsiteY575" fmla="*/ 401370 h 2173324"/>
              <a:gd name="connsiteX576" fmla="*/ 965282 w 2528315"/>
              <a:gd name="connsiteY576" fmla="*/ 394985 h 2173324"/>
              <a:gd name="connsiteX577" fmla="*/ 969350 w 2528315"/>
              <a:gd name="connsiteY577" fmla="*/ 389217 h 2173324"/>
              <a:gd name="connsiteX578" fmla="*/ 973418 w 2528315"/>
              <a:gd name="connsiteY578" fmla="*/ 383450 h 2173324"/>
              <a:gd name="connsiteX579" fmla="*/ 978176 w 2528315"/>
              <a:gd name="connsiteY579" fmla="*/ 377954 h 2173324"/>
              <a:gd name="connsiteX580" fmla="*/ 982934 w 2528315"/>
              <a:gd name="connsiteY580" fmla="*/ 372458 h 2173324"/>
              <a:gd name="connsiteX581" fmla="*/ 988382 w 2528315"/>
              <a:gd name="connsiteY581" fmla="*/ 367234 h 2173324"/>
              <a:gd name="connsiteX582" fmla="*/ 993453 w 2528315"/>
              <a:gd name="connsiteY582" fmla="*/ 362460 h 2173324"/>
              <a:gd name="connsiteX583" fmla="*/ 999455 w 2528315"/>
              <a:gd name="connsiteY583" fmla="*/ 357853 h 2173324"/>
              <a:gd name="connsiteX584" fmla="*/ 1005216 w 2528315"/>
              <a:gd name="connsiteY584" fmla="*/ 353350 h 2173324"/>
              <a:gd name="connsiteX585" fmla="*/ 1011530 w 2528315"/>
              <a:gd name="connsiteY585" fmla="*/ 349464 h 2173324"/>
              <a:gd name="connsiteX586" fmla="*/ 1017845 w 2528315"/>
              <a:gd name="connsiteY586" fmla="*/ 345579 h 2173324"/>
              <a:gd name="connsiteX587" fmla="*/ 1024850 w 2528315"/>
              <a:gd name="connsiteY587" fmla="*/ 341965 h 2173324"/>
              <a:gd name="connsiteX588" fmla="*/ 1031477 w 2528315"/>
              <a:gd name="connsiteY588" fmla="*/ 338800 h 2173324"/>
              <a:gd name="connsiteX589" fmla="*/ 1039516 w 2528315"/>
              <a:gd name="connsiteY589" fmla="*/ 335594 h 2173324"/>
              <a:gd name="connsiteX590" fmla="*/ 1047524 w 2528315"/>
              <a:gd name="connsiteY590" fmla="*/ 332973 h 2173324"/>
              <a:gd name="connsiteX591" fmla="*/ 1055636 w 2528315"/>
              <a:gd name="connsiteY591" fmla="*/ 330593 h 2173324"/>
              <a:gd name="connsiteX592" fmla="*/ 1063475 w 2528315"/>
              <a:gd name="connsiteY592" fmla="*/ 328903 h 2173324"/>
              <a:gd name="connsiteX593" fmla="*/ 1071765 w 2528315"/>
              <a:gd name="connsiteY593" fmla="*/ 327588 h 2173324"/>
              <a:gd name="connsiteX594" fmla="*/ 1079677 w 2528315"/>
              <a:gd name="connsiteY594" fmla="*/ 326724 h 2173324"/>
              <a:gd name="connsiteX595" fmla="*/ 1087799 w 2528315"/>
              <a:gd name="connsiteY595" fmla="*/ 326339 h 2173324"/>
              <a:gd name="connsiteX596" fmla="*/ 1095648 w 2528315"/>
              <a:gd name="connsiteY596" fmla="*/ 326645 h 2173324"/>
              <a:gd name="connsiteX597" fmla="*/ 1103738 w 2528315"/>
              <a:gd name="connsiteY597" fmla="*/ 326846 h 2173324"/>
              <a:gd name="connsiteX598" fmla="*/ 1111556 w 2528315"/>
              <a:gd name="connsiteY598" fmla="*/ 327737 h 2173324"/>
              <a:gd name="connsiteX599" fmla="*/ 1119582 w 2528315"/>
              <a:gd name="connsiteY599" fmla="*/ 329109 h 2173324"/>
              <a:gd name="connsiteX600" fmla="*/ 1127232 w 2528315"/>
              <a:gd name="connsiteY600" fmla="*/ 330930 h 2173324"/>
              <a:gd name="connsiteX601" fmla="*/ 1134987 w 2528315"/>
              <a:gd name="connsiteY601" fmla="*/ 332991 h 2173324"/>
              <a:gd name="connsiteX602" fmla="*/ 1142365 w 2528315"/>
              <a:gd name="connsiteY602" fmla="*/ 335502 h 2173324"/>
              <a:gd name="connsiteX603" fmla="*/ 1149712 w 2528315"/>
              <a:gd name="connsiteY603" fmla="*/ 338597 h 2173324"/>
              <a:gd name="connsiteX604" fmla="*/ 1157058 w 2528315"/>
              <a:gd name="connsiteY604" fmla="*/ 341693 h 2173324"/>
              <a:gd name="connsiteX605" fmla="*/ 1154900 w 2528315"/>
              <a:gd name="connsiteY605" fmla="*/ 329486 h 2173324"/>
              <a:gd name="connsiteX606" fmla="*/ 1153431 w 2528315"/>
              <a:gd name="connsiteY606" fmla="*/ 317550 h 2173324"/>
              <a:gd name="connsiteX607" fmla="*/ 1152203 w 2528315"/>
              <a:gd name="connsiteY607" fmla="*/ 305510 h 2173324"/>
              <a:gd name="connsiteX608" fmla="*/ 1152040 w 2528315"/>
              <a:gd name="connsiteY608" fmla="*/ 293293 h 2173324"/>
              <a:gd name="connsiteX609" fmla="*/ 1151878 w 2528315"/>
              <a:gd name="connsiteY609" fmla="*/ 281075 h 2173324"/>
              <a:gd name="connsiteX610" fmla="*/ 1152406 w 2528315"/>
              <a:gd name="connsiteY610" fmla="*/ 269130 h 2173324"/>
              <a:gd name="connsiteX611" fmla="*/ 1153519 w 2528315"/>
              <a:gd name="connsiteY611" fmla="*/ 257216 h 2173324"/>
              <a:gd name="connsiteX612" fmla="*/ 1154872 w 2528315"/>
              <a:gd name="connsiteY612" fmla="*/ 245198 h 2173324"/>
              <a:gd name="connsiteX613" fmla="*/ 1157260 w 2528315"/>
              <a:gd name="connsiteY613" fmla="*/ 233587 h 2173324"/>
              <a:gd name="connsiteX614" fmla="*/ 1159544 w 2528315"/>
              <a:gd name="connsiteY614" fmla="*/ 221736 h 2173324"/>
              <a:gd name="connsiteX615" fmla="*/ 1162517 w 2528315"/>
              <a:gd name="connsiteY615" fmla="*/ 210157 h 2173324"/>
              <a:gd name="connsiteX616" fmla="*/ 1165939 w 2528315"/>
              <a:gd name="connsiteY616" fmla="*/ 198955 h 2173324"/>
              <a:gd name="connsiteX617" fmla="*/ 1169843 w 2528315"/>
              <a:gd name="connsiteY617" fmla="*/ 187544 h 2173324"/>
              <a:gd name="connsiteX618" fmla="*/ 1174195 w 2528315"/>
              <a:gd name="connsiteY618" fmla="*/ 176509 h 2173324"/>
              <a:gd name="connsiteX619" fmla="*/ 1179133 w 2528315"/>
              <a:gd name="connsiteY619" fmla="*/ 165505 h 2173324"/>
              <a:gd name="connsiteX620" fmla="*/ 1184280 w 2528315"/>
              <a:gd name="connsiteY620" fmla="*/ 154982 h 2173324"/>
              <a:gd name="connsiteX621" fmla="*/ 1190012 w 2528315"/>
              <a:gd name="connsiteY621" fmla="*/ 144491 h 2173324"/>
              <a:gd name="connsiteX622" fmla="*/ 1196434 w 2528315"/>
              <a:gd name="connsiteY622" fmla="*/ 134272 h 2173324"/>
              <a:gd name="connsiteX623" fmla="*/ 1202616 w 2528315"/>
              <a:gd name="connsiteY623" fmla="*/ 124158 h 2173324"/>
              <a:gd name="connsiteX624" fmla="*/ 1209832 w 2528315"/>
              <a:gd name="connsiteY624" fmla="*/ 114451 h 2173324"/>
              <a:gd name="connsiteX625" fmla="*/ 1217152 w 2528315"/>
              <a:gd name="connsiteY625" fmla="*/ 104984 h 2173324"/>
              <a:gd name="connsiteX626" fmla="*/ 1225162 w 2528315"/>
              <a:gd name="connsiteY626" fmla="*/ 95790 h 2173324"/>
              <a:gd name="connsiteX627" fmla="*/ 1233381 w 2528315"/>
              <a:gd name="connsiteY627" fmla="*/ 87076 h 2173324"/>
              <a:gd name="connsiteX628" fmla="*/ 1241945 w 2528315"/>
              <a:gd name="connsiteY628" fmla="*/ 78498 h 2173324"/>
              <a:gd name="connsiteX629" fmla="*/ 1250958 w 2528315"/>
              <a:gd name="connsiteY629" fmla="*/ 70297 h 2173324"/>
              <a:gd name="connsiteX630" fmla="*/ 1260421 w 2528315"/>
              <a:gd name="connsiteY630" fmla="*/ 62472 h 2173324"/>
              <a:gd name="connsiteX631" fmla="*/ 1270092 w 2528315"/>
              <a:gd name="connsiteY631" fmla="*/ 55128 h 2173324"/>
              <a:gd name="connsiteX632" fmla="*/ 1280453 w 2528315"/>
              <a:gd name="connsiteY632" fmla="*/ 48056 h 2173324"/>
              <a:gd name="connsiteX633" fmla="*/ 1291023 w 2528315"/>
              <a:gd name="connsiteY633" fmla="*/ 41465 h 2173324"/>
              <a:gd name="connsiteX634" fmla="*/ 1301937 w 2528315"/>
              <a:gd name="connsiteY634" fmla="*/ 35010 h 2173324"/>
              <a:gd name="connsiteX635" fmla="*/ 1313165 w 2528315"/>
              <a:gd name="connsiteY635" fmla="*/ 29276 h 2173324"/>
              <a:gd name="connsiteX636" fmla="*/ 1324738 w 2528315"/>
              <a:gd name="connsiteY636" fmla="*/ 23678 h 2173324"/>
              <a:gd name="connsiteX637" fmla="*/ 1338652 w 2528315"/>
              <a:gd name="connsiteY637" fmla="*/ 18206 h 2173324"/>
              <a:gd name="connsiteX638" fmla="*/ 1352294 w 2528315"/>
              <a:gd name="connsiteY638" fmla="*/ 13423 h 2173324"/>
              <a:gd name="connsiteX639" fmla="*/ 1366354 w 2528315"/>
              <a:gd name="connsiteY639" fmla="*/ 9603 h 217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Lst>
            <a:rect l="l" t="t" r="r" b="b"/>
            <a:pathLst>
              <a:path w="2528315" h="2173324">
                <a:moveTo>
                  <a:pt x="1380277" y="6127"/>
                </a:moveTo>
                <a:lnTo>
                  <a:pt x="1394033" y="3581"/>
                </a:lnTo>
                <a:lnTo>
                  <a:pt x="1408343" y="1652"/>
                </a:lnTo>
                <a:lnTo>
                  <a:pt x="1422485" y="654"/>
                </a:lnTo>
                <a:lnTo>
                  <a:pt x="1436491" y="0"/>
                </a:lnTo>
                <a:lnTo>
                  <a:pt x="1450330" y="276"/>
                </a:lnTo>
                <a:lnTo>
                  <a:pt x="1464377" y="1033"/>
                </a:lnTo>
                <a:lnTo>
                  <a:pt x="1478152" y="2479"/>
                </a:lnTo>
                <a:lnTo>
                  <a:pt x="1491519" y="4961"/>
                </a:lnTo>
                <a:lnTo>
                  <a:pt x="1505231" y="7578"/>
                </a:lnTo>
                <a:lnTo>
                  <a:pt x="1518535" y="11229"/>
                </a:lnTo>
                <a:lnTo>
                  <a:pt x="1531703" y="15226"/>
                </a:lnTo>
                <a:lnTo>
                  <a:pt x="1544704" y="20152"/>
                </a:lnTo>
                <a:lnTo>
                  <a:pt x="1557568" y="25424"/>
                </a:lnTo>
                <a:lnTo>
                  <a:pt x="1569815" y="31249"/>
                </a:lnTo>
                <a:lnTo>
                  <a:pt x="1581895" y="38004"/>
                </a:lnTo>
                <a:lnTo>
                  <a:pt x="1593839" y="45104"/>
                </a:lnTo>
                <a:lnTo>
                  <a:pt x="1605166" y="52758"/>
                </a:lnTo>
                <a:lnTo>
                  <a:pt x="1616461" y="60997"/>
                </a:lnTo>
                <a:lnTo>
                  <a:pt x="1627244" y="70031"/>
                </a:lnTo>
                <a:lnTo>
                  <a:pt x="1637546" y="79273"/>
                </a:lnTo>
                <a:lnTo>
                  <a:pt x="1647576" y="89204"/>
                </a:lnTo>
                <a:lnTo>
                  <a:pt x="1656988" y="99690"/>
                </a:lnTo>
                <a:lnTo>
                  <a:pt x="1665785" y="110729"/>
                </a:lnTo>
                <a:lnTo>
                  <a:pt x="1674340" y="121873"/>
                </a:lnTo>
                <a:lnTo>
                  <a:pt x="1682383" y="133811"/>
                </a:lnTo>
                <a:lnTo>
                  <a:pt x="1688132" y="143481"/>
                </a:lnTo>
                <a:lnTo>
                  <a:pt x="1694059" y="138425"/>
                </a:lnTo>
                <a:lnTo>
                  <a:pt x="1701201" y="132871"/>
                </a:lnTo>
                <a:lnTo>
                  <a:pt x="1708740" y="127713"/>
                </a:lnTo>
                <a:lnTo>
                  <a:pt x="1716081" y="122556"/>
                </a:lnTo>
                <a:lnTo>
                  <a:pt x="1724017" y="117993"/>
                </a:lnTo>
                <a:lnTo>
                  <a:pt x="1731952" y="113629"/>
                </a:lnTo>
                <a:lnTo>
                  <a:pt x="1740285" y="109662"/>
                </a:lnTo>
                <a:lnTo>
                  <a:pt x="1748617" y="106091"/>
                </a:lnTo>
                <a:lnTo>
                  <a:pt x="1757148" y="102719"/>
                </a:lnTo>
                <a:lnTo>
                  <a:pt x="1765878" y="99744"/>
                </a:lnTo>
                <a:lnTo>
                  <a:pt x="1774805" y="97165"/>
                </a:lnTo>
                <a:lnTo>
                  <a:pt x="1783733" y="94983"/>
                </a:lnTo>
                <a:lnTo>
                  <a:pt x="1793058" y="93197"/>
                </a:lnTo>
                <a:lnTo>
                  <a:pt x="1802382" y="91809"/>
                </a:lnTo>
                <a:lnTo>
                  <a:pt x="1811905" y="90619"/>
                </a:lnTo>
                <a:lnTo>
                  <a:pt x="1821428" y="90024"/>
                </a:lnTo>
                <a:lnTo>
                  <a:pt x="1831149" y="89627"/>
                </a:lnTo>
                <a:lnTo>
                  <a:pt x="1842458" y="90024"/>
                </a:lnTo>
                <a:lnTo>
                  <a:pt x="1853369" y="90817"/>
                </a:lnTo>
                <a:lnTo>
                  <a:pt x="1864281" y="92404"/>
                </a:lnTo>
                <a:lnTo>
                  <a:pt x="1874994" y="94189"/>
                </a:lnTo>
                <a:lnTo>
                  <a:pt x="1885311" y="96570"/>
                </a:lnTo>
                <a:lnTo>
                  <a:pt x="1895826" y="99545"/>
                </a:lnTo>
                <a:lnTo>
                  <a:pt x="1905944" y="103116"/>
                </a:lnTo>
                <a:lnTo>
                  <a:pt x="1915863" y="106885"/>
                </a:lnTo>
                <a:lnTo>
                  <a:pt x="1925386" y="111249"/>
                </a:lnTo>
                <a:lnTo>
                  <a:pt x="1934909" y="116010"/>
                </a:lnTo>
                <a:lnTo>
                  <a:pt x="1944035" y="121167"/>
                </a:lnTo>
                <a:lnTo>
                  <a:pt x="1952566" y="126920"/>
                </a:lnTo>
                <a:lnTo>
                  <a:pt x="1961296" y="132871"/>
                </a:lnTo>
                <a:lnTo>
                  <a:pt x="1969430" y="139417"/>
                </a:lnTo>
                <a:lnTo>
                  <a:pt x="1977366" y="146161"/>
                </a:lnTo>
                <a:lnTo>
                  <a:pt x="1984905" y="153501"/>
                </a:lnTo>
                <a:lnTo>
                  <a:pt x="1992245" y="161039"/>
                </a:lnTo>
                <a:lnTo>
                  <a:pt x="1998990" y="168775"/>
                </a:lnTo>
                <a:lnTo>
                  <a:pt x="2005339" y="177107"/>
                </a:lnTo>
                <a:lnTo>
                  <a:pt x="2011489" y="185636"/>
                </a:lnTo>
                <a:lnTo>
                  <a:pt x="2017044" y="194364"/>
                </a:lnTo>
                <a:lnTo>
                  <a:pt x="2022401" y="203489"/>
                </a:lnTo>
                <a:lnTo>
                  <a:pt x="2027162" y="213011"/>
                </a:lnTo>
                <a:lnTo>
                  <a:pt x="2031527" y="222533"/>
                </a:lnTo>
                <a:lnTo>
                  <a:pt x="2035495" y="232451"/>
                </a:lnTo>
                <a:lnTo>
                  <a:pt x="2038868" y="242568"/>
                </a:lnTo>
                <a:lnTo>
                  <a:pt x="2041645" y="252883"/>
                </a:lnTo>
                <a:lnTo>
                  <a:pt x="2044224" y="263198"/>
                </a:lnTo>
                <a:lnTo>
                  <a:pt x="2046208" y="273909"/>
                </a:lnTo>
                <a:lnTo>
                  <a:pt x="2047597" y="284820"/>
                </a:lnTo>
                <a:lnTo>
                  <a:pt x="2048391" y="295928"/>
                </a:lnTo>
                <a:lnTo>
                  <a:pt x="2048589" y="307037"/>
                </a:lnTo>
                <a:lnTo>
                  <a:pt x="2048589" y="311202"/>
                </a:lnTo>
                <a:lnTo>
                  <a:pt x="2048589" y="314971"/>
                </a:lnTo>
                <a:lnTo>
                  <a:pt x="2048391" y="318740"/>
                </a:lnTo>
                <a:lnTo>
                  <a:pt x="2048192" y="322708"/>
                </a:lnTo>
                <a:lnTo>
                  <a:pt x="2047795" y="326477"/>
                </a:lnTo>
                <a:lnTo>
                  <a:pt x="2047399" y="330246"/>
                </a:lnTo>
                <a:lnTo>
                  <a:pt x="2047002" y="334015"/>
                </a:lnTo>
                <a:lnTo>
                  <a:pt x="2046605" y="337784"/>
                </a:lnTo>
                <a:lnTo>
                  <a:pt x="2054342" y="338577"/>
                </a:lnTo>
                <a:lnTo>
                  <a:pt x="2062080" y="339569"/>
                </a:lnTo>
                <a:lnTo>
                  <a:pt x="2069817" y="341156"/>
                </a:lnTo>
                <a:lnTo>
                  <a:pt x="2077356" y="342941"/>
                </a:lnTo>
                <a:lnTo>
                  <a:pt x="2084697" y="345321"/>
                </a:lnTo>
                <a:lnTo>
                  <a:pt x="2091839" y="347702"/>
                </a:lnTo>
                <a:lnTo>
                  <a:pt x="2098783" y="350479"/>
                </a:lnTo>
                <a:lnTo>
                  <a:pt x="2105925" y="353653"/>
                </a:lnTo>
                <a:lnTo>
                  <a:pt x="2112670" y="357223"/>
                </a:lnTo>
                <a:lnTo>
                  <a:pt x="2119019" y="360992"/>
                </a:lnTo>
                <a:lnTo>
                  <a:pt x="2125566" y="364960"/>
                </a:lnTo>
                <a:lnTo>
                  <a:pt x="2131518" y="369324"/>
                </a:lnTo>
                <a:lnTo>
                  <a:pt x="2137469" y="373886"/>
                </a:lnTo>
                <a:lnTo>
                  <a:pt x="2143223" y="378647"/>
                </a:lnTo>
                <a:lnTo>
                  <a:pt x="2148778" y="384003"/>
                </a:lnTo>
                <a:lnTo>
                  <a:pt x="2153936" y="389161"/>
                </a:lnTo>
                <a:lnTo>
                  <a:pt x="2158896" y="394913"/>
                </a:lnTo>
                <a:lnTo>
                  <a:pt x="2163657" y="400666"/>
                </a:lnTo>
                <a:lnTo>
                  <a:pt x="2168220" y="406815"/>
                </a:lnTo>
                <a:lnTo>
                  <a:pt x="2172387" y="412766"/>
                </a:lnTo>
                <a:lnTo>
                  <a:pt x="2176156" y="419312"/>
                </a:lnTo>
                <a:lnTo>
                  <a:pt x="2179926" y="426057"/>
                </a:lnTo>
                <a:lnTo>
                  <a:pt x="2183100" y="432801"/>
                </a:lnTo>
                <a:lnTo>
                  <a:pt x="2186076" y="439744"/>
                </a:lnTo>
                <a:lnTo>
                  <a:pt x="2188655" y="446885"/>
                </a:lnTo>
                <a:lnTo>
                  <a:pt x="2191234" y="454225"/>
                </a:lnTo>
                <a:lnTo>
                  <a:pt x="2193073" y="461211"/>
                </a:lnTo>
                <a:lnTo>
                  <a:pt x="2194815" y="461464"/>
                </a:lnTo>
                <a:lnTo>
                  <a:pt x="2205528" y="463250"/>
                </a:lnTo>
                <a:lnTo>
                  <a:pt x="2215845" y="465630"/>
                </a:lnTo>
                <a:lnTo>
                  <a:pt x="2226360" y="468605"/>
                </a:lnTo>
                <a:lnTo>
                  <a:pt x="2236478" y="472176"/>
                </a:lnTo>
                <a:lnTo>
                  <a:pt x="2246398" y="475945"/>
                </a:lnTo>
                <a:lnTo>
                  <a:pt x="2255920" y="480309"/>
                </a:lnTo>
                <a:lnTo>
                  <a:pt x="2265443" y="485070"/>
                </a:lnTo>
                <a:lnTo>
                  <a:pt x="2274569" y="490227"/>
                </a:lnTo>
                <a:lnTo>
                  <a:pt x="2283100" y="495980"/>
                </a:lnTo>
                <a:lnTo>
                  <a:pt x="2291830" y="501931"/>
                </a:lnTo>
                <a:lnTo>
                  <a:pt x="2299964" y="508477"/>
                </a:lnTo>
                <a:lnTo>
                  <a:pt x="2307900" y="515222"/>
                </a:lnTo>
                <a:lnTo>
                  <a:pt x="2315439" y="522561"/>
                </a:lnTo>
                <a:lnTo>
                  <a:pt x="2322779" y="530099"/>
                </a:lnTo>
                <a:lnTo>
                  <a:pt x="2329525" y="537835"/>
                </a:lnTo>
                <a:lnTo>
                  <a:pt x="2335873" y="546167"/>
                </a:lnTo>
                <a:lnTo>
                  <a:pt x="2342023" y="554697"/>
                </a:lnTo>
                <a:lnTo>
                  <a:pt x="2347578" y="563425"/>
                </a:lnTo>
                <a:lnTo>
                  <a:pt x="2352935" y="572550"/>
                </a:lnTo>
                <a:lnTo>
                  <a:pt x="2357696" y="582071"/>
                </a:lnTo>
                <a:lnTo>
                  <a:pt x="2362061" y="591593"/>
                </a:lnTo>
                <a:lnTo>
                  <a:pt x="2366029" y="601511"/>
                </a:lnTo>
                <a:lnTo>
                  <a:pt x="2369402" y="611628"/>
                </a:lnTo>
                <a:lnTo>
                  <a:pt x="2372179" y="621943"/>
                </a:lnTo>
                <a:lnTo>
                  <a:pt x="2374758" y="632258"/>
                </a:lnTo>
                <a:lnTo>
                  <a:pt x="2376742" y="642970"/>
                </a:lnTo>
                <a:lnTo>
                  <a:pt x="2378131" y="653880"/>
                </a:lnTo>
                <a:lnTo>
                  <a:pt x="2378925" y="664988"/>
                </a:lnTo>
                <a:lnTo>
                  <a:pt x="2379123" y="676097"/>
                </a:lnTo>
                <a:lnTo>
                  <a:pt x="2379123" y="680263"/>
                </a:lnTo>
                <a:lnTo>
                  <a:pt x="2379123" y="684032"/>
                </a:lnTo>
                <a:lnTo>
                  <a:pt x="2378925" y="687801"/>
                </a:lnTo>
                <a:lnTo>
                  <a:pt x="2378726" y="691768"/>
                </a:lnTo>
                <a:lnTo>
                  <a:pt x="2378329" y="695537"/>
                </a:lnTo>
                <a:lnTo>
                  <a:pt x="2377933" y="699306"/>
                </a:lnTo>
                <a:lnTo>
                  <a:pt x="2377536" y="703075"/>
                </a:lnTo>
                <a:lnTo>
                  <a:pt x="2377139" y="706844"/>
                </a:lnTo>
                <a:lnTo>
                  <a:pt x="2384876" y="707637"/>
                </a:lnTo>
                <a:lnTo>
                  <a:pt x="2392614" y="708629"/>
                </a:lnTo>
                <a:lnTo>
                  <a:pt x="2400351" y="710216"/>
                </a:lnTo>
                <a:lnTo>
                  <a:pt x="2407890" y="712001"/>
                </a:lnTo>
                <a:lnTo>
                  <a:pt x="2415231" y="714382"/>
                </a:lnTo>
                <a:lnTo>
                  <a:pt x="2422373" y="716762"/>
                </a:lnTo>
                <a:lnTo>
                  <a:pt x="2429317" y="719539"/>
                </a:lnTo>
                <a:lnTo>
                  <a:pt x="2436459" y="722713"/>
                </a:lnTo>
                <a:lnTo>
                  <a:pt x="2443204" y="726284"/>
                </a:lnTo>
                <a:lnTo>
                  <a:pt x="2449553" y="730053"/>
                </a:lnTo>
                <a:lnTo>
                  <a:pt x="2456100" y="734020"/>
                </a:lnTo>
                <a:lnTo>
                  <a:pt x="2462052" y="738384"/>
                </a:lnTo>
                <a:lnTo>
                  <a:pt x="2468003" y="742947"/>
                </a:lnTo>
                <a:lnTo>
                  <a:pt x="2473757" y="747707"/>
                </a:lnTo>
                <a:lnTo>
                  <a:pt x="2479312" y="753063"/>
                </a:lnTo>
                <a:lnTo>
                  <a:pt x="2484470" y="758221"/>
                </a:lnTo>
                <a:lnTo>
                  <a:pt x="2489430" y="763973"/>
                </a:lnTo>
                <a:lnTo>
                  <a:pt x="2494191" y="769726"/>
                </a:lnTo>
                <a:lnTo>
                  <a:pt x="2498754" y="775875"/>
                </a:lnTo>
                <a:lnTo>
                  <a:pt x="2502921" y="781826"/>
                </a:lnTo>
                <a:lnTo>
                  <a:pt x="2506690" y="788373"/>
                </a:lnTo>
                <a:lnTo>
                  <a:pt x="2510460" y="795117"/>
                </a:lnTo>
                <a:lnTo>
                  <a:pt x="2513634" y="801861"/>
                </a:lnTo>
                <a:lnTo>
                  <a:pt x="2516610" y="808804"/>
                </a:lnTo>
                <a:lnTo>
                  <a:pt x="2519189" y="815945"/>
                </a:lnTo>
                <a:lnTo>
                  <a:pt x="2521768" y="823285"/>
                </a:lnTo>
                <a:lnTo>
                  <a:pt x="2523752" y="830823"/>
                </a:lnTo>
                <a:lnTo>
                  <a:pt x="2525339" y="838163"/>
                </a:lnTo>
                <a:lnTo>
                  <a:pt x="2526728" y="846097"/>
                </a:lnTo>
                <a:lnTo>
                  <a:pt x="2527522" y="853834"/>
                </a:lnTo>
                <a:lnTo>
                  <a:pt x="2528117" y="861768"/>
                </a:lnTo>
                <a:lnTo>
                  <a:pt x="2528315" y="869703"/>
                </a:lnTo>
                <a:lnTo>
                  <a:pt x="2528315" y="875654"/>
                </a:lnTo>
                <a:lnTo>
                  <a:pt x="2527918" y="881406"/>
                </a:lnTo>
                <a:lnTo>
                  <a:pt x="2527522" y="887159"/>
                </a:lnTo>
                <a:lnTo>
                  <a:pt x="2526728" y="892912"/>
                </a:lnTo>
                <a:lnTo>
                  <a:pt x="2525934" y="898268"/>
                </a:lnTo>
                <a:lnTo>
                  <a:pt x="2524744" y="904020"/>
                </a:lnTo>
                <a:lnTo>
                  <a:pt x="2523554" y="909376"/>
                </a:lnTo>
                <a:lnTo>
                  <a:pt x="2522165" y="914930"/>
                </a:lnTo>
                <a:lnTo>
                  <a:pt x="2520578" y="920088"/>
                </a:lnTo>
                <a:lnTo>
                  <a:pt x="2518594" y="925444"/>
                </a:lnTo>
                <a:lnTo>
                  <a:pt x="2516610" y="930601"/>
                </a:lnTo>
                <a:lnTo>
                  <a:pt x="2514626" y="935759"/>
                </a:lnTo>
                <a:lnTo>
                  <a:pt x="2512245" y="940718"/>
                </a:lnTo>
                <a:lnTo>
                  <a:pt x="2509865" y="945677"/>
                </a:lnTo>
                <a:lnTo>
                  <a:pt x="2507087" y="950438"/>
                </a:lnTo>
                <a:lnTo>
                  <a:pt x="2504310" y="955001"/>
                </a:lnTo>
                <a:lnTo>
                  <a:pt x="2501334" y="959761"/>
                </a:lnTo>
                <a:lnTo>
                  <a:pt x="2498358" y="964125"/>
                </a:lnTo>
                <a:lnTo>
                  <a:pt x="2494985" y="968688"/>
                </a:lnTo>
                <a:lnTo>
                  <a:pt x="2491811" y="972854"/>
                </a:lnTo>
                <a:lnTo>
                  <a:pt x="2488240" y="977019"/>
                </a:lnTo>
                <a:lnTo>
                  <a:pt x="2484470" y="981185"/>
                </a:lnTo>
                <a:lnTo>
                  <a:pt x="2480701" y="984954"/>
                </a:lnTo>
                <a:lnTo>
                  <a:pt x="2476931" y="988723"/>
                </a:lnTo>
                <a:lnTo>
                  <a:pt x="2472765" y="992492"/>
                </a:lnTo>
                <a:lnTo>
                  <a:pt x="2468797" y="996062"/>
                </a:lnTo>
                <a:lnTo>
                  <a:pt x="2464631" y="999435"/>
                </a:lnTo>
                <a:lnTo>
                  <a:pt x="2460068" y="1002807"/>
                </a:lnTo>
                <a:lnTo>
                  <a:pt x="2455703" y="1005782"/>
                </a:lnTo>
                <a:lnTo>
                  <a:pt x="2450942" y="1008758"/>
                </a:lnTo>
                <a:lnTo>
                  <a:pt x="2446379" y="1011535"/>
                </a:lnTo>
                <a:lnTo>
                  <a:pt x="2441419" y="1014312"/>
                </a:lnTo>
                <a:lnTo>
                  <a:pt x="2288259" y="1014312"/>
                </a:lnTo>
                <a:lnTo>
                  <a:pt x="1844020" y="1014312"/>
                </a:lnTo>
                <a:lnTo>
                  <a:pt x="1843709" y="1018810"/>
                </a:lnTo>
                <a:lnTo>
                  <a:pt x="1843313" y="1024563"/>
                </a:lnTo>
                <a:lnTo>
                  <a:pt x="1842519" y="1030316"/>
                </a:lnTo>
                <a:lnTo>
                  <a:pt x="1841725" y="1035672"/>
                </a:lnTo>
                <a:lnTo>
                  <a:pt x="1840535" y="1041424"/>
                </a:lnTo>
                <a:lnTo>
                  <a:pt x="1839345" y="1046780"/>
                </a:lnTo>
                <a:lnTo>
                  <a:pt x="1837956" y="1052334"/>
                </a:lnTo>
                <a:lnTo>
                  <a:pt x="1836369" y="1057492"/>
                </a:lnTo>
                <a:lnTo>
                  <a:pt x="1834385" y="1062848"/>
                </a:lnTo>
                <a:lnTo>
                  <a:pt x="1832401" y="1068005"/>
                </a:lnTo>
                <a:lnTo>
                  <a:pt x="1830417" y="1073163"/>
                </a:lnTo>
                <a:lnTo>
                  <a:pt x="1828036" y="1078122"/>
                </a:lnTo>
                <a:lnTo>
                  <a:pt x="1825655" y="1083081"/>
                </a:lnTo>
                <a:lnTo>
                  <a:pt x="1822878" y="1087842"/>
                </a:lnTo>
                <a:lnTo>
                  <a:pt x="1820100" y="1092405"/>
                </a:lnTo>
                <a:lnTo>
                  <a:pt x="1817125" y="1097165"/>
                </a:lnTo>
                <a:lnTo>
                  <a:pt x="1814149" y="1101529"/>
                </a:lnTo>
                <a:lnTo>
                  <a:pt x="1810776" y="1106092"/>
                </a:lnTo>
                <a:lnTo>
                  <a:pt x="1807602" y="1110258"/>
                </a:lnTo>
                <a:lnTo>
                  <a:pt x="1804031" y="1114423"/>
                </a:lnTo>
                <a:lnTo>
                  <a:pt x="1800261" y="1118589"/>
                </a:lnTo>
                <a:lnTo>
                  <a:pt x="1796492" y="1122358"/>
                </a:lnTo>
                <a:lnTo>
                  <a:pt x="1792722" y="1126127"/>
                </a:lnTo>
                <a:lnTo>
                  <a:pt x="1788556" y="1129896"/>
                </a:lnTo>
                <a:lnTo>
                  <a:pt x="1788237" y="1130183"/>
                </a:lnTo>
                <a:lnTo>
                  <a:pt x="1799262" y="1130141"/>
                </a:lnTo>
                <a:lnTo>
                  <a:pt x="1818099" y="1131512"/>
                </a:lnTo>
                <a:lnTo>
                  <a:pt x="1836460" y="1132991"/>
                </a:lnTo>
                <a:lnTo>
                  <a:pt x="1854545" y="1135468"/>
                </a:lnTo>
                <a:lnTo>
                  <a:pt x="1873307" y="1138729"/>
                </a:lnTo>
                <a:lnTo>
                  <a:pt x="1891317" y="1143096"/>
                </a:lnTo>
                <a:lnTo>
                  <a:pt x="1908474" y="1148123"/>
                </a:lnTo>
                <a:lnTo>
                  <a:pt x="1926208" y="1153488"/>
                </a:lnTo>
                <a:lnTo>
                  <a:pt x="1942714" y="1160067"/>
                </a:lnTo>
                <a:lnTo>
                  <a:pt x="1959320" y="1167091"/>
                </a:lnTo>
                <a:lnTo>
                  <a:pt x="1975550" y="1174668"/>
                </a:lnTo>
                <a:lnTo>
                  <a:pt x="1991605" y="1183689"/>
                </a:lnTo>
                <a:lnTo>
                  <a:pt x="2006606" y="1192479"/>
                </a:lnTo>
                <a:lnTo>
                  <a:pt x="2021432" y="1202713"/>
                </a:lnTo>
                <a:lnTo>
                  <a:pt x="2035782" y="1213055"/>
                </a:lnTo>
                <a:lnTo>
                  <a:pt x="2049856" y="1224396"/>
                </a:lnTo>
                <a:lnTo>
                  <a:pt x="2062876" y="1235505"/>
                </a:lnTo>
                <a:lnTo>
                  <a:pt x="2075245" y="1248166"/>
                </a:lnTo>
                <a:lnTo>
                  <a:pt x="2087714" y="1261273"/>
                </a:lnTo>
                <a:lnTo>
                  <a:pt x="2098754" y="1274702"/>
                </a:lnTo>
                <a:lnTo>
                  <a:pt x="2109417" y="1288684"/>
                </a:lnTo>
                <a:lnTo>
                  <a:pt x="2119228" y="1303326"/>
                </a:lnTo>
                <a:lnTo>
                  <a:pt x="2129139" y="1318414"/>
                </a:lnTo>
                <a:lnTo>
                  <a:pt x="2137722" y="1334269"/>
                </a:lnTo>
                <a:lnTo>
                  <a:pt x="2145250" y="1349894"/>
                </a:lnTo>
                <a:lnTo>
                  <a:pt x="2152604" y="1366963"/>
                </a:lnTo>
                <a:lnTo>
                  <a:pt x="2158427" y="1383909"/>
                </a:lnTo>
                <a:lnTo>
                  <a:pt x="2163875" y="1401408"/>
                </a:lnTo>
                <a:lnTo>
                  <a:pt x="2168369" y="1419121"/>
                </a:lnTo>
                <a:lnTo>
                  <a:pt x="2171382" y="1432487"/>
                </a:lnTo>
                <a:lnTo>
                  <a:pt x="2173342" y="1445622"/>
                </a:lnTo>
                <a:lnTo>
                  <a:pt x="2175302" y="1458757"/>
                </a:lnTo>
                <a:lnTo>
                  <a:pt x="2176309" y="1472107"/>
                </a:lnTo>
                <a:lnTo>
                  <a:pt x="2177115" y="1484566"/>
                </a:lnTo>
                <a:lnTo>
                  <a:pt x="2177168" y="1498131"/>
                </a:lnTo>
                <a:lnTo>
                  <a:pt x="2177021" y="1510805"/>
                </a:lnTo>
                <a:lnTo>
                  <a:pt x="2176498" y="1524032"/>
                </a:lnTo>
                <a:lnTo>
                  <a:pt x="2175297" y="1536475"/>
                </a:lnTo>
                <a:lnTo>
                  <a:pt x="2173244" y="1549578"/>
                </a:lnTo>
                <a:lnTo>
                  <a:pt x="2171090" y="1562236"/>
                </a:lnTo>
                <a:lnTo>
                  <a:pt x="2168936" y="1574894"/>
                </a:lnTo>
                <a:lnTo>
                  <a:pt x="2165729" y="1587322"/>
                </a:lnTo>
                <a:lnTo>
                  <a:pt x="2162522" y="1599749"/>
                </a:lnTo>
                <a:lnTo>
                  <a:pt x="2158261" y="1611945"/>
                </a:lnTo>
                <a:lnTo>
                  <a:pt x="2153900" y="1623697"/>
                </a:lnTo>
                <a:lnTo>
                  <a:pt x="2149163" y="1636001"/>
                </a:lnTo>
                <a:lnTo>
                  <a:pt x="2144224" y="1647414"/>
                </a:lnTo>
                <a:lnTo>
                  <a:pt x="2138434" y="1659487"/>
                </a:lnTo>
                <a:lnTo>
                  <a:pt x="2132919" y="1670562"/>
                </a:lnTo>
                <a:lnTo>
                  <a:pt x="2126450" y="1681852"/>
                </a:lnTo>
                <a:lnTo>
                  <a:pt x="2119506" y="1693250"/>
                </a:lnTo>
                <a:lnTo>
                  <a:pt x="2112360" y="1703756"/>
                </a:lnTo>
                <a:lnTo>
                  <a:pt x="2105214" y="1714262"/>
                </a:lnTo>
                <a:lnTo>
                  <a:pt x="2097116" y="1724983"/>
                </a:lnTo>
                <a:lnTo>
                  <a:pt x="2089393" y="1735151"/>
                </a:lnTo>
                <a:lnTo>
                  <a:pt x="2081094" y="1744981"/>
                </a:lnTo>
                <a:lnTo>
                  <a:pt x="2071841" y="1755026"/>
                </a:lnTo>
                <a:lnTo>
                  <a:pt x="2062864" y="1764072"/>
                </a:lnTo>
                <a:lnTo>
                  <a:pt x="2052934" y="1773334"/>
                </a:lnTo>
                <a:lnTo>
                  <a:pt x="2043380" y="1782042"/>
                </a:lnTo>
                <a:lnTo>
                  <a:pt x="2032873" y="1790965"/>
                </a:lnTo>
                <a:lnTo>
                  <a:pt x="1664993" y="1873905"/>
                </a:lnTo>
                <a:lnTo>
                  <a:pt x="478912" y="2141308"/>
                </a:lnTo>
                <a:lnTo>
                  <a:pt x="478435" y="2141416"/>
                </a:lnTo>
                <a:lnTo>
                  <a:pt x="336906" y="2173324"/>
                </a:lnTo>
                <a:lnTo>
                  <a:pt x="321807" y="2172983"/>
                </a:lnTo>
                <a:lnTo>
                  <a:pt x="307660" y="2172426"/>
                </a:lnTo>
                <a:lnTo>
                  <a:pt x="293413" y="2171425"/>
                </a:lnTo>
                <a:lnTo>
                  <a:pt x="279442" y="2169425"/>
                </a:lnTo>
                <a:lnTo>
                  <a:pt x="264995" y="2167532"/>
                </a:lnTo>
                <a:lnTo>
                  <a:pt x="251299" y="2164534"/>
                </a:lnTo>
                <a:lnTo>
                  <a:pt x="237503" y="2161089"/>
                </a:lnTo>
                <a:lnTo>
                  <a:pt x="224083" y="2157092"/>
                </a:lnTo>
                <a:lnTo>
                  <a:pt x="211140" y="2152988"/>
                </a:lnTo>
                <a:lnTo>
                  <a:pt x="197895" y="2147547"/>
                </a:lnTo>
                <a:lnTo>
                  <a:pt x="185227" y="2142444"/>
                </a:lnTo>
                <a:lnTo>
                  <a:pt x="172835" y="2136343"/>
                </a:lnTo>
                <a:lnTo>
                  <a:pt x="160819" y="2129688"/>
                </a:lnTo>
                <a:lnTo>
                  <a:pt x="149280" y="2122927"/>
                </a:lnTo>
                <a:lnTo>
                  <a:pt x="137163" y="2115826"/>
                </a:lnTo>
                <a:lnTo>
                  <a:pt x="126276" y="2107513"/>
                </a:lnTo>
                <a:lnTo>
                  <a:pt x="115488" y="2099646"/>
                </a:lnTo>
                <a:lnTo>
                  <a:pt x="105077" y="2091225"/>
                </a:lnTo>
                <a:lnTo>
                  <a:pt x="94942" y="2081806"/>
                </a:lnTo>
                <a:lnTo>
                  <a:pt x="85283" y="2072279"/>
                </a:lnTo>
                <a:lnTo>
                  <a:pt x="76000" y="2062199"/>
                </a:lnTo>
                <a:lnTo>
                  <a:pt x="67193" y="2052012"/>
                </a:lnTo>
                <a:lnTo>
                  <a:pt x="58763" y="2041272"/>
                </a:lnTo>
                <a:lnTo>
                  <a:pt x="51286" y="2030317"/>
                </a:lnTo>
                <a:lnTo>
                  <a:pt x="44084" y="2018364"/>
                </a:lnTo>
                <a:lnTo>
                  <a:pt x="36983" y="2006856"/>
                </a:lnTo>
                <a:lnTo>
                  <a:pt x="30258" y="1994796"/>
                </a:lnTo>
                <a:lnTo>
                  <a:pt x="24962" y="1982413"/>
                </a:lnTo>
                <a:lnTo>
                  <a:pt x="19466" y="1969138"/>
                </a:lnTo>
                <a:lnTo>
                  <a:pt x="15023" y="1956095"/>
                </a:lnTo>
                <a:lnTo>
                  <a:pt x="10956" y="1942499"/>
                </a:lnTo>
                <a:lnTo>
                  <a:pt x="7466" y="1929240"/>
                </a:lnTo>
                <a:lnTo>
                  <a:pt x="4427" y="1913539"/>
                </a:lnTo>
                <a:lnTo>
                  <a:pt x="2441" y="1898069"/>
                </a:lnTo>
                <a:lnTo>
                  <a:pt x="932" y="1882492"/>
                </a:lnTo>
                <a:lnTo>
                  <a:pt x="0" y="1867252"/>
                </a:lnTo>
                <a:lnTo>
                  <a:pt x="21" y="1851798"/>
                </a:lnTo>
                <a:lnTo>
                  <a:pt x="1472" y="1836021"/>
                </a:lnTo>
                <a:lnTo>
                  <a:pt x="3124" y="1821136"/>
                </a:lnTo>
                <a:lnTo>
                  <a:pt x="5728" y="1806035"/>
                </a:lnTo>
                <a:lnTo>
                  <a:pt x="8910" y="1791273"/>
                </a:lnTo>
                <a:lnTo>
                  <a:pt x="13145" y="1776741"/>
                </a:lnTo>
                <a:lnTo>
                  <a:pt x="17480" y="1762655"/>
                </a:lnTo>
                <a:lnTo>
                  <a:pt x="22668" y="1747908"/>
                </a:lnTo>
                <a:lnTo>
                  <a:pt x="28634" y="1734391"/>
                </a:lnTo>
                <a:lnTo>
                  <a:pt x="35553" y="1720658"/>
                </a:lnTo>
                <a:lnTo>
                  <a:pt x="43049" y="1707264"/>
                </a:lnTo>
                <a:lnTo>
                  <a:pt x="51223" y="1694653"/>
                </a:lnTo>
                <a:lnTo>
                  <a:pt x="59772" y="1681490"/>
                </a:lnTo>
                <a:lnTo>
                  <a:pt x="68623" y="1669663"/>
                </a:lnTo>
                <a:lnTo>
                  <a:pt x="78803" y="1657068"/>
                </a:lnTo>
                <a:lnTo>
                  <a:pt x="88808" y="1645917"/>
                </a:lnTo>
                <a:lnTo>
                  <a:pt x="99866" y="1634997"/>
                </a:lnTo>
                <a:lnTo>
                  <a:pt x="111501" y="1624415"/>
                </a:lnTo>
                <a:lnTo>
                  <a:pt x="123714" y="1614171"/>
                </a:lnTo>
                <a:lnTo>
                  <a:pt x="135550" y="1604480"/>
                </a:lnTo>
                <a:lnTo>
                  <a:pt x="149117" y="1595803"/>
                </a:lnTo>
                <a:lnTo>
                  <a:pt x="162207" y="1587234"/>
                </a:lnTo>
                <a:lnTo>
                  <a:pt x="176352" y="1578895"/>
                </a:lnTo>
                <a:lnTo>
                  <a:pt x="190696" y="1571447"/>
                </a:lnTo>
                <a:lnTo>
                  <a:pt x="205719" y="1564783"/>
                </a:lnTo>
                <a:lnTo>
                  <a:pt x="220842" y="1558565"/>
                </a:lnTo>
                <a:lnTo>
                  <a:pt x="236642" y="1553130"/>
                </a:lnTo>
                <a:lnTo>
                  <a:pt x="252643" y="1548586"/>
                </a:lnTo>
                <a:lnTo>
                  <a:pt x="246320" y="1538308"/>
                </a:lnTo>
                <a:lnTo>
                  <a:pt x="240197" y="1528920"/>
                </a:lnTo>
                <a:lnTo>
                  <a:pt x="234927" y="1518872"/>
                </a:lnTo>
                <a:lnTo>
                  <a:pt x="229933" y="1507826"/>
                </a:lnTo>
                <a:lnTo>
                  <a:pt x="225516" y="1497117"/>
                </a:lnTo>
                <a:lnTo>
                  <a:pt x="221475" y="1485856"/>
                </a:lnTo>
                <a:lnTo>
                  <a:pt x="217910" y="1474487"/>
                </a:lnTo>
                <a:lnTo>
                  <a:pt x="214722" y="1462565"/>
                </a:lnTo>
                <a:lnTo>
                  <a:pt x="212386" y="1449983"/>
                </a:lnTo>
                <a:lnTo>
                  <a:pt x="210325" y="1436402"/>
                </a:lnTo>
                <a:lnTo>
                  <a:pt x="209419" y="1423498"/>
                </a:lnTo>
                <a:lnTo>
                  <a:pt x="208989" y="1410486"/>
                </a:lnTo>
                <a:lnTo>
                  <a:pt x="209136" y="1397812"/>
                </a:lnTo>
                <a:lnTo>
                  <a:pt x="210237" y="1384924"/>
                </a:lnTo>
                <a:lnTo>
                  <a:pt x="211813" y="1371927"/>
                </a:lnTo>
                <a:lnTo>
                  <a:pt x="214068" y="1359715"/>
                </a:lnTo>
                <a:lnTo>
                  <a:pt x="216698" y="1346950"/>
                </a:lnTo>
                <a:lnTo>
                  <a:pt x="220482" y="1334860"/>
                </a:lnTo>
                <a:lnTo>
                  <a:pt x="224743" y="1322664"/>
                </a:lnTo>
                <a:lnTo>
                  <a:pt x="229581" y="1310805"/>
                </a:lnTo>
                <a:lnTo>
                  <a:pt x="234519" y="1299392"/>
                </a:lnTo>
                <a:lnTo>
                  <a:pt x="240410" y="1287764"/>
                </a:lnTo>
                <a:lnTo>
                  <a:pt x="246979" y="1276920"/>
                </a:lnTo>
                <a:lnTo>
                  <a:pt x="254124" y="1266413"/>
                </a:lnTo>
                <a:lnTo>
                  <a:pt x="261169" y="1255462"/>
                </a:lnTo>
                <a:lnTo>
                  <a:pt x="269469" y="1245632"/>
                </a:lnTo>
                <a:lnTo>
                  <a:pt x="278245" y="1235694"/>
                </a:lnTo>
                <a:lnTo>
                  <a:pt x="287021" y="1225757"/>
                </a:lnTo>
                <a:lnTo>
                  <a:pt x="296575" y="1217049"/>
                </a:lnTo>
                <a:lnTo>
                  <a:pt x="306129" y="1208340"/>
                </a:lnTo>
                <a:lnTo>
                  <a:pt x="316837" y="1200308"/>
                </a:lnTo>
                <a:lnTo>
                  <a:pt x="327545" y="1192276"/>
                </a:lnTo>
                <a:lnTo>
                  <a:pt x="339407" y="1184920"/>
                </a:lnTo>
                <a:lnTo>
                  <a:pt x="350416" y="1178224"/>
                </a:lnTo>
                <a:lnTo>
                  <a:pt x="363056" y="1172097"/>
                </a:lnTo>
                <a:lnTo>
                  <a:pt x="375219" y="1166078"/>
                </a:lnTo>
                <a:lnTo>
                  <a:pt x="388160" y="1161288"/>
                </a:lnTo>
                <a:lnTo>
                  <a:pt x="401101" y="1156497"/>
                </a:lnTo>
                <a:lnTo>
                  <a:pt x="415196" y="1152383"/>
                </a:lnTo>
                <a:lnTo>
                  <a:pt x="428438" y="1148930"/>
                </a:lnTo>
                <a:lnTo>
                  <a:pt x="444264" y="1145830"/>
                </a:lnTo>
                <a:lnTo>
                  <a:pt x="459814" y="1143729"/>
                </a:lnTo>
                <a:lnTo>
                  <a:pt x="473289" y="1142303"/>
                </a:lnTo>
                <a:lnTo>
                  <a:pt x="471155" y="1138035"/>
                </a:lnTo>
                <a:lnTo>
                  <a:pt x="468775" y="1132679"/>
                </a:lnTo>
                <a:lnTo>
                  <a:pt x="466791" y="1127323"/>
                </a:lnTo>
                <a:lnTo>
                  <a:pt x="465005" y="1121570"/>
                </a:lnTo>
                <a:lnTo>
                  <a:pt x="463219" y="1116016"/>
                </a:lnTo>
                <a:lnTo>
                  <a:pt x="461632" y="1110263"/>
                </a:lnTo>
                <a:lnTo>
                  <a:pt x="460640" y="1104511"/>
                </a:lnTo>
                <a:lnTo>
                  <a:pt x="459648" y="1098361"/>
                </a:lnTo>
                <a:lnTo>
                  <a:pt x="459053" y="1092410"/>
                </a:lnTo>
                <a:lnTo>
                  <a:pt x="458656" y="1086261"/>
                </a:lnTo>
                <a:lnTo>
                  <a:pt x="458458" y="1080310"/>
                </a:lnTo>
                <a:lnTo>
                  <a:pt x="458656" y="1073367"/>
                </a:lnTo>
                <a:lnTo>
                  <a:pt x="459252" y="1066623"/>
                </a:lnTo>
                <a:lnTo>
                  <a:pt x="460045" y="1059878"/>
                </a:lnTo>
                <a:lnTo>
                  <a:pt x="461037" y="1053332"/>
                </a:lnTo>
                <a:lnTo>
                  <a:pt x="462426" y="1046786"/>
                </a:lnTo>
                <a:lnTo>
                  <a:pt x="464410" y="1040240"/>
                </a:lnTo>
                <a:lnTo>
                  <a:pt x="466394" y="1034090"/>
                </a:lnTo>
                <a:lnTo>
                  <a:pt x="468775" y="1027941"/>
                </a:lnTo>
                <a:lnTo>
                  <a:pt x="471354" y="1021990"/>
                </a:lnTo>
                <a:lnTo>
                  <a:pt x="474330" y="1016237"/>
                </a:lnTo>
                <a:lnTo>
                  <a:pt x="477305" y="1010683"/>
                </a:lnTo>
                <a:lnTo>
                  <a:pt x="480678" y="1004930"/>
                </a:lnTo>
                <a:lnTo>
                  <a:pt x="484249" y="999773"/>
                </a:lnTo>
                <a:lnTo>
                  <a:pt x="488217" y="994615"/>
                </a:lnTo>
                <a:lnTo>
                  <a:pt x="492383" y="989656"/>
                </a:lnTo>
                <a:lnTo>
                  <a:pt x="496748" y="985094"/>
                </a:lnTo>
                <a:lnTo>
                  <a:pt x="501311" y="980333"/>
                </a:lnTo>
                <a:lnTo>
                  <a:pt x="505874" y="976167"/>
                </a:lnTo>
                <a:lnTo>
                  <a:pt x="511032" y="971803"/>
                </a:lnTo>
                <a:lnTo>
                  <a:pt x="515992" y="968034"/>
                </a:lnTo>
                <a:lnTo>
                  <a:pt x="521349" y="964464"/>
                </a:lnTo>
                <a:lnTo>
                  <a:pt x="526904" y="961091"/>
                </a:lnTo>
                <a:lnTo>
                  <a:pt x="532657" y="957918"/>
                </a:lnTo>
                <a:lnTo>
                  <a:pt x="538212" y="954942"/>
                </a:lnTo>
                <a:lnTo>
                  <a:pt x="544363" y="952562"/>
                </a:lnTo>
                <a:lnTo>
                  <a:pt x="550314" y="950181"/>
                </a:lnTo>
                <a:lnTo>
                  <a:pt x="556663" y="947999"/>
                </a:lnTo>
                <a:lnTo>
                  <a:pt x="563012" y="946214"/>
                </a:lnTo>
                <a:lnTo>
                  <a:pt x="569559" y="944825"/>
                </a:lnTo>
                <a:lnTo>
                  <a:pt x="576106" y="943635"/>
                </a:lnTo>
                <a:lnTo>
                  <a:pt x="582851" y="942842"/>
                </a:lnTo>
                <a:lnTo>
                  <a:pt x="589596" y="942445"/>
                </a:lnTo>
                <a:lnTo>
                  <a:pt x="588009" y="937486"/>
                </a:lnTo>
                <a:lnTo>
                  <a:pt x="586422" y="932923"/>
                </a:lnTo>
                <a:lnTo>
                  <a:pt x="585232" y="928163"/>
                </a:lnTo>
                <a:lnTo>
                  <a:pt x="584240" y="923005"/>
                </a:lnTo>
                <a:lnTo>
                  <a:pt x="583446" y="918046"/>
                </a:lnTo>
                <a:lnTo>
                  <a:pt x="582851" y="912888"/>
                </a:lnTo>
                <a:lnTo>
                  <a:pt x="582454" y="907731"/>
                </a:lnTo>
                <a:lnTo>
                  <a:pt x="582256" y="902375"/>
                </a:lnTo>
                <a:lnTo>
                  <a:pt x="582454" y="896821"/>
                </a:lnTo>
                <a:lnTo>
                  <a:pt x="582851" y="890870"/>
                </a:lnTo>
                <a:lnTo>
                  <a:pt x="583645" y="885315"/>
                </a:lnTo>
                <a:lnTo>
                  <a:pt x="584637" y="879761"/>
                </a:lnTo>
                <a:lnTo>
                  <a:pt x="585827" y="874405"/>
                </a:lnTo>
                <a:lnTo>
                  <a:pt x="587414" y="869049"/>
                </a:lnTo>
                <a:lnTo>
                  <a:pt x="589200" y="863693"/>
                </a:lnTo>
                <a:lnTo>
                  <a:pt x="591184" y="858734"/>
                </a:lnTo>
                <a:lnTo>
                  <a:pt x="593366" y="853577"/>
                </a:lnTo>
                <a:lnTo>
                  <a:pt x="595945" y="848816"/>
                </a:lnTo>
                <a:lnTo>
                  <a:pt x="598723" y="844055"/>
                </a:lnTo>
                <a:lnTo>
                  <a:pt x="601698" y="839493"/>
                </a:lnTo>
                <a:lnTo>
                  <a:pt x="604674" y="835129"/>
                </a:lnTo>
                <a:lnTo>
                  <a:pt x="608047" y="830765"/>
                </a:lnTo>
                <a:lnTo>
                  <a:pt x="611618" y="826797"/>
                </a:lnTo>
                <a:lnTo>
                  <a:pt x="615388" y="823028"/>
                </a:lnTo>
                <a:lnTo>
                  <a:pt x="619157" y="819061"/>
                </a:lnTo>
                <a:lnTo>
                  <a:pt x="623323" y="815689"/>
                </a:lnTo>
                <a:lnTo>
                  <a:pt x="627688" y="812316"/>
                </a:lnTo>
                <a:lnTo>
                  <a:pt x="632053" y="808944"/>
                </a:lnTo>
                <a:lnTo>
                  <a:pt x="636616" y="806167"/>
                </a:lnTo>
                <a:lnTo>
                  <a:pt x="641179" y="803390"/>
                </a:lnTo>
                <a:lnTo>
                  <a:pt x="646139" y="801010"/>
                </a:lnTo>
                <a:lnTo>
                  <a:pt x="651099" y="798629"/>
                </a:lnTo>
                <a:lnTo>
                  <a:pt x="656455" y="796645"/>
                </a:lnTo>
                <a:lnTo>
                  <a:pt x="661415" y="794860"/>
                </a:lnTo>
                <a:lnTo>
                  <a:pt x="666970" y="793472"/>
                </a:lnTo>
                <a:lnTo>
                  <a:pt x="672327" y="792083"/>
                </a:lnTo>
                <a:lnTo>
                  <a:pt x="677882" y="791290"/>
                </a:lnTo>
                <a:lnTo>
                  <a:pt x="683437" y="790496"/>
                </a:lnTo>
                <a:lnTo>
                  <a:pt x="689388" y="790099"/>
                </a:lnTo>
                <a:lnTo>
                  <a:pt x="694943" y="789901"/>
                </a:lnTo>
                <a:lnTo>
                  <a:pt x="701490" y="790099"/>
                </a:lnTo>
                <a:lnTo>
                  <a:pt x="707839" y="790694"/>
                </a:lnTo>
                <a:lnTo>
                  <a:pt x="714188" y="791488"/>
                </a:lnTo>
                <a:lnTo>
                  <a:pt x="720140" y="792678"/>
                </a:lnTo>
                <a:lnTo>
                  <a:pt x="726290" y="794265"/>
                </a:lnTo>
                <a:lnTo>
                  <a:pt x="732043" y="796050"/>
                </a:lnTo>
                <a:lnTo>
                  <a:pt x="737797" y="798232"/>
                </a:lnTo>
                <a:lnTo>
                  <a:pt x="743153" y="800811"/>
                </a:lnTo>
                <a:lnTo>
                  <a:pt x="748708" y="803390"/>
                </a:lnTo>
                <a:lnTo>
                  <a:pt x="753867" y="806365"/>
                </a:lnTo>
                <a:lnTo>
                  <a:pt x="759025" y="809738"/>
                </a:lnTo>
                <a:lnTo>
                  <a:pt x="763786" y="813308"/>
                </a:lnTo>
                <a:lnTo>
                  <a:pt x="768548" y="817077"/>
                </a:lnTo>
                <a:lnTo>
                  <a:pt x="772912" y="821045"/>
                </a:lnTo>
                <a:lnTo>
                  <a:pt x="777079" y="825409"/>
                </a:lnTo>
                <a:lnTo>
                  <a:pt x="781245" y="829773"/>
                </a:lnTo>
                <a:lnTo>
                  <a:pt x="783427" y="820648"/>
                </a:lnTo>
                <a:lnTo>
                  <a:pt x="786006" y="811920"/>
                </a:lnTo>
                <a:lnTo>
                  <a:pt x="788784" y="803192"/>
                </a:lnTo>
                <a:lnTo>
                  <a:pt x="792355" y="794662"/>
                </a:lnTo>
                <a:lnTo>
                  <a:pt x="795926" y="786132"/>
                </a:lnTo>
                <a:lnTo>
                  <a:pt x="799894" y="777999"/>
                </a:lnTo>
                <a:lnTo>
                  <a:pt x="804259" y="770064"/>
                </a:lnTo>
                <a:lnTo>
                  <a:pt x="808822" y="762130"/>
                </a:lnTo>
                <a:lnTo>
                  <a:pt x="813980" y="754790"/>
                </a:lnTo>
                <a:lnTo>
                  <a:pt x="819138" y="747252"/>
                </a:lnTo>
                <a:lnTo>
                  <a:pt x="824693" y="740111"/>
                </a:lnTo>
                <a:lnTo>
                  <a:pt x="830447" y="733367"/>
                </a:lnTo>
                <a:lnTo>
                  <a:pt x="836597" y="726622"/>
                </a:lnTo>
                <a:lnTo>
                  <a:pt x="842945" y="720274"/>
                </a:lnTo>
                <a:lnTo>
                  <a:pt x="849691" y="714125"/>
                </a:lnTo>
                <a:lnTo>
                  <a:pt x="856436" y="708372"/>
                </a:lnTo>
                <a:lnTo>
                  <a:pt x="863578" y="702818"/>
                </a:lnTo>
                <a:lnTo>
                  <a:pt x="871117" y="697661"/>
                </a:lnTo>
                <a:lnTo>
                  <a:pt x="878458" y="692503"/>
                </a:lnTo>
                <a:lnTo>
                  <a:pt x="886394" y="687941"/>
                </a:lnTo>
                <a:lnTo>
                  <a:pt x="892151" y="684774"/>
                </a:lnTo>
                <a:lnTo>
                  <a:pt x="894026" y="679692"/>
                </a:lnTo>
                <a:lnTo>
                  <a:pt x="897050" y="671521"/>
                </a:lnTo>
                <a:lnTo>
                  <a:pt x="900387" y="664070"/>
                </a:lnTo>
                <a:lnTo>
                  <a:pt x="904341" y="656066"/>
                </a:lnTo>
                <a:lnTo>
                  <a:pt x="908368" y="648887"/>
                </a:lnTo>
                <a:lnTo>
                  <a:pt x="912981" y="641740"/>
                </a:lnTo>
                <a:lnTo>
                  <a:pt x="917938" y="634729"/>
                </a:lnTo>
                <a:lnTo>
                  <a:pt x="923240" y="627854"/>
                </a:lnTo>
                <a:lnTo>
                  <a:pt x="928406" y="621323"/>
                </a:lnTo>
                <a:lnTo>
                  <a:pt x="934607" y="615201"/>
                </a:lnTo>
                <a:lnTo>
                  <a:pt x="940567" y="609183"/>
                </a:lnTo>
                <a:lnTo>
                  <a:pt x="947113" y="603197"/>
                </a:lnTo>
                <a:lnTo>
                  <a:pt x="953867" y="597691"/>
                </a:lnTo>
                <a:lnTo>
                  <a:pt x="961070" y="592562"/>
                </a:lnTo>
                <a:lnTo>
                  <a:pt x="968379" y="587673"/>
                </a:lnTo>
                <a:lnTo>
                  <a:pt x="976136" y="583161"/>
                </a:lnTo>
                <a:lnTo>
                  <a:pt x="984102" y="579129"/>
                </a:lnTo>
                <a:lnTo>
                  <a:pt x="979568" y="573954"/>
                </a:lnTo>
                <a:lnTo>
                  <a:pt x="975243" y="569260"/>
                </a:lnTo>
                <a:lnTo>
                  <a:pt x="971294" y="564117"/>
                </a:lnTo>
                <a:lnTo>
                  <a:pt x="967377" y="558389"/>
                </a:lnTo>
                <a:lnTo>
                  <a:pt x="963805" y="552796"/>
                </a:lnTo>
                <a:lnTo>
                  <a:pt x="960368" y="546859"/>
                </a:lnTo>
                <a:lnTo>
                  <a:pt x="957173" y="540817"/>
                </a:lnTo>
                <a:lnTo>
                  <a:pt x="954113" y="534431"/>
                </a:lnTo>
                <a:lnTo>
                  <a:pt x="951430" y="527595"/>
                </a:lnTo>
                <a:lnTo>
                  <a:pt x="948778" y="520174"/>
                </a:lnTo>
                <a:lnTo>
                  <a:pt x="946816" y="513024"/>
                </a:lnTo>
                <a:lnTo>
                  <a:pt x="945094" y="505771"/>
                </a:lnTo>
                <a:lnTo>
                  <a:pt x="943718" y="498653"/>
                </a:lnTo>
                <a:lnTo>
                  <a:pt x="942822" y="491327"/>
                </a:lnTo>
                <a:lnTo>
                  <a:pt x="942166" y="483896"/>
                </a:lnTo>
                <a:lnTo>
                  <a:pt x="941960" y="476841"/>
                </a:lnTo>
                <a:lnTo>
                  <a:pt x="941890" y="469442"/>
                </a:lnTo>
                <a:lnTo>
                  <a:pt x="942510" y="462314"/>
                </a:lnTo>
                <a:lnTo>
                  <a:pt x="943370" y="455082"/>
                </a:lnTo>
                <a:lnTo>
                  <a:pt x="944575" y="447986"/>
                </a:lnTo>
                <a:lnTo>
                  <a:pt x="945884" y="441131"/>
                </a:lnTo>
                <a:lnTo>
                  <a:pt x="947675" y="434067"/>
                </a:lnTo>
                <a:lnTo>
                  <a:pt x="949914" y="427379"/>
                </a:lnTo>
                <a:lnTo>
                  <a:pt x="952499" y="420827"/>
                </a:lnTo>
                <a:lnTo>
                  <a:pt x="954979" y="414034"/>
                </a:lnTo>
                <a:lnTo>
                  <a:pt x="958253" y="407754"/>
                </a:lnTo>
                <a:lnTo>
                  <a:pt x="961767" y="401370"/>
                </a:lnTo>
                <a:lnTo>
                  <a:pt x="965282" y="394985"/>
                </a:lnTo>
                <a:lnTo>
                  <a:pt x="969350" y="389217"/>
                </a:lnTo>
                <a:lnTo>
                  <a:pt x="973418" y="383450"/>
                </a:lnTo>
                <a:lnTo>
                  <a:pt x="978176" y="377954"/>
                </a:lnTo>
                <a:lnTo>
                  <a:pt x="982934" y="372458"/>
                </a:lnTo>
                <a:lnTo>
                  <a:pt x="988382" y="367234"/>
                </a:lnTo>
                <a:lnTo>
                  <a:pt x="993453" y="362460"/>
                </a:lnTo>
                <a:lnTo>
                  <a:pt x="999455" y="357853"/>
                </a:lnTo>
                <a:lnTo>
                  <a:pt x="1005216" y="353350"/>
                </a:lnTo>
                <a:lnTo>
                  <a:pt x="1011530" y="349464"/>
                </a:lnTo>
                <a:lnTo>
                  <a:pt x="1017845" y="345579"/>
                </a:lnTo>
                <a:lnTo>
                  <a:pt x="1024850" y="341965"/>
                </a:lnTo>
                <a:lnTo>
                  <a:pt x="1031477" y="338800"/>
                </a:lnTo>
                <a:lnTo>
                  <a:pt x="1039516" y="335594"/>
                </a:lnTo>
                <a:lnTo>
                  <a:pt x="1047524" y="332973"/>
                </a:lnTo>
                <a:lnTo>
                  <a:pt x="1055636" y="330593"/>
                </a:lnTo>
                <a:lnTo>
                  <a:pt x="1063475" y="328903"/>
                </a:lnTo>
                <a:lnTo>
                  <a:pt x="1071765" y="327588"/>
                </a:lnTo>
                <a:lnTo>
                  <a:pt x="1079677" y="326724"/>
                </a:lnTo>
                <a:lnTo>
                  <a:pt x="1087799" y="326339"/>
                </a:lnTo>
                <a:lnTo>
                  <a:pt x="1095648" y="326645"/>
                </a:lnTo>
                <a:lnTo>
                  <a:pt x="1103738" y="326846"/>
                </a:lnTo>
                <a:lnTo>
                  <a:pt x="1111556" y="327737"/>
                </a:lnTo>
                <a:lnTo>
                  <a:pt x="1119582" y="329109"/>
                </a:lnTo>
                <a:lnTo>
                  <a:pt x="1127232" y="330930"/>
                </a:lnTo>
                <a:lnTo>
                  <a:pt x="1134987" y="332991"/>
                </a:lnTo>
                <a:lnTo>
                  <a:pt x="1142365" y="335502"/>
                </a:lnTo>
                <a:lnTo>
                  <a:pt x="1149712" y="338597"/>
                </a:lnTo>
                <a:lnTo>
                  <a:pt x="1157058" y="341693"/>
                </a:lnTo>
                <a:lnTo>
                  <a:pt x="1154900" y="329486"/>
                </a:lnTo>
                <a:lnTo>
                  <a:pt x="1153431" y="317550"/>
                </a:lnTo>
                <a:lnTo>
                  <a:pt x="1152203" y="305510"/>
                </a:lnTo>
                <a:lnTo>
                  <a:pt x="1152040" y="293293"/>
                </a:lnTo>
                <a:lnTo>
                  <a:pt x="1151878" y="281075"/>
                </a:lnTo>
                <a:lnTo>
                  <a:pt x="1152406" y="269130"/>
                </a:lnTo>
                <a:lnTo>
                  <a:pt x="1153519" y="257216"/>
                </a:lnTo>
                <a:lnTo>
                  <a:pt x="1154872" y="245198"/>
                </a:lnTo>
                <a:lnTo>
                  <a:pt x="1157260" y="233587"/>
                </a:lnTo>
                <a:lnTo>
                  <a:pt x="1159544" y="221736"/>
                </a:lnTo>
                <a:lnTo>
                  <a:pt x="1162517" y="210157"/>
                </a:lnTo>
                <a:lnTo>
                  <a:pt x="1165939" y="198955"/>
                </a:lnTo>
                <a:lnTo>
                  <a:pt x="1169843" y="187544"/>
                </a:lnTo>
                <a:lnTo>
                  <a:pt x="1174195" y="176509"/>
                </a:lnTo>
                <a:lnTo>
                  <a:pt x="1179133" y="165505"/>
                </a:lnTo>
                <a:lnTo>
                  <a:pt x="1184280" y="154982"/>
                </a:lnTo>
                <a:lnTo>
                  <a:pt x="1190012" y="144491"/>
                </a:lnTo>
                <a:lnTo>
                  <a:pt x="1196434" y="134272"/>
                </a:lnTo>
                <a:lnTo>
                  <a:pt x="1202616" y="124158"/>
                </a:lnTo>
                <a:lnTo>
                  <a:pt x="1209832" y="114451"/>
                </a:lnTo>
                <a:lnTo>
                  <a:pt x="1217152" y="104984"/>
                </a:lnTo>
                <a:lnTo>
                  <a:pt x="1225162" y="95790"/>
                </a:lnTo>
                <a:lnTo>
                  <a:pt x="1233381" y="87076"/>
                </a:lnTo>
                <a:lnTo>
                  <a:pt x="1241945" y="78498"/>
                </a:lnTo>
                <a:lnTo>
                  <a:pt x="1250958" y="70297"/>
                </a:lnTo>
                <a:lnTo>
                  <a:pt x="1260421" y="62472"/>
                </a:lnTo>
                <a:lnTo>
                  <a:pt x="1270092" y="55128"/>
                </a:lnTo>
                <a:lnTo>
                  <a:pt x="1280453" y="48056"/>
                </a:lnTo>
                <a:lnTo>
                  <a:pt x="1291023" y="41465"/>
                </a:lnTo>
                <a:lnTo>
                  <a:pt x="1301937" y="35010"/>
                </a:lnTo>
                <a:lnTo>
                  <a:pt x="1313165" y="29276"/>
                </a:lnTo>
                <a:lnTo>
                  <a:pt x="1324738" y="23678"/>
                </a:lnTo>
                <a:lnTo>
                  <a:pt x="1338652" y="18206"/>
                </a:lnTo>
                <a:lnTo>
                  <a:pt x="1352294" y="13423"/>
                </a:lnTo>
                <a:lnTo>
                  <a:pt x="1366354" y="9603"/>
                </a:lnTo>
                <a:close/>
              </a:path>
            </a:pathLst>
          </a:custGeom>
          <a:solidFill>
            <a:srgbClr val="00B0F0"/>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216" name="Freeform 239">
            <a:extLst>
              <a:ext uri="{FF2B5EF4-FFF2-40B4-BE49-F238E27FC236}">
                <a16:creationId xmlns:a16="http://schemas.microsoft.com/office/drawing/2014/main" id="{BA4EFE3A-B48C-47C0-B2AA-666A62470486}"/>
              </a:ext>
            </a:extLst>
          </p:cNvPr>
          <p:cNvSpPr>
            <a:spLocks/>
          </p:cNvSpPr>
          <p:nvPr/>
        </p:nvSpPr>
        <p:spPr bwMode="auto">
          <a:xfrm>
            <a:off x="22246" y="1483057"/>
            <a:ext cx="7538906" cy="2943583"/>
          </a:xfrm>
          <a:custGeom>
            <a:avLst/>
            <a:gdLst>
              <a:gd name="connsiteX0" fmla="*/ 2667604 w 4864204"/>
              <a:gd name="connsiteY0" fmla="*/ 34 h 1899239"/>
              <a:gd name="connsiteX1" fmla="*/ 2714514 w 4864204"/>
              <a:gd name="connsiteY1" fmla="*/ 7399 h 1899239"/>
              <a:gd name="connsiteX2" fmla="*/ 2763595 w 4864204"/>
              <a:gd name="connsiteY2" fmla="*/ 31807 h 1899239"/>
              <a:gd name="connsiteX3" fmla="*/ 2786020 w 4864204"/>
              <a:gd name="connsiteY3" fmla="*/ 50942 h 1899239"/>
              <a:gd name="connsiteX4" fmla="*/ 2806237 w 4864204"/>
              <a:gd name="connsiteY4" fmla="*/ 37051 h 1899239"/>
              <a:gd name="connsiteX5" fmla="*/ 2850949 w 4864204"/>
              <a:gd name="connsiteY5" fmla="*/ 16719 h 1899239"/>
              <a:gd name="connsiteX6" fmla="*/ 2896749 w 4864204"/>
              <a:gd name="connsiteY6" fmla="*/ 4909 h 1899239"/>
              <a:gd name="connsiteX7" fmla="*/ 2953242 w 4864204"/>
              <a:gd name="connsiteY7" fmla="*/ 9060 h 1899239"/>
              <a:gd name="connsiteX8" fmla="*/ 3012967 w 4864204"/>
              <a:gd name="connsiteY8" fmla="*/ 28119 h 1899239"/>
              <a:gd name="connsiteX9" fmla="*/ 3073815 w 4864204"/>
              <a:gd name="connsiteY9" fmla="*/ 71682 h 1899239"/>
              <a:gd name="connsiteX10" fmla="*/ 3116605 w 4864204"/>
              <a:gd name="connsiteY10" fmla="*/ 140853 h 1899239"/>
              <a:gd name="connsiteX11" fmla="*/ 3130644 w 4864204"/>
              <a:gd name="connsiteY11" fmla="*/ 219667 h 1899239"/>
              <a:gd name="connsiteX12" fmla="*/ 3119038 w 4864204"/>
              <a:gd name="connsiteY12" fmla="*/ 269766 h 1899239"/>
              <a:gd name="connsiteX13" fmla="*/ 3142486 w 4864204"/>
              <a:gd name="connsiteY13" fmla="*/ 270785 h 1899239"/>
              <a:gd name="connsiteX14" fmla="*/ 3199005 w 4864204"/>
              <a:gd name="connsiteY14" fmla="*/ 285591 h 1899239"/>
              <a:gd name="connsiteX15" fmla="*/ 3254525 w 4864204"/>
              <a:gd name="connsiteY15" fmla="*/ 329163 h 1899239"/>
              <a:gd name="connsiteX16" fmla="*/ 3291973 w 4864204"/>
              <a:gd name="connsiteY16" fmla="*/ 393016 h 1899239"/>
              <a:gd name="connsiteX17" fmla="*/ 3296648 w 4864204"/>
              <a:gd name="connsiteY17" fmla="*/ 432523 h 1899239"/>
              <a:gd name="connsiteX18" fmla="*/ 3329241 w 4864204"/>
              <a:gd name="connsiteY18" fmla="*/ 409146 h 1899239"/>
              <a:gd name="connsiteX19" fmla="*/ 3375027 w 4864204"/>
              <a:gd name="connsiteY19" fmla="*/ 392010 h 1899239"/>
              <a:gd name="connsiteX20" fmla="*/ 3417643 w 4864204"/>
              <a:gd name="connsiteY20" fmla="*/ 386599 h 1899239"/>
              <a:gd name="connsiteX21" fmla="*/ 3464553 w 4864204"/>
              <a:gd name="connsiteY21" fmla="*/ 393963 h 1899239"/>
              <a:gd name="connsiteX22" fmla="*/ 3513633 w 4864204"/>
              <a:gd name="connsiteY22" fmla="*/ 418372 h 1899239"/>
              <a:gd name="connsiteX23" fmla="*/ 3536058 w 4864204"/>
              <a:gd name="connsiteY23" fmla="*/ 437506 h 1899239"/>
              <a:gd name="connsiteX24" fmla="*/ 3556274 w 4864204"/>
              <a:gd name="connsiteY24" fmla="*/ 423615 h 1899239"/>
              <a:gd name="connsiteX25" fmla="*/ 3600988 w 4864204"/>
              <a:gd name="connsiteY25" fmla="*/ 403283 h 1899239"/>
              <a:gd name="connsiteX26" fmla="*/ 3646787 w 4864204"/>
              <a:gd name="connsiteY26" fmla="*/ 391474 h 1899239"/>
              <a:gd name="connsiteX27" fmla="*/ 3703281 w 4864204"/>
              <a:gd name="connsiteY27" fmla="*/ 395624 h 1899239"/>
              <a:gd name="connsiteX28" fmla="*/ 3763006 w 4864204"/>
              <a:gd name="connsiteY28" fmla="*/ 414684 h 1899239"/>
              <a:gd name="connsiteX29" fmla="*/ 3823854 w 4864204"/>
              <a:gd name="connsiteY29" fmla="*/ 458247 h 1899239"/>
              <a:gd name="connsiteX30" fmla="*/ 3866644 w 4864204"/>
              <a:gd name="connsiteY30" fmla="*/ 527417 h 1899239"/>
              <a:gd name="connsiteX31" fmla="*/ 3880682 w 4864204"/>
              <a:gd name="connsiteY31" fmla="*/ 606232 h 1899239"/>
              <a:gd name="connsiteX32" fmla="*/ 3869077 w 4864204"/>
              <a:gd name="connsiteY32" fmla="*/ 656331 h 1899239"/>
              <a:gd name="connsiteX33" fmla="*/ 3892525 w 4864204"/>
              <a:gd name="connsiteY33" fmla="*/ 657350 h 1899239"/>
              <a:gd name="connsiteX34" fmla="*/ 3949043 w 4864204"/>
              <a:gd name="connsiteY34" fmla="*/ 672155 h 1899239"/>
              <a:gd name="connsiteX35" fmla="*/ 4004563 w 4864204"/>
              <a:gd name="connsiteY35" fmla="*/ 715728 h 1899239"/>
              <a:gd name="connsiteX36" fmla="*/ 4016310 w 4864204"/>
              <a:gd name="connsiteY36" fmla="*/ 735757 h 1899239"/>
              <a:gd name="connsiteX37" fmla="*/ 4044797 w 4864204"/>
              <a:gd name="connsiteY37" fmla="*/ 725095 h 1899239"/>
              <a:gd name="connsiteX38" fmla="*/ 4087412 w 4864204"/>
              <a:gd name="connsiteY38" fmla="*/ 719684 h 1899239"/>
              <a:gd name="connsiteX39" fmla="*/ 4134323 w 4864204"/>
              <a:gd name="connsiteY39" fmla="*/ 727049 h 1899239"/>
              <a:gd name="connsiteX40" fmla="*/ 4183403 w 4864204"/>
              <a:gd name="connsiteY40" fmla="*/ 751457 h 1899239"/>
              <a:gd name="connsiteX41" fmla="*/ 4205827 w 4864204"/>
              <a:gd name="connsiteY41" fmla="*/ 770591 h 1899239"/>
              <a:gd name="connsiteX42" fmla="*/ 4226045 w 4864204"/>
              <a:gd name="connsiteY42" fmla="*/ 756701 h 1899239"/>
              <a:gd name="connsiteX43" fmla="*/ 4270758 w 4864204"/>
              <a:gd name="connsiteY43" fmla="*/ 736369 h 1899239"/>
              <a:gd name="connsiteX44" fmla="*/ 4316557 w 4864204"/>
              <a:gd name="connsiteY44" fmla="*/ 724558 h 1899239"/>
              <a:gd name="connsiteX45" fmla="*/ 4373050 w 4864204"/>
              <a:gd name="connsiteY45" fmla="*/ 728709 h 1899239"/>
              <a:gd name="connsiteX46" fmla="*/ 4432775 w 4864204"/>
              <a:gd name="connsiteY46" fmla="*/ 747769 h 1899239"/>
              <a:gd name="connsiteX47" fmla="*/ 4478327 w 4864204"/>
              <a:gd name="connsiteY47" fmla="*/ 780381 h 1899239"/>
              <a:gd name="connsiteX48" fmla="*/ 4534215 w 4864204"/>
              <a:gd name="connsiteY48" fmla="*/ 798216 h 1899239"/>
              <a:gd name="connsiteX49" fmla="*/ 4595063 w 4864204"/>
              <a:gd name="connsiteY49" fmla="*/ 841779 h 1899239"/>
              <a:gd name="connsiteX50" fmla="*/ 4637854 w 4864204"/>
              <a:gd name="connsiteY50" fmla="*/ 910950 h 1899239"/>
              <a:gd name="connsiteX51" fmla="*/ 4651893 w 4864204"/>
              <a:gd name="connsiteY51" fmla="*/ 989765 h 1899239"/>
              <a:gd name="connsiteX52" fmla="*/ 4645501 w 4864204"/>
              <a:gd name="connsiteY52" fmla="*/ 1019676 h 1899239"/>
              <a:gd name="connsiteX53" fmla="*/ 4644103 w 4864204"/>
              <a:gd name="connsiteY53" fmla="*/ 1025087 h 1899239"/>
              <a:gd name="connsiteX54" fmla="*/ 4664375 w 4864204"/>
              <a:gd name="connsiteY54" fmla="*/ 1040997 h 1899239"/>
              <a:gd name="connsiteX55" fmla="*/ 4689989 w 4864204"/>
              <a:gd name="connsiteY55" fmla="*/ 1045625 h 1899239"/>
              <a:gd name="connsiteX56" fmla="*/ 4720253 w 4864204"/>
              <a:gd name="connsiteY56" fmla="*/ 1055687 h 1899239"/>
              <a:gd name="connsiteX57" fmla="*/ 4775772 w 4864204"/>
              <a:gd name="connsiteY57" fmla="*/ 1099260 h 1899239"/>
              <a:gd name="connsiteX58" fmla="*/ 4813223 w 4864204"/>
              <a:gd name="connsiteY58" fmla="*/ 1163113 h 1899239"/>
              <a:gd name="connsiteX59" fmla="*/ 4821920 w 4864204"/>
              <a:gd name="connsiteY59" fmla="*/ 1236611 h 1899239"/>
              <a:gd name="connsiteX60" fmla="*/ 4812336 w 4864204"/>
              <a:gd name="connsiteY60" fmla="*/ 1268592 h 1899239"/>
              <a:gd name="connsiteX61" fmla="*/ 4804091 w 4864204"/>
              <a:gd name="connsiteY61" fmla="*/ 1293709 h 1899239"/>
              <a:gd name="connsiteX62" fmla="*/ 4804176 w 4864204"/>
              <a:gd name="connsiteY62" fmla="*/ 1294418 h 1899239"/>
              <a:gd name="connsiteX63" fmla="*/ 4813618 w 4864204"/>
              <a:gd name="connsiteY63" fmla="*/ 1303816 h 1899239"/>
              <a:gd name="connsiteX64" fmla="*/ 4822107 w 4864204"/>
              <a:gd name="connsiteY64" fmla="*/ 1316518 h 1899239"/>
              <a:gd name="connsiteX65" fmla="*/ 4854239 w 4864204"/>
              <a:gd name="connsiteY65" fmla="*/ 1385709 h 1899239"/>
              <a:gd name="connsiteX66" fmla="*/ 4859767 w 4864204"/>
              <a:gd name="connsiteY66" fmla="*/ 1470933 h 1899239"/>
              <a:gd name="connsiteX67" fmla="*/ 4842281 w 4864204"/>
              <a:gd name="connsiteY67" fmla="*/ 1511790 h 1899239"/>
              <a:gd name="connsiteX68" fmla="*/ 4842846 w 4864204"/>
              <a:gd name="connsiteY68" fmla="*/ 1520498 h 1899239"/>
              <a:gd name="connsiteX69" fmla="*/ 4864204 w 4864204"/>
              <a:gd name="connsiteY69" fmla="*/ 1531119 h 1899239"/>
              <a:gd name="connsiteX70" fmla="*/ 4239032 w 4864204"/>
              <a:gd name="connsiteY70" fmla="*/ 1899239 h 1899239"/>
              <a:gd name="connsiteX71" fmla="*/ 2287560 w 4864204"/>
              <a:gd name="connsiteY71" fmla="*/ 971695 h 1899239"/>
              <a:gd name="connsiteX72" fmla="*/ 2284977 w 4864204"/>
              <a:gd name="connsiteY72" fmla="*/ 974019 h 1899239"/>
              <a:gd name="connsiteX73" fmla="*/ 2280811 w 4864204"/>
              <a:gd name="connsiteY73" fmla="*/ 977392 h 1899239"/>
              <a:gd name="connsiteX74" fmla="*/ 2276248 w 4864204"/>
              <a:gd name="connsiteY74" fmla="*/ 980764 h 1899239"/>
              <a:gd name="connsiteX75" fmla="*/ 2271883 w 4864204"/>
              <a:gd name="connsiteY75" fmla="*/ 983739 h 1899239"/>
              <a:gd name="connsiteX76" fmla="*/ 2267121 w 4864204"/>
              <a:gd name="connsiteY76" fmla="*/ 986715 h 1899239"/>
              <a:gd name="connsiteX77" fmla="*/ 2262558 w 4864204"/>
              <a:gd name="connsiteY77" fmla="*/ 989492 h 1899239"/>
              <a:gd name="connsiteX78" fmla="*/ 2257599 w 4864204"/>
              <a:gd name="connsiteY78" fmla="*/ 992269 h 1899239"/>
              <a:gd name="connsiteX79" fmla="*/ 2104439 w 4864204"/>
              <a:gd name="connsiteY79" fmla="*/ 992269 h 1899239"/>
              <a:gd name="connsiteX80" fmla="*/ 2011861 w 4864204"/>
              <a:gd name="connsiteY80" fmla="*/ 992269 h 1899239"/>
              <a:gd name="connsiteX81" fmla="*/ 2017820 w 4864204"/>
              <a:gd name="connsiteY81" fmla="*/ 999470 h 1899239"/>
              <a:gd name="connsiteX82" fmla="*/ 2023649 w 4864204"/>
              <a:gd name="connsiteY82" fmla="*/ 1007325 h 1899239"/>
              <a:gd name="connsiteX83" fmla="*/ 2028971 w 4864204"/>
              <a:gd name="connsiteY83" fmla="*/ 1014927 h 1899239"/>
              <a:gd name="connsiteX84" fmla="*/ 2033786 w 4864204"/>
              <a:gd name="connsiteY84" fmla="*/ 1023289 h 1899239"/>
              <a:gd name="connsiteX85" fmla="*/ 2038601 w 4864204"/>
              <a:gd name="connsiteY85" fmla="*/ 1031904 h 1899239"/>
              <a:gd name="connsiteX86" fmla="*/ 2042656 w 4864204"/>
              <a:gd name="connsiteY86" fmla="*/ 1040519 h 1899239"/>
              <a:gd name="connsiteX87" fmla="*/ 2046458 w 4864204"/>
              <a:gd name="connsiteY87" fmla="*/ 1049388 h 1899239"/>
              <a:gd name="connsiteX88" fmla="*/ 2049752 w 4864204"/>
              <a:gd name="connsiteY88" fmla="*/ 1058510 h 1899239"/>
              <a:gd name="connsiteX89" fmla="*/ 2053047 w 4864204"/>
              <a:gd name="connsiteY89" fmla="*/ 1067886 h 1899239"/>
              <a:gd name="connsiteX90" fmla="*/ 2055581 w 4864204"/>
              <a:gd name="connsiteY90" fmla="*/ 1077515 h 1899239"/>
              <a:gd name="connsiteX91" fmla="*/ 2057609 w 4864204"/>
              <a:gd name="connsiteY91" fmla="*/ 1086890 h 1899239"/>
              <a:gd name="connsiteX92" fmla="*/ 2059383 w 4864204"/>
              <a:gd name="connsiteY92" fmla="*/ 1097026 h 1899239"/>
              <a:gd name="connsiteX93" fmla="*/ 2060396 w 4864204"/>
              <a:gd name="connsiteY93" fmla="*/ 1106909 h 1899239"/>
              <a:gd name="connsiteX94" fmla="*/ 2061157 w 4864204"/>
              <a:gd name="connsiteY94" fmla="*/ 1117044 h 1899239"/>
              <a:gd name="connsiteX95" fmla="*/ 2061410 w 4864204"/>
              <a:gd name="connsiteY95" fmla="*/ 1127180 h 1899239"/>
              <a:gd name="connsiteX96" fmla="*/ 2061410 w 4864204"/>
              <a:gd name="connsiteY96" fmla="*/ 1134782 h 1899239"/>
              <a:gd name="connsiteX97" fmla="*/ 2060903 w 4864204"/>
              <a:gd name="connsiteY97" fmla="*/ 1142130 h 1899239"/>
              <a:gd name="connsiteX98" fmla="*/ 2060396 w 4864204"/>
              <a:gd name="connsiteY98" fmla="*/ 1149479 h 1899239"/>
              <a:gd name="connsiteX99" fmla="*/ 2059383 w 4864204"/>
              <a:gd name="connsiteY99" fmla="*/ 1156827 h 1899239"/>
              <a:gd name="connsiteX100" fmla="*/ 2058369 w 4864204"/>
              <a:gd name="connsiteY100" fmla="*/ 1163669 h 1899239"/>
              <a:gd name="connsiteX101" fmla="*/ 2056848 w 4864204"/>
              <a:gd name="connsiteY101" fmla="*/ 1171017 h 1899239"/>
              <a:gd name="connsiteX102" fmla="*/ 2055328 w 4864204"/>
              <a:gd name="connsiteY102" fmla="*/ 1177859 h 1899239"/>
              <a:gd name="connsiteX103" fmla="*/ 2053554 w 4864204"/>
              <a:gd name="connsiteY103" fmla="*/ 1184954 h 1899239"/>
              <a:gd name="connsiteX104" fmla="*/ 2051526 w 4864204"/>
              <a:gd name="connsiteY104" fmla="*/ 1191542 h 1899239"/>
              <a:gd name="connsiteX105" fmla="*/ 2048992 w 4864204"/>
              <a:gd name="connsiteY105" fmla="*/ 1198384 h 1899239"/>
              <a:gd name="connsiteX106" fmla="*/ 2046458 w 4864204"/>
              <a:gd name="connsiteY106" fmla="*/ 1204972 h 1899239"/>
              <a:gd name="connsiteX107" fmla="*/ 2043923 w 4864204"/>
              <a:gd name="connsiteY107" fmla="*/ 1211560 h 1899239"/>
              <a:gd name="connsiteX108" fmla="*/ 2040882 w 4864204"/>
              <a:gd name="connsiteY108" fmla="*/ 1217895 h 1899239"/>
              <a:gd name="connsiteX109" fmla="*/ 2037841 w 4864204"/>
              <a:gd name="connsiteY109" fmla="*/ 1224230 h 1899239"/>
              <a:gd name="connsiteX110" fmla="*/ 2034293 w 4864204"/>
              <a:gd name="connsiteY110" fmla="*/ 1230311 h 1899239"/>
              <a:gd name="connsiteX111" fmla="*/ 2030745 w 4864204"/>
              <a:gd name="connsiteY111" fmla="*/ 1236139 h 1899239"/>
              <a:gd name="connsiteX112" fmla="*/ 2026944 w 4864204"/>
              <a:gd name="connsiteY112" fmla="*/ 1242221 h 1899239"/>
              <a:gd name="connsiteX113" fmla="*/ 2023142 w 4864204"/>
              <a:gd name="connsiteY113" fmla="*/ 1247796 h 1899239"/>
              <a:gd name="connsiteX114" fmla="*/ 2018834 w 4864204"/>
              <a:gd name="connsiteY114" fmla="*/ 1253624 h 1899239"/>
              <a:gd name="connsiteX115" fmla="*/ 2014779 w 4864204"/>
              <a:gd name="connsiteY115" fmla="*/ 1258945 h 1899239"/>
              <a:gd name="connsiteX116" fmla="*/ 2010217 w 4864204"/>
              <a:gd name="connsiteY116" fmla="*/ 1264266 h 1899239"/>
              <a:gd name="connsiteX117" fmla="*/ 2005402 w 4864204"/>
              <a:gd name="connsiteY117" fmla="*/ 1269587 h 1899239"/>
              <a:gd name="connsiteX118" fmla="*/ 2000587 w 4864204"/>
              <a:gd name="connsiteY118" fmla="*/ 1274402 h 1899239"/>
              <a:gd name="connsiteX119" fmla="*/ 1995772 w 4864204"/>
              <a:gd name="connsiteY119" fmla="*/ 1279216 h 1899239"/>
              <a:gd name="connsiteX120" fmla="*/ 1990450 w 4864204"/>
              <a:gd name="connsiteY120" fmla="*/ 1284031 h 1899239"/>
              <a:gd name="connsiteX121" fmla="*/ 1985382 w 4864204"/>
              <a:gd name="connsiteY121" fmla="*/ 1288592 h 1899239"/>
              <a:gd name="connsiteX122" fmla="*/ 1980060 w 4864204"/>
              <a:gd name="connsiteY122" fmla="*/ 1292900 h 1899239"/>
              <a:gd name="connsiteX123" fmla="*/ 1974231 w 4864204"/>
              <a:gd name="connsiteY123" fmla="*/ 1297207 h 1899239"/>
              <a:gd name="connsiteX124" fmla="*/ 1968655 w 4864204"/>
              <a:gd name="connsiteY124" fmla="*/ 1301008 h 1899239"/>
              <a:gd name="connsiteX125" fmla="*/ 1962573 w 4864204"/>
              <a:gd name="connsiteY125" fmla="*/ 1304809 h 1899239"/>
              <a:gd name="connsiteX126" fmla="*/ 1956744 w 4864204"/>
              <a:gd name="connsiteY126" fmla="*/ 1308357 h 1899239"/>
              <a:gd name="connsiteX127" fmla="*/ 1950408 w 4864204"/>
              <a:gd name="connsiteY127" fmla="*/ 1311904 h 1899239"/>
              <a:gd name="connsiteX128" fmla="*/ 1754762 w 4864204"/>
              <a:gd name="connsiteY128" fmla="*/ 1311904 h 1899239"/>
              <a:gd name="connsiteX129" fmla="*/ 1123978 w 4864204"/>
              <a:gd name="connsiteY129" fmla="*/ 1311904 h 1899239"/>
              <a:gd name="connsiteX130" fmla="*/ 1123724 w 4864204"/>
              <a:gd name="connsiteY130" fmla="*/ 1311904 h 1899239"/>
              <a:gd name="connsiteX131" fmla="*/ 1048456 w 4864204"/>
              <a:gd name="connsiteY131" fmla="*/ 1311904 h 1899239"/>
              <a:gd name="connsiteX132" fmla="*/ 1040853 w 4864204"/>
              <a:gd name="connsiteY132" fmla="*/ 1309877 h 1899239"/>
              <a:gd name="connsiteX133" fmla="*/ 1033757 w 4864204"/>
              <a:gd name="connsiteY133" fmla="*/ 1307850 h 1899239"/>
              <a:gd name="connsiteX134" fmla="*/ 1026661 w 4864204"/>
              <a:gd name="connsiteY134" fmla="*/ 1305569 h 1899239"/>
              <a:gd name="connsiteX135" fmla="*/ 1019819 w 4864204"/>
              <a:gd name="connsiteY135" fmla="*/ 1302782 h 1899239"/>
              <a:gd name="connsiteX136" fmla="*/ 1012723 w 4864204"/>
              <a:gd name="connsiteY136" fmla="*/ 1299995 h 1899239"/>
              <a:gd name="connsiteX137" fmla="*/ 1006133 w 4864204"/>
              <a:gd name="connsiteY137" fmla="*/ 1296701 h 1899239"/>
              <a:gd name="connsiteX138" fmla="*/ 999544 w 4864204"/>
              <a:gd name="connsiteY138" fmla="*/ 1293153 h 1899239"/>
              <a:gd name="connsiteX139" fmla="*/ 993209 w 4864204"/>
              <a:gd name="connsiteY139" fmla="*/ 1289352 h 1899239"/>
              <a:gd name="connsiteX140" fmla="*/ 987126 w 4864204"/>
              <a:gd name="connsiteY140" fmla="*/ 1285551 h 1899239"/>
              <a:gd name="connsiteX141" fmla="*/ 981044 w 4864204"/>
              <a:gd name="connsiteY141" fmla="*/ 1280990 h 1899239"/>
              <a:gd name="connsiteX142" fmla="*/ 975215 w 4864204"/>
              <a:gd name="connsiteY142" fmla="*/ 1276682 h 1899239"/>
              <a:gd name="connsiteX143" fmla="*/ 969640 w 4864204"/>
              <a:gd name="connsiteY143" fmla="*/ 1271868 h 1899239"/>
              <a:gd name="connsiteX144" fmla="*/ 964318 w 4864204"/>
              <a:gd name="connsiteY144" fmla="*/ 1266800 h 1899239"/>
              <a:gd name="connsiteX145" fmla="*/ 959249 w 4864204"/>
              <a:gd name="connsiteY145" fmla="*/ 1261732 h 1899239"/>
              <a:gd name="connsiteX146" fmla="*/ 953927 w 4864204"/>
              <a:gd name="connsiteY146" fmla="*/ 1256411 h 1899239"/>
              <a:gd name="connsiteX147" fmla="*/ 949365 w 4864204"/>
              <a:gd name="connsiteY147" fmla="*/ 1250583 h 1899239"/>
              <a:gd name="connsiteX148" fmla="*/ 944804 w 4864204"/>
              <a:gd name="connsiteY148" fmla="*/ 1245008 h 1899239"/>
              <a:gd name="connsiteX149" fmla="*/ 940495 w 4864204"/>
              <a:gd name="connsiteY149" fmla="*/ 1239180 h 1899239"/>
              <a:gd name="connsiteX150" fmla="*/ 939280 w 4864204"/>
              <a:gd name="connsiteY150" fmla="*/ 1237281 h 1899239"/>
              <a:gd name="connsiteX151" fmla="*/ 247338 w 4864204"/>
              <a:gd name="connsiteY151" fmla="*/ 1237281 h 1899239"/>
              <a:gd name="connsiteX152" fmla="*/ 247045 w 4864204"/>
              <a:gd name="connsiteY152" fmla="*/ 1237281 h 1899239"/>
              <a:gd name="connsiteX153" fmla="*/ 160214 w 4864204"/>
              <a:gd name="connsiteY153" fmla="*/ 1237281 h 1899239"/>
              <a:gd name="connsiteX154" fmla="*/ 151443 w 4864204"/>
              <a:gd name="connsiteY154" fmla="*/ 1234943 h 1899239"/>
              <a:gd name="connsiteX155" fmla="*/ 143257 w 4864204"/>
              <a:gd name="connsiteY155" fmla="*/ 1232604 h 1899239"/>
              <a:gd name="connsiteX156" fmla="*/ 135071 w 4864204"/>
              <a:gd name="connsiteY156" fmla="*/ 1229973 h 1899239"/>
              <a:gd name="connsiteX157" fmla="*/ 127177 w 4864204"/>
              <a:gd name="connsiteY157" fmla="*/ 1226758 h 1899239"/>
              <a:gd name="connsiteX158" fmla="*/ 118991 w 4864204"/>
              <a:gd name="connsiteY158" fmla="*/ 1223542 h 1899239"/>
              <a:gd name="connsiteX159" fmla="*/ 111390 w 4864204"/>
              <a:gd name="connsiteY159" fmla="*/ 1219742 h 1899239"/>
              <a:gd name="connsiteX160" fmla="*/ 103788 w 4864204"/>
              <a:gd name="connsiteY160" fmla="*/ 1215649 h 1899239"/>
              <a:gd name="connsiteX161" fmla="*/ 96479 w 4864204"/>
              <a:gd name="connsiteY161" fmla="*/ 1211265 h 1899239"/>
              <a:gd name="connsiteX162" fmla="*/ 89463 w 4864204"/>
              <a:gd name="connsiteY162" fmla="*/ 1206880 h 1899239"/>
              <a:gd name="connsiteX163" fmla="*/ 82446 w 4864204"/>
              <a:gd name="connsiteY163" fmla="*/ 1201618 h 1899239"/>
              <a:gd name="connsiteX164" fmla="*/ 75722 w 4864204"/>
              <a:gd name="connsiteY164" fmla="*/ 1196649 h 1899239"/>
              <a:gd name="connsiteX165" fmla="*/ 69290 w 4864204"/>
              <a:gd name="connsiteY165" fmla="*/ 1191094 h 1899239"/>
              <a:gd name="connsiteX166" fmla="*/ 63150 w 4864204"/>
              <a:gd name="connsiteY166" fmla="*/ 1185248 h 1899239"/>
              <a:gd name="connsiteX167" fmla="*/ 57303 w 4864204"/>
              <a:gd name="connsiteY167" fmla="*/ 1179402 h 1899239"/>
              <a:gd name="connsiteX168" fmla="*/ 51163 w 4864204"/>
              <a:gd name="connsiteY168" fmla="*/ 1173263 h 1899239"/>
              <a:gd name="connsiteX169" fmla="*/ 45901 w 4864204"/>
              <a:gd name="connsiteY169" fmla="*/ 1166539 h 1899239"/>
              <a:gd name="connsiteX170" fmla="*/ 40638 w 4864204"/>
              <a:gd name="connsiteY170" fmla="*/ 1160108 h 1899239"/>
              <a:gd name="connsiteX171" fmla="*/ 35668 w 4864204"/>
              <a:gd name="connsiteY171" fmla="*/ 1153385 h 1899239"/>
              <a:gd name="connsiteX172" fmla="*/ 30990 w 4864204"/>
              <a:gd name="connsiteY172" fmla="*/ 1146077 h 1899239"/>
              <a:gd name="connsiteX173" fmla="*/ 26605 w 4864204"/>
              <a:gd name="connsiteY173" fmla="*/ 1138769 h 1899239"/>
              <a:gd name="connsiteX174" fmla="*/ 22512 w 4864204"/>
              <a:gd name="connsiteY174" fmla="*/ 1131169 h 1899239"/>
              <a:gd name="connsiteX175" fmla="*/ 18711 w 4864204"/>
              <a:gd name="connsiteY175" fmla="*/ 1123568 h 1899239"/>
              <a:gd name="connsiteX176" fmla="*/ 15203 w 4864204"/>
              <a:gd name="connsiteY176" fmla="*/ 1115676 h 1899239"/>
              <a:gd name="connsiteX177" fmla="*/ 12279 w 4864204"/>
              <a:gd name="connsiteY177" fmla="*/ 1107783 h 1899239"/>
              <a:gd name="connsiteX178" fmla="*/ 9648 w 4864204"/>
              <a:gd name="connsiteY178" fmla="*/ 1099306 h 1899239"/>
              <a:gd name="connsiteX179" fmla="*/ 7017 w 4864204"/>
              <a:gd name="connsiteY179" fmla="*/ 1091121 h 1899239"/>
              <a:gd name="connsiteX180" fmla="*/ 4678 w 4864204"/>
              <a:gd name="connsiteY180" fmla="*/ 1082643 h 1899239"/>
              <a:gd name="connsiteX181" fmla="*/ 3216 w 4864204"/>
              <a:gd name="connsiteY181" fmla="*/ 1074166 h 1899239"/>
              <a:gd name="connsiteX182" fmla="*/ 1754 w 4864204"/>
              <a:gd name="connsiteY182" fmla="*/ 1065104 h 1899239"/>
              <a:gd name="connsiteX183" fmla="*/ 877 w 4864204"/>
              <a:gd name="connsiteY183" fmla="*/ 1056334 h 1899239"/>
              <a:gd name="connsiteX184" fmla="*/ 292 w 4864204"/>
              <a:gd name="connsiteY184" fmla="*/ 1047273 h 1899239"/>
              <a:gd name="connsiteX185" fmla="*/ 0 w 4864204"/>
              <a:gd name="connsiteY185" fmla="*/ 1038503 h 1899239"/>
              <a:gd name="connsiteX186" fmla="*/ 292 w 4864204"/>
              <a:gd name="connsiteY186" fmla="*/ 1028272 h 1899239"/>
              <a:gd name="connsiteX187" fmla="*/ 1170 w 4864204"/>
              <a:gd name="connsiteY187" fmla="*/ 1018333 h 1899239"/>
              <a:gd name="connsiteX188" fmla="*/ 2339 w 4864204"/>
              <a:gd name="connsiteY188" fmla="*/ 1008394 h 1899239"/>
              <a:gd name="connsiteX189" fmla="*/ 3801 w 4864204"/>
              <a:gd name="connsiteY189" fmla="*/ 998747 h 1899239"/>
              <a:gd name="connsiteX190" fmla="*/ 5847 w 4864204"/>
              <a:gd name="connsiteY190" fmla="*/ 989101 h 1899239"/>
              <a:gd name="connsiteX191" fmla="*/ 8771 w 4864204"/>
              <a:gd name="connsiteY191" fmla="*/ 979454 h 1899239"/>
              <a:gd name="connsiteX192" fmla="*/ 11695 w 4864204"/>
              <a:gd name="connsiteY192" fmla="*/ 970392 h 1899239"/>
              <a:gd name="connsiteX193" fmla="*/ 15203 w 4864204"/>
              <a:gd name="connsiteY193" fmla="*/ 961330 h 1899239"/>
              <a:gd name="connsiteX194" fmla="*/ 19004 w 4864204"/>
              <a:gd name="connsiteY194" fmla="*/ 952561 h 1899239"/>
              <a:gd name="connsiteX195" fmla="*/ 23389 w 4864204"/>
              <a:gd name="connsiteY195" fmla="*/ 944083 h 1899239"/>
              <a:gd name="connsiteX196" fmla="*/ 27774 w 4864204"/>
              <a:gd name="connsiteY196" fmla="*/ 935898 h 1899239"/>
              <a:gd name="connsiteX197" fmla="*/ 32745 w 4864204"/>
              <a:gd name="connsiteY197" fmla="*/ 927421 h 1899239"/>
              <a:gd name="connsiteX198" fmla="*/ 38007 w 4864204"/>
              <a:gd name="connsiteY198" fmla="*/ 919821 h 1899239"/>
              <a:gd name="connsiteX199" fmla="*/ 43854 w 4864204"/>
              <a:gd name="connsiteY199" fmla="*/ 912220 h 1899239"/>
              <a:gd name="connsiteX200" fmla="*/ 49994 w 4864204"/>
              <a:gd name="connsiteY200" fmla="*/ 904912 h 1899239"/>
              <a:gd name="connsiteX201" fmla="*/ 56426 w 4864204"/>
              <a:gd name="connsiteY201" fmla="*/ 898189 h 1899239"/>
              <a:gd name="connsiteX202" fmla="*/ 63150 w 4864204"/>
              <a:gd name="connsiteY202" fmla="*/ 891173 h 1899239"/>
              <a:gd name="connsiteX203" fmla="*/ 69874 w 4864204"/>
              <a:gd name="connsiteY203" fmla="*/ 885034 h 1899239"/>
              <a:gd name="connsiteX204" fmla="*/ 77476 w 4864204"/>
              <a:gd name="connsiteY204" fmla="*/ 878603 h 1899239"/>
              <a:gd name="connsiteX205" fmla="*/ 84785 w 4864204"/>
              <a:gd name="connsiteY205" fmla="*/ 873049 h 1899239"/>
              <a:gd name="connsiteX206" fmla="*/ 92679 w 4864204"/>
              <a:gd name="connsiteY206" fmla="*/ 867787 h 1899239"/>
              <a:gd name="connsiteX207" fmla="*/ 100865 w 4864204"/>
              <a:gd name="connsiteY207" fmla="*/ 862818 h 1899239"/>
              <a:gd name="connsiteX208" fmla="*/ 109343 w 4864204"/>
              <a:gd name="connsiteY208" fmla="*/ 858141 h 1899239"/>
              <a:gd name="connsiteX209" fmla="*/ 117529 w 4864204"/>
              <a:gd name="connsiteY209" fmla="*/ 853756 h 1899239"/>
              <a:gd name="connsiteX210" fmla="*/ 126592 w 4864204"/>
              <a:gd name="connsiteY210" fmla="*/ 850248 h 1899239"/>
              <a:gd name="connsiteX211" fmla="*/ 135363 w 4864204"/>
              <a:gd name="connsiteY211" fmla="*/ 846740 h 1899239"/>
              <a:gd name="connsiteX212" fmla="*/ 144719 w 4864204"/>
              <a:gd name="connsiteY212" fmla="*/ 843525 h 1899239"/>
              <a:gd name="connsiteX213" fmla="*/ 154074 w 4864204"/>
              <a:gd name="connsiteY213" fmla="*/ 840894 h 1899239"/>
              <a:gd name="connsiteX214" fmla="*/ 163722 w 4864204"/>
              <a:gd name="connsiteY214" fmla="*/ 838848 h 1899239"/>
              <a:gd name="connsiteX215" fmla="*/ 173370 w 4864204"/>
              <a:gd name="connsiteY215" fmla="*/ 837094 h 1899239"/>
              <a:gd name="connsiteX216" fmla="*/ 183310 w 4864204"/>
              <a:gd name="connsiteY216" fmla="*/ 835924 h 1899239"/>
              <a:gd name="connsiteX217" fmla="*/ 193251 w 4864204"/>
              <a:gd name="connsiteY217" fmla="*/ 835340 h 1899239"/>
              <a:gd name="connsiteX218" fmla="*/ 190912 w 4864204"/>
              <a:gd name="connsiteY218" fmla="*/ 828032 h 1899239"/>
              <a:gd name="connsiteX219" fmla="*/ 188573 w 4864204"/>
              <a:gd name="connsiteY219" fmla="*/ 821308 h 1899239"/>
              <a:gd name="connsiteX220" fmla="*/ 186819 w 4864204"/>
              <a:gd name="connsiteY220" fmla="*/ 814293 h 1899239"/>
              <a:gd name="connsiteX221" fmla="*/ 185357 w 4864204"/>
              <a:gd name="connsiteY221" fmla="*/ 806692 h 1899239"/>
              <a:gd name="connsiteX222" fmla="*/ 184188 w 4864204"/>
              <a:gd name="connsiteY222" fmla="*/ 799384 h 1899239"/>
              <a:gd name="connsiteX223" fmla="*/ 183310 w 4864204"/>
              <a:gd name="connsiteY223" fmla="*/ 791784 h 1899239"/>
              <a:gd name="connsiteX224" fmla="*/ 182726 w 4864204"/>
              <a:gd name="connsiteY224" fmla="*/ 784184 h 1899239"/>
              <a:gd name="connsiteX225" fmla="*/ 182433 w 4864204"/>
              <a:gd name="connsiteY225" fmla="*/ 776291 h 1899239"/>
              <a:gd name="connsiteX226" fmla="*/ 182726 w 4864204"/>
              <a:gd name="connsiteY226" fmla="*/ 768106 h 1899239"/>
              <a:gd name="connsiteX227" fmla="*/ 183310 w 4864204"/>
              <a:gd name="connsiteY227" fmla="*/ 759336 h 1899239"/>
              <a:gd name="connsiteX228" fmla="*/ 184480 w 4864204"/>
              <a:gd name="connsiteY228" fmla="*/ 751151 h 1899239"/>
              <a:gd name="connsiteX229" fmla="*/ 185942 w 4864204"/>
              <a:gd name="connsiteY229" fmla="*/ 742966 h 1899239"/>
              <a:gd name="connsiteX230" fmla="*/ 187696 w 4864204"/>
              <a:gd name="connsiteY230" fmla="*/ 735074 h 1899239"/>
              <a:gd name="connsiteX231" fmla="*/ 190035 w 4864204"/>
              <a:gd name="connsiteY231" fmla="*/ 727181 h 1899239"/>
              <a:gd name="connsiteX232" fmla="*/ 192666 w 4864204"/>
              <a:gd name="connsiteY232" fmla="*/ 719288 h 1899239"/>
              <a:gd name="connsiteX233" fmla="*/ 195590 w 4864204"/>
              <a:gd name="connsiteY233" fmla="*/ 711980 h 1899239"/>
              <a:gd name="connsiteX234" fmla="*/ 198806 w 4864204"/>
              <a:gd name="connsiteY234" fmla="*/ 704380 h 1899239"/>
              <a:gd name="connsiteX235" fmla="*/ 202606 w 4864204"/>
              <a:gd name="connsiteY235" fmla="*/ 697364 h 1899239"/>
              <a:gd name="connsiteX236" fmla="*/ 206699 w 4864204"/>
              <a:gd name="connsiteY236" fmla="*/ 690349 h 1899239"/>
              <a:gd name="connsiteX237" fmla="*/ 211085 w 4864204"/>
              <a:gd name="connsiteY237" fmla="*/ 683625 h 1899239"/>
              <a:gd name="connsiteX238" fmla="*/ 215470 w 4864204"/>
              <a:gd name="connsiteY238" fmla="*/ 677194 h 1899239"/>
              <a:gd name="connsiteX239" fmla="*/ 220440 w 4864204"/>
              <a:gd name="connsiteY239" fmla="*/ 670763 h 1899239"/>
              <a:gd name="connsiteX240" fmla="*/ 225703 w 4864204"/>
              <a:gd name="connsiteY240" fmla="*/ 664917 h 1899239"/>
              <a:gd name="connsiteX241" fmla="*/ 231258 w 4864204"/>
              <a:gd name="connsiteY241" fmla="*/ 659363 h 1899239"/>
              <a:gd name="connsiteX242" fmla="*/ 236813 w 4864204"/>
              <a:gd name="connsiteY242" fmla="*/ 653516 h 1899239"/>
              <a:gd name="connsiteX243" fmla="*/ 242952 w 4864204"/>
              <a:gd name="connsiteY243" fmla="*/ 648547 h 1899239"/>
              <a:gd name="connsiteX244" fmla="*/ 249384 w 4864204"/>
              <a:gd name="connsiteY244" fmla="*/ 643577 h 1899239"/>
              <a:gd name="connsiteX245" fmla="*/ 255816 w 4864204"/>
              <a:gd name="connsiteY245" fmla="*/ 638608 h 1899239"/>
              <a:gd name="connsiteX246" fmla="*/ 262540 w 4864204"/>
              <a:gd name="connsiteY246" fmla="*/ 634515 h 1899239"/>
              <a:gd name="connsiteX247" fmla="*/ 269265 w 4864204"/>
              <a:gd name="connsiteY247" fmla="*/ 630423 h 1899239"/>
              <a:gd name="connsiteX248" fmla="*/ 276574 w 4864204"/>
              <a:gd name="connsiteY248" fmla="*/ 626915 h 1899239"/>
              <a:gd name="connsiteX249" fmla="*/ 283883 w 4864204"/>
              <a:gd name="connsiteY249" fmla="*/ 623407 h 1899239"/>
              <a:gd name="connsiteX250" fmla="*/ 291776 w 4864204"/>
              <a:gd name="connsiteY250" fmla="*/ 620484 h 1899239"/>
              <a:gd name="connsiteX251" fmla="*/ 299085 w 4864204"/>
              <a:gd name="connsiteY251" fmla="*/ 617853 h 1899239"/>
              <a:gd name="connsiteX252" fmla="*/ 307272 w 4864204"/>
              <a:gd name="connsiteY252" fmla="*/ 615807 h 1899239"/>
              <a:gd name="connsiteX253" fmla="*/ 315165 w 4864204"/>
              <a:gd name="connsiteY253" fmla="*/ 613761 h 1899239"/>
              <a:gd name="connsiteX254" fmla="*/ 323351 w 4864204"/>
              <a:gd name="connsiteY254" fmla="*/ 612591 h 1899239"/>
              <a:gd name="connsiteX255" fmla="*/ 331538 w 4864204"/>
              <a:gd name="connsiteY255" fmla="*/ 611422 h 1899239"/>
              <a:gd name="connsiteX256" fmla="*/ 340308 w 4864204"/>
              <a:gd name="connsiteY256" fmla="*/ 610837 h 1899239"/>
              <a:gd name="connsiteX257" fmla="*/ 348494 w 4864204"/>
              <a:gd name="connsiteY257" fmla="*/ 610545 h 1899239"/>
              <a:gd name="connsiteX258" fmla="*/ 358142 w 4864204"/>
              <a:gd name="connsiteY258" fmla="*/ 610837 h 1899239"/>
              <a:gd name="connsiteX259" fmla="*/ 367498 w 4864204"/>
              <a:gd name="connsiteY259" fmla="*/ 611714 h 1899239"/>
              <a:gd name="connsiteX260" fmla="*/ 376854 w 4864204"/>
              <a:gd name="connsiteY260" fmla="*/ 612884 h 1899239"/>
              <a:gd name="connsiteX261" fmla="*/ 385624 w 4864204"/>
              <a:gd name="connsiteY261" fmla="*/ 614637 h 1899239"/>
              <a:gd name="connsiteX262" fmla="*/ 394688 w 4864204"/>
              <a:gd name="connsiteY262" fmla="*/ 616976 h 1899239"/>
              <a:gd name="connsiteX263" fmla="*/ 403166 w 4864204"/>
              <a:gd name="connsiteY263" fmla="*/ 619607 h 1899239"/>
              <a:gd name="connsiteX264" fmla="*/ 411644 w 4864204"/>
              <a:gd name="connsiteY264" fmla="*/ 622822 h 1899239"/>
              <a:gd name="connsiteX265" fmla="*/ 419538 w 4864204"/>
              <a:gd name="connsiteY265" fmla="*/ 626623 h 1899239"/>
              <a:gd name="connsiteX266" fmla="*/ 427724 w 4864204"/>
              <a:gd name="connsiteY266" fmla="*/ 630423 h 1899239"/>
              <a:gd name="connsiteX267" fmla="*/ 435326 w 4864204"/>
              <a:gd name="connsiteY267" fmla="*/ 634808 h 1899239"/>
              <a:gd name="connsiteX268" fmla="*/ 442927 w 4864204"/>
              <a:gd name="connsiteY268" fmla="*/ 639777 h 1899239"/>
              <a:gd name="connsiteX269" fmla="*/ 449944 w 4864204"/>
              <a:gd name="connsiteY269" fmla="*/ 645039 h 1899239"/>
              <a:gd name="connsiteX270" fmla="*/ 456960 w 4864204"/>
              <a:gd name="connsiteY270" fmla="*/ 650593 h 1899239"/>
              <a:gd name="connsiteX271" fmla="*/ 463392 w 4864204"/>
              <a:gd name="connsiteY271" fmla="*/ 656439 h 1899239"/>
              <a:gd name="connsiteX272" fmla="*/ 469532 w 4864204"/>
              <a:gd name="connsiteY272" fmla="*/ 662870 h 1899239"/>
              <a:gd name="connsiteX273" fmla="*/ 475672 w 4864204"/>
              <a:gd name="connsiteY273" fmla="*/ 669302 h 1899239"/>
              <a:gd name="connsiteX274" fmla="*/ 478887 w 4864204"/>
              <a:gd name="connsiteY274" fmla="*/ 655855 h 1899239"/>
              <a:gd name="connsiteX275" fmla="*/ 482688 w 4864204"/>
              <a:gd name="connsiteY275" fmla="*/ 642993 h 1899239"/>
              <a:gd name="connsiteX276" fmla="*/ 486781 w 4864204"/>
              <a:gd name="connsiteY276" fmla="*/ 630131 h 1899239"/>
              <a:gd name="connsiteX277" fmla="*/ 492044 w 4864204"/>
              <a:gd name="connsiteY277" fmla="*/ 617561 h 1899239"/>
              <a:gd name="connsiteX278" fmla="*/ 497306 w 4864204"/>
              <a:gd name="connsiteY278" fmla="*/ 604991 h 1899239"/>
              <a:gd name="connsiteX279" fmla="*/ 503153 w 4864204"/>
              <a:gd name="connsiteY279" fmla="*/ 593006 h 1899239"/>
              <a:gd name="connsiteX280" fmla="*/ 509585 w 4864204"/>
              <a:gd name="connsiteY280" fmla="*/ 581313 h 1899239"/>
              <a:gd name="connsiteX281" fmla="*/ 516310 w 4864204"/>
              <a:gd name="connsiteY281" fmla="*/ 569620 h 1899239"/>
              <a:gd name="connsiteX282" fmla="*/ 523911 w 4864204"/>
              <a:gd name="connsiteY282" fmla="*/ 558804 h 1899239"/>
              <a:gd name="connsiteX283" fmla="*/ 531512 w 4864204"/>
              <a:gd name="connsiteY283" fmla="*/ 547696 h 1899239"/>
              <a:gd name="connsiteX284" fmla="*/ 539699 w 4864204"/>
              <a:gd name="connsiteY284" fmla="*/ 537172 h 1899239"/>
              <a:gd name="connsiteX285" fmla="*/ 548177 w 4864204"/>
              <a:gd name="connsiteY285" fmla="*/ 527234 h 1899239"/>
              <a:gd name="connsiteX286" fmla="*/ 557240 w 4864204"/>
              <a:gd name="connsiteY286" fmla="*/ 517295 h 1899239"/>
              <a:gd name="connsiteX287" fmla="*/ 566596 w 4864204"/>
              <a:gd name="connsiteY287" fmla="*/ 507940 h 1899239"/>
              <a:gd name="connsiteX288" fmla="*/ 576536 w 4864204"/>
              <a:gd name="connsiteY288" fmla="*/ 498878 h 1899239"/>
              <a:gd name="connsiteX289" fmla="*/ 586476 w 4864204"/>
              <a:gd name="connsiteY289" fmla="*/ 490401 h 1899239"/>
              <a:gd name="connsiteX290" fmla="*/ 597001 w 4864204"/>
              <a:gd name="connsiteY290" fmla="*/ 482216 h 1899239"/>
              <a:gd name="connsiteX291" fmla="*/ 608111 w 4864204"/>
              <a:gd name="connsiteY291" fmla="*/ 474616 h 1899239"/>
              <a:gd name="connsiteX292" fmla="*/ 618928 w 4864204"/>
              <a:gd name="connsiteY292" fmla="*/ 467015 h 1899239"/>
              <a:gd name="connsiteX293" fmla="*/ 630623 w 4864204"/>
              <a:gd name="connsiteY293" fmla="*/ 460292 h 1899239"/>
              <a:gd name="connsiteX294" fmla="*/ 642317 w 4864204"/>
              <a:gd name="connsiteY294" fmla="*/ 453861 h 1899239"/>
              <a:gd name="connsiteX295" fmla="*/ 654596 w 4864204"/>
              <a:gd name="connsiteY295" fmla="*/ 448015 h 1899239"/>
              <a:gd name="connsiteX296" fmla="*/ 666876 w 4864204"/>
              <a:gd name="connsiteY296" fmla="*/ 442753 h 1899239"/>
              <a:gd name="connsiteX297" fmla="*/ 679447 w 4864204"/>
              <a:gd name="connsiteY297" fmla="*/ 437783 h 1899239"/>
              <a:gd name="connsiteX298" fmla="*/ 692311 w 4864204"/>
              <a:gd name="connsiteY298" fmla="*/ 433398 h 1899239"/>
              <a:gd name="connsiteX299" fmla="*/ 705467 w 4864204"/>
              <a:gd name="connsiteY299" fmla="*/ 429598 h 1899239"/>
              <a:gd name="connsiteX300" fmla="*/ 718624 w 4864204"/>
              <a:gd name="connsiteY300" fmla="*/ 426383 h 1899239"/>
              <a:gd name="connsiteX301" fmla="*/ 732365 w 4864204"/>
              <a:gd name="connsiteY301" fmla="*/ 423752 h 1899239"/>
              <a:gd name="connsiteX302" fmla="*/ 746106 w 4864204"/>
              <a:gd name="connsiteY302" fmla="*/ 421706 h 1899239"/>
              <a:gd name="connsiteX303" fmla="*/ 760139 w 4864204"/>
              <a:gd name="connsiteY303" fmla="*/ 419952 h 1899239"/>
              <a:gd name="connsiteX304" fmla="*/ 774172 w 4864204"/>
              <a:gd name="connsiteY304" fmla="*/ 419075 h 1899239"/>
              <a:gd name="connsiteX305" fmla="*/ 788498 w 4864204"/>
              <a:gd name="connsiteY305" fmla="*/ 418490 h 1899239"/>
              <a:gd name="connsiteX306" fmla="*/ 805162 w 4864204"/>
              <a:gd name="connsiteY306" fmla="*/ 419075 h 1899239"/>
              <a:gd name="connsiteX307" fmla="*/ 821242 w 4864204"/>
              <a:gd name="connsiteY307" fmla="*/ 420244 h 1899239"/>
              <a:gd name="connsiteX308" fmla="*/ 837322 w 4864204"/>
              <a:gd name="connsiteY308" fmla="*/ 422583 h 1899239"/>
              <a:gd name="connsiteX309" fmla="*/ 853110 w 4864204"/>
              <a:gd name="connsiteY309" fmla="*/ 425214 h 1899239"/>
              <a:gd name="connsiteX310" fmla="*/ 868312 w 4864204"/>
              <a:gd name="connsiteY310" fmla="*/ 428721 h 1899239"/>
              <a:gd name="connsiteX311" fmla="*/ 883808 w 4864204"/>
              <a:gd name="connsiteY311" fmla="*/ 433106 h 1899239"/>
              <a:gd name="connsiteX312" fmla="*/ 898718 w 4864204"/>
              <a:gd name="connsiteY312" fmla="*/ 438368 h 1899239"/>
              <a:gd name="connsiteX313" fmla="*/ 913336 w 4864204"/>
              <a:gd name="connsiteY313" fmla="*/ 443922 h 1899239"/>
              <a:gd name="connsiteX314" fmla="*/ 927369 w 4864204"/>
              <a:gd name="connsiteY314" fmla="*/ 450353 h 1899239"/>
              <a:gd name="connsiteX315" fmla="*/ 941403 w 4864204"/>
              <a:gd name="connsiteY315" fmla="*/ 457369 h 1899239"/>
              <a:gd name="connsiteX316" fmla="*/ 954851 w 4864204"/>
              <a:gd name="connsiteY316" fmla="*/ 464969 h 1899239"/>
              <a:gd name="connsiteX317" fmla="*/ 967423 w 4864204"/>
              <a:gd name="connsiteY317" fmla="*/ 473446 h 1899239"/>
              <a:gd name="connsiteX318" fmla="*/ 980287 w 4864204"/>
              <a:gd name="connsiteY318" fmla="*/ 482216 h 1899239"/>
              <a:gd name="connsiteX319" fmla="*/ 992274 w 4864204"/>
              <a:gd name="connsiteY319" fmla="*/ 491863 h 1899239"/>
              <a:gd name="connsiteX320" fmla="*/ 1003968 w 4864204"/>
              <a:gd name="connsiteY320" fmla="*/ 501802 h 1899239"/>
              <a:gd name="connsiteX321" fmla="*/ 1015078 w 4864204"/>
              <a:gd name="connsiteY321" fmla="*/ 512617 h 1899239"/>
              <a:gd name="connsiteX322" fmla="*/ 1025895 w 4864204"/>
              <a:gd name="connsiteY322" fmla="*/ 523726 h 1899239"/>
              <a:gd name="connsiteX323" fmla="*/ 1035835 w 4864204"/>
              <a:gd name="connsiteY323" fmla="*/ 535126 h 1899239"/>
              <a:gd name="connsiteX324" fmla="*/ 1045191 w 4864204"/>
              <a:gd name="connsiteY324" fmla="*/ 547404 h 1899239"/>
              <a:gd name="connsiteX325" fmla="*/ 1054254 w 4864204"/>
              <a:gd name="connsiteY325" fmla="*/ 559973 h 1899239"/>
              <a:gd name="connsiteX326" fmla="*/ 1062440 w 4864204"/>
              <a:gd name="connsiteY326" fmla="*/ 572836 h 1899239"/>
              <a:gd name="connsiteX327" fmla="*/ 1070334 w 4864204"/>
              <a:gd name="connsiteY327" fmla="*/ 586282 h 1899239"/>
              <a:gd name="connsiteX328" fmla="*/ 1077351 w 4864204"/>
              <a:gd name="connsiteY328" fmla="*/ 600314 h 1899239"/>
              <a:gd name="connsiteX329" fmla="*/ 1083783 w 4864204"/>
              <a:gd name="connsiteY329" fmla="*/ 614345 h 1899239"/>
              <a:gd name="connsiteX330" fmla="*/ 1089630 w 4864204"/>
              <a:gd name="connsiteY330" fmla="*/ 628961 h 1899239"/>
              <a:gd name="connsiteX331" fmla="*/ 1094600 w 4864204"/>
              <a:gd name="connsiteY331" fmla="*/ 643870 h 1899239"/>
              <a:gd name="connsiteX332" fmla="*/ 1098693 w 4864204"/>
              <a:gd name="connsiteY332" fmla="*/ 659070 h 1899239"/>
              <a:gd name="connsiteX333" fmla="*/ 1102494 w 4864204"/>
              <a:gd name="connsiteY333" fmla="*/ 674271 h 1899239"/>
              <a:gd name="connsiteX334" fmla="*/ 1105417 w 4864204"/>
              <a:gd name="connsiteY334" fmla="*/ 690056 h 1899239"/>
              <a:gd name="connsiteX335" fmla="*/ 1107464 w 4864204"/>
              <a:gd name="connsiteY335" fmla="*/ 706134 h 1899239"/>
              <a:gd name="connsiteX336" fmla="*/ 1108633 w 4864204"/>
              <a:gd name="connsiteY336" fmla="*/ 722504 h 1899239"/>
              <a:gd name="connsiteX337" fmla="*/ 1108926 w 4864204"/>
              <a:gd name="connsiteY337" fmla="*/ 738874 h 1899239"/>
              <a:gd name="connsiteX338" fmla="*/ 1108926 w 4864204"/>
              <a:gd name="connsiteY338" fmla="*/ 745013 h 1899239"/>
              <a:gd name="connsiteX339" fmla="*/ 1108926 w 4864204"/>
              <a:gd name="connsiteY339" fmla="*/ 750567 h 1899239"/>
              <a:gd name="connsiteX340" fmla="*/ 1108633 w 4864204"/>
              <a:gd name="connsiteY340" fmla="*/ 756121 h 1899239"/>
              <a:gd name="connsiteX341" fmla="*/ 1108341 w 4864204"/>
              <a:gd name="connsiteY341" fmla="*/ 761967 h 1899239"/>
              <a:gd name="connsiteX342" fmla="*/ 1107756 w 4864204"/>
              <a:gd name="connsiteY342" fmla="*/ 767521 h 1899239"/>
              <a:gd name="connsiteX343" fmla="*/ 1107172 w 4864204"/>
              <a:gd name="connsiteY343" fmla="*/ 773075 h 1899239"/>
              <a:gd name="connsiteX344" fmla="*/ 1106587 w 4864204"/>
              <a:gd name="connsiteY344" fmla="*/ 778630 h 1899239"/>
              <a:gd name="connsiteX345" fmla="*/ 1106002 w 4864204"/>
              <a:gd name="connsiteY345" fmla="*/ 784184 h 1899239"/>
              <a:gd name="connsiteX346" fmla="*/ 1117404 w 4864204"/>
              <a:gd name="connsiteY346" fmla="*/ 785353 h 1899239"/>
              <a:gd name="connsiteX347" fmla="*/ 1128806 w 4864204"/>
              <a:gd name="connsiteY347" fmla="*/ 786815 h 1899239"/>
              <a:gd name="connsiteX348" fmla="*/ 1138237 w 4864204"/>
              <a:gd name="connsiteY348" fmla="*/ 788749 h 1899239"/>
              <a:gd name="connsiteX349" fmla="*/ 1142985 w 4864204"/>
              <a:gd name="connsiteY349" fmla="*/ 785859 h 1899239"/>
              <a:gd name="connsiteX350" fmla="*/ 1149321 w 4864204"/>
              <a:gd name="connsiteY350" fmla="*/ 782818 h 1899239"/>
              <a:gd name="connsiteX351" fmla="*/ 1155656 w 4864204"/>
              <a:gd name="connsiteY351" fmla="*/ 779777 h 1899239"/>
              <a:gd name="connsiteX352" fmla="*/ 1162499 w 4864204"/>
              <a:gd name="connsiteY352" fmla="*/ 777243 h 1899239"/>
              <a:gd name="connsiteX353" fmla="*/ 1168835 w 4864204"/>
              <a:gd name="connsiteY353" fmla="*/ 774963 h 1899239"/>
              <a:gd name="connsiteX354" fmla="*/ 1175931 w 4864204"/>
              <a:gd name="connsiteY354" fmla="*/ 773189 h 1899239"/>
              <a:gd name="connsiteX355" fmla="*/ 1182773 w 4864204"/>
              <a:gd name="connsiteY355" fmla="*/ 771415 h 1899239"/>
              <a:gd name="connsiteX356" fmla="*/ 1189869 w 4864204"/>
              <a:gd name="connsiteY356" fmla="*/ 770402 h 1899239"/>
              <a:gd name="connsiteX357" fmla="*/ 1196965 w 4864204"/>
              <a:gd name="connsiteY357" fmla="*/ 769388 h 1899239"/>
              <a:gd name="connsiteX358" fmla="*/ 1204568 w 4864204"/>
              <a:gd name="connsiteY358" fmla="*/ 768881 h 1899239"/>
              <a:gd name="connsiteX359" fmla="*/ 1211664 w 4864204"/>
              <a:gd name="connsiteY359" fmla="*/ 768628 h 1899239"/>
              <a:gd name="connsiteX360" fmla="*/ 1220027 w 4864204"/>
              <a:gd name="connsiteY360" fmla="*/ 768881 h 1899239"/>
              <a:gd name="connsiteX361" fmla="*/ 1228137 w 4864204"/>
              <a:gd name="connsiteY361" fmla="*/ 769641 h 1899239"/>
              <a:gd name="connsiteX362" fmla="*/ 1236247 w 4864204"/>
              <a:gd name="connsiteY362" fmla="*/ 770655 h 1899239"/>
              <a:gd name="connsiteX363" fmla="*/ 1243849 w 4864204"/>
              <a:gd name="connsiteY363" fmla="*/ 772175 h 1899239"/>
              <a:gd name="connsiteX364" fmla="*/ 1251706 w 4864204"/>
              <a:gd name="connsiteY364" fmla="*/ 774203 h 1899239"/>
              <a:gd name="connsiteX365" fmla="*/ 1259055 w 4864204"/>
              <a:gd name="connsiteY365" fmla="*/ 776483 h 1899239"/>
              <a:gd name="connsiteX366" fmla="*/ 1266405 w 4864204"/>
              <a:gd name="connsiteY366" fmla="*/ 779270 h 1899239"/>
              <a:gd name="connsiteX367" fmla="*/ 1273247 w 4864204"/>
              <a:gd name="connsiteY367" fmla="*/ 782565 h 1899239"/>
              <a:gd name="connsiteX368" fmla="*/ 1280343 w 4864204"/>
              <a:gd name="connsiteY368" fmla="*/ 785859 h 1899239"/>
              <a:gd name="connsiteX369" fmla="*/ 1286932 w 4864204"/>
              <a:gd name="connsiteY369" fmla="*/ 789660 h 1899239"/>
              <a:gd name="connsiteX370" fmla="*/ 1293521 w 4864204"/>
              <a:gd name="connsiteY370" fmla="*/ 793967 h 1899239"/>
              <a:gd name="connsiteX371" fmla="*/ 1299604 w 4864204"/>
              <a:gd name="connsiteY371" fmla="*/ 798528 h 1899239"/>
              <a:gd name="connsiteX372" fmla="*/ 1305686 w 4864204"/>
              <a:gd name="connsiteY372" fmla="*/ 803343 h 1899239"/>
              <a:gd name="connsiteX373" fmla="*/ 1311261 w 4864204"/>
              <a:gd name="connsiteY373" fmla="*/ 808411 h 1899239"/>
              <a:gd name="connsiteX374" fmla="*/ 1316583 w 4864204"/>
              <a:gd name="connsiteY374" fmla="*/ 813985 h 1899239"/>
              <a:gd name="connsiteX375" fmla="*/ 1321905 w 4864204"/>
              <a:gd name="connsiteY375" fmla="*/ 819560 h 1899239"/>
              <a:gd name="connsiteX376" fmla="*/ 1324693 w 4864204"/>
              <a:gd name="connsiteY376" fmla="*/ 807904 h 1899239"/>
              <a:gd name="connsiteX377" fmla="*/ 1327988 w 4864204"/>
              <a:gd name="connsiteY377" fmla="*/ 796755 h 1899239"/>
              <a:gd name="connsiteX378" fmla="*/ 1331536 w 4864204"/>
              <a:gd name="connsiteY378" fmla="*/ 785605 h 1899239"/>
              <a:gd name="connsiteX379" fmla="*/ 1336097 w 4864204"/>
              <a:gd name="connsiteY379" fmla="*/ 774709 h 1899239"/>
              <a:gd name="connsiteX380" fmla="*/ 1340659 w 4864204"/>
              <a:gd name="connsiteY380" fmla="*/ 763813 h 1899239"/>
              <a:gd name="connsiteX381" fmla="*/ 1345728 w 4864204"/>
              <a:gd name="connsiteY381" fmla="*/ 753424 h 1899239"/>
              <a:gd name="connsiteX382" fmla="*/ 1351303 w 4864204"/>
              <a:gd name="connsiteY382" fmla="*/ 743288 h 1899239"/>
              <a:gd name="connsiteX383" fmla="*/ 1357132 w 4864204"/>
              <a:gd name="connsiteY383" fmla="*/ 733153 h 1899239"/>
              <a:gd name="connsiteX384" fmla="*/ 1363721 w 4864204"/>
              <a:gd name="connsiteY384" fmla="*/ 723777 h 1899239"/>
              <a:gd name="connsiteX385" fmla="*/ 1370310 w 4864204"/>
              <a:gd name="connsiteY385" fmla="*/ 714148 h 1899239"/>
              <a:gd name="connsiteX386" fmla="*/ 1377406 w 4864204"/>
              <a:gd name="connsiteY386" fmla="*/ 705026 h 1899239"/>
              <a:gd name="connsiteX387" fmla="*/ 1384756 w 4864204"/>
              <a:gd name="connsiteY387" fmla="*/ 696411 h 1899239"/>
              <a:gd name="connsiteX388" fmla="*/ 1392612 w 4864204"/>
              <a:gd name="connsiteY388" fmla="*/ 687795 h 1899239"/>
              <a:gd name="connsiteX389" fmla="*/ 1400722 w 4864204"/>
              <a:gd name="connsiteY389" fmla="*/ 679687 h 1899239"/>
              <a:gd name="connsiteX390" fmla="*/ 1409338 w 4864204"/>
              <a:gd name="connsiteY390" fmla="*/ 671831 h 1899239"/>
              <a:gd name="connsiteX391" fmla="*/ 1417955 w 4864204"/>
              <a:gd name="connsiteY391" fmla="*/ 664483 h 1899239"/>
              <a:gd name="connsiteX392" fmla="*/ 1427078 w 4864204"/>
              <a:gd name="connsiteY392" fmla="*/ 657388 h 1899239"/>
              <a:gd name="connsiteX393" fmla="*/ 1436709 w 4864204"/>
              <a:gd name="connsiteY393" fmla="*/ 650800 h 1899239"/>
              <a:gd name="connsiteX394" fmla="*/ 1446085 w 4864204"/>
              <a:gd name="connsiteY394" fmla="*/ 644211 h 1899239"/>
              <a:gd name="connsiteX395" fmla="*/ 1456223 w 4864204"/>
              <a:gd name="connsiteY395" fmla="*/ 638383 h 1899239"/>
              <a:gd name="connsiteX396" fmla="*/ 1466360 w 4864204"/>
              <a:gd name="connsiteY396" fmla="*/ 632809 h 1899239"/>
              <a:gd name="connsiteX397" fmla="*/ 1477004 w 4864204"/>
              <a:gd name="connsiteY397" fmla="*/ 627741 h 1899239"/>
              <a:gd name="connsiteX398" fmla="*/ 1487648 w 4864204"/>
              <a:gd name="connsiteY398" fmla="*/ 623180 h 1899239"/>
              <a:gd name="connsiteX399" fmla="*/ 1498545 w 4864204"/>
              <a:gd name="connsiteY399" fmla="*/ 618872 h 1899239"/>
              <a:gd name="connsiteX400" fmla="*/ 1509696 w 4864204"/>
              <a:gd name="connsiteY400" fmla="*/ 615071 h 1899239"/>
              <a:gd name="connsiteX401" fmla="*/ 1521100 w 4864204"/>
              <a:gd name="connsiteY401" fmla="*/ 611777 h 1899239"/>
              <a:gd name="connsiteX402" fmla="*/ 1532505 w 4864204"/>
              <a:gd name="connsiteY402" fmla="*/ 608990 h 1899239"/>
              <a:gd name="connsiteX403" fmla="*/ 1544416 w 4864204"/>
              <a:gd name="connsiteY403" fmla="*/ 606709 h 1899239"/>
              <a:gd name="connsiteX404" fmla="*/ 1556327 w 4864204"/>
              <a:gd name="connsiteY404" fmla="*/ 604935 h 1899239"/>
              <a:gd name="connsiteX405" fmla="*/ 1568491 w 4864204"/>
              <a:gd name="connsiteY405" fmla="*/ 603415 h 1899239"/>
              <a:gd name="connsiteX406" fmla="*/ 1580656 w 4864204"/>
              <a:gd name="connsiteY406" fmla="*/ 602655 h 1899239"/>
              <a:gd name="connsiteX407" fmla="*/ 1593074 w 4864204"/>
              <a:gd name="connsiteY407" fmla="*/ 602148 h 1899239"/>
              <a:gd name="connsiteX408" fmla="*/ 1597518 w 4864204"/>
              <a:gd name="connsiteY408" fmla="*/ 602304 h 1899239"/>
              <a:gd name="connsiteX409" fmla="*/ 1599725 w 4864204"/>
              <a:gd name="connsiteY409" fmla="*/ 600098 h 1899239"/>
              <a:gd name="connsiteX410" fmla="*/ 1603494 w 4864204"/>
              <a:gd name="connsiteY410" fmla="*/ 596131 h 1899239"/>
              <a:gd name="connsiteX411" fmla="*/ 1607660 w 4864204"/>
              <a:gd name="connsiteY411" fmla="*/ 592758 h 1899239"/>
              <a:gd name="connsiteX412" fmla="*/ 1612025 w 4864204"/>
              <a:gd name="connsiteY412" fmla="*/ 589386 h 1899239"/>
              <a:gd name="connsiteX413" fmla="*/ 1616390 w 4864204"/>
              <a:gd name="connsiteY413" fmla="*/ 586014 h 1899239"/>
              <a:gd name="connsiteX414" fmla="*/ 1620953 w 4864204"/>
              <a:gd name="connsiteY414" fmla="*/ 583237 h 1899239"/>
              <a:gd name="connsiteX415" fmla="*/ 1625516 w 4864204"/>
              <a:gd name="connsiteY415" fmla="*/ 580460 h 1899239"/>
              <a:gd name="connsiteX416" fmla="*/ 1630476 w 4864204"/>
              <a:gd name="connsiteY416" fmla="*/ 578079 h 1899239"/>
              <a:gd name="connsiteX417" fmla="*/ 1635436 w 4864204"/>
              <a:gd name="connsiteY417" fmla="*/ 575699 h 1899239"/>
              <a:gd name="connsiteX418" fmla="*/ 1640792 w 4864204"/>
              <a:gd name="connsiteY418" fmla="*/ 573715 h 1899239"/>
              <a:gd name="connsiteX419" fmla="*/ 1645752 w 4864204"/>
              <a:gd name="connsiteY419" fmla="*/ 571930 h 1899239"/>
              <a:gd name="connsiteX420" fmla="*/ 1651307 w 4864204"/>
              <a:gd name="connsiteY420" fmla="*/ 570541 h 1899239"/>
              <a:gd name="connsiteX421" fmla="*/ 1656664 w 4864204"/>
              <a:gd name="connsiteY421" fmla="*/ 569153 h 1899239"/>
              <a:gd name="connsiteX422" fmla="*/ 1662219 w 4864204"/>
              <a:gd name="connsiteY422" fmla="*/ 568359 h 1899239"/>
              <a:gd name="connsiteX423" fmla="*/ 1667774 w 4864204"/>
              <a:gd name="connsiteY423" fmla="*/ 567566 h 1899239"/>
              <a:gd name="connsiteX424" fmla="*/ 1673725 w 4864204"/>
              <a:gd name="connsiteY424" fmla="*/ 567169 h 1899239"/>
              <a:gd name="connsiteX425" fmla="*/ 1679281 w 4864204"/>
              <a:gd name="connsiteY425" fmla="*/ 566971 h 1899239"/>
              <a:gd name="connsiteX426" fmla="*/ 1685828 w 4864204"/>
              <a:gd name="connsiteY426" fmla="*/ 567169 h 1899239"/>
              <a:gd name="connsiteX427" fmla="*/ 1692176 w 4864204"/>
              <a:gd name="connsiteY427" fmla="*/ 567764 h 1899239"/>
              <a:gd name="connsiteX428" fmla="*/ 1698525 w 4864204"/>
              <a:gd name="connsiteY428" fmla="*/ 568558 h 1899239"/>
              <a:gd name="connsiteX429" fmla="*/ 1704477 w 4864204"/>
              <a:gd name="connsiteY429" fmla="*/ 569748 h 1899239"/>
              <a:gd name="connsiteX430" fmla="*/ 1710627 w 4864204"/>
              <a:gd name="connsiteY430" fmla="*/ 571335 h 1899239"/>
              <a:gd name="connsiteX431" fmla="*/ 1716380 w 4864204"/>
              <a:gd name="connsiteY431" fmla="*/ 573120 h 1899239"/>
              <a:gd name="connsiteX432" fmla="*/ 1722134 w 4864204"/>
              <a:gd name="connsiteY432" fmla="*/ 575302 h 1899239"/>
              <a:gd name="connsiteX433" fmla="*/ 1727490 w 4864204"/>
              <a:gd name="connsiteY433" fmla="*/ 577881 h 1899239"/>
              <a:gd name="connsiteX434" fmla="*/ 1733045 w 4864204"/>
              <a:gd name="connsiteY434" fmla="*/ 580460 h 1899239"/>
              <a:gd name="connsiteX435" fmla="*/ 1738204 w 4864204"/>
              <a:gd name="connsiteY435" fmla="*/ 583435 h 1899239"/>
              <a:gd name="connsiteX436" fmla="*/ 1743362 w 4864204"/>
              <a:gd name="connsiteY436" fmla="*/ 586807 h 1899239"/>
              <a:gd name="connsiteX437" fmla="*/ 1748123 w 4864204"/>
              <a:gd name="connsiteY437" fmla="*/ 590378 h 1899239"/>
              <a:gd name="connsiteX438" fmla="*/ 1752885 w 4864204"/>
              <a:gd name="connsiteY438" fmla="*/ 594147 h 1899239"/>
              <a:gd name="connsiteX439" fmla="*/ 1757249 w 4864204"/>
              <a:gd name="connsiteY439" fmla="*/ 598114 h 1899239"/>
              <a:gd name="connsiteX440" fmla="*/ 1761416 w 4864204"/>
              <a:gd name="connsiteY440" fmla="*/ 602479 h 1899239"/>
              <a:gd name="connsiteX441" fmla="*/ 1765582 w 4864204"/>
              <a:gd name="connsiteY441" fmla="*/ 606843 h 1899239"/>
              <a:gd name="connsiteX442" fmla="*/ 1767764 w 4864204"/>
              <a:gd name="connsiteY442" fmla="*/ 597718 h 1899239"/>
              <a:gd name="connsiteX443" fmla="*/ 1770343 w 4864204"/>
              <a:gd name="connsiteY443" fmla="*/ 588989 h 1899239"/>
              <a:gd name="connsiteX444" fmla="*/ 1773121 w 4864204"/>
              <a:gd name="connsiteY444" fmla="*/ 580261 h 1899239"/>
              <a:gd name="connsiteX445" fmla="*/ 1776692 w 4864204"/>
              <a:gd name="connsiteY445" fmla="*/ 571732 h 1899239"/>
              <a:gd name="connsiteX446" fmla="*/ 1780263 w 4864204"/>
              <a:gd name="connsiteY446" fmla="*/ 563202 h 1899239"/>
              <a:gd name="connsiteX447" fmla="*/ 1784231 w 4864204"/>
              <a:gd name="connsiteY447" fmla="*/ 555069 h 1899239"/>
              <a:gd name="connsiteX448" fmla="*/ 1788596 w 4864204"/>
              <a:gd name="connsiteY448" fmla="*/ 547134 h 1899239"/>
              <a:gd name="connsiteX449" fmla="*/ 1793159 w 4864204"/>
              <a:gd name="connsiteY449" fmla="*/ 539199 h 1899239"/>
              <a:gd name="connsiteX450" fmla="*/ 1798317 w 4864204"/>
              <a:gd name="connsiteY450" fmla="*/ 531860 h 1899239"/>
              <a:gd name="connsiteX451" fmla="*/ 1803475 w 4864204"/>
              <a:gd name="connsiteY451" fmla="*/ 524322 h 1899239"/>
              <a:gd name="connsiteX452" fmla="*/ 1809030 w 4864204"/>
              <a:gd name="connsiteY452" fmla="*/ 517181 h 1899239"/>
              <a:gd name="connsiteX453" fmla="*/ 1814784 w 4864204"/>
              <a:gd name="connsiteY453" fmla="*/ 510436 h 1899239"/>
              <a:gd name="connsiteX454" fmla="*/ 1820934 w 4864204"/>
              <a:gd name="connsiteY454" fmla="*/ 503692 h 1899239"/>
              <a:gd name="connsiteX455" fmla="*/ 1827282 w 4864204"/>
              <a:gd name="connsiteY455" fmla="*/ 497344 h 1899239"/>
              <a:gd name="connsiteX456" fmla="*/ 1834028 w 4864204"/>
              <a:gd name="connsiteY456" fmla="*/ 491195 h 1899239"/>
              <a:gd name="connsiteX457" fmla="*/ 1840773 w 4864204"/>
              <a:gd name="connsiteY457" fmla="*/ 485442 h 1899239"/>
              <a:gd name="connsiteX458" fmla="*/ 1847915 w 4864204"/>
              <a:gd name="connsiteY458" fmla="*/ 479888 h 1899239"/>
              <a:gd name="connsiteX459" fmla="*/ 1855454 w 4864204"/>
              <a:gd name="connsiteY459" fmla="*/ 474730 h 1899239"/>
              <a:gd name="connsiteX460" fmla="*/ 1862795 w 4864204"/>
              <a:gd name="connsiteY460" fmla="*/ 469573 h 1899239"/>
              <a:gd name="connsiteX461" fmla="*/ 1870731 w 4864204"/>
              <a:gd name="connsiteY461" fmla="*/ 465010 h 1899239"/>
              <a:gd name="connsiteX462" fmla="*/ 1878666 w 4864204"/>
              <a:gd name="connsiteY462" fmla="*/ 460646 h 1899239"/>
              <a:gd name="connsiteX463" fmla="*/ 1886999 w 4864204"/>
              <a:gd name="connsiteY463" fmla="*/ 456679 h 1899239"/>
              <a:gd name="connsiteX464" fmla="*/ 1895331 w 4864204"/>
              <a:gd name="connsiteY464" fmla="*/ 453108 h 1899239"/>
              <a:gd name="connsiteX465" fmla="*/ 1903862 w 4864204"/>
              <a:gd name="connsiteY465" fmla="*/ 449736 h 1899239"/>
              <a:gd name="connsiteX466" fmla="*/ 1912592 w 4864204"/>
              <a:gd name="connsiteY466" fmla="*/ 446761 h 1899239"/>
              <a:gd name="connsiteX467" fmla="*/ 1921519 w 4864204"/>
              <a:gd name="connsiteY467" fmla="*/ 444182 h 1899239"/>
              <a:gd name="connsiteX468" fmla="*/ 1930447 w 4864204"/>
              <a:gd name="connsiteY468" fmla="*/ 442000 h 1899239"/>
              <a:gd name="connsiteX469" fmla="*/ 1939772 w 4864204"/>
              <a:gd name="connsiteY469" fmla="*/ 440214 h 1899239"/>
              <a:gd name="connsiteX470" fmla="*/ 1949096 w 4864204"/>
              <a:gd name="connsiteY470" fmla="*/ 438826 h 1899239"/>
              <a:gd name="connsiteX471" fmla="*/ 1958619 w 4864204"/>
              <a:gd name="connsiteY471" fmla="*/ 437636 h 1899239"/>
              <a:gd name="connsiteX472" fmla="*/ 1968142 w 4864204"/>
              <a:gd name="connsiteY472" fmla="*/ 437041 h 1899239"/>
              <a:gd name="connsiteX473" fmla="*/ 1977863 w 4864204"/>
              <a:gd name="connsiteY473" fmla="*/ 436644 h 1899239"/>
              <a:gd name="connsiteX474" fmla="*/ 1989172 w 4864204"/>
              <a:gd name="connsiteY474" fmla="*/ 437041 h 1899239"/>
              <a:gd name="connsiteX475" fmla="*/ 2000083 w 4864204"/>
              <a:gd name="connsiteY475" fmla="*/ 437834 h 1899239"/>
              <a:gd name="connsiteX476" fmla="*/ 2010995 w 4864204"/>
              <a:gd name="connsiteY476" fmla="*/ 439421 h 1899239"/>
              <a:gd name="connsiteX477" fmla="*/ 2021708 w 4864204"/>
              <a:gd name="connsiteY477" fmla="*/ 441206 h 1899239"/>
              <a:gd name="connsiteX478" fmla="*/ 2032025 w 4864204"/>
              <a:gd name="connsiteY478" fmla="*/ 443587 h 1899239"/>
              <a:gd name="connsiteX479" fmla="*/ 2042540 w 4864204"/>
              <a:gd name="connsiteY479" fmla="*/ 446562 h 1899239"/>
              <a:gd name="connsiteX480" fmla="*/ 2052658 w 4864204"/>
              <a:gd name="connsiteY480" fmla="*/ 450133 h 1899239"/>
              <a:gd name="connsiteX481" fmla="*/ 2054993 w 4864204"/>
              <a:gd name="connsiteY481" fmla="*/ 451020 h 1899239"/>
              <a:gd name="connsiteX482" fmla="*/ 2181366 w 4864204"/>
              <a:gd name="connsiteY482" fmla="*/ 196910 h 1899239"/>
              <a:gd name="connsiteX483" fmla="*/ 2192145 w 4864204"/>
              <a:gd name="connsiteY483" fmla="*/ 202270 h 1899239"/>
              <a:gd name="connsiteX484" fmla="*/ 2193610 w 4864204"/>
              <a:gd name="connsiteY484" fmla="*/ 200774 h 1899239"/>
              <a:gd name="connsiteX485" fmla="*/ 2218746 w 4864204"/>
              <a:gd name="connsiteY485" fmla="*/ 183460 h 1899239"/>
              <a:gd name="connsiteX486" fmla="*/ 2233318 w 4864204"/>
              <a:gd name="connsiteY486" fmla="*/ 162761 h 1899239"/>
              <a:gd name="connsiteX487" fmla="*/ 2281035 w 4864204"/>
              <a:gd name="connsiteY487" fmla="*/ 124387 h 1899239"/>
              <a:gd name="connsiteX488" fmla="*/ 2350233 w 4864204"/>
              <a:gd name="connsiteY488" fmla="*/ 92287 h 1899239"/>
              <a:gd name="connsiteX489" fmla="*/ 2429089 w 4864204"/>
              <a:gd name="connsiteY489" fmla="*/ 88935 h 1899239"/>
              <a:gd name="connsiteX490" fmla="*/ 2469758 w 4864204"/>
              <a:gd name="connsiteY490" fmla="*/ 105171 h 1899239"/>
              <a:gd name="connsiteX491" fmla="*/ 2481729 w 4864204"/>
              <a:gd name="connsiteY491" fmla="*/ 109672 h 1899239"/>
              <a:gd name="connsiteX492" fmla="*/ 2485661 w 4864204"/>
              <a:gd name="connsiteY492" fmla="*/ 104243 h 1899239"/>
              <a:gd name="connsiteX493" fmla="*/ 2520017 w 4864204"/>
              <a:gd name="connsiteY493" fmla="*/ 79600 h 1899239"/>
              <a:gd name="connsiteX494" fmla="*/ 2541964 w 4864204"/>
              <a:gd name="connsiteY494" fmla="*/ 49291 h 1899239"/>
              <a:gd name="connsiteX495" fmla="*/ 2579202 w 4864204"/>
              <a:gd name="connsiteY495" fmla="*/ 22582 h 1899239"/>
              <a:gd name="connsiteX496" fmla="*/ 2624989 w 4864204"/>
              <a:gd name="connsiteY496" fmla="*/ 5445 h 1899239"/>
              <a:gd name="connsiteX497" fmla="*/ 2667604 w 4864204"/>
              <a:gd name="connsiteY497" fmla="*/ 34 h 1899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Lst>
            <a:rect l="l" t="t" r="r" b="b"/>
            <a:pathLst>
              <a:path w="4864204" h="1899239">
                <a:moveTo>
                  <a:pt x="2667604" y="34"/>
                </a:moveTo>
                <a:cubicBezTo>
                  <a:pt x="2682525" y="359"/>
                  <a:pt x="2698515" y="2104"/>
                  <a:pt x="2714514" y="7399"/>
                </a:cubicBezTo>
                <a:cubicBezTo>
                  <a:pt x="2730513" y="12695"/>
                  <a:pt x="2751676" y="24551"/>
                  <a:pt x="2763595" y="31807"/>
                </a:cubicBezTo>
                <a:cubicBezTo>
                  <a:pt x="2775512" y="39065"/>
                  <a:pt x="2773562" y="41200"/>
                  <a:pt x="2786020" y="50942"/>
                </a:cubicBezTo>
                <a:cubicBezTo>
                  <a:pt x="2798080" y="43637"/>
                  <a:pt x="2795415" y="42754"/>
                  <a:pt x="2806237" y="37051"/>
                </a:cubicBezTo>
                <a:cubicBezTo>
                  <a:pt x="2817058" y="31346"/>
                  <a:pt x="2835864" y="22077"/>
                  <a:pt x="2850949" y="16719"/>
                </a:cubicBezTo>
                <a:cubicBezTo>
                  <a:pt x="2866034" y="11363"/>
                  <a:pt x="2879700" y="6186"/>
                  <a:pt x="2896749" y="4909"/>
                </a:cubicBezTo>
                <a:cubicBezTo>
                  <a:pt x="2913797" y="3634"/>
                  <a:pt x="2933873" y="5191"/>
                  <a:pt x="2953242" y="9060"/>
                </a:cubicBezTo>
                <a:cubicBezTo>
                  <a:pt x="2972612" y="12928"/>
                  <a:pt x="2992871" y="17683"/>
                  <a:pt x="3012967" y="28119"/>
                </a:cubicBezTo>
                <a:cubicBezTo>
                  <a:pt x="3033062" y="38557"/>
                  <a:pt x="3056542" y="52894"/>
                  <a:pt x="3073815" y="71682"/>
                </a:cubicBezTo>
                <a:cubicBezTo>
                  <a:pt x="3091088" y="90472"/>
                  <a:pt x="3107135" y="116188"/>
                  <a:pt x="3116605" y="140853"/>
                </a:cubicBezTo>
                <a:cubicBezTo>
                  <a:pt x="3126077" y="165516"/>
                  <a:pt x="3130239" y="198182"/>
                  <a:pt x="3130644" y="219667"/>
                </a:cubicBezTo>
                <a:cubicBezTo>
                  <a:pt x="3131050" y="241154"/>
                  <a:pt x="3117065" y="261246"/>
                  <a:pt x="3119038" y="269766"/>
                </a:cubicBezTo>
                <a:cubicBezTo>
                  <a:pt x="3136981" y="271150"/>
                  <a:pt x="3129159" y="268149"/>
                  <a:pt x="3142486" y="270785"/>
                </a:cubicBezTo>
                <a:cubicBezTo>
                  <a:pt x="3155815" y="273423"/>
                  <a:pt x="3180331" y="275860"/>
                  <a:pt x="3199005" y="285591"/>
                </a:cubicBezTo>
                <a:cubicBezTo>
                  <a:pt x="3217678" y="295319"/>
                  <a:pt x="3239030" y="311258"/>
                  <a:pt x="3254525" y="329163"/>
                </a:cubicBezTo>
                <a:cubicBezTo>
                  <a:pt x="3270020" y="347067"/>
                  <a:pt x="3284283" y="370125"/>
                  <a:pt x="3291973" y="393016"/>
                </a:cubicBezTo>
                <a:lnTo>
                  <a:pt x="3296648" y="432523"/>
                </a:lnTo>
                <a:lnTo>
                  <a:pt x="3329241" y="409146"/>
                </a:lnTo>
                <a:cubicBezTo>
                  <a:pt x="3343078" y="401839"/>
                  <a:pt x="3360294" y="395767"/>
                  <a:pt x="3375027" y="392010"/>
                </a:cubicBezTo>
                <a:cubicBezTo>
                  <a:pt x="3389761" y="388253"/>
                  <a:pt x="3402723" y="386272"/>
                  <a:pt x="3417643" y="386599"/>
                </a:cubicBezTo>
                <a:cubicBezTo>
                  <a:pt x="3432564" y="386924"/>
                  <a:pt x="3448554" y="388669"/>
                  <a:pt x="3464553" y="393963"/>
                </a:cubicBezTo>
                <a:cubicBezTo>
                  <a:pt x="3480552" y="399260"/>
                  <a:pt x="3501715" y="411115"/>
                  <a:pt x="3513633" y="418372"/>
                </a:cubicBezTo>
                <a:cubicBezTo>
                  <a:pt x="3525551" y="425630"/>
                  <a:pt x="3523601" y="427764"/>
                  <a:pt x="3536058" y="437506"/>
                </a:cubicBezTo>
                <a:cubicBezTo>
                  <a:pt x="3548119" y="430202"/>
                  <a:pt x="3545454" y="429319"/>
                  <a:pt x="3556274" y="423615"/>
                </a:cubicBezTo>
                <a:cubicBezTo>
                  <a:pt x="3567096" y="417912"/>
                  <a:pt x="3585903" y="408641"/>
                  <a:pt x="3600988" y="403283"/>
                </a:cubicBezTo>
                <a:cubicBezTo>
                  <a:pt x="3616072" y="397927"/>
                  <a:pt x="3629739" y="392750"/>
                  <a:pt x="3646787" y="391474"/>
                </a:cubicBezTo>
                <a:cubicBezTo>
                  <a:pt x="3663835" y="390198"/>
                  <a:pt x="3683910" y="391755"/>
                  <a:pt x="3703281" y="395624"/>
                </a:cubicBezTo>
                <a:cubicBezTo>
                  <a:pt x="3722650" y="399492"/>
                  <a:pt x="3742910" y="404247"/>
                  <a:pt x="3763006" y="414684"/>
                </a:cubicBezTo>
                <a:cubicBezTo>
                  <a:pt x="3783101" y="425122"/>
                  <a:pt x="3806581" y="439459"/>
                  <a:pt x="3823854" y="458247"/>
                </a:cubicBezTo>
                <a:cubicBezTo>
                  <a:pt x="3841127" y="477036"/>
                  <a:pt x="3857174" y="502753"/>
                  <a:pt x="3866644" y="527417"/>
                </a:cubicBezTo>
                <a:cubicBezTo>
                  <a:pt x="3876116" y="552081"/>
                  <a:pt x="3880277" y="584746"/>
                  <a:pt x="3880682" y="606232"/>
                </a:cubicBezTo>
                <a:cubicBezTo>
                  <a:pt x="3881088" y="627718"/>
                  <a:pt x="3867104" y="647810"/>
                  <a:pt x="3869077" y="656331"/>
                </a:cubicBezTo>
                <a:cubicBezTo>
                  <a:pt x="3887020" y="657715"/>
                  <a:pt x="3879198" y="654713"/>
                  <a:pt x="3892525" y="657350"/>
                </a:cubicBezTo>
                <a:cubicBezTo>
                  <a:pt x="3905853" y="659988"/>
                  <a:pt x="3930370" y="662425"/>
                  <a:pt x="3949043" y="672155"/>
                </a:cubicBezTo>
                <a:cubicBezTo>
                  <a:pt x="3967718" y="681885"/>
                  <a:pt x="3989070" y="697824"/>
                  <a:pt x="4004563" y="715728"/>
                </a:cubicBezTo>
                <a:lnTo>
                  <a:pt x="4016310" y="735757"/>
                </a:lnTo>
                <a:lnTo>
                  <a:pt x="4044797" y="725095"/>
                </a:lnTo>
                <a:cubicBezTo>
                  <a:pt x="4059530" y="721337"/>
                  <a:pt x="4072492" y="719357"/>
                  <a:pt x="4087412" y="719684"/>
                </a:cubicBezTo>
                <a:cubicBezTo>
                  <a:pt x="4102335" y="720009"/>
                  <a:pt x="4118323" y="721754"/>
                  <a:pt x="4134323" y="727049"/>
                </a:cubicBezTo>
                <a:cubicBezTo>
                  <a:pt x="4150321" y="732345"/>
                  <a:pt x="4171486" y="744201"/>
                  <a:pt x="4183403" y="751457"/>
                </a:cubicBezTo>
                <a:cubicBezTo>
                  <a:pt x="4195320" y="758714"/>
                  <a:pt x="4193372" y="760850"/>
                  <a:pt x="4205827" y="770591"/>
                </a:cubicBezTo>
                <a:cubicBezTo>
                  <a:pt x="4217890" y="763287"/>
                  <a:pt x="4215223" y="762404"/>
                  <a:pt x="4226045" y="756701"/>
                </a:cubicBezTo>
                <a:cubicBezTo>
                  <a:pt x="4236865" y="750997"/>
                  <a:pt x="4255672" y="741726"/>
                  <a:pt x="4270758" y="736369"/>
                </a:cubicBezTo>
                <a:cubicBezTo>
                  <a:pt x="4285843" y="731013"/>
                  <a:pt x="4299508" y="725835"/>
                  <a:pt x="4316557" y="724558"/>
                </a:cubicBezTo>
                <a:cubicBezTo>
                  <a:pt x="4333604" y="723283"/>
                  <a:pt x="4353681" y="724841"/>
                  <a:pt x="4373050" y="728709"/>
                </a:cubicBezTo>
                <a:cubicBezTo>
                  <a:pt x="4392420" y="732577"/>
                  <a:pt x="4412679" y="737332"/>
                  <a:pt x="4432775" y="747769"/>
                </a:cubicBezTo>
                <a:lnTo>
                  <a:pt x="4478327" y="780381"/>
                </a:lnTo>
                <a:lnTo>
                  <a:pt x="4534215" y="798216"/>
                </a:lnTo>
                <a:cubicBezTo>
                  <a:pt x="4554311" y="808655"/>
                  <a:pt x="4577790" y="822991"/>
                  <a:pt x="4595063" y="841779"/>
                </a:cubicBezTo>
                <a:cubicBezTo>
                  <a:pt x="4612336" y="860569"/>
                  <a:pt x="4628383" y="886285"/>
                  <a:pt x="4637854" y="910950"/>
                </a:cubicBezTo>
                <a:cubicBezTo>
                  <a:pt x="4647325" y="935613"/>
                  <a:pt x="4651488" y="968279"/>
                  <a:pt x="4651893" y="989765"/>
                </a:cubicBezTo>
                <a:cubicBezTo>
                  <a:pt x="4652095" y="1000508"/>
                  <a:pt x="4648700" y="1010901"/>
                  <a:pt x="4645501" y="1019676"/>
                </a:cubicBezTo>
                <a:lnTo>
                  <a:pt x="4644103" y="1025087"/>
                </a:lnTo>
                <a:lnTo>
                  <a:pt x="4664375" y="1040997"/>
                </a:lnTo>
                <a:lnTo>
                  <a:pt x="4689989" y="1045625"/>
                </a:lnTo>
                <a:cubicBezTo>
                  <a:pt x="4700119" y="1047780"/>
                  <a:pt x="4710917" y="1050822"/>
                  <a:pt x="4720253" y="1055687"/>
                </a:cubicBezTo>
                <a:cubicBezTo>
                  <a:pt x="4738927" y="1065417"/>
                  <a:pt x="4760279" y="1081356"/>
                  <a:pt x="4775772" y="1099260"/>
                </a:cubicBezTo>
                <a:cubicBezTo>
                  <a:pt x="4791268" y="1117164"/>
                  <a:pt x="4805531" y="1140222"/>
                  <a:pt x="4813223" y="1163113"/>
                </a:cubicBezTo>
                <a:cubicBezTo>
                  <a:pt x="4820914" y="1186005"/>
                  <a:pt x="4823467" y="1214766"/>
                  <a:pt x="4821920" y="1236611"/>
                </a:cubicBezTo>
                <a:cubicBezTo>
                  <a:pt x="4821146" y="1247533"/>
                  <a:pt x="4816641" y="1258596"/>
                  <a:pt x="4812336" y="1268592"/>
                </a:cubicBezTo>
                <a:lnTo>
                  <a:pt x="4804091" y="1293709"/>
                </a:lnTo>
                <a:lnTo>
                  <a:pt x="4804176" y="1294418"/>
                </a:lnTo>
                <a:lnTo>
                  <a:pt x="4813618" y="1303816"/>
                </a:lnTo>
                <a:cubicBezTo>
                  <a:pt x="4815865" y="1306099"/>
                  <a:pt x="4817914" y="1308892"/>
                  <a:pt x="4822107" y="1316518"/>
                </a:cubicBezTo>
                <a:cubicBezTo>
                  <a:pt x="4830490" y="1331773"/>
                  <a:pt x="4847963" y="1359972"/>
                  <a:pt x="4854239" y="1385709"/>
                </a:cubicBezTo>
                <a:cubicBezTo>
                  <a:pt x="4860517" y="1411444"/>
                  <a:pt x="4864322" y="1443932"/>
                  <a:pt x="4859767" y="1470933"/>
                </a:cubicBezTo>
                <a:cubicBezTo>
                  <a:pt x="4853938" y="1484551"/>
                  <a:pt x="4848110" y="1498172"/>
                  <a:pt x="4842281" y="1511790"/>
                </a:cubicBezTo>
                <a:lnTo>
                  <a:pt x="4842846" y="1520498"/>
                </a:lnTo>
                <a:lnTo>
                  <a:pt x="4864204" y="1531119"/>
                </a:lnTo>
                <a:lnTo>
                  <a:pt x="4239032" y="1899239"/>
                </a:lnTo>
                <a:lnTo>
                  <a:pt x="2287560" y="971695"/>
                </a:lnTo>
                <a:lnTo>
                  <a:pt x="2284977" y="974019"/>
                </a:lnTo>
                <a:lnTo>
                  <a:pt x="2280811" y="977392"/>
                </a:lnTo>
                <a:lnTo>
                  <a:pt x="2276248" y="980764"/>
                </a:lnTo>
                <a:lnTo>
                  <a:pt x="2271883" y="983739"/>
                </a:lnTo>
                <a:lnTo>
                  <a:pt x="2267121" y="986715"/>
                </a:lnTo>
                <a:lnTo>
                  <a:pt x="2262558" y="989492"/>
                </a:lnTo>
                <a:lnTo>
                  <a:pt x="2257599" y="992269"/>
                </a:lnTo>
                <a:lnTo>
                  <a:pt x="2104439" y="992269"/>
                </a:lnTo>
                <a:lnTo>
                  <a:pt x="2011861" y="992269"/>
                </a:lnTo>
                <a:lnTo>
                  <a:pt x="2017820" y="999470"/>
                </a:lnTo>
                <a:lnTo>
                  <a:pt x="2023649" y="1007325"/>
                </a:lnTo>
                <a:lnTo>
                  <a:pt x="2028971" y="1014927"/>
                </a:lnTo>
                <a:lnTo>
                  <a:pt x="2033786" y="1023289"/>
                </a:lnTo>
                <a:lnTo>
                  <a:pt x="2038601" y="1031904"/>
                </a:lnTo>
                <a:lnTo>
                  <a:pt x="2042656" y="1040519"/>
                </a:lnTo>
                <a:lnTo>
                  <a:pt x="2046458" y="1049388"/>
                </a:lnTo>
                <a:lnTo>
                  <a:pt x="2049752" y="1058510"/>
                </a:lnTo>
                <a:lnTo>
                  <a:pt x="2053047" y="1067886"/>
                </a:lnTo>
                <a:lnTo>
                  <a:pt x="2055581" y="1077515"/>
                </a:lnTo>
                <a:lnTo>
                  <a:pt x="2057609" y="1086890"/>
                </a:lnTo>
                <a:lnTo>
                  <a:pt x="2059383" y="1097026"/>
                </a:lnTo>
                <a:lnTo>
                  <a:pt x="2060396" y="1106909"/>
                </a:lnTo>
                <a:lnTo>
                  <a:pt x="2061157" y="1117044"/>
                </a:lnTo>
                <a:lnTo>
                  <a:pt x="2061410" y="1127180"/>
                </a:lnTo>
                <a:lnTo>
                  <a:pt x="2061410" y="1134782"/>
                </a:lnTo>
                <a:lnTo>
                  <a:pt x="2060903" y="1142130"/>
                </a:lnTo>
                <a:lnTo>
                  <a:pt x="2060396" y="1149479"/>
                </a:lnTo>
                <a:lnTo>
                  <a:pt x="2059383" y="1156827"/>
                </a:lnTo>
                <a:lnTo>
                  <a:pt x="2058369" y="1163669"/>
                </a:lnTo>
                <a:lnTo>
                  <a:pt x="2056848" y="1171017"/>
                </a:lnTo>
                <a:lnTo>
                  <a:pt x="2055328" y="1177859"/>
                </a:lnTo>
                <a:lnTo>
                  <a:pt x="2053554" y="1184954"/>
                </a:lnTo>
                <a:lnTo>
                  <a:pt x="2051526" y="1191542"/>
                </a:lnTo>
                <a:lnTo>
                  <a:pt x="2048992" y="1198384"/>
                </a:lnTo>
                <a:lnTo>
                  <a:pt x="2046458" y="1204972"/>
                </a:lnTo>
                <a:lnTo>
                  <a:pt x="2043923" y="1211560"/>
                </a:lnTo>
                <a:lnTo>
                  <a:pt x="2040882" y="1217895"/>
                </a:lnTo>
                <a:lnTo>
                  <a:pt x="2037841" y="1224230"/>
                </a:lnTo>
                <a:lnTo>
                  <a:pt x="2034293" y="1230311"/>
                </a:lnTo>
                <a:lnTo>
                  <a:pt x="2030745" y="1236139"/>
                </a:lnTo>
                <a:lnTo>
                  <a:pt x="2026944" y="1242221"/>
                </a:lnTo>
                <a:lnTo>
                  <a:pt x="2023142" y="1247796"/>
                </a:lnTo>
                <a:lnTo>
                  <a:pt x="2018834" y="1253624"/>
                </a:lnTo>
                <a:lnTo>
                  <a:pt x="2014779" y="1258945"/>
                </a:lnTo>
                <a:lnTo>
                  <a:pt x="2010217" y="1264266"/>
                </a:lnTo>
                <a:lnTo>
                  <a:pt x="2005402" y="1269587"/>
                </a:lnTo>
                <a:lnTo>
                  <a:pt x="2000587" y="1274402"/>
                </a:lnTo>
                <a:lnTo>
                  <a:pt x="1995772" y="1279216"/>
                </a:lnTo>
                <a:lnTo>
                  <a:pt x="1990450" y="1284031"/>
                </a:lnTo>
                <a:lnTo>
                  <a:pt x="1985382" y="1288592"/>
                </a:lnTo>
                <a:lnTo>
                  <a:pt x="1980060" y="1292900"/>
                </a:lnTo>
                <a:lnTo>
                  <a:pt x="1974231" y="1297207"/>
                </a:lnTo>
                <a:lnTo>
                  <a:pt x="1968655" y="1301008"/>
                </a:lnTo>
                <a:lnTo>
                  <a:pt x="1962573" y="1304809"/>
                </a:lnTo>
                <a:lnTo>
                  <a:pt x="1956744" y="1308357"/>
                </a:lnTo>
                <a:lnTo>
                  <a:pt x="1950408" y="1311904"/>
                </a:lnTo>
                <a:lnTo>
                  <a:pt x="1754762" y="1311904"/>
                </a:lnTo>
                <a:lnTo>
                  <a:pt x="1123978" y="1311904"/>
                </a:lnTo>
                <a:lnTo>
                  <a:pt x="1123724" y="1311904"/>
                </a:lnTo>
                <a:lnTo>
                  <a:pt x="1048456" y="1311904"/>
                </a:lnTo>
                <a:lnTo>
                  <a:pt x="1040853" y="1309877"/>
                </a:lnTo>
                <a:lnTo>
                  <a:pt x="1033757" y="1307850"/>
                </a:lnTo>
                <a:lnTo>
                  <a:pt x="1026661" y="1305569"/>
                </a:lnTo>
                <a:lnTo>
                  <a:pt x="1019819" y="1302782"/>
                </a:lnTo>
                <a:lnTo>
                  <a:pt x="1012723" y="1299995"/>
                </a:lnTo>
                <a:lnTo>
                  <a:pt x="1006133" y="1296701"/>
                </a:lnTo>
                <a:lnTo>
                  <a:pt x="999544" y="1293153"/>
                </a:lnTo>
                <a:lnTo>
                  <a:pt x="993209" y="1289352"/>
                </a:lnTo>
                <a:lnTo>
                  <a:pt x="987126" y="1285551"/>
                </a:lnTo>
                <a:lnTo>
                  <a:pt x="981044" y="1280990"/>
                </a:lnTo>
                <a:lnTo>
                  <a:pt x="975215" y="1276682"/>
                </a:lnTo>
                <a:lnTo>
                  <a:pt x="969640" y="1271868"/>
                </a:lnTo>
                <a:lnTo>
                  <a:pt x="964318" y="1266800"/>
                </a:lnTo>
                <a:lnTo>
                  <a:pt x="959249" y="1261732"/>
                </a:lnTo>
                <a:lnTo>
                  <a:pt x="953927" y="1256411"/>
                </a:lnTo>
                <a:lnTo>
                  <a:pt x="949365" y="1250583"/>
                </a:lnTo>
                <a:lnTo>
                  <a:pt x="944804" y="1245008"/>
                </a:lnTo>
                <a:lnTo>
                  <a:pt x="940495" y="1239180"/>
                </a:lnTo>
                <a:lnTo>
                  <a:pt x="939280" y="1237281"/>
                </a:lnTo>
                <a:lnTo>
                  <a:pt x="247338" y="1237281"/>
                </a:lnTo>
                <a:lnTo>
                  <a:pt x="247045" y="1237281"/>
                </a:lnTo>
                <a:lnTo>
                  <a:pt x="160214" y="1237281"/>
                </a:lnTo>
                <a:lnTo>
                  <a:pt x="151443" y="1234943"/>
                </a:lnTo>
                <a:lnTo>
                  <a:pt x="143257" y="1232604"/>
                </a:lnTo>
                <a:lnTo>
                  <a:pt x="135071" y="1229973"/>
                </a:lnTo>
                <a:lnTo>
                  <a:pt x="127177" y="1226758"/>
                </a:lnTo>
                <a:lnTo>
                  <a:pt x="118991" y="1223542"/>
                </a:lnTo>
                <a:lnTo>
                  <a:pt x="111390" y="1219742"/>
                </a:lnTo>
                <a:lnTo>
                  <a:pt x="103788" y="1215649"/>
                </a:lnTo>
                <a:lnTo>
                  <a:pt x="96479" y="1211265"/>
                </a:lnTo>
                <a:lnTo>
                  <a:pt x="89463" y="1206880"/>
                </a:lnTo>
                <a:lnTo>
                  <a:pt x="82446" y="1201618"/>
                </a:lnTo>
                <a:lnTo>
                  <a:pt x="75722" y="1196649"/>
                </a:lnTo>
                <a:lnTo>
                  <a:pt x="69290" y="1191094"/>
                </a:lnTo>
                <a:lnTo>
                  <a:pt x="63150" y="1185248"/>
                </a:lnTo>
                <a:lnTo>
                  <a:pt x="57303" y="1179402"/>
                </a:lnTo>
                <a:lnTo>
                  <a:pt x="51163" y="1173263"/>
                </a:lnTo>
                <a:lnTo>
                  <a:pt x="45901" y="1166539"/>
                </a:lnTo>
                <a:lnTo>
                  <a:pt x="40638" y="1160108"/>
                </a:lnTo>
                <a:lnTo>
                  <a:pt x="35668" y="1153385"/>
                </a:lnTo>
                <a:lnTo>
                  <a:pt x="30990" y="1146077"/>
                </a:lnTo>
                <a:lnTo>
                  <a:pt x="26605" y="1138769"/>
                </a:lnTo>
                <a:lnTo>
                  <a:pt x="22512" y="1131169"/>
                </a:lnTo>
                <a:lnTo>
                  <a:pt x="18711" y="1123568"/>
                </a:lnTo>
                <a:lnTo>
                  <a:pt x="15203" y="1115676"/>
                </a:lnTo>
                <a:lnTo>
                  <a:pt x="12279" y="1107783"/>
                </a:lnTo>
                <a:lnTo>
                  <a:pt x="9648" y="1099306"/>
                </a:lnTo>
                <a:lnTo>
                  <a:pt x="7017" y="1091121"/>
                </a:lnTo>
                <a:lnTo>
                  <a:pt x="4678" y="1082643"/>
                </a:lnTo>
                <a:lnTo>
                  <a:pt x="3216" y="1074166"/>
                </a:lnTo>
                <a:lnTo>
                  <a:pt x="1754" y="1065104"/>
                </a:lnTo>
                <a:lnTo>
                  <a:pt x="877" y="1056334"/>
                </a:lnTo>
                <a:lnTo>
                  <a:pt x="292" y="1047273"/>
                </a:lnTo>
                <a:lnTo>
                  <a:pt x="0" y="1038503"/>
                </a:lnTo>
                <a:lnTo>
                  <a:pt x="292" y="1028272"/>
                </a:lnTo>
                <a:lnTo>
                  <a:pt x="1170" y="1018333"/>
                </a:lnTo>
                <a:lnTo>
                  <a:pt x="2339" y="1008394"/>
                </a:lnTo>
                <a:lnTo>
                  <a:pt x="3801" y="998747"/>
                </a:lnTo>
                <a:lnTo>
                  <a:pt x="5847" y="989101"/>
                </a:lnTo>
                <a:lnTo>
                  <a:pt x="8771" y="979454"/>
                </a:lnTo>
                <a:lnTo>
                  <a:pt x="11695" y="970392"/>
                </a:lnTo>
                <a:lnTo>
                  <a:pt x="15203" y="961330"/>
                </a:lnTo>
                <a:lnTo>
                  <a:pt x="19004" y="952561"/>
                </a:lnTo>
                <a:lnTo>
                  <a:pt x="23389" y="944083"/>
                </a:lnTo>
                <a:lnTo>
                  <a:pt x="27774" y="935898"/>
                </a:lnTo>
                <a:lnTo>
                  <a:pt x="32745" y="927421"/>
                </a:lnTo>
                <a:lnTo>
                  <a:pt x="38007" y="919821"/>
                </a:lnTo>
                <a:lnTo>
                  <a:pt x="43854" y="912220"/>
                </a:lnTo>
                <a:lnTo>
                  <a:pt x="49994" y="904912"/>
                </a:lnTo>
                <a:lnTo>
                  <a:pt x="56426" y="898189"/>
                </a:lnTo>
                <a:lnTo>
                  <a:pt x="63150" y="891173"/>
                </a:lnTo>
                <a:lnTo>
                  <a:pt x="69874" y="885034"/>
                </a:lnTo>
                <a:lnTo>
                  <a:pt x="77476" y="878603"/>
                </a:lnTo>
                <a:lnTo>
                  <a:pt x="84785" y="873049"/>
                </a:lnTo>
                <a:lnTo>
                  <a:pt x="92679" y="867787"/>
                </a:lnTo>
                <a:lnTo>
                  <a:pt x="100865" y="862818"/>
                </a:lnTo>
                <a:lnTo>
                  <a:pt x="109343" y="858141"/>
                </a:lnTo>
                <a:lnTo>
                  <a:pt x="117529" y="853756"/>
                </a:lnTo>
                <a:lnTo>
                  <a:pt x="126592" y="850248"/>
                </a:lnTo>
                <a:lnTo>
                  <a:pt x="135363" y="846740"/>
                </a:lnTo>
                <a:lnTo>
                  <a:pt x="144719" y="843525"/>
                </a:lnTo>
                <a:lnTo>
                  <a:pt x="154074" y="840894"/>
                </a:lnTo>
                <a:lnTo>
                  <a:pt x="163722" y="838848"/>
                </a:lnTo>
                <a:lnTo>
                  <a:pt x="173370" y="837094"/>
                </a:lnTo>
                <a:lnTo>
                  <a:pt x="183310" y="835924"/>
                </a:lnTo>
                <a:lnTo>
                  <a:pt x="193251" y="835340"/>
                </a:lnTo>
                <a:lnTo>
                  <a:pt x="190912" y="828032"/>
                </a:lnTo>
                <a:lnTo>
                  <a:pt x="188573" y="821308"/>
                </a:lnTo>
                <a:lnTo>
                  <a:pt x="186819" y="814293"/>
                </a:lnTo>
                <a:lnTo>
                  <a:pt x="185357" y="806692"/>
                </a:lnTo>
                <a:lnTo>
                  <a:pt x="184188" y="799384"/>
                </a:lnTo>
                <a:lnTo>
                  <a:pt x="183310" y="791784"/>
                </a:lnTo>
                <a:lnTo>
                  <a:pt x="182726" y="784184"/>
                </a:lnTo>
                <a:lnTo>
                  <a:pt x="182433" y="776291"/>
                </a:lnTo>
                <a:lnTo>
                  <a:pt x="182726" y="768106"/>
                </a:lnTo>
                <a:lnTo>
                  <a:pt x="183310" y="759336"/>
                </a:lnTo>
                <a:lnTo>
                  <a:pt x="184480" y="751151"/>
                </a:lnTo>
                <a:lnTo>
                  <a:pt x="185942" y="742966"/>
                </a:lnTo>
                <a:lnTo>
                  <a:pt x="187696" y="735074"/>
                </a:lnTo>
                <a:lnTo>
                  <a:pt x="190035" y="727181"/>
                </a:lnTo>
                <a:lnTo>
                  <a:pt x="192666" y="719288"/>
                </a:lnTo>
                <a:lnTo>
                  <a:pt x="195590" y="711980"/>
                </a:lnTo>
                <a:lnTo>
                  <a:pt x="198806" y="704380"/>
                </a:lnTo>
                <a:lnTo>
                  <a:pt x="202606" y="697364"/>
                </a:lnTo>
                <a:lnTo>
                  <a:pt x="206699" y="690349"/>
                </a:lnTo>
                <a:lnTo>
                  <a:pt x="211085" y="683625"/>
                </a:lnTo>
                <a:lnTo>
                  <a:pt x="215470" y="677194"/>
                </a:lnTo>
                <a:lnTo>
                  <a:pt x="220440" y="670763"/>
                </a:lnTo>
                <a:lnTo>
                  <a:pt x="225703" y="664917"/>
                </a:lnTo>
                <a:lnTo>
                  <a:pt x="231258" y="659363"/>
                </a:lnTo>
                <a:lnTo>
                  <a:pt x="236813" y="653516"/>
                </a:lnTo>
                <a:lnTo>
                  <a:pt x="242952" y="648547"/>
                </a:lnTo>
                <a:lnTo>
                  <a:pt x="249384" y="643577"/>
                </a:lnTo>
                <a:lnTo>
                  <a:pt x="255816" y="638608"/>
                </a:lnTo>
                <a:lnTo>
                  <a:pt x="262540" y="634515"/>
                </a:lnTo>
                <a:lnTo>
                  <a:pt x="269265" y="630423"/>
                </a:lnTo>
                <a:lnTo>
                  <a:pt x="276574" y="626915"/>
                </a:lnTo>
                <a:lnTo>
                  <a:pt x="283883" y="623407"/>
                </a:lnTo>
                <a:lnTo>
                  <a:pt x="291776" y="620484"/>
                </a:lnTo>
                <a:lnTo>
                  <a:pt x="299085" y="617853"/>
                </a:lnTo>
                <a:lnTo>
                  <a:pt x="307272" y="615807"/>
                </a:lnTo>
                <a:lnTo>
                  <a:pt x="315165" y="613761"/>
                </a:lnTo>
                <a:lnTo>
                  <a:pt x="323351" y="612591"/>
                </a:lnTo>
                <a:lnTo>
                  <a:pt x="331538" y="611422"/>
                </a:lnTo>
                <a:lnTo>
                  <a:pt x="340308" y="610837"/>
                </a:lnTo>
                <a:lnTo>
                  <a:pt x="348494" y="610545"/>
                </a:lnTo>
                <a:lnTo>
                  <a:pt x="358142" y="610837"/>
                </a:lnTo>
                <a:lnTo>
                  <a:pt x="367498" y="611714"/>
                </a:lnTo>
                <a:lnTo>
                  <a:pt x="376854" y="612884"/>
                </a:lnTo>
                <a:lnTo>
                  <a:pt x="385624" y="614637"/>
                </a:lnTo>
                <a:lnTo>
                  <a:pt x="394688" y="616976"/>
                </a:lnTo>
                <a:lnTo>
                  <a:pt x="403166" y="619607"/>
                </a:lnTo>
                <a:lnTo>
                  <a:pt x="411644" y="622822"/>
                </a:lnTo>
                <a:lnTo>
                  <a:pt x="419538" y="626623"/>
                </a:lnTo>
                <a:lnTo>
                  <a:pt x="427724" y="630423"/>
                </a:lnTo>
                <a:lnTo>
                  <a:pt x="435326" y="634808"/>
                </a:lnTo>
                <a:lnTo>
                  <a:pt x="442927" y="639777"/>
                </a:lnTo>
                <a:lnTo>
                  <a:pt x="449944" y="645039"/>
                </a:lnTo>
                <a:lnTo>
                  <a:pt x="456960" y="650593"/>
                </a:lnTo>
                <a:lnTo>
                  <a:pt x="463392" y="656439"/>
                </a:lnTo>
                <a:lnTo>
                  <a:pt x="469532" y="662870"/>
                </a:lnTo>
                <a:lnTo>
                  <a:pt x="475672" y="669302"/>
                </a:lnTo>
                <a:lnTo>
                  <a:pt x="478887" y="655855"/>
                </a:lnTo>
                <a:lnTo>
                  <a:pt x="482688" y="642993"/>
                </a:lnTo>
                <a:lnTo>
                  <a:pt x="486781" y="630131"/>
                </a:lnTo>
                <a:lnTo>
                  <a:pt x="492044" y="617561"/>
                </a:lnTo>
                <a:lnTo>
                  <a:pt x="497306" y="604991"/>
                </a:lnTo>
                <a:lnTo>
                  <a:pt x="503153" y="593006"/>
                </a:lnTo>
                <a:lnTo>
                  <a:pt x="509585" y="581313"/>
                </a:lnTo>
                <a:lnTo>
                  <a:pt x="516310" y="569620"/>
                </a:lnTo>
                <a:lnTo>
                  <a:pt x="523911" y="558804"/>
                </a:lnTo>
                <a:lnTo>
                  <a:pt x="531512" y="547696"/>
                </a:lnTo>
                <a:lnTo>
                  <a:pt x="539699" y="537172"/>
                </a:lnTo>
                <a:lnTo>
                  <a:pt x="548177" y="527234"/>
                </a:lnTo>
                <a:lnTo>
                  <a:pt x="557240" y="517295"/>
                </a:lnTo>
                <a:lnTo>
                  <a:pt x="566596" y="507940"/>
                </a:lnTo>
                <a:lnTo>
                  <a:pt x="576536" y="498878"/>
                </a:lnTo>
                <a:lnTo>
                  <a:pt x="586476" y="490401"/>
                </a:lnTo>
                <a:lnTo>
                  <a:pt x="597001" y="482216"/>
                </a:lnTo>
                <a:lnTo>
                  <a:pt x="608111" y="474616"/>
                </a:lnTo>
                <a:lnTo>
                  <a:pt x="618928" y="467015"/>
                </a:lnTo>
                <a:lnTo>
                  <a:pt x="630623" y="460292"/>
                </a:lnTo>
                <a:lnTo>
                  <a:pt x="642317" y="453861"/>
                </a:lnTo>
                <a:lnTo>
                  <a:pt x="654596" y="448015"/>
                </a:lnTo>
                <a:lnTo>
                  <a:pt x="666876" y="442753"/>
                </a:lnTo>
                <a:lnTo>
                  <a:pt x="679447" y="437783"/>
                </a:lnTo>
                <a:lnTo>
                  <a:pt x="692311" y="433398"/>
                </a:lnTo>
                <a:lnTo>
                  <a:pt x="705467" y="429598"/>
                </a:lnTo>
                <a:lnTo>
                  <a:pt x="718624" y="426383"/>
                </a:lnTo>
                <a:lnTo>
                  <a:pt x="732365" y="423752"/>
                </a:lnTo>
                <a:lnTo>
                  <a:pt x="746106" y="421706"/>
                </a:lnTo>
                <a:lnTo>
                  <a:pt x="760139" y="419952"/>
                </a:lnTo>
                <a:lnTo>
                  <a:pt x="774172" y="419075"/>
                </a:lnTo>
                <a:lnTo>
                  <a:pt x="788498" y="418490"/>
                </a:lnTo>
                <a:lnTo>
                  <a:pt x="805162" y="419075"/>
                </a:lnTo>
                <a:lnTo>
                  <a:pt x="821242" y="420244"/>
                </a:lnTo>
                <a:lnTo>
                  <a:pt x="837322" y="422583"/>
                </a:lnTo>
                <a:lnTo>
                  <a:pt x="853110" y="425214"/>
                </a:lnTo>
                <a:lnTo>
                  <a:pt x="868312" y="428721"/>
                </a:lnTo>
                <a:lnTo>
                  <a:pt x="883808" y="433106"/>
                </a:lnTo>
                <a:lnTo>
                  <a:pt x="898718" y="438368"/>
                </a:lnTo>
                <a:lnTo>
                  <a:pt x="913336" y="443922"/>
                </a:lnTo>
                <a:lnTo>
                  <a:pt x="927369" y="450353"/>
                </a:lnTo>
                <a:lnTo>
                  <a:pt x="941403" y="457369"/>
                </a:lnTo>
                <a:lnTo>
                  <a:pt x="954851" y="464969"/>
                </a:lnTo>
                <a:lnTo>
                  <a:pt x="967423" y="473446"/>
                </a:lnTo>
                <a:lnTo>
                  <a:pt x="980287" y="482216"/>
                </a:lnTo>
                <a:lnTo>
                  <a:pt x="992274" y="491863"/>
                </a:lnTo>
                <a:lnTo>
                  <a:pt x="1003968" y="501802"/>
                </a:lnTo>
                <a:lnTo>
                  <a:pt x="1015078" y="512617"/>
                </a:lnTo>
                <a:lnTo>
                  <a:pt x="1025895" y="523726"/>
                </a:lnTo>
                <a:lnTo>
                  <a:pt x="1035835" y="535126"/>
                </a:lnTo>
                <a:lnTo>
                  <a:pt x="1045191" y="547404"/>
                </a:lnTo>
                <a:lnTo>
                  <a:pt x="1054254" y="559973"/>
                </a:lnTo>
                <a:lnTo>
                  <a:pt x="1062440" y="572836"/>
                </a:lnTo>
                <a:lnTo>
                  <a:pt x="1070334" y="586282"/>
                </a:lnTo>
                <a:lnTo>
                  <a:pt x="1077351" y="600314"/>
                </a:lnTo>
                <a:lnTo>
                  <a:pt x="1083783" y="614345"/>
                </a:lnTo>
                <a:lnTo>
                  <a:pt x="1089630" y="628961"/>
                </a:lnTo>
                <a:lnTo>
                  <a:pt x="1094600" y="643870"/>
                </a:lnTo>
                <a:lnTo>
                  <a:pt x="1098693" y="659070"/>
                </a:lnTo>
                <a:lnTo>
                  <a:pt x="1102494" y="674271"/>
                </a:lnTo>
                <a:lnTo>
                  <a:pt x="1105417" y="690056"/>
                </a:lnTo>
                <a:lnTo>
                  <a:pt x="1107464" y="706134"/>
                </a:lnTo>
                <a:lnTo>
                  <a:pt x="1108633" y="722504"/>
                </a:lnTo>
                <a:lnTo>
                  <a:pt x="1108926" y="738874"/>
                </a:lnTo>
                <a:lnTo>
                  <a:pt x="1108926" y="745013"/>
                </a:lnTo>
                <a:lnTo>
                  <a:pt x="1108926" y="750567"/>
                </a:lnTo>
                <a:lnTo>
                  <a:pt x="1108633" y="756121"/>
                </a:lnTo>
                <a:lnTo>
                  <a:pt x="1108341" y="761967"/>
                </a:lnTo>
                <a:lnTo>
                  <a:pt x="1107756" y="767521"/>
                </a:lnTo>
                <a:lnTo>
                  <a:pt x="1107172" y="773075"/>
                </a:lnTo>
                <a:lnTo>
                  <a:pt x="1106587" y="778630"/>
                </a:lnTo>
                <a:lnTo>
                  <a:pt x="1106002" y="784184"/>
                </a:lnTo>
                <a:lnTo>
                  <a:pt x="1117404" y="785353"/>
                </a:lnTo>
                <a:lnTo>
                  <a:pt x="1128806" y="786815"/>
                </a:lnTo>
                <a:lnTo>
                  <a:pt x="1138237" y="788749"/>
                </a:lnTo>
                <a:lnTo>
                  <a:pt x="1142985" y="785859"/>
                </a:lnTo>
                <a:lnTo>
                  <a:pt x="1149321" y="782818"/>
                </a:lnTo>
                <a:lnTo>
                  <a:pt x="1155656" y="779777"/>
                </a:lnTo>
                <a:lnTo>
                  <a:pt x="1162499" y="777243"/>
                </a:lnTo>
                <a:lnTo>
                  <a:pt x="1168835" y="774963"/>
                </a:lnTo>
                <a:lnTo>
                  <a:pt x="1175931" y="773189"/>
                </a:lnTo>
                <a:lnTo>
                  <a:pt x="1182773" y="771415"/>
                </a:lnTo>
                <a:lnTo>
                  <a:pt x="1189869" y="770402"/>
                </a:lnTo>
                <a:lnTo>
                  <a:pt x="1196965" y="769388"/>
                </a:lnTo>
                <a:lnTo>
                  <a:pt x="1204568" y="768881"/>
                </a:lnTo>
                <a:lnTo>
                  <a:pt x="1211664" y="768628"/>
                </a:lnTo>
                <a:lnTo>
                  <a:pt x="1220027" y="768881"/>
                </a:lnTo>
                <a:lnTo>
                  <a:pt x="1228137" y="769641"/>
                </a:lnTo>
                <a:lnTo>
                  <a:pt x="1236247" y="770655"/>
                </a:lnTo>
                <a:lnTo>
                  <a:pt x="1243849" y="772175"/>
                </a:lnTo>
                <a:lnTo>
                  <a:pt x="1251706" y="774203"/>
                </a:lnTo>
                <a:lnTo>
                  <a:pt x="1259055" y="776483"/>
                </a:lnTo>
                <a:lnTo>
                  <a:pt x="1266405" y="779270"/>
                </a:lnTo>
                <a:lnTo>
                  <a:pt x="1273247" y="782565"/>
                </a:lnTo>
                <a:lnTo>
                  <a:pt x="1280343" y="785859"/>
                </a:lnTo>
                <a:lnTo>
                  <a:pt x="1286932" y="789660"/>
                </a:lnTo>
                <a:lnTo>
                  <a:pt x="1293521" y="793967"/>
                </a:lnTo>
                <a:lnTo>
                  <a:pt x="1299604" y="798528"/>
                </a:lnTo>
                <a:lnTo>
                  <a:pt x="1305686" y="803343"/>
                </a:lnTo>
                <a:lnTo>
                  <a:pt x="1311261" y="808411"/>
                </a:lnTo>
                <a:lnTo>
                  <a:pt x="1316583" y="813985"/>
                </a:lnTo>
                <a:lnTo>
                  <a:pt x="1321905" y="819560"/>
                </a:lnTo>
                <a:lnTo>
                  <a:pt x="1324693" y="807904"/>
                </a:lnTo>
                <a:lnTo>
                  <a:pt x="1327988" y="796755"/>
                </a:lnTo>
                <a:lnTo>
                  <a:pt x="1331536" y="785605"/>
                </a:lnTo>
                <a:lnTo>
                  <a:pt x="1336097" y="774709"/>
                </a:lnTo>
                <a:lnTo>
                  <a:pt x="1340659" y="763813"/>
                </a:lnTo>
                <a:lnTo>
                  <a:pt x="1345728" y="753424"/>
                </a:lnTo>
                <a:lnTo>
                  <a:pt x="1351303" y="743288"/>
                </a:lnTo>
                <a:lnTo>
                  <a:pt x="1357132" y="733153"/>
                </a:lnTo>
                <a:lnTo>
                  <a:pt x="1363721" y="723777"/>
                </a:lnTo>
                <a:lnTo>
                  <a:pt x="1370310" y="714148"/>
                </a:lnTo>
                <a:lnTo>
                  <a:pt x="1377406" y="705026"/>
                </a:lnTo>
                <a:lnTo>
                  <a:pt x="1384756" y="696411"/>
                </a:lnTo>
                <a:lnTo>
                  <a:pt x="1392612" y="687795"/>
                </a:lnTo>
                <a:lnTo>
                  <a:pt x="1400722" y="679687"/>
                </a:lnTo>
                <a:lnTo>
                  <a:pt x="1409338" y="671831"/>
                </a:lnTo>
                <a:lnTo>
                  <a:pt x="1417955" y="664483"/>
                </a:lnTo>
                <a:lnTo>
                  <a:pt x="1427078" y="657388"/>
                </a:lnTo>
                <a:lnTo>
                  <a:pt x="1436709" y="650800"/>
                </a:lnTo>
                <a:lnTo>
                  <a:pt x="1446085" y="644211"/>
                </a:lnTo>
                <a:lnTo>
                  <a:pt x="1456223" y="638383"/>
                </a:lnTo>
                <a:lnTo>
                  <a:pt x="1466360" y="632809"/>
                </a:lnTo>
                <a:lnTo>
                  <a:pt x="1477004" y="627741"/>
                </a:lnTo>
                <a:lnTo>
                  <a:pt x="1487648" y="623180"/>
                </a:lnTo>
                <a:lnTo>
                  <a:pt x="1498545" y="618872"/>
                </a:lnTo>
                <a:lnTo>
                  <a:pt x="1509696" y="615071"/>
                </a:lnTo>
                <a:lnTo>
                  <a:pt x="1521100" y="611777"/>
                </a:lnTo>
                <a:lnTo>
                  <a:pt x="1532505" y="608990"/>
                </a:lnTo>
                <a:lnTo>
                  <a:pt x="1544416" y="606709"/>
                </a:lnTo>
                <a:lnTo>
                  <a:pt x="1556327" y="604935"/>
                </a:lnTo>
                <a:lnTo>
                  <a:pt x="1568491" y="603415"/>
                </a:lnTo>
                <a:lnTo>
                  <a:pt x="1580656" y="602655"/>
                </a:lnTo>
                <a:lnTo>
                  <a:pt x="1593074" y="602148"/>
                </a:lnTo>
                <a:lnTo>
                  <a:pt x="1597518" y="602304"/>
                </a:lnTo>
                <a:lnTo>
                  <a:pt x="1599725" y="600098"/>
                </a:lnTo>
                <a:lnTo>
                  <a:pt x="1603494" y="596131"/>
                </a:lnTo>
                <a:lnTo>
                  <a:pt x="1607660" y="592758"/>
                </a:lnTo>
                <a:lnTo>
                  <a:pt x="1612025" y="589386"/>
                </a:lnTo>
                <a:lnTo>
                  <a:pt x="1616390" y="586014"/>
                </a:lnTo>
                <a:lnTo>
                  <a:pt x="1620953" y="583237"/>
                </a:lnTo>
                <a:lnTo>
                  <a:pt x="1625516" y="580460"/>
                </a:lnTo>
                <a:lnTo>
                  <a:pt x="1630476" y="578079"/>
                </a:lnTo>
                <a:lnTo>
                  <a:pt x="1635436" y="575699"/>
                </a:lnTo>
                <a:lnTo>
                  <a:pt x="1640792" y="573715"/>
                </a:lnTo>
                <a:lnTo>
                  <a:pt x="1645752" y="571930"/>
                </a:lnTo>
                <a:lnTo>
                  <a:pt x="1651307" y="570541"/>
                </a:lnTo>
                <a:lnTo>
                  <a:pt x="1656664" y="569153"/>
                </a:lnTo>
                <a:lnTo>
                  <a:pt x="1662219" y="568359"/>
                </a:lnTo>
                <a:lnTo>
                  <a:pt x="1667774" y="567566"/>
                </a:lnTo>
                <a:lnTo>
                  <a:pt x="1673725" y="567169"/>
                </a:lnTo>
                <a:lnTo>
                  <a:pt x="1679281" y="566971"/>
                </a:lnTo>
                <a:lnTo>
                  <a:pt x="1685828" y="567169"/>
                </a:lnTo>
                <a:lnTo>
                  <a:pt x="1692176" y="567764"/>
                </a:lnTo>
                <a:lnTo>
                  <a:pt x="1698525" y="568558"/>
                </a:lnTo>
                <a:lnTo>
                  <a:pt x="1704477" y="569748"/>
                </a:lnTo>
                <a:lnTo>
                  <a:pt x="1710627" y="571335"/>
                </a:lnTo>
                <a:lnTo>
                  <a:pt x="1716380" y="573120"/>
                </a:lnTo>
                <a:lnTo>
                  <a:pt x="1722134" y="575302"/>
                </a:lnTo>
                <a:lnTo>
                  <a:pt x="1727490" y="577881"/>
                </a:lnTo>
                <a:lnTo>
                  <a:pt x="1733045" y="580460"/>
                </a:lnTo>
                <a:lnTo>
                  <a:pt x="1738204" y="583435"/>
                </a:lnTo>
                <a:lnTo>
                  <a:pt x="1743362" y="586807"/>
                </a:lnTo>
                <a:lnTo>
                  <a:pt x="1748123" y="590378"/>
                </a:lnTo>
                <a:lnTo>
                  <a:pt x="1752885" y="594147"/>
                </a:lnTo>
                <a:lnTo>
                  <a:pt x="1757249" y="598114"/>
                </a:lnTo>
                <a:lnTo>
                  <a:pt x="1761416" y="602479"/>
                </a:lnTo>
                <a:lnTo>
                  <a:pt x="1765582" y="606843"/>
                </a:lnTo>
                <a:lnTo>
                  <a:pt x="1767764" y="597718"/>
                </a:lnTo>
                <a:lnTo>
                  <a:pt x="1770343" y="588989"/>
                </a:lnTo>
                <a:lnTo>
                  <a:pt x="1773121" y="580261"/>
                </a:lnTo>
                <a:lnTo>
                  <a:pt x="1776692" y="571732"/>
                </a:lnTo>
                <a:lnTo>
                  <a:pt x="1780263" y="563202"/>
                </a:lnTo>
                <a:lnTo>
                  <a:pt x="1784231" y="555069"/>
                </a:lnTo>
                <a:lnTo>
                  <a:pt x="1788596" y="547134"/>
                </a:lnTo>
                <a:lnTo>
                  <a:pt x="1793159" y="539199"/>
                </a:lnTo>
                <a:lnTo>
                  <a:pt x="1798317" y="531860"/>
                </a:lnTo>
                <a:lnTo>
                  <a:pt x="1803475" y="524322"/>
                </a:lnTo>
                <a:lnTo>
                  <a:pt x="1809030" y="517181"/>
                </a:lnTo>
                <a:lnTo>
                  <a:pt x="1814784" y="510436"/>
                </a:lnTo>
                <a:lnTo>
                  <a:pt x="1820934" y="503692"/>
                </a:lnTo>
                <a:lnTo>
                  <a:pt x="1827282" y="497344"/>
                </a:lnTo>
                <a:lnTo>
                  <a:pt x="1834028" y="491195"/>
                </a:lnTo>
                <a:lnTo>
                  <a:pt x="1840773" y="485442"/>
                </a:lnTo>
                <a:lnTo>
                  <a:pt x="1847915" y="479888"/>
                </a:lnTo>
                <a:lnTo>
                  <a:pt x="1855454" y="474730"/>
                </a:lnTo>
                <a:lnTo>
                  <a:pt x="1862795" y="469573"/>
                </a:lnTo>
                <a:lnTo>
                  <a:pt x="1870731" y="465010"/>
                </a:lnTo>
                <a:lnTo>
                  <a:pt x="1878666" y="460646"/>
                </a:lnTo>
                <a:lnTo>
                  <a:pt x="1886999" y="456679"/>
                </a:lnTo>
                <a:lnTo>
                  <a:pt x="1895331" y="453108"/>
                </a:lnTo>
                <a:lnTo>
                  <a:pt x="1903862" y="449736"/>
                </a:lnTo>
                <a:lnTo>
                  <a:pt x="1912592" y="446761"/>
                </a:lnTo>
                <a:lnTo>
                  <a:pt x="1921519" y="444182"/>
                </a:lnTo>
                <a:lnTo>
                  <a:pt x="1930447" y="442000"/>
                </a:lnTo>
                <a:lnTo>
                  <a:pt x="1939772" y="440214"/>
                </a:lnTo>
                <a:lnTo>
                  <a:pt x="1949096" y="438826"/>
                </a:lnTo>
                <a:lnTo>
                  <a:pt x="1958619" y="437636"/>
                </a:lnTo>
                <a:lnTo>
                  <a:pt x="1968142" y="437041"/>
                </a:lnTo>
                <a:lnTo>
                  <a:pt x="1977863" y="436644"/>
                </a:lnTo>
                <a:lnTo>
                  <a:pt x="1989172" y="437041"/>
                </a:lnTo>
                <a:lnTo>
                  <a:pt x="2000083" y="437834"/>
                </a:lnTo>
                <a:lnTo>
                  <a:pt x="2010995" y="439421"/>
                </a:lnTo>
                <a:lnTo>
                  <a:pt x="2021708" y="441206"/>
                </a:lnTo>
                <a:lnTo>
                  <a:pt x="2032025" y="443587"/>
                </a:lnTo>
                <a:lnTo>
                  <a:pt x="2042540" y="446562"/>
                </a:lnTo>
                <a:lnTo>
                  <a:pt x="2052658" y="450133"/>
                </a:lnTo>
                <a:lnTo>
                  <a:pt x="2054993" y="451020"/>
                </a:lnTo>
                <a:lnTo>
                  <a:pt x="2181366" y="196910"/>
                </a:lnTo>
                <a:lnTo>
                  <a:pt x="2192145" y="202270"/>
                </a:lnTo>
                <a:lnTo>
                  <a:pt x="2193610" y="200774"/>
                </a:lnTo>
                <a:lnTo>
                  <a:pt x="2218746" y="183460"/>
                </a:lnTo>
                <a:lnTo>
                  <a:pt x="2233318" y="162761"/>
                </a:lnTo>
                <a:cubicBezTo>
                  <a:pt x="2251400" y="140827"/>
                  <a:pt x="2263879" y="136806"/>
                  <a:pt x="2281035" y="124387"/>
                </a:cubicBezTo>
                <a:cubicBezTo>
                  <a:pt x="2303910" y="107828"/>
                  <a:pt x="2325557" y="98195"/>
                  <a:pt x="2350233" y="92287"/>
                </a:cubicBezTo>
                <a:cubicBezTo>
                  <a:pt x="2374908" y="86379"/>
                  <a:pt x="2404212" y="84545"/>
                  <a:pt x="2429089" y="88935"/>
                </a:cubicBezTo>
                <a:cubicBezTo>
                  <a:pt x="2441527" y="91131"/>
                  <a:pt x="2456287" y="98471"/>
                  <a:pt x="2469758" y="105171"/>
                </a:cubicBezTo>
                <a:lnTo>
                  <a:pt x="2481729" y="109672"/>
                </a:lnTo>
                <a:lnTo>
                  <a:pt x="2485661" y="104243"/>
                </a:lnTo>
                <a:lnTo>
                  <a:pt x="2520017" y="79600"/>
                </a:lnTo>
                <a:lnTo>
                  <a:pt x="2541964" y="49291"/>
                </a:lnTo>
                <a:cubicBezTo>
                  <a:pt x="2552420" y="38971"/>
                  <a:pt x="2565364" y="29891"/>
                  <a:pt x="2579202" y="22582"/>
                </a:cubicBezTo>
                <a:cubicBezTo>
                  <a:pt x="2593039" y="15274"/>
                  <a:pt x="2610255" y="9203"/>
                  <a:pt x="2624989" y="5445"/>
                </a:cubicBezTo>
                <a:cubicBezTo>
                  <a:pt x="2639722" y="1688"/>
                  <a:pt x="2652684" y="-292"/>
                  <a:pt x="2667604" y="34"/>
                </a:cubicBezTo>
                <a:close/>
              </a:path>
            </a:pathLst>
          </a:custGeom>
          <a:solidFill>
            <a:srgbClr val="0070C0"/>
          </a:solidFill>
          <a:ln>
            <a:noFill/>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en-US"/>
          </a:p>
        </p:txBody>
      </p:sp>
      <p:sp>
        <p:nvSpPr>
          <p:cNvPr id="217" name="Freeform 69">
            <a:extLst>
              <a:ext uri="{FF2B5EF4-FFF2-40B4-BE49-F238E27FC236}">
                <a16:creationId xmlns:a16="http://schemas.microsoft.com/office/drawing/2014/main" id="{2FBA509A-5FF3-4EA2-9CEF-C77E35A35F1A}"/>
              </a:ext>
            </a:extLst>
          </p:cNvPr>
          <p:cNvSpPr>
            <a:spLocks noEditPoints="1"/>
          </p:cNvSpPr>
          <p:nvPr/>
        </p:nvSpPr>
        <p:spPr bwMode="auto">
          <a:xfrm>
            <a:off x="5959514" y="1012433"/>
            <a:ext cx="1412049" cy="1049288"/>
          </a:xfrm>
          <a:custGeom>
            <a:avLst/>
            <a:gdLst>
              <a:gd name="T0" fmla="*/ 2578 w 4275"/>
              <a:gd name="T1" fmla="*/ 2445 h 3175"/>
              <a:gd name="T2" fmla="*/ 3417 w 4275"/>
              <a:gd name="T3" fmla="*/ 1058 h 3175"/>
              <a:gd name="T4" fmla="*/ 2279 w 4275"/>
              <a:gd name="T5" fmla="*/ 2683 h 3175"/>
              <a:gd name="T6" fmla="*/ 2607 w 4275"/>
              <a:gd name="T7" fmla="*/ 1058 h 3175"/>
              <a:gd name="T8" fmla="*/ 2138 w 4275"/>
              <a:gd name="T9" fmla="*/ 2707 h 3175"/>
              <a:gd name="T10" fmla="*/ 1805 w 4275"/>
              <a:gd name="T11" fmla="*/ 1058 h 3175"/>
              <a:gd name="T12" fmla="*/ 1996 w 4275"/>
              <a:gd name="T13" fmla="*/ 2683 h 3175"/>
              <a:gd name="T14" fmla="*/ 1013 w 4275"/>
              <a:gd name="T15" fmla="*/ 1058 h 3175"/>
              <a:gd name="T16" fmla="*/ 1697 w 4275"/>
              <a:gd name="T17" fmla="*/ 2445 h 3175"/>
              <a:gd name="T18" fmla="*/ 383 w 4275"/>
              <a:gd name="T19" fmla="*/ 1058 h 3175"/>
              <a:gd name="T20" fmla="*/ 1841 w 4275"/>
              <a:gd name="T21" fmla="*/ 927 h 3175"/>
              <a:gd name="T22" fmla="*/ 2138 w 4275"/>
              <a:gd name="T23" fmla="*/ 682 h 3175"/>
              <a:gd name="T24" fmla="*/ 2642 w 4275"/>
              <a:gd name="T25" fmla="*/ 927 h 3175"/>
              <a:gd name="T26" fmla="*/ 2971 w 4275"/>
              <a:gd name="T27" fmla="*/ 656 h 3175"/>
              <a:gd name="T28" fmla="*/ 1029 w 4275"/>
              <a:gd name="T29" fmla="*/ 927 h 3175"/>
              <a:gd name="T30" fmla="*/ 1304 w 4275"/>
              <a:gd name="T31" fmla="*/ 656 h 3175"/>
              <a:gd name="T32" fmla="*/ 3075 w 4275"/>
              <a:gd name="T33" fmla="*/ 570 h 3175"/>
              <a:gd name="T34" fmla="*/ 3997 w 4275"/>
              <a:gd name="T35" fmla="*/ 927 h 3175"/>
              <a:gd name="T36" fmla="*/ 893 w 4275"/>
              <a:gd name="T37" fmla="*/ 315 h 3175"/>
              <a:gd name="T38" fmla="*/ 841 w 4275"/>
              <a:gd name="T39" fmla="*/ 927 h 3175"/>
              <a:gd name="T40" fmla="*/ 893 w 4275"/>
              <a:gd name="T41" fmla="*/ 315 h 3175"/>
              <a:gd name="T42" fmla="*/ 2242 w 4275"/>
              <a:gd name="T43" fmla="*/ 596 h 3175"/>
              <a:gd name="T44" fmla="*/ 2878 w 4275"/>
              <a:gd name="T45" fmla="*/ 560 h 3175"/>
              <a:gd name="T46" fmla="*/ 1668 w 4275"/>
              <a:gd name="T47" fmla="*/ 293 h 3175"/>
              <a:gd name="T48" fmla="*/ 1737 w 4275"/>
              <a:gd name="T49" fmla="*/ 839 h 3175"/>
              <a:gd name="T50" fmla="*/ 1668 w 4275"/>
              <a:gd name="T51" fmla="*/ 293 h 3175"/>
              <a:gd name="T52" fmla="*/ 2980 w 4275"/>
              <a:gd name="T53" fmla="*/ 476 h 3175"/>
              <a:gd name="T54" fmla="*/ 2767 w 4275"/>
              <a:gd name="T55" fmla="*/ 265 h 3175"/>
              <a:gd name="T56" fmla="*/ 2138 w 4275"/>
              <a:gd name="T57" fmla="*/ 510 h 3175"/>
              <a:gd name="T58" fmla="*/ 1841 w 4275"/>
              <a:gd name="T59" fmla="*/ 265 h 3175"/>
              <a:gd name="T60" fmla="*/ 1296 w 4275"/>
              <a:gd name="T61" fmla="*/ 476 h 3175"/>
              <a:gd name="T62" fmla="*/ 1039 w 4275"/>
              <a:gd name="T63" fmla="*/ 265 h 3175"/>
              <a:gd name="T64" fmla="*/ 3330 w 4275"/>
              <a:gd name="T65" fmla="*/ 0 h 3175"/>
              <a:gd name="T66" fmla="*/ 3412 w 4275"/>
              <a:gd name="T67" fmla="*/ 13 h 3175"/>
              <a:gd name="T68" fmla="*/ 3485 w 4275"/>
              <a:gd name="T69" fmla="*/ 51 h 3175"/>
              <a:gd name="T70" fmla="*/ 4197 w 4275"/>
              <a:gd name="T71" fmla="*/ 750 h 3175"/>
              <a:gd name="T72" fmla="*/ 4246 w 4275"/>
              <a:gd name="T73" fmla="*/ 817 h 3175"/>
              <a:gd name="T74" fmla="*/ 4272 w 4275"/>
              <a:gd name="T75" fmla="*/ 894 h 3175"/>
              <a:gd name="T76" fmla="*/ 4272 w 4275"/>
              <a:gd name="T77" fmla="*/ 972 h 3175"/>
              <a:gd name="T78" fmla="*/ 4251 w 4275"/>
              <a:gd name="T79" fmla="*/ 1047 h 3175"/>
              <a:gd name="T80" fmla="*/ 4208 w 4275"/>
              <a:gd name="T81" fmla="*/ 1113 h 3175"/>
              <a:gd name="T82" fmla="*/ 2310 w 4275"/>
              <a:gd name="T83" fmla="*/ 3113 h 3175"/>
              <a:gd name="T84" fmla="*/ 2247 w 4275"/>
              <a:gd name="T85" fmla="*/ 3152 h 3175"/>
              <a:gd name="T86" fmla="*/ 2175 w 4275"/>
              <a:gd name="T87" fmla="*/ 3173 h 3175"/>
              <a:gd name="T88" fmla="*/ 2100 w 4275"/>
              <a:gd name="T89" fmla="*/ 3173 h 3175"/>
              <a:gd name="T90" fmla="*/ 2028 w 4275"/>
              <a:gd name="T91" fmla="*/ 3152 h 3175"/>
              <a:gd name="T92" fmla="*/ 1964 w 4275"/>
              <a:gd name="T93" fmla="*/ 3113 h 3175"/>
              <a:gd name="T94" fmla="*/ 68 w 4275"/>
              <a:gd name="T95" fmla="*/ 1113 h 3175"/>
              <a:gd name="T96" fmla="*/ 25 w 4275"/>
              <a:gd name="T97" fmla="*/ 1048 h 3175"/>
              <a:gd name="T98" fmla="*/ 3 w 4275"/>
              <a:gd name="T99" fmla="*/ 976 h 3175"/>
              <a:gd name="T100" fmla="*/ 3 w 4275"/>
              <a:gd name="T101" fmla="*/ 898 h 3175"/>
              <a:gd name="T102" fmla="*/ 28 w 4275"/>
              <a:gd name="T103" fmla="*/ 819 h 3175"/>
              <a:gd name="T104" fmla="*/ 79 w 4275"/>
              <a:gd name="T105" fmla="*/ 750 h 3175"/>
              <a:gd name="T106" fmla="*/ 789 w 4275"/>
              <a:gd name="T107" fmla="*/ 51 h 3175"/>
              <a:gd name="T108" fmla="*/ 863 w 4275"/>
              <a:gd name="T109" fmla="*/ 13 h 3175"/>
              <a:gd name="T110" fmla="*/ 946 w 4275"/>
              <a:gd name="T111" fmla="*/ 0 h 3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75" h="3175">
                <a:moveTo>
                  <a:pt x="3417" y="1058"/>
                </a:moveTo>
                <a:lnTo>
                  <a:pt x="2578" y="2445"/>
                </a:lnTo>
                <a:lnTo>
                  <a:pt x="3892" y="1058"/>
                </a:lnTo>
                <a:lnTo>
                  <a:pt x="3417" y="1058"/>
                </a:lnTo>
                <a:close/>
                <a:moveTo>
                  <a:pt x="2607" y="1058"/>
                </a:moveTo>
                <a:lnTo>
                  <a:pt x="2279" y="2683"/>
                </a:lnTo>
                <a:lnTo>
                  <a:pt x="3262" y="1058"/>
                </a:lnTo>
                <a:lnTo>
                  <a:pt x="2607" y="1058"/>
                </a:lnTo>
                <a:close/>
                <a:moveTo>
                  <a:pt x="1805" y="1058"/>
                </a:moveTo>
                <a:lnTo>
                  <a:pt x="2138" y="2707"/>
                </a:lnTo>
                <a:lnTo>
                  <a:pt x="2471" y="1058"/>
                </a:lnTo>
                <a:lnTo>
                  <a:pt x="1805" y="1058"/>
                </a:lnTo>
                <a:close/>
                <a:moveTo>
                  <a:pt x="1013" y="1058"/>
                </a:moveTo>
                <a:lnTo>
                  <a:pt x="1996" y="2683"/>
                </a:lnTo>
                <a:lnTo>
                  <a:pt x="1668" y="1058"/>
                </a:lnTo>
                <a:lnTo>
                  <a:pt x="1013" y="1058"/>
                </a:lnTo>
                <a:close/>
                <a:moveTo>
                  <a:pt x="383" y="1058"/>
                </a:moveTo>
                <a:lnTo>
                  <a:pt x="1697" y="2445"/>
                </a:lnTo>
                <a:lnTo>
                  <a:pt x="857" y="1058"/>
                </a:lnTo>
                <a:lnTo>
                  <a:pt x="383" y="1058"/>
                </a:lnTo>
                <a:close/>
                <a:moveTo>
                  <a:pt x="2138" y="682"/>
                </a:moveTo>
                <a:lnTo>
                  <a:pt x="1841" y="927"/>
                </a:lnTo>
                <a:lnTo>
                  <a:pt x="2434" y="927"/>
                </a:lnTo>
                <a:lnTo>
                  <a:pt x="2138" y="682"/>
                </a:lnTo>
                <a:close/>
                <a:moveTo>
                  <a:pt x="2971" y="656"/>
                </a:moveTo>
                <a:lnTo>
                  <a:pt x="2642" y="927"/>
                </a:lnTo>
                <a:lnTo>
                  <a:pt x="3246" y="927"/>
                </a:lnTo>
                <a:lnTo>
                  <a:pt x="2971" y="656"/>
                </a:lnTo>
                <a:close/>
                <a:moveTo>
                  <a:pt x="1304" y="656"/>
                </a:moveTo>
                <a:lnTo>
                  <a:pt x="1029" y="927"/>
                </a:lnTo>
                <a:lnTo>
                  <a:pt x="1633" y="927"/>
                </a:lnTo>
                <a:lnTo>
                  <a:pt x="1304" y="656"/>
                </a:lnTo>
                <a:close/>
                <a:moveTo>
                  <a:pt x="3381" y="317"/>
                </a:moveTo>
                <a:lnTo>
                  <a:pt x="3075" y="570"/>
                </a:lnTo>
                <a:lnTo>
                  <a:pt x="3434" y="927"/>
                </a:lnTo>
                <a:lnTo>
                  <a:pt x="3997" y="927"/>
                </a:lnTo>
                <a:lnTo>
                  <a:pt x="3381" y="317"/>
                </a:lnTo>
                <a:close/>
                <a:moveTo>
                  <a:pt x="893" y="315"/>
                </a:moveTo>
                <a:lnTo>
                  <a:pt x="268" y="927"/>
                </a:lnTo>
                <a:lnTo>
                  <a:pt x="841" y="927"/>
                </a:lnTo>
                <a:lnTo>
                  <a:pt x="1201" y="570"/>
                </a:lnTo>
                <a:lnTo>
                  <a:pt x="893" y="315"/>
                </a:lnTo>
                <a:close/>
                <a:moveTo>
                  <a:pt x="2607" y="293"/>
                </a:moveTo>
                <a:lnTo>
                  <a:pt x="2242" y="596"/>
                </a:lnTo>
                <a:lnTo>
                  <a:pt x="2538" y="839"/>
                </a:lnTo>
                <a:lnTo>
                  <a:pt x="2878" y="560"/>
                </a:lnTo>
                <a:lnTo>
                  <a:pt x="2607" y="293"/>
                </a:lnTo>
                <a:close/>
                <a:moveTo>
                  <a:pt x="1668" y="293"/>
                </a:moveTo>
                <a:lnTo>
                  <a:pt x="1399" y="560"/>
                </a:lnTo>
                <a:lnTo>
                  <a:pt x="1737" y="839"/>
                </a:lnTo>
                <a:lnTo>
                  <a:pt x="2033" y="596"/>
                </a:lnTo>
                <a:lnTo>
                  <a:pt x="1668" y="293"/>
                </a:lnTo>
                <a:close/>
                <a:moveTo>
                  <a:pt x="2767" y="265"/>
                </a:moveTo>
                <a:lnTo>
                  <a:pt x="2980" y="476"/>
                </a:lnTo>
                <a:lnTo>
                  <a:pt x="3235" y="265"/>
                </a:lnTo>
                <a:lnTo>
                  <a:pt x="2767" y="265"/>
                </a:lnTo>
                <a:close/>
                <a:moveTo>
                  <a:pt x="1841" y="265"/>
                </a:moveTo>
                <a:lnTo>
                  <a:pt x="2138" y="510"/>
                </a:lnTo>
                <a:lnTo>
                  <a:pt x="2434" y="265"/>
                </a:lnTo>
                <a:lnTo>
                  <a:pt x="1841" y="265"/>
                </a:lnTo>
                <a:close/>
                <a:moveTo>
                  <a:pt x="1039" y="265"/>
                </a:moveTo>
                <a:lnTo>
                  <a:pt x="1296" y="476"/>
                </a:lnTo>
                <a:lnTo>
                  <a:pt x="1509" y="265"/>
                </a:lnTo>
                <a:lnTo>
                  <a:pt x="1039" y="265"/>
                </a:lnTo>
                <a:close/>
                <a:moveTo>
                  <a:pt x="946" y="0"/>
                </a:moveTo>
                <a:lnTo>
                  <a:pt x="3330" y="0"/>
                </a:lnTo>
                <a:lnTo>
                  <a:pt x="3371" y="3"/>
                </a:lnTo>
                <a:lnTo>
                  <a:pt x="3412" y="13"/>
                </a:lnTo>
                <a:lnTo>
                  <a:pt x="3450" y="29"/>
                </a:lnTo>
                <a:lnTo>
                  <a:pt x="3485" y="51"/>
                </a:lnTo>
                <a:lnTo>
                  <a:pt x="3518" y="77"/>
                </a:lnTo>
                <a:lnTo>
                  <a:pt x="4197" y="750"/>
                </a:lnTo>
                <a:lnTo>
                  <a:pt x="4225" y="782"/>
                </a:lnTo>
                <a:lnTo>
                  <a:pt x="4246" y="817"/>
                </a:lnTo>
                <a:lnTo>
                  <a:pt x="4262" y="855"/>
                </a:lnTo>
                <a:lnTo>
                  <a:pt x="4272" y="894"/>
                </a:lnTo>
                <a:lnTo>
                  <a:pt x="4275" y="935"/>
                </a:lnTo>
                <a:lnTo>
                  <a:pt x="4272" y="972"/>
                </a:lnTo>
                <a:lnTo>
                  <a:pt x="4264" y="1010"/>
                </a:lnTo>
                <a:lnTo>
                  <a:pt x="4251" y="1047"/>
                </a:lnTo>
                <a:lnTo>
                  <a:pt x="4233" y="1081"/>
                </a:lnTo>
                <a:lnTo>
                  <a:pt x="4208" y="1113"/>
                </a:lnTo>
                <a:lnTo>
                  <a:pt x="2337" y="3087"/>
                </a:lnTo>
                <a:lnTo>
                  <a:pt x="2310" y="3113"/>
                </a:lnTo>
                <a:lnTo>
                  <a:pt x="2280" y="3135"/>
                </a:lnTo>
                <a:lnTo>
                  <a:pt x="2247" y="3152"/>
                </a:lnTo>
                <a:lnTo>
                  <a:pt x="2212" y="3165"/>
                </a:lnTo>
                <a:lnTo>
                  <a:pt x="2175" y="3173"/>
                </a:lnTo>
                <a:lnTo>
                  <a:pt x="2138" y="3175"/>
                </a:lnTo>
                <a:lnTo>
                  <a:pt x="2100" y="3173"/>
                </a:lnTo>
                <a:lnTo>
                  <a:pt x="2063" y="3165"/>
                </a:lnTo>
                <a:lnTo>
                  <a:pt x="2028" y="3152"/>
                </a:lnTo>
                <a:lnTo>
                  <a:pt x="1995" y="3135"/>
                </a:lnTo>
                <a:lnTo>
                  <a:pt x="1964" y="3113"/>
                </a:lnTo>
                <a:lnTo>
                  <a:pt x="1938" y="3087"/>
                </a:lnTo>
                <a:lnTo>
                  <a:pt x="68" y="1113"/>
                </a:lnTo>
                <a:lnTo>
                  <a:pt x="43" y="1082"/>
                </a:lnTo>
                <a:lnTo>
                  <a:pt x="25" y="1048"/>
                </a:lnTo>
                <a:lnTo>
                  <a:pt x="12" y="1013"/>
                </a:lnTo>
                <a:lnTo>
                  <a:pt x="3" y="976"/>
                </a:lnTo>
                <a:lnTo>
                  <a:pt x="0" y="939"/>
                </a:lnTo>
                <a:lnTo>
                  <a:pt x="3" y="898"/>
                </a:lnTo>
                <a:lnTo>
                  <a:pt x="13" y="858"/>
                </a:lnTo>
                <a:lnTo>
                  <a:pt x="28" y="819"/>
                </a:lnTo>
                <a:lnTo>
                  <a:pt x="50" y="783"/>
                </a:lnTo>
                <a:lnTo>
                  <a:pt x="79" y="750"/>
                </a:lnTo>
                <a:lnTo>
                  <a:pt x="758" y="77"/>
                </a:lnTo>
                <a:lnTo>
                  <a:pt x="789" y="51"/>
                </a:lnTo>
                <a:lnTo>
                  <a:pt x="825" y="29"/>
                </a:lnTo>
                <a:lnTo>
                  <a:pt x="863" y="13"/>
                </a:lnTo>
                <a:lnTo>
                  <a:pt x="904" y="3"/>
                </a:lnTo>
                <a:lnTo>
                  <a:pt x="946" y="0"/>
                </a:lnTo>
                <a:close/>
              </a:path>
            </a:pathLst>
          </a:custGeom>
          <a:solidFill>
            <a:srgbClr val="E673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dirty="0"/>
          </a:p>
        </p:txBody>
      </p:sp>
      <p:grpSp>
        <p:nvGrpSpPr>
          <p:cNvPr id="22" name="Group 6">
            <a:extLst>
              <a:ext uri="{FF2B5EF4-FFF2-40B4-BE49-F238E27FC236}">
                <a16:creationId xmlns:a16="http://schemas.microsoft.com/office/drawing/2014/main" id="{DEA573B5-C2B4-45A8-8128-A8449057A484}"/>
              </a:ext>
            </a:extLst>
          </p:cNvPr>
          <p:cNvGrpSpPr/>
          <p:nvPr/>
        </p:nvGrpSpPr>
        <p:grpSpPr>
          <a:xfrm>
            <a:off x="1271282" y="-365732"/>
            <a:ext cx="7627125" cy="7024398"/>
            <a:chOff x="4120967" y="0"/>
            <a:chExt cx="6827042" cy="6287539"/>
          </a:xfrm>
        </p:grpSpPr>
        <p:grpSp>
          <p:nvGrpSpPr>
            <p:cNvPr id="23" name="Group 240">
              <a:extLst>
                <a:ext uri="{FF2B5EF4-FFF2-40B4-BE49-F238E27FC236}">
                  <a16:creationId xmlns:a16="http://schemas.microsoft.com/office/drawing/2014/main" id="{7AD165D2-7EFD-4285-ABBC-8811813EA746}"/>
                </a:ext>
              </a:extLst>
            </p:cNvPr>
            <p:cNvGrpSpPr/>
            <p:nvPr/>
          </p:nvGrpSpPr>
          <p:grpSpPr>
            <a:xfrm>
              <a:off x="4120967" y="0"/>
              <a:ext cx="6827042" cy="3850647"/>
              <a:chOff x="12701" y="-4763"/>
              <a:chExt cx="12187239" cy="6873953"/>
            </a:xfrm>
            <a:solidFill>
              <a:schemeClr val="bg1">
                <a:alpha val="34000"/>
              </a:schemeClr>
            </a:solidFill>
          </p:grpSpPr>
          <p:sp>
            <p:nvSpPr>
              <p:cNvPr id="171" name="Freeform 241">
                <a:extLst>
                  <a:ext uri="{FF2B5EF4-FFF2-40B4-BE49-F238E27FC236}">
                    <a16:creationId xmlns:a16="http://schemas.microsoft.com/office/drawing/2014/main" id="{29746585-092D-4F4D-81DD-CA2327BE741A}"/>
                  </a:ext>
                </a:extLst>
              </p:cNvPr>
              <p:cNvSpPr>
                <a:spLocks/>
              </p:cNvSpPr>
              <p:nvPr/>
            </p:nvSpPr>
            <p:spPr bwMode="auto">
              <a:xfrm flipV="1">
                <a:off x="9080502" y="6096069"/>
                <a:ext cx="125413" cy="84138"/>
              </a:xfrm>
              <a:custGeom>
                <a:avLst/>
                <a:gdLst>
                  <a:gd name="T0" fmla="*/ 17 w 17"/>
                  <a:gd name="T1" fmla="*/ 7 h 14"/>
                  <a:gd name="T2" fmla="*/ 9 w 17"/>
                  <a:gd name="T3" fmla="*/ 0 h 14"/>
                  <a:gd name="T4" fmla="*/ 0 w 17"/>
                  <a:gd name="T5" fmla="*/ 7 h 14"/>
                  <a:gd name="T6" fmla="*/ 9 w 17"/>
                  <a:gd name="T7" fmla="*/ 14 h 14"/>
                  <a:gd name="T8" fmla="*/ 17 w 17"/>
                  <a:gd name="T9" fmla="*/ 7 h 14"/>
                </a:gdLst>
                <a:ahLst/>
                <a:cxnLst>
                  <a:cxn ang="0">
                    <a:pos x="T0" y="T1"/>
                  </a:cxn>
                  <a:cxn ang="0">
                    <a:pos x="T2" y="T3"/>
                  </a:cxn>
                  <a:cxn ang="0">
                    <a:pos x="T4" y="T5"/>
                  </a:cxn>
                  <a:cxn ang="0">
                    <a:pos x="T6" y="T7"/>
                  </a:cxn>
                  <a:cxn ang="0">
                    <a:pos x="T8" y="T9"/>
                  </a:cxn>
                </a:cxnLst>
                <a:rect l="0" t="0" r="r" b="b"/>
                <a:pathLst>
                  <a:path w="17" h="14">
                    <a:moveTo>
                      <a:pt x="17" y="7"/>
                    </a:moveTo>
                    <a:cubicBezTo>
                      <a:pt x="13" y="7"/>
                      <a:pt x="9" y="4"/>
                      <a:pt x="9" y="0"/>
                    </a:cubicBezTo>
                    <a:cubicBezTo>
                      <a:pt x="9" y="4"/>
                      <a:pt x="5" y="7"/>
                      <a:pt x="0" y="7"/>
                    </a:cubicBezTo>
                    <a:cubicBezTo>
                      <a:pt x="5" y="7"/>
                      <a:pt x="9" y="10"/>
                      <a:pt x="9" y="14"/>
                    </a:cubicBezTo>
                    <a:cubicBezTo>
                      <a:pt x="9" y="10"/>
                      <a:pt x="13" y="7"/>
                      <a:pt x="1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2" name="Freeform 242">
                <a:extLst>
                  <a:ext uri="{FF2B5EF4-FFF2-40B4-BE49-F238E27FC236}">
                    <a16:creationId xmlns:a16="http://schemas.microsoft.com/office/drawing/2014/main" id="{007F8E16-1AB5-4369-9C95-441794DEEFCA}"/>
                  </a:ext>
                </a:extLst>
              </p:cNvPr>
              <p:cNvSpPr>
                <a:spLocks/>
              </p:cNvSpPr>
              <p:nvPr/>
            </p:nvSpPr>
            <p:spPr bwMode="auto">
              <a:xfrm flipV="1">
                <a:off x="10290177" y="4013245"/>
                <a:ext cx="161925" cy="134939"/>
              </a:xfrm>
              <a:custGeom>
                <a:avLst/>
                <a:gdLst>
                  <a:gd name="T0" fmla="*/ 22 w 22"/>
                  <a:gd name="T1" fmla="*/ 11 h 22"/>
                  <a:gd name="T2" fmla="*/ 11 w 22"/>
                  <a:gd name="T3" fmla="*/ 0 h 22"/>
                  <a:gd name="T4" fmla="*/ 0 w 22"/>
                  <a:gd name="T5" fmla="*/ 11 h 22"/>
                  <a:gd name="T6" fmla="*/ 11 w 22"/>
                  <a:gd name="T7" fmla="*/ 22 h 22"/>
                  <a:gd name="T8" fmla="*/ 22 w 22"/>
                  <a:gd name="T9" fmla="*/ 11 h 22"/>
                </a:gdLst>
                <a:ahLst/>
                <a:cxnLst>
                  <a:cxn ang="0">
                    <a:pos x="T0" y="T1"/>
                  </a:cxn>
                  <a:cxn ang="0">
                    <a:pos x="T2" y="T3"/>
                  </a:cxn>
                  <a:cxn ang="0">
                    <a:pos x="T4" y="T5"/>
                  </a:cxn>
                  <a:cxn ang="0">
                    <a:pos x="T6" y="T7"/>
                  </a:cxn>
                  <a:cxn ang="0">
                    <a:pos x="T8" y="T9"/>
                  </a:cxn>
                </a:cxnLst>
                <a:rect l="0" t="0" r="r" b="b"/>
                <a:pathLst>
                  <a:path w="22" h="22">
                    <a:moveTo>
                      <a:pt x="22" y="11"/>
                    </a:moveTo>
                    <a:cubicBezTo>
                      <a:pt x="16" y="11"/>
                      <a:pt x="11" y="6"/>
                      <a:pt x="11" y="0"/>
                    </a:cubicBezTo>
                    <a:cubicBezTo>
                      <a:pt x="11" y="6"/>
                      <a:pt x="6" y="11"/>
                      <a:pt x="0" y="11"/>
                    </a:cubicBezTo>
                    <a:cubicBezTo>
                      <a:pt x="6" y="11"/>
                      <a:pt x="11" y="16"/>
                      <a:pt x="11" y="22"/>
                    </a:cubicBezTo>
                    <a:cubicBezTo>
                      <a:pt x="11" y="16"/>
                      <a:pt x="16"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3" name="Freeform 243">
                <a:extLst>
                  <a:ext uri="{FF2B5EF4-FFF2-40B4-BE49-F238E27FC236}">
                    <a16:creationId xmlns:a16="http://schemas.microsoft.com/office/drawing/2014/main" id="{069B45E5-EABE-46EB-A9AD-74512D191AA3}"/>
                  </a:ext>
                </a:extLst>
              </p:cNvPr>
              <p:cNvSpPr>
                <a:spLocks/>
              </p:cNvSpPr>
              <p:nvPr/>
            </p:nvSpPr>
            <p:spPr bwMode="auto">
              <a:xfrm flipV="1">
                <a:off x="4841876" y="3849730"/>
                <a:ext cx="212725" cy="182565"/>
              </a:xfrm>
              <a:custGeom>
                <a:avLst/>
                <a:gdLst>
                  <a:gd name="T0" fmla="*/ 29 w 29"/>
                  <a:gd name="T1" fmla="*/ 15 h 30"/>
                  <a:gd name="T2" fmla="*/ 14 w 29"/>
                  <a:gd name="T3" fmla="*/ 0 h 30"/>
                  <a:gd name="T4" fmla="*/ 0 w 29"/>
                  <a:gd name="T5" fmla="*/ 15 h 30"/>
                  <a:gd name="T6" fmla="*/ 14 w 29"/>
                  <a:gd name="T7" fmla="*/ 30 h 30"/>
                  <a:gd name="T8" fmla="*/ 29 w 29"/>
                  <a:gd name="T9" fmla="*/ 15 h 30"/>
                </a:gdLst>
                <a:ahLst/>
                <a:cxnLst>
                  <a:cxn ang="0">
                    <a:pos x="T0" y="T1"/>
                  </a:cxn>
                  <a:cxn ang="0">
                    <a:pos x="T2" y="T3"/>
                  </a:cxn>
                  <a:cxn ang="0">
                    <a:pos x="T4" y="T5"/>
                  </a:cxn>
                  <a:cxn ang="0">
                    <a:pos x="T6" y="T7"/>
                  </a:cxn>
                  <a:cxn ang="0">
                    <a:pos x="T8" y="T9"/>
                  </a:cxn>
                </a:cxnLst>
                <a:rect l="0" t="0" r="r" b="b"/>
                <a:pathLst>
                  <a:path w="29" h="30">
                    <a:moveTo>
                      <a:pt x="29" y="15"/>
                    </a:moveTo>
                    <a:cubicBezTo>
                      <a:pt x="21" y="15"/>
                      <a:pt x="14" y="8"/>
                      <a:pt x="14" y="0"/>
                    </a:cubicBezTo>
                    <a:cubicBezTo>
                      <a:pt x="14" y="8"/>
                      <a:pt x="8" y="15"/>
                      <a:pt x="0" y="15"/>
                    </a:cubicBezTo>
                    <a:cubicBezTo>
                      <a:pt x="8" y="15"/>
                      <a:pt x="14" y="21"/>
                      <a:pt x="14" y="30"/>
                    </a:cubicBezTo>
                    <a:cubicBezTo>
                      <a:pt x="14" y="21"/>
                      <a:pt x="21" y="15"/>
                      <a:pt x="2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4" name="Freeform 244">
                <a:extLst>
                  <a:ext uri="{FF2B5EF4-FFF2-40B4-BE49-F238E27FC236}">
                    <a16:creationId xmlns:a16="http://schemas.microsoft.com/office/drawing/2014/main" id="{66496DC6-A913-4171-A892-3D222C581E64}"/>
                  </a:ext>
                </a:extLst>
              </p:cNvPr>
              <p:cNvSpPr>
                <a:spLocks/>
              </p:cNvSpPr>
              <p:nvPr/>
            </p:nvSpPr>
            <p:spPr bwMode="auto">
              <a:xfrm flipV="1">
                <a:off x="3529014" y="5286434"/>
                <a:ext cx="133350" cy="109539"/>
              </a:xfrm>
              <a:custGeom>
                <a:avLst/>
                <a:gdLst>
                  <a:gd name="T0" fmla="*/ 18 w 18"/>
                  <a:gd name="T1" fmla="*/ 9 h 18"/>
                  <a:gd name="T2" fmla="*/ 9 w 18"/>
                  <a:gd name="T3" fmla="*/ 0 h 18"/>
                  <a:gd name="T4" fmla="*/ 0 w 18"/>
                  <a:gd name="T5" fmla="*/ 9 h 18"/>
                  <a:gd name="T6" fmla="*/ 9 w 18"/>
                  <a:gd name="T7" fmla="*/ 18 h 18"/>
                  <a:gd name="T8" fmla="*/ 18 w 18"/>
                  <a:gd name="T9" fmla="*/ 9 h 18"/>
                </a:gdLst>
                <a:ahLst/>
                <a:cxnLst>
                  <a:cxn ang="0">
                    <a:pos x="T0" y="T1"/>
                  </a:cxn>
                  <a:cxn ang="0">
                    <a:pos x="T2" y="T3"/>
                  </a:cxn>
                  <a:cxn ang="0">
                    <a:pos x="T4" y="T5"/>
                  </a:cxn>
                  <a:cxn ang="0">
                    <a:pos x="T6" y="T7"/>
                  </a:cxn>
                  <a:cxn ang="0">
                    <a:pos x="T8" y="T9"/>
                  </a:cxn>
                </a:cxnLst>
                <a:rect l="0" t="0" r="r" b="b"/>
                <a:pathLst>
                  <a:path w="18" h="18">
                    <a:moveTo>
                      <a:pt x="18" y="9"/>
                    </a:moveTo>
                    <a:cubicBezTo>
                      <a:pt x="13" y="9"/>
                      <a:pt x="9" y="5"/>
                      <a:pt x="9" y="0"/>
                    </a:cubicBezTo>
                    <a:cubicBezTo>
                      <a:pt x="9" y="5"/>
                      <a:pt x="5" y="9"/>
                      <a:pt x="0" y="9"/>
                    </a:cubicBezTo>
                    <a:cubicBezTo>
                      <a:pt x="5" y="9"/>
                      <a:pt x="9" y="13"/>
                      <a:pt x="9" y="18"/>
                    </a:cubicBezTo>
                    <a:cubicBezTo>
                      <a:pt x="9" y="13"/>
                      <a:pt x="13" y="9"/>
                      <a:pt x="18"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5" name="Freeform 245">
                <a:extLst>
                  <a:ext uri="{FF2B5EF4-FFF2-40B4-BE49-F238E27FC236}">
                    <a16:creationId xmlns:a16="http://schemas.microsoft.com/office/drawing/2014/main" id="{71B57C2E-36A5-4500-9785-946FB0455926}"/>
                  </a:ext>
                </a:extLst>
              </p:cNvPr>
              <p:cNvSpPr>
                <a:spLocks/>
              </p:cNvSpPr>
              <p:nvPr/>
            </p:nvSpPr>
            <p:spPr bwMode="auto">
              <a:xfrm flipV="1">
                <a:off x="5291139" y="6046856"/>
                <a:ext cx="220663" cy="176214"/>
              </a:xfrm>
              <a:custGeom>
                <a:avLst/>
                <a:gdLst>
                  <a:gd name="T0" fmla="*/ 30 w 30"/>
                  <a:gd name="T1" fmla="*/ 15 h 29"/>
                  <a:gd name="T2" fmla="*/ 15 w 30"/>
                  <a:gd name="T3" fmla="*/ 0 h 29"/>
                  <a:gd name="T4" fmla="*/ 0 w 30"/>
                  <a:gd name="T5" fmla="*/ 15 h 29"/>
                  <a:gd name="T6" fmla="*/ 15 w 30"/>
                  <a:gd name="T7" fmla="*/ 29 h 29"/>
                  <a:gd name="T8" fmla="*/ 30 w 30"/>
                  <a:gd name="T9" fmla="*/ 15 h 29"/>
                </a:gdLst>
                <a:ahLst/>
                <a:cxnLst>
                  <a:cxn ang="0">
                    <a:pos x="T0" y="T1"/>
                  </a:cxn>
                  <a:cxn ang="0">
                    <a:pos x="T2" y="T3"/>
                  </a:cxn>
                  <a:cxn ang="0">
                    <a:pos x="T4" y="T5"/>
                  </a:cxn>
                  <a:cxn ang="0">
                    <a:pos x="T6" y="T7"/>
                  </a:cxn>
                  <a:cxn ang="0">
                    <a:pos x="T8" y="T9"/>
                  </a:cxn>
                </a:cxnLst>
                <a:rect l="0" t="0" r="r" b="b"/>
                <a:pathLst>
                  <a:path w="30" h="29">
                    <a:moveTo>
                      <a:pt x="30" y="15"/>
                    </a:moveTo>
                    <a:cubicBezTo>
                      <a:pt x="22" y="15"/>
                      <a:pt x="15" y="8"/>
                      <a:pt x="15" y="0"/>
                    </a:cubicBezTo>
                    <a:cubicBezTo>
                      <a:pt x="15" y="8"/>
                      <a:pt x="8" y="15"/>
                      <a:pt x="0" y="15"/>
                    </a:cubicBezTo>
                    <a:cubicBezTo>
                      <a:pt x="8" y="15"/>
                      <a:pt x="15" y="21"/>
                      <a:pt x="15" y="29"/>
                    </a:cubicBezTo>
                    <a:cubicBezTo>
                      <a:pt x="15" y="21"/>
                      <a:pt x="22" y="15"/>
                      <a:pt x="3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6" name="Freeform 246">
                <a:extLst>
                  <a:ext uri="{FF2B5EF4-FFF2-40B4-BE49-F238E27FC236}">
                    <a16:creationId xmlns:a16="http://schemas.microsoft.com/office/drawing/2014/main" id="{3D97F164-33BF-47FD-AC03-BEA80D13C2A7}"/>
                  </a:ext>
                </a:extLst>
              </p:cNvPr>
              <p:cNvSpPr>
                <a:spLocks/>
              </p:cNvSpPr>
              <p:nvPr/>
            </p:nvSpPr>
            <p:spPr bwMode="auto">
              <a:xfrm flipV="1">
                <a:off x="11985627" y="6023043"/>
                <a:ext cx="214313" cy="176214"/>
              </a:xfrm>
              <a:custGeom>
                <a:avLst/>
                <a:gdLst>
                  <a:gd name="T0" fmla="*/ 29 w 29"/>
                  <a:gd name="T1" fmla="*/ 15 h 29"/>
                  <a:gd name="T2" fmla="*/ 15 w 29"/>
                  <a:gd name="T3" fmla="*/ 0 h 29"/>
                  <a:gd name="T4" fmla="*/ 0 w 29"/>
                  <a:gd name="T5" fmla="*/ 15 h 29"/>
                  <a:gd name="T6" fmla="*/ 15 w 29"/>
                  <a:gd name="T7" fmla="*/ 29 h 29"/>
                  <a:gd name="T8" fmla="*/ 29 w 29"/>
                  <a:gd name="T9" fmla="*/ 15 h 29"/>
                </a:gdLst>
                <a:ahLst/>
                <a:cxnLst>
                  <a:cxn ang="0">
                    <a:pos x="T0" y="T1"/>
                  </a:cxn>
                  <a:cxn ang="0">
                    <a:pos x="T2" y="T3"/>
                  </a:cxn>
                  <a:cxn ang="0">
                    <a:pos x="T4" y="T5"/>
                  </a:cxn>
                  <a:cxn ang="0">
                    <a:pos x="T6" y="T7"/>
                  </a:cxn>
                  <a:cxn ang="0">
                    <a:pos x="T8" y="T9"/>
                  </a:cxn>
                </a:cxnLst>
                <a:rect l="0" t="0" r="r" b="b"/>
                <a:pathLst>
                  <a:path w="29" h="29">
                    <a:moveTo>
                      <a:pt x="29" y="15"/>
                    </a:moveTo>
                    <a:cubicBezTo>
                      <a:pt x="21" y="15"/>
                      <a:pt x="15" y="8"/>
                      <a:pt x="15" y="0"/>
                    </a:cubicBezTo>
                    <a:cubicBezTo>
                      <a:pt x="15" y="8"/>
                      <a:pt x="8" y="15"/>
                      <a:pt x="0" y="15"/>
                    </a:cubicBezTo>
                    <a:cubicBezTo>
                      <a:pt x="8" y="15"/>
                      <a:pt x="15" y="21"/>
                      <a:pt x="15" y="29"/>
                    </a:cubicBezTo>
                    <a:cubicBezTo>
                      <a:pt x="15" y="21"/>
                      <a:pt x="21" y="15"/>
                      <a:pt x="2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7" name="Oval 247">
                <a:extLst>
                  <a:ext uri="{FF2B5EF4-FFF2-40B4-BE49-F238E27FC236}">
                    <a16:creationId xmlns:a16="http://schemas.microsoft.com/office/drawing/2014/main" id="{7F486489-DD8F-438C-AC10-F73C9449DAEA}"/>
                  </a:ext>
                </a:extLst>
              </p:cNvPr>
              <p:cNvSpPr>
                <a:spLocks noChangeArrowheads="1"/>
              </p:cNvSpPr>
              <p:nvPr/>
            </p:nvSpPr>
            <p:spPr bwMode="auto">
              <a:xfrm flipV="1">
                <a:off x="8712202" y="5329298"/>
                <a:ext cx="50800" cy="41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8" name="Oval 248">
                <a:extLst>
                  <a:ext uri="{FF2B5EF4-FFF2-40B4-BE49-F238E27FC236}">
                    <a16:creationId xmlns:a16="http://schemas.microsoft.com/office/drawing/2014/main" id="{9382D88B-626D-4A4F-9645-F8D5DF9986E4}"/>
                  </a:ext>
                </a:extLst>
              </p:cNvPr>
              <p:cNvSpPr>
                <a:spLocks noChangeArrowheads="1"/>
              </p:cNvSpPr>
              <p:nvPr/>
            </p:nvSpPr>
            <p:spPr bwMode="auto">
              <a:xfrm flipV="1">
                <a:off x="4848226" y="5346760"/>
                <a:ext cx="52388" cy="42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9" name="Oval 249">
                <a:extLst>
                  <a:ext uri="{FF2B5EF4-FFF2-40B4-BE49-F238E27FC236}">
                    <a16:creationId xmlns:a16="http://schemas.microsoft.com/office/drawing/2014/main" id="{C7A647C3-F21D-463B-A704-4B3DEC394233}"/>
                  </a:ext>
                </a:extLst>
              </p:cNvPr>
              <p:cNvSpPr>
                <a:spLocks noChangeArrowheads="1"/>
              </p:cNvSpPr>
              <p:nvPr/>
            </p:nvSpPr>
            <p:spPr bwMode="auto">
              <a:xfrm flipV="1">
                <a:off x="11041065" y="6826327"/>
                <a:ext cx="52388" cy="42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0" name="Oval 250">
                <a:extLst>
                  <a:ext uri="{FF2B5EF4-FFF2-40B4-BE49-F238E27FC236}">
                    <a16:creationId xmlns:a16="http://schemas.microsoft.com/office/drawing/2014/main" id="{E9EECF6D-06A8-4761-9039-631B4A3F5759}"/>
                  </a:ext>
                </a:extLst>
              </p:cNvPr>
              <p:cNvSpPr>
                <a:spLocks noChangeArrowheads="1"/>
              </p:cNvSpPr>
              <p:nvPr/>
            </p:nvSpPr>
            <p:spPr bwMode="auto">
              <a:xfrm flipV="1">
                <a:off x="9426577" y="6813627"/>
                <a:ext cx="38100"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1" name="Oval 251">
                <a:extLst>
                  <a:ext uri="{FF2B5EF4-FFF2-40B4-BE49-F238E27FC236}">
                    <a16:creationId xmlns:a16="http://schemas.microsoft.com/office/drawing/2014/main" id="{6248C433-8B26-45AC-A601-A4E5F2622B2D}"/>
                  </a:ext>
                </a:extLst>
              </p:cNvPr>
              <p:cNvSpPr>
                <a:spLocks noChangeArrowheads="1"/>
              </p:cNvSpPr>
              <p:nvPr/>
            </p:nvSpPr>
            <p:spPr bwMode="auto">
              <a:xfrm flipV="1">
                <a:off x="992188" y="5662677"/>
                <a:ext cx="30163"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2" name="Oval 252">
                <a:extLst>
                  <a:ext uri="{FF2B5EF4-FFF2-40B4-BE49-F238E27FC236}">
                    <a16:creationId xmlns:a16="http://schemas.microsoft.com/office/drawing/2014/main" id="{A038371E-18D6-415D-9BC3-34C2B5CFE574}"/>
                  </a:ext>
                </a:extLst>
              </p:cNvPr>
              <p:cNvSpPr>
                <a:spLocks noChangeArrowheads="1"/>
              </p:cNvSpPr>
              <p:nvPr/>
            </p:nvSpPr>
            <p:spPr bwMode="auto">
              <a:xfrm flipV="1">
                <a:off x="7974014" y="4549826"/>
                <a:ext cx="30163"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3" name="Oval 253">
                <a:extLst>
                  <a:ext uri="{FF2B5EF4-FFF2-40B4-BE49-F238E27FC236}">
                    <a16:creationId xmlns:a16="http://schemas.microsoft.com/office/drawing/2014/main" id="{99911AA2-9246-47BC-8E82-F7B540EF4472}"/>
                  </a:ext>
                </a:extLst>
              </p:cNvPr>
              <p:cNvSpPr>
                <a:spLocks noChangeArrowheads="1"/>
              </p:cNvSpPr>
              <p:nvPr/>
            </p:nvSpPr>
            <p:spPr bwMode="auto">
              <a:xfrm flipV="1">
                <a:off x="11941177" y="3952919"/>
                <a:ext cx="36513"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4" name="Oval 254">
                <a:extLst>
                  <a:ext uri="{FF2B5EF4-FFF2-40B4-BE49-F238E27FC236}">
                    <a16:creationId xmlns:a16="http://schemas.microsoft.com/office/drawing/2014/main" id="{32C937C6-F0F8-4D62-BCD7-6C8BDA8BEB66}"/>
                  </a:ext>
                </a:extLst>
              </p:cNvPr>
              <p:cNvSpPr>
                <a:spLocks noChangeArrowheads="1"/>
              </p:cNvSpPr>
              <p:nvPr/>
            </p:nvSpPr>
            <p:spPr bwMode="auto">
              <a:xfrm flipV="1">
                <a:off x="10725152" y="1450991"/>
                <a:ext cx="36513"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5" name="Oval 255">
                <a:extLst>
                  <a:ext uri="{FF2B5EF4-FFF2-40B4-BE49-F238E27FC236}">
                    <a16:creationId xmlns:a16="http://schemas.microsoft.com/office/drawing/2014/main" id="{FC2C4C84-3D5F-4EE1-B49A-9062D06EB73E}"/>
                  </a:ext>
                </a:extLst>
              </p:cNvPr>
              <p:cNvSpPr>
                <a:spLocks noChangeArrowheads="1"/>
              </p:cNvSpPr>
              <p:nvPr/>
            </p:nvSpPr>
            <p:spPr bwMode="auto">
              <a:xfrm flipV="1">
                <a:off x="6434139" y="5907154"/>
                <a:ext cx="28575"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6" name="Oval 256">
                <a:extLst>
                  <a:ext uri="{FF2B5EF4-FFF2-40B4-BE49-F238E27FC236}">
                    <a16:creationId xmlns:a16="http://schemas.microsoft.com/office/drawing/2014/main" id="{956765DA-AAFD-439C-A7D5-863839E28AA2}"/>
                  </a:ext>
                </a:extLst>
              </p:cNvPr>
              <p:cNvSpPr>
                <a:spLocks noChangeArrowheads="1"/>
              </p:cNvSpPr>
              <p:nvPr/>
            </p:nvSpPr>
            <p:spPr bwMode="auto">
              <a:xfrm flipV="1">
                <a:off x="7458077" y="6515174"/>
                <a:ext cx="30163"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7" name="Oval 257">
                <a:extLst>
                  <a:ext uri="{FF2B5EF4-FFF2-40B4-BE49-F238E27FC236}">
                    <a16:creationId xmlns:a16="http://schemas.microsoft.com/office/drawing/2014/main" id="{7222C89E-2E77-4DCD-A771-D6AD1716B827}"/>
                  </a:ext>
                </a:extLst>
              </p:cNvPr>
              <p:cNvSpPr>
                <a:spLocks noChangeArrowheads="1"/>
              </p:cNvSpPr>
              <p:nvPr/>
            </p:nvSpPr>
            <p:spPr bwMode="auto">
              <a:xfrm flipV="1">
                <a:off x="12701" y="5511862"/>
                <a:ext cx="28575"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8" name="Oval 258">
                <a:extLst>
                  <a:ext uri="{FF2B5EF4-FFF2-40B4-BE49-F238E27FC236}">
                    <a16:creationId xmlns:a16="http://schemas.microsoft.com/office/drawing/2014/main" id="{25932753-1FF9-443B-8D8E-12CC25652923}"/>
                  </a:ext>
                </a:extLst>
              </p:cNvPr>
              <p:cNvSpPr>
                <a:spLocks noChangeArrowheads="1"/>
              </p:cNvSpPr>
              <p:nvPr/>
            </p:nvSpPr>
            <p:spPr bwMode="auto">
              <a:xfrm flipV="1">
                <a:off x="3624264" y="3940219"/>
                <a:ext cx="30163"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9" name="Oval 259">
                <a:extLst>
                  <a:ext uri="{FF2B5EF4-FFF2-40B4-BE49-F238E27FC236}">
                    <a16:creationId xmlns:a16="http://schemas.microsoft.com/office/drawing/2014/main" id="{E09A4CD5-771F-4594-81DF-C08425838309}"/>
                  </a:ext>
                </a:extLst>
              </p:cNvPr>
              <p:cNvSpPr>
                <a:spLocks noChangeArrowheads="1"/>
              </p:cNvSpPr>
              <p:nvPr/>
            </p:nvSpPr>
            <p:spPr bwMode="auto">
              <a:xfrm flipV="1">
                <a:off x="763588" y="3446501"/>
                <a:ext cx="30163"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0" name="Oval 260">
                <a:extLst>
                  <a:ext uri="{FF2B5EF4-FFF2-40B4-BE49-F238E27FC236}">
                    <a16:creationId xmlns:a16="http://schemas.microsoft.com/office/drawing/2014/main" id="{C55FF2AC-3E0B-4C36-8240-A76ABB1304E5}"/>
                  </a:ext>
                </a:extLst>
              </p:cNvPr>
              <p:cNvSpPr>
                <a:spLocks noChangeArrowheads="1"/>
              </p:cNvSpPr>
              <p:nvPr/>
            </p:nvSpPr>
            <p:spPr bwMode="auto">
              <a:xfrm flipV="1">
                <a:off x="10437815" y="-4763"/>
                <a:ext cx="28575"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1" name="Oval 261">
                <a:extLst>
                  <a:ext uri="{FF2B5EF4-FFF2-40B4-BE49-F238E27FC236}">
                    <a16:creationId xmlns:a16="http://schemas.microsoft.com/office/drawing/2014/main" id="{AE122C37-483D-4742-B824-524A1FD40A0C}"/>
                  </a:ext>
                </a:extLst>
              </p:cNvPr>
              <p:cNvSpPr>
                <a:spLocks noChangeArrowheads="1"/>
              </p:cNvSpPr>
              <p:nvPr/>
            </p:nvSpPr>
            <p:spPr bwMode="auto">
              <a:xfrm flipV="1">
                <a:off x="5837239" y="1163651"/>
                <a:ext cx="28575"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2" name="Oval 262">
                <a:extLst>
                  <a:ext uri="{FF2B5EF4-FFF2-40B4-BE49-F238E27FC236}">
                    <a16:creationId xmlns:a16="http://schemas.microsoft.com/office/drawing/2014/main" id="{441D535E-33BC-41E2-9BB9-20ECD2E72C8E}"/>
                  </a:ext>
                </a:extLst>
              </p:cNvPr>
              <p:cNvSpPr>
                <a:spLocks noChangeArrowheads="1"/>
              </p:cNvSpPr>
              <p:nvPr/>
            </p:nvSpPr>
            <p:spPr bwMode="auto">
              <a:xfrm flipV="1">
                <a:off x="196851" y="860434"/>
                <a:ext cx="28575"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3" name="Oval 263">
                <a:extLst>
                  <a:ext uri="{FF2B5EF4-FFF2-40B4-BE49-F238E27FC236}">
                    <a16:creationId xmlns:a16="http://schemas.microsoft.com/office/drawing/2014/main" id="{1FD3BEFF-8776-4E66-83C1-AF4F0AFFFBC7}"/>
                  </a:ext>
                </a:extLst>
              </p:cNvPr>
              <p:cNvSpPr>
                <a:spLocks noChangeArrowheads="1"/>
              </p:cNvSpPr>
              <p:nvPr/>
            </p:nvSpPr>
            <p:spPr bwMode="auto">
              <a:xfrm flipV="1">
                <a:off x="4560889" y="3319499"/>
                <a:ext cx="36513"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4" name="Oval 264">
                <a:extLst>
                  <a:ext uri="{FF2B5EF4-FFF2-40B4-BE49-F238E27FC236}">
                    <a16:creationId xmlns:a16="http://schemas.microsoft.com/office/drawing/2014/main" id="{0E848D00-CE55-4F46-9D11-3705166E0173}"/>
                  </a:ext>
                </a:extLst>
              </p:cNvPr>
              <p:cNvSpPr>
                <a:spLocks noChangeArrowheads="1"/>
              </p:cNvSpPr>
              <p:nvPr/>
            </p:nvSpPr>
            <p:spPr bwMode="auto">
              <a:xfrm flipV="1">
                <a:off x="2533651" y="6034156"/>
                <a:ext cx="30163"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5" name="Oval 265">
                <a:extLst>
                  <a:ext uri="{FF2B5EF4-FFF2-40B4-BE49-F238E27FC236}">
                    <a16:creationId xmlns:a16="http://schemas.microsoft.com/office/drawing/2014/main" id="{84F033A6-1890-4328-9FC4-E991349DEDBF}"/>
                  </a:ext>
                </a:extLst>
              </p:cNvPr>
              <p:cNvSpPr>
                <a:spLocks noChangeArrowheads="1"/>
              </p:cNvSpPr>
              <p:nvPr/>
            </p:nvSpPr>
            <p:spPr bwMode="auto">
              <a:xfrm flipV="1">
                <a:off x="8202614" y="6802514"/>
                <a:ext cx="38100"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6" name="Oval 266">
                <a:extLst>
                  <a:ext uri="{FF2B5EF4-FFF2-40B4-BE49-F238E27FC236}">
                    <a16:creationId xmlns:a16="http://schemas.microsoft.com/office/drawing/2014/main" id="{D0BB4EFA-2521-4603-AE00-A0F25BE006C8}"/>
                  </a:ext>
                </a:extLst>
              </p:cNvPr>
              <p:cNvSpPr>
                <a:spLocks noChangeArrowheads="1"/>
              </p:cNvSpPr>
              <p:nvPr/>
            </p:nvSpPr>
            <p:spPr bwMode="auto">
              <a:xfrm flipV="1">
                <a:off x="9663115" y="5207058"/>
                <a:ext cx="36513"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7" name="Oval 31">
                <a:extLst>
                  <a:ext uri="{FF2B5EF4-FFF2-40B4-BE49-F238E27FC236}">
                    <a16:creationId xmlns:a16="http://schemas.microsoft.com/office/drawing/2014/main" id="{1E49A223-9071-4ED1-8041-92B9421B0574}"/>
                  </a:ext>
                </a:extLst>
              </p:cNvPr>
              <p:cNvSpPr>
                <a:spLocks noChangeArrowheads="1"/>
              </p:cNvSpPr>
              <p:nvPr/>
            </p:nvSpPr>
            <p:spPr bwMode="auto">
              <a:xfrm flipV="1">
                <a:off x="3905251" y="6813627"/>
                <a:ext cx="28575"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8" name="Oval 32">
                <a:extLst>
                  <a:ext uri="{FF2B5EF4-FFF2-40B4-BE49-F238E27FC236}">
                    <a16:creationId xmlns:a16="http://schemas.microsoft.com/office/drawing/2014/main" id="{C1634A76-2816-4FB9-AA19-0DC581D52C5F}"/>
                  </a:ext>
                </a:extLst>
              </p:cNvPr>
              <p:cNvSpPr>
                <a:spLocks noChangeArrowheads="1"/>
              </p:cNvSpPr>
              <p:nvPr/>
            </p:nvSpPr>
            <p:spPr bwMode="auto">
              <a:xfrm flipV="1">
                <a:off x="11963402" y="5303897"/>
                <a:ext cx="50800" cy="42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9" name="Oval 33">
                <a:extLst>
                  <a:ext uri="{FF2B5EF4-FFF2-40B4-BE49-F238E27FC236}">
                    <a16:creationId xmlns:a16="http://schemas.microsoft.com/office/drawing/2014/main" id="{292CFAD2-ED64-49A3-B860-07E22EAB130F}"/>
                  </a:ext>
                </a:extLst>
              </p:cNvPr>
              <p:cNvSpPr>
                <a:spLocks noChangeArrowheads="1"/>
              </p:cNvSpPr>
              <p:nvPr/>
            </p:nvSpPr>
            <p:spPr bwMode="auto">
              <a:xfrm flipV="1">
                <a:off x="10267952" y="6192907"/>
                <a:ext cx="50800" cy="42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0" name="Oval 34">
                <a:extLst>
                  <a:ext uri="{FF2B5EF4-FFF2-40B4-BE49-F238E27FC236}">
                    <a16:creationId xmlns:a16="http://schemas.microsoft.com/office/drawing/2014/main" id="{669E4C3E-155A-439C-9F29-883BE018D98D}"/>
                  </a:ext>
                </a:extLst>
              </p:cNvPr>
              <p:cNvSpPr>
                <a:spLocks noChangeArrowheads="1"/>
              </p:cNvSpPr>
              <p:nvPr/>
            </p:nvSpPr>
            <p:spPr bwMode="auto">
              <a:xfrm flipV="1">
                <a:off x="9398002" y="4835579"/>
                <a:ext cx="44450" cy="42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1" name="Oval 35">
                <a:extLst>
                  <a:ext uri="{FF2B5EF4-FFF2-40B4-BE49-F238E27FC236}">
                    <a16:creationId xmlns:a16="http://schemas.microsoft.com/office/drawing/2014/main" id="{1B9E4B0A-484F-45C4-B75B-EA897A29C20A}"/>
                  </a:ext>
                </a:extLst>
              </p:cNvPr>
              <p:cNvSpPr>
                <a:spLocks noChangeArrowheads="1"/>
              </p:cNvSpPr>
              <p:nvPr/>
            </p:nvSpPr>
            <p:spPr bwMode="auto">
              <a:xfrm flipV="1">
                <a:off x="9058277" y="2855944"/>
                <a:ext cx="52388" cy="42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2" name="Oval 36">
                <a:extLst>
                  <a:ext uri="{FF2B5EF4-FFF2-40B4-BE49-F238E27FC236}">
                    <a16:creationId xmlns:a16="http://schemas.microsoft.com/office/drawing/2014/main" id="{14E2CCB9-5836-4657-814D-E3BE1C296EDB}"/>
                  </a:ext>
                </a:extLst>
              </p:cNvPr>
              <p:cNvSpPr>
                <a:spLocks noChangeArrowheads="1"/>
              </p:cNvSpPr>
              <p:nvPr/>
            </p:nvSpPr>
            <p:spPr bwMode="auto">
              <a:xfrm flipV="1">
                <a:off x="6891339" y="4853042"/>
                <a:ext cx="50800" cy="42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24" name="Group 5">
              <a:extLst>
                <a:ext uri="{FF2B5EF4-FFF2-40B4-BE49-F238E27FC236}">
                  <a16:creationId xmlns:a16="http://schemas.microsoft.com/office/drawing/2014/main" id="{6504A01C-1B9D-4A5D-AEEA-2824ACC0897C}"/>
                </a:ext>
              </a:extLst>
            </p:cNvPr>
            <p:cNvGrpSpPr/>
            <p:nvPr/>
          </p:nvGrpSpPr>
          <p:grpSpPr>
            <a:xfrm>
              <a:off x="4248303" y="1843277"/>
              <a:ext cx="5188365" cy="4444262"/>
              <a:chOff x="895379" y="2686650"/>
              <a:chExt cx="3739920" cy="3203550"/>
            </a:xfrm>
          </p:grpSpPr>
          <p:grpSp>
            <p:nvGrpSpPr>
              <p:cNvPr id="26" name="Group 21">
                <a:extLst>
                  <a:ext uri="{FF2B5EF4-FFF2-40B4-BE49-F238E27FC236}">
                    <a16:creationId xmlns:a16="http://schemas.microsoft.com/office/drawing/2014/main" id="{ADEBE6FA-5588-4D5E-9262-19A979F9E8BF}"/>
                  </a:ext>
                </a:extLst>
              </p:cNvPr>
              <p:cNvGrpSpPr/>
              <p:nvPr/>
            </p:nvGrpSpPr>
            <p:grpSpPr>
              <a:xfrm rot="4165182">
                <a:off x="1815912" y="3207559"/>
                <a:ext cx="533005" cy="542002"/>
                <a:chOff x="2681146" y="2276916"/>
                <a:chExt cx="393376" cy="400017"/>
              </a:xfrm>
              <a:solidFill>
                <a:srgbClr val="55CBC5"/>
              </a:solidFill>
              <a:effectLst>
                <a:outerShdw blurRad="50800" dist="38100" dir="2700000" algn="tl" rotWithShape="0">
                  <a:prstClr val="black">
                    <a:alpha val="11000"/>
                  </a:prstClr>
                </a:outerShdw>
              </a:effectLst>
            </p:grpSpPr>
            <p:sp>
              <p:nvSpPr>
                <p:cNvPr id="167" name="Freeform 140">
                  <a:extLst>
                    <a:ext uri="{FF2B5EF4-FFF2-40B4-BE49-F238E27FC236}">
                      <a16:creationId xmlns:a16="http://schemas.microsoft.com/office/drawing/2014/main" id="{7F1ABC40-82C3-4134-B802-90C5FFA49B4D}"/>
                    </a:ext>
                  </a:extLst>
                </p:cNvPr>
                <p:cNvSpPr>
                  <a:spLocks/>
                </p:cNvSpPr>
                <p:nvPr/>
              </p:nvSpPr>
              <p:spPr bwMode="auto">
                <a:xfrm>
                  <a:off x="2969953" y="2276916"/>
                  <a:ext cx="104569" cy="263912"/>
                </a:xfrm>
                <a:custGeom>
                  <a:avLst/>
                  <a:gdLst>
                    <a:gd name="T0" fmla="*/ 66 w 190"/>
                    <a:gd name="T1" fmla="*/ 13 h 475"/>
                    <a:gd name="T2" fmla="*/ 66 w 190"/>
                    <a:gd name="T3" fmla="*/ 13 h 475"/>
                    <a:gd name="T4" fmla="*/ 63 w 190"/>
                    <a:gd name="T5" fmla="*/ 34 h 475"/>
                    <a:gd name="T6" fmla="*/ 61 w 190"/>
                    <a:gd name="T7" fmla="*/ 57 h 475"/>
                    <a:gd name="T8" fmla="*/ 53 w 190"/>
                    <a:gd name="T9" fmla="*/ 110 h 475"/>
                    <a:gd name="T10" fmla="*/ 42 w 190"/>
                    <a:gd name="T11" fmla="*/ 167 h 475"/>
                    <a:gd name="T12" fmla="*/ 31 w 190"/>
                    <a:gd name="T13" fmla="*/ 223 h 475"/>
                    <a:gd name="T14" fmla="*/ 8 w 190"/>
                    <a:gd name="T15" fmla="*/ 317 h 475"/>
                    <a:gd name="T16" fmla="*/ 0 w 190"/>
                    <a:gd name="T17" fmla="*/ 356 h 475"/>
                    <a:gd name="T18" fmla="*/ 0 w 190"/>
                    <a:gd name="T19" fmla="*/ 356 h 475"/>
                    <a:gd name="T20" fmla="*/ 10 w 190"/>
                    <a:gd name="T21" fmla="*/ 348 h 475"/>
                    <a:gd name="T22" fmla="*/ 20 w 190"/>
                    <a:gd name="T23" fmla="*/ 343 h 475"/>
                    <a:gd name="T24" fmla="*/ 28 w 190"/>
                    <a:gd name="T25" fmla="*/ 339 h 475"/>
                    <a:gd name="T26" fmla="*/ 37 w 190"/>
                    <a:gd name="T27" fmla="*/ 337 h 475"/>
                    <a:gd name="T28" fmla="*/ 46 w 190"/>
                    <a:gd name="T29" fmla="*/ 336 h 475"/>
                    <a:gd name="T30" fmla="*/ 53 w 190"/>
                    <a:gd name="T31" fmla="*/ 336 h 475"/>
                    <a:gd name="T32" fmla="*/ 59 w 190"/>
                    <a:gd name="T33" fmla="*/ 337 h 475"/>
                    <a:gd name="T34" fmla="*/ 66 w 190"/>
                    <a:gd name="T35" fmla="*/ 338 h 475"/>
                    <a:gd name="T36" fmla="*/ 72 w 190"/>
                    <a:gd name="T37" fmla="*/ 342 h 475"/>
                    <a:gd name="T38" fmla="*/ 78 w 190"/>
                    <a:gd name="T39" fmla="*/ 346 h 475"/>
                    <a:gd name="T40" fmla="*/ 83 w 190"/>
                    <a:gd name="T41" fmla="*/ 351 h 475"/>
                    <a:gd name="T42" fmla="*/ 87 w 190"/>
                    <a:gd name="T43" fmla="*/ 357 h 475"/>
                    <a:gd name="T44" fmla="*/ 95 w 190"/>
                    <a:gd name="T45" fmla="*/ 369 h 475"/>
                    <a:gd name="T46" fmla="*/ 102 w 190"/>
                    <a:gd name="T47" fmla="*/ 384 h 475"/>
                    <a:gd name="T48" fmla="*/ 107 w 190"/>
                    <a:gd name="T49" fmla="*/ 399 h 475"/>
                    <a:gd name="T50" fmla="*/ 112 w 190"/>
                    <a:gd name="T51" fmla="*/ 415 h 475"/>
                    <a:gd name="T52" fmla="*/ 114 w 190"/>
                    <a:gd name="T53" fmla="*/ 430 h 475"/>
                    <a:gd name="T54" fmla="*/ 117 w 190"/>
                    <a:gd name="T55" fmla="*/ 444 h 475"/>
                    <a:gd name="T56" fmla="*/ 118 w 190"/>
                    <a:gd name="T57" fmla="*/ 466 h 475"/>
                    <a:gd name="T58" fmla="*/ 119 w 190"/>
                    <a:gd name="T59" fmla="*/ 475 h 475"/>
                    <a:gd name="T60" fmla="*/ 119 w 190"/>
                    <a:gd name="T61" fmla="*/ 475 h 475"/>
                    <a:gd name="T62" fmla="*/ 135 w 190"/>
                    <a:gd name="T63" fmla="*/ 421 h 475"/>
                    <a:gd name="T64" fmla="*/ 149 w 190"/>
                    <a:gd name="T65" fmla="*/ 372 h 475"/>
                    <a:gd name="T66" fmla="*/ 161 w 190"/>
                    <a:gd name="T67" fmla="*/ 327 h 475"/>
                    <a:gd name="T68" fmla="*/ 170 w 190"/>
                    <a:gd name="T69" fmla="*/ 286 h 475"/>
                    <a:gd name="T70" fmla="*/ 177 w 190"/>
                    <a:gd name="T71" fmla="*/ 248 h 475"/>
                    <a:gd name="T72" fmla="*/ 184 w 190"/>
                    <a:gd name="T73" fmla="*/ 213 h 475"/>
                    <a:gd name="T74" fmla="*/ 187 w 190"/>
                    <a:gd name="T75" fmla="*/ 182 h 475"/>
                    <a:gd name="T76" fmla="*/ 190 w 190"/>
                    <a:gd name="T77" fmla="*/ 153 h 475"/>
                    <a:gd name="T78" fmla="*/ 190 w 190"/>
                    <a:gd name="T79" fmla="*/ 128 h 475"/>
                    <a:gd name="T80" fmla="*/ 189 w 190"/>
                    <a:gd name="T81" fmla="*/ 106 h 475"/>
                    <a:gd name="T82" fmla="*/ 187 w 190"/>
                    <a:gd name="T83" fmla="*/ 86 h 475"/>
                    <a:gd name="T84" fmla="*/ 184 w 190"/>
                    <a:gd name="T85" fmla="*/ 70 h 475"/>
                    <a:gd name="T86" fmla="*/ 180 w 190"/>
                    <a:gd name="T87" fmla="*/ 55 h 475"/>
                    <a:gd name="T88" fmla="*/ 175 w 190"/>
                    <a:gd name="T89" fmla="*/ 41 h 475"/>
                    <a:gd name="T90" fmla="*/ 169 w 190"/>
                    <a:gd name="T91" fmla="*/ 31 h 475"/>
                    <a:gd name="T92" fmla="*/ 163 w 190"/>
                    <a:gd name="T93" fmla="*/ 23 h 475"/>
                    <a:gd name="T94" fmla="*/ 155 w 190"/>
                    <a:gd name="T95" fmla="*/ 15 h 475"/>
                    <a:gd name="T96" fmla="*/ 148 w 190"/>
                    <a:gd name="T97" fmla="*/ 10 h 475"/>
                    <a:gd name="T98" fmla="*/ 139 w 190"/>
                    <a:gd name="T99" fmla="*/ 5 h 475"/>
                    <a:gd name="T100" fmla="*/ 131 w 190"/>
                    <a:gd name="T101" fmla="*/ 3 h 475"/>
                    <a:gd name="T102" fmla="*/ 123 w 190"/>
                    <a:gd name="T103" fmla="*/ 2 h 475"/>
                    <a:gd name="T104" fmla="*/ 115 w 190"/>
                    <a:gd name="T105" fmla="*/ 0 h 475"/>
                    <a:gd name="T106" fmla="*/ 100 w 190"/>
                    <a:gd name="T107" fmla="*/ 2 h 475"/>
                    <a:gd name="T108" fmla="*/ 86 w 190"/>
                    <a:gd name="T109" fmla="*/ 4 h 475"/>
                    <a:gd name="T110" fmla="*/ 76 w 190"/>
                    <a:gd name="T111" fmla="*/ 8 h 475"/>
                    <a:gd name="T112" fmla="*/ 66 w 190"/>
                    <a:gd name="T113" fmla="*/ 13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0" h="475">
                      <a:moveTo>
                        <a:pt x="66" y="13"/>
                      </a:moveTo>
                      <a:lnTo>
                        <a:pt x="66" y="13"/>
                      </a:lnTo>
                      <a:lnTo>
                        <a:pt x="63" y="34"/>
                      </a:lnTo>
                      <a:lnTo>
                        <a:pt x="61" y="57"/>
                      </a:lnTo>
                      <a:lnTo>
                        <a:pt x="53" y="110"/>
                      </a:lnTo>
                      <a:lnTo>
                        <a:pt x="42" y="167"/>
                      </a:lnTo>
                      <a:lnTo>
                        <a:pt x="31" y="223"/>
                      </a:lnTo>
                      <a:lnTo>
                        <a:pt x="8" y="317"/>
                      </a:lnTo>
                      <a:lnTo>
                        <a:pt x="0" y="356"/>
                      </a:lnTo>
                      <a:lnTo>
                        <a:pt x="0" y="356"/>
                      </a:lnTo>
                      <a:lnTo>
                        <a:pt x="10" y="348"/>
                      </a:lnTo>
                      <a:lnTo>
                        <a:pt x="20" y="343"/>
                      </a:lnTo>
                      <a:lnTo>
                        <a:pt x="28" y="339"/>
                      </a:lnTo>
                      <a:lnTo>
                        <a:pt x="37" y="337"/>
                      </a:lnTo>
                      <a:lnTo>
                        <a:pt x="46" y="336"/>
                      </a:lnTo>
                      <a:lnTo>
                        <a:pt x="53" y="336"/>
                      </a:lnTo>
                      <a:lnTo>
                        <a:pt x="59" y="337"/>
                      </a:lnTo>
                      <a:lnTo>
                        <a:pt x="66" y="338"/>
                      </a:lnTo>
                      <a:lnTo>
                        <a:pt x="72" y="342"/>
                      </a:lnTo>
                      <a:lnTo>
                        <a:pt x="78" y="346"/>
                      </a:lnTo>
                      <a:lnTo>
                        <a:pt x="83" y="351"/>
                      </a:lnTo>
                      <a:lnTo>
                        <a:pt x="87" y="357"/>
                      </a:lnTo>
                      <a:lnTo>
                        <a:pt x="95" y="369"/>
                      </a:lnTo>
                      <a:lnTo>
                        <a:pt x="102" y="384"/>
                      </a:lnTo>
                      <a:lnTo>
                        <a:pt x="107" y="399"/>
                      </a:lnTo>
                      <a:lnTo>
                        <a:pt x="112" y="415"/>
                      </a:lnTo>
                      <a:lnTo>
                        <a:pt x="114" y="430"/>
                      </a:lnTo>
                      <a:lnTo>
                        <a:pt x="117" y="444"/>
                      </a:lnTo>
                      <a:lnTo>
                        <a:pt x="118" y="466"/>
                      </a:lnTo>
                      <a:lnTo>
                        <a:pt x="119" y="475"/>
                      </a:lnTo>
                      <a:lnTo>
                        <a:pt x="119" y="475"/>
                      </a:lnTo>
                      <a:lnTo>
                        <a:pt x="135" y="421"/>
                      </a:lnTo>
                      <a:lnTo>
                        <a:pt x="149" y="372"/>
                      </a:lnTo>
                      <a:lnTo>
                        <a:pt x="161" y="327"/>
                      </a:lnTo>
                      <a:lnTo>
                        <a:pt x="170" y="286"/>
                      </a:lnTo>
                      <a:lnTo>
                        <a:pt x="177" y="248"/>
                      </a:lnTo>
                      <a:lnTo>
                        <a:pt x="184" y="213"/>
                      </a:lnTo>
                      <a:lnTo>
                        <a:pt x="187" y="182"/>
                      </a:lnTo>
                      <a:lnTo>
                        <a:pt x="190" y="153"/>
                      </a:lnTo>
                      <a:lnTo>
                        <a:pt x="190" y="128"/>
                      </a:lnTo>
                      <a:lnTo>
                        <a:pt x="189" y="106"/>
                      </a:lnTo>
                      <a:lnTo>
                        <a:pt x="187" y="86"/>
                      </a:lnTo>
                      <a:lnTo>
                        <a:pt x="184" y="70"/>
                      </a:lnTo>
                      <a:lnTo>
                        <a:pt x="180" y="55"/>
                      </a:lnTo>
                      <a:lnTo>
                        <a:pt x="175" y="41"/>
                      </a:lnTo>
                      <a:lnTo>
                        <a:pt x="169" y="31"/>
                      </a:lnTo>
                      <a:lnTo>
                        <a:pt x="163" y="23"/>
                      </a:lnTo>
                      <a:lnTo>
                        <a:pt x="155" y="15"/>
                      </a:lnTo>
                      <a:lnTo>
                        <a:pt x="148" y="10"/>
                      </a:lnTo>
                      <a:lnTo>
                        <a:pt x="139" y="5"/>
                      </a:lnTo>
                      <a:lnTo>
                        <a:pt x="131" y="3"/>
                      </a:lnTo>
                      <a:lnTo>
                        <a:pt x="123" y="2"/>
                      </a:lnTo>
                      <a:lnTo>
                        <a:pt x="115" y="0"/>
                      </a:lnTo>
                      <a:lnTo>
                        <a:pt x="100" y="2"/>
                      </a:lnTo>
                      <a:lnTo>
                        <a:pt x="86" y="4"/>
                      </a:lnTo>
                      <a:lnTo>
                        <a:pt x="76" y="8"/>
                      </a:lnTo>
                      <a:lnTo>
                        <a:pt x="66" y="13"/>
                      </a:lnTo>
                      <a:close/>
                    </a:path>
                  </a:pathLst>
                </a:custGeom>
                <a:solidFill>
                  <a:srgbClr val="00B0F0"/>
                </a:solidFill>
                <a:ln>
                  <a:noFill/>
                </a:ln>
                <a:effectLst>
                  <a:outerShdw blurRad="50800" dist="38100" dir="18900000" algn="b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reeform 142">
                  <a:extLst>
                    <a:ext uri="{FF2B5EF4-FFF2-40B4-BE49-F238E27FC236}">
                      <a16:creationId xmlns:a16="http://schemas.microsoft.com/office/drawing/2014/main" id="{30AEA7AD-224C-4241-9902-142561E1B5F5}"/>
                    </a:ext>
                  </a:extLst>
                </p:cNvPr>
                <p:cNvSpPr>
                  <a:spLocks/>
                </p:cNvSpPr>
                <p:nvPr/>
              </p:nvSpPr>
              <p:spPr bwMode="auto">
                <a:xfrm>
                  <a:off x="2681146" y="2276917"/>
                  <a:ext cx="104569" cy="263912"/>
                </a:xfrm>
                <a:custGeom>
                  <a:avLst/>
                  <a:gdLst>
                    <a:gd name="T0" fmla="*/ 71 w 191"/>
                    <a:gd name="T1" fmla="*/ 475 h 475"/>
                    <a:gd name="T2" fmla="*/ 71 w 191"/>
                    <a:gd name="T3" fmla="*/ 475 h 475"/>
                    <a:gd name="T4" fmla="*/ 72 w 191"/>
                    <a:gd name="T5" fmla="*/ 466 h 475"/>
                    <a:gd name="T6" fmla="*/ 73 w 191"/>
                    <a:gd name="T7" fmla="*/ 444 h 475"/>
                    <a:gd name="T8" fmla="*/ 76 w 191"/>
                    <a:gd name="T9" fmla="*/ 430 h 475"/>
                    <a:gd name="T10" fmla="*/ 79 w 191"/>
                    <a:gd name="T11" fmla="*/ 415 h 475"/>
                    <a:gd name="T12" fmla="*/ 83 w 191"/>
                    <a:gd name="T13" fmla="*/ 399 h 475"/>
                    <a:gd name="T14" fmla="*/ 88 w 191"/>
                    <a:gd name="T15" fmla="*/ 384 h 475"/>
                    <a:gd name="T16" fmla="*/ 94 w 191"/>
                    <a:gd name="T17" fmla="*/ 369 h 475"/>
                    <a:gd name="T18" fmla="*/ 103 w 191"/>
                    <a:gd name="T19" fmla="*/ 357 h 475"/>
                    <a:gd name="T20" fmla="*/ 107 w 191"/>
                    <a:gd name="T21" fmla="*/ 351 h 475"/>
                    <a:gd name="T22" fmla="*/ 113 w 191"/>
                    <a:gd name="T23" fmla="*/ 346 h 475"/>
                    <a:gd name="T24" fmla="*/ 118 w 191"/>
                    <a:gd name="T25" fmla="*/ 342 h 475"/>
                    <a:gd name="T26" fmla="*/ 124 w 191"/>
                    <a:gd name="T27" fmla="*/ 338 h 475"/>
                    <a:gd name="T28" fmla="*/ 130 w 191"/>
                    <a:gd name="T29" fmla="*/ 337 h 475"/>
                    <a:gd name="T30" fmla="*/ 138 w 191"/>
                    <a:gd name="T31" fmla="*/ 336 h 475"/>
                    <a:gd name="T32" fmla="*/ 145 w 191"/>
                    <a:gd name="T33" fmla="*/ 336 h 475"/>
                    <a:gd name="T34" fmla="*/ 153 w 191"/>
                    <a:gd name="T35" fmla="*/ 337 h 475"/>
                    <a:gd name="T36" fmla="*/ 161 w 191"/>
                    <a:gd name="T37" fmla="*/ 339 h 475"/>
                    <a:gd name="T38" fmla="*/ 170 w 191"/>
                    <a:gd name="T39" fmla="*/ 343 h 475"/>
                    <a:gd name="T40" fmla="*/ 180 w 191"/>
                    <a:gd name="T41" fmla="*/ 348 h 475"/>
                    <a:gd name="T42" fmla="*/ 191 w 191"/>
                    <a:gd name="T43" fmla="*/ 356 h 475"/>
                    <a:gd name="T44" fmla="*/ 191 w 191"/>
                    <a:gd name="T45" fmla="*/ 356 h 475"/>
                    <a:gd name="T46" fmla="*/ 181 w 191"/>
                    <a:gd name="T47" fmla="*/ 317 h 475"/>
                    <a:gd name="T48" fmla="*/ 159 w 191"/>
                    <a:gd name="T49" fmla="*/ 223 h 475"/>
                    <a:gd name="T50" fmla="*/ 148 w 191"/>
                    <a:gd name="T51" fmla="*/ 167 h 475"/>
                    <a:gd name="T52" fmla="*/ 137 w 191"/>
                    <a:gd name="T53" fmla="*/ 110 h 475"/>
                    <a:gd name="T54" fmla="*/ 129 w 191"/>
                    <a:gd name="T55" fmla="*/ 57 h 475"/>
                    <a:gd name="T56" fmla="*/ 127 w 191"/>
                    <a:gd name="T57" fmla="*/ 34 h 475"/>
                    <a:gd name="T58" fmla="*/ 125 w 191"/>
                    <a:gd name="T59" fmla="*/ 13 h 475"/>
                    <a:gd name="T60" fmla="*/ 125 w 191"/>
                    <a:gd name="T61" fmla="*/ 13 h 475"/>
                    <a:gd name="T62" fmla="*/ 115 w 191"/>
                    <a:gd name="T63" fmla="*/ 8 h 475"/>
                    <a:gd name="T64" fmla="*/ 104 w 191"/>
                    <a:gd name="T65" fmla="*/ 4 h 475"/>
                    <a:gd name="T66" fmla="*/ 91 w 191"/>
                    <a:gd name="T67" fmla="*/ 2 h 475"/>
                    <a:gd name="T68" fmla="*/ 74 w 191"/>
                    <a:gd name="T69" fmla="*/ 0 h 475"/>
                    <a:gd name="T70" fmla="*/ 67 w 191"/>
                    <a:gd name="T71" fmla="*/ 2 h 475"/>
                    <a:gd name="T72" fmla="*/ 58 w 191"/>
                    <a:gd name="T73" fmla="*/ 3 h 475"/>
                    <a:gd name="T74" fmla="*/ 51 w 191"/>
                    <a:gd name="T75" fmla="*/ 5 h 475"/>
                    <a:gd name="T76" fmla="*/ 42 w 191"/>
                    <a:gd name="T77" fmla="*/ 10 h 475"/>
                    <a:gd name="T78" fmla="*/ 35 w 191"/>
                    <a:gd name="T79" fmla="*/ 15 h 475"/>
                    <a:gd name="T80" fmla="*/ 28 w 191"/>
                    <a:gd name="T81" fmla="*/ 23 h 475"/>
                    <a:gd name="T82" fmla="*/ 21 w 191"/>
                    <a:gd name="T83" fmla="*/ 31 h 475"/>
                    <a:gd name="T84" fmla="*/ 16 w 191"/>
                    <a:gd name="T85" fmla="*/ 41 h 475"/>
                    <a:gd name="T86" fmla="*/ 10 w 191"/>
                    <a:gd name="T87" fmla="*/ 55 h 475"/>
                    <a:gd name="T88" fmla="*/ 6 w 191"/>
                    <a:gd name="T89" fmla="*/ 70 h 475"/>
                    <a:gd name="T90" fmla="*/ 2 w 191"/>
                    <a:gd name="T91" fmla="*/ 86 h 475"/>
                    <a:gd name="T92" fmla="*/ 1 w 191"/>
                    <a:gd name="T93" fmla="*/ 106 h 475"/>
                    <a:gd name="T94" fmla="*/ 0 w 191"/>
                    <a:gd name="T95" fmla="*/ 128 h 475"/>
                    <a:gd name="T96" fmla="*/ 1 w 191"/>
                    <a:gd name="T97" fmla="*/ 153 h 475"/>
                    <a:gd name="T98" fmla="*/ 2 w 191"/>
                    <a:gd name="T99" fmla="*/ 182 h 475"/>
                    <a:gd name="T100" fmla="*/ 7 w 191"/>
                    <a:gd name="T101" fmla="*/ 213 h 475"/>
                    <a:gd name="T102" fmla="*/ 12 w 191"/>
                    <a:gd name="T103" fmla="*/ 248 h 475"/>
                    <a:gd name="T104" fmla="*/ 20 w 191"/>
                    <a:gd name="T105" fmla="*/ 286 h 475"/>
                    <a:gd name="T106" fmla="*/ 30 w 191"/>
                    <a:gd name="T107" fmla="*/ 327 h 475"/>
                    <a:gd name="T108" fmla="*/ 41 w 191"/>
                    <a:gd name="T109" fmla="*/ 372 h 475"/>
                    <a:gd name="T110" fmla="*/ 55 w 191"/>
                    <a:gd name="T111" fmla="*/ 421 h 475"/>
                    <a:gd name="T112" fmla="*/ 71 w 191"/>
                    <a:gd name="T113" fmla="*/ 475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1" h="475">
                      <a:moveTo>
                        <a:pt x="71" y="475"/>
                      </a:moveTo>
                      <a:lnTo>
                        <a:pt x="71" y="475"/>
                      </a:lnTo>
                      <a:lnTo>
                        <a:pt x="72" y="466"/>
                      </a:lnTo>
                      <a:lnTo>
                        <a:pt x="73" y="444"/>
                      </a:lnTo>
                      <a:lnTo>
                        <a:pt x="76" y="430"/>
                      </a:lnTo>
                      <a:lnTo>
                        <a:pt x="79" y="415"/>
                      </a:lnTo>
                      <a:lnTo>
                        <a:pt x="83" y="399"/>
                      </a:lnTo>
                      <a:lnTo>
                        <a:pt x="88" y="384"/>
                      </a:lnTo>
                      <a:lnTo>
                        <a:pt x="94" y="369"/>
                      </a:lnTo>
                      <a:lnTo>
                        <a:pt x="103" y="357"/>
                      </a:lnTo>
                      <a:lnTo>
                        <a:pt x="107" y="351"/>
                      </a:lnTo>
                      <a:lnTo>
                        <a:pt x="113" y="346"/>
                      </a:lnTo>
                      <a:lnTo>
                        <a:pt x="118" y="342"/>
                      </a:lnTo>
                      <a:lnTo>
                        <a:pt x="124" y="338"/>
                      </a:lnTo>
                      <a:lnTo>
                        <a:pt x="130" y="337"/>
                      </a:lnTo>
                      <a:lnTo>
                        <a:pt x="138" y="336"/>
                      </a:lnTo>
                      <a:lnTo>
                        <a:pt x="145" y="336"/>
                      </a:lnTo>
                      <a:lnTo>
                        <a:pt x="153" y="337"/>
                      </a:lnTo>
                      <a:lnTo>
                        <a:pt x="161" y="339"/>
                      </a:lnTo>
                      <a:lnTo>
                        <a:pt x="170" y="343"/>
                      </a:lnTo>
                      <a:lnTo>
                        <a:pt x="180" y="348"/>
                      </a:lnTo>
                      <a:lnTo>
                        <a:pt x="191" y="356"/>
                      </a:lnTo>
                      <a:lnTo>
                        <a:pt x="191" y="356"/>
                      </a:lnTo>
                      <a:lnTo>
                        <a:pt x="181" y="317"/>
                      </a:lnTo>
                      <a:lnTo>
                        <a:pt x="159" y="223"/>
                      </a:lnTo>
                      <a:lnTo>
                        <a:pt x="148" y="167"/>
                      </a:lnTo>
                      <a:lnTo>
                        <a:pt x="137" y="110"/>
                      </a:lnTo>
                      <a:lnTo>
                        <a:pt x="129" y="57"/>
                      </a:lnTo>
                      <a:lnTo>
                        <a:pt x="127" y="34"/>
                      </a:lnTo>
                      <a:lnTo>
                        <a:pt x="125" y="13"/>
                      </a:lnTo>
                      <a:lnTo>
                        <a:pt x="125" y="13"/>
                      </a:lnTo>
                      <a:lnTo>
                        <a:pt x="115" y="8"/>
                      </a:lnTo>
                      <a:lnTo>
                        <a:pt x="104" y="4"/>
                      </a:lnTo>
                      <a:lnTo>
                        <a:pt x="91" y="2"/>
                      </a:lnTo>
                      <a:lnTo>
                        <a:pt x="74" y="0"/>
                      </a:lnTo>
                      <a:lnTo>
                        <a:pt x="67" y="2"/>
                      </a:lnTo>
                      <a:lnTo>
                        <a:pt x="58" y="3"/>
                      </a:lnTo>
                      <a:lnTo>
                        <a:pt x="51" y="5"/>
                      </a:lnTo>
                      <a:lnTo>
                        <a:pt x="42" y="10"/>
                      </a:lnTo>
                      <a:lnTo>
                        <a:pt x="35" y="15"/>
                      </a:lnTo>
                      <a:lnTo>
                        <a:pt x="28" y="23"/>
                      </a:lnTo>
                      <a:lnTo>
                        <a:pt x="21" y="31"/>
                      </a:lnTo>
                      <a:lnTo>
                        <a:pt x="16" y="41"/>
                      </a:lnTo>
                      <a:lnTo>
                        <a:pt x="10" y="55"/>
                      </a:lnTo>
                      <a:lnTo>
                        <a:pt x="6" y="70"/>
                      </a:lnTo>
                      <a:lnTo>
                        <a:pt x="2" y="86"/>
                      </a:lnTo>
                      <a:lnTo>
                        <a:pt x="1" y="106"/>
                      </a:lnTo>
                      <a:lnTo>
                        <a:pt x="0" y="128"/>
                      </a:lnTo>
                      <a:lnTo>
                        <a:pt x="1" y="153"/>
                      </a:lnTo>
                      <a:lnTo>
                        <a:pt x="2" y="182"/>
                      </a:lnTo>
                      <a:lnTo>
                        <a:pt x="7" y="213"/>
                      </a:lnTo>
                      <a:lnTo>
                        <a:pt x="12" y="248"/>
                      </a:lnTo>
                      <a:lnTo>
                        <a:pt x="20" y="286"/>
                      </a:lnTo>
                      <a:lnTo>
                        <a:pt x="30" y="327"/>
                      </a:lnTo>
                      <a:lnTo>
                        <a:pt x="41" y="372"/>
                      </a:lnTo>
                      <a:lnTo>
                        <a:pt x="55" y="421"/>
                      </a:lnTo>
                      <a:lnTo>
                        <a:pt x="71" y="475"/>
                      </a:lnTo>
                      <a:close/>
                    </a:path>
                  </a:pathLst>
                </a:custGeom>
                <a:solidFill>
                  <a:srgbClr val="00B0F0"/>
                </a:solidFill>
                <a:ln>
                  <a:noFill/>
                </a:ln>
                <a:effectLst>
                  <a:outerShdw blurRad="50800" dist="38100" dir="18900000" algn="b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reeform 149">
                  <a:extLst>
                    <a:ext uri="{FF2B5EF4-FFF2-40B4-BE49-F238E27FC236}">
                      <a16:creationId xmlns:a16="http://schemas.microsoft.com/office/drawing/2014/main" id="{BBA1BD91-6EE3-4F2F-A0E1-0BFEC16EC56F}"/>
                    </a:ext>
                  </a:extLst>
                </p:cNvPr>
                <p:cNvSpPr>
                  <a:spLocks/>
                </p:cNvSpPr>
                <p:nvPr/>
              </p:nvSpPr>
              <p:spPr bwMode="auto">
                <a:xfrm>
                  <a:off x="2802319" y="2491033"/>
                  <a:ext cx="149384" cy="185900"/>
                </a:xfrm>
                <a:custGeom>
                  <a:avLst/>
                  <a:gdLst>
                    <a:gd name="T0" fmla="*/ 221 w 270"/>
                    <a:gd name="T1" fmla="*/ 10 h 336"/>
                    <a:gd name="T2" fmla="*/ 226 w 270"/>
                    <a:gd name="T3" fmla="*/ 52 h 336"/>
                    <a:gd name="T4" fmla="*/ 220 w 270"/>
                    <a:gd name="T5" fmla="*/ 92 h 336"/>
                    <a:gd name="T6" fmla="*/ 213 w 270"/>
                    <a:gd name="T7" fmla="*/ 113 h 336"/>
                    <a:gd name="T8" fmla="*/ 211 w 270"/>
                    <a:gd name="T9" fmla="*/ 97 h 336"/>
                    <a:gd name="T10" fmla="*/ 206 w 270"/>
                    <a:gd name="T11" fmla="*/ 89 h 336"/>
                    <a:gd name="T12" fmla="*/ 199 w 270"/>
                    <a:gd name="T13" fmla="*/ 85 h 336"/>
                    <a:gd name="T14" fmla="*/ 193 w 270"/>
                    <a:gd name="T15" fmla="*/ 90 h 336"/>
                    <a:gd name="T16" fmla="*/ 179 w 270"/>
                    <a:gd name="T17" fmla="*/ 150 h 336"/>
                    <a:gd name="T18" fmla="*/ 164 w 270"/>
                    <a:gd name="T19" fmla="*/ 187 h 336"/>
                    <a:gd name="T20" fmla="*/ 136 w 270"/>
                    <a:gd name="T21" fmla="*/ 227 h 336"/>
                    <a:gd name="T22" fmla="*/ 114 w 270"/>
                    <a:gd name="T23" fmla="*/ 201 h 336"/>
                    <a:gd name="T24" fmla="*/ 95 w 270"/>
                    <a:gd name="T25" fmla="*/ 162 h 336"/>
                    <a:gd name="T26" fmla="*/ 80 w 270"/>
                    <a:gd name="T27" fmla="*/ 95 h 336"/>
                    <a:gd name="T28" fmla="*/ 73 w 270"/>
                    <a:gd name="T29" fmla="*/ 85 h 336"/>
                    <a:gd name="T30" fmla="*/ 65 w 270"/>
                    <a:gd name="T31" fmla="*/ 89 h 336"/>
                    <a:gd name="T32" fmla="*/ 60 w 270"/>
                    <a:gd name="T33" fmla="*/ 97 h 336"/>
                    <a:gd name="T34" fmla="*/ 58 w 270"/>
                    <a:gd name="T35" fmla="*/ 113 h 336"/>
                    <a:gd name="T36" fmla="*/ 50 w 270"/>
                    <a:gd name="T37" fmla="*/ 92 h 336"/>
                    <a:gd name="T38" fmla="*/ 44 w 270"/>
                    <a:gd name="T39" fmla="*/ 53 h 336"/>
                    <a:gd name="T40" fmla="*/ 49 w 270"/>
                    <a:gd name="T41" fmla="*/ 10 h 336"/>
                    <a:gd name="T42" fmla="*/ 11 w 270"/>
                    <a:gd name="T43" fmla="*/ 0 h 336"/>
                    <a:gd name="T44" fmla="*/ 1 w 270"/>
                    <a:gd name="T45" fmla="*/ 52 h 336"/>
                    <a:gd name="T46" fmla="*/ 3 w 270"/>
                    <a:gd name="T47" fmla="*/ 107 h 336"/>
                    <a:gd name="T48" fmla="*/ 14 w 270"/>
                    <a:gd name="T49" fmla="*/ 152 h 336"/>
                    <a:gd name="T50" fmla="*/ 20 w 270"/>
                    <a:gd name="T51" fmla="*/ 164 h 336"/>
                    <a:gd name="T52" fmla="*/ 22 w 270"/>
                    <a:gd name="T53" fmla="*/ 143 h 336"/>
                    <a:gd name="T54" fmla="*/ 30 w 270"/>
                    <a:gd name="T55" fmla="*/ 133 h 336"/>
                    <a:gd name="T56" fmla="*/ 40 w 270"/>
                    <a:gd name="T57" fmla="*/ 128 h 336"/>
                    <a:gd name="T58" fmla="*/ 50 w 270"/>
                    <a:gd name="T59" fmla="*/ 135 h 336"/>
                    <a:gd name="T60" fmla="*/ 61 w 270"/>
                    <a:gd name="T61" fmla="*/ 190 h 336"/>
                    <a:gd name="T62" fmla="*/ 76 w 270"/>
                    <a:gd name="T63" fmla="*/ 241 h 336"/>
                    <a:gd name="T64" fmla="*/ 104 w 270"/>
                    <a:gd name="T65" fmla="*/ 297 h 336"/>
                    <a:gd name="T66" fmla="*/ 136 w 270"/>
                    <a:gd name="T67" fmla="*/ 336 h 336"/>
                    <a:gd name="T68" fmla="*/ 178 w 270"/>
                    <a:gd name="T69" fmla="*/ 278 h 336"/>
                    <a:gd name="T70" fmla="*/ 201 w 270"/>
                    <a:gd name="T71" fmla="*/ 222 h 336"/>
                    <a:gd name="T72" fmla="*/ 214 w 270"/>
                    <a:gd name="T73" fmla="*/ 162 h 336"/>
                    <a:gd name="T74" fmla="*/ 222 w 270"/>
                    <a:gd name="T75" fmla="*/ 130 h 336"/>
                    <a:gd name="T76" fmla="*/ 230 w 270"/>
                    <a:gd name="T77" fmla="*/ 128 h 336"/>
                    <a:gd name="T78" fmla="*/ 240 w 270"/>
                    <a:gd name="T79" fmla="*/ 133 h 336"/>
                    <a:gd name="T80" fmla="*/ 250 w 270"/>
                    <a:gd name="T81" fmla="*/ 149 h 336"/>
                    <a:gd name="T82" fmla="*/ 250 w 270"/>
                    <a:gd name="T83" fmla="*/ 169 h 336"/>
                    <a:gd name="T84" fmla="*/ 261 w 270"/>
                    <a:gd name="T85" fmla="*/ 136 h 336"/>
                    <a:gd name="T86" fmla="*/ 270 w 270"/>
                    <a:gd name="T87" fmla="*/ 92 h 336"/>
                    <a:gd name="T88" fmla="*/ 267 w 270"/>
                    <a:gd name="T89" fmla="*/ 31 h 336"/>
                    <a:gd name="T90" fmla="*/ 219 w 270"/>
                    <a:gd name="T91"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0" h="336">
                      <a:moveTo>
                        <a:pt x="219" y="0"/>
                      </a:moveTo>
                      <a:lnTo>
                        <a:pt x="219" y="0"/>
                      </a:lnTo>
                      <a:lnTo>
                        <a:pt x="221" y="10"/>
                      </a:lnTo>
                      <a:lnTo>
                        <a:pt x="224" y="21"/>
                      </a:lnTo>
                      <a:lnTo>
                        <a:pt x="226" y="36"/>
                      </a:lnTo>
                      <a:lnTo>
                        <a:pt x="226" y="52"/>
                      </a:lnTo>
                      <a:lnTo>
                        <a:pt x="225" y="72"/>
                      </a:lnTo>
                      <a:lnTo>
                        <a:pt x="222" y="82"/>
                      </a:lnTo>
                      <a:lnTo>
                        <a:pt x="220" y="92"/>
                      </a:lnTo>
                      <a:lnTo>
                        <a:pt x="216" y="103"/>
                      </a:lnTo>
                      <a:lnTo>
                        <a:pt x="213" y="113"/>
                      </a:lnTo>
                      <a:lnTo>
                        <a:pt x="213" y="113"/>
                      </a:lnTo>
                      <a:lnTo>
                        <a:pt x="213" y="110"/>
                      </a:lnTo>
                      <a:lnTo>
                        <a:pt x="213" y="104"/>
                      </a:lnTo>
                      <a:lnTo>
                        <a:pt x="211" y="97"/>
                      </a:lnTo>
                      <a:lnTo>
                        <a:pt x="209" y="93"/>
                      </a:lnTo>
                      <a:lnTo>
                        <a:pt x="206" y="89"/>
                      </a:lnTo>
                      <a:lnTo>
                        <a:pt x="206" y="89"/>
                      </a:lnTo>
                      <a:lnTo>
                        <a:pt x="203" y="87"/>
                      </a:lnTo>
                      <a:lnTo>
                        <a:pt x="199" y="85"/>
                      </a:lnTo>
                      <a:lnTo>
                        <a:pt x="199" y="85"/>
                      </a:lnTo>
                      <a:lnTo>
                        <a:pt x="196" y="85"/>
                      </a:lnTo>
                      <a:lnTo>
                        <a:pt x="194" y="88"/>
                      </a:lnTo>
                      <a:lnTo>
                        <a:pt x="193" y="90"/>
                      </a:lnTo>
                      <a:lnTo>
                        <a:pt x="191" y="95"/>
                      </a:lnTo>
                      <a:lnTo>
                        <a:pt x="185" y="128"/>
                      </a:lnTo>
                      <a:lnTo>
                        <a:pt x="179" y="150"/>
                      </a:lnTo>
                      <a:lnTo>
                        <a:pt x="175" y="162"/>
                      </a:lnTo>
                      <a:lnTo>
                        <a:pt x="170" y="175"/>
                      </a:lnTo>
                      <a:lnTo>
                        <a:pt x="164" y="187"/>
                      </a:lnTo>
                      <a:lnTo>
                        <a:pt x="157" y="200"/>
                      </a:lnTo>
                      <a:lnTo>
                        <a:pt x="147" y="213"/>
                      </a:lnTo>
                      <a:lnTo>
                        <a:pt x="136" y="227"/>
                      </a:lnTo>
                      <a:lnTo>
                        <a:pt x="136" y="227"/>
                      </a:lnTo>
                      <a:lnTo>
                        <a:pt x="124" y="213"/>
                      </a:lnTo>
                      <a:lnTo>
                        <a:pt x="114" y="201"/>
                      </a:lnTo>
                      <a:lnTo>
                        <a:pt x="107" y="187"/>
                      </a:lnTo>
                      <a:lnTo>
                        <a:pt x="101" y="175"/>
                      </a:lnTo>
                      <a:lnTo>
                        <a:pt x="95" y="162"/>
                      </a:lnTo>
                      <a:lnTo>
                        <a:pt x="91" y="150"/>
                      </a:lnTo>
                      <a:lnTo>
                        <a:pt x="86" y="128"/>
                      </a:lnTo>
                      <a:lnTo>
                        <a:pt x="80" y="95"/>
                      </a:lnTo>
                      <a:lnTo>
                        <a:pt x="78" y="90"/>
                      </a:lnTo>
                      <a:lnTo>
                        <a:pt x="76" y="88"/>
                      </a:lnTo>
                      <a:lnTo>
                        <a:pt x="73" y="85"/>
                      </a:lnTo>
                      <a:lnTo>
                        <a:pt x="71" y="85"/>
                      </a:lnTo>
                      <a:lnTo>
                        <a:pt x="71" y="85"/>
                      </a:lnTo>
                      <a:lnTo>
                        <a:pt x="65" y="89"/>
                      </a:lnTo>
                      <a:lnTo>
                        <a:pt x="65" y="89"/>
                      </a:lnTo>
                      <a:lnTo>
                        <a:pt x="61" y="93"/>
                      </a:lnTo>
                      <a:lnTo>
                        <a:pt x="60" y="97"/>
                      </a:lnTo>
                      <a:lnTo>
                        <a:pt x="57" y="104"/>
                      </a:lnTo>
                      <a:lnTo>
                        <a:pt x="57" y="110"/>
                      </a:lnTo>
                      <a:lnTo>
                        <a:pt x="58" y="113"/>
                      </a:lnTo>
                      <a:lnTo>
                        <a:pt x="58" y="113"/>
                      </a:lnTo>
                      <a:lnTo>
                        <a:pt x="54" y="103"/>
                      </a:lnTo>
                      <a:lnTo>
                        <a:pt x="50" y="92"/>
                      </a:lnTo>
                      <a:lnTo>
                        <a:pt x="47" y="82"/>
                      </a:lnTo>
                      <a:lnTo>
                        <a:pt x="46" y="72"/>
                      </a:lnTo>
                      <a:lnTo>
                        <a:pt x="44" y="53"/>
                      </a:lnTo>
                      <a:lnTo>
                        <a:pt x="45" y="36"/>
                      </a:lnTo>
                      <a:lnTo>
                        <a:pt x="46" y="21"/>
                      </a:lnTo>
                      <a:lnTo>
                        <a:pt x="49" y="10"/>
                      </a:lnTo>
                      <a:lnTo>
                        <a:pt x="52" y="0"/>
                      </a:lnTo>
                      <a:lnTo>
                        <a:pt x="11" y="0"/>
                      </a:lnTo>
                      <a:lnTo>
                        <a:pt x="11" y="0"/>
                      </a:lnTo>
                      <a:lnTo>
                        <a:pt x="8" y="15"/>
                      </a:lnTo>
                      <a:lnTo>
                        <a:pt x="4" y="31"/>
                      </a:lnTo>
                      <a:lnTo>
                        <a:pt x="1" y="52"/>
                      </a:lnTo>
                      <a:lnTo>
                        <a:pt x="0" y="78"/>
                      </a:lnTo>
                      <a:lnTo>
                        <a:pt x="1" y="92"/>
                      </a:lnTo>
                      <a:lnTo>
                        <a:pt x="3" y="107"/>
                      </a:lnTo>
                      <a:lnTo>
                        <a:pt x="5" y="121"/>
                      </a:lnTo>
                      <a:lnTo>
                        <a:pt x="9" y="136"/>
                      </a:lnTo>
                      <a:lnTo>
                        <a:pt x="14" y="152"/>
                      </a:lnTo>
                      <a:lnTo>
                        <a:pt x="21" y="169"/>
                      </a:lnTo>
                      <a:lnTo>
                        <a:pt x="21" y="169"/>
                      </a:lnTo>
                      <a:lnTo>
                        <a:pt x="20" y="164"/>
                      </a:lnTo>
                      <a:lnTo>
                        <a:pt x="20" y="155"/>
                      </a:lnTo>
                      <a:lnTo>
                        <a:pt x="21" y="149"/>
                      </a:lnTo>
                      <a:lnTo>
                        <a:pt x="22" y="143"/>
                      </a:lnTo>
                      <a:lnTo>
                        <a:pt x="26" y="138"/>
                      </a:lnTo>
                      <a:lnTo>
                        <a:pt x="30" y="133"/>
                      </a:lnTo>
                      <a:lnTo>
                        <a:pt x="30" y="133"/>
                      </a:lnTo>
                      <a:lnTo>
                        <a:pt x="35" y="129"/>
                      </a:lnTo>
                      <a:lnTo>
                        <a:pt x="40" y="128"/>
                      </a:lnTo>
                      <a:lnTo>
                        <a:pt x="40" y="128"/>
                      </a:lnTo>
                      <a:lnTo>
                        <a:pt x="45" y="128"/>
                      </a:lnTo>
                      <a:lnTo>
                        <a:pt x="47" y="130"/>
                      </a:lnTo>
                      <a:lnTo>
                        <a:pt x="50" y="135"/>
                      </a:lnTo>
                      <a:lnTo>
                        <a:pt x="52" y="143"/>
                      </a:lnTo>
                      <a:lnTo>
                        <a:pt x="56" y="162"/>
                      </a:lnTo>
                      <a:lnTo>
                        <a:pt x="61" y="190"/>
                      </a:lnTo>
                      <a:lnTo>
                        <a:pt x="65" y="206"/>
                      </a:lnTo>
                      <a:lnTo>
                        <a:pt x="70" y="222"/>
                      </a:lnTo>
                      <a:lnTo>
                        <a:pt x="76" y="241"/>
                      </a:lnTo>
                      <a:lnTo>
                        <a:pt x="83" y="258"/>
                      </a:lnTo>
                      <a:lnTo>
                        <a:pt x="93" y="278"/>
                      </a:lnTo>
                      <a:lnTo>
                        <a:pt x="104" y="297"/>
                      </a:lnTo>
                      <a:lnTo>
                        <a:pt x="118" y="316"/>
                      </a:lnTo>
                      <a:lnTo>
                        <a:pt x="136" y="336"/>
                      </a:lnTo>
                      <a:lnTo>
                        <a:pt x="136" y="336"/>
                      </a:lnTo>
                      <a:lnTo>
                        <a:pt x="152" y="316"/>
                      </a:lnTo>
                      <a:lnTo>
                        <a:pt x="167" y="297"/>
                      </a:lnTo>
                      <a:lnTo>
                        <a:pt x="178" y="278"/>
                      </a:lnTo>
                      <a:lnTo>
                        <a:pt x="188" y="258"/>
                      </a:lnTo>
                      <a:lnTo>
                        <a:pt x="195" y="241"/>
                      </a:lnTo>
                      <a:lnTo>
                        <a:pt x="201" y="222"/>
                      </a:lnTo>
                      <a:lnTo>
                        <a:pt x="206" y="206"/>
                      </a:lnTo>
                      <a:lnTo>
                        <a:pt x="209" y="190"/>
                      </a:lnTo>
                      <a:lnTo>
                        <a:pt x="214" y="162"/>
                      </a:lnTo>
                      <a:lnTo>
                        <a:pt x="218" y="143"/>
                      </a:lnTo>
                      <a:lnTo>
                        <a:pt x="220" y="135"/>
                      </a:lnTo>
                      <a:lnTo>
                        <a:pt x="222" y="130"/>
                      </a:lnTo>
                      <a:lnTo>
                        <a:pt x="226" y="128"/>
                      </a:lnTo>
                      <a:lnTo>
                        <a:pt x="230" y="128"/>
                      </a:lnTo>
                      <a:lnTo>
                        <a:pt x="230" y="128"/>
                      </a:lnTo>
                      <a:lnTo>
                        <a:pt x="236" y="129"/>
                      </a:lnTo>
                      <a:lnTo>
                        <a:pt x="240" y="133"/>
                      </a:lnTo>
                      <a:lnTo>
                        <a:pt x="240" y="133"/>
                      </a:lnTo>
                      <a:lnTo>
                        <a:pt x="245" y="138"/>
                      </a:lnTo>
                      <a:lnTo>
                        <a:pt x="247" y="143"/>
                      </a:lnTo>
                      <a:lnTo>
                        <a:pt x="250" y="149"/>
                      </a:lnTo>
                      <a:lnTo>
                        <a:pt x="250" y="155"/>
                      </a:lnTo>
                      <a:lnTo>
                        <a:pt x="250" y="164"/>
                      </a:lnTo>
                      <a:lnTo>
                        <a:pt x="250" y="169"/>
                      </a:lnTo>
                      <a:lnTo>
                        <a:pt x="250" y="169"/>
                      </a:lnTo>
                      <a:lnTo>
                        <a:pt x="256" y="152"/>
                      </a:lnTo>
                      <a:lnTo>
                        <a:pt x="261" y="136"/>
                      </a:lnTo>
                      <a:lnTo>
                        <a:pt x="266" y="121"/>
                      </a:lnTo>
                      <a:lnTo>
                        <a:pt x="268" y="107"/>
                      </a:lnTo>
                      <a:lnTo>
                        <a:pt x="270" y="92"/>
                      </a:lnTo>
                      <a:lnTo>
                        <a:pt x="270" y="78"/>
                      </a:lnTo>
                      <a:lnTo>
                        <a:pt x="270" y="52"/>
                      </a:lnTo>
                      <a:lnTo>
                        <a:pt x="267" y="31"/>
                      </a:lnTo>
                      <a:lnTo>
                        <a:pt x="263" y="15"/>
                      </a:lnTo>
                      <a:lnTo>
                        <a:pt x="259" y="0"/>
                      </a:lnTo>
                      <a:lnTo>
                        <a:pt x="219" y="0"/>
                      </a:lnTo>
                      <a:close/>
                    </a:path>
                  </a:pathLst>
                </a:custGeom>
                <a:solidFill>
                  <a:srgbClr val="00B0F0"/>
                </a:solidFill>
                <a:ln>
                  <a:noFill/>
                </a:ln>
                <a:effectLst>
                  <a:outerShdw blurRad="50800" dist="38100" dir="18900000" algn="b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Freeform 304">
                <a:extLst>
                  <a:ext uri="{FF2B5EF4-FFF2-40B4-BE49-F238E27FC236}">
                    <a16:creationId xmlns:a16="http://schemas.microsoft.com/office/drawing/2014/main" id="{83B13777-AAEA-40E6-9A3F-02434581A449}"/>
                  </a:ext>
                </a:extLst>
              </p:cNvPr>
              <p:cNvSpPr>
                <a:spLocks/>
              </p:cNvSpPr>
              <p:nvPr/>
            </p:nvSpPr>
            <p:spPr bwMode="auto">
              <a:xfrm>
                <a:off x="895379" y="3876960"/>
                <a:ext cx="3688484" cy="1711991"/>
              </a:xfrm>
              <a:custGeom>
                <a:avLst/>
                <a:gdLst>
                  <a:gd name="T0" fmla="*/ 989 w 1504"/>
                  <a:gd name="T1" fmla="*/ 0 h 697"/>
                  <a:gd name="T2" fmla="*/ 131 w 1504"/>
                  <a:gd name="T3" fmla="*/ 0 h 697"/>
                  <a:gd name="T4" fmla="*/ 90 w 1504"/>
                  <a:gd name="T5" fmla="*/ 11 h 697"/>
                  <a:gd name="T6" fmla="*/ 53 w 1504"/>
                  <a:gd name="T7" fmla="*/ 33 h 697"/>
                  <a:gd name="T8" fmla="*/ 25 w 1504"/>
                  <a:gd name="T9" fmla="*/ 64 h 697"/>
                  <a:gd name="T10" fmla="*/ 6 w 1504"/>
                  <a:gd name="T11" fmla="*/ 103 h 697"/>
                  <a:gd name="T12" fmla="*/ 0 w 1504"/>
                  <a:gd name="T13" fmla="*/ 147 h 697"/>
                  <a:gd name="T14" fmla="*/ 0 w 1504"/>
                  <a:gd name="T15" fmla="*/ 279 h 697"/>
                  <a:gd name="T16" fmla="*/ 12 w 1504"/>
                  <a:gd name="T17" fmla="*/ 321 h 697"/>
                  <a:gd name="T18" fmla="*/ 33 w 1504"/>
                  <a:gd name="T19" fmla="*/ 357 h 697"/>
                  <a:gd name="T20" fmla="*/ 65 w 1504"/>
                  <a:gd name="T21" fmla="*/ 385 h 697"/>
                  <a:gd name="T22" fmla="*/ 103 w 1504"/>
                  <a:gd name="T23" fmla="*/ 404 h 697"/>
                  <a:gd name="T24" fmla="*/ 147 w 1504"/>
                  <a:gd name="T25" fmla="*/ 411 h 697"/>
                  <a:gd name="T26" fmla="*/ 588 w 1504"/>
                  <a:gd name="T27" fmla="*/ 411 h 697"/>
                  <a:gd name="T28" fmla="*/ 611 w 1504"/>
                  <a:gd name="T29" fmla="*/ 416 h 697"/>
                  <a:gd name="T30" fmla="*/ 636 w 1504"/>
                  <a:gd name="T31" fmla="*/ 436 h 697"/>
                  <a:gd name="T32" fmla="*/ 646 w 1504"/>
                  <a:gd name="T33" fmla="*/ 470 h 697"/>
                  <a:gd name="T34" fmla="*/ 642 w 1504"/>
                  <a:gd name="T35" fmla="*/ 493 h 697"/>
                  <a:gd name="T36" fmla="*/ 620 w 1504"/>
                  <a:gd name="T37" fmla="*/ 519 h 697"/>
                  <a:gd name="T38" fmla="*/ 588 w 1504"/>
                  <a:gd name="T39" fmla="*/ 528 h 697"/>
                  <a:gd name="T40" fmla="*/ 345 w 1504"/>
                  <a:gd name="T41" fmla="*/ 529 h 697"/>
                  <a:gd name="T42" fmla="*/ 327 w 1504"/>
                  <a:gd name="T43" fmla="*/ 531 h 697"/>
                  <a:gd name="T44" fmla="*/ 304 w 1504"/>
                  <a:gd name="T45" fmla="*/ 540 h 697"/>
                  <a:gd name="T46" fmla="*/ 286 w 1504"/>
                  <a:gd name="T47" fmla="*/ 554 h 697"/>
                  <a:gd name="T48" fmla="*/ 271 w 1504"/>
                  <a:gd name="T49" fmla="*/ 573 h 697"/>
                  <a:gd name="T50" fmla="*/ 263 w 1504"/>
                  <a:gd name="T51" fmla="*/ 596 h 697"/>
                  <a:gd name="T52" fmla="*/ 261 w 1504"/>
                  <a:gd name="T53" fmla="*/ 614 h 697"/>
                  <a:gd name="T54" fmla="*/ 265 w 1504"/>
                  <a:gd name="T55" fmla="*/ 639 h 697"/>
                  <a:gd name="T56" fmla="*/ 275 w 1504"/>
                  <a:gd name="T57" fmla="*/ 661 h 697"/>
                  <a:gd name="T58" fmla="*/ 291 w 1504"/>
                  <a:gd name="T59" fmla="*/ 678 h 697"/>
                  <a:gd name="T60" fmla="*/ 312 w 1504"/>
                  <a:gd name="T61" fmla="*/ 691 h 697"/>
                  <a:gd name="T62" fmla="*/ 336 w 1504"/>
                  <a:gd name="T63" fmla="*/ 697 h 697"/>
                  <a:gd name="T64" fmla="*/ 1150 w 1504"/>
                  <a:gd name="T65" fmla="*/ 697 h 697"/>
                  <a:gd name="T66" fmla="*/ 1175 w 1504"/>
                  <a:gd name="T67" fmla="*/ 694 h 697"/>
                  <a:gd name="T68" fmla="*/ 1197 w 1504"/>
                  <a:gd name="T69" fmla="*/ 683 h 697"/>
                  <a:gd name="T70" fmla="*/ 1214 w 1504"/>
                  <a:gd name="T71" fmla="*/ 668 h 697"/>
                  <a:gd name="T72" fmla="*/ 1227 w 1504"/>
                  <a:gd name="T73" fmla="*/ 648 h 697"/>
                  <a:gd name="T74" fmla="*/ 1233 w 1504"/>
                  <a:gd name="T75" fmla="*/ 624 h 697"/>
                  <a:gd name="T76" fmla="*/ 1234 w 1504"/>
                  <a:gd name="T77" fmla="*/ 616 h 697"/>
                  <a:gd name="T78" fmla="*/ 1235 w 1504"/>
                  <a:gd name="T79" fmla="*/ 396 h 697"/>
                  <a:gd name="T80" fmla="*/ 1248 w 1504"/>
                  <a:gd name="T81" fmla="*/ 372 h 697"/>
                  <a:gd name="T82" fmla="*/ 1271 w 1504"/>
                  <a:gd name="T83" fmla="*/ 358 h 697"/>
                  <a:gd name="T84" fmla="*/ 1406 w 1504"/>
                  <a:gd name="T85" fmla="*/ 357 h 697"/>
                  <a:gd name="T86" fmla="*/ 1435 w 1504"/>
                  <a:gd name="T87" fmla="*/ 353 h 697"/>
                  <a:gd name="T88" fmla="*/ 1460 w 1504"/>
                  <a:gd name="T89" fmla="*/ 340 h 697"/>
                  <a:gd name="T90" fmla="*/ 1481 w 1504"/>
                  <a:gd name="T91" fmla="*/ 322 h 697"/>
                  <a:gd name="T92" fmla="*/ 1496 w 1504"/>
                  <a:gd name="T93" fmla="*/ 297 h 697"/>
                  <a:gd name="T94" fmla="*/ 1503 w 1504"/>
                  <a:gd name="T95" fmla="*/ 269 h 697"/>
                  <a:gd name="T96" fmla="*/ 1504 w 1504"/>
                  <a:gd name="T97" fmla="*/ 98 h 697"/>
                  <a:gd name="T98" fmla="*/ 1499 w 1504"/>
                  <a:gd name="T99" fmla="*/ 68 h 697"/>
                  <a:gd name="T100" fmla="*/ 1488 w 1504"/>
                  <a:gd name="T101" fmla="*/ 42 h 697"/>
                  <a:gd name="T102" fmla="*/ 1468 w 1504"/>
                  <a:gd name="T103" fmla="*/ 21 h 697"/>
                  <a:gd name="T104" fmla="*/ 1444 w 1504"/>
                  <a:gd name="T105" fmla="*/ 7 h 697"/>
                  <a:gd name="T106" fmla="*/ 1416 w 1504"/>
                  <a:gd name="T107" fmla="*/ 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04" h="697">
                    <a:moveTo>
                      <a:pt x="1406" y="0"/>
                    </a:moveTo>
                    <a:lnTo>
                      <a:pt x="1073" y="0"/>
                    </a:lnTo>
                    <a:lnTo>
                      <a:pt x="989" y="0"/>
                    </a:lnTo>
                    <a:lnTo>
                      <a:pt x="147" y="0"/>
                    </a:lnTo>
                    <a:lnTo>
                      <a:pt x="147" y="0"/>
                    </a:lnTo>
                    <a:lnTo>
                      <a:pt x="131" y="0"/>
                    </a:lnTo>
                    <a:lnTo>
                      <a:pt x="117" y="3"/>
                    </a:lnTo>
                    <a:lnTo>
                      <a:pt x="103" y="6"/>
                    </a:lnTo>
                    <a:lnTo>
                      <a:pt x="90" y="11"/>
                    </a:lnTo>
                    <a:lnTo>
                      <a:pt x="76" y="17"/>
                    </a:lnTo>
                    <a:lnTo>
                      <a:pt x="65" y="25"/>
                    </a:lnTo>
                    <a:lnTo>
                      <a:pt x="53" y="33"/>
                    </a:lnTo>
                    <a:lnTo>
                      <a:pt x="43" y="42"/>
                    </a:lnTo>
                    <a:lnTo>
                      <a:pt x="33" y="53"/>
                    </a:lnTo>
                    <a:lnTo>
                      <a:pt x="25" y="64"/>
                    </a:lnTo>
                    <a:lnTo>
                      <a:pt x="18" y="76"/>
                    </a:lnTo>
                    <a:lnTo>
                      <a:pt x="12" y="89"/>
                    </a:lnTo>
                    <a:lnTo>
                      <a:pt x="6" y="103"/>
                    </a:lnTo>
                    <a:lnTo>
                      <a:pt x="3" y="116"/>
                    </a:lnTo>
                    <a:lnTo>
                      <a:pt x="0" y="131"/>
                    </a:lnTo>
                    <a:lnTo>
                      <a:pt x="0" y="147"/>
                    </a:lnTo>
                    <a:lnTo>
                      <a:pt x="0" y="264"/>
                    </a:lnTo>
                    <a:lnTo>
                      <a:pt x="0" y="264"/>
                    </a:lnTo>
                    <a:lnTo>
                      <a:pt x="0" y="279"/>
                    </a:lnTo>
                    <a:lnTo>
                      <a:pt x="3" y="294"/>
                    </a:lnTo>
                    <a:lnTo>
                      <a:pt x="6" y="307"/>
                    </a:lnTo>
                    <a:lnTo>
                      <a:pt x="12" y="321"/>
                    </a:lnTo>
                    <a:lnTo>
                      <a:pt x="18" y="334"/>
                    </a:lnTo>
                    <a:lnTo>
                      <a:pt x="25" y="346"/>
                    </a:lnTo>
                    <a:lnTo>
                      <a:pt x="33" y="357"/>
                    </a:lnTo>
                    <a:lnTo>
                      <a:pt x="43" y="368"/>
                    </a:lnTo>
                    <a:lnTo>
                      <a:pt x="53" y="377"/>
                    </a:lnTo>
                    <a:lnTo>
                      <a:pt x="65" y="385"/>
                    </a:lnTo>
                    <a:lnTo>
                      <a:pt x="76" y="393"/>
                    </a:lnTo>
                    <a:lnTo>
                      <a:pt x="90" y="399"/>
                    </a:lnTo>
                    <a:lnTo>
                      <a:pt x="103" y="404"/>
                    </a:lnTo>
                    <a:lnTo>
                      <a:pt x="117" y="408"/>
                    </a:lnTo>
                    <a:lnTo>
                      <a:pt x="131" y="410"/>
                    </a:lnTo>
                    <a:lnTo>
                      <a:pt x="147" y="411"/>
                    </a:lnTo>
                    <a:lnTo>
                      <a:pt x="407" y="411"/>
                    </a:lnTo>
                    <a:lnTo>
                      <a:pt x="573" y="411"/>
                    </a:lnTo>
                    <a:lnTo>
                      <a:pt x="588" y="411"/>
                    </a:lnTo>
                    <a:lnTo>
                      <a:pt x="588" y="411"/>
                    </a:lnTo>
                    <a:lnTo>
                      <a:pt x="599" y="412"/>
                    </a:lnTo>
                    <a:lnTo>
                      <a:pt x="611" y="416"/>
                    </a:lnTo>
                    <a:lnTo>
                      <a:pt x="620" y="421"/>
                    </a:lnTo>
                    <a:lnTo>
                      <a:pt x="630" y="428"/>
                    </a:lnTo>
                    <a:lnTo>
                      <a:pt x="636" y="436"/>
                    </a:lnTo>
                    <a:lnTo>
                      <a:pt x="642" y="447"/>
                    </a:lnTo>
                    <a:lnTo>
                      <a:pt x="645" y="458"/>
                    </a:lnTo>
                    <a:lnTo>
                      <a:pt x="646" y="470"/>
                    </a:lnTo>
                    <a:lnTo>
                      <a:pt x="646" y="470"/>
                    </a:lnTo>
                    <a:lnTo>
                      <a:pt x="645" y="481"/>
                    </a:lnTo>
                    <a:lnTo>
                      <a:pt x="642" y="493"/>
                    </a:lnTo>
                    <a:lnTo>
                      <a:pt x="636" y="502"/>
                    </a:lnTo>
                    <a:lnTo>
                      <a:pt x="630" y="511"/>
                    </a:lnTo>
                    <a:lnTo>
                      <a:pt x="620" y="519"/>
                    </a:lnTo>
                    <a:lnTo>
                      <a:pt x="611" y="524"/>
                    </a:lnTo>
                    <a:lnTo>
                      <a:pt x="599" y="527"/>
                    </a:lnTo>
                    <a:lnTo>
                      <a:pt x="588" y="528"/>
                    </a:lnTo>
                    <a:lnTo>
                      <a:pt x="573" y="528"/>
                    </a:lnTo>
                    <a:lnTo>
                      <a:pt x="573" y="529"/>
                    </a:lnTo>
                    <a:lnTo>
                      <a:pt x="345" y="529"/>
                    </a:lnTo>
                    <a:lnTo>
                      <a:pt x="345" y="529"/>
                    </a:lnTo>
                    <a:lnTo>
                      <a:pt x="336" y="529"/>
                    </a:lnTo>
                    <a:lnTo>
                      <a:pt x="327" y="531"/>
                    </a:lnTo>
                    <a:lnTo>
                      <a:pt x="320" y="533"/>
                    </a:lnTo>
                    <a:lnTo>
                      <a:pt x="312" y="535"/>
                    </a:lnTo>
                    <a:lnTo>
                      <a:pt x="304" y="540"/>
                    </a:lnTo>
                    <a:lnTo>
                      <a:pt x="298" y="544"/>
                    </a:lnTo>
                    <a:lnTo>
                      <a:pt x="291" y="548"/>
                    </a:lnTo>
                    <a:lnTo>
                      <a:pt x="286" y="554"/>
                    </a:lnTo>
                    <a:lnTo>
                      <a:pt x="279" y="559"/>
                    </a:lnTo>
                    <a:lnTo>
                      <a:pt x="275" y="567"/>
                    </a:lnTo>
                    <a:lnTo>
                      <a:pt x="271" y="573"/>
                    </a:lnTo>
                    <a:lnTo>
                      <a:pt x="267" y="580"/>
                    </a:lnTo>
                    <a:lnTo>
                      <a:pt x="265" y="589"/>
                    </a:lnTo>
                    <a:lnTo>
                      <a:pt x="263" y="596"/>
                    </a:lnTo>
                    <a:lnTo>
                      <a:pt x="261" y="604"/>
                    </a:lnTo>
                    <a:lnTo>
                      <a:pt x="261" y="614"/>
                    </a:lnTo>
                    <a:lnTo>
                      <a:pt x="261" y="614"/>
                    </a:lnTo>
                    <a:lnTo>
                      <a:pt x="261" y="622"/>
                    </a:lnTo>
                    <a:lnTo>
                      <a:pt x="263" y="630"/>
                    </a:lnTo>
                    <a:lnTo>
                      <a:pt x="265" y="639"/>
                    </a:lnTo>
                    <a:lnTo>
                      <a:pt x="267" y="646"/>
                    </a:lnTo>
                    <a:lnTo>
                      <a:pt x="271" y="653"/>
                    </a:lnTo>
                    <a:lnTo>
                      <a:pt x="275" y="661"/>
                    </a:lnTo>
                    <a:lnTo>
                      <a:pt x="279" y="667"/>
                    </a:lnTo>
                    <a:lnTo>
                      <a:pt x="286" y="673"/>
                    </a:lnTo>
                    <a:lnTo>
                      <a:pt x="291" y="678"/>
                    </a:lnTo>
                    <a:lnTo>
                      <a:pt x="298" y="683"/>
                    </a:lnTo>
                    <a:lnTo>
                      <a:pt x="304" y="688"/>
                    </a:lnTo>
                    <a:lnTo>
                      <a:pt x="312" y="691"/>
                    </a:lnTo>
                    <a:lnTo>
                      <a:pt x="320" y="694"/>
                    </a:lnTo>
                    <a:lnTo>
                      <a:pt x="327" y="696"/>
                    </a:lnTo>
                    <a:lnTo>
                      <a:pt x="336" y="697"/>
                    </a:lnTo>
                    <a:lnTo>
                      <a:pt x="345" y="697"/>
                    </a:lnTo>
                    <a:lnTo>
                      <a:pt x="1150" y="697"/>
                    </a:lnTo>
                    <a:lnTo>
                      <a:pt x="1150" y="697"/>
                    </a:lnTo>
                    <a:lnTo>
                      <a:pt x="1158" y="697"/>
                    </a:lnTo>
                    <a:lnTo>
                      <a:pt x="1167" y="696"/>
                    </a:lnTo>
                    <a:lnTo>
                      <a:pt x="1175" y="694"/>
                    </a:lnTo>
                    <a:lnTo>
                      <a:pt x="1182" y="691"/>
                    </a:lnTo>
                    <a:lnTo>
                      <a:pt x="1189" y="688"/>
                    </a:lnTo>
                    <a:lnTo>
                      <a:pt x="1197" y="683"/>
                    </a:lnTo>
                    <a:lnTo>
                      <a:pt x="1203" y="679"/>
                    </a:lnTo>
                    <a:lnTo>
                      <a:pt x="1209" y="674"/>
                    </a:lnTo>
                    <a:lnTo>
                      <a:pt x="1214" y="668"/>
                    </a:lnTo>
                    <a:lnTo>
                      <a:pt x="1220" y="662"/>
                    </a:lnTo>
                    <a:lnTo>
                      <a:pt x="1224" y="655"/>
                    </a:lnTo>
                    <a:lnTo>
                      <a:pt x="1227" y="648"/>
                    </a:lnTo>
                    <a:lnTo>
                      <a:pt x="1230" y="640"/>
                    </a:lnTo>
                    <a:lnTo>
                      <a:pt x="1232" y="632"/>
                    </a:lnTo>
                    <a:lnTo>
                      <a:pt x="1233" y="624"/>
                    </a:lnTo>
                    <a:lnTo>
                      <a:pt x="1234" y="616"/>
                    </a:lnTo>
                    <a:lnTo>
                      <a:pt x="1234" y="616"/>
                    </a:lnTo>
                    <a:lnTo>
                      <a:pt x="1234" y="616"/>
                    </a:lnTo>
                    <a:lnTo>
                      <a:pt x="1234" y="405"/>
                    </a:lnTo>
                    <a:lnTo>
                      <a:pt x="1234" y="405"/>
                    </a:lnTo>
                    <a:lnTo>
                      <a:pt x="1235" y="396"/>
                    </a:lnTo>
                    <a:lnTo>
                      <a:pt x="1237" y="387"/>
                    </a:lnTo>
                    <a:lnTo>
                      <a:pt x="1242" y="379"/>
                    </a:lnTo>
                    <a:lnTo>
                      <a:pt x="1248" y="372"/>
                    </a:lnTo>
                    <a:lnTo>
                      <a:pt x="1254" y="367"/>
                    </a:lnTo>
                    <a:lnTo>
                      <a:pt x="1262" y="361"/>
                    </a:lnTo>
                    <a:lnTo>
                      <a:pt x="1271" y="358"/>
                    </a:lnTo>
                    <a:lnTo>
                      <a:pt x="1280" y="357"/>
                    </a:lnTo>
                    <a:lnTo>
                      <a:pt x="1406" y="357"/>
                    </a:lnTo>
                    <a:lnTo>
                      <a:pt x="1406" y="357"/>
                    </a:lnTo>
                    <a:lnTo>
                      <a:pt x="1416" y="356"/>
                    </a:lnTo>
                    <a:lnTo>
                      <a:pt x="1426" y="355"/>
                    </a:lnTo>
                    <a:lnTo>
                      <a:pt x="1435" y="353"/>
                    </a:lnTo>
                    <a:lnTo>
                      <a:pt x="1444" y="349"/>
                    </a:lnTo>
                    <a:lnTo>
                      <a:pt x="1452" y="345"/>
                    </a:lnTo>
                    <a:lnTo>
                      <a:pt x="1460" y="340"/>
                    </a:lnTo>
                    <a:lnTo>
                      <a:pt x="1468" y="334"/>
                    </a:lnTo>
                    <a:lnTo>
                      <a:pt x="1475" y="328"/>
                    </a:lnTo>
                    <a:lnTo>
                      <a:pt x="1481" y="322"/>
                    </a:lnTo>
                    <a:lnTo>
                      <a:pt x="1488" y="313"/>
                    </a:lnTo>
                    <a:lnTo>
                      <a:pt x="1492" y="306"/>
                    </a:lnTo>
                    <a:lnTo>
                      <a:pt x="1496" y="297"/>
                    </a:lnTo>
                    <a:lnTo>
                      <a:pt x="1499" y="288"/>
                    </a:lnTo>
                    <a:lnTo>
                      <a:pt x="1502" y="279"/>
                    </a:lnTo>
                    <a:lnTo>
                      <a:pt x="1503" y="269"/>
                    </a:lnTo>
                    <a:lnTo>
                      <a:pt x="1504" y="259"/>
                    </a:lnTo>
                    <a:lnTo>
                      <a:pt x="1504" y="98"/>
                    </a:lnTo>
                    <a:lnTo>
                      <a:pt x="1504" y="98"/>
                    </a:lnTo>
                    <a:lnTo>
                      <a:pt x="1503" y="87"/>
                    </a:lnTo>
                    <a:lnTo>
                      <a:pt x="1502" y="78"/>
                    </a:lnTo>
                    <a:lnTo>
                      <a:pt x="1499" y="68"/>
                    </a:lnTo>
                    <a:lnTo>
                      <a:pt x="1496" y="59"/>
                    </a:lnTo>
                    <a:lnTo>
                      <a:pt x="1492" y="51"/>
                    </a:lnTo>
                    <a:lnTo>
                      <a:pt x="1488" y="42"/>
                    </a:lnTo>
                    <a:lnTo>
                      <a:pt x="1481" y="35"/>
                    </a:lnTo>
                    <a:lnTo>
                      <a:pt x="1475" y="28"/>
                    </a:lnTo>
                    <a:lnTo>
                      <a:pt x="1468" y="21"/>
                    </a:lnTo>
                    <a:lnTo>
                      <a:pt x="1460" y="16"/>
                    </a:lnTo>
                    <a:lnTo>
                      <a:pt x="1452" y="11"/>
                    </a:lnTo>
                    <a:lnTo>
                      <a:pt x="1444" y="7"/>
                    </a:lnTo>
                    <a:lnTo>
                      <a:pt x="1435" y="4"/>
                    </a:lnTo>
                    <a:lnTo>
                      <a:pt x="1426" y="2"/>
                    </a:lnTo>
                    <a:lnTo>
                      <a:pt x="1416" y="0"/>
                    </a:lnTo>
                    <a:lnTo>
                      <a:pt x="14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grpSp>
            <p:nvGrpSpPr>
              <p:cNvPr id="31" name="Group 2">
                <a:extLst>
                  <a:ext uri="{FF2B5EF4-FFF2-40B4-BE49-F238E27FC236}">
                    <a16:creationId xmlns:a16="http://schemas.microsoft.com/office/drawing/2014/main" id="{7B45AAC5-A198-4B94-ADBB-5F299F688BC2}"/>
                  </a:ext>
                </a:extLst>
              </p:cNvPr>
              <p:cNvGrpSpPr/>
              <p:nvPr/>
            </p:nvGrpSpPr>
            <p:grpSpPr>
              <a:xfrm>
                <a:off x="895379" y="3788789"/>
                <a:ext cx="3688484" cy="1800162"/>
                <a:chOff x="895379" y="3788789"/>
                <a:chExt cx="3688484" cy="1800162"/>
              </a:xfrm>
            </p:grpSpPr>
            <p:sp>
              <p:nvSpPr>
                <p:cNvPr id="163" name="Freeform 303">
                  <a:extLst>
                    <a:ext uri="{FF2B5EF4-FFF2-40B4-BE49-F238E27FC236}">
                      <a16:creationId xmlns:a16="http://schemas.microsoft.com/office/drawing/2014/main" id="{DE3DDE30-A8F8-433D-BCD1-B89B70CCF595}"/>
                    </a:ext>
                  </a:extLst>
                </p:cNvPr>
                <p:cNvSpPr>
                  <a:spLocks/>
                </p:cNvSpPr>
                <p:nvPr/>
              </p:nvSpPr>
              <p:spPr bwMode="auto">
                <a:xfrm>
                  <a:off x="895379" y="3876960"/>
                  <a:ext cx="3688484" cy="1711991"/>
                </a:xfrm>
                <a:custGeom>
                  <a:avLst/>
                  <a:gdLst>
                    <a:gd name="T0" fmla="*/ 989 w 1504"/>
                    <a:gd name="T1" fmla="*/ 0 h 697"/>
                    <a:gd name="T2" fmla="*/ 131 w 1504"/>
                    <a:gd name="T3" fmla="*/ 0 h 697"/>
                    <a:gd name="T4" fmla="*/ 90 w 1504"/>
                    <a:gd name="T5" fmla="*/ 11 h 697"/>
                    <a:gd name="T6" fmla="*/ 53 w 1504"/>
                    <a:gd name="T7" fmla="*/ 33 h 697"/>
                    <a:gd name="T8" fmla="*/ 25 w 1504"/>
                    <a:gd name="T9" fmla="*/ 64 h 697"/>
                    <a:gd name="T10" fmla="*/ 6 w 1504"/>
                    <a:gd name="T11" fmla="*/ 103 h 697"/>
                    <a:gd name="T12" fmla="*/ 0 w 1504"/>
                    <a:gd name="T13" fmla="*/ 147 h 697"/>
                    <a:gd name="T14" fmla="*/ 0 w 1504"/>
                    <a:gd name="T15" fmla="*/ 279 h 697"/>
                    <a:gd name="T16" fmla="*/ 12 w 1504"/>
                    <a:gd name="T17" fmla="*/ 321 h 697"/>
                    <a:gd name="T18" fmla="*/ 33 w 1504"/>
                    <a:gd name="T19" fmla="*/ 357 h 697"/>
                    <a:gd name="T20" fmla="*/ 65 w 1504"/>
                    <a:gd name="T21" fmla="*/ 385 h 697"/>
                    <a:gd name="T22" fmla="*/ 103 w 1504"/>
                    <a:gd name="T23" fmla="*/ 404 h 697"/>
                    <a:gd name="T24" fmla="*/ 147 w 1504"/>
                    <a:gd name="T25" fmla="*/ 411 h 697"/>
                    <a:gd name="T26" fmla="*/ 588 w 1504"/>
                    <a:gd name="T27" fmla="*/ 411 h 697"/>
                    <a:gd name="T28" fmla="*/ 611 w 1504"/>
                    <a:gd name="T29" fmla="*/ 416 h 697"/>
                    <a:gd name="T30" fmla="*/ 636 w 1504"/>
                    <a:gd name="T31" fmla="*/ 436 h 697"/>
                    <a:gd name="T32" fmla="*/ 646 w 1504"/>
                    <a:gd name="T33" fmla="*/ 470 h 697"/>
                    <a:gd name="T34" fmla="*/ 642 w 1504"/>
                    <a:gd name="T35" fmla="*/ 493 h 697"/>
                    <a:gd name="T36" fmla="*/ 620 w 1504"/>
                    <a:gd name="T37" fmla="*/ 519 h 697"/>
                    <a:gd name="T38" fmla="*/ 588 w 1504"/>
                    <a:gd name="T39" fmla="*/ 528 h 697"/>
                    <a:gd name="T40" fmla="*/ 345 w 1504"/>
                    <a:gd name="T41" fmla="*/ 529 h 697"/>
                    <a:gd name="T42" fmla="*/ 327 w 1504"/>
                    <a:gd name="T43" fmla="*/ 531 h 697"/>
                    <a:gd name="T44" fmla="*/ 304 w 1504"/>
                    <a:gd name="T45" fmla="*/ 540 h 697"/>
                    <a:gd name="T46" fmla="*/ 286 w 1504"/>
                    <a:gd name="T47" fmla="*/ 554 h 697"/>
                    <a:gd name="T48" fmla="*/ 271 w 1504"/>
                    <a:gd name="T49" fmla="*/ 573 h 697"/>
                    <a:gd name="T50" fmla="*/ 263 w 1504"/>
                    <a:gd name="T51" fmla="*/ 596 h 697"/>
                    <a:gd name="T52" fmla="*/ 261 w 1504"/>
                    <a:gd name="T53" fmla="*/ 614 h 697"/>
                    <a:gd name="T54" fmla="*/ 265 w 1504"/>
                    <a:gd name="T55" fmla="*/ 639 h 697"/>
                    <a:gd name="T56" fmla="*/ 275 w 1504"/>
                    <a:gd name="T57" fmla="*/ 661 h 697"/>
                    <a:gd name="T58" fmla="*/ 291 w 1504"/>
                    <a:gd name="T59" fmla="*/ 678 h 697"/>
                    <a:gd name="T60" fmla="*/ 312 w 1504"/>
                    <a:gd name="T61" fmla="*/ 691 h 697"/>
                    <a:gd name="T62" fmla="*/ 336 w 1504"/>
                    <a:gd name="T63" fmla="*/ 697 h 697"/>
                    <a:gd name="T64" fmla="*/ 1150 w 1504"/>
                    <a:gd name="T65" fmla="*/ 697 h 697"/>
                    <a:gd name="T66" fmla="*/ 1175 w 1504"/>
                    <a:gd name="T67" fmla="*/ 694 h 697"/>
                    <a:gd name="T68" fmla="*/ 1197 w 1504"/>
                    <a:gd name="T69" fmla="*/ 683 h 697"/>
                    <a:gd name="T70" fmla="*/ 1214 w 1504"/>
                    <a:gd name="T71" fmla="*/ 668 h 697"/>
                    <a:gd name="T72" fmla="*/ 1227 w 1504"/>
                    <a:gd name="T73" fmla="*/ 648 h 697"/>
                    <a:gd name="T74" fmla="*/ 1233 w 1504"/>
                    <a:gd name="T75" fmla="*/ 624 h 697"/>
                    <a:gd name="T76" fmla="*/ 1234 w 1504"/>
                    <a:gd name="T77" fmla="*/ 616 h 697"/>
                    <a:gd name="T78" fmla="*/ 1235 w 1504"/>
                    <a:gd name="T79" fmla="*/ 396 h 697"/>
                    <a:gd name="T80" fmla="*/ 1248 w 1504"/>
                    <a:gd name="T81" fmla="*/ 372 h 697"/>
                    <a:gd name="T82" fmla="*/ 1271 w 1504"/>
                    <a:gd name="T83" fmla="*/ 358 h 697"/>
                    <a:gd name="T84" fmla="*/ 1406 w 1504"/>
                    <a:gd name="T85" fmla="*/ 357 h 697"/>
                    <a:gd name="T86" fmla="*/ 1435 w 1504"/>
                    <a:gd name="T87" fmla="*/ 353 h 697"/>
                    <a:gd name="T88" fmla="*/ 1460 w 1504"/>
                    <a:gd name="T89" fmla="*/ 340 h 697"/>
                    <a:gd name="T90" fmla="*/ 1481 w 1504"/>
                    <a:gd name="T91" fmla="*/ 322 h 697"/>
                    <a:gd name="T92" fmla="*/ 1496 w 1504"/>
                    <a:gd name="T93" fmla="*/ 297 h 697"/>
                    <a:gd name="T94" fmla="*/ 1503 w 1504"/>
                    <a:gd name="T95" fmla="*/ 269 h 697"/>
                    <a:gd name="T96" fmla="*/ 1504 w 1504"/>
                    <a:gd name="T97" fmla="*/ 98 h 697"/>
                    <a:gd name="T98" fmla="*/ 1499 w 1504"/>
                    <a:gd name="T99" fmla="*/ 68 h 697"/>
                    <a:gd name="T100" fmla="*/ 1488 w 1504"/>
                    <a:gd name="T101" fmla="*/ 42 h 697"/>
                    <a:gd name="T102" fmla="*/ 1468 w 1504"/>
                    <a:gd name="T103" fmla="*/ 21 h 697"/>
                    <a:gd name="T104" fmla="*/ 1444 w 1504"/>
                    <a:gd name="T105" fmla="*/ 7 h 697"/>
                    <a:gd name="T106" fmla="*/ 1416 w 1504"/>
                    <a:gd name="T107" fmla="*/ 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04" h="697">
                      <a:moveTo>
                        <a:pt x="1406" y="0"/>
                      </a:moveTo>
                      <a:lnTo>
                        <a:pt x="1073" y="0"/>
                      </a:lnTo>
                      <a:lnTo>
                        <a:pt x="989" y="0"/>
                      </a:lnTo>
                      <a:lnTo>
                        <a:pt x="147" y="0"/>
                      </a:lnTo>
                      <a:lnTo>
                        <a:pt x="147" y="0"/>
                      </a:lnTo>
                      <a:lnTo>
                        <a:pt x="131" y="0"/>
                      </a:lnTo>
                      <a:lnTo>
                        <a:pt x="117" y="3"/>
                      </a:lnTo>
                      <a:lnTo>
                        <a:pt x="103" y="6"/>
                      </a:lnTo>
                      <a:lnTo>
                        <a:pt x="90" y="11"/>
                      </a:lnTo>
                      <a:lnTo>
                        <a:pt x="76" y="17"/>
                      </a:lnTo>
                      <a:lnTo>
                        <a:pt x="65" y="25"/>
                      </a:lnTo>
                      <a:lnTo>
                        <a:pt x="53" y="33"/>
                      </a:lnTo>
                      <a:lnTo>
                        <a:pt x="43" y="42"/>
                      </a:lnTo>
                      <a:lnTo>
                        <a:pt x="33" y="53"/>
                      </a:lnTo>
                      <a:lnTo>
                        <a:pt x="25" y="64"/>
                      </a:lnTo>
                      <a:lnTo>
                        <a:pt x="18" y="76"/>
                      </a:lnTo>
                      <a:lnTo>
                        <a:pt x="12" y="89"/>
                      </a:lnTo>
                      <a:lnTo>
                        <a:pt x="6" y="103"/>
                      </a:lnTo>
                      <a:lnTo>
                        <a:pt x="3" y="116"/>
                      </a:lnTo>
                      <a:lnTo>
                        <a:pt x="0" y="131"/>
                      </a:lnTo>
                      <a:lnTo>
                        <a:pt x="0" y="147"/>
                      </a:lnTo>
                      <a:lnTo>
                        <a:pt x="0" y="264"/>
                      </a:lnTo>
                      <a:lnTo>
                        <a:pt x="0" y="264"/>
                      </a:lnTo>
                      <a:lnTo>
                        <a:pt x="0" y="279"/>
                      </a:lnTo>
                      <a:lnTo>
                        <a:pt x="3" y="294"/>
                      </a:lnTo>
                      <a:lnTo>
                        <a:pt x="6" y="307"/>
                      </a:lnTo>
                      <a:lnTo>
                        <a:pt x="12" y="321"/>
                      </a:lnTo>
                      <a:lnTo>
                        <a:pt x="18" y="334"/>
                      </a:lnTo>
                      <a:lnTo>
                        <a:pt x="25" y="346"/>
                      </a:lnTo>
                      <a:lnTo>
                        <a:pt x="33" y="357"/>
                      </a:lnTo>
                      <a:lnTo>
                        <a:pt x="43" y="368"/>
                      </a:lnTo>
                      <a:lnTo>
                        <a:pt x="53" y="377"/>
                      </a:lnTo>
                      <a:lnTo>
                        <a:pt x="65" y="385"/>
                      </a:lnTo>
                      <a:lnTo>
                        <a:pt x="76" y="393"/>
                      </a:lnTo>
                      <a:lnTo>
                        <a:pt x="90" y="399"/>
                      </a:lnTo>
                      <a:lnTo>
                        <a:pt x="103" y="404"/>
                      </a:lnTo>
                      <a:lnTo>
                        <a:pt x="117" y="408"/>
                      </a:lnTo>
                      <a:lnTo>
                        <a:pt x="131" y="410"/>
                      </a:lnTo>
                      <a:lnTo>
                        <a:pt x="147" y="411"/>
                      </a:lnTo>
                      <a:lnTo>
                        <a:pt x="407" y="411"/>
                      </a:lnTo>
                      <a:lnTo>
                        <a:pt x="573" y="411"/>
                      </a:lnTo>
                      <a:lnTo>
                        <a:pt x="588" y="411"/>
                      </a:lnTo>
                      <a:lnTo>
                        <a:pt x="588" y="411"/>
                      </a:lnTo>
                      <a:lnTo>
                        <a:pt x="599" y="412"/>
                      </a:lnTo>
                      <a:lnTo>
                        <a:pt x="611" y="416"/>
                      </a:lnTo>
                      <a:lnTo>
                        <a:pt x="620" y="421"/>
                      </a:lnTo>
                      <a:lnTo>
                        <a:pt x="630" y="428"/>
                      </a:lnTo>
                      <a:lnTo>
                        <a:pt x="636" y="436"/>
                      </a:lnTo>
                      <a:lnTo>
                        <a:pt x="642" y="447"/>
                      </a:lnTo>
                      <a:lnTo>
                        <a:pt x="645" y="458"/>
                      </a:lnTo>
                      <a:lnTo>
                        <a:pt x="646" y="470"/>
                      </a:lnTo>
                      <a:lnTo>
                        <a:pt x="646" y="470"/>
                      </a:lnTo>
                      <a:lnTo>
                        <a:pt x="645" y="481"/>
                      </a:lnTo>
                      <a:lnTo>
                        <a:pt x="642" y="493"/>
                      </a:lnTo>
                      <a:lnTo>
                        <a:pt x="636" y="502"/>
                      </a:lnTo>
                      <a:lnTo>
                        <a:pt x="630" y="511"/>
                      </a:lnTo>
                      <a:lnTo>
                        <a:pt x="620" y="519"/>
                      </a:lnTo>
                      <a:lnTo>
                        <a:pt x="611" y="524"/>
                      </a:lnTo>
                      <a:lnTo>
                        <a:pt x="599" y="527"/>
                      </a:lnTo>
                      <a:lnTo>
                        <a:pt x="588" y="528"/>
                      </a:lnTo>
                      <a:lnTo>
                        <a:pt x="573" y="528"/>
                      </a:lnTo>
                      <a:lnTo>
                        <a:pt x="573" y="529"/>
                      </a:lnTo>
                      <a:lnTo>
                        <a:pt x="345" y="529"/>
                      </a:lnTo>
                      <a:lnTo>
                        <a:pt x="345" y="529"/>
                      </a:lnTo>
                      <a:lnTo>
                        <a:pt x="336" y="529"/>
                      </a:lnTo>
                      <a:lnTo>
                        <a:pt x="327" y="531"/>
                      </a:lnTo>
                      <a:lnTo>
                        <a:pt x="320" y="533"/>
                      </a:lnTo>
                      <a:lnTo>
                        <a:pt x="312" y="535"/>
                      </a:lnTo>
                      <a:lnTo>
                        <a:pt x="304" y="540"/>
                      </a:lnTo>
                      <a:lnTo>
                        <a:pt x="298" y="544"/>
                      </a:lnTo>
                      <a:lnTo>
                        <a:pt x="291" y="548"/>
                      </a:lnTo>
                      <a:lnTo>
                        <a:pt x="286" y="554"/>
                      </a:lnTo>
                      <a:lnTo>
                        <a:pt x="279" y="559"/>
                      </a:lnTo>
                      <a:lnTo>
                        <a:pt x="275" y="567"/>
                      </a:lnTo>
                      <a:lnTo>
                        <a:pt x="271" y="573"/>
                      </a:lnTo>
                      <a:lnTo>
                        <a:pt x="267" y="580"/>
                      </a:lnTo>
                      <a:lnTo>
                        <a:pt x="265" y="589"/>
                      </a:lnTo>
                      <a:lnTo>
                        <a:pt x="263" y="596"/>
                      </a:lnTo>
                      <a:lnTo>
                        <a:pt x="261" y="604"/>
                      </a:lnTo>
                      <a:lnTo>
                        <a:pt x="261" y="614"/>
                      </a:lnTo>
                      <a:lnTo>
                        <a:pt x="261" y="614"/>
                      </a:lnTo>
                      <a:lnTo>
                        <a:pt x="261" y="622"/>
                      </a:lnTo>
                      <a:lnTo>
                        <a:pt x="263" y="630"/>
                      </a:lnTo>
                      <a:lnTo>
                        <a:pt x="265" y="639"/>
                      </a:lnTo>
                      <a:lnTo>
                        <a:pt x="267" y="646"/>
                      </a:lnTo>
                      <a:lnTo>
                        <a:pt x="271" y="653"/>
                      </a:lnTo>
                      <a:lnTo>
                        <a:pt x="275" y="661"/>
                      </a:lnTo>
                      <a:lnTo>
                        <a:pt x="279" y="667"/>
                      </a:lnTo>
                      <a:lnTo>
                        <a:pt x="286" y="673"/>
                      </a:lnTo>
                      <a:lnTo>
                        <a:pt x="291" y="678"/>
                      </a:lnTo>
                      <a:lnTo>
                        <a:pt x="298" y="683"/>
                      </a:lnTo>
                      <a:lnTo>
                        <a:pt x="304" y="688"/>
                      </a:lnTo>
                      <a:lnTo>
                        <a:pt x="312" y="691"/>
                      </a:lnTo>
                      <a:lnTo>
                        <a:pt x="320" y="694"/>
                      </a:lnTo>
                      <a:lnTo>
                        <a:pt x="327" y="696"/>
                      </a:lnTo>
                      <a:lnTo>
                        <a:pt x="336" y="697"/>
                      </a:lnTo>
                      <a:lnTo>
                        <a:pt x="345" y="697"/>
                      </a:lnTo>
                      <a:lnTo>
                        <a:pt x="1150" y="697"/>
                      </a:lnTo>
                      <a:lnTo>
                        <a:pt x="1150" y="697"/>
                      </a:lnTo>
                      <a:lnTo>
                        <a:pt x="1158" y="697"/>
                      </a:lnTo>
                      <a:lnTo>
                        <a:pt x="1167" y="696"/>
                      </a:lnTo>
                      <a:lnTo>
                        <a:pt x="1175" y="694"/>
                      </a:lnTo>
                      <a:lnTo>
                        <a:pt x="1182" y="691"/>
                      </a:lnTo>
                      <a:lnTo>
                        <a:pt x="1189" y="688"/>
                      </a:lnTo>
                      <a:lnTo>
                        <a:pt x="1197" y="683"/>
                      </a:lnTo>
                      <a:lnTo>
                        <a:pt x="1203" y="679"/>
                      </a:lnTo>
                      <a:lnTo>
                        <a:pt x="1209" y="674"/>
                      </a:lnTo>
                      <a:lnTo>
                        <a:pt x="1214" y="668"/>
                      </a:lnTo>
                      <a:lnTo>
                        <a:pt x="1220" y="662"/>
                      </a:lnTo>
                      <a:lnTo>
                        <a:pt x="1224" y="655"/>
                      </a:lnTo>
                      <a:lnTo>
                        <a:pt x="1227" y="648"/>
                      </a:lnTo>
                      <a:lnTo>
                        <a:pt x="1230" y="640"/>
                      </a:lnTo>
                      <a:lnTo>
                        <a:pt x="1232" y="632"/>
                      </a:lnTo>
                      <a:lnTo>
                        <a:pt x="1233" y="624"/>
                      </a:lnTo>
                      <a:lnTo>
                        <a:pt x="1234" y="616"/>
                      </a:lnTo>
                      <a:lnTo>
                        <a:pt x="1234" y="616"/>
                      </a:lnTo>
                      <a:lnTo>
                        <a:pt x="1234" y="616"/>
                      </a:lnTo>
                      <a:lnTo>
                        <a:pt x="1234" y="405"/>
                      </a:lnTo>
                      <a:lnTo>
                        <a:pt x="1234" y="405"/>
                      </a:lnTo>
                      <a:lnTo>
                        <a:pt x="1235" y="396"/>
                      </a:lnTo>
                      <a:lnTo>
                        <a:pt x="1237" y="387"/>
                      </a:lnTo>
                      <a:lnTo>
                        <a:pt x="1242" y="379"/>
                      </a:lnTo>
                      <a:lnTo>
                        <a:pt x="1248" y="372"/>
                      </a:lnTo>
                      <a:lnTo>
                        <a:pt x="1254" y="367"/>
                      </a:lnTo>
                      <a:lnTo>
                        <a:pt x="1262" y="361"/>
                      </a:lnTo>
                      <a:lnTo>
                        <a:pt x="1271" y="358"/>
                      </a:lnTo>
                      <a:lnTo>
                        <a:pt x="1280" y="357"/>
                      </a:lnTo>
                      <a:lnTo>
                        <a:pt x="1406" y="357"/>
                      </a:lnTo>
                      <a:lnTo>
                        <a:pt x="1406" y="357"/>
                      </a:lnTo>
                      <a:lnTo>
                        <a:pt x="1416" y="356"/>
                      </a:lnTo>
                      <a:lnTo>
                        <a:pt x="1426" y="355"/>
                      </a:lnTo>
                      <a:lnTo>
                        <a:pt x="1435" y="353"/>
                      </a:lnTo>
                      <a:lnTo>
                        <a:pt x="1444" y="349"/>
                      </a:lnTo>
                      <a:lnTo>
                        <a:pt x="1452" y="345"/>
                      </a:lnTo>
                      <a:lnTo>
                        <a:pt x="1460" y="340"/>
                      </a:lnTo>
                      <a:lnTo>
                        <a:pt x="1468" y="334"/>
                      </a:lnTo>
                      <a:lnTo>
                        <a:pt x="1475" y="328"/>
                      </a:lnTo>
                      <a:lnTo>
                        <a:pt x="1481" y="322"/>
                      </a:lnTo>
                      <a:lnTo>
                        <a:pt x="1488" y="313"/>
                      </a:lnTo>
                      <a:lnTo>
                        <a:pt x="1492" y="306"/>
                      </a:lnTo>
                      <a:lnTo>
                        <a:pt x="1496" y="297"/>
                      </a:lnTo>
                      <a:lnTo>
                        <a:pt x="1499" y="288"/>
                      </a:lnTo>
                      <a:lnTo>
                        <a:pt x="1502" y="279"/>
                      </a:lnTo>
                      <a:lnTo>
                        <a:pt x="1503" y="269"/>
                      </a:lnTo>
                      <a:lnTo>
                        <a:pt x="1504" y="259"/>
                      </a:lnTo>
                      <a:lnTo>
                        <a:pt x="1504" y="98"/>
                      </a:lnTo>
                      <a:lnTo>
                        <a:pt x="1504" y="98"/>
                      </a:lnTo>
                      <a:lnTo>
                        <a:pt x="1503" y="87"/>
                      </a:lnTo>
                      <a:lnTo>
                        <a:pt x="1502" y="78"/>
                      </a:lnTo>
                      <a:lnTo>
                        <a:pt x="1499" y="68"/>
                      </a:lnTo>
                      <a:lnTo>
                        <a:pt x="1496" y="59"/>
                      </a:lnTo>
                      <a:lnTo>
                        <a:pt x="1492" y="51"/>
                      </a:lnTo>
                      <a:lnTo>
                        <a:pt x="1488" y="42"/>
                      </a:lnTo>
                      <a:lnTo>
                        <a:pt x="1481" y="35"/>
                      </a:lnTo>
                      <a:lnTo>
                        <a:pt x="1475" y="28"/>
                      </a:lnTo>
                      <a:lnTo>
                        <a:pt x="1468" y="21"/>
                      </a:lnTo>
                      <a:lnTo>
                        <a:pt x="1460" y="16"/>
                      </a:lnTo>
                      <a:lnTo>
                        <a:pt x="1452" y="11"/>
                      </a:lnTo>
                      <a:lnTo>
                        <a:pt x="1444" y="7"/>
                      </a:lnTo>
                      <a:lnTo>
                        <a:pt x="1435" y="4"/>
                      </a:lnTo>
                      <a:lnTo>
                        <a:pt x="1426" y="2"/>
                      </a:lnTo>
                      <a:lnTo>
                        <a:pt x="1416" y="0"/>
                      </a:lnTo>
                      <a:lnTo>
                        <a:pt x="1406" y="0"/>
                      </a:ln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endParaRPr lang="en-US"/>
                </a:p>
              </p:txBody>
            </p:sp>
            <p:sp>
              <p:nvSpPr>
                <p:cNvPr id="164" name="Freeform 305">
                  <a:extLst>
                    <a:ext uri="{FF2B5EF4-FFF2-40B4-BE49-F238E27FC236}">
                      <a16:creationId xmlns:a16="http://schemas.microsoft.com/office/drawing/2014/main" id="{33A7F157-D1B6-4F35-82A5-2BC3B690F2AE}"/>
                    </a:ext>
                  </a:extLst>
                </p:cNvPr>
                <p:cNvSpPr>
                  <a:spLocks/>
                </p:cNvSpPr>
                <p:nvPr/>
              </p:nvSpPr>
              <p:spPr bwMode="auto">
                <a:xfrm>
                  <a:off x="895379" y="3788789"/>
                  <a:ext cx="3688484" cy="1711991"/>
                </a:xfrm>
                <a:custGeom>
                  <a:avLst/>
                  <a:gdLst>
                    <a:gd name="T0" fmla="*/ 989 w 1504"/>
                    <a:gd name="T1" fmla="*/ 0 h 699"/>
                    <a:gd name="T2" fmla="*/ 131 w 1504"/>
                    <a:gd name="T3" fmla="*/ 1 h 699"/>
                    <a:gd name="T4" fmla="*/ 90 w 1504"/>
                    <a:gd name="T5" fmla="*/ 12 h 699"/>
                    <a:gd name="T6" fmla="*/ 53 w 1504"/>
                    <a:gd name="T7" fmla="*/ 33 h 699"/>
                    <a:gd name="T8" fmla="*/ 25 w 1504"/>
                    <a:gd name="T9" fmla="*/ 65 h 699"/>
                    <a:gd name="T10" fmla="*/ 6 w 1504"/>
                    <a:gd name="T11" fmla="*/ 103 h 699"/>
                    <a:gd name="T12" fmla="*/ 0 w 1504"/>
                    <a:gd name="T13" fmla="*/ 147 h 699"/>
                    <a:gd name="T14" fmla="*/ 0 w 1504"/>
                    <a:gd name="T15" fmla="*/ 280 h 699"/>
                    <a:gd name="T16" fmla="*/ 12 w 1504"/>
                    <a:gd name="T17" fmla="*/ 322 h 699"/>
                    <a:gd name="T18" fmla="*/ 33 w 1504"/>
                    <a:gd name="T19" fmla="*/ 359 h 699"/>
                    <a:gd name="T20" fmla="*/ 65 w 1504"/>
                    <a:gd name="T21" fmla="*/ 387 h 699"/>
                    <a:gd name="T22" fmla="*/ 103 w 1504"/>
                    <a:gd name="T23" fmla="*/ 406 h 699"/>
                    <a:gd name="T24" fmla="*/ 147 w 1504"/>
                    <a:gd name="T25" fmla="*/ 412 h 699"/>
                    <a:gd name="T26" fmla="*/ 588 w 1504"/>
                    <a:gd name="T27" fmla="*/ 412 h 699"/>
                    <a:gd name="T28" fmla="*/ 611 w 1504"/>
                    <a:gd name="T29" fmla="*/ 416 h 699"/>
                    <a:gd name="T30" fmla="*/ 636 w 1504"/>
                    <a:gd name="T31" fmla="*/ 438 h 699"/>
                    <a:gd name="T32" fmla="*/ 646 w 1504"/>
                    <a:gd name="T33" fmla="*/ 470 h 699"/>
                    <a:gd name="T34" fmla="*/ 642 w 1504"/>
                    <a:gd name="T35" fmla="*/ 493 h 699"/>
                    <a:gd name="T36" fmla="*/ 620 w 1504"/>
                    <a:gd name="T37" fmla="*/ 519 h 699"/>
                    <a:gd name="T38" fmla="*/ 588 w 1504"/>
                    <a:gd name="T39" fmla="*/ 530 h 699"/>
                    <a:gd name="T40" fmla="*/ 345 w 1504"/>
                    <a:gd name="T41" fmla="*/ 530 h 699"/>
                    <a:gd name="T42" fmla="*/ 327 w 1504"/>
                    <a:gd name="T43" fmla="*/ 532 h 699"/>
                    <a:gd name="T44" fmla="*/ 304 w 1504"/>
                    <a:gd name="T45" fmla="*/ 540 h 699"/>
                    <a:gd name="T46" fmla="*/ 286 w 1504"/>
                    <a:gd name="T47" fmla="*/ 555 h 699"/>
                    <a:gd name="T48" fmla="*/ 271 w 1504"/>
                    <a:gd name="T49" fmla="*/ 575 h 699"/>
                    <a:gd name="T50" fmla="*/ 263 w 1504"/>
                    <a:gd name="T51" fmla="*/ 597 h 699"/>
                    <a:gd name="T52" fmla="*/ 261 w 1504"/>
                    <a:gd name="T53" fmla="*/ 614 h 699"/>
                    <a:gd name="T54" fmla="*/ 265 w 1504"/>
                    <a:gd name="T55" fmla="*/ 639 h 699"/>
                    <a:gd name="T56" fmla="*/ 275 w 1504"/>
                    <a:gd name="T57" fmla="*/ 661 h 699"/>
                    <a:gd name="T58" fmla="*/ 291 w 1504"/>
                    <a:gd name="T59" fmla="*/ 680 h 699"/>
                    <a:gd name="T60" fmla="*/ 312 w 1504"/>
                    <a:gd name="T61" fmla="*/ 692 h 699"/>
                    <a:gd name="T62" fmla="*/ 336 w 1504"/>
                    <a:gd name="T63" fmla="*/ 699 h 699"/>
                    <a:gd name="T64" fmla="*/ 1150 w 1504"/>
                    <a:gd name="T65" fmla="*/ 699 h 699"/>
                    <a:gd name="T66" fmla="*/ 1175 w 1504"/>
                    <a:gd name="T67" fmla="*/ 694 h 699"/>
                    <a:gd name="T68" fmla="*/ 1197 w 1504"/>
                    <a:gd name="T69" fmla="*/ 685 h 699"/>
                    <a:gd name="T70" fmla="*/ 1214 w 1504"/>
                    <a:gd name="T71" fmla="*/ 668 h 699"/>
                    <a:gd name="T72" fmla="*/ 1227 w 1504"/>
                    <a:gd name="T73" fmla="*/ 649 h 699"/>
                    <a:gd name="T74" fmla="*/ 1233 w 1504"/>
                    <a:gd name="T75" fmla="*/ 626 h 699"/>
                    <a:gd name="T76" fmla="*/ 1234 w 1504"/>
                    <a:gd name="T77" fmla="*/ 617 h 699"/>
                    <a:gd name="T78" fmla="*/ 1235 w 1504"/>
                    <a:gd name="T79" fmla="*/ 397 h 699"/>
                    <a:gd name="T80" fmla="*/ 1248 w 1504"/>
                    <a:gd name="T81" fmla="*/ 373 h 699"/>
                    <a:gd name="T82" fmla="*/ 1271 w 1504"/>
                    <a:gd name="T83" fmla="*/ 360 h 699"/>
                    <a:gd name="T84" fmla="*/ 1406 w 1504"/>
                    <a:gd name="T85" fmla="*/ 358 h 699"/>
                    <a:gd name="T86" fmla="*/ 1435 w 1504"/>
                    <a:gd name="T87" fmla="*/ 354 h 699"/>
                    <a:gd name="T88" fmla="*/ 1460 w 1504"/>
                    <a:gd name="T89" fmla="*/ 341 h 699"/>
                    <a:gd name="T90" fmla="*/ 1481 w 1504"/>
                    <a:gd name="T91" fmla="*/ 322 h 699"/>
                    <a:gd name="T92" fmla="*/ 1496 w 1504"/>
                    <a:gd name="T93" fmla="*/ 298 h 699"/>
                    <a:gd name="T94" fmla="*/ 1503 w 1504"/>
                    <a:gd name="T95" fmla="*/ 270 h 699"/>
                    <a:gd name="T96" fmla="*/ 1504 w 1504"/>
                    <a:gd name="T97" fmla="*/ 98 h 699"/>
                    <a:gd name="T98" fmla="*/ 1499 w 1504"/>
                    <a:gd name="T99" fmla="*/ 69 h 699"/>
                    <a:gd name="T100" fmla="*/ 1488 w 1504"/>
                    <a:gd name="T101" fmla="*/ 44 h 699"/>
                    <a:gd name="T102" fmla="*/ 1468 w 1504"/>
                    <a:gd name="T103" fmla="*/ 23 h 699"/>
                    <a:gd name="T104" fmla="*/ 1444 w 1504"/>
                    <a:gd name="T105" fmla="*/ 8 h 699"/>
                    <a:gd name="T106" fmla="*/ 1416 w 1504"/>
                    <a:gd name="T107" fmla="*/ 1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04" h="699">
                      <a:moveTo>
                        <a:pt x="1406" y="0"/>
                      </a:moveTo>
                      <a:lnTo>
                        <a:pt x="1073" y="0"/>
                      </a:lnTo>
                      <a:lnTo>
                        <a:pt x="989" y="0"/>
                      </a:lnTo>
                      <a:lnTo>
                        <a:pt x="147" y="0"/>
                      </a:lnTo>
                      <a:lnTo>
                        <a:pt x="147" y="0"/>
                      </a:lnTo>
                      <a:lnTo>
                        <a:pt x="131" y="1"/>
                      </a:lnTo>
                      <a:lnTo>
                        <a:pt x="117" y="3"/>
                      </a:lnTo>
                      <a:lnTo>
                        <a:pt x="103" y="7"/>
                      </a:lnTo>
                      <a:lnTo>
                        <a:pt x="90" y="12"/>
                      </a:lnTo>
                      <a:lnTo>
                        <a:pt x="76" y="18"/>
                      </a:lnTo>
                      <a:lnTo>
                        <a:pt x="65" y="25"/>
                      </a:lnTo>
                      <a:lnTo>
                        <a:pt x="53" y="33"/>
                      </a:lnTo>
                      <a:lnTo>
                        <a:pt x="43" y="43"/>
                      </a:lnTo>
                      <a:lnTo>
                        <a:pt x="33" y="53"/>
                      </a:lnTo>
                      <a:lnTo>
                        <a:pt x="25" y="65"/>
                      </a:lnTo>
                      <a:lnTo>
                        <a:pt x="18" y="77"/>
                      </a:lnTo>
                      <a:lnTo>
                        <a:pt x="12" y="90"/>
                      </a:lnTo>
                      <a:lnTo>
                        <a:pt x="6" y="103"/>
                      </a:lnTo>
                      <a:lnTo>
                        <a:pt x="3" y="118"/>
                      </a:lnTo>
                      <a:lnTo>
                        <a:pt x="0" y="133"/>
                      </a:lnTo>
                      <a:lnTo>
                        <a:pt x="0" y="147"/>
                      </a:lnTo>
                      <a:lnTo>
                        <a:pt x="0" y="265"/>
                      </a:lnTo>
                      <a:lnTo>
                        <a:pt x="0" y="265"/>
                      </a:lnTo>
                      <a:lnTo>
                        <a:pt x="0" y="280"/>
                      </a:lnTo>
                      <a:lnTo>
                        <a:pt x="3" y="294"/>
                      </a:lnTo>
                      <a:lnTo>
                        <a:pt x="6" y="309"/>
                      </a:lnTo>
                      <a:lnTo>
                        <a:pt x="12" y="322"/>
                      </a:lnTo>
                      <a:lnTo>
                        <a:pt x="18" y="335"/>
                      </a:lnTo>
                      <a:lnTo>
                        <a:pt x="25" y="347"/>
                      </a:lnTo>
                      <a:lnTo>
                        <a:pt x="33" y="359"/>
                      </a:lnTo>
                      <a:lnTo>
                        <a:pt x="43" y="369"/>
                      </a:lnTo>
                      <a:lnTo>
                        <a:pt x="53" y="379"/>
                      </a:lnTo>
                      <a:lnTo>
                        <a:pt x="65" y="387"/>
                      </a:lnTo>
                      <a:lnTo>
                        <a:pt x="76" y="394"/>
                      </a:lnTo>
                      <a:lnTo>
                        <a:pt x="90" y="400"/>
                      </a:lnTo>
                      <a:lnTo>
                        <a:pt x="103" y="406"/>
                      </a:lnTo>
                      <a:lnTo>
                        <a:pt x="117" y="409"/>
                      </a:lnTo>
                      <a:lnTo>
                        <a:pt x="131" y="411"/>
                      </a:lnTo>
                      <a:lnTo>
                        <a:pt x="147" y="412"/>
                      </a:lnTo>
                      <a:lnTo>
                        <a:pt x="407" y="412"/>
                      </a:lnTo>
                      <a:lnTo>
                        <a:pt x="573" y="412"/>
                      </a:lnTo>
                      <a:lnTo>
                        <a:pt x="588" y="412"/>
                      </a:lnTo>
                      <a:lnTo>
                        <a:pt x="588" y="412"/>
                      </a:lnTo>
                      <a:lnTo>
                        <a:pt x="599" y="413"/>
                      </a:lnTo>
                      <a:lnTo>
                        <a:pt x="611" y="416"/>
                      </a:lnTo>
                      <a:lnTo>
                        <a:pt x="620" y="422"/>
                      </a:lnTo>
                      <a:lnTo>
                        <a:pt x="630" y="430"/>
                      </a:lnTo>
                      <a:lnTo>
                        <a:pt x="636" y="438"/>
                      </a:lnTo>
                      <a:lnTo>
                        <a:pt x="642" y="447"/>
                      </a:lnTo>
                      <a:lnTo>
                        <a:pt x="645" y="459"/>
                      </a:lnTo>
                      <a:lnTo>
                        <a:pt x="646" y="470"/>
                      </a:lnTo>
                      <a:lnTo>
                        <a:pt x="646" y="470"/>
                      </a:lnTo>
                      <a:lnTo>
                        <a:pt x="645" y="483"/>
                      </a:lnTo>
                      <a:lnTo>
                        <a:pt x="642" y="493"/>
                      </a:lnTo>
                      <a:lnTo>
                        <a:pt x="636" y="504"/>
                      </a:lnTo>
                      <a:lnTo>
                        <a:pt x="630" y="512"/>
                      </a:lnTo>
                      <a:lnTo>
                        <a:pt x="620" y="519"/>
                      </a:lnTo>
                      <a:lnTo>
                        <a:pt x="611" y="524"/>
                      </a:lnTo>
                      <a:lnTo>
                        <a:pt x="599" y="529"/>
                      </a:lnTo>
                      <a:lnTo>
                        <a:pt x="588" y="530"/>
                      </a:lnTo>
                      <a:lnTo>
                        <a:pt x="573" y="530"/>
                      </a:lnTo>
                      <a:lnTo>
                        <a:pt x="573" y="530"/>
                      </a:lnTo>
                      <a:lnTo>
                        <a:pt x="345" y="530"/>
                      </a:lnTo>
                      <a:lnTo>
                        <a:pt x="345" y="530"/>
                      </a:lnTo>
                      <a:lnTo>
                        <a:pt x="336" y="531"/>
                      </a:lnTo>
                      <a:lnTo>
                        <a:pt x="327" y="532"/>
                      </a:lnTo>
                      <a:lnTo>
                        <a:pt x="320" y="534"/>
                      </a:lnTo>
                      <a:lnTo>
                        <a:pt x="312" y="537"/>
                      </a:lnTo>
                      <a:lnTo>
                        <a:pt x="304" y="540"/>
                      </a:lnTo>
                      <a:lnTo>
                        <a:pt x="298" y="544"/>
                      </a:lnTo>
                      <a:lnTo>
                        <a:pt x="291" y="550"/>
                      </a:lnTo>
                      <a:lnTo>
                        <a:pt x="286" y="555"/>
                      </a:lnTo>
                      <a:lnTo>
                        <a:pt x="279" y="561"/>
                      </a:lnTo>
                      <a:lnTo>
                        <a:pt x="275" y="567"/>
                      </a:lnTo>
                      <a:lnTo>
                        <a:pt x="271" y="575"/>
                      </a:lnTo>
                      <a:lnTo>
                        <a:pt x="267" y="582"/>
                      </a:lnTo>
                      <a:lnTo>
                        <a:pt x="265" y="589"/>
                      </a:lnTo>
                      <a:lnTo>
                        <a:pt x="263" y="597"/>
                      </a:lnTo>
                      <a:lnTo>
                        <a:pt x="261" y="606"/>
                      </a:lnTo>
                      <a:lnTo>
                        <a:pt x="261" y="614"/>
                      </a:lnTo>
                      <a:lnTo>
                        <a:pt x="261" y="614"/>
                      </a:lnTo>
                      <a:lnTo>
                        <a:pt x="261" y="622"/>
                      </a:lnTo>
                      <a:lnTo>
                        <a:pt x="263" y="631"/>
                      </a:lnTo>
                      <a:lnTo>
                        <a:pt x="265" y="639"/>
                      </a:lnTo>
                      <a:lnTo>
                        <a:pt x="267" y="648"/>
                      </a:lnTo>
                      <a:lnTo>
                        <a:pt x="271" y="655"/>
                      </a:lnTo>
                      <a:lnTo>
                        <a:pt x="275" y="661"/>
                      </a:lnTo>
                      <a:lnTo>
                        <a:pt x="279" y="668"/>
                      </a:lnTo>
                      <a:lnTo>
                        <a:pt x="286" y="674"/>
                      </a:lnTo>
                      <a:lnTo>
                        <a:pt x="291" y="680"/>
                      </a:lnTo>
                      <a:lnTo>
                        <a:pt x="298" y="684"/>
                      </a:lnTo>
                      <a:lnTo>
                        <a:pt x="304" y="688"/>
                      </a:lnTo>
                      <a:lnTo>
                        <a:pt x="312" y="692"/>
                      </a:lnTo>
                      <a:lnTo>
                        <a:pt x="320" y="694"/>
                      </a:lnTo>
                      <a:lnTo>
                        <a:pt x="327" y="697"/>
                      </a:lnTo>
                      <a:lnTo>
                        <a:pt x="336" y="699"/>
                      </a:lnTo>
                      <a:lnTo>
                        <a:pt x="345" y="699"/>
                      </a:lnTo>
                      <a:lnTo>
                        <a:pt x="1150" y="699"/>
                      </a:lnTo>
                      <a:lnTo>
                        <a:pt x="1150" y="699"/>
                      </a:lnTo>
                      <a:lnTo>
                        <a:pt x="1158" y="699"/>
                      </a:lnTo>
                      <a:lnTo>
                        <a:pt x="1167" y="697"/>
                      </a:lnTo>
                      <a:lnTo>
                        <a:pt x="1175" y="694"/>
                      </a:lnTo>
                      <a:lnTo>
                        <a:pt x="1182" y="692"/>
                      </a:lnTo>
                      <a:lnTo>
                        <a:pt x="1189" y="689"/>
                      </a:lnTo>
                      <a:lnTo>
                        <a:pt x="1197" y="685"/>
                      </a:lnTo>
                      <a:lnTo>
                        <a:pt x="1203" y="680"/>
                      </a:lnTo>
                      <a:lnTo>
                        <a:pt x="1209" y="675"/>
                      </a:lnTo>
                      <a:lnTo>
                        <a:pt x="1214" y="668"/>
                      </a:lnTo>
                      <a:lnTo>
                        <a:pt x="1220" y="662"/>
                      </a:lnTo>
                      <a:lnTo>
                        <a:pt x="1224" y="656"/>
                      </a:lnTo>
                      <a:lnTo>
                        <a:pt x="1227" y="649"/>
                      </a:lnTo>
                      <a:lnTo>
                        <a:pt x="1230" y="641"/>
                      </a:lnTo>
                      <a:lnTo>
                        <a:pt x="1232" y="633"/>
                      </a:lnTo>
                      <a:lnTo>
                        <a:pt x="1233" y="626"/>
                      </a:lnTo>
                      <a:lnTo>
                        <a:pt x="1234" y="617"/>
                      </a:lnTo>
                      <a:lnTo>
                        <a:pt x="1234" y="617"/>
                      </a:lnTo>
                      <a:lnTo>
                        <a:pt x="1234" y="617"/>
                      </a:lnTo>
                      <a:lnTo>
                        <a:pt x="1234" y="407"/>
                      </a:lnTo>
                      <a:lnTo>
                        <a:pt x="1234" y="407"/>
                      </a:lnTo>
                      <a:lnTo>
                        <a:pt x="1235" y="397"/>
                      </a:lnTo>
                      <a:lnTo>
                        <a:pt x="1237" y="388"/>
                      </a:lnTo>
                      <a:lnTo>
                        <a:pt x="1242" y="381"/>
                      </a:lnTo>
                      <a:lnTo>
                        <a:pt x="1248" y="373"/>
                      </a:lnTo>
                      <a:lnTo>
                        <a:pt x="1254" y="367"/>
                      </a:lnTo>
                      <a:lnTo>
                        <a:pt x="1262" y="363"/>
                      </a:lnTo>
                      <a:lnTo>
                        <a:pt x="1271" y="360"/>
                      </a:lnTo>
                      <a:lnTo>
                        <a:pt x="1280" y="359"/>
                      </a:lnTo>
                      <a:lnTo>
                        <a:pt x="1406" y="358"/>
                      </a:lnTo>
                      <a:lnTo>
                        <a:pt x="1406" y="358"/>
                      </a:lnTo>
                      <a:lnTo>
                        <a:pt x="1416" y="358"/>
                      </a:lnTo>
                      <a:lnTo>
                        <a:pt x="1426" y="356"/>
                      </a:lnTo>
                      <a:lnTo>
                        <a:pt x="1435" y="354"/>
                      </a:lnTo>
                      <a:lnTo>
                        <a:pt x="1444" y="350"/>
                      </a:lnTo>
                      <a:lnTo>
                        <a:pt x="1452" y="346"/>
                      </a:lnTo>
                      <a:lnTo>
                        <a:pt x="1460" y="341"/>
                      </a:lnTo>
                      <a:lnTo>
                        <a:pt x="1468" y="336"/>
                      </a:lnTo>
                      <a:lnTo>
                        <a:pt x="1475" y="330"/>
                      </a:lnTo>
                      <a:lnTo>
                        <a:pt x="1481" y="322"/>
                      </a:lnTo>
                      <a:lnTo>
                        <a:pt x="1488" y="315"/>
                      </a:lnTo>
                      <a:lnTo>
                        <a:pt x="1492" y="307"/>
                      </a:lnTo>
                      <a:lnTo>
                        <a:pt x="1496" y="298"/>
                      </a:lnTo>
                      <a:lnTo>
                        <a:pt x="1499" y="289"/>
                      </a:lnTo>
                      <a:lnTo>
                        <a:pt x="1502" y="280"/>
                      </a:lnTo>
                      <a:lnTo>
                        <a:pt x="1503" y="270"/>
                      </a:lnTo>
                      <a:lnTo>
                        <a:pt x="1504" y="260"/>
                      </a:lnTo>
                      <a:lnTo>
                        <a:pt x="1504" y="98"/>
                      </a:lnTo>
                      <a:lnTo>
                        <a:pt x="1504" y="98"/>
                      </a:lnTo>
                      <a:lnTo>
                        <a:pt x="1503" y="89"/>
                      </a:lnTo>
                      <a:lnTo>
                        <a:pt x="1502" y="78"/>
                      </a:lnTo>
                      <a:lnTo>
                        <a:pt x="1499" y="69"/>
                      </a:lnTo>
                      <a:lnTo>
                        <a:pt x="1496" y="61"/>
                      </a:lnTo>
                      <a:lnTo>
                        <a:pt x="1492" y="51"/>
                      </a:lnTo>
                      <a:lnTo>
                        <a:pt x="1488" y="44"/>
                      </a:lnTo>
                      <a:lnTo>
                        <a:pt x="1481" y="36"/>
                      </a:lnTo>
                      <a:lnTo>
                        <a:pt x="1475" y="29"/>
                      </a:lnTo>
                      <a:lnTo>
                        <a:pt x="1468" y="23"/>
                      </a:lnTo>
                      <a:lnTo>
                        <a:pt x="1460" y="17"/>
                      </a:lnTo>
                      <a:lnTo>
                        <a:pt x="1452" y="13"/>
                      </a:lnTo>
                      <a:lnTo>
                        <a:pt x="1444" y="8"/>
                      </a:lnTo>
                      <a:lnTo>
                        <a:pt x="1435" y="4"/>
                      </a:lnTo>
                      <a:lnTo>
                        <a:pt x="1426" y="2"/>
                      </a:lnTo>
                      <a:lnTo>
                        <a:pt x="1416" y="1"/>
                      </a:lnTo>
                      <a:lnTo>
                        <a:pt x="1406"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a:p>
              </p:txBody>
            </p:sp>
          </p:grpSp>
          <p:sp>
            <p:nvSpPr>
              <p:cNvPr id="32" name="Freeform 306">
                <a:extLst>
                  <a:ext uri="{FF2B5EF4-FFF2-40B4-BE49-F238E27FC236}">
                    <a16:creationId xmlns:a16="http://schemas.microsoft.com/office/drawing/2014/main" id="{841691E3-CD73-439A-88B5-E59D73DC20A8}"/>
                  </a:ext>
                </a:extLst>
              </p:cNvPr>
              <p:cNvSpPr>
                <a:spLocks/>
              </p:cNvSpPr>
              <p:nvPr/>
            </p:nvSpPr>
            <p:spPr bwMode="auto">
              <a:xfrm>
                <a:off x="895379" y="3788789"/>
                <a:ext cx="3688484" cy="1711991"/>
              </a:xfrm>
              <a:custGeom>
                <a:avLst/>
                <a:gdLst>
                  <a:gd name="T0" fmla="*/ 989 w 1504"/>
                  <a:gd name="T1" fmla="*/ 0 h 699"/>
                  <a:gd name="T2" fmla="*/ 131 w 1504"/>
                  <a:gd name="T3" fmla="*/ 1 h 699"/>
                  <a:gd name="T4" fmla="*/ 90 w 1504"/>
                  <a:gd name="T5" fmla="*/ 12 h 699"/>
                  <a:gd name="T6" fmla="*/ 53 w 1504"/>
                  <a:gd name="T7" fmla="*/ 33 h 699"/>
                  <a:gd name="T8" fmla="*/ 25 w 1504"/>
                  <a:gd name="T9" fmla="*/ 65 h 699"/>
                  <a:gd name="T10" fmla="*/ 6 w 1504"/>
                  <a:gd name="T11" fmla="*/ 103 h 699"/>
                  <a:gd name="T12" fmla="*/ 0 w 1504"/>
                  <a:gd name="T13" fmla="*/ 147 h 699"/>
                  <a:gd name="T14" fmla="*/ 0 w 1504"/>
                  <a:gd name="T15" fmla="*/ 280 h 699"/>
                  <a:gd name="T16" fmla="*/ 12 w 1504"/>
                  <a:gd name="T17" fmla="*/ 322 h 699"/>
                  <a:gd name="T18" fmla="*/ 33 w 1504"/>
                  <a:gd name="T19" fmla="*/ 359 h 699"/>
                  <a:gd name="T20" fmla="*/ 65 w 1504"/>
                  <a:gd name="T21" fmla="*/ 387 h 699"/>
                  <a:gd name="T22" fmla="*/ 103 w 1504"/>
                  <a:gd name="T23" fmla="*/ 406 h 699"/>
                  <a:gd name="T24" fmla="*/ 147 w 1504"/>
                  <a:gd name="T25" fmla="*/ 412 h 699"/>
                  <a:gd name="T26" fmla="*/ 588 w 1504"/>
                  <a:gd name="T27" fmla="*/ 412 h 699"/>
                  <a:gd name="T28" fmla="*/ 611 w 1504"/>
                  <a:gd name="T29" fmla="*/ 416 h 699"/>
                  <a:gd name="T30" fmla="*/ 636 w 1504"/>
                  <a:gd name="T31" fmla="*/ 438 h 699"/>
                  <a:gd name="T32" fmla="*/ 646 w 1504"/>
                  <a:gd name="T33" fmla="*/ 470 h 699"/>
                  <a:gd name="T34" fmla="*/ 642 w 1504"/>
                  <a:gd name="T35" fmla="*/ 493 h 699"/>
                  <a:gd name="T36" fmla="*/ 620 w 1504"/>
                  <a:gd name="T37" fmla="*/ 519 h 699"/>
                  <a:gd name="T38" fmla="*/ 588 w 1504"/>
                  <a:gd name="T39" fmla="*/ 530 h 699"/>
                  <a:gd name="T40" fmla="*/ 345 w 1504"/>
                  <a:gd name="T41" fmla="*/ 530 h 699"/>
                  <a:gd name="T42" fmla="*/ 327 w 1504"/>
                  <a:gd name="T43" fmla="*/ 532 h 699"/>
                  <a:gd name="T44" fmla="*/ 304 w 1504"/>
                  <a:gd name="T45" fmla="*/ 540 h 699"/>
                  <a:gd name="T46" fmla="*/ 286 w 1504"/>
                  <a:gd name="T47" fmla="*/ 555 h 699"/>
                  <a:gd name="T48" fmla="*/ 271 w 1504"/>
                  <a:gd name="T49" fmla="*/ 575 h 699"/>
                  <a:gd name="T50" fmla="*/ 263 w 1504"/>
                  <a:gd name="T51" fmla="*/ 597 h 699"/>
                  <a:gd name="T52" fmla="*/ 261 w 1504"/>
                  <a:gd name="T53" fmla="*/ 614 h 699"/>
                  <a:gd name="T54" fmla="*/ 265 w 1504"/>
                  <a:gd name="T55" fmla="*/ 639 h 699"/>
                  <a:gd name="T56" fmla="*/ 275 w 1504"/>
                  <a:gd name="T57" fmla="*/ 661 h 699"/>
                  <a:gd name="T58" fmla="*/ 291 w 1504"/>
                  <a:gd name="T59" fmla="*/ 680 h 699"/>
                  <a:gd name="T60" fmla="*/ 312 w 1504"/>
                  <a:gd name="T61" fmla="*/ 692 h 699"/>
                  <a:gd name="T62" fmla="*/ 336 w 1504"/>
                  <a:gd name="T63" fmla="*/ 699 h 699"/>
                  <a:gd name="T64" fmla="*/ 1150 w 1504"/>
                  <a:gd name="T65" fmla="*/ 699 h 699"/>
                  <a:gd name="T66" fmla="*/ 1175 w 1504"/>
                  <a:gd name="T67" fmla="*/ 694 h 699"/>
                  <a:gd name="T68" fmla="*/ 1197 w 1504"/>
                  <a:gd name="T69" fmla="*/ 685 h 699"/>
                  <a:gd name="T70" fmla="*/ 1214 w 1504"/>
                  <a:gd name="T71" fmla="*/ 668 h 699"/>
                  <a:gd name="T72" fmla="*/ 1227 w 1504"/>
                  <a:gd name="T73" fmla="*/ 649 h 699"/>
                  <a:gd name="T74" fmla="*/ 1233 w 1504"/>
                  <a:gd name="T75" fmla="*/ 626 h 699"/>
                  <a:gd name="T76" fmla="*/ 1234 w 1504"/>
                  <a:gd name="T77" fmla="*/ 617 h 699"/>
                  <a:gd name="T78" fmla="*/ 1235 w 1504"/>
                  <a:gd name="T79" fmla="*/ 397 h 699"/>
                  <a:gd name="T80" fmla="*/ 1248 w 1504"/>
                  <a:gd name="T81" fmla="*/ 373 h 699"/>
                  <a:gd name="T82" fmla="*/ 1271 w 1504"/>
                  <a:gd name="T83" fmla="*/ 360 h 699"/>
                  <a:gd name="T84" fmla="*/ 1406 w 1504"/>
                  <a:gd name="T85" fmla="*/ 358 h 699"/>
                  <a:gd name="T86" fmla="*/ 1435 w 1504"/>
                  <a:gd name="T87" fmla="*/ 354 h 699"/>
                  <a:gd name="T88" fmla="*/ 1460 w 1504"/>
                  <a:gd name="T89" fmla="*/ 341 h 699"/>
                  <a:gd name="T90" fmla="*/ 1481 w 1504"/>
                  <a:gd name="T91" fmla="*/ 322 h 699"/>
                  <a:gd name="T92" fmla="*/ 1496 w 1504"/>
                  <a:gd name="T93" fmla="*/ 298 h 699"/>
                  <a:gd name="T94" fmla="*/ 1503 w 1504"/>
                  <a:gd name="T95" fmla="*/ 270 h 699"/>
                  <a:gd name="T96" fmla="*/ 1504 w 1504"/>
                  <a:gd name="T97" fmla="*/ 98 h 699"/>
                  <a:gd name="T98" fmla="*/ 1499 w 1504"/>
                  <a:gd name="T99" fmla="*/ 69 h 699"/>
                  <a:gd name="T100" fmla="*/ 1488 w 1504"/>
                  <a:gd name="T101" fmla="*/ 44 h 699"/>
                  <a:gd name="T102" fmla="*/ 1468 w 1504"/>
                  <a:gd name="T103" fmla="*/ 23 h 699"/>
                  <a:gd name="T104" fmla="*/ 1444 w 1504"/>
                  <a:gd name="T105" fmla="*/ 8 h 699"/>
                  <a:gd name="T106" fmla="*/ 1416 w 1504"/>
                  <a:gd name="T107" fmla="*/ 1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04" h="699">
                    <a:moveTo>
                      <a:pt x="1406" y="0"/>
                    </a:moveTo>
                    <a:lnTo>
                      <a:pt x="1073" y="0"/>
                    </a:lnTo>
                    <a:lnTo>
                      <a:pt x="989" y="0"/>
                    </a:lnTo>
                    <a:lnTo>
                      <a:pt x="147" y="0"/>
                    </a:lnTo>
                    <a:lnTo>
                      <a:pt x="147" y="0"/>
                    </a:lnTo>
                    <a:lnTo>
                      <a:pt x="131" y="1"/>
                    </a:lnTo>
                    <a:lnTo>
                      <a:pt x="117" y="3"/>
                    </a:lnTo>
                    <a:lnTo>
                      <a:pt x="103" y="7"/>
                    </a:lnTo>
                    <a:lnTo>
                      <a:pt x="90" y="12"/>
                    </a:lnTo>
                    <a:lnTo>
                      <a:pt x="76" y="18"/>
                    </a:lnTo>
                    <a:lnTo>
                      <a:pt x="65" y="25"/>
                    </a:lnTo>
                    <a:lnTo>
                      <a:pt x="53" y="33"/>
                    </a:lnTo>
                    <a:lnTo>
                      <a:pt x="43" y="43"/>
                    </a:lnTo>
                    <a:lnTo>
                      <a:pt x="33" y="53"/>
                    </a:lnTo>
                    <a:lnTo>
                      <a:pt x="25" y="65"/>
                    </a:lnTo>
                    <a:lnTo>
                      <a:pt x="18" y="77"/>
                    </a:lnTo>
                    <a:lnTo>
                      <a:pt x="12" y="90"/>
                    </a:lnTo>
                    <a:lnTo>
                      <a:pt x="6" y="103"/>
                    </a:lnTo>
                    <a:lnTo>
                      <a:pt x="3" y="118"/>
                    </a:lnTo>
                    <a:lnTo>
                      <a:pt x="0" y="133"/>
                    </a:lnTo>
                    <a:lnTo>
                      <a:pt x="0" y="147"/>
                    </a:lnTo>
                    <a:lnTo>
                      <a:pt x="0" y="265"/>
                    </a:lnTo>
                    <a:lnTo>
                      <a:pt x="0" y="265"/>
                    </a:lnTo>
                    <a:lnTo>
                      <a:pt x="0" y="280"/>
                    </a:lnTo>
                    <a:lnTo>
                      <a:pt x="3" y="294"/>
                    </a:lnTo>
                    <a:lnTo>
                      <a:pt x="6" y="309"/>
                    </a:lnTo>
                    <a:lnTo>
                      <a:pt x="12" y="322"/>
                    </a:lnTo>
                    <a:lnTo>
                      <a:pt x="18" y="335"/>
                    </a:lnTo>
                    <a:lnTo>
                      <a:pt x="25" y="347"/>
                    </a:lnTo>
                    <a:lnTo>
                      <a:pt x="33" y="359"/>
                    </a:lnTo>
                    <a:lnTo>
                      <a:pt x="43" y="369"/>
                    </a:lnTo>
                    <a:lnTo>
                      <a:pt x="53" y="379"/>
                    </a:lnTo>
                    <a:lnTo>
                      <a:pt x="65" y="387"/>
                    </a:lnTo>
                    <a:lnTo>
                      <a:pt x="76" y="394"/>
                    </a:lnTo>
                    <a:lnTo>
                      <a:pt x="90" y="400"/>
                    </a:lnTo>
                    <a:lnTo>
                      <a:pt x="103" y="406"/>
                    </a:lnTo>
                    <a:lnTo>
                      <a:pt x="117" y="409"/>
                    </a:lnTo>
                    <a:lnTo>
                      <a:pt x="131" y="411"/>
                    </a:lnTo>
                    <a:lnTo>
                      <a:pt x="147" y="412"/>
                    </a:lnTo>
                    <a:lnTo>
                      <a:pt x="407" y="412"/>
                    </a:lnTo>
                    <a:lnTo>
                      <a:pt x="573" y="412"/>
                    </a:lnTo>
                    <a:lnTo>
                      <a:pt x="588" y="412"/>
                    </a:lnTo>
                    <a:lnTo>
                      <a:pt x="588" y="412"/>
                    </a:lnTo>
                    <a:lnTo>
                      <a:pt x="599" y="413"/>
                    </a:lnTo>
                    <a:lnTo>
                      <a:pt x="611" y="416"/>
                    </a:lnTo>
                    <a:lnTo>
                      <a:pt x="620" y="422"/>
                    </a:lnTo>
                    <a:lnTo>
                      <a:pt x="630" y="430"/>
                    </a:lnTo>
                    <a:lnTo>
                      <a:pt x="636" y="438"/>
                    </a:lnTo>
                    <a:lnTo>
                      <a:pt x="642" y="447"/>
                    </a:lnTo>
                    <a:lnTo>
                      <a:pt x="645" y="459"/>
                    </a:lnTo>
                    <a:lnTo>
                      <a:pt x="646" y="470"/>
                    </a:lnTo>
                    <a:lnTo>
                      <a:pt x="646" y="470"/>
                    </a:lnTo>
                    <a:lnTo>
                      <a:pt x="645" y="483"/>
                    </a:lnTo>
                    <a:lnTo>
                      <a:pt x="642" y="493"/>
                    </a:lnTo>
                    <a:lnTo>
                      <a:pt x="636" y="504"/>
                    </a:lnTo>
                    <a:lnTo>
                      <a:pt x="630" y="512"/>
                    </a:lnTo>
                    <a:lnTo>
                      <a:pt x="620" y="519"/>
                    </a:lnTo>
                    <a:lnTo>
                      <a:pt x="611" y="524"/>
                    </a:lnTo>
                    <a:lnTo>
                      <a:pt x="599" y="529"/>
                    </a:lnTo>
                    <a:lnTo>
                      <a:pt x="588" y="530"/>
                    </a:lnTo>
                    <a:lnTo>
                      <a:pt x="573" y="530"/>
                    </a:lnTo>
                    <a:lnTo>
                      <a:pt x="573" y="530"/>
                    </a:lnTo>
                    <a:lnTo>
                      <a:pt x="345" y="530"/>
                    </a:lnTo>
                    <a:lnTo>
                      <a:pt x="345" y="530"/>
                    </a:lnTo>
                    <a:lnTo>
                      <a:pt x="336" y="531"/>
                    </a:lnTo>
                    <a:lnTo>
                      <a:pt x="327" y="532"/>
                    </a:lnTo>
                    <a:lnTo>
                      <a:pt x="320" y="534"/>
                    </a:lnTo>
                    <a:lnTo>
                      <a:pt x="312" y="537"/>
                    </a:lnTo>
                    <a:lnTo>
                      <a:pt x="304" y="540"/>
                    </a:lnTo>
                    <a:lnTo>
                      <a:pt x="298" y="544"/>
                    </a:lnTo>
                    <a:lnTo>
                      <a:pt x="291" y="550"/>
                    </a:lnTo>
                    <a:lnTo>
                      <a:pt x="286" y="555"/>
                    </a:lnTo>
                    <a:lnTo>
                      <a:pt x="279" y="561"/>
                    </a:lnTo>
                    <a:lnTo>
                      <a:pt x="275" y="567"/>
                    </a:lnTo>
                    <a:lnTo>
                      <a:pt x="271" y="575"/>
                    </a:lnTo>
                    <a:lnTo>
                      <a:pt x="267" y="582"/>
                    </a:lnTo>
                    <a:lnTo>
                      <a:pt x="265" y="589"/>
                    </a:lnTo>
                    <a:lnTo>
                      <a:pt x="263" y="597"/>
                    </a:lnTo>
                    <a:lnTo>
                      <a:pt x="261" y="606"/>
                    </a:lnTo>
                    <a:lnTo>
                      <a:pt x="261" y="614"/>
                    </a:lnTo>
                    <a:lnTo>
                      <a:pt x="261" y="614"/>
                    </a:lnTo>
                    <a:lnTo>
                      <a:pt x="261" y="622"/>
                    </a:lnTo>
                    <a:lnTo>
                      <a:pt x="263" y="631"/>
                    </a:lnTo>
                    <a:lnTo>
                      <a:pt x="265" y="639"/>
                    </a:lnTo>
                    <a:lnTo>
                      <a:pt x="267" y="648"/>
                    </a:lnTo>
                    <a:lnTo>
                      <a:pt x="271" y="655"/>
                    </a:lnTo>
                    <a:lnTo>
                      <a:pt x="275" y="661"/>
                    </a:lnTo>
                    <a:lnTo>
                      <a:pt x="279" y="668"/>
                    </a:lnTo>
                    <a:lnTo>
                      <a:pt x="286" y="674"/>
                    </a:lnTo>
                    <a:lnTo>
                      <a:pt x="291" y="680"/>
                    </a:lnTo>
                    <a:lnTo>
                      <a:pt x="298" y="684"/>
                    </a:lnTo>
                    <a:lnTo>
                      <a:pt x="304" y="688"/>
                    </a:lnTo>
                    <a:lnTo>
                      <a:pt x="312" y="692"/>
                    </a:lnTo>
                    <a:lnTo>
                      <a:pt x="320" y="694"/>
                    </a:lnTo>
                    <a:lnTo>
                      <a:pt x="327" y="697"/>
                    </a:lnTo>
                    <a:lnTo>
                      <a:pt x="336" y="699"/>
                    </a:lnTo>
                    <a:lnTo>
                      <a:pt x="345" y="699"/>
                    </a:lnTo>
                    <a:lnTo>
                      <a:pt x="1150" y="699"/>
                    </a:lnTo>
                    <a:lnTo>
                      <a:pt x="1150" y="699"/>
                    </a:lnTo>
                    <a:lnTo>
                      <a:pt x="1158" y="699"/>
                    </a:lnTo>
                    <a:lnTo>
                      <a:pt x="1167" y="697"/>
                    </a:lnTo>
                    <a:lnTo>
                      <a:pt x="1175" y="694"/>
                    </a:lnTo>
                    <a:lnTo>
                      <a:pt x="1182" y="692"/>
                    </a:lnTo>
                    <a:lnTo>
                      <a:pt x="1189" y="689"/>
                    </a:lnTo>
                    <a:lnTo>
                      <a:pt x="1197" y="685"/>
                    </a:lnTo>
                    <a:lnTo>
                      <a:pt x="1203" y="680"/>
                    </a:lnTo>
                    <a:lnTo>
                      <a:pt x="1209" y="675"/>
                    </a:lnTo>
                    <a:lnTo>
                      <a:pt x="1214" y="668"/>
                    </a:lnTo>
                    <a:lnTo>
                      <a:pt x="1220" y="662"/>
                    </a:lnTo>
                    <a:lnTo>
                      <a:pt x="1224" y="656"/>
                    </a:lnTo>
                    <a:lnTo>
                      <a:pt x="1227" y="649"/>
                    </a:lnTo>
                    <a:lnTo>
                      <a:pt x="1230" y="641"/>
                    </a:lnTo>
                    <a:lnTo>
                      <a:pt x="1232" y="633"/>
                    </a:lnTo>
                    <a:lnTo>
                      <a:pt x="1233" y="626"/>
                    </a:lnTo>
                    <a:lnTo>
                      <a:pt x="1234" y="617"/>
                    </a:lnTo>
                    <a:lnTo>
                      <a:pt x="1234" y="617"/>
                    </a:lnTo>
                    <a:lnTo>
                      <a:pt x="1234" y="617"/>
                    </a:lnTo>
                    <a:lnTo>
                      <a:pt x="1234" y="407"/>
                    </a:lnTo>
                    <a:lnTo>
                      <a:pt x="1234" y="407"/>
                    </a:lnTo>
                    <a:lnTo>
                      <a:pt x="1235" y="397"/>
                    </a:lnTo>
                    <a:lnTo>
                      <a:pt x="1237" y="388"/>
                    </a:lnTo>
                    <a:lnTo>
                      <a:pt x="1242" y="381"/>
                    </a:lnTo>
                    <a:lnTo>
                      <a:pt x="1248" y="373"/>
                    </a:lnTo>
                    <a:lnTo>
                      <a:pt x="1254" y="367"/>
                    </a:lnTo>
                    <a:lnTo>
                      <a:pt x="1262" y="363"/>
                    </a:lnTo>
                    <a:lnTo>
                      <a:pt x="1271" y="360"/>
                    </a:lnTo>
                    <a:lnTo>
                      <a:pt x="1280" y="359"/>
                    </a:lnTo>
                    <a:lnTo>
                      <a:pt x="1406" y="358"/>
                    </a:lnTo>
                    <a:lnTo>
                      <a:pt x="1406" y="358"/>
                    </a:lnTo>
                    <a:lnTo>
                      <a:pt x="1416" y="358"/>
                    </a:lnTo>
                    <a:lnTo>
                      <a:pt x="1426" y="356"/>
                    </a:lnTo>
                    <a:lnTo>
                      <a:pt x="1435" y="354"/>
                    </a:lnTo>
                    <a:lnTo>
                      <a:pt x="1444" y="350"/>
                    </a:lnTo>
                    <a:lnTo>
                      <a:pt x="1452" y="346"/>
                    </a:lnTo>
                    <a:lnTo>
                      <a:pt x="1460" y="341"/>
                    </a:lnTo>
                    <a:lnTo>
                      <a:pt x="1468" y="336"/>
                    </a:lnTo>
                    <a:lnTo>
                      <a:pt x="1475" y="330"/>
                    </a:lnTo>
                    <a:lnTo>
                      <a:pt x="1481" y="322"/>
                    </a:lnTo>
                    <a:lnTo>
                      <a:pt x="1488" y="315"/>
                    </a:lnTo>
                    <a:lnTo>
                      <a:pt x="1492" y="307"/>
                    </a:lnTo>
                    <a:lnTo>
                      <a:pt x="1496" y="298"/>
                    </a:lnTo>
                    <a:lnTo>
                      <a:pt x="1499" y="289"/>
                    </a:lnTo>
                    <a:lnTo>
                      <a:pt x="1502" y="280"/>
                    </a:lnTo>
                    <a:lnTo>
                      <a:pt x="1503" y="270"/>
                    </a:lnTo>
                    <a:lnTo>
                      <a:pt x="1504" y="260"/>
                    </a:lnTo>
                    <a:lnTo>
                      <a:pt x="1504" y="98"/>
                    </a:lnTo>
                    <a:lnTo>
                      <a:pt x="1504" y="98"/>
                    </a:lnTo>
                    <a:lnTo>
                      <a:pt x="1503" y="89"/>
                    </a:lnTo>
                    <a:lnTo>
                      <a:pt x="1502" y="78"/>
                    </a:lnTo>
                    <a:lnTo>
                      <a:pt x="1499" y="69"/>
                    </a:lnTo>
                    <a:lnTo>
                      <a:pt x="1496" y="61"/>
                    </a:lnTo>
                    <a:lnTo>
                      <a:pt x="1492" y="51"/>
                    </a:lnTo>
                    <a:lnTo>
                      <a:pt x="1488" y="44"/>
                    </a:lnTo>
                    <a:lnTo>
                      <a:pt x="1481" y="36"/>
                    </a:lnTo>
                    <a:lnTo>
                      <a:pt x="1475" y="29"/>
                    </a:lnTo>
                    <a:lnTo>
                      <a:pt x="1468" y="23"/>
                    </a:lnTo>
                    <a:lnTo>
                      <a:pt x="1460" y="17"/>
                    </a:lnTo>
                    <a:lnTo>
                      <a:pt x="1452" y="13"/>
                    </a:lnTo>
                    <a:lnTo>
                      <a:pt x="1444" y="8"/>
                    </a:lnTo>
                    <a:lnTo>
                      <a:pt x="1435" y="4"/>
                    </a:lnTo>
                    <a:lnTo>
                      <a:pt x="1426" y="2"/>
                    </a:lnTo>
                    <a:lnTo>
                      <a:pt x="1416" y="1"/>
                    </a:lnTo>
                    <a:lnTo>
                      <a:pt x="14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grpSp>
            <p:nvGrpSpPr>
              <p:cNvPr id="33" name="Group 218">
                <a:extLst>
                  <a:ext uri="{FF2B5EF4-FFF2-40B4-BE49-F238E27FC236}">
                    <a16:creationId xmlns:a16="http://schemas.microsoft.com/office/drawing/2014/main" id="{C202FA82-2544-479A-9149-7872E522BF85}"/>
                  </a:ext>
                </a:extLst>
              </p:cNvPr>
              <p:cNvGrpSpPr/>
              <p:nvPr/>
            </p:nvGrpSpPr>
            <p:grpSpPr>
              <a:xfrm>
                <a:off x="1005595" y="2686650"/>
                <a:ext cx="1667897" cy="1271136"/>
                <a:chOff x="1005595" y="2686650"/>
                <a:chExt cx="1667897" cy="1271136"/>
              </a:xfrm>
              <a:effectLst>
                <a:outerShdw blurRad="50800" dist="38100" dir="16200000" rotWithShape="0">
                  <a:prstClr val="black">
                    <a:alpha val="40000"/>
                  </a:prstClr>
                </a:outerShdw>
              </a:effectLst>
            </p:grpSpPr>
            <p:sp>
              <p:nvSpPr>
                <p:cNvPr id="132" name="Freeform 288">
                  <a:extLst>
                    <a:ext uri="{FF2B5EF4-FFF2-40B4-BE49-F238E27FC236}">
                      <a16:creationId xmlns:a16="http://schemas.microsoft.com/office/drawing/2014/main" id="{8EE83D53-4DD5-4FA5-A4F1-01DF5DE492A7}"/>
                    </a:ext>
                  </a:extLst>
                </p:cNvPr>
                <p:cNvSpPr>
                  <a:spLocks/>
                </p:cNvSpPr>
                <p:nvPr/>
              </p:nvSpPr>
              <p:spPr bwMode="auto">
                <a:xfrm>
                  <a:off x="2328159" y="3200981"/>
                  <a:ext cx="337989" cy="382075"/>
                </a:xfrm>
                <a:custGeom>
                  <a:avLst/>
                  <a:gdLst>
                    <a:gd name="T0" fmla="*/ 123 w 137"/>
                    <a:gd name="T1" fmla="*/ 0 h 156"/>
                    <a:gd name="T2" fmla="*/ 0 w 137"/>
                    <a:gd name="T3" fmla="*/ 133 h 156"/>
                    <a:gd name="T4" fmla="*/ 0 w 137"/>
                    <a:gd name="T5" fmla="*/ 156 h 156"/>
                    <a:gd name="T6" fmla="*/ 137 w 137"/>
                    <a:gd name="T7" fmla="*/ 8 h 156"/>
                    <a:gd name="T8" fmla="*/ 137 w 137"/>
                    <a:gd name="T9" fmla="*/ 8 h 156"/>
                    <a:gd name="T10" fmla="*/ 130 w 137"/>
                    <a:gd name="T11" fmla="*/ 3 h 156"/>
                    <a:gd name="T12" fmla="*/ 123 w 137"/>
                    <a:gd name="T13" fmla="*/ 0 h 156"/>
                  </a:gdLst>
                  <a:ahLst/>
                  <a:cxnLst>
                    <a:cxn ang="0">
                      <a:pos x="T0" y="T1"/>
                    </a:cxn>
                    <a:cxn ang="0">
                      <a:pos x="T2" y="T3"/>
                    </a:cxn>
                    <a:cxn ang="0">
                      <a:pos x="T4" y="T5"/>
                    </a:cxn>
                    <a:cxn ang="0">
                      <a:pos x="T6" y="T7"/>
                    </a:cxn>
                    <a:cxn ang="0">
                      <a:pos x="T8" y="T9"/>
                    </a:cxn>
                    <a:cxn ang="0">
                      <a:pos x="T10" y="T11"/>
                    </a:cxn>
                    <a:cxn ang="0">
                      <a:pos x="T12" y="T13"/>
                    </a:cxn>
                  </a:cxnLst>
                  <a:rect l="0" t="0" r="r" b="b"/>
                  <a:pathLst>
                    <a:path w="137" h="156">
                      <a:moveTo>
                        <a:pt x="123" y="0"/>
                      </a:moveTo>
                      <a:lnTo>
                        <a:pt x="0" y="133"/>
                      </a:lnTo>
                      <a:lnTo>
                        <a:pt x="0" y="156"/>
                      </a:lnTo>
                      <a:lnTo>
                        <a:pt x="137" y="8"/>
                      </a:lnTo>
                      <a:lnTo>
                        <a:pt x="137" y="8"/>
                      </a:lnTo>
                      <a:lnTo>
                        <a:pt x="130" y="3"/>
                      </a:lnTo>
                      <a:lnTo>
                        <a:pt x="1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33" name="Freeform 289">
                  <a:extLst>
                    <a:ext uri="{FF2B5EF4-FFF2-40B4-BE49-F238E27FC236}">
                      <a16:creationId xmlns:a16="http://schemas.microsoft.com/office/drawing/2014/main" id="{49E03520-2B10-4696-B57A-373E65B5BEEA}"/>
                    </a:ext>
                  </a:extLst>
                </p:cNvPr>
                <p:cNvSpPr>
                  <a:spLocks/>
                </p:cNvSpPr>
                <p:nvPr/>
              </p:nvSpPr>
              <p:spPr bwMode="auto">
                <a:xfrm>
                  <a:off x="2328159" y="3186286"/>
                  <a:ext cx="227777" cy="242473"/>
                </a:xfrm>
                <a:custGeom>
                  <a:avLst/>
                  <a:gdLst>
                    <a:gd name="T0" fmla="*/ 90 w 92"/>
                    <a:gd name="T1" fmla="*/ 0 h 100"/>
                    <a:gd name="T2" fmla="*/ 90 w 92"/>
                    <a:gd name="T3" fmla="*/ 0 h 100"/>
                    <a:gd name="T4" fmla="*/ 79 w 92"/>
                    <a:gd name="T5" fmla="*/ 1 h 100"/>
                    <a:gd name="T6" fmla="*/ 69 w 92"/>
                    <a:gd name="T7" fmla="*/ 3 h 100"/>
                    <a:gd name="T8" fmla="*/ 1 w 92"/>
                    <a:gd name="T9" fmla="*/ 76 h 100"/>
                    <a:gd name="T10" fmla="*/ 1 w 92"/>
                    <a:gd name="T11" fmla="*/ 76 h 100"/>
                    <a:gd name="T12" fmla="*/ 0 w 92"/>
                    <a:gd name="T13" fmla="*/ 83 h 100"/>
                    <a:gd name="T14" fmla="*/ 0 w 92"/>
                    <a:gd name="T15" fmla="*/ 91 h 100"/>
                    <a:gd name="T16" fmla="*/ 0 w 92"/>
                    <a:gd name="T17" fmla="*/ 100 h 100"/>
                    <a:gd name="T18" fmla="*/ 92 w 92"/>
                    <a:gd name="T19" fmla="*/ 0 h 100"/>
                    <a:gd name="T20" fmla="*/ 92 w 92"/>
                    <a:gd name="T21" fmla="*/ 0 h 100"/>
                    <a:gd name="T22" fmla="*/ 90 w 92"/>
                    <a:gd name="T2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 h="100">
                      <a:moveTo>
                        <a:pt x="90" y="0"/>
                      </a:moveTo>
                      <a:lnTo>
                        <a:pt x="90" y="0"/>
                      </a:lnTo>
                      <a:lnTo>
                        <a:pt x="79" y="1"/>
                      </a:lnTo>
                      <a:lnTo>
                        <a:pt x="69" y="3"/>
                      </a:lnTo>
                      <a:lnTo>
                        <a:pt x="1" y="76"/>
                      </a:lnTo>
                      <a:lnTo>
                        <a:pt x="1" y="76"/>
                      </a:lnTo>
                      <a:lnTo>
                        <a:pt x="0" y="83"/>
                      </a:lnTo>
                      <a:lnTo>
                        <a:pt x="0" y="91"/>
                      </a:lnTo>
                      <a:lnTo>
                        <a:pt x="0" y="100"/>
                      </a:lnTo>
                      <a:lnTo>
                        <a:pt x="92" y="0"/>
                      </a:lnTo>
                      <a:lnTo>
                        <a:pt x="92" y="0"/>
                      </a:lnTo>
                      <a:lnTo>
                        <a:pt x="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34" name="Freeform 307">
                  <a:extLst>
                    <a:ext uri="{FF2B5EF4-FFF2-40B4-BE49-F238E27FC236}">
                      <a16:creationId xmlns:a16="http://schemas.microsoft.com/office/drawing/2014/main" id="{6C7B558D-9259-4373-936F-D25ED8197350}"/>
                    </a:ext>
                  </a:extLst>
                </p:cNvPr>
                <p:cNvSpPr>
                  <a:spLocks/>
                </p:cNvSpPr>
                <p:nvPr/>
              </p:nvSpPr>
              <p:spPr bwMode="auto">
                <a:xfrm>
                  <a:off x="1630137" y="3274457"/>
                  <a:ext cx="213082" cy="176342"/>
                </a:xfrm>
                <a:custGeom>
                  <a:avLst/>
                  <a:gdLst>
                    <a:gd name="T0" fmla="*/ 87 w 87"/>
                    <a:gd name="T1" fmla="*/ 71 h 71"/>
                    <a:gd name="T2" fmla="*/ 0 w 87"/>
                    <a:gd name="T3" fmla="*/ 71 h 71"/>
                    <a:gd name="T4" fmla="*/ 0 w 87"/>
                    <a:gd name="T5" fmla="*/ 0 h 71"/>
                    <a:gd name="T6" fmla="*/ 87 w 87"/>
                    <a:gd name="T7" fmla="*/ 71 h 71"/>
                  </a:gdLst>
                  <a:ahLst/>
                  <a:cxnLst>
                    <a:cxn ang="0">
                      <a:pos x="T0" y="T1"/>
                    </a:cxn>
                    <a:cxn ang="0">
                      <a:pos x="T2" y="T3"/>
                    </a:cxn>
                    <a:cxn ang="0">
                      <a:pos x="T4" y="T5"/>
                    </a:cxn>
                    <a:cxn ang="0">
                      <a:pos x="T6" y="T7"/>
                    </a:cxn>
                  </a:cxnLst>
                  <a:rect l="0" t="0" r="r" b="b"/>
                  <a:pathLst>
                    <a:path w="87" h="71">
                      <a:moveTo>
                        <a:pt x="87" y="71"/>
                      </a:moveTo>
                      <a:lnTo>
                        <a:pt x="0" y="71"/>
                      </a:lnTo>
                      <a:lnTo>
                        <a:pt x="0" y="0"/>
                      </a:lnTo>
                      <a:lnTo>
                        <a:pt x="87" y="71"/>
                      </a:lnTo>
                      <a:close/>
                    </a:path>
                  </a:pathLst>
                </a:custGeom>
                <a:solidFill>
                  <a:srgbClr val="3085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35" name="Freeform 308">
                  <a:extLst>
                    <a:ext uri="{FF2B5EF4-FFF2-40B4-BE49-F238E27FC236}">
                      <a16:creationId xmlns:a16="http://schemas.microsoft.com/office/drawing/2014/main" id="{678BA42D-7C4C-420A-B257-498D6C3AF88C}"/>
                    </a:ext>
                  </a:extLst>
                </p:cNvPr>
                <p:cNvSpPr>
                  <a:spLocks/>
                </p:cNvSpPr>
                <p:nvPr/>
              </p:nvSpPr>
              <p:spPr bwMode="auto">
                <a:xfrm>
                  <a:off x="1630137" y="3274457"/>
                  <a:ext cx="323293" cy="161647"/>
                </a:xfrm>
                <a:custGeom>
                  <a:avLst/>
                  <a:gdLst>
                    <a:gd name="T0" fmla="*/ 0 w 134"/>
                    <a:gd name="T1" fmla="*/ 0 h 65"/>
                    <a:gd name="T2" fmla="*/ 57 w 134"/>
                    <a:gd name="T3" fmla="*/ 0 h 65"/>
                    <a:gd name="T4" fmla="*/ 134 w 134"/>
                    <a:gd name="T5" fmla="*/ 65 h 65"/>
                    <a:gd name="T6" fmla="*/ 78 w 134"/>
                    <a:gd name="T7" fmla="*/ 65 h 65"/>
                    <a:gd name="T8" fmla="*/ 0 w 134"/>
                    <a:gd name="T9" fmla="*/ 0 h 65"/>
                  </a:gdLst>
                  <a:ahLst/>
                  <a:cxnLst>
                    <a:cxn ang="0">
                      <a:pos x="T0" y="T1"/>
                    </a:cxn>
                    <a:cxn ang="0">
                      <a:pos x="T2" y="T3"/>
                    </a:cxn>
                    <a:cxn ang="0">
                      <a:pos x="T4" y="T5"/>
                    </a:cxn>
                    <a:cxn ang="0">
                      <a:pos x="T6" y="T7"/>
                    </a:cxn>
                    <a:cxn ang="0">
                      <a:pos x="T8" y="T9"/>
                    </a:cxn>
                  </a:cxnLst>
                  <a:rect l="0" t="0" r="r" b="b"/>
                  <a:pathLst>
                    <a:path w="134" h="65">
                      <a:moveTo>
                        <a:pt x="0" y="0"/>
                      </a:moveTo>
                      <a:lnTo>
                        <a:pt x="57" y="0"/>
                      </a:lnTo>
                      <a:lnTo>
                        <a:pt x="134" y="65"/>
                      </a:lnTo>
                      <a:lnTo>
                        <a:pt x="78" y="65"/>
                      </a:lnTo>
                      <a:lnTo>
                        <a:pt x="0" y="0"/>
                      </a:lnTo>
                      <a:close/>
                    </a:path>
                  </a:pathLst>
                </a:custGeom>
                <a:solidFill>
                  <a:srgbClr val="4D9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36" name="Freeform 309">
                  <a:extLst>
                    <a:ext uri="{FF2B5EF4-FFF2-40B4-BE49-F238E27FC236}">
                      <a16:creationId xmlns:a16="http://schemas.microsoft.com/office/drawing/2014/main" id="{30721D0A-FC8C-43C8-9FE9-7CBD96B995BA}"/>
                    </a:ext>
                  </a:extLst>
                </p:cNvPr>
                <p:cNvSpPr>
                  <a:spLocks/>
                </p:cNvSpPr>
                <p:nvPr/>
              </p:nvSpPr>
              <p:spPr bwMode="auto">
                <a:xfrm>
                  <a:off x="1960780" y="3274457"/>
                  <a:ext cx="213082" cy="176342"/>
                </a:xfrm>
                <a:custGeom>
                  <a:avLst/>
                  <a:gdLst>
                    <a:gd name="T0" fmla="*/ 86 w 86"/>
                    <a:gd name="T1" fmla="*/ 71 h 71"/>
                    <a:gd name="T2" fmla="*/ 0 w 86"/>
                    <a:gd name="T3" fmla="*/ 71 h 71"/>
                    <a:gd name="T4" fmla="*/ 0 w 86"/>
                    <a:gd name="T5" fmla="*/ 0 h 71"/>
                    <a:gd name="T6" fmla="*/ 86 w 86"/>
                    <a:gd name="T7" fmla="*/ 71 h 71"/>
                  </a:gdLst>
                  <a:ahLst/>
                  <a:cxnLst>
                    <a:cxn ang="0">
                      <a:pos x="T0" y="T1"/>
                    </a:cxn>
                    <a:cxn ang="0">
                      <a:pos x="T2" y="T3"/>
                    </a:cxn>
                    <a:cxn ang="0">
                      <a:pos x="T4" y="T5"/>
                    </a:cxn>
                    <a:cxn ang="0">
                      <a:pos x="T6" y="T7"/>
                    </a:cxn>
                  </a:cxnLst>
                  <a:rect l="0" t="0" r="r" b="b"/>
                  <a:pathLst>
                    <a:path w="86" h="71">
                      <a:moveTo>
                        <a:pt x="86" y="71"/>
                      </a:moveTo>
                      <a:lnTo>
                        <a:pt x="0" y="71"/>
                      </a:lnTo>
                      <a:lnTo>
                        <a:pt x="0" y="0"/>
                      </a:lnTo>
                      <a:lnTo>
                        <a:pt x="86" y="71"/>
                      </a:lnTo>
                      <a:close/>
                    </a:path>
                  </a:pathLst>
                </a:custGeom>
                <a:solidFill>
                  <a:srgbClr val="3085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37" name="Freeform 310">
                  <a:extLst>
                    <a:ext uri="{FF2B5EF4-FFF2-40B4-BE49-F238E27FC236}">
                      <a16:creationId xmlns:a16="http://schemas.microsoft.com/office/drawing/2014/main" id="{101D84B0-1BBD-4A99-BB44-91265D080A37}"/>
                    </a:ext>
                  </a:extLst>
                </p:cNvPr>
                <p:cNvSpPr>
                  <a:spLocks/>
                </p:cNvSpPr>
                <p:nvPr/>
              </p:nvSpPr>
              <p:spPr bwMode="auto">
                <a:xfrm>
                  <a:off x="1960780" y="3274457"/>
                  <a:ext cx="323293" cy="161647"/>
                </a:xfrm>
                <a:custGeom>
                  <a:avLst/>
                  <a:gdLst>
                    <a:gd name="T0" fmla="*/ 0 w 133"/>
                    <a:gd name="T1" fmla="*/ 0 h 65"/>
                    <a:gd name="T2" fmla="*/ 56 w 133"/>
                    <a:gd name="T3" fmla="*/ 0 h 65"/>
                    <a:gd name="T4" fmla="*/ 133 w 133"/>
                    <a:gd name="T5" fmla="*/ 65 h 65"/>
                    <a:gd name="T6" fmla="*/ 78 w 133"/>
                    <a:gd name="T7" fmla="*/ 65 h 65"/>
                    <a:gd name="T8" fmla="*/ 0 w 133"/>
                    <a:gd name="T9" fmla="*/ 0 h 65"/>
                  </a:gdLst>
                  <a:ahLst/>
                  <a:cxnLst>
                    <a:cxn ang="0">
                      <a:pos x="T0" y="T1"/>
                    </a:cxn>
                    <a:cxn ang="0">
                      <a:pos x="T2" y="T3"/>
                    </a:cxn>
                    <a:cxn ang="0">
                      <a:pos x="T4" y="T5"/>
                    </a:cxn>
                    <a:cxn ang="0">
                      <a:pos x="T6" y="T7"/>
                    </a:cxn>
                    <a:cxn ang="0">
                      <a:pos x="T8" y="T9"/>
                    </a:cxn>
                  </a:cxnLst>
                  <a:rect l="0" t="0" r="r" b="b"/>
                  <a:pathLst>
                    <a:path w="133" h="65">
                      <a:moveTo>
                        <a:pt x="0" y="0"/>
                      </a:moveTo>
                      <a:lnTo>
                        <a:pt x="56" y="0"/>
                      </a:lnTo>
                      <a:lnTo>
                        <a:pt x="133" y="65"/>
                      </a:lnTo>
                      <a:lnTo>
                        <a:pt x="78" y="65"/>
                      </a:lnTo>
                      <a:lnTo>
                        <a:pt x="0" y="0"/>
                      </a:lnTo>
                      <a:close/>
                    </a:path>
                  </a:pathLst>
                </a:custGeom>
                <a:solidFill>
                  <a:srgbClr val="4D9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38" name="Freeform 311">
                  <a:extLst>
                    <a:ext uri="{FF2B5EF4-FFF2-40B4-BE49-F238E27FC236}">
                      <a16:creationId xmlns:a16="http://schemas.microsoft.com/office/drawing/2014/main" id="{3E5C335C-F3EC-4725-B4AD-59F3CDDE6359}"/>
                    </a:ext>
                  </a:extLst>
                </p:cNvPr>
                <p:cNvSpPr>
                  <a:spLocks/>
                </p:cNvSpPr>
                <p:nvPr/>
              </p:nvSpPr>
              <p:spPr bwMode="auto">
                <a:xfrm>
                  <a:off x="2298769" y="3274457"/>
                  <a:ext cx="213082" cy="176342"/>
                </a:xfrm>
                <a:custGeom>
                  <a:avLst/>
                  <a:gdLst>
                    <a:gd name="T0" fmla="*/ 86 w 86"/>
                    <a:gd name="T1" fmla="*/ 71 h 71"/>
                    <a:gd name="T2" fmla="*/ 0 w 86"/>
                    <a:gd name="T3" fmla="*/ 71 h 71"/>
                    <a:gd name="T4" fmla="*/ 0 w 86"/>
                    <a:gd name="T5" fmla="*/ 0 h 71"/>
                    <a:gd name="T6" fmla="*/ 86 w 86"/>
                    <a:gd name="T7" fmla="*/ 71 h 71"/>
                  </a:gdLst>
                  <a:ahLst/>
                  <a:cxnLst>
                    <a:cxn ang="0">
                      <a:pos x="T0" y="T1"/>
                    </a:cxn>
                    <a:cxn ang="0">
                      <a:pos x="T2" y="T3"/>
                    </a:cxn>
                    <a:cxn ang="0">
                      <a:pos x="T4" y="T5"/>
                    </a:cxn>
                    <a:cxn ang="0">
                      <a:pos x="T6" y="T7"/>
                    </a:cxn>
                  </a:cxnLst>
                  <a:rect l="0" t="0" r="r" b="b"/>
                  <a:pathLst>
                    <a:path w="86" h="71">
                      <a:moveTo>
                        <a:pt x="86" y="71"/>
                      </a:moveTo>
                      <a:lnTo>
                        <a:pt x="0" y="71"/>
                      </a:lnTo>
                      <a:lnTo>
                        <a:pt x="0" y="0"/>
                      </a:lnTo>
                      <a:lnTo>
                        <a:pt x="86" y="71"/>
                      </a:lnTo>
                      <a:close/>
                    </a:path>
                  </a:pathLst>
                </a:custGeom>
                <a:solidFill>
                  <a:srgbClr val="3085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39" name="Freeform 312">
                  <a:extLst>
                    <a:ext uri="{FF2B5EF4-FFF2-40B4-BE49-F238E27FC236}">
                      <a16:creationId xmlns:a16="http://schemas.microsoft.com/office/drawing/2014/main" id="{8CF2C38B-7695-4DB3-8D99-CACBFFCD48BC}"/>
                    </a:ext>
                  </a:extLst>
                </p:cNvPr>
                <p:cNvSpPr>
                  <a:spLocks/>
                </p:cNvSpPr>
                <p:nvPr/>
              </p:nvSpPr>
              <p:spPr bwMode="auto">
                <a:xfrm>
                  <a:off x="2298769" y="3274457"/>
                  <a:ext cx="330643" cy="161647"/>
                </a:xfrm>
                <a:custGeom>
                  <a:avLst/>
                  <a:gdLst>
                    <a:gd name="T0" fmla="*/ 0 w 134"/>
                    <a:gd name="T1" fmla="*/ 0 h 65"/>
                    <a:gd name="T2" fmla="*/ 56 w 134"/>
                    <a:gd name="T3" fmla="*/ 0 h 65"/>
                    <a:gd name="T4" fmla="*/ 134 w 134"/>
                    <a:gd name="T5" fmla="*/ 65 h 65"/>
                    <a:gd name="T6" fmla="*/ 79 w 134"/>
                    <a:gd name="T7" fmla="*/ 65 h 65"/>
                    <a:gd name="T8" fmla="*/ 0 w 134"/>
                    <a:gd name="T9" fmla="*/ 0 h 65"/>
                  </a:gdLst>
                  <a:ahLst/>
                  <a:cxnLst>
                    <a:cxn ang="0">
                      <a:pos x="T0" y="T1"/>
                    </a:cxn>
                    <a:cxn ang="0">
                      <a:pos x="T2" y="T3"/>
                    </a:cxn>
                    <a:cxn ang="0">
                      <a:pos x="T4" y="T5"/>
                    </a:cxn>
                    <a:cxn ang="0">
                      <a:pos x="T6" y="T7"/>
                    </a:cxn>
                    <a:cxn ang="0">
                      <a:pos x="T8" y="T9"/>
                    </a:cxn>
                  </a:cxnLst>
                  <a:rect l="0" t="0" r="r" b="b"/>
                  <a:pathLst>
                    <a:path w="134" h="65">
                      <a:moveTo>
                        <a:pt x="0" y="0"/>
                      </a:moveTo>
                      <a:lnTo>
                        <a:pt x="56" y="0"/>
                      </a:lnTo>
                      <a:lnTo>
                        <a:pt x="134" y="65"/>
                      </a:lnTo>
                      <a:lnTo>
                        <a:pt x="79" y="65"/>
                      </a:lnTo>
                      <a:lnTo>
                        <a:pt x="0" y="0"/>
                      </a:lnTo>
                      <a:close/>
                    </a:path>
                  </a:pathLst>
                </a:custGeom>
                <a:solidFill>
                  <a:srgbClr val="4D9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40" name="Freeform 313">
                  <a:extLst>
                    <a:ext uri="{FF2B5EF4-FFF2-40B4-BE49-F238E27FC236}">
                      <a16:creationId xmlns:a16="http://schemas.microsoft.com/office/drawing/2014/main" id="{F29F293A-3E28-438D-9E07-748A995D7477}"/>
                    </a:ext>
                  </a:extLst>
                </p:cNvPr>
                <p:cNvSpPr>
                  <a:spLocks/>
                </p:cNvSpPr>
                <p:nvPr/>
              </p:nvSpPr>
              <p:spPr bwMode="auto">
                <a:xfrm>
                  <a:off x="1255413" y="3178941"/>
                  <a:ext cx="367379" cy="257168"/>
                </a:xfrm>
                <a:custGeom>
                  <a:avLst/>
                  <a:gdLst>
                    <a:gd name="T0" fmla="*/ 0 w 149"/>
                    <a:gd name="T1" fmla="*/ 0 h 104"/>
                    <a:gd name="T2" fmla="*/ 71 w 149"/>
                    <a:gd name="T3" fmla="*/ 0 h 104"/>
                    <a:gd name="T4" fmla="*/ 149 w 149"/>
                    <a:gd name="T5" fmla="*/ 104 h 104"/>
                    <a:gd name="T6" fmla="*/ 78 w 149"/>
                    <a:gd name="T7" fmla="*/ 104 h 104"/>
                    <a:gd name="T8" fmla="*/ 0 w 149"/>
                    <a:gd name="T9" fmla="*/ 0 h 104"/>
                  </a:gdLst>
                  <a:ahLst/>
                  <a:cxnLst>
                    <a:cxn ang="0">
                      <a:pos x="T0" y="T1"/>
                    </a:cxn>
                    <a:cxn ang="0">
                      <a:pos x="T2" y="T3"/>
                    </a:cxn>
                    <a:cxn ang="0">
                      <a:pos x="T4" y="T5"/>
                    </a:cxn>
                    <a:cxn ang="0">
                      <a:pos x="T6" y="T7"/>
                    </a:cxn>
                    <a:cxn ang="0">
                      <a:pos x="T8" y="T9"/>
                    </a:cxn>
                  </a:cxnLst>
                  <a:rect l="0" t="0" r="r" b="b"/>
                  <a:pathLst>
                    <a:path w="149" h="104">
                      <a:moveTo>
                        <a:pt x="0" y="0"/>
                      </a:moveTo>
                      <a:lnTo>
                        <a:pt x="71" y="0"/>
                      </a:lnTo>
                      <a:lnTo>
                        <a:pt x="149" y="104"/>
                      </a:lnTo>
                      <a:lnTo>
                        <a:pt x="78" y="104"/>
                      </a:lnTo>
                      <a:lnTo>
                        <a:pt x="0" y="0"/>
                      </a:lnTo>
                      <a:close/>
                    </a:path>
                  </a:pathLst>
                </a:custGeom>
                <a:solidFill>
                  <a:srgbClr val="3085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41" name="Rectangle 314">
                  <a:extLst>
                    <a:ext uri="{FF2B5EF4-FFF2-40B4-BE49-F238E27FC236}">
                      <a16:creationId xmlns:a16="http://schemas.microsoft.com/office/drawing/2014/main" id="{80387407-4C88-4FCB-833B-74CDDADFAEF7}"/>
                    </a:ext>
                  </a:extLst>
                </p:cNvPr>
                <p:cNvSpPr>
                  <a:spLocks noChangeArrowheads="1"/>
                </p:cNvSpPr>
                <p:nvPr/>
              </p:nvSpPr>
              <p:spPr bwMode="auto">
                <a:xfrm>
                  <a:off x="1292148" y="3487540"/>
                  <a:ext cx="1307869" cy="470246"/>
                </a:xfrm>
                <a:prstGeom prst="rect">
                  <a:avLst/>
                </a:prstGeom>
                <a:solidFill>
                  <a:srgbClr val="3085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42" name="Rectangle 315">
                  <a:extLst>
                    <a:ext uri="{FF2B5EF4-FFF2-40B4-BE49-F238E27FC236}">
                      <a16:creationId xmlns:a16="http://schemas.microsoft.com/office/drawing/2014/main" id="{DC28FCAE-0E5B-4479-B3A5-DF6A4CF214BD}"/>
                    </a:ext>
                  </a:extLst>
                </p:cNvPr>
                <p:cNvSpPr>
                  <a:spLocks noChangeArrowheads="1"/>
                </p:cNvSpPr>
                <p:nvPr/>
              </p:nvSpPr>
              <p:spPr bwMode="auto">
                <a:xfrm>
                  <a:off x="1218672" y="3428759"/>
                  <a:ext cx="1454820" cy="117561"/>
                </a:xfrm>
                <a:prstGeom prst="rect">
                  <a:avLst/>
                </a:prstGeom>
                <a:solidFill>
                  <a:srgbClr val="C74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43" name="Rectangle 316">
                  <a:extLst>
                    <a:ext uri="{FF2B5EF4-FFF2-40B4-BE49-F238E27FC236}">
                      <a16:creationId xmlns:a16="http://schemas.microsoft.com/office/drawing/2014/main" id="{619C3CFA-60D1-4094-9765-9D3916F41AD1}"/>
                    </a:ext>
                  </a:extLst>
                </p:cNvPr>
                <p:cNvSpPr>
                  <a:spLocks noChangeArrowheads="1"/>
                </p:cNvSpPr>
                <p:nvPr/>
              </p:nvSpPr>
              <p:spPr bwMode="auto">
                <a:xfrm>
                  <a:off x="1255413" y="2760126"/>
                  <a:ext cx="191037" cy="690674"/>
                </a:xfrm>
                <a:prstGeom prst="rect">
                  <a:avLst/>
                </a:prstGeom>
                <a:solidFill>
                  <a:srgbClr val="4D9C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44" name="Rectangle 317">
                  <a:extLst>
                    <a:ext uri="{FF2B5EF4-FFF2-40B4-BE49-F238E27FC236}">
                      <a16:creationId xmlns:a16="http://schemas.microsoft.com/office/drawing/2014/main" id="{9506A4D6-AD17-46D4-8FDD-26FDC8932FC0}"/>
                    </a:ext>
                  </a:extLst>
                </p:cNvPr>
                <p:cNvSpPr>
                  <a:spLocks noChangeArrowheads="1"/>
                </p:cNvSpPr>
                <p:nvPr/>
              </p:nvSpPr>
              <p:spPr bwMode="auto">
                <a:xfrm>
                  <a:off x="1233368" y="2686650"/>
                  <a:ext cx="242472" cy="80826"/>
                </a:xfrm>
                <a:prstGeom prst="rect">
                  <a:avLst/>
                </a:prstGeom>
                <a:solidFill>
                  <a:srgbClr val="E85B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45" name="Freeform 318">
                  <a:extLst>
                    <a:ext uri="{FF2B5EF4-FFF2-40B4-BE49-F238E27FC236}">
                      <a16:creationId xmlns:a16="http://schemas.microsoft.com/office/drawing/2014/main" id="{14E4C4B7-1E4D-44F0-9413-416332E10891}"/>
                    </a:ext>
                  </a:extLst>
                </p:cNvPr>
                <p:cNvSpPr>
                  <a:spLocks/>
                </p:cNvSpPr>
                <p:nvPr/>
              </p:nvSpPr>
              <p:spPr bwMode="auto">
                <a:xfrm>
                  <a:off x="1064376" y="2980554"/>
                  <a:ext cx="154301" cy="470246"/>
                </a:xfrm>
                <a:custGeom>
                  <a:avLst/>
                  <a:gdLst>
                    <a:gd name="T0" fmla="*/ 10 w 63"/>
                    <a:gd name="T1" fmla="*/ 0 h 190"/>
                    <a:gd name="T2" fmla="*/ 53 w 63"/>
                    <a:gd name="T3" fmla="*/ 0 h 190"/>
                    <a:gd name="T4" fmla="*/ 63 w 63"/>
                    <a:gd name="T5" fmla="*/ 190 h 190"/>
                    <a:gd name="T6" fmla="*/ 0 w 63"/>
                    <a:gd name="T7" fmla="*/ 190 h 190"/>
                    <a:gd name="T8" fmla="*/ 10 w 63"/>
                    <a:gd name="T9" fmla="*/ 0 h 190"/>
                  </a:gdLst>
                  <a:ahLst/>
                  <a:cxnLst>
                    <a:cxn ang="0">
                      <a:pos x="T0" y="T1"/>
                    </a:cxn>
                    <a:cxn ang="0">
                      <a:pos x="T2" y="T3"/>
                    </a:cxn>
                    <a:cxn ang="0">
                      <a:pos x="T4" y="T5"/>
                    </a:cxn>
                    <a:cxn ang="0">
                      <a:pos x="T6" y="T7"/>
                    </a:cxn>
                    <a:cxn ang="0">
                      <a:pos x="T8" y="T9"/>
                    </a:cxn>
                  </a:cxnLst>
                  <a:rect l="0" t="0" r="r" b="b"/>
                  <a:pathLst>
                    <a:path w="63" h="190">
                      <a:moveTo>
                        <a:pt x="10" y="0"/>
                      </a:moveTo>
                      <a:lnTo>
                        <a:pt x="53" y="0"/>
                      </a:lnTo>
                      <a:lnTo>
                        <a:pt x="63" y="190"/>
                      </a:lnTo>
                      <a:lnTo>
                        <a:pt x="0" y="190"/>
                      </a:lnTo>
                      <a:lnTo>
                        <a:pt x="10" y="0"/>
                      </a:lnTo>
                      <a:close/>
                    </a:path>
                  </a:pathLst>
                </a:custGeom>
                <a:solidFill>
                  <a:srgbClr val="4D9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46" name="Rectangle 319">
                  <a:extLst>
                    <a:ext uri="{FF2B5EF4-FFF2-40B4-BE49-F238E27FC236}">
                      <a16:creationId xmlns:a16="http://schemas.microsoft.com/office/drawing/2014/main" id="{9DCE5FBD-9A20-4E8F-B66F-DE1825A23ECD}"/>
                    </a:ext>
                  </a:extLst>
                </p:cNvPr>
                <p:cNvSpPr>
                  <a:spLocks noChangeArrowheads="1"/>
                </p:cNvSpPr>
                <p:nvPr/>
              </p:nvSpPr>
              <p:spPr bwMode="auto">
                <a:xfrm>
                  <a:off x="1079071" y="2907078"/>
                  <a:ext cx="132256" cy="88171"/>
                </a:xfrm>
                <a:prstGeom prst="rect">
                  <a:avLst/>
                </a:prstGeom>
                <a:solidFill>
                  <a:srgbClr val="E85B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47" name="Rectangle 320">
                  <a:extLst>
                    <a:ext uri="{FF2B5EF4-FFF2-40B4-BE49-F238E27FC236}">
                      <a16:creationId xmlns:a16="http://schemas.microsoft.com/office/drawing/2014/main" id="{8F3CC511-3B83-456A-9CB1-6818F3D7E2B4}"/>
                    </a:ext>
                  </a:extLst>
                </p:cNvPr>
                <p:cNvSpPr>
                  <a:spLocks noChangeArrowheads="1"/>
                </p:cNvSpPr>
                <p:nvPr/>
              </p:nvSpPr>
              <p:spPr bwMode="auto">
                <a:xfrm>
                  <a:off x="1079071" y="3487540"/>
                  <a:ext cx="1307869" cy="470246"/>
                </a:xfrm>
                <a:prstGeom prst="rect">
                  <a:avLst/>
                </a:prstGeom>
                <a:solidFill>
                  <a:srgbClr val="4D9C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48" name="Rectangle 321">
                  <a:extLst>
                    <a:ext uri="{FF2B5EF4-FFF2-40B4-BE49-F238E27FC236}">
                      <a16:creationId xmlns:a16="http://schemas.microsoft.com/office/drawing/2014/main" id="{D504F928-3E50-4347-BF6C-6B2A94F14A8B}"/>
                    </a:ext>
                  </a:extLst>
                </p:cNvPr>
                <p:cNvSpPr>
                  <a:spLocks noChangeArrowheads="1"/>
                </p:cNvSpPr>
                <p:nvPr/>
              </p:nvSpPr>
              <p:spPr bwMode="auto">
                <a:xfrm>
                  <a:off x="1005595" y="3428759"/>
                  <a:ext cx="1454820" cy="117561"/>
                </a:xfrm>
                <a:prstGeom prst="rect">
                  <a:avLst/>
                </a:prstGeom>
                <a:solidFill>
                  <a:srgbClr val="E85B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49" name="Rectangle 322">
                  <a:extLst>
                    <a:ext uri="{FF2B5EF4-FFF2-40B4-BE49-F238E27FC236}">
                      <a16:creationId xmlns:a16="http://schemas.microsoft.com/office/drawing/2014/main" id="{79F5DFDC-1096-4946-8B9F-2A93AFF1CC7D}"/>
                    </a:ext>
                  </a:extLst>
                </p:cNvPr>
                <p:cNvSpPr>
                  <a:spLocks noChangeArrowheads="1"/>
                </p:cNvSpPr>
                <p:nvPr/>
              </p:nvSpPr>
              <p:spPr bwMode="auto">
                <a:xfrm>
                  <a:off x="1145197" y="3590406"/>
                  <a:ext cx="102866" cy="110216"/>
                </a:xfrm>
                <a:prstGeom prst="rect">
                  <a:avLst/>
                </a:prstGeom>
                <a:solidFill>
                  <a:srgbClr val="5653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50" name="Rectangle 323">
                  <a:extLst>
                    <a:ext uri="{FF2B5EF4-FFF2-40B4-BE49-F238E27FC236}">
                      <a16:creationId xmlns:a16="http://schemas.microsoft.com/office/drawing/2014/main" id="{09392099-06F7-483A-85CF-3B7E18459379}"/>
                    </a:ext>
                  </a:extLst>
                </p:cNvPr>
                <p:cNvSpPr>
                  <a:spLocks noChangeArrowheads="1"/>
                </p:cNvSpPr>
                <p:nvPr/>
              </p:nvSpPr>
              <p:spPr bwMode="auto">
                <a:xfrm>
                  <a:off x="1314193" y="3590406"/>
                  <a:ext cx="102866" cy="110216"/>
                </a:xfrm>
                <a:prstGeom prst="rect">
                  <a:avLst/>
                </a:prstGeom>
                <a:solidFill>
                  <a:srgbClr val="5653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51" name="Rectangle 324">
                  <a:extLst>
                    <a:ext uri="{FF2B5EF4-FFF2-40B4-BE49-F238E27FC236}">
                      <a16:creationId xmlns:a16="http://schemas.microsoft.com/office/drawing/2014/main" id="{3977F9D0-C6F7-4120-AE44-37E4EBDA6D0C}"/>
                    </a:ext>
                  </a:extLst>
                </p:cNvPr>
                <p:cNvSpPr>
                  <a:spLocks noChangeArrowheads="1"/>
                </p:cNvSpPr>
                <p:nvPr/>
              </p:nvSpPr>
              <p:spPr bwMode="auto">
                <a:xfrm>
                  <a:off x="1483185" y="3590406"/>
                  <a:ext cx="95521" cy="110216"/>
                </a:xfrm>
                <a:prstGeom prst="rect">
                  <a:avLst/>
                </a:prstGeom>
                <a:solidFill>
                  <a:srgbClr val="5653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52" name="Rectangle 325">
                  <a:extLst>
                    <a:ext uri="{FF2B5EF4-FFF2-40B4-BE49-F238E27FC236}">
                      <a16:creationId xmlns:a16="http://schemas.microsoft.com/office/drawing/2014/main" id="{AFB46075-0B3D-432E-A2CF-53CF13E924DF}"/>
                    </a:ext>
                  </a:extLst>
                </p:cNvPr>
                <p:cNvSpPr>
                  <a:spLocks noChangeArrowheads="1"/>
                </p:cNvSpPr>
                <p:nvPr/>
              </p:nvSpPr>
              <p:spPr bwMode="auto">
                <a:xfrm>
                  <a:off x="1652182" y="3590406"/>
                  <a:ext cx="95521" cy="110216"/>
                </a:xfrm>
                <a:prstGeom prst="rect">
                  <a:avLst/>
                </a:prstGeom>
                <a:solidFill>
                  <a:srgbClr val="5653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53" name="Rectangle 326">
                  <a:extLst>
                    <a:ext uri="{FF2B5EF4-FFF2-40B4-BE49-F238E27FC236}">
                      <a16:creationId xmlns:a16="http://schemas.microsoft.com/office/drawing/2014/main" id="{383D06FF-C63E-4AA4-8ACC-ED5A628A138B}"/>
                    </a:ext>
                  </a:extLst>
                </p:cNvPr>
                <p:cNvSpPr>
                  <a:spLocks noChangeArrowheads="1"/>
                </p:cNvSpPr>
                <p:nvPr/>
              </p:nvSpPr>
              <p:spPr bwMode="auto">
                <a:xfrm>
                  <a:off x="1145197" y="3744703"/>
                  <a:ext cx="102866" cy="117561"/>
                </a:xfrm>
                <a:prstGeom prst="rect">
                  <a:avLst/>
                </a:prstGeom>
                <a:solidFill>
                  <a:srgbClr val="5653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54" name="Rectangle 327">
                  <a:extLst>
                    <a:ext uri="{FF2B5EF4-FFF2-40B4-BE49-F238E27FC236}">
                      <a16:creationId xmlns:a16="http://schemas.microsoft.com/office/drawing/2014/main" id="{98CFAF3A-2DC1-4108-8028-6D55652B905C}"/>
                    </a:ext>
                  </a:extLst>
                </p:cNvPr>
                <p:cNvSpPr>
                  <a:spLocks noChangeArrowheads="1"/>
                </p:cNvSpPr>
                <p:nvPr/>
              </p:nvSpPr>
              <p:spPr bwMode="auto">
                <a:xfrm>
                  <a:off x="1314193" y="3744703"/>
                  <a:ext cx="102866" cy="117561"/>
                </a:xfrm>
                <a:prstGeom prst="rect">
                  <a:avLst/>
                </a:prstGeom>
                <a:solidFill>
                  <a:srgbClr val="5653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55" name="Rectangle 328">
                  <a:extLst>
                    <a:ext uri="{FF2B5EF4-FFF2-40B4-BE49-F238E27FC236}">
                      <a16:creationId xmlns:a16="http://schemas.microsoft.com/office/drawing/2014/main" id="{9C337A89-BEEF-475A-B709-75AA74450222}"/>
                    </a:ext>
                  </a:extLst>
                </p:cNvPr>
                <p:cNvSpPr>
                  <a:spLocks noChangeArrowheads="1"/>
                </p:cNvSpPr>
                <p:nvPr/>
              </p:nvSpPr>
              <p:spPr bwMode="auto">
                <a:xfrm>
                  <a:off x="1483185" y="3744703"/>
                  <a:ext cx="95521" cy="117561"/>
                </a:xfrm>
                <a:prstGeom prst="rect">
                  <a:avLst/>
                </a:prstGeom>
                <a:solidFill>
                  <a:srgbClr val="5653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56" name="Rectangle 329">
                  <a:extLst>
                    <a:ext uri="{FF2B5EF4-FFF2-40B4-BE49-F238E27FC236}">
                      <a16:creationId xmlns:a16="http://schemas.microsoft.com/office/drawing/2014/main" id="{DAB768E2-35F2-4685-83BF-CAB40F4AA5D3}"/>
                    </a:ext>
                  </a:extLst>
                </p:cNvPr>
                <p:cNvSpPr>
                  <a:spLocks noChangeArrowheads="1"/>
                </p:cNvSpPr>
                <p:nvPr/>
              </p:nvSpPr>
              <p:spPr bwMode="auto">
                <a:xfrm>
                  <a:off x="1652182" y="3744703"/>
                  <a:ext cx="95521" cy="117561"/>
                </a:xfrm>
                <a:prstGeom prst="rect">
                  <a:avLst/>
                </a:prstGeom>
                <a:solidFill>
                  <a:srgbClr val="5653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57" name="Rectangle 330">
                  <a:extLst>
                    <a:ext uri="{FF2B5EF4-FFF2-40B4-BE49-F238E27FC236}">
                      <a16:creationId xmlns:a16="http://schemas.microsoft.com/office/drawing/2014/main" id="{D5B5BD11-72A7-4D69-A836-4E6F6462254E}"/>
                    </a:ext>
                  </a:extLst>
                </p:cNvPr>
                <p:cNvSpPr>
                  <a:spLocks noChangeArrowheads="1"/>
                </p:cNvSpPr>
                <p:nvPr/>
              </p:nvSpPr>
              <p:spPr bwMode="auto">
                <a:xfrm>
                  <a:off x="2056296" y="3590406"/>
                  <a:ext cx="102866" cy="110216"/>
                </a:xfrm>
                <a:prstGeom prst="rect">
                  <a:avLst/>
                </a:prstGeom>
                <a:solidFill>
                  <a:srgbClr val="5653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58" name="Rectangle 331">
                  <a:extLst>
                    <a:ext uri="{FF2B5EF4-FFF2-40B4-BE49-F238E27FC236}">
                      <a16:creationId xmlns:a16="http://schemas.microsoft.com/office/drawing/2014/main" id="{7D8CBE6A-A136-439B-A8B5-6F1144FA4CF5}"/>
                    </a:ext>
                  </a:extLst>
                </p:cNvPr>
                <p:cNvSpPr>
                  <a:spLocks noChangeArrowheads="1"/>
                </p:cNvSpPr>
                <p:nvPr/>
              </p:nvSpPr>
              <p:spPr bwMode="auto">
                <a:xfrm>
                  <a:off x="2225293" y="3590406"/>
                  <a:ext cx="102866" cy="110216"/>
                </a:xfrm>
                <a:prstGeom prst="rect">
                  <a:avLst/>
                </a:prstGeom>
                <a:solidFill>
                  <a:srgbClr val="5653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59" name="Rectangle 332">
                  <a:extLst>
                    <a:ext uri="{FF2B5EF4-FFF2-40B4-BE49-F238E27FC236}">
                      <a16:creationId xmlns:a16="http://schemas.microsoft.com/office/drawing/2014/main" id="{11532EFF-5334-43FB-9E69-8EE918C9CFC3}"/>
                    </a:ext>
                  </a:extLst>
                </p:cNvPr>
                <p:cNvSpPr>
                  <a:spLocks noChangeArrowheads="1"/>
                </p:cNvSpPr>
                <p:nvPr/>
              </p:nvSpPr>
              <p:spPr bwMode="auto">
                <a:xfrm>
                  <a:off x="2056296" y="3744703"/>
                  <a:ext cx="102866" cy="117561"/>
                </a:xfrm>
                <a:prstGeom prst="rect">
                  <a:avLst/>
                </a:prstGeom>
                <a:solidFill>
                  <a:srgbClr val="5653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60" name="Rectangle 333">
                  <a:extLst>
                    <a:ext uri="{FF2B5EF4-FFF2-40B4-BE49-F238E27FC236}">
                      <a16:creationId xmlns:a16="http://schemas.microsoft.com/office/drawing/2014/main" id="{D74C6E19-C570-4BA9-949A-8F17DDD37100}"/>
                    </a:ext>
                  </a:extLst>
                </p:cNvPr>
                <p:cNvSpPr>
                  <a:spLocks noChangeArrowheads="1"/>
                </p:cNvSpPr>
                <p:nvPr/>
              </p:nvSpPr>
              <p:spPr bwMode="auto">
                <a:xfrm>
                  <a:off x="2225293" y="3744703"/>
                  <a:ext cx="102866" cy="117561"/>
                </a:xfrm>
                <a:prstGeom prst="rect">
                  <a:avLst/>
                </a:prstGeom>
                <a:solidFill>
                  <a:srgbClr val="5653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61" name="Freeform 334">
                  <a:extLst>
                    <a:ext uri="{FF2B5EF4-FFF2-40B4-BE49-F238E27FC236}">
                      <a16:creationId xmlns:a16="http://schemas.microsoft.com/office/drawing/2014/main" id="{B7E4A523-09B3-4E3C-BD4F-79F049BC6E99}"/>
                    </a:ext>
                  </a:extLst>
                </p:cNvPr>
                <p:cNvSpPr>
                  <a:spLocks/>
                </p:cNvSpPr>
                <p:nvPr/>
              </p:nvSpPr>
              <p:spPr bwMode="auto">
                <a:xfrm>
                  <a:off x="1821174" y="3627142"/>
                  <a:ext cx="168997" cy="323294"/>
                </a:xfrm>
                <a:custGeom>
                  <a:avLst/>
                  <a:gdLst>
                    <a:gd name="T0" fmla="*/ 68 w 68"/>
                    <a:gd name="T1" fmla="*/ 7 h 132"/>
                    <a:gd name="T2" fmla="*/ 68 w 68"/>
                    <a:gd name="T3" fmla="*/ 7 h 132"/>
                    <a:gd name="T4" fmla="*/ 67 w 68"/>
                    <a:gd name="T5" fmla="*/ 5 h 132"/>
                    <a:gd name="T6" fmla="*/ 66 w 68"/>
                    <a:gd name="T7" fmla="*/ 3 h 132"/>
                    <a:gd name="T8" fmla="*/ 64 w 68"/>
                    <a:gd name="T9" fmla="*/ 2 h 132"/>
                    <a:gd name="T10" fmla="*/ 62 w 68"/>
                    <a:gd name="T11" fmla="*/ 0 h 132"/>
                    <a:gd name="T12" fmla="*/ 7 w 68"/>
                    <a:gd name="T13" fmla="*/ 0 h 132"/>
                    <a:gd name="T14" fmla="*/ 7 w 68"/>
                    <a:gd name="T15" fmla="*/ 0 h 132"/>
                    <a:gd name="T16" fmla="*/ 5 w 68"/>
                    <a:gd name="T17" fmla="*/ 2 h 132"/>
                    <a:gd name="T18" fmla="*/ 3 w 68"/>
                    <a:gd name="T19" fmla="*/ 3 h 132"/>
                    <a:gd name="T20" fmla="*/ 2 w 68"/>
                    <a:gd name="T21" fmla="*/ 5 h 132"/>
                    <a:gd name="T22" fmla="*/ 0 w 68"/>
                    <a:gd name="T23" fmla="*/ 7 h 132"/>
                    <a:gd name="T24" fmla="*/ 0 w 68"/>
                    <a:gd name="T25" fmla="*/ 125 h 132"/>
                    <a:gd name="T26" fmla="*/ 0 w 68"/>
                    <a:gd name="T27" fmla="*/ 125 h 132"/>
                    <a:gd name="T28" fmla="*/ 2 w 68"/>
                    <a:gd name="T29" fmla="*/ 128 h 132"/>
                    <a:gd name="T30" fmla="*/ 3 w 68"/>
                    <a:gd name="T31" fmla="*/ 130 h 132"/>
                    <a:gd name="T32" fmla="*/ 5 w 68"/>
                    <a:gd name="T33" fmla="*/ 131 h 132"/>
                    <a:gd name="T34" fmla="*/ 7 w 68"/>
                    <a:gd name="T35" fmla="*/ 132 h 132"/>
                    <a:gd name="T36" fmla="*/ 62 w 68"/>
                    <a:gd name="T37" fmla="*/ 132 h 132"/>
                    <a:gd name="T38" fmla="*/ 62 w 68"/>
                    <a:gd name="T39" fmla="*/ 132 h 132"/>
                    <a:gd name="T40" fmla="*/ 64 w 68"/>
                    <a:gd name="T41" fmla="*/ 131 h 132"/>
                    <a:gd name="T42" fmla="*/ 66 w 68"/>
                    <a:gd name="T43" fmla="*/ 130 h 132"/>
                    <a:gd name="T44" fmla="*/ 67 w 68"/>
                    <a:gd name="T45" fmla="*/ 128 h 132"/>
                    <a:gd name="T46" fmla="*/ 68 w 68"/>
                    <a:gd name="T47" fmla="*/ 125 h 132"/>
                    <a:gd name="T48" fmla="*/ 68 w 68"/>
                    <a:gd name="T49" fmla="*/ 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132">
                      <a:moveTo>
                        <a:pt x="68" y="7"/>
                      </a:moveTo>
                      <a:lnTo>
                        <a:pt x="68" y="7"/>
                      </a:lnTo>
                      <a:lnTo>
                        <a:pt x="67" y="5"/>
                      </a:lnTo>
                      <a:lnTo>
                        <a:pt x="66" y="3"/>
                      </a:lnTo>
                      <a:lnTo>
                        <a:pt x="64" y="2"/>
                      </a:lnTo>
                      <a:lnTo>
                        <a:pt x="62" y="0"/>
                      </a:lnTo>
                      <a:lnTo>
                        <a:pt x="7" y="0"/>
                      </a:lnTo>
                      <a:lnTo>
                        <a:pt x="7" y="0"/>
                      </a:lnTo>
                      <a:lnTo>
                        <a:pt x="5" y="2"/>
                      </a:lnTo>
                      <a:lnTo>
                        <a:pt x="3" y="3"/>
                      </a:lnTo>
                      <a:lnTo>
                        <a:pt x="2" y="5"/>
                      </a:lnTo>
                      <a:lnTo>
                        <a:pt x="0" y="7"/>
                      </a:lnTo>
                      <a:lnTo>
                        <a:pt x="0" y="125"/>
                      </a:lnTo>
                      <a:lnTo>
                        <a:pt x="0" y="125"/>
                      </a:lnTo>
                      <a:lnTo>
                        <a:pt x="2" y="128"/>
                      </a:lnTo>
                      <a:lnTo>
                        <a:pt x="3" y="130"/>
                      </a:lnTo>
                      <a:lnTo>
                        <a:pt x="5" y="131"/>
                      </a:lnTo>
                      <a:lnTo>
                        <a:pt x="7" y="132"/>
                      </a:lnTo>
                      <a:lnTo>
                        <a:pt x="62" y="132"/>
                      </a:lnTo>
                      <a:lnTo>
                        <a:pt x="62" y="132"/>
                      </a:lnTo>
                      <a:lnTo>
                        <a:pt x="64" y="131"/>
                      </a:lnTo>
                      <a:lnTo>
                        <a:pt x="66" y="130"/>
                      </a:lnTo>
                      <a:lnTo>
                        <a:pt x="67" y="128"/>
                      </a:lnTo>
                      <a:lnTo>
                        <a:pt x="68" y="125"/>
                      </a:lnTo>
                      <a:lnTo>
                        <a:pt x="68" y="7"/>
                      </a:lnTo>
                      <a:close/>
                    </a:path>
                  </a:pathLst>
                </a:custGeom>
                <a:solidFill>
                  <a:srgbClr val="56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62" name="Rectangle 335">
                  <a:extLst>
                    <a:ext uri="{FF2B5EF4-FFF2-40B4-BE49-F238E27FC236}">
                      <a16:creationId xmlns:a16="http://schemas.microsoft.com/office/drawing/2014/main" id="{8FF6A094-9BBD-4105-A8EB-0AD8C9A30D15}"/>
                    </a:ext>
                  </a:extLst>
                </p:cNvPr>
                <p:cNvSpPr>
                  <a:spLocks noChangeArrowheads="1"/>
                </p:cNvSpPr>
                <p:nvPr/>
              </p:nvSpPr>
              <p:spPr bwMode="auto">
                <a:xfrm>
                  <a:off x="1857914" y="3715313"/>
                  <a:ext cx="22045" cy="13225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grpSp>
          <p:grpSp>
            <p:nvGrpSpPr>
              <p:cNvPr id="34" name="Group 4">
                <a:extLst>
                  <a:ext uri="{FF2B5EF4-FFF2-40B4-BE49-F238E27FC236}">
                    <a16:creationId xmlns:a16="http://schemas.microsoft.com/office/drawing/2014/main" id="{0A6C4179-0C7F-40DA-94BA-A96BF4B1012D}"/>
                  </a:ext>
                </a:extLst>
              </p:cNvPr>
              <p:cNvGrpSpPr/>
              <p:nvPr/>
            </p:nvGrpSpPr>
            <p:grpSpPr>
              <a:xfrm>
                <a:off x="1064376" y="4141473"/>
                <a:ext cx="705367" cy="506986"/>
                <a:chOff x="1064376" y="4141473"/>
                <a:chExt cx="705367" cy="506986"/>
              </a:xfrm>
            </p:grpSpPr>
            <p:sp>
              <p:nvSpPr>
                <p:cNvPr id="125" name="Freeform 336">
                  <a:extLst>
                    <a:ext uri="{FF2B5EF4-FFF2-40B4-BE49-F238E27FC236}">
                      <a16:creationId xmlns:a16="http://schemas.microsoft.com/office/drawing/2014/main" id="{63FFA63A-21A7-42AB-A48F-DEB754EDDFDF}"/>
                    </a:ext>
                  </a:extLst>
                </p:cNvPr>
                <p:cNvSpPr>
                  <a:spLocks/>
                </p:cNvSpPr>
                <p:nvPr/>
              </p:nvSpPr>
              <p:spPr bwMode="auto">
                <a:xfrm>
                  <a:off x="1328888" y="4141473"/>
                  <a:ext cx="352684" cy="146952"/>
                </a:xfrm>
                <a:custGeom>
                  <a:avLst/>
                  <a:gdLst>
                    <a:gd name="T0" fmla="*/ 143 w 143"/>
                    <a:gd name="T1" fmla="*/ 59 h 59"/>
                    <a:gd name="T2" fmla="*/ 90 w 143"/>
                    <a:gd name="T3" fmla="*/ 0 h 59"/>
                    <a:gd name="T4" fmla="*/ 65 w 143"/>
                    <a:gd name="T5" fmla="*/ 23 h 59"/>
                    <a:gd name="T6" fmla="*/ 43 w 143"/>
                    <a:gd name="T7" fmla="*/ 17 h 59"/>
                    <a:gd name="T8" fmla="*/ 0 w 143"/>
                    <a:gd name="T9" fmla="*/ 59 h 59"/>
                    <a:gd name="T10" fmla="*/ 143 w 143"/>
                    <a:gd name="T11" fmla="*/ 59 h 59"/>
                  </a:gdLst>
                  <a:ahLst/>
                  <a:cxnLst>
                    <a:cxn ang="0">
                      <a:pos x="T0" y="T1"/>
                    </a:cxn>
                    <a:cxn ang="0">
                      <a:pos x="T2" y="T3"/>
                    </a:cxn>
                    <a:cxn ang="0">
                      <a:pos x="T4" y="T5"/>
                    </a:cxn>
                    <a:cxn ang="0">
                      <a:pos x="T6" y="T7"/>
                    </a:cxn>
                    <a:cxn ang="0">
                      <a:pos x="T8" y="T9"/>
                    </a:cxn>
                    <a:cxn ang="0">
                      <a:pos x="T10" y="T11"/>
                    </a:cxn>
                  </a:cxnLst>
                  <a:rect l="0" t="0" r="r" b="b"/>
                  <a:pathLst>
                    <a:path w="143" h="59">
                      <a:moveTo>
                        <a:pt x="143" y="59"/>
                      </a:moveTo>
                      <a:lnTo>
                        <a:pt x="90" y="0"/>
                      </a:lnTo>
                      <a:lnTo>
                        <a:pt x="65" y="23"/>
                      </a:lnTo>
                      <a:lnTo>
                        <a:pt x="43" y="17"/>
                      </a:lnTo>
                      <a:lnTo>
                        <a:pt x="0" y="59"/>
                      </a:lnTo>
                      <a:lnTo>
                        <a:pt x="143" y="59"/>
                      </a:lnTo>
                      <a:close/>
                    </a:path>
                  </a:pathLst>
                </a:custGeom>
                <a:solidFill>
                  <a:srgbClr val="56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26" name="Freeform 337">
                  <a:extLst>
                    <a:ext uri="{FF2B5EF4-FFF2-40B4-BE49-F238E27FC236}">
                      <a16:creationId xmlns:a16="http://schemas.microsoft.com/office/drawing/2014/main" id="{199887C1-49B3-4538-A713-92179327AA96}"/>
                    </a:ext>
                  </a:extLst>
                </p:cNvPr>
                <p:cNvSpPr>
                  <a:spLocks/>
                </p:cNvSpPr>
                <p:nvPr/>
              </p:nvSpPr>
              <p:spPr bwMode="auto">
                <a:xfrm>
                  <a:off x="1255413" y="4259035"/>
                  <a:ext cx="484940" cy="183692"/>
                </a:xfrm>
                <a:custGeom>
                  <a:avLst/>
                  <a:gdLst>
                    <a:gd name="T0" fmla="*/ 0 w 196"/>
                    <a:gd name="T1" fmla="*/ 0 h 75"/>
                    <a:gd name="T2" fmla="*/ 196 w 196"/>
                    <a:gd name="T3" fmla="*/ 1 h 75"/>
                    <a:gd name="T4" fmla="*/ 151 w 196"/>
                    <a:gd name="T5" fmla="*/ 61 h 75"/>
                    <a:gd name="T6" fmla="*/ 108 w 196"/>
                    <a:gd name="T7" fmla="*/ 75 h 75"/>
                    <a:gd name="T8" fmla="*/ 27 w 196"/>
                    <a:gd name="T9" fmla="*/ 46 h 75"/>
                    <a:gd name="T10" fmla="*/ 0 w 196"/>
                    <a:gd name="T11" fmla="*/ 0 h 75"/>
                  </a:gdLst>
                  <a:ahLst/>
                  <a:cxnLst>
                    <a:cxn ang="0">
                      <a:pos x="T0" y="T1"/>
                    </a:cxn>
                    <a:cxn ang="0">
                      <a:pos x="T2" y="T3"/>
                    </a:cxn>
                    <a:cxn ang="0">
                      <a:pos x="T4" y="T5"/>
                    </a:cxn>
                    <a:cxn ang="0">
                      <a:pos x="T6" y="T7"/>
                    </a:cxn>
                    <a:cxn ang="0">
                      <a:pos x="T8" y="T9"/>
                    </a:cxn>
                    <a:cxn ang="0">
                      <a:pos x="T10" y="T11"/>
                    </a:cxn>
                  </a:cxnLst>
                  <a:rect l="0" t="0" r="r" b="b"/>
                  <a:pathLst>
                    <a:path w="196" h="75">
                      <a:moveTo>
                        <a:pt x="0" y="0"/>
                      </a:moveTo>
                      <a:lnTo>
                        <a:pt x="196" y="1"/>
                      </a:lnTo>
                      <a:lnTo>
                        <a:pt x="151" y="61"/>
                      </a:lnTo>
                      <a:lnTo>
                        <a:pt x="108" y="75"/>
                      </a:lnTo>
                      <a:lnTo>
                        <a:pt x="27" y="46"/>
                      </a:lnTo>
                      <a:lnTo>
                        <a:pt x="0" y="0"/>
                      </a:lnTo>
                      <a:close/>
                    </a:path>
                  </a:pathLst>
                </a:custGeom>
                <a:solidFill>
                  <a:srgbClr val="FFF1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27" name="Freeform 338">
                  <a:extLst>
                    <a:ext uri="{FF2B5EF4-FFF2-40B4-BE49-F238E27FC236}">
                      <a16:creationId xmlns:a16="http://schemas.microsoft.com/office/drawing/2014/main" id="{1ACA8A08-6ECE-49C1-A2A0-5A579EC11DEC}"/>
                    </a:ext>
                  </a:extLst>
                </p:cNvPr>
                <p:cNvSpPr>
                  <a:spLocks/>
                </p:cNvSpPr>
                <p:nvPr/>
              </p:nvSpPr>
              <p:spPr bwMode="auto">
                <a:xfrm>
                  <a:off x="1064376" y="4266385"/>
                  <a:ext cx="543721" cy="271863"/>
                </a:xfrm>
                <a:custGeom>
                  <a:avLst/>
                  <a:gdLst>
                    <a:gd name="T0" fmla="*/ 209 w 220"/>
                    <a:gd name="T1" fmla="*/ 110 h 110"/>
                    <a:gd name="T2" fmla="*/ 209 w 220"/>
                    <a:gd name="T3" fmla="*/ 110 h 110"/>
                    <a:gd name="T4" fmla="*/ 213 w 220"/>
                    <a:gd name="T5" fmla="*/ 109 h 110"/>
                    <a:gd name="T6" fmla="*/ 216 w 220"/>
                    <a:gd name="T7" fmla="*/ 107 h 110"/>
                    <a:gd name="T8" fmla="*/ 218 w 220"/>
                    <a:gd name="T9" fmla="*/ 105 h 110"/>
                    <a:gd name="T10" fmla="*/ 220 w 220"/>
                    <a:gd name="T11" fmla="*/ 102 h 110"/>
                    <a:gd name="T12" fmla="*/ 220 w 220"/>
                    <a:gd name="T13" fmla="*/ 102 h 110"/>
                    <a:gd name="T14" fmla="*/ 220 w 220"/>
                    <a:gd name="T15" fmla="*/ 98 h 110"/>
                    <a:gd name="T16" fmla="*/ 219 w 220"/>
                    <a:gd name="T17" fmla="*/ 94 h 110"/>
                    <a:gd name="T18" fmla="*/ 217 w 220"/>
                    <a:gd name="T19" fmla="*/ 91 h 110"/>
                    <a:gd name="T20" fmla="*/ 213 w 220"/>
                    <a:gd name="T21" fmla="*/ 89 h 110"/>
                    <a:gd name="T22" fmla="*/ 92 w 220"/>
                    <a:gd name="T23" fmla="*/ 45 h 110"/>
                    <a:gd name="T24" fmla="*/ 69 w 220"/>
                    <a:gd name="T25" fmla="*/ 5 h 110"/>
                    <a:gd name="T26" fmla="*/ 69 w 220"/>
                    <a:gd name="T27" fmla="*/ 5 h 110"/>
                    <a:gd name="T28" fmla="*/ 67 w 220"/>
                    <a:gd name="T29" fmla="*/ 3 h 110"/>
                    <a:gd name="T30" fmla="*/ 65 w 220"/>
                    <a:gd name="T31" fmla="*/ 1 h 110"/>
                    <a:gd name="T32" fmla="*/ 62 w 220"/>
                    <a:gd name="T33" fmla="*/ 0 h 110"/>
                    <a:gd name="T34" fmla="*/ 59 w 220"/>
                    <a:gd name="T35" fmla="*/ 0 h 110"/>
                    <a:gd name="T36" fmla="*/ 11 w 220"/>
                    <a:gd name="T37" fmla="*/ 0 h 110"/>
                    <a:gd name="T38" fmla="*/ 11 w 220"/>
                    <a:gd name="T39" fmla="*/ 0 h 110"/>
                    <a:gd name="T40" fmla="*/ 7 w 220"/>
                    <a:gd name="T41" fmla="*/ 1 h 110"/>
                    <a:gd name="T42" fmla="*/ 3 w 220"/>
                    <a:gd name="T43" fmla="*/ 3 h 110"/>
                    <a:gd name="T44" fmla="*/ 1 w 220"/>
                    <a:gd name="T45" fmla="*/ 6 h 110"/>
                    <a:gd name="T46" fmla="*/ 0 w 220"/>
                    <a:gd name="T47" fmla="*/ 11 h 110"/>
                    <a:gd name="T48" fmla="*/ 0 w 220"/>
                    <a:gd name="T49" fmla="*/ 11 h 110"/>
                    <a:gd name="T50" fmla="*/ 1 w 220"/>
                    <a:gd name="T51" fmla="*/ 15 h 110"/>
                    <a:gd name="T52" fmla="*/ 3 w 220"/>
                    <a:gd name="T53" fmla="*/ 19 h 110"/>
                    <a:gd name="T54" fmla="*/ 7 w 220"/>
                    <a:gd name="T55" fmla="*/ 21 h 110"/>
                    <a:gd name="T56" fmla="*/ 11 w 220"/>
                    <a:gd name="T57" fmla="*/ 22 h 110"/>
                    <a:gd name="T58" fmla="*/ 53 w 220"/>
                    <a:gd name="T59" fmla="*/ 22 h 110"/>
                    <a:gd name="T60" fmla="*/ 75 w 220"/>
                    <a:gd name="T61" fmla="*/ 60 h 110"/>
                    <a:gd name="T62" fmla="*/ 75 w 220"/>
                    <a:gd name="T63" fmla="*/ 60 h 110"/>
                    <a:gd name="T64" fmla="*/ 77 w 220"/>
                    <a:gd name="T65" fmla="*/ 62 h 110"/>
                    <a:gd name="T66" fmla="*/ 81 w 220"/>
                    <a:gd name="T67" fmla="*/ 64 h 110"/>
                    <a:gd name="T68" fmla="*/ 206 w 220"/>
                    <a:gd name="T69" fmla="*/ 109 h 110"/>
                    <a:gd name="T70" fmla="*/ 206 w 220"/>
                    <a:gd name="T71" fmla="*/ 109 h 110"/>
                    <a:gd name="T72" fmla="*/ 209 w 220"/>
                    <a:gd name="T7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0" h="110">
                      <a:moveTo>
                        <a:pt x="209" y="110"/>
                      </a:moveTo>
                      <a:lnTo>
                        <a:pt x="209" y="110"/>
                      </a:lnTo>
                      <a:lnTo>
                        <a:pt x="213" y="109"/>
                      </a:lnTo>
                      <a:lnTo>
                        <a:pt x="216" y="107"/>
                      </a:lnTo>
                      <a:lnTo>
                        <a:pt x="218" y="105"/>
                      </a:lnTo>
                      <a:lnTo>
                        <a:pt x="220" y="102"/>
                      </a:lnTo>
                      <a:lnTo>
                        <a:pt x="220" y="102"/>
                      </a:lnTo>
                      <a:lnTo>
                        <a:pt x="220" y="98"/>
                      </a:lnTo>
                      <a:lnTo>
                        <a:pt x="219" y="94"/>
                      </a:lnTo>
                      <a:lnTo>
                        <a:pt x="217" y="91"/>
                      </a:lnTo>
                      <a:lnTo>
                        <a:pt x="213" y="89"/>
                      </a:lnTo>
                      <a:lnTo>
                        <a:pt x="92" y="45"/>
                      </a:lnTo>
                      <a:lnTo>
                        <a:pt x="69" y="5"/>
                      </a:lnTo>
                      <a:lnTo>
                        <a:pt x="69" y="5"/>
                      </a:lnTo>
                      <a:lnTo>
                        <a:pt x="67" y="3"/>
                      </a:lnTo>
                      <a:lnTo>
                        <a:pt x="65" y="1"/>
                      </a:lnTo>
                      <a:lnTo>
                        <a:pt x="62" y="0"/>
                      </a:lnTo>
                      <a:lnTo>
                        <a:pt x="59" y="0"/>
                      </a:lnTo>
                      <a:lnTo>
                        <a:pt x="11" y="0"/>
                      </a:lnTo>
                      <a:lnTo>
                        <a:pt x="11" y="0"/>
                      </a:lnTo>
                      <a:lnTo>
                        <a:pt x="7" y="1"/>
                      </a:lnTo>
                      <a:lnTo>
                        <a:pt x="3" y="3"/>
                      </a:lnTo>
                      <a:lnTo>
                        <a:pt x="1" y="6"/>
                      </a:lnTo>
                      <a:lnTo>
                        <a:pt x="0" y="11"/>
                      </a:lnTo>
                      <a:lnTo>
                        <a:pt x="0" y="11"/>
                      </a:lnTo>
                      <a:lnTo>
                        <a:pt x="1" y="15"/>
                      </a:lnTo>
                      <a:lnTo>
                        <a:pt x="3" y="19"/>
                      </a:lnTo>
                      <a:lnTo>
                        <a:pt x="7" y="21"/>
                      </a:lnTo>
                      <a:lnTo>
                        <a:pt x="11" y="22"/>
                      </a:lnTo>
                      <a:lnTo>
                        <a:pt x="53" y="22"/>
                      </a:lnTo>
                      <a:lnTo>
                        <a:pt x="75" y="60"/>
                      </a:lnTo>
                      <a:lnTo>
                        <a:pt x="75" y="60"/>
                      </a:lnTo>
                      <a:lnTo>
                        <a:pt x="77" y="62"/>
                      </a:lnTo>
                      <a:lnTo>
                        <a:pt x="81" y="64"/>
                      </a:lnTo>
                      <a:lnTo>
                        <a:pt x="206" y="109"/>
                      </a:lnTo>
                      <a:lnTo>
                        <a:pt x="206" y="109"/>
                      </a:lnTo>
                      <a:lnTo>
                        <a:pt x="209" y="110"/>
                      </a:lnTo>
                      <a:close/>
                    </a:path>
                  </a:pathLst>
                </a:custGeom>
                <a:solidFill>
                  <a:srgbClr val="56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28" name="Freeform 339">
                  <a:extLst>
                    <a:ext uri="{FF2B5EF4-FFF2-40B4-BE49-F238E27FC236}">
                      <a16:creationId xmlns:a16="http://schemas.microsoft.com/office/drawing/2014/main" id="{D57EF998-716D-401E-AECA-6AA900F7AD51}"/>
                    </a:ext>
                  </a:extLst>
                </p:cNvPr>
                <p:cNvSpPr>
                  <a:spLocks/>
                </p:cNvSpPr>
                <p:nvPr/>
              </p:nvSpPr>
              <p:spPr bwMode="auto">
                <a:xfrm>
                  <a:off x="1064376" y="4266385"/>
                  <a:ext cx="543721" cy="271863"/>
                </a:xfrm>
                <a:custGeom>
                  <a:avLst/>
                  <a:gdLst>
                    <a:gd name="T0" fmla="*/ 209 w 220"/>
                    <a:gd name="T1" fmla="*/ 110 h 110"/>
                    <a:gd name="T2" fmla="*/ 209 w 220"/>
                    <a:gd name="T3" fmla="*/ 110 h 110"/>
                    <a:gd name="T4" fmla="*/ 213 w 220"/>
                    <a:gd name="T5" fmla="*/ 109 h 110"/>
                    <a:gd name="T6" fmla="*/ 216 w 220"/>
                    <a:gd name="T7" fmla="*/ 107 h 110"/>
                    <a:gd name="T8" fmla="*/ 218 w 220"/>
                    <a:gd name="T9" fmla="*/ 105 h 110"/>
                    <a:gd name="T10" fmla="*/ 220 w 220"/>
                    <a:gd name="T11" fmla="*/ 102 h 110"/>
                    <a:gd name="T12" fmla="*/ 220 w 220"/>
                    <a:gd name="T13" fmla="*/ 102 h 110"/>
                    <a:gd name="T14" fmla="*/ 220 w 220"/>
                    <a:gd name="T15" fmla="*/ 98 h 110"/>
                    <a:gd name="T16" fmla="*/ 219 w 220"/>
                    <a:gd name="T17" fmla="*/ 94 h 110"/>
                    <a:gd name="T18" fmla="*/ 217 w 220"/>
                    <a:gd name="T19" fmla="*/ 91 h 110"/>
                    <a:gd name="T20" fmla="*/ 213 w 220"/>
                    <a:gd name="T21" fmla="*/ 89 h 110"/>
                    <a:gd name="T22" fmla="*/ 92 w 220"/>
                    <a:gd name="T23" fmla="*/ 45 h 110"/>
                    <a:gd name="T24" fmla="*/ 69 w 220"/>
                    <a:gd name="T25" fmla="*/ 5 h 110"/>
                    <a:gd name="T26" fmla="*/ 69 w 220"/>
                    <a:gd name="T27" fmla="*/ 5 h 110"/>
                    <a:gd name="T28" fmla="*/ 67 w 220"/>
                    <a:gd name="T29" fmla="*/ 3 h 110"/>
                    <a:gd name="T30" fmla="*/ 65 w 220"/>
                    <a:gd name="T31" fmla="*/ 1 h 110"/>
                    <a:gd name="T32" fmla="*/ 62 w 220"/>
                    <a:gd name="T33" fmla="*/ 0 h 110"/>
                    <a:gd name="T34" fmla="*/ 59 w 220"/>
                    <a:gd name="T35" fmla="*/ 0 h 110"/>
                    <a:gd name="T36" fmla="*/ 11 w 220"/>
                    <a:gd name="T37" fmla="*/ 0 h 110"/>
                    <a:gd name="T38" fmla="*/ 11 w 220"/>
                    <a:gd name="T39" fmla="*/ 0 h 110"/>
                    <a:gd name="T40" fmla="*/ 7 w 220"/>
                    <a:gd name="T41" fmla="*/ 1 h 110"/>
                    <a:gd name="T42" fmla="*/ 3 w 220"/>
                    <a:gd name="T43" fmla="*/ 3 h 110"/>
                    <a:gd name="T44" fmla="*/ 1 w 220"/>
                    <a:gd name="T45" fmla="*/ 6 h 110"/>
                    <a:gd name="T46" fmla="*/ 0 w 220"/>
                    <a:gd name="T47" fmla="*/ 11 h 110"/>
                    <a:gd name="T48" fmla="*/ 0 w 220"/>
                    <a:gd name="T49" fmla="*/ 11 h 110"/>
                    <a:gd name="T50" fmla="*/ 1 w 220"/>
                    <a:gd name="T51" fmla="*/ 15 h 110"/>
                    <a:gd name="T52" fmla="*/ 3 w 220"/>
                    <a:gd name="T53" fmla="*/ 19 h 110"/>
                    <a:gd name="T54" fmla="*/ 7 w 220"/>
                    <a:gd name="T55" fmla="*/ 21 h 110"/>
                    <a:gd name="T56" fmla="*/ 11 w 220"/>
                    <a:gd name="T57" fmla="*/ 22 h 110"/>
                    <a:gd name="T58" fmla="*/ 53 w 220"/>
                    <a:gd name="T59" fmla="*/ 22 h 110"/>
                    <a:gd name="T60" fmla="*/ 75 w 220"/>
                    <a:gd name="T61" fmla="*/ 60 h 110"/>
                    <a:gd name="T62" fmla="*/ 75 w 220"/>
                    <a:gd name="T63" fmla="*/ 60 h 110"/>
                    <a:gd name="T64" fmla="*/ 77 w 220"/>
                    <a:gd name="T65" fmla="*/ 62 h 110"/>
                    <a:gd name="T66" fmla="*/ 81 w 220"/>
                    <a:gd name="T67" fmla="*/ 64 h 110"/>
                    <a:gd name="T68" fmla="*/ 206 w 220"/>
                    <a:gd name="T69" fmla="*/ 109 h 110"/>
                    <a:gd name="T70" fmla="*/ 206 w 220"/>
                    <a:gd name="T71" fmla="*/ 109 h 110"/>
                    <a:gd name="T72" fmla="*/ 209 w 220"/>
                    <a:gd name="T7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0" h="110">
                      <a:moveTo>
                        <a:pt x="209" y="110"/>
                      </a:moveTo>
                      <a:lnTo>
                        <a:pt x="209" y="110"/>
                      </a:lnTo>
                      <a:lnTo>
                        <a:pt x="213" y="109"/>
                      </a:lnTo>
                      <a:lnTo>
                        <a:pt x="216" y="107"/>
                      </a:lnTo>
                      <a:lnTo>
                        <a:pt x="218" y="105"/>
                      </a:lnTo>
                      <a:lnTo>
                        <a:pt x="220" y="102"/>
                      </a:lnTo>
                      <a:lnTo>
                        <a:pt x="220" y="102"/>
                      </a:lnTo>
                      <a:lnTo>
                        <a:pt x="220" y="98"/>
                      </a:lnTo>
                      <a:lnTo>
                        <a:pt x="219" y="94"/>
                      </a:lnTo>
                      <a:lnTo>
                        <a:pt x="217" y="91"/>
                      </a:lnTo>
                      <a:lnTo>
                        <a:pt x="213" y="89"/>
                      </a:lnTo>
                      <a:lnTo>
                        <a:pt x="92" y="45"/>
                      </a:lnTo>
                      <a:lnTo>
                        <a:pt x="69" y="5"/>
                      </a:lnTo>
                      <a:lnTo>
                        <a:pt x="69" y="5"/>
                      </a:lnTo>
                      <a:lnTo>
                        <a:pt x="67" y="3"/>
                      </a:lnTo>
                      <a:lnTo>
                        <a:pt x="65" y="1"/>
                      </a:lnTo>
                      <a:lnTo>
                        <a:pt x="62" y="0"/>
                      </a:lnTo>
                      <a:lnTo>
                        <a:pt x="59" y="0"/>
                      </a:lnTo>
                      <a:lnTo>
                        <a:pt x="11" y="0"/>
                      </a:lnTo>
                      <a:lnTo>
                        <a:pt x="11" y="0"/>
                      </a:lnTo>
                      <a:lnTo>
                        <a:pt x="7" y="1"/>
                      </a:lnTo>
                      <a:lnTo>
                        <a:pt x="3" y="3"/>
                      </a:lnTo>
                      <a:lnTo>
                        <a:pt x="1" y="6"/>
                      </a:lnTo>
                      <a:lnTo>
                        <a:pt x="0" y="11"/>
                      </a:lnTo>
                      <a:lnTo>
                        <a:pt x="0" y="11"/>
                      </a:lnTo>
                      <a:lnTo>
                        <a:pt x="1" y="15"/>
                      </a:lnTo>
                      <a:lnTo>
                        <a:pt x="3" y="19"/>
                      </a:lnTo>
                      <a:lnTo>
                        <a:pt x="7" y="21"/>
                      </a:lnTo>
                      <a:lnTo>
                        <a:pt x="11" y="22"/>
                      </a:lnTo>
                      <a:lnTo>
                        <a:pt x="53" y="22"/>
                      </a:lnTo>
                      <a:lnTo>
                        <a:pt x="75" y="60"/>
                      </a:lnTo>
                      <a:lnTo>
                        <a:pt x="75" y="60"/>
                      </a:lnTo>
                      <a:lnTo>
                        <a:pt x="77" y="62"/>
                      </a:lnTo>
                      <a:lnTo>
                        <a:pt x="81" y="64"/>
                      </a:lnTo>
                      <a:lnTo>
                        <a:pt x="206" y="109"/>
                      </a:lnTo>
                      <a:lnTo>
                        <a:pt x="206" y="109"/>
                      </a:lnTo>
                      <a:lnTo>
                        <a:pt x="20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29" name="Freeform 341">
                  <a:extLst>
                    <a:ext uri="{FF2B5EF4-FFF2-40B4-BE49-F238E27FC236}">
                      <a16:creationId xmlns:a16="http://schemas.microsoft.com/office/drawing/2014/main" id="{43E5225F-7202-402C-9EFE-0C49C9933DC7}"/>
                    </a:ext>
                  </a:extLst>
                </p:cNvPr>
                <p:cNvSpPr>
                  <a:spLocks/>
                </p:cNvSpPr>
                <p:nvPr/>
              </p:nvSpPr>
              <p:spPr bwMode="auto">
                <a:xfrm>
                  <a:off x="1248063" y="4545593"/>
                  <a:ext cx="521680" cy="102866"/>
                </a:xfrm>
                <a:custGeom>
                  <a:avLst/>
                  <a:gdLst>
                    <a:gd name="T0" fmla="*/ 106 w 213"/>
                    <a:gd name="T1" fmla="*/ 0 h 40"/>
                    <a:gd name="T2" fmla="*/ 106 w 213"/>
                    <a:gd name="T3" fmla="*/ 0 h 40"/>
                    <a:gd name="T4" fmla="*/ 85 w 213"/>
                    <a:gd name="T5" fmla="*/ 1 h 40"/>
                    <a:gd name="T6" fmla="*/ 66 w 213"/>
                    <a:gd name="T7" fmla="*/ 2 h 40"/>
                    <a:gd name="T8" fmla="*/ 47 w 213"/>
                    <a:gd name="T9" fmla="*/ 4 h 40"/>
                    <a:gd name="T10" fmla="*/ 31 w 213"/>
                    <a:gd name="T11" fmla="*/ 6 h 40"/>
                    <a:gd name="T12" fmla="*/ 19 w 213"/>
                    <a:gd name="T13" fmla="*/ 9 h 40"/>
                    <a:gd name="T14" fmla="*/ 8 w 213"/>
                    <a:gd name="T15" fmla="*/ 12 h 40"/>
                    <a:gd name="T16" fmla="*/ 3 w 213"/>
                    <a:gd name="T17" fmla="*/ 16 h 40"/>
                    <a:gd name="T18" fmla="*/ 1 w 213"/>
                    <a:gd name="T19" fmla="*/ 19 h 40"/>
                    <a:gd name="T20" fmla="*/ 0 w 213"/>
                    <a:gd name="T21" fmla="*/ 21 h 40"/>
                    <a:gd name="T22" fmla="*/ 0 w 213"/>
                    <a:gd name="T23" fmla="*/ 21 h 40"/>
                    <a:gd name="T24" fmla="*/ 1 w 213"/>
                    <a:gd name="T25" fmla="*/ 23 h 40"/>
                    <a:gd name="T26" fmla="*/ 3 w 213"/>
                    <a:gd name="T27" fmla="*/ 24 h 40"/>
                    <a:gd name="T28" fmla="*/ 8 w 213"/>
                    <a:gd name="T29" fmla="*/ 28 h 40"/>
                    <a:gd name="T30" fmla="*/ 19 w 213"/>
                    <a:gd name="T31" fmla="*/ 31 h 40"/>
                    <a:gd name="T32" fmla="*/ 31 w 213"/>
                    <a:gd name="T33" fmla="*/ 34 h 40"/>
                    <a:gd name="T34" fmla="*/ 47 w 213"/>
                    <a:gd name="T35" fmla="*/ 37 h 40"/>
                    <a:gd name="T36" fmla="*/ 66 w 213"/>
                    <a:gd name="T37" fmla="*/ 38 h 40"/>
                    <a:gd name="T38" fmla="*/ 85 w 213"/>
                    <a:gd name="T39" fmla="*/ 40 h 40"/>
                    <a:gd name="T40" fmla="*/ 106 w 213"/>
                    <a:gd name="T41" fmla="*/ 40 h 40"/>
                    <a:gd name="T42" fmla="*/ 106 w 213"/>
                    <a:gd name="T43" fmla="*/ 40 h 40"/>
                    <a:gd name="T44" fmla="*/ 128 w 213"/>
                    <a:gd name="T45" fmla="*/ 40 h 40"/>
                    <a:gd name="T46" fmla="*/ 148 w 213"/>
                    <a:gd name="T47" fmla="*/ 38 h 40"/>
                    <a:gd name="T48" fmla="*/ 166 w 213"/>
                    <a:gd name="T49" fmla="*/ 37 h 40"/>
                    <a:gd name="T50" fmla="*/ 182 w 213"/>
                    <a:gd name="T51" fmla="*/ 34 h 40"/>
                    <a:gd name="T52" fmla="*/ 195 w 213"/>
                    <a:gd name="T53" fmla="*/ 31 h 40"/>
                    <a:gd name="T54" fmla="*/ 204 w 213"/>
                    <a:gd name="T55" fmla="*/ 28 h 40"/>
                    <a:gd name="T56" fmla="*/ 210 w 213"/>
                    <a:gd name="T57" fmla="*/ 24 h 40"/>
                    <a:gd name="T58" fmla="*/ 213 w 213"/>
                    <a:gd name="T59" fmla="*/ 23 h 40"/>
                    <a:gd name="T60" fmla="*/ 213 w 213"/>
                    <a:gd name="T61" fmla="*/ 21 h 40"/>
                    <a:gd name="T62" fmla="*/ 213 w 213"/>
                    <a:gd name="T63" fmla="*/ 21 h 40"/>
                    <a:gd name="T64" fmla="*/ 213 w 213"/>
                    <a:gd name="T65" fmla="*/ 19 h 40"/>
                    <a:gd name="T66" fmla="*/ 210 w 213"/>
                    <a:gd name="T67" fmla="*/ 16 h 40"/>
                    <a:gd name="T68" fmla="*/ 204 w 213"/>
                    <a:gd name="T69" fmla="*/ 12 h 40"/>
                    <a:gd name="T70" fmla="*/ 195 w 213"/>
                    <a:gd name="T71" fmla="*/ 9 h 40"/>
                    <a:gd name="T72" fmla="*/ 182 w 213"/>
                    <a:gd name="T73" fmla="*/ 6 h 40"/>
                    <a:gd name="T74" fmla="*/ 166 w 213"/>
                    <a:gd name="T75" fmla="*/ 4 h 40"/>
                    <a:gd name="T76" fmla="*/ 148 w 213"/>
                    <a:gd name="T77" fmla="*/ 2 h 40"/>
                    <a:gd name="T78" fmla="*/ 128 w 213"/>
                    <a:gd name="T79" fmla="*/ 1 h 40"/>
                    <a:gd name="T80" fmla="*/ 106 w 213"/>
                    <a:gd name="T8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3" h="40">
                      <a:moveTo>
                        <a:pt x="106" y="0"/>
                      </a:moveTo>
                      <a:lnTo>
                        <a:pt x="106" y="0"/>
                      </a:lnTo>
                      <a:lnTo>
                        <a:pt x="85" y="1"/>
                      </a:lnTo>
                      <a:lnTo>
                        <a:pt x="66" y="2"/>
                      </a:lnTo>
                      <a:lnTo>
                        <a:pt x="47" y="4"/>
                      </a:lnTo>
                      <a:lnTo>
                        <a:pt x="31" y="6"/>
                      </a:lnTo>
                      <a:lnTo>
                        <a:pt x="19" y="9"/>
                      </a:lnTo>
                      <a:lnTo>
                        <a:pt x="8" y="12"/>
                      </a:lnTo>
                      <a:lnTo>
                        <a:pt x="3" y="16"/>
                      </a:lnTo>
                      <a:lnTo>
                        <a:pt x="1" y="19"/>
                      </a:lnTo>
                      <a:lnTo>
                        <a:pt x="0" y="21"/>
                      </a:lnTo>
                      <a:lnTo>
                        <a:pt x="0" y="21"/>
                      </a:lnTo>
                      <a:lnTo>
                        <a:pt x="1" y="23"/>
                      </a:lnTo>
                      <a:lnTo>
                        <a:pt x="3" y="24"/>
                      </a:lnTo>
                      <a:lnTo>
                        <a:pt x="8" y="28"/>
                      </a:lnTo>
                      <a:lnTo>
                        <a:pt x="19" y="31"/>
                      </a:lnTo>
                      <a:lnTo>
                        <a:pt x="31" y="34"/>
                      </a:lnTo>
                      <a:lnTo>
                        <a:pt x="47" y="37"/>
                      </a:lnTo>
                      <a:lnTo>
                        <a:pt x="66" y="38"/>
                      </a:lnTo>
                      <a:lnTo>
                        <a:pt x="85" y="40"/>
                      </a:lnTo>
                      <a:lnTo>
                        <a:pt x="106" y="40"/>
                      </a:lnTo>
                      <a:lnTo>
                        <a:pt x="106" y="40"/>
                      </a:lnTo>
                      <a:lnTo>
                        <a:pt x="128" y="40"/>
                      </a:lnTo>
                      <a:lnTo>
                        <a:pt x="148" y="38"/>
                      </a:lnTo>
                      <a:lnTo>
                        <a:pt x="166" y="37"/>
                      </a:lnTo>
                      <a:lnTo>
                        <a:pt x="182" y="34"/>
                      </a:lnTo>
                      <a:lnTo>
                        <a:pt x="195" y="31"/>
                      </a:lnTo>
                      <a:lnTo>
                        <a:pt x="204" y="28"/>
                      </a:lnTo>
                      <a:lnTo>
                        <a:pt x="210" y="24"/>
                      </a:lnTo>
                      <a:lnTo>
                        <a:pt x="213" y="23"/>
                      </a:lnTo>
                      <a:lnTo>
                        <a:pt x="213" y="21"/>
                      </a:lnTo>
                      <a:lnTo>
                        <a:pt x="213" y="21"/>
                      </a:lnTo>
                      <a:lnTo>
                        <a:pt x="213" y="19"/>
                      </a:lnTo>
                      <a:lnTo>
                        <a:pt x="210" y="16"/>
                      </a:lnTo>
                      <a:lnTo>
                        <a:pt x="204" y="12"/>
                      </a:lnTo>
                      <a:lnTo>
                        <a:pt x="195" y="9"/>
                      </a:lnTo>
                      <a:lnTo>
                        <a:pt x="182" y="6"/>
                      </a:lnTo>
                      <a:lnTo>
                        <a:pt x="166" y="4"/>
                      </a:lnTo>
                      <a:lnTo>
                        <a:pt x="148" y="2"/>
                      </a:lnTo>
                      <a:lnTo>
                        <a:pt x="128" y="1"/>
                      </a:lnTo>
                      <a:lnTo>
                        <a:pt x="1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30" name="Freeform 342">
                  <a:extLst>
                    <a:ext uri="{FF2B5EF4-FFF2-40B4-BE49-F238E27FC236}">
                      <a16:creationId xmlns:a16="http://schemas.microsoft.com/office/drawing/2014/main" id="{DC2AB8B8-E27E-4107-BD3E-2F67A0519A37}"/>
                    </a:ext>
                  </a:extLst>
                </p:cNvPr>
                <p:cNvSpPr>
                  <a:spLocks noEditPoints="1"/>
                </p:cNvSpPr>
                <p:nvPr/>
              </p:nvSpPr>
              <p:spPr bwMode="auto">
                <a:xfrm>
                  <a:off x="1468490" y="4383946"/>
                  <a:ext cx="242472" cy="242473"/>
                </a:xfrm>
                <a:custGeom>
                  <a:avLst/>
                  <a:gdLst>
                    <a:gd name="T0" fmla="*/ 0 w 98"/>
                    <a:gd name="T1" fmla="*/ 49 h 98"/>
                    <a:gd name="T2" fmla="*/ 4 w 98"/>
                    <a:gd name="T3" fmla="*/ 29 h 98"/>
                    <a:gd name="T4" fmla="*/ 14 w 98"/>
                    <a:gd name="T5" fmla="*/ 14 h 98"/>
                    <a:gd name="T6" fmla="*/ 30 w 98"/>
                    <a:gd name="T7" fmla="*/ 3 h 98"/>
                    <a:gd name="T8" fmla="*/ 49 w 98"/>
                    <a:gd name="T9" fmla="*/ 0 h 98"/>
                    <a:gd name="T10" fmla="*/ 59 w 98"/>
                    <a:gd name="T11" fmla="*/ 1 h 98"/>
                    <a:gd name="T12" fmla="*/ 77 w 98"/>
                    <a:gd name="T13" fmla="*/ 8 h 98"/>
                    <a:gd name="T14" fmla="*/ 89 w 98"/>
                    <a:gd name="T15" fmla="*/ 21 h 98"/>
                    <a:gd name="T16" fmla="*/ 97 w 98"/>
                    <a:gd name="T17" fmla="*/ 39 h 98"/>
                    <a:gd name="T18" fmla="*/ 98 w 98"/>
                    <a:gd name="T19" fmla="*/ 49 h 98"/>
                    <a:gd name="T20" fmla="*/ 94 w 98"/>
                    <a:gd name="T21" fmla="*/ 68 h 98"/>
                    <a:gd name="T22" fmla="*/ 84 w 98"/>
                    <a:gd name="T23" fmla="*/ 83 h 98"/>
                    <a:gd name="T24" fmla="*/ 68 w 98"/>
                    <a:gd name="T25" fmla="*/ 94 h 98"/>
                    <a:gd name="T26" fmla="*/ 49 w 98"/>
                    <a:gd name="T27" fmla="*/ 98 h 98"/>
                    <a:gd name="T28" fmla="*/ 39 w 98"/>
                    <a:gd name="T29" fmla="*/ 97 h 98"/>
                    <a:gd name="T30" fmla="*/ 21 w 98"/>
                    <a:gd name="T31" fmla="*/ 90 h 98"/>
                    <a:gd name="T32" fmla="*/ 8 w 98"/>
                    <a:gd name="T33" fmla="*/ 76 h 98"/>
                    <a:gd name="T34" fmla="*/ 1 w 98"/>
                    <a:gd name="T35" fmla="*/ 58 h 98"/>
                    <a:gd name="T36" fmla="*/ 0 w 98"/>
                    <a:gd name="T37" fmla="*/ 49 h 98"/>
                    <a:gd name="T38" fmla="*/ 21 w 98"/>
                    <a:gd name="T39" fmla="*/ 49 h 98"/>
                    <a:gd name="T40" fmla="*/ 24 w 98"/>
                    <a:gd name="T41" fmla="*/ 59 h 98"/>
                    <a:gd name="T42" fmla="*/ 30 w 98"/>
                    <a:gd name="T43" fmla="*/ 69 h 98"/>
                    <a:gd name="T44" fmla="*/ 38 w 98"/>
                    <a:gd name="T45" fmla="*/ 74 h 98"/>
                    <a:gd name="T46" fmla="*/ 49 w 98"/>
                    <a:gd name="T47" fmla="*/ 76 h 98"/>
                    <a:gd name="T48" fmla="*/ 55 w 98"/>
                    <a:gd name="T49" fmla="*/ 76 h 98"/>
                    <a:gd name="T50" fmla="*/ 64 w 98"/>
                    <a:gd name="T51" fmla="*/ 72 h 98"/>
                    <a:gd name="T52" fmla="*/ 72 w 98"/>
                    <a:gd name="T53" fmla="*/ 65 h 98"/>
                    <a:gd name="T54" fmla="*/ 76 w 98"/>
                    <a:gd name="T55" fmla="*/ 54 h 98"/>
                    <a:gd name="T56" fmla="*/ 77 w 98"/>
                    <a:gd name="T57" fmla="*/ 49 h 98"/>
                    <a:gd name="T58" fmla="*/ 75 w 98"/>
                    <a:gd name="T59" fmla="*/ 38 h 98"/>
                    <a:gd name="T60" fmla="*/ 68 w 98"/>
                    <a:gd name="T61" fmla="*/ 29 h 98"/>
                    <a:gd name="T62" fmla="*/ 60 w 98"/>
                    <a:gd name="T63" fmla="*/ 23 h 98"/>
                    <a:gd name="T64" fmla="*/ 49 w 98"/>
                    <a:gd name="T65" fmla="*/ 21 h 98"/>
                    <a:gd name="T66" fmla="*/ 43 w 98"/>
                    <a:gd name="T67" fmla="*/ 22 h 98"/>
                    <a:gd name="T68" fmla="*/ 33 w 98"/>
                    <a:gd name="T69" fmla="*/ 26 h 98"/>
                    <a:gd name="T70" fmla="*/ 26 w 98"/>
                    <a:gd name="T71" fmla="*/ 33 h 98"/>
                    <a:gd name="T72" fmla="*/ 21 w 98"/>
                    <a:gd name="T73" fmla="*/ 43 h 98"/>
                    <a:gd name="T74" fmla="*/ 21 w 98"/>
                    <a:gd name="T75" fmla="*/ 4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8" h="98">
                      <a:moveTo>
                        <a:pt x="0" y="49"/>
                      </a:moveTo>
                      <a:lnTo>
                        <a:pt x="0" y="49"/>
                      </a:lnTo>
                      <a:lnTo>
                        <a:pt x="1" y="39"/>
                      </a:lnTo>
                      <a:lnTo>
                        <a:pt x="4" y="29"/>
                      </a:lnTo>
                      <a:lnTo>
                        <a:pt x="8" y="21"/>
                      </a:lnTo>
                      <a:lnTo>
                        <a:pt x="14" y="14"/>
                      </a:lnTo>
                      <a:lnTo>
                        <a:pt x="21" y="8"/>
                      </a:lnTo>
                      <a:lnTo>
                        <a:pt x="30" y="3"/>
                      </a:lnTo>
                      <a:lnTo>
                        <a:pt x="39" y="1"/>
                      </a:lnTo>
                      <a:lnTo>
                        <a:pt x="49" y="0"/>
                      </a:lnTo>
                      <a:lnTo>
                        <a:pt x="49" y="0"/>
                      </a:lnTo>
                      <a:lnTo>
                        <a:pt x="59" y="1"/>
                      </a:lnTo>
                      <a:lnTo>
                        <a:pt x="68" y="3"/>
                      </a:lnTo>
                      <a:lnTo>
                        <a:pt x="77" y="8"/>
                      </a:lnTo>
                      <a:lnTo>
                        <a:pt x="84" y="14"/>
                      </a:lnTo>
                      <a:lnTo>
                        <a:pt x="89" y="21"/>
                      </a:lnTo>
                      <a:lnTo>
                        <a:pt x="94" y="29"/>
                      </a:lnTo>
                      <a:lnTo>
                        <a:pt x="97" y="39"/>
                      </a:lnTo>
                      <a:lnTo>
                        <a:pt x="98" y="49"/>
                      </a:lnTo>
                      <a:lnTo>
                        <a:pt x="98" y="49"/>
                      </a:lnTo>
                      <a:lnTo>
                        <a:pt x="97" y="58"/>
                      </a:lnTo>
                      <a:lnTo>
                        <a:pt x="94" y="68"/>
                      </a:lnTo>
                      <a:lnTo>
                        <a:pt x="89" y="76"/>
                      </a:lnTo>
                      <a:lnTo>
                        <a:pt x="84" y="83"/>
                      </a:lnTo>
                      <a:lnTo>
                        <a:pt x="77" y="90"/>
                      </a:lnTo>
                      <a:lnTo>
                        <a:pt x="68" y="94"/>
                      </a:lnTo>
                      <a:lnTo>
                        <a:pt x="59" y="97"/>
                      </a:lnTo>
                      <a:lnTo>
                        <a:pt x="49" y="98"/>
                      </a:lnTo>
                      <a:lnTo>
                        <a:pt x="49" y="98"/>
                      </a:lnTo>
                      <a:lnTo>
                        <a:pt x="39" y="97"/>
                      </a:lnTo>
                      <a:lnTo>
                        <a:pt x="30" y="94"/>
                      </a:lnTo>
                      <a:lnTo>
                        <a:pt x="21" y="90"/>
                      </a:lnTo>
                      <a:lnTo>
                        <a:pt x="14" y="83"/>
                      </a:lnTo>
                      <a:lnTo>
                        <a:pt x="8" y="76"/>
                      </a:lnTo>
                      <a:lnTo>
                        <a:pt x="4" y="68"/>
                      </a:lnTo>
                      <a:lnTo>
                        <a:pt x="1" y="58"/>
                      </a:lnTo>
                      <a:lnTo>
                        <a:pt x="0" y="49"/>
                      </a:lnTo>
                      <a:lnTo>
                        <a:pt x="0" y="49"/>
                      </a:lnTo>
                      <a:close/>
                      <a:moveTo>
                        <a:pt x="21" y="49"/>
                      </a:moveTo>
                      <a:lnTo>
                        <a:pt x="21" y="49"/>
                      </a:lnTo>
                      <a:lnTo>
                        <a:pt x="21" y="54"/>
                      </a:lnTo>
                      <a:lnTo>
                        <a:pt x="24" y="59"/>
                      </a:lnTo>
                      <a:lnTo>
                        <a:pt x="26" y="65"/>
                      </a:lnTo>
                      <a:lnTo>
                        <a:pt x="30" y="69"/>
                      </a:lnTo>
                      <a:lnTo>
                        <a:pt x="33" y="72"/>
                      </a:lnTo>
                      <a:lnTo>
                        <a:pt x="38" y="74"/>
                      </a:lnTo>
                      <a:lnTo>
                        <a:pt x="43" y="76"/>
                      </a:lnTo>
                      <a:lnTo>
                        <a:pt x="49" y="76"/>
                      </a:lnTo>
                      <a:lnTo>
                        <a:pt x="49" y="76"/>
                      </a:lnTo>
                      <a:lnTo>
                        <a:pt x="55" y="76"/>
                      </a:lnTo>
                      <a:lnTo>
                        <a:pt x="60" y="74"/>
                      </a:lnTo>
                      <a:lnTo>
                        <a:pt x="64" y="72"/>
                      </a:lnTo>
                      <a:lnTo>
                        <a:pt x="68" y="69"/>
                      </a:lnTo>
                      <a:lnTo>
                        <a:pt x="72" y="65"/>
                      </a:lnTo>
                      <a:lnTo>
                        <a:pt x="75" y="59"/>
                      </a:lnTo>
                      <a:lnTo>
                        <a:pt x="76" y="54"/>
                      </a:lnTo>
                      <a:lnTo>
                        <a:pt x="77" y="49"/>
                      </a:lnTo>
                      <a:lnTo>
                        <a:pt x="77" y="49"/>
                      </a:lnTo>
                      <a:lnTo>
                        <a:pt x="76" y="43"/>
                      </a:lnTo>
                      <a:lnTo>
                        <a:pt x="75" y="38"/>
                      </a:lnTo>
                      <a:lnTo>
                        <a:pt x="72" y="33"/>
                      </a:lnTo>
                      <a:lnTo>
                        <a:pt x="68" y="29"/>
                      </a:lnTo>
                      <a:lnTo>
                        <a:pt x="64" y="26"/>
                      </a:lnTo>
                      <a:lnTo>
                        <a:pt x="60" y="23"/>
                      </a:lnTo>
                      <a:lnTo>
                        <a:pt x="55" y="22"/>
                      </a:lnTo>
                      <a:lnTo>
                        <a:pt x="49" y="21"/>
                      </a:lnTo>
                      <a:lnTo>
                        <a:pt x="49" y="21"/>
                      </a:lnTo>
                      <a:lnTo>
                        <a:pt x="43" y="22"/>
                      </a:lnTo>
                      <a:lnTo>
                        <a:pt x="38" y="23"/>
                      </a:lnTo>
                      <a:lnTo>
                        <a:pt x="33" y="26"/>
                      </a:lnTo>
                      <a:lnTo>
                        <a:pt x="30" y="29"/>
                      </a:lnTo>
                      <a:lnTo>
                        <a:pt x="26" y="33"/>
                      </a:lnTo>
                      <a:lnTo>
                        <a:pt x="24" y="38"/>
                      </a:lnTo>
                      <a:lnTo>
                        <a:pt x="21" y="43"/>
                      </a:lnTo>
                      <a:lnTo>
                        <a:pt x="21" y="49"/>
                      </a:lnTo>
                      <a:lnTo>
                        <a:pt x="21" y="49"/>
                      </a:lnTo>
                      <a:close/>
                    </a:path>
                  </a:pathLst>
                </a:custGeom>
                <a:solidFill>
                  <a:srgbClr val="56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31" name="Freeform 343">
                  <a:extLst>
                    <a:ext uri="{FF2B5EF4-FFF2-40B4-BE49-F238E27FC236}">
                      <a16:creationId xmlns:a16="http://schemas.microsoft.com/office/drawing/2014/main" id="{CAACEBB1-CE16-43BB-BE99-7D5DBD73C0CA}"/>
                    </a:ext>
                  </a:extLst>
                </p:cNvPr>
                <p:cNvSpPr>
                  <a:spLocks/>
                </p:cNvSpPr>
                <p:nvPr/>
              </p:nvSpPr>
              <p:spPr bwMode="auto">
                <a:xfrm>
                  <a:off x="1299498" y="4398641"/>
                  <a:ext cx="191037" cy="198387"/>
                </a:xfrm>
                <a:custGeom>
                  <a:avLst/>
                  <a:gdLst>
                    <a:gd name="T0" fmla="*/ 15 w 80"/>
                    <a:gd name="T1" fmla="*/ 79 h 79"/>
                    <a:gd name="T2" fmla="*/ 15 w 80"/>
                    <a:gd name="T3" fmla="*/ 79 h 79"/>
                    <a:gd name="T4" fmla="*/ 17 w 80"/>
                    <a:gd name="T5" fmla="*/ 79 h 79"/>
                    <a:gd name="T6" fmla="*/ 20 w 80"/>
                    <a:gd name="T7" fmla="*/ 77 h 79"/>
                    <a:gd name="T8" fmla="*/ 77 w 80"/>
                    <a:gd name="T9" fmla="*/ 38 h 79"/>
                    <a:gd name="T10" fmla="*/ 77 w 80"/>
                    <a:gd name="T11" fmla="*/ 38 h 79"/>
                    <a:gd name="T12" fmla="*/ 79 w 80"/>
                    <a:gd name="T13" fmla="*/ 36 h 79"/>
                    <a:gd name="T14" fmla="*/ 80 w 80"/>
                    <a:gd name="T15" fmla="*/ 34 h 79"/>
                    <a:gd name="T16" fmla="*/ 80 w 80"/>
                    <a:gd name="T17" fmla="*/ 31 h 79"/>
                    <a:gd name="T18" fmla="*/ 79 w 80"/>
                    <a:gd name="T19" fmla="*/ 28 h 79"/>
                    <a:gd name="T20" fmla="*/ 79 w 80"/>
                    <a:gd name="T21" fmla="*/ 28 h 79"/>
                    <a:gd name="T22" fmla="*/ 77 w 80"/>
                    <a:gd name="T23" fmla="*/ 26 h 79"/>
                    <a:gd name="T24" fmla="*/ 74 w 80"/>
                    <a:gd name="T25" fmla="*/ 25 h 79"/>
                    <a:gd name="T26" fmla="*/ 71 w 80"/>
                    <a:gd name="T27" fmla="*/ 25 h 79"/>
                    <a:gd name="T28" fmla="*/ 68 w 80"/>
                    <a:gd name="T29" fmla="*/ 26 h 79"/>
                    <a:gd name="T30" fmla="*/ 21 w 80"/>
                    <a:gd name="T31" fmla="*/ 59 h 79"/>
                    <a:gd name="T32" fmla="*/ 13 w 80"/>
                    <a:gd name="T33" fmla="*/ 6 h 79"/>
                    <a:gd name="T34" fmla="*/ 13 w 80"/>
                    <a:gd name="T35" fmla="*/ 6 h 79"/>
                    <a:gd name="T36" fmla="*/ 12 w 80"/>
                    <a:gd name="T37" fmla="*/ 3 h 79"/>
                    <a:gd name="T38" fmla="*/ 11 w 80"/>
                    <a:gd name="T39" fmla="*/ 1 h 79"/>
                    <a:gd name="T40" fmla="*/ 8 w 80"/>
                    <a:gd name="T41" fmla="*/ 0 h 79"/>
                    <a:gd name="T42" fmla="*/ 5 w 80"/>
                    <a:gd name="T43" fmla="*/ 0 h 79"/>
                    <a:gd name="T44" fmla="*/ 5 w 80"/>
                    <a:gd name="T45" fmla="*/ 0 h 79"/>
                    <a:gd name="T46" fmla="*/ 3 w 80"/>
                    <a:gd name="T47" fmla="*/ 0 h 79"/>
                    <a:gd name="T48" fmla="*/ 1 w 80"/>
                    <a:gd name="T49" fmla="*/ 2 h 79"/>
                    <a:gd name="T50" fmla="*/ 0 w 80"/>
                    <a:gd name="T51" fmla="*/ 6 h 79"/>
                    <a:gd name="T52" fmla="*/ 0 w 80"/>
                    <a:gd name="T53" fmla="*/ 8 h 79"/>
                    <a:gd name="T54" fmla="*/ 8 w 80"/>
                    <a:gd name="T55" fmla="*/ 72 h 79"/>
                    <a:gd name="T56" fmla="*/ 8 w 80"/>
                    <a:gd name="T57" fmla="*/ 72 h 79"/>
                    <a:gd name="T58" fmla="*/ 10 w 80"/>
                    <a:gd name="T59" fmla="*/ 75 h 79"/>
                    <a:gd name="T60" fmla="*/ 12 w 80"/>
                    <a:gd name="T61" fmla="*/ 77 h 79"/>
                    <a:gd name="T62" fmla="*/ 12 w 80"/>
                    <a:gd name="T63" fmla="*/ 77 h 79"/>
                    <a:gd name="T64" fmla="*/ 15 w 80"/>
                    <a:gd name="T65" fmla="*/ 79 h 79"/>
                    <a:gd name="T66" fmla="*/ 15 w 80"/>
                    <a:gd name="T6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 h="79">
                      <a:moveTo>
                        <a:pt x="15" y="79"/>
                      </a:moveTo>
                      <a:lnTo>
                        <a:pt x="15" y="79"/>
                      </a:lnTo>
                      <a:lnTo>
                        <a:pt x="17" y="79"/>
                      </a:lnTo>
                      <a:lnTo>
                        <a:pt x="20" y="77"/>
                      </a:lnTo>
                      <a:lnTo>
                        <a:pt x="77" y="38"/>
                      </a:lnTo>
                      <a:lnTo>
                        <a:pt x="77" y="38"/>
                      </a:lnTo>
                      <a:lnTo>
                        <a:pt x="79" y="36"/>
                      </a:lnTo>
                      <a:lnTo>
                        <a:pt x="80" y="34"/>
                      </a:lnTo>
                      <a:lnTo>
                        <a:pt x="80" y="31"/>
                      </a:lnTo>
                      <a:lnTo>
                        <a:pt x="79" y="28"/>
                      </a:lnTo>
                      <a:lnTo>
                        <a:pt x="79" y="28"/>
                      </a:lnTo>
                      <a:lnTo>
                        <a:pt x="77" y="26"/>
                      </a:lnTo>
                      <a:lnTo>
                        <a:pt x="74" y="25"/>
                      </a:lnTo>
                      <a:lnTo>
                        <a:pt x="71" y="25"/>
                      </a:lnTo>
                      <a:lnTo>
                        <a:pt x="68" y="26"/>
                      </a:lnTo>
                      <a:lnTo>
                        <a:pt x="21" y="59"/>
                      </a:lnTo>
                      <a:lnTo>
                        <a:pt x="13" y="6"/>
                      </a:lnTo>
                      <a:lnTo>
                        <a:pt x="13" y="6"/>
                      </a:lnTo>
                      <a:lnTo>
                        <a:pt x="12" y="3"/>
                      </a:lnTo>
                      <a:lnTo>
                        <a:pt x="11" y="1"/>
                      </a:lnTo>
                      <a:lnTo>
                        <a:pt x="8" y="0"/>
                      </a:lnTo>
                      <a:lnTo>
                        <a:pt x="5" y="0"/>
                      </a:lnTo>
                      <a:lnTo>
                        <a:pt x="5" y="0"/>
                      </a:lnTo>
                      <a:lnTo>
                        <a:pt x="3" y="0"/>
                      </a:lnTo>
                      <a:lnTo>
                        <a:pt x="1" y="2"/>
                      </a:lnTo>
                      <a:lnTo>
                        <a:pt x="0" y="6"/>
                      </a:lnTo>
                      <a:lnTo>
                        <a:pt x="0" y="8"/>
                      </a:lnTo>
                      <a:lnTo>
                        <a:pt x="8" y="72"/>
                      </a:lnTo>
                      <a:lnTo>
                        <a:pt x="8" y="72"/>
                      </a:lnTo>
                      <a:lnTo>
                        <a:pt x="10" y="75"/>
                      </a:lnTo>
                      <a:lnTo>
                        <a:pt x="12" y="77"/>
                      </a:lnTo>
                      <a:lnTo>
                        <a:pt x="12" y="77"/>
                      </a:lnTo>
                      <a:lnTo>
                        <a:pt x="15" y="79"/>
                      </a:lnTo>
                      <a:lnTo>
                        <a:pt x="15" y="79"/>
                      </a:lnTo>
                      <a:close/>
                    </a:path>
                  </a:pathLst>
                </a:custGeom>
                <a:solidFill>
                  <a:srgbClr val="56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grpSp>
          <p:grpSp>
            <p:nvGrpSpPr>
              <p:cNvPr id="35" name="Group 10">
                <a:extLst>
                  <a:ext uri="{FF2B5EF4-FFF2-40B4-BE49-F238E27FC236}">
                    <a16:creationId xmlns:a16="http://schemas.microsoft.com/office/drawing/2014/main" id="{1B82E1F8-0376-44B1-90D0-EE9E5AD211E2}"/>
                  </a:ext>
                </a:extLst>
              </p:cNvPr>
              <p:cNvGrpSpPr/>
              <p:nvPr/>
            </p:nvGrpSpPr>
            <p:grpSpPr>
              <a:xfrm>
                <a:off x="2475111" y="4699890"/>
                <a:ext cx="1241742" cy="1190310"/>
                <a:chOff x="2475111" y="4699890"/>
                <a:chExt cx="1241742" cy="1190310"/>
              </a:xfrm>
            </p:grpSpPr>
            <p:sp>
              <p:nvSpPr>
                <p:cNvPr id="103" name="Rectangle 344">
                  <a:extLst>
                    <a:ext uri="{FF2B5EF4-FFF2-40B4-BE49-F238E27FC236}">
                      <a16:creationId xmlns:a16="http://schemas.microsoft.com/office/drawing/2014/main" id="{9A9135F2-8948-47C3-96E7-EC7CBF8B79D6}"/>
                    </a:ext>
                  </a:extLst>
                </p:cNvPr>
                <p:cNvSpPr>
                  <a:spLocks noChangeArrowheads="1"/>
                </p:cNvSpPr>
                <p:nvPr/>
              </p:nvSpPr>
              <p:spPr bwMode="auto">
                <a:xfrm>
                  <a:off x="2533891" y="5478735"/>
                  <a:ext cx="712717" cy="66131"/>
                </a:xfrm>
                <a:prstGeom prst="rect">
                  <a:avLst/>
                </a:prstGeom>
                <a:solidFill>
                  <a:srgbClr val="5653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04" name="Freeform 345">
                  <a:extLst>
                    <a:ext uri="{FF2B5EF4-FFF2-40B4-BE49-F238E27FC236}">
                      <a16:creationId xmlns:a16="http://schemas.microsoft.com/office/drawing/2014/main" id="{E9F21F0A-08E7-41FA-9D6B-35757900FC40}"/>
                    </a:ext>
                  </a:extLst>
                </p:cNvPr>
                <p:cNvSpPr>
                  <a:spLocks/>
                </p:cNvSpPr>
                <p:nvPr/>
              </p:nvSpPr>
              <p:spPr bwMode="auto">
                <a:xfrm>
                  <a:off x="2511846" y="5206876"/>
                  <a:ext cx="565766" cy="205733"/>
                </a:xfrm>
                <a:custGeom>
                  <a:avLst/>
                  <a:gdLst>
                    <a:gd name="T0" fmla="*/ 18 w 232"/>
                    <a:gd name="T1" fmla="*/ 52 h 85"/>
                    <a:gd name="T2" fmla="*/ 18 w 232"/>
                    <a:gd name="T3" fmla="*/ 52 h 85"/>
                    <a:gd name="T4" fmla="*/ 21 w 232"/>
                    <a:gd name="T5" fmla="*/ 46 h 85"/>
                    <a:gd name="T6" fmla="*/ 28 w 232"/>
                    <a:gd name="T7" fmla="*/ 33 h 85"/>
                    <a:gd name="T8" fmla="*/ 33 w 232"/>
                    <a:gd name="T9" fmla="*/ 26 h 85"/>
                    <a:gd name="T10" fmla="*/ 39 w 232"/>
                    <a:gd name="T11" fmla="*/ 17 h 85"/>
                    <a:gd name="T12" fmla="*/ 48 w 232"/>
                    <a:gd name="T13" fmla="*/ 11 h 85"/>
                    <a:gd name="T14" fmla="*/ 58 w 232"/>
                    <a:gd name="T15" fmla="*/ 5 h 85"/>
                    <a:gd name="T16" fmla="*/ 58 w 232"/>
                    <a:gd name="T17" fmla="*/ 5 h 85"/>
                    <a:gd name="T18" fmla="*/ 69 w 232"/>
                    <a:gd name="T19" fmla="*/ 2 h 85"/>
                    <a:gd name="T20" fmla="*/ 79 w 232"/>
                    <a:gd name="T21" fmla="*/ 0 h 85"/>
                    <a:gd name="T22" fmla="*/ 88 w 232"/>
                    <a:gd name="T23" fmla="*/ 0 h 85"/>
                    <a:gd name="T24" fmla="*/ 99 w 232"/>
                    <a:gd name="T25" fmla="*/ 2 h 85"/>
                    <a:gd name="T26" fmla="*/ 107 w 232"/>
                    <a:gd name="T27" fmla="*/ 5 h 85"/>
                    <a:gd name="T28" fmla="*/ 115 w 232"/>
                    <a:gd name="T29" fmla="*/ 9 h 85"/>
                    <a:gd name="T30" fmla="*/ 121 w 232"/>
                    <a:gd name="T31" fmla="*/ 14 h 85"/>
                    <a:gd name="T32" fmla="*/ 125 w 232"/>
                    <a:gd name="T33" fmla="*/ 21 h 85"/>
                    <a:gd name="T34" fmla="*/ 125 w 232"/>
                    <a:gd name="T35" fmla="*/ 21 h 85"/>
                    <a:gd name="T36" fmla="*/ 127 w 232"/>
                    <a:gd name="T37" fmla="*/ 24 h 85"/>
                    <a:gd name="T38" fmla="*/ 129 w 232"/>
                    <a:gd name="T39" fmla="*/ 25 h 85"/>
                    <a:gd name="T40" fmla="*/ 131 w 232"/>
                    <a:gd name="T41" fmla="*/ 25 h 85"/>
                    <a:gd name="T42" fmla="*/ 134 w 232"/>
                    <a:gd name="T43" fmla="*/ 25 h 85"/>
                    <a:gd name="T44" fmla="*/ 141 w 232"/>
                    <a:gd name="T45" fmla="*/ 22 h 85"/>
                    <a:gd name="T46" fmla="*/ 147 w 232"/>
                    <a:gd name="T47" fmla="*/ 16 h 85"/>
                    <a:gd name="T48" fmla="*/ 155 w 232"/>
                    <a:gd name="T49" fmla="*/ 12 h 85"/>
                    <a:gd name="T50" fmla="*/ 158 w 232"/>
                    <a:gd name="T51" fmla="*/ 10 h 85"/>
                    <a:gd name="T52" fmla="*/ 162 w 232"/>
                    <a:gd name="T53" fmla="*/ 9 h 85"/>
                    <a:gd name="T54" fmla="*/ 167 w 232"/>
                    <a:gd name="T55" fmla="*/ 9 h 85"/>
                    <a:gd name="T56" fmla="*/ 172 w 232"/>
                    <a:gd name="T57" fmla="*/ 9 h 85"/>
                    <a:gd name="T58" fmla="*/ 176 w 232"/>
                    <a:gd name="T59" fmla="*/ 11 h 85"/>
                    <a:gd name="T60" fmla="*/ 180 w 232"/>
                    <a:gd name="T61" fmla="*/ 14 h 85"/>
                    <a:gd name="T62" fmla="*/ 180 w 232"/>
                    <a:gd name="T63" fmla="*/ 14 h 85"/>
                    <a:gd name="T64" fmla="*/ 190 w 232"/>
                    <a:gd name="T65" fmla="*/ 24 h 85"/>
                    <a:gd name="T66" fmla="*/ 199 w 232"/>
                    <a:gd name="T67" fmla="*/ 34 h 85"/>
                    <a:gd name="T68" fmla="*/ 216 w 232"/>
                    <a:gd name="T69" fmla="*/ 56 h 85"/>
                    <a:gd name="T70" fmla="*/ 228 w 232"/>
                    <a:gd name="T71" fmla="*/ 75 h 85"/>
                    <a:gd name="T72" fmla="*/ 232 w 232"/>
                    <a:gd name="T73" fmla="*/ 82 h 85"/>
                    <a:gd name="T74" fmla="*/ 232 w 232"/>
                    <a:gd name="T75" fmla="*/ 82 h 85"/>
                    <a:gd name="T76" fmla="*/ 188 w 232"/>
                    <a:gd name="T77" fmla="*/ 82 h 85"/>
                    <a:gd name="T78" fmla="*/ 154 w 232"/>
                    <a:gd name="T79" fmla="*/ 83 h 85"/>
                    <a:gd name="T80" fmla="*/ 142 w 232"/>
                    <a:gd name="T81" fmla="*/ 84 h 85"/>
                    <a:gd name="T82" fmla="*/ 134 w 232"/>
                    <a:gd name="T83" fmla="*/ 85 h 85"/>
                    <a:gd name="T84" fmla="*/ 134 w 232"/>
                    <a:gd name="T85" fmla="*/ 85 h 85"/>
                    <a:gd name="T86" fmla="*/ 131 w 232"/>
                    <a:gd name="T87" fmla="*/ 85 h 85"/>
                    <a:gd name="T88" fmla="*/ 126 w 232"/>
                    <a:gd name="T89" fmla="*/ 84 h 85"/>
                    <a:gd name="T90" fmla="*/ 109 w 232"/>
                    <a:gd name="T91" fmla="*/ 81 h 85"/>
                    <a:gd name="T92" fmla="*/ 63 w 232"/>
                    <a:gd name="T93" fmla="*/ 70 h 85"/>
                    <a:gd name="T94" fmla="*/ 0 w 232"/>
                    <a:gd name="T95" fmla="*/ 52 h 85"/>
                    <a:gd name="T96" fmla="*/ 18 w 232"/>
                    <a:gd name="T97"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2" h="85">
                      <a:moveTo>
                        <a:pt x="18" y="52"/>
                      </a:moveTo>
                      <a:lnTo>
                        <a:pt x="18" y="52"/>
                      </a:lnTo>
                      <a:lnTo>
                        <a:pt x="21" y="46"/>
                      </a:lnTo>
                      <a:lnTo>
                        <a:pt x="28" y="33"/>
                      </a:lnTo>
                      <a:lnTo>
                        <a:pt x="33" y="26"/>
                      </a:lnTo>
                      <a:lnTo>
                        <a:pt x="39" y="17"/>
                      </a:lnTo>
                      <a:lnTo>
                        <a:pt x="48" y="11"/>
                      </a:lnTo>
                      <a:lnTo>
                        <a:pt x="58" y="5"/>
                      </a:lnTo>
                      <a:lnTo>
                        <a:pt x="58" y="5"/>
                      </a:lnTo>
                      <a:lnTo>
                        <a:pt x="69" y="2"/>
                      </a:lnTo>
                      <a:lnTo>
                        <a:pt x="79" y="0"/>
                      </a:lnTo>
                      <a:lnTo>
                        <a:pt x="88" y="0"/>
                      </a:lnTo>
                      <a:lnTo>
                        <a:pt x="99" y="2"/>
                      </a:lnTo>
                      <a:lnTo>
                        <a:pt x="107" y="5"/>
                      </a:lnTo>
                      <a:lnTo>
                        <a:pt x="115" y="9"/>
                      </a:lnTo>
                      <a:lnTo>
                        <a:pt x="121" y="14"/>
                      </a:lnTo>
                      <a:lnTo>
                        <a:pt x="125" y="21"/>
                      </a:lnTo>
                      <a:lnTo>
                        <a:pt x="125" y="21"/>
                      </a:lnTo>
                      <a:lnTo>
                        <a:pt x="127" y="24"/>
                      </a:lnTo>
                      <a:lnTo>
                        <a:pt x="129" y="25"/>
                      </a:lnTo>
                      <a:lnTo>
                        <a:pt x="131" y="25"/>
                      </a:lnTo>
                      <a:lnTo>
                        <a:pt x="134" y="25"/>
                      </a:lnTo>
                      <a:lnTo>
                        <a:pt x="141" y="22"/>
                      </a:lnTo>
                      <a:lnTo>
                        <a:pt x="147" y="16"/>
                      </a:lnTo>
                      <a:lnTo>
                        <a:pt x="155" y="12"/>
                      </a:lnTo>
                      <a:lnTo>
                        <a:pt x="158" y="10"/>
                      </a:lnTo>
                      <a:lnTo>
                        <a:pt x="162" y="9"/>
                      </a:lnTo>
                      <a:lnTo>
                        <a:pt x="167" y="9"/>
                      </a:lnTo>
                      <a:lnTo>
                        <a:pt x="172" y="9"/>
                      </a:lnTo>
                      <a:lnTo>
                        <a:pt x="176" y="11"/>
                      </a:lnTo>
                      <a:lnTo>
                        <a:pt x="180" y="14"/>
                      </a:lnTo>
                      <a:lnTo>
                        <a:pt x="180" y="14"/>
                      </a:lnTo>
                      <a:lnTo>
                        <a:pt x="190" y="24"/>
                      </a:lnTo>
                      <a:lnTo>
                        <a:pt x="199" y="34"/>
                      </a:lnTo>
                      <a:lnTo>
                        <a:pt x="216" y="56"/>
                      </a:lnTo>
                      <a:lnTo>
                        <a:pt x="228" y="75"/>
                      </a:lnTo>
                      <a:lnTo>
                        <a:pt x="232" y="82"/>
                      </a:lnTo>
                      <a:lnTo>
                        <a:pt x="232" y="82"/>
                      </a:lnTo>
                      <a:lnTo>
                        <a:pt x="188" y="82"/>
                      </a:lnTo>
                      <a:lnTo>
                        <a:pt x="154" y="83"/>
                      </a:lnTo>
                      <a:lnTo>
                        <a:pt x="142" y="84"/>
                      </a:lnTo>
                      <a:lnTo>
                        <a:pt x="134" y="85"/>
                      </a:lnTo>
                      <a:lnTo>
                        <a:pt x="134" y="85"/>
                      </a:lnTo>
                      <a:lnTo>
                        <a:pt x="131" y="85"/>
                      </a:lnTo>
                      <a:lnTo>
                        <a:pt x="126" y="84"/>
                      </a:lnTo>
                      <a:lnTo>
                        <a:pt x="109" y="81"/>
                      </a:lnTo>
                      <a:lnTo>
                        <a:pt x="63" y="70"/>
                      </a:lnTo>
                      <a:lnTo>
                        <a:pt x="0" y="52"/>
                      </a:lnTo>
                      <a:lnTo>
                        <a:pt x="18" y="52"/>
                      </a:lnTo>
                      <a:close/>
                    </a:path>
                  </a:pathLst>
                </a:custGeom>
                <a:solidFill>
                  <a:srgbClr val="56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05" name="Freeform 346">
                  <a:extLst>
                    <a:ext uri="{FF2B5EF4-FFF2-40B4-BE49-F238E27FC236}">
                      <a16:creationId xmlns:a16="http://schemas.microsoft.com/office/drawing/2014/main" id="{AC4E8B7E-D62A-4A06-B04D-7B8AAAD219F7}"/>
                    </a:ext>
                  </a:extLst>
                </p:cNvPr>
                <p:cNvSpPr>
                  <a:spLocks/>
                </p:cNvSpPr>
                <p:nvPr/>
              </p:nvSpPr>
              <p:spPr bwMode="auto">
                <a:xfrm>
                  <a:off x="2511846" y="5206876"/>
                  <a:ext cx="565766" cy="205733"/>
                </a:xfrm>
                <a:custGeom>
                  <a:avLst/>
                  <a:gdLst>
                    <a:gd name="T0" fmla="*/ 18 w 232"/>
                    <a:gd name="T1" fmla="*/ 52 h 85"/>
                    <a:gd name="T2" fmla="*/ 18 w 232"/>
                    <a:gd name="T3" fmla="*/ 52 h 85"/>
                    <a:gd name="T4" fmla="*/ 21 w 232"/>
                    <a:gd name="T5" fmla="*/ 46 h 85"/>
                    <a:gd name="T6" fmla="*/ 28 w 232"/>
                    <a:gd name="T7" fmla="*/ 33 h 85"/>
                    <a:gd name="T8" fmla="*/ 33 w 232"/>
                    <a:gd name="T9" fmla="*/ 26 h 85"/>
                    <a:gd name="T10" fmla="*/ 39 w 232"/>
                    <a:gd name="T11" fmla="*/ 17 h 85"/>
                    <a:gd name="T12" fmla="*/ 48 w 232"/>
                    <a:gd name="T13" fmla="*/ 11 h 85"/>
                    <a:gd name="T14" fmla="*/ 58 w 232"/>
                    <a:gd name="T15" fmla="*/ 5 h 85"/>
                    <a:gd name="T16" fmla="*/ 58 w 232"/>
                    <a:gd name="T17" fmla="*/ 5 h 85"/>
                    <a:gd name="T18" fmla="*/ 69 w 232"/>
                    <a:gd name="T19" fmla="*/ 2 h 85"/>
                    <a:gd name="T20" fmla="*/ 79 w 232"/>
                    <a:gd name="T21" fmla="*/ 0 h 85"/>
                    <a:gd name="T22" fmla="*/ 88 w 232"/>
                    <a:gd name="T23" fmla="*/ 0 h 85"/>
                    <a:gd name="T24" fmla="*/ 99 w 232"/>
                    <a:gd name="T25" fmla="*/ 2 h 85"/>
                    <a:gd name="T26" fmla="*/ 107 w 232"/>
                    <a:gd name="T27" fmla="*/ 5 h 85"/>
                    <a:gd name="T28" fmla="*/ 115 w 232"/>
                    <a:gd name="T29" fmla="*/ 9 h 85"/>
                    <a:gd name="T30" fmla="*/ 121 w 232"/>
                    <a:gd name="T31" fmla="*/ 14 h 85"/>
                    <a:gd name="T32" fmla="*/ 125 w 232"/>
                    <a:gd name="T33" fmla="*/ 21 h 85"/>
                    <a:gd name="T34" fmla="*/ 125 w 232"/>
                    <a:gd name="T35" fmla="*/ 21 h 85"/>
                    <a:gd name="T36" fmla="*/ 127 w 232"/>
                    <a:gd name="T37" fmla="*/ 24 h 85"/>
                    <a:gd name="T38" fmla="*/ 129 w 232"/>
                    <a:gd name="T39" fmla="*/ 25 h 85"/>
                    <a:gd name="T40" fmla="*/ 131 w 232"/>
                    <a:gd name="T41" fmla="*/ 25 h 85"/>
                    <a:gd name="T42" fmla="*/ 134 w 232"/>
                    <a:gd name="T43" fmla="*/ 25 h 85"/>
                    <a:gd name="T44" fmla="*/ 141 w 232"/>
                    <a:gd name="T45" fmla="*/ 22 h 85"/>
                    <a:gd name="T46" fmla="*/ 147 w 232"/>
                    <a:gd name="T47" fmla="*/ 16 h 85"/>
                    <a:gd name="T48" fmla="*/ 155 w 232"/>
                    <a:gd name="T49" fmla="*/ 12 h 85"/>
                    <a:gd name="T50" fmla="*/ 158 w 232"/>
                    <a:gd name="T51" fmla="*/ 10 h 85"/>
                    <a:gd name="T52" fmla="*/ 162 w 232"/>
                    <a:gd name="T53" fmla="*/ 9 h 85"/>
                    <a:gd name="T54" fmla="*/ 167 w 232"/>
                    <a:gd name="T55" fmla="*/ 9 h 85"/>
                    <a:gd name="T56" fmla="*/ 172 w 232"/>
                    <a:gd name="T57" fmla="*/ 9 h 85"/>
                    <a:gd name="T58" fmla="*/ 176 w 232"/>
                    <a:gd name="T59" fmla="*/ 11 h 85"/>
                    <a:gd name="T60" fmla="*/ 180 w 232"/>
                    <a:gd name="T61" fmla="*/ 14 h 85"/>
                    <a:gd name="T62" fmla="*/ 180 w 232"/>
                    <a:gd name="T63" fmla="*/ 14 h 85"/>
                    <a:gd name="T64" fmla="*/ 190 w 232"/>
                    <a:gd name="T65" fmla="*/ 24 h 85"/>
                    <a:gd name="T66" fmla="*/ 199 w 232"/>
                    <a:gd name="T67" fmla="*/ 34 h 85"/>
                    <a:gd name="T68" fmla="*/ 216 w 232"/>
                    <a:gd name="T69" fmla="*/ 56 h 85"/>
                    <a:gd name="T70" fmla="*/ 228 w 232"/>
                    <a:gd name="T71" fmla="*/ 75 h 85"/>
                    <a:gd name="T72" fmla="*/ 232 w 232"/>
                    <a:gd name="T73" fmla="*/ 82 h 85"/>
                    <a:gd name="T74" fmla="*/ 232 w 232"/>
                    <a:gd name="T75" fmla="*/ 82 h 85"/>
                    <a:gd name="T76" fmla="*/ 188 w 232"/>
                    <a:gd name="T77" fmla="*/ 82 h 85"/>
                    <a:gd name="T78" fmla="*/ 154 w 232"/>
                    <a:gd name="T79" fmla="*/ 83 h 85"/>
                    <a:gd name="T80" fmla="*/ 142 w 232"/>
                    <a:gd name="T81" fmla="*/ 84 h 85"/>
                    <a:gd name="T82" fmla="*/ 134 w 232"/>
                    <a:gd name="T83" fmla="*/ 85 h 85"/>
                    <a:gd name="T84" fmla="*/ 134 w 232"/>
                    <a:gd name="T85" fmla="*/ 85 h 85"/>
                    <a:gd name="T86" fmla="*/ 131 w 232"/>
                    <a:gd name="T87" fmla="*/ 85 h 85"/>
                    <a:gd name="T88" fmla="*/ 126 w 232"/>
                    <a:gd name="T89" fmla="*/ 84 h 85"/>
                    <a:gd name="T90" fmla="*/ 109 w 232"/>
                    <a:gd name="T91" fmla="*/ 81 h 85"/>
                    <a:gd name="T92" fmla="*/ 63 w 232"/>
                    <a:gd name="T93" fmla="*/ 70 h 85"/>
                    <a:gd name="T94" fmla="*/ 0 w 232"/>
                    <a:gd name="T95"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 h="85">
                      <a:moveTo>
                        <a:pt x="18" y="52"/>
                      </a:moveTo>
                      <a:lnTo>
                        <a:pt x="18" y="52"/>
                      </a:lnTo>
                      <a:lnTo>
                        <a:pt x="21" y="46"/>
                      </a:lnTo>
                      <a:lnTo>
                        <a:pt x="28" y="33"/>
                      </a:lnTo>
                      <a:lnTo>
                        <a:pt x="33" y="26"/>
                      </a:lnTo>
                      <a:lnTo>
                        <a:pt x="39" y="17"/>
                      </a:lnTo>
                      <a:lnTo>
                        <a:pt x="48" y="11"/>
                      </a:lnTo>
                      <a:lnTo>
                        <a:pt x="58" y="5"/>
                      </a:lnTo>
                      <a:lnTo>
                        <a:pt x="58" y="5"/>
                      </a:lnTo>
                      <a:lnTo>
                        <a:pt x="69" y="2"/>
                      </a:lnTo>
                      <a:lnTo>
                        <a:pt x="79" y="0"/>
                      </a:lnTo>
                      <a:lnTo>
                        <a:pt x="88" y="0"/>
                      </a:lnTo>
                      <a:lnTo>
                        <a:pt x="99" y="2"/>
                      </a:lnTo>
                      <a:lnTo>
                        <a:pt x="107" y="5"/>
                      </a:lnTo>
                      <a:lnTo>
                        <a:pt x="115" y="9"/>
                      </a:lnTo>
                      <a:lnTo>
                        <a:pt x="121" y="14"/>
                      </a:lnTo>
                      <a:lnTo>
                        <a:pt x="125" y="21"/>
                      </a:lnTo>
                      <a:lnTo>
                        <a:pt x="125" y="21"/>
                      </a:lnTo>
                      <a:lnTo>
                        <a:pt x="127" y="24"/>
                      </a:lnTo>
                      <a:lnTo>
                        <a:pt x="129" y="25"/>
                      </a:lnTo>
                      <a:lnTo>
                        <a:pt x="131" y="25"/>
                      </a:lnTo>
                      <a:lnTo>
                        <a:pt x="134" y="25"/>
                      </a:lnTo>
                      <a:lnTo>
                        <a:pt x="141" y="22"/>
                      </a:lnTo>
                      <a:lnTo>
                        <a:pt x="147" y="16"/>
                      </a:lnTo>
                      <a:lnTo>
                        <a:pt x="155" y="12"/>
                      </a:lnTo>
                      <a:lnTo>
                        <a:pt x="158" y="10"/>
                      </a:lnTo>
                      <a:lnTo>
                        <a:pt x="162" y="9"/>
                      </a:lnTo>
                      <a:lnTo>
                        <a:pt x="167" y="9"/>
                      </a:lnTo>
                      <a:lnTo>
                        <a:pt x="172" y="9"/>
                      </a:lnTo>
                      <a:lnTo>
                        <a:pt x="176" y="11"/>
                      </a:lnTo>
                      <a:lnTo>
                        <a:pt x="180" y="14"/>
                      </a:lnTo>
                      <a:lnTo>
                        <a:pt x="180" y="14"/>
                      </a:lnTo>
                      <a:lnTo>
                        <a:pt x="190" y="24"/>
                      </a:lnTo>
                      <a:lnTo>
                        <a:pt x="199" y="34"/>
                      </a:lnTo>
                      <a:lnTo>
                        <a:pt x="216" y="56"/>
                      </a:lnTo>
                      <a:lnTo>
                        <a:pt x="228" y="75"/>
                      </a:lnTo>
                      <a:lnTo>
                        <a:pt x="232" y="82"/>
                      </a:lnTo>
                      <a:lnTo>
                        <a:pt x="232" y="82"/>
                      </a:lnTo>
                      <a:lnTo>
                        <a:pt x="188" y="82"/>
                      </a:lnTo>
                      <a:lnTo>
                        <a:pt x="154" y="83"/>
                      </a:lnTo>
                      <a:lnTo>
                        <a:pt x="142" y="84"/>
                      </a:lnTo>
                      <a:lnTo>
                        <a:pt x="134" y="85"/>
                      </a:lnTo>
                      <a:lnTo>
                        <a:pt x="134" y="85"/>
                      </a:lnTo>
                      <a:lnTo>
                        <a:pt x="131" y="85"/>
                      </a:lnTo>
                      <a:lnTo>
                        <a:pt x="126" y="84"/>
                      </a:lnTo>
                      <a:lnTo>
                        <a:pt x="109" y="81"/>
                      </a:lnTo>
                      <a:lnTo>
                        <a:pt x="63" y="70"/>
                      </a:lnTo>
                      <a:lnTo>
                        <a:pt x="0"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06" name="Freeform 347">
                  <a:extLst>
                    <a:ext uri="{FF2B5EF4-FFF2-40B4-BE49-F238E27FC236}">
                      <a16:creationId xmlns:a16="http://schemas.microsoft.com/office/drawing/2014/main" id="{DC463661-B074-4CF1-9016-C248E1D76D83}"/>
                    </a:ext>
                  </a:extLst>
                </p:cNvPr>
                <p:cNvSpPr>
                  <a:spLocks/>
                </p:cNvSpPr>
                <p:nvPr/>
              </p:nvSpPr>
              <p:spPr bwMode="auto">
                <a:xfrm>
                  <a:off x="2497151" y="5295047"/>
                  <a:ext cx="551071" cy="213082"/>
                </a:xfrm>
                <a:custGeom>
                  <a:avLst/>
                  <a:gdLst>
                    <a:gd name="T0" fmla="*/ 225 w 227"/>
                    <a:gd name="T1" fmla="*/ 14 h 88"/>
                    <a:gd name="T2" fmla="*/ 225 w 227"/>
                    <a:gd name="T3" fmla="*/ 14 h 88"/>
                    <a:gd name="T4" fmla="*/ 212 w 227"/>
                    <a:gd name="T5" fmla="*/ 13 h 88"/>
                    <a:gd name="T6" fmla="*/ 186 w 227"/>
                    <a:gd name="T7" fmla="*/ 11 h 88"/>
                    <a:gd name="T8" fmla="*/ 109 w 227"/>
                    <a:gd name="T9" fmla="*/ 6 h 88"/>
                    <a:gd name="T10" fmla="*/ 0 w 227"/>
                    <a:gd name="T11" fmla="*/ 0 h 88"/>
                    <a:gd name="T12" fmla="*/ 7 w 227"/>
                    <a:gd name="T13" fmla="*/ 88 h 88"/>
                    <a:gd name="T14" fmla="*/ 222 w 227"/>
                    <a:gd name="T15" fmla="*/ 88 h 88"/>
                    <a:gd name="T16" fmla="*/ 227 w 227"/>
                    <a:gd name="T17" fmla="*/ 23 h 88"/>
                    <a:gd name="T18" fmla="*/ 225 w 227"/>
                    <a:gd name="T19" fmla="*/ 1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88">
                      <a:moveTo>
                        <a:pt x="225" y="14"/>
                      </a:moveTo>
                      <a:lnTo>
                        <a:pt x="225" y="14"/>
                      </a:lnTo>
                      <a:lnTo>
                        <a:pt x="212" y="13"/>
                      </a:lnTo>
                      <a:lnTo>
                        <a:pt x="186" y="11"/>
                      </a:lnTo>
                      <a:lnTo>
                        <a:pt x="109" y="6"/>
                      </a:lnTo>
                      <a:lnTo>
                        <a:pt x="0" y="0"/>
                      </a:lnTo>
                      <a:lnTo>
                        <a:pt x="7" y="88"/>
                      </a:lnTo>
                      <a:lnTo>
                        <a:pt x="222" y="88"/>
                      </a:lnTo>
                      <a:lnTo>
                        <a:pt x="227" y="23"/>
                      </a:lnTo>
                      <a:lnTo>
                        <a:pt x="225" y="14"/>
                      </a:lnTo>
                      <a:close/>
                    </a:path>
                  </a:pathLst>
                </a:custGeom>
                <a:solidFill>
                  <a:srgbClr val="FFF1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07" name="Freeform 348">
                  <a:extLst>
                    <a:ext uri="{FF2B5EF4-FFF2-40B4-BE49-F238E27FC236}">
                      <a16:creationId xmlns:a16="http://schemas.microsoft.com/office/drawing/2014/main" id="{1BEA58C7-2139-44A2-998B-1A5A881EC0AD}"/>
                    </a:ext>
                  </a:extLst>
                </p:cNvPr>
                <p:cNvSpPr>
                  <a:spLocks/>
                </p:cNvSpPr>
                <p:nvPr/>
              </p:nvSpPr>
              <p:spPr bwMode="auto">
                <a:xfrm>
                  <a:off x="2497151" y="5295047"/>
                  <a:ext cx="551071" cy="213082"/>
                </a:xfrm>
                <a:custGeom>
                  <a:avLst/>
                  <a:gdLst>
                    <a:gd name="T0" fmla="*/ 225 w 227"/>
                    <a:gd name="T1" fmla="*/ 14 h 88"/>
                    <a:gd name="T2" fmla="*/ 225 w 227"/>
                    <a:gd name="T3" fmla="*/ 14 h 88"/>
                    <a:gd name="T4" fmla="*/ 212 w 227"/>
                    <a:gd name="T5" fmla="*/ 13 h 88"/>
                    <a:gd name="T6" fmla="*/ 186 w 227"/>
                    <a:gd name="T7" fmla="*/ 11 h 88"/>
                    <a:gd name="T8" fmla="*/ 109 w 227"/>
                    <a:gd name="T9" fmla="*/ 6 h 88"/>
                    <a:gd name="T10" fmla="*/ 0 w 227"/>
                    <a:gd name="T11" fmla="*/ 0 h 88"/>
                    <a:gd name="T12" fmla="*/ 7 w 227"/>
                    <a:gd name="T13" fmla="*/ 88 h 88"/>
                    <a:gd name="T14" fmla="*/ 222 w 227"/>
                    <a:gd name="T15" fmla="*/ 88 h 88"/>
                    <a:gd name="T16" fmla="*/ 227 w 227"/>
                    <a:gd name="T17"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88">
                      <a:moveTo>
                        <a:pt x="225" y="14"/>
                      </a:moveTo>
                      <a:lnTo>
                        <a:pt x="225" y="14"/>
                      </a:lnTo>
                      <a:lnTo>
                        <a:pt x="212" y="13"/>
                      </a:lnTo>
                      <a:lnTo>
                        <a:pt x="186" y="11"/>
                      </a:lnTo>
                      <a:lnTo>
                        <a:pt x="109" y="6"/>
                      </a:lnTo>
                      <a:lnTo>
                        <a:pt x="0" y="0"/>
                      </a:lnTo>
                      <a:lnTo>
                        <a:pt x="7" y="88"/>
                      </a:lnTo>
                      <a:lnTo>
                        <a:pt x="222" y="88"/>
                      </a:lnTo>
                      <a:lnTo>
                        <a:pt x="227"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08" name="Freeform 349">
                  <a:extLst>
                    <a:ext uri="{FF2B5EF4-FFF2-40B4-BE49-F238E27FC236}">
                      <a16:creationId xmlns:a16="http://schemas.microsoft.com/office/drawing/2014/main" id="{5BDD6107-3C97-461C-8A66-BF0C4B7B42B6}"/>
                    </a:ext>
                  </a:extLst>
                </p:cNvPr>
                <p:cNvSpPr>
                  <a:spLocks/>
                </p:cNvSpPr>
                <p:nvPr/>
              </p:nvSpPr>
              <p:spPr bwMode="auto">
                <a:xfrm>
                  <a:off x="3246604" y="4699890"/>
                  <a:ext cx="433509" cy="448205"/>
                </a:xfrm>
                <a:custGeom>
                  <a:avLst/>
                  <a:gdLst>
                    <a:gd name="T0" fmla="*/ 50 w 176"/>
                    <a:gd name="T1" fmla="*/ 182 h 182"/>
                    <a:gd name="T2" fmla="*/ 50 w 176"/>
                    <a:gd name="T3" fmla="*/ 182 h 182"/>
                    <a:gd name="T4" fmla="*/ 46 w 176"/>
                    <a:gd name="T5" fmla="*/ 178 h 182"/>
                    <a:gd name="T6" fmla="*/ 33 w 176"/>
                    <a:gd name="T7" fmla="*/ 169 h 182"/>
                    <a:gd name="T8" fmla="*/ 17 w 176"/>
                    <a:gd name="T9" fmla="*/ 160 h 182"/>
                    <a:gd name="T10" fmla="*/ 8 w 176"/>
                    <a:gd name="T11" fmla="*/ 157 h 182"/>
                    <a:gd name="T12" fmla="*/ 0 w 176"/>
                    <a:gd name="T13" fmla="*/ 154 h 182"/>
                    <a:gd name="T14" fmla="*/ 161 w 176"/>
                    <a:gd name="T15" fmla="*/ 0 h 182"/>
                    <a:gd name="T16" fmla="*/ 176 w 176"/>
                    <a:gd name="T17" fmla="*/ 14 h 182"/>
                    <a:gd name="T18" fmla="*/ 50 w 176"/>
                    <a:gd name="T19"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2">
                      <a:moveTo>
                        <a:pt x="50" y="182"/>
                      </a:moveTo>
                      <a:lnTo>
                        <a:pt x="50" y="182"/>
                      </a:lnTo>
                      <a:lnTo>
                        <a:pt x="46" y="178"/>
                      </a:lnTo>
                      <a:lnTo>
                        <a:pt x="33" y="169"/>
                      </a:lnTo>
                      <a:lnTo>
                        <a:pt x="17" y="160"/>
                      </a:lnTo>
                      <a:lnTo>
                        <a:pt x="8" y="157"/>
                      </a:lnTo>
                      <a:lnTo>
                        <a:pt x="0" y="154"/>
                      </a:lnTo>
                      <a:lnTo>
                        <a:pt x="161" y="0"/>
                      </a:lnTo>
                      <a:lnTo>
                        <a:pt x="176" y="14"/>
                      </a:lnTo>
                      <a:lnTo>
                        <a:pt x="50" y="182"/>
                      </a:lnTo>
                      <a:close/>
                    </a:path>
                  </a:pathLst>
                </a:custGeom>
                <a:solidFill>
                  <a:srgbClr val="C74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09" name="Freeform 350">
                  <a:extLst>
                    <a:ext uri="{FF2B5EF4-FFF2-40B4-BE49-F238E27FC236}">
                      <a16:creationId xmlns:a16="http://schemas.microsoft.com/office/drawing/2014/main" id="{0FAEB162-AF02-486A-8E5F-CE312A2A9220}"/>
                    </a:ext>
                  </a:extLst>
                </p:cNvPr>
                <p:cNvSpPr>
                  <a:spLocks/>
                </p:cNvSpPr>
                <p:nvPr/>
              </p:nvSpPr>
              <p:spPr bwMode="auto">
                <a:xfrm>
                  <a:off x="3591942" y="4758671"/>
                  <a:ext cx="124911" cy="470246"/>
                </a:xfrm>
                <a:custGeom>
                  <a:avLst/>
                  <a:gdLst>
                    <a:gd name="T0" fmla="*/ 44 w 53"/>
                    <a:gd name="T1" fmla="*/ 0 h 193"/>
                    <a:gd name="T2" fmla="*/ 0 w 53"/>
                    <a:gd name="T3" fmla="*/ 60 h 193"/>
                    <a:gd name="T4" fmla="*/ 30 w 53"/>
                    <a:gd name="T5" fmla="*/ 193 h 193"/>
                    <a:gd name="T6" fmla="*/ 53 w 53"/>
                    <a:gd name="T7" fmla="*/ 193 h 193"/>
                    <a:gd name="T8" fmla="*/ 44 w 53"/>
                    <a:gd name="T9" fmla="*/ 0 h 193"/>
                  </a:gdLst>
                  <a:ahLst/>
                  <a:cxnLst>
                    <a:cxn ang="0">
                      <a:pos x="T0" y="T1"/>
                    </a:cxn>
                    <a:cxn ang="0">
                      <a:pos x="T2" y="T3"/>
                    </a:cxn>
                    <a:cxn ang="0">
                      <a:pos x="T4" y="T5"/>
                    </a:cxn>
                    <a:cxn ang="0">
                      <a:pos x="T6" y="T7"/>
                    </a:cxn>
                    <a:cxn ang="0">
                      <a:pos x="T8" y="T9"/>
                    </a:cxn>
                  </a:cxnLst>
                  <a:rect l="0" t="0" r="r" b="b"/>
                  <a:pathLst>
                    <a:path w="53" h="193">
                      <a:moveTo>
                        <a:pt x="44" y="0"/>
                      </a:moveTo>
                      <a:lnTo>
                        <a:pt x="0" y="60"/>
                      </a:lnTo>
                      <a:lnTo>
                        <a:pt x="30" y="193"/>
                      </a:lnTo>
                      <a:lnTo>
                        <a:pt x="53" y="193"/>
                      </a:lnTo>
                      <a:lnTo>
                        <a:pt x="44" y="0"/>
                      </a:lnTo>
                      <a:close/>
                    </a:path>
                  </a:pathLst>
                </a:custGeom>
                <a:solidFill>
                  <a:srgbClr val="C74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10" name="Freeform 351">
                  <a:extLst>
                    <a:ext uri="{FF2B5EF4-FFF2-40B4-BE49-F238E27FC236}">
                      <a16:creationId xmlns:a16="http://schemas.microsoft.com/office/drawing/2014/main" id="{C0947D5B-F321-4E82-A0F0-D2F45F9EBFCE}"/>
                    </a:ext>
                  </a:extLst>
                </p:cNvPr>
                <p:cNvSpPr>
                  <a:spLocks/>
                </p:cNvSpPr>
                <p:nvPr/>
              </p:nvSpPr>
              <p:spPr bwMode="auto">
                <a:xfrm>
                  <a:off x="3452336" y="5184831"/>
                  <a:ext cx="264513" cy="286558"/>
                </a:xfrm>
                <a:custGeom>
                  <a:avLst/>
                  <a:gdLst>
                    <a:gd name="T0" fmla="*/ 108 w 108"/>
                    <a:gd name="T1" fmla="*/ 31 h 119"/>
                    <a:gd name="T2" fmla="*/ 41 w 108"/>
                    <a:gd name="T3" fmla="*/ 31 h 119"/>
                    <a:gd name="T4" fmla="*/ 14 w 108"/>
                    <a:gd name="T5" fmla="*/ 0 h 119"/>
                    <a:gd name="T6" fmla="*/ 0 w 108"/>
                    <a:gd name="T7" fmla="*/ 4 h 119"/>
                    <a:gd name="T8" fmla="*/ 55 w 108"/>
                    <a:gd name="T9" fmla="*/ 119 h 119"/>
                    <a:gd name="T10" fmla="*/ 55 w 108"/>
                    <a:gd name="T11" fmla="*/ 119 h 119"/>
                    <a:gd name="T12" fmla="*/ 58 w 108"/>
                    <a:gd name="T13" fmla="*/ 119 h 119"/>
                    <a:gd name="T14" fmla="*/ 64 w 108"/>
                    <a:gd name="T15" fmla="*/ 117 h 119"/>
                    <a:gd name="T16" fmla="*/ 74 w 108"/>
                    <a:gd name="T17" fmla="*/ 113 h 119"/>
                    <a:gd name="T18" fmla="*/ 79 w 108"/>
                    <a:gd name="T19" fmla="*/ 109 h 119"/>
                    <a:gd name="T20" fmla="*/ 84 w 108"/>
                    <a:gd name="T21" fmla="*/ 105 h 119"/>
                    <a:gd name="T22" fmla="*/ 89 w 108"/>
                    <a:gd name="T23" fmla="*/ 100 h 119"/>
                    <a:gd name="T24" fmla="*/ 94 w 108"/>
                    <a:gd name="T25" fmla="*/ 94 h 119"/>
                    <a:gd name="T26" fmla="*/ 99 w 108"/>
                    <a:gd name="T27" fmla="*/ 87 h 119"/>
                    <a:gd name="T28" fmla="*/ 103 w 108"/>
                    <a:gd name="T29" fmla="*/ 79 h 119"/>
                    <a:gd name="T30" fmla="*/ 106 w 108"/>
                    <a:gd name="T31" fmla="*/ 68 h 119"/>
                    <a:gd name="T32" fmla="*/ 107 w 108"/>
                    <a:gd name="T33" fmla="*/ 57 h 119"/>
                    <a:gd name="T34" fmla="*/ 108 w 108"/>
                    <a:gd name="T35" fmla="*/ 44 h 119"/>
                    <a:gd name="T36" fmla="*/ 108 w 108"/>
                    <a:gd name="T37" fmla="*/ 31 h 119"/>
                    <a:gd name="T38" fmla="*/ 108 w 108"/>
                    <a:gd name="T39" fmla="*/ 3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8" h="119">
                      <a:moveTo>
                        <a:pt x="108" y="31"/>
                      </a:moveTo>
                      <a:lnTo>
                        <a:pt x="41" y="31"/>
                      </a:lnTo>
                      <a:lnTo>
                        <a:pt x="14" y="0"/>
                      </a:lnTo>
                      <a:lnTo>
                        <a:pt x="0" y="4"/>
                      </a:lnTo>
                      <a:lnTo>
                        <a:pt x="55" y="119"/>
                      </a:lnTo>
                      <a:lnTo>
                        <a:pt x="55" y="119"/>
                      </a:lnTo>
                      <a:lnTo>
                        <a:pt x="58" y="119"/>
                      </a:lnTo>
                      <a:lnTo>
                        <a:pt x="64" y="117"/>
                      </a:lnTo>
                      <a:lnTo>
                        <a:pt x="74" y="113"/>
                      </a:lnTo>
                      <a:lnTo>
                        <a:pt x="79" y="109"/>
                      </a:lnTo>
                      <a:lnTo>
                        <a:pt x="84" y="105"/>
                      </a:lnTo>
                      <a:lnTo>
                        <a:pt x="89" y="100"/>
                      </a:lnTo>
                      <a:lnTo>
                        <a:pt x="94" y="94"/>
                      </a:lnTo>
                      <a:lnTo>
                        <a:pt x="99" y="87"/>
                      </a:lnTo>
                      <a:lnTo>
                        <a:pt x="103" y="79"/>
                      </a:lnTo>
                      <a:lnTo>
                        <a:pt x="106" y="68"/>
                      </a:lnTo>
                      <a:lnTo>
                        <a:pt x="107" y="57"/>
                      </a:lnTo>
                      <a:lnTo>
                        <a:pt x="108" y="44"/>
                      </a:lnTo>
                      <a:lnTo>
                        <a:pt x="108" y="31"/>
                      </a:lnTo>
                      <a:lnTo>
                        <a:pt x="108" y="31"/>
                      </a:lnTo>
                      <a:close/>
                    </a:path>
                  </a:pathLst>
                </a:custGeom>
                <a:solidFill>
                  <a:srgbClr val="C74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11" name="Freeform 352">
                  <a:extLst>
                    <a:ext uri="{FF2B5EF4-FFF2-40B4-BE49-F238E27FC236}">
                      <a16:creationId xmlns:a16="http://schemas.microsoft.com/office/drawing/2014/main" id="{3E588BDF-D663-4BD4-A3F5-836087526870}"/>
                    </a:ext>
                  </a:extLst>
                </p:cNvPr>
                <p:cNvSpPr>
                  <a:spLocks/>
                </p:cNvSpPr>
                <p:nvPr/>
              </p:nvSpPr>
              <p:spPr bwMode="auto">
                <a:xfrm>
                  <a:off x="3018831" y="5096660"/>
                  <a:ext cx="440855" cy="418815"/>
                </a:xfrm>
                <a:custGeom>
                  <a:avLst/>
                  <a:gdLst>
                    <a:gd name="T0" fmla="*/ 182 w 182"/>
                    <a:gd name="T1" fmla="*/ 172 h 172"/>
                    <a:gd name="T2" fmla="*/ 0 w 182"/>
                    <a:gd name="T3" fmla="*/ 172 h 172"/>
                    <a:gd name="T4" fmla="*/ 0 w 182"/>
                    <a:gd name="T5" fmla="*/ 0 h 172"/>
                    <a:gd name="T6" fmla="*/ 0 w 182"/>
                    <a:gd name="T7" fmla="*/ 0 h 172"/>
                    <a:gd name="T8" fmla="*/ 8 w 182"/>
                    <a:gd name="T9" fmla="*/ 0 h 172"/>
                    <a:gd name="T10" fmla="*/ 27 w 182"/>
                    <a:gd name="T11" fmla="*/ 0 h 172"/>
                    <a:gd name="T12" fmla="*/ 42 w 182"/>
                    <a:gd name="T13" fmla="*/ 2 h 172"/>
                    <a:gd name="T14" fmla="*/ 57 w 182"/>
                    <a:gd name="T15" fmla="*/ 4 h 172"/>
                    <a:gd name="T16" fmla="*/ 73 w 182"/>
                    <a:gd name="T17" fmla="*/ 9 h 172"/>
                    <a:gd name="T18" fmla="*/ 90 w 182"/>
                    <a:gd name="T19" fmla="*/ 15 h 172"/>
                    <a:gd name="T20" fmla="*/ 107 w 182"/>
                    <a:gd name="T21" fmla="*/ 24 h 172"/>
                    <a:gd name="T22" fmla="*/ 115 w 182"/>
                    <a:gd name="T23" fmla="*/ 29 h 172"/>
                    <a:gd name="T24" fmla="*/ 123 w 182"/>
                    <a:gd name="T25" fmla="*/ 34 h 172"/>
                    <a:gd name="T26" fmla="*/ 131 w 182"/>
                    <a:gd name="T27" fmla="*/ 42 h 172"/>
                    <a:gd name="T28" fmla="*/ 138 w 182"/>
                    <a:gd name="T29" fmla="*/ 49 h 172"/>
                    <a:gd name="T30" fmla="*/ 145 w 182"/>
                    <a:gd name="T31" fmla="*/ 56 h 172"/>
                    <a:gd name="T32" fmla="*/ 151 w 182"/>
                    <a:gd name="T33" fmla="*/ 66 h 172"/>
                    <a:gd name="T34" fmla="*/ 158 w 182"/>
                    <a:gd name="T35" fmla="*/ 75 h 172"/>
                    <a:gd name="T36" fmla="*/ 164 w 182"/>
                    <a:gd name="T37" fmla="*/ 86 h 172"/>
                    <a:gd name="T38" fmla="*/ 168 w 182"/>
                    <a:gd name="T39" fmla="*/ 98 h 172"/>
                    <a:gd name="T40" fmla="*/ 172 w 182"/>
                    <a:gd name="T41" fmla="*/ 110 h 172"/>
                    <a:gd name="T42" fmla="*/ 176 w 182"/>
                    <a:gd name="T43" fmla="*/ 124 h 172"/>
                    <a:gd name="T44" fmla="*/ 179 w 182"/>
                    <a:gd name="T45" fmla="*/ 138 h 172"/>
                    <a:gd name="T46" fmla="*/ 181 w 182"/>
                    <a:gd name="T47" fmla="*/ 155 h 172"/>
                    <a:gd name="T48" fmla="*/ 182 w 182"/>
                    <a:gd name="T49" fmla="*/ 172 h 172"/>
                    <a:gd name="T50" fmla="*/ 182 w 182"/>
                    <a:gd name="T5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2" h="172">
                      <a:moveTo>
                        <a:pt x="182" y="172"/>
                      </a:moveTo>
                      <a:lnTo>
                        <a:pt x="0" y="172"/>
                      </a:lnTo>
                      <a:lnTo>
                        <a:pt x="0" y="0"/>
                      </a:lnTo>
                      <a:lnTo>
                        <a:pt x="0" y="0"/>
                      </a:lnTo>
                      <a:lnTo>
                        <a:pt x="8" y="0"/>
                      </a:lnTo>
                      <a:lnTo>
                        <a:pt x="27" y="0"/>
                      </a:lnTo>
                      <a:lnTo>
                        <a:pt x="42" y="2"/>
                      </a:lnTo>
                      <a:lnTo>
                        <a:pt x="57" y="4"/>
                      </a:lnTo>
                      <a:lnTo>
                        <a:pt x="73" y="9"/>
                      </a:lnTo>
                      <a:lnTo>
                        <a:pt x="90" y="15"/>
                      </a:lnTo>
                      <a:lnTo>
                        <a:pt x="107" y="24"/>
                      </a:lnTo>
                      <a:lnTo>
                        <a:pt x="115" y="29"/>
                      </a:lnTo>
                      <a:lnTo>
                        <a:pt x="123" y="34"/>
                      </a:lnTo>
                      <a:lnTo>
                        <a:pt x="131" y="42"/>
                      </a:lnTo>
                      <a:lnTo>
                        <a:pt x="138" y="49"/>
                      </a:lnTo>
                      <a:lnTo>
                        <a:pt x="145" y="56"/>
                      </a:lnTo>
                      <a:lnTo>
                        <a:pt x="151" y="66"/>
                      </a:lnTo>
                      <a:lnTo>
                        <a:pt x="158" y="75"/>
                      </a:lnTo>
                      <a:lnTo>
                        <a:pt x="164" y="86"/>
                      </a:lnTo>
                      <a:lnTo>
                        <a:pt x="168" y="98"/>
                      </a:lnTo>
                      <a:lnTo>
                        <a:pt x="172" y="110"/>
                      </a:lnTo>
                      <a:lnTo>
                        <a:pt x="176" y="124"/>
                      </a:lnTo>
                      <a:lnTo>
                        <a:pt x="179" y="138"/>
                      </a:lnTo>
                      <a:lnTo>
                        <a:pt x="181" y="155"/>
                      </a:lnTo>
                      <a:lnTo>
                        <a:pt x="182" y="172"/>
                      </a:lnTo>
                      <a:lnTo>
                        <a:pt x="182" y="172"/>
                      </a:lnTo>
                      <a:close/>
                    </a:path>
                  </a:pathLst>
                </a:custGeom>
                <a:solidFill>
                  <a:srgbClr val="FFF1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12" name="Freeform 353">
                  <a:extLst>
                    <a:ext uri="{FF2B5EF4-FFF2-40B4-BE49-F238E27FC236}">
                      <a16:creationId xmlns:a16="http://schemas.microsoft.com/office/drawing/2014/main" id="{92786407-7B10-41A5-9BAA-406AC9B3F679}"/>
                    </a:ext>
                  </a:extLst>
                </p:cNvPr>
                <p:cNvSpPr>
                  <a:spLocks/>
                </p:cNvSpPr>
                <p:nvPr/>
              </p:nvSpPr>
              <p:spPr bwMode="auto">
                <a:xfrm>
                  <a:off x="3114347" y="5184831"/>
                  <a:ext cx="220427" cy="205733"/>
                </a:xfrm>
                <a:custGeom>
                  <a:avLst/>
                  <a:gdLst>
                    <a:gd name="T0" fmla="*/ 90 w 90"/>
                    <a:gd name="T1" fmla="*/ 85 h 85"/>
                    <a:gd name="T2" fmla="*/ 0 w 90"/>
                    <a:gd name="T3" fmla="*/ 85 h 85"/>
                    <a:gd name="T4" fmla="*/ 0 w 90"/>
                    <a:gd name="T5" fmla="*/ 0 h 85"/>
                    <a:gd name="T6" fmla="*/ 0 w 90"/>
                    <a:gd name="T7" fmla="*/ 0 h 85"/>
                    <a:gd name="T8" fmla="*/ 4 w 90"/>
                    <a:gd name="T9" fmla="*/ 0 h 85"/>
                    <a:gd name="T10" fmla="*/ 15 w 90"/>
                    <a:gd name="T11" fmla="*/ 0 h 85"/>
                    <a:gd name="T12" fmla="*/ 28 w 90"/>
                    <a:gd name="T13" fmla="*/ 2 h 85"/>
                    <a:gd name="T14" fmla="*/ 36 w 90"/>
                    <a:gd name="T15" fmla="*/ 4 h 85"/>
                    <a:gd name="T16" fmla="*/ 45 w 90"/>
                    <a:gd name="T17" fmla="*/ 8 h 85"/>
                    <a:gd name="T18" fmla="*/ 53 w 90"/>
                    <a:gd name="T19" fmla="*/ 12 h 85"/>
                    <a:gd name="T20" fmla="*/ 60 w 90"/>
                    <a:gd name="T21" fmla="*/ 17 h 85"/>
                    <a:gd name="T22" fmla="*/ 69 w 90"/>
                    <a:gd name="T23" fmla="*/ 24 h 85"/>
                    <a:gd name="T24" fmla="*/ 75 w 90"/>
                    <a:gd name="T25" fmla="*/ 33 h 85"/>
                    <a:gd name="T26" fmla="*/ 81 w 90"/>
                    <a:gd name="T27" fmla="*/ 43 h 85"/>
                    <a:gd name="T28" fmla="*/ 85 w 90"/>
                    <a:gd name="T29" fmla="*/ 55 h 85"/>
                    <a:gd name="T30" fmla="*/ 89 w 90"/>
                    <a:gd name="T31" fmla="*/ 69 h 85"/>
                    <a:gd name="T32" fmla="*/ 90 w 90"/>
                    <a:gd name="T33" fmla="*/ 85 h 85"/>
                    <a:gd name="T34" fmla="*/ 90 w 90"/>
                    <a:gd name="T3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85">
                      <a:moveTo>
                        <a:pt x="90" y="85"/>
                      </a:moveTo>
                      <a:lnTo>
                        <a:pt x="0" y="85"/>
                      </a:lnTo>
                      <a:lnTo>
                        <a:pt x="0" y="0"/>
                      </a:lnTo>
                      <a:lnTo>
                        <a:pt x="0" y="0"/>
                      </a:lnTo>
                      <a:lnTo>
                        <a:pt x="4" y="0"/>
                      </a:lnTo>
                      <a:lnTo>
                        <a:pt x="15" y="0"/>
                      </a:lnTo>
                      <a:lnTo>
                        <a:pt x="28" y="2"/>
                      </a:lnTo>
                      <a:lnTo>
                        <a:pt x="36" y="4"/>
                      </a:lnTo>
                      <a:lnTo>
                        <a:pt x="45" y="8"/>
                      </a:lnTo>
                      <a:lnTo>
                        <a:pt x="53" y="12"/>
                      </a:lnTo>
                      <a:lnTo>
                        <a:pt x="60" y="17"/>
                      </a:lnTo>
                      <a:lnTo>
                        <a:pt x="69" y="24"/>
                      </a:lnTo>
                      <a:lnTo>
                        <a:pt x="75" y="33"/>
                      </a:lnTo>
                      <a:lnTo>
                        <a:pt x="81" y="43"/>
                      </a:lnTo>
                      <a:lnTo>
                        <a:pt x="85" y="55"/>
                      </a:lnTo>
                      <a:lnTo>
                        <a:pt x="89" y="69"/>
                      </a:lnTo>
                      <a:lnTo>
                        <a:pt x="90" y="85"/>
                      </a:lnTo>
                      <a:lnTo>
                        <a:pt x="90" y="85"/>
                      </a:lnTo>
                      <a:close/>
                    </a:path>
                  </a:pathLst>
                </a:custGeom>
                <a:solidFill>
                  <a:srgbClr val="4D9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13" name="Freeform 354">
                  <a:extLst>
                    <a:ext uri="{FF2B5EF4-FFF2-40B4-BE49-F238E27FC236}">
                      <a16:creationId xmlns:a16="http://schemas.microsoft.com/office/drawing/2014/main" id="{53E48363-9D5D-43AD-914E-78EA5D818FBE}"/>
                    </a:ext>
                  </a:extLst>
                </p:cNvPr>
                <p:cNvSpPr>
                  <a:spLocks noEditPoints="1"/>
                </p:cNvSpPr>
                <p:nvPr/>
              </p:nvSpPr>
              <p:spPr bwMode="auto">
                <a:xfrm>
                  <a:off x="2475111" y="5522820"/>
                  <a:ext cx="947840" cy="367380"/>
                </a:xfrm>
                <a:custGeom>
                  <a:avLst/>
                  <a:gdLst>
                    <a:gd name="T0" fmla="*/ 74 w 387"/>
                    <a:gd name="T1" fmla="*/ 148 h 148"/>
                    <a:gd name="T2" fmla="*/ 67 w 387"/>
                    <a:gd name="T3" fmla="*/ 148 h 148"/>
                    <a:gd name="T4" fmla="*/ 52 w 387"/>
                    <a:gd name="T5" fmla="*/ 145 h 148"/>
                    <a:gd name="T6" fmla="*/ 39 w 387"/>
                    <a:gd name="T7" fmla="*/ 139 h 148"/>
                    <a:gd name="T8" fmla="*/ 27 w 387"/>
                    <a:gd name="T9" fmla="*/ 131 h 148"/>
                    <a:gd name="T10" fmla="*/ 17 w 387"/>
                    <a:gd name="T11" fmla="*/ 121 h 148"/>
                    <a:gd name="T12" fmla="*/ 9 w 387"/>
                    <a:gd name="T13" fmla="*/ 109 h 148"/>
                    <a:gd name="T14" fmla="*/ 3 w 387"/>
                    <a:gd name="T15" fmla="*/ 96 h 148"/>
                    <a:gd name="T16" fmla="*/ 0 w 387"/>
                    <a:gd name="T17" fmla="*/ 81 h 148"/>
                    <a:gd name="T18" fmla="*/ 0 w 387"/>
                    <a:gd name="T19" fmla="*/ 74 h 148"/>
                    <a:gd name="T20" fmla="*/ 1 w 387"/>
                    <a:gd name="T21" fmla="*/ 58 h 148"/>
                    <a:gd name="T22" fmla="*/ 5 w 387"/>
                    <a:gd name="T23" fmla="*/ 45 h 148"/>
                    <a:gd name="T24" fmla="*/ 13 w 387"/>
                    <a:gd name="T25" fmla="*/ 32 h 148"/>
                    <a:gd name="T26" fmla="*/ 21 w 387"/>
                    <a:gd name="T27" fmla="*/ 21 h 148"/>
                    <a:gd name="T28" fmla="*/ 33 w 387"/>
                    <a:gd name="T29" fmla="*/ 13 h 148"/>
                    <a:gd name="T30" fmla="*/ 45 w 387"/>
                    <a:gd name="T31" fmla="*/ 5 h 148"/>
                    <a:gd name="T32" fmla="*/ 59 w 387"/>
                    <a:gd name="T33" fmla="*/ 1 h 148"/>
                    <a:gd name="T34" fmla="*/ 74 w 387"/>
                    <a:gd name="T35" fmla="*/ 0 h 148"/>
                    <a:gd name="T36" fmla="*/ 313 w 387"/>
                    <a:gd name="T37" fmla="*/ 0 h 148"/>
                    <a:gd name="T38" fmla="*/ 328 w 387"/>
                    <a:gd name="T39" fmla="*/ 1 h 148"/>
                    <a:gd name="T40" fmla="*/ 341 w 387"/>
                    <a:gd name="T41" fmla="*/ 5 h 148"/>
                    <a:gd name="T42" fmla="*/ 354 w 387"/>
                    <a:gd name="T43" fmla="*/ 13 h 148"/>
                    <a:gd name="T44" fmla="*/ 365 w 387"/>
                    <a:gd name="T45" fmla="*/ 21 h 148"/>
                    <a:gd name="T46" fmla="*/ 375 w 387"/>
                    <a:gd name="T47" fmla="*/ 32 h 148"/>
                    <a:gd name="T48" fmla="*/ 381 w 387"/>
                    <a:gd name="T49" fmla="*/ 45 h 148"/>
                    <a:gd name="T50" fmla="*/ 385 w 387"/>
                    <a:gd name="T51" fmla="*/ 58 h 148"/>
                    <a:gd name="T52" fmla="*/ 387 w 387"/>
                    <a:gd name="T53" fmla="*/ 74 h 148"/>
                    <a:gd name="T54" fmla="*/ 387 w 387"/>
                    <a:gd name="T55" fmla="*/ 81 h 148"/>
                    <a:gd name="T56" fmla="*/ 384 w 387"/>
                    <a:gd name="T57" fmla="*/ 96 h 148"/>
                    <a:gd name="T58" fmla="*/ 378 w 387"/>
                    <a:gd name="T59" fmla="*/ 109 h 148"/>
                    <a:gd name="T60" fmla="*/ 370 w 387"/>
                    <a:gd name="T61" fmla="*/ 121 h 148"/>
                    <a:gd name="T62" fmla="*/ 360 w 387"/>
                    <a:gd name="T63" fmla="*/ 131 h 148"/>
                    <a:gd name="T64" fmla="*/ 348 w 387"/>
                    <a:gd name="T65" fmla="*/ 139 h 148"/>
                    <a:gd name="T66" fmla="*/ 335 w 387"/>
                    <a:gd name="T67" fmla="*/ 145 h 148"/>
                    <a:gd name="T68" fmla="*/ 320 w 387"/>
                    <a:gd name="T69" fmla="*/ 148 h 148"/>
                    <a:gd name="T70" fmla="*/ 313 w 387"/>
                    <a:gd name="T71" fmla="*/ 148 h 148"/>
                    <a:gd name="T72" fmla="*/ 74 w 387"/>
                    <a:gd name="T73" fmla="*/ 24 h 148"/>
                    <a:gd name="T74" fmla="*/ 54 w 387"/>
                    <a:gd name="T75" fmla="*/ 28 h 148"/>
                    <a:gd name="T76" fmla="*/ 39 w 387"/>
                    <a:gd name="T77" fmla="*/ 39 h 148"/>
                    <a:gd name="T78" fmla="*/ 28 w 387"/>
                    <a:gd name="T79" fmla="*/ 54 h 148"/>
                    <a:gd name="T80" fmla="*/ 24 w 387"/>
                    <a:gd name="T81" fmla="*/ 74 h 148"/>
                    <a:gd name="T82" fmla="*/ 25 w 387"/>
                    <a:gd name="T83" fmla="*/ 83 h 148"/>
                    <a:gd name="T84" fmla="*/ 33 w 387"/>
                    <a:gd name="T85" fmla="*/ 101 h 148"/>
                    <a:gd name="T86" fmla="*/ 46 w 387"/>
                    <a:gd name="T87" fmla="*/ 115 h 148"/>
                    <a:gd name="T88" fmla="*/ 64 w 387"/>
                    <a:gd name="T89" fmla="*/ 122 h 148"/>
                    <a:gd name="T90" fmla="*/ 313 w 387"/>
                    <a:gd name="T91" fmla="*/ 123 h 148"/>
                    <a:gd name="T92" fmla="*/ 322 w 387"/>
                    <a:gd name="T93" fmla="*/ 122 h 148"/>
                    <a:gd name="T94" fmla="*/ 340 w 387"/>
                    <a:gd name="T95" fmla="*/ 115 h 148"/>
                    <a:gd name="T96" fmla="*/ 354 w 387"/>
                    <a:gd name="T97" fmla="*/ 101 h 148"/>
                    <a:gd name="T98" fmla="*/ 361 w 387"/>
                    <a:gd name="T99" fmla="*/ 83 h 148"/>
                    <a:gd name="T100" fmla="*/ 362 w 387"/>
                    <a:gd name="T101" fmla="*/ 74 h 148"/>
                    <a:gd name="T102" fmla="*/ 359 w 387"/>
                    <a:gd name="T103" fmla="*/ 54 h 148"/>
                    <a:gd name="T104" fmla="*/ 347 w 387"/>
                    <a:gd name="T105" fmla="*/ 39 h 148"/>
                    <a:gd name="T106" fmla="*/ 332 w 387"/>
                    <a:gd name="T107" fmla="*/ 28 h 148"/>
                    <a:gd name="T108" fmla="*/ 313 w 387"/>
                    <a:gd name="T109" fmla="*/ 2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7" h="148">
                      <a:moveTo>
                        <a:pt x="313" y="148"/>
                      </a:moveTo>
                      <a:lnTo>
                        <a:pt x="74" y="148"/>
                      </a:lnTo>
                      <a:lnTo>
                        <a:pt x="74" y="148"/>
                      </a:lnTo>
                      <a:lnTo>
                        <a:pt x="67" y="148"/>
                      </a:lnTo>
                      <a:lnTo>
                        <a:pt x="59" y="146"/>
                      </a:lnTo>
                      <a:lnTo>
                        <a:pt x="52" y="145"/>
                      </a:lnTo>
                      <a:lnTo>
                        <a:pt x="45" y="142"/>
                      </a:lnTo>
                      <a:lnTo>
                        <a:pt x="39" y="139"/>
                      </a:lnTo>
                      <a:lnTo>
                        <a:pt x="33" y="136"/>
                      </a:lnTo>
                      <a:lnTo>
                        <a:pt x="27" y="131"/>
                      </a:lnTo>
                      <a:lnTo>
                        <a:pt x="21" y="126"/>
                      </a:lnTo>
                      <a:lnTo>
                        <a:pt x="17" y="121"/>
                      </a:lnTo>
                      <a:lnTo>
                        <a:pt x="13" y="115"/>
                      </a:lnTo>
                      <a:lnTo>
                        <a:pt x="9" y="109"/>
                      </a:lnTo>
                      <a:lnTo>
                        <a:pt x="5" y="102"/>
                      </a:lnTo>
                      <a:lnTo>
                        <a:pt x="3" y="96"/>
                      </a:lnTo>
                      <a:lnTo>
                        <a:pt x="1" y="89"/>
                      </a:lnTo>
                      <a:lnTo>
                        <a:pt x="0" y="81"/>
                      </a:lnTo>
                      <a:lnTo>
                        <a:pt x="0" y="74"/>
                      </a:lnTo>
                      <a:lnTo>
                        <a:pt x="0" y="74"/>
                      </a:lnTo>
                      <a:lnTo>
                        <a:pt x="0" y="66"/>
                      </a:lnTo>
                      <a:lnTo>
                        <a:pt x="1" y="58"/>
                      </a:lnTo>
                      <a:lnTo>
                        <a:pt x="3" y="52"/>
                      </a:lnTo>
                      <a:lnTo>
                        <a:pt x="5" y="45"/>
                      </a:lnTo>
                      <a:lnTo>
                        <a:pt x="9" y="39"/>
                      </a:lnTo>
                      <a:lnTo>
                        <a:pt x="13" y="32"/>
                      </a:lnTo>
                      <a:lnTo>
                        <a:pt x="17" y="26"/>
                      </a:lnTo>
                      <a:lnTo>
                        <a:pt x="21" y="21"/>
                      </a:lnTo>
                      <a:lnTo>
                        <a:pt x="27" y="17"/>
                      </a:lnTo>
                      <a:lnTo>
                        <a:pt x="33" y="13"/>
                      </a:lnTo>
                      <a:lnTo>
                        <a:pt x="39" y="8"/>
                      </a:lnTo>
                      <a:lnTo>
                        <a:pt x="45" y="5"/>
                      </a:lnTo>
                      <a:lnTo>
                        <a:pt x="52" y="3"/>
                      </a:lnTo>
                      <a:lnTo>
                        <a:pt x="59" y="1"/>
                      </a:lnTo>
                      <a:lnTo>
                        <a:pt x="67" y="0"/>
                      </a:lnTo>
                      <a:lnTo>
                        <a:pt x="74" y="0"/>
                      </a:lnTo>
                      <a:lnTo>
                        <a:pt x="313" y="0"/>
                      </a:lnTo>
                      <a:lnTo>
                        <a:pt x="313" y="0"/>
                      </a:lnTo>
                      <a:lnTo>
                        <a:pt x="320" y="0"/>
                      </a:lnTo>
                      <a:lnTo>
                        <a:pt x="328" y="1"/>
                      </a:lnTo>
                      <a:lnTo>
                        <a:pt x="335" y="3"/>
                      </a:lnTo>
                      <a:lnTo>
                        <a:pt x="341" y="5"/>
                      </a:lnTo>
                      <a:lnTo>
                        <a:pt x="348" y="8"/>
                      </a:lnTo>
                      <a:lnTo>
                        <a:pt x="354" y="13"/>
                      </a:lnTo>
                      <a:lnTo>
                        <a:pt x="360" y="17"/>
                      </a:lnTo>
                      <a:lnTo>
                        <a:pt x="365" y="21"/>
                      </a:lnTo>
                      <a:lnTo>
                        <a:pt x="370" y="26"/>
                      </a:lnTo>
                      <a:lnTo>
                        <a:pt x="375" y="32"/>
                      </a:lnTo>
                      <a:lnTo>
                        <a:pt x="378" y="39"/>
                      </a:lnTo>
                      <a:lnTo>
                        <a:pt x="381" y="45"/>
                      </a:lnTo>
                      <a:lnTo>
                        <a:pt x="384" y="52"/>
                      </a:lnTo>
                      <a:lnTo>
                        <a:pt x="385" y="58"/>
                      </a:lnTo>
                      <a:lnTo>
                        <a:pt x="387" y="66"/>
                      </a:lnTo>
                      <a:lnTo>
                        <a:pt x="387" y="74"/>
                      </a:lnTo>
                      <a:lnTo>
                        <a:pt x="387" y="74"/>
                      </a:lnTo>
                      <a:lnTo>
                        <a:pt x="387" y="81"/>
                      </a:lnTo>
                      <a:lnTo>
                        <a:pt x="385" y="89"/>
                      </a:lnTo>
                      <a:lnTo>
                        <a:pt x="384" y="96"/>
                      </a:lnTo>
                      <a:lnTo>
                        <a:pt x="381" y="102"/>
                      </a:lnTo>
                      <a:lnTo>
                        <a:pt x="378" y="109"/>
                      </a:lnTo>
                      <a:lnTo>
                        <a:pt x="375" y="115"/>
                      </a:lnTo>
                      <a:lnTo>
                        <a:pt x="370" y="121"/>
                      </a:lnTo>
                      <a:lnTo>
                        <a:pt x="365" y="126"/>
                      </a:lnTo>
                      <a:lnTo>
                        <a:pt x="360" y="131"/>
                      </a:lnTo>
                      <a:lnTo>
                        <a:pt x="354" y="136"/>
                      </a:lnTo>
                      <a:lnTo>
                        <a:pt x="348" y="139"/>
                      </a:lnTo>
                      <a:lnTo>
                        <a:pt x="341" y="142"/>
                      </a:lnTo>
                      <a:lnTo>
                        <a:pt x="335" y="145"/>
                      </a:lnTo>
                      <a:lnTo>
                        <a:pt x="328" y="146"/>
                      </a:lnTo>
                      <a:lnTo>
                        <a:pt x="320" y="148"/>
                      </a:lnTo>
                      <a:lnTo>
                        <a:pt x="313" y="148"/>
                      </a:lnTo>
                      <a:lnTo>
                        <a:pt x="313" y="148"/>
                      </a:lnTo>
                      <a:close/>
                      <a:moveTo>
                        <a:pt x="74" y="24"/>
                      </a:moveTo>
                      <a:lnTo>
                        <a:pt x="74" y="24"/>
                      </a:lnTo>
                      <a:lnTo>
                        <a:pt x="64" y="25"/>
                      </a:lnTo>
                      <a:lnTo>
                        <a:pt x="54" y="28"/>
                      </a:lnTo>
                      <a:lnTo>
                        <a:pt x="46" y="32"/>
                      </a:lnTo>
                      <a:lnTo>
                        <a:pt x="39" y="39"/>
                      </a:lnTo>
                      <a:lnTo>
                        <a:pt x="33" y="46"/>
                      </a:lnTo>
                      <a:lnTo>
                        <a:pt x="28" y="54"/>
                      </a:lnTo>
                      <a:lnTo>
                        <a:pt x="25" y="64"/>
                      </a:lnTo>
                      <a:lnTo>
                        <a:pt x="24" y="74"/>
                      </a:lnTo>
                      <a:lnTo>
                        <a:pt x="24" y="74"/>
                      </a:lnTo>
                      <a:lnTo>
                        <a:pt x="25" y="83"/>
                      </a:lnTo>
                      <a:lnTo>
                        <a:pt x="28" y="93"/>
                      </a:lnTo>
                      <a:lnTo>
                        <a:pt x="33" y="101"/>
                      </a:lnTo>
                      <a:lnTo>
                        <a:pt x="39" y="108"/>
                      </a:lnTo>
                      <a:lnTo>
                        <a:pt x="46" y="115"/>
                      </a:lnTo>
                      <a:lnTo>
                        <a:pt x="54" y="120"/>
                      </a:lnTo>
                      <a:lnTo>
                        <a:pt x="64" y="122"/>
                      </a:lnTo>
                      <a:lnTo>
                        <a:pt x="74" y="123"/>
                      </a:lnTo>
                      <a:lnTo>
                        <a:pt x="313" y="123"/>
                      </a:lnTo>
                      <a:lnTo>
                        <a:pt x="313" y="123"/>
                      </a:lnTo>
                      <a:lnTo>
                        <a:pt x="322" y="122"/>
                      </a:lnTo>
                      <a:lnTo>
                        <a:pt x="332" y="120"/>
                      </a:lnTo>
                      <a:lnTo>
                        <a:pt x="340" y="115"/>
                      </a:lnTo>
                      <a:lnTo>
                        <a:pt x="347" y="108"/>
                      </a:lnTo>
                      <a:lnTo>
                        <a:pt x="354" y="101"/>
                      </a:lnTo>
                      <a:lnTo>
                        <a:pt x="359" y="93"/>
                      </a:lnTo>
                      <a:lnTo>
                        <a:pt x="361" y="83"/>
                      </a:lnTo>
                      <a:lnTo>
                        <a:pt x="362" y="74"/>
                      </a:lnTo>
                      <a:lnTo>
                        <a:pt x="362" y="74"/>
                      </a:lnTo>
                      <a:lnTo>
                        <a:pt x="361" y="64"/>
                      </a:lnTo>
                      <a:lnTo>
                        <a:pt x="359" y="54"/>
                      </a:lnTo>
                      <a:lnTo>
                        <a:pt x="354" y="46"/>
                      </a:lnTo>
                      <a:lnTo>
                        <a:pt x="347" y="39"/>
                      </a:lnTo>
                      <a:lnTo>
                        <a:pt x="340" y="32"/>
                      </a:lnTo>
                      <a:lnTo>
                        <a:pt x="332" y="28"/>
                      </a:lnTo>
                      <a:lnTo>
                        <a:pt x="322" y="25"/>
                      </a:lnTo>
                      <a:lnTo>
                        <a:pt x="313" y="24"/>
                      </a:lnTo>
                      <a:lnTo>
                        <a:pt x="74" y="24"/>
                      </a:lnTo>
                      <a:close/>
                    </a:path>
                  </a:pathLst>
                </a:custGeom>
                <a:solidFill>
                  <a:srgbClr val="56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14" name="Freeform 355">
                  <a:extLst>
                    <a:ext uri="{FF2B5EF4-FFF2-40B4-BE49-F238E27FC236}">
                      <a16:creationId xmlns:a16="http://schemas.microsoft.com/office/drawing/2014/main" id="{3C9CF431-12A8-4BE9-974A-D5E9D58BC3F0}"/>
                    </a:ext>
                  </a:extLst>
                </p:cNvPr>
                <p:cNvSpPr>
                  <a:spLocks/>
                </p:cNvSpPr>
                <p:nvPr/>
              </p:nvSpPr>
              <p:spPr bwMode="auto">
                <a:xfrm>
                  <a:off x="3165783" y="5633037"/>
                  <a:ext cx="139606" cy="139607"/>
                </a:xfrm>
                <a:custGeom>
                  <a:avLst/>
                  <a:gdLst>
                    <a:gd name="T0" fmla="*/ 0 w 57"/>
                    <a:gd name="T1" fmla="*/ 29 h 57"/>
                    <a:gd name="T2" fmla="*/ 0 w 57"/>
                    <a:gd name="T3" fmla="*/ 29 h 57"/>
                    <a:gd name="T4" fmla="*/ 1 w 57"/>
                    <a:gd name="T5" fmla="*/ 34 h 57"/>
                    <a:gd name="T6" fmla="*/ 3 w 57"/>
                    <a:gd name="T7" fmla="*/ 39 h 57"/>
                    <a:gd name="T8" fmla="*/ 5 w 57"/>
                    <a:gd name="T9" fmla="*/ 45 h 57"/>
                    <a:gd name="T10" fmla="*/ 8 w 57"/>
                    <a:gd name="T11" fmla="*/ 49 h 57"/>
                    <a:gd name="T12" fmla="*/ 12 w 57"/>
                    <a:gd name="T13" fmla="*/ 52 h 57"/>
                    <a:gd name="T14" fmla="*/ 17 w 57"/>
                    <a:gd name="T15" fmla="*/ 55 h 57"/>
                    <a:gd name="T16" fmla="*/ 23 w 57"/>
                    <a:gd name="T17" fmla="*/ 57 h 57"/>
                    <a:gd name="T18" fmla="*/ 29 w 57"/>
                    <a:gd name="T19" fmla="*/ 57 h 57"/>
                    <a:gd name="T20" fmla="*/ 29 w 57"/>
                    <a:gd name="T21" fmla="*/ 57 h 57"/>
                    <a:gd name="T22" fmla="*/ 34 w 57"/>
                    <a:gd name="T23" fmla="*/ 57 h 57"/>
                    <a:gd name="T24" fmla="*/ 40 w 57"/>
                    <a:gd name="T25" fmla="*/ 55 h 57"/>
                    <a:gd name="T26" fmla="*/ 45 w 57"/>
                    <a:gd name="T27" fmla="*/ 52 h 57"/>
                    <a:gd name="T28" fmla="*/ 49 w 57"/>
                    <a:gd name="T29" fmla="*/ 49 h 57"/>
                    <a:gd name="T30" fmla="*/ 53 w 57"/>
                    <a:gd name="T31" fmla="*/ 45 h 57"/>
                    <a:gd name="T32" fmla="*/ 55 w 57"/>
                    <a:gd name="T33" fmla="*/ 39 h 57"/>
                    <a:gd name="T34" fmla="*/ 57 w 57"/>
                    <a:gd name="T35" fmla="*/ 34 h 57"/>
                    <a:gd name="T36" fmla="*/ 57 w 57"/>
                    <a:gd name="T37" fmla="*/ 29 h 57"/>
                    <a:gd name="T38" fmla="*/ 57 w 57"/>
                    <a:gd name="T39" fmla="*/ 29 h 57"/>
                    <a:gd name="T40" fmla="*/ 57 w 57"/>
                    <a:gd name="T41" fmla="*/ 23 h 57"/>
                    <a:gd name="T42" fmla="*/ 55 w 57"/>
                    <a:gd name="T43" fmla="*/ 18 h 57"/>
                    <a:gd name="T44" fmla="*/ 53 w 57"/>
                    <a:gd name="T45" fmla="*/ 12 h 57"/>
                    <a:gd name="T46" fmla="*/ 49 w 57"/>
                    <a:gd name="T47" fmla="*/ 8 h 57"/>
                    <a:gd name="T48" fmla="*/ 45 w 57"/>
                    <a:gd name="T49" fmla="*/ 5 h 57"/>
                    <a:gd name="T50" fmla="*/ 40 w 57"/>
                    <a:gd name="T51" fmla="*/ 2 h 57"/>
                    <a:gd name="T52" fmla="*/ 34 w 57"/>
                    <a:gd name="T53" fmla="*/ 1 h 57"/>
                    <a:gd name="T54" fmla="*/ 29 w 57"/>
                    <a:gd name="T55" fmla="*/ 0 h 57"/>
                    <a:gd name="T56" fmla="*/ 29 w 57"/>
                    <a:gd name="T57" fmla="*/ 0 h 57"/>
                    <a:gd name="T58" fmla="*/ 23 w 57"/>
                    <a:gd name="T59" fmla="*/ 1 h 57"/>
                    <a:gd name="T60" fmla="*/ 17 w 57"/>
                    <a:gd name="T61" fmla="*/ 2 h 57"/>
                    <a:gd name="T62" fmla="*/ 12 w 57"/>
                    <a:gd name="T63" fmla="*/ 5 h 57"/>
                    <a:gd name="T64" fmla="*/ 8 w 57"/>
                    <a:gd name="T65" fmla="*/ 8 h 57"/>
                    <a:gd name="T66" fmla="*/ 5 w 57"/>
                    <a:gd name="T67" fmla="*/ 12 h 57"/>
                    <a:gd name="T68" fmla="*/ 3 w 57"/>
                    <a:gd name="T69" fmla="*/ 18 h 57"/>
                    <a:gd name="T70" fmla="*/ 1 w 57"/>
                    <a:gd name="T71" fmla="*/ 23 h 57"/>
                    <a:gd name="T72" fmla="*/ 0 w 57"/>
                    <a:gd name="T73" fmla="*/ 29 h 57"/>
                    <a:gd name="T74" fmla="*/ 0 w 57"/>
                    <a:gd name="T75"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 h="57">
                      <a:moveTo>
                        <a:pt x="0" y="29"/>
                      </a:moveTo>
                      <a:lnTo>
                        <a:pt x="0" y="29"/>
                      </a:lnTo>
                      <a:lnTo>
                        <a:pt x="1" y="34"/>
                      </a:lnTo>
                      <a:lnTo>
                        <a:pt x="3" y="39"/>
                      </a:lnTo>
                      <a:lnTo>
                        <a:pt x="5" y="45"/>
                      </a:lnTo>
                      <a:lnTo>
                        <a:pt x="8" y="49"/>
                      </a:lnTo>
                      <a:lnTo>
                        <a:pt x="12" y="52"/>
                      </a:lnTo>
                      <a:lnTo>
                        <a:pt x="17" y="55"/>
                      </a:lnTo>
                      <a:lnTo>
                        <a:pt x="23" y="57"/>
                      </a:lnTo>
                      <a:lnTo>
                        <a:pt x="29" y="57"/>
                      </a:lnTo>
                      <a:lnTo>
                        <a:pt x="29" y="57"/>
                      </a:lnTo>
                      <a:lnTo>
                        <a:pt x="34" y="57"/>
                      </a:lnTo>
                      <a:lnTo>
                        <a:pt x="40" y="55"/>
                      </a:lnTo>
                      <a:lnTo>
                        <a:pt x="45" y="52"/>
                      </a:lnTo>
                      <a:lnTo>
                        <a:pt x="49" y="49"/>
                      </a:lnTo>
                      <a:lnTo>
                        <a:pt x="53" y="45"/>
                      </a:lnTo>
                      <a:lnTo>
                        <a:pt x="55" y="39"/>
                      </a:lnTo>
                      <a:lnTo>
                        <a:pt x="57" y="34"/>
                      </a:lnTo>
                      <a:lnTo>
                        <a:pt x="57" y="29"/>
                      </a:lnTo>
                      <a:lnTo>
                        <a:pt x="57" y="29"/>
                      </a:lnTo>
                      <a:lnTo>
                        <a:pt x="57" y="23"/>
                      </a:lnTo>
                      <a:lnTo>
                        <a:pt x="55" y="18"/>
                      </a:lnTo>
                      <a:lnTo>
                        <a:pt x="53" y="12"/>
                      </a:lnTo>
                      <a:lnTo>
                        <a:pt x="49" y="8"/>
                      </a:lnTo>
                      <a:lnTo>
                        <a:pt x="45" y="5"/>
                      </a:lnTo>
                      <a:lnTo>
                        <a:pt x="40" y="2"/>
                      </a:lnTo>
                      <a:lnTo>
                        <a:pt x="34" y="1"/>
                      </a:lnTo>
                      <a:lnTo>
                        <a:pt x="29" y="0"/>
                      </a:lnTo>
                      <a:lnTo>
                        <a:pt x="29" y="0"/>
                      </a:lnTo>
                      <a:lnTo>
                        <a:pt x="23" y="1"/>
                      </a:lnTo>
                      <a:lnTo>
                        <a:pt x="17" y="2"/>
                      </a:lnTo>
                      <a:lnTo>
                        <a:pt x="12" y="5"/>
                      </a:lnTo>
                      <a:lnTo>
                        <a:pt x="8" y="8"/>
                      </a:lnTo>
                      <a:lnTo>
                        <a:pt x="5" y="12"/>
                      </a:lnTo>
                      <a:lnTo>
                        <a:pt x="3" y="18"/>
                      </a:lnTo>
                      <a:lnTo>
                        <a:pt x="1" y="23"/>
                      </a:lnTo>
                      <a:lnTo>
                        <a:pt x="0" y="29"/>
                      </a:lnTo>
                      <a:lnTo>
                        <a:pt x="0" y="29"/>
                      </a:lnTo>
                      <a:close/>
                    </a:path>
                  </a:pathLst>
                </a:custGeom>
                <a:solidFill>
                  <a:srgbClr val="C74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15" name="Freeform 356">
                  <a:extLst>
                    <a:ext uri="{FF2B5EF4-FFF2-40B4-BE49-F238E27FC236}">
                      <a16:creationId xmlns:a16="http://schemas.microsoft.com/office/drawing/2014/main" id="{17540E71-C7A8-43E8-928A-81FA6329BBA1}"/>
                    </a:ext>
                  </a:extLst>
                </p:cNvPr>
                <p:cNvSpPr>
                  <a:spLocks/>
                </p:cNvSpPr>
                <p:nvPr/>
              </p:nvSpPr>
              <p:spPr bwMode="auto">
                <a:xfrm>
                  <a:off x="2754318" y="5684467"/>
                  <a:ext cx="389424" cy="36740"/>
                </a:xfrm>
                <a:custGeom>
                  <a:avLst/>
                  <a:gdLst>
                    <a:gd name="T0" fmla="*/ 152 w 161"/>
                    <a:gd name="T1" fmla="*/ 17 h 17"/>
                    <a:gd name="T2" fmla="*/ 9 w 161"/>
                    <a:gd name="T3" fmla="*/ 17 h 17"/>
                    <a:gd name="T4" fmla="*/ 9 w 161"/>
                    <a:gd name="T5" fmla="*/ 17 h 17"/>
                    <a:gd name="T6" fmla="*/ 5 w 161"/>
                    <a:gd name="T7" fmla="*/ 17 h 17"/>
                    <a:gd name="T8" fmla="*/ 2 w 161"/>
                    <a:gd name="T9" fmla="*/ 15 h 17"/>
                    <a:gd name="T10" fmla="*/ 1 w 161"/>
                    <a:gd name="T11" fmla="*/ 12 h 17"/>
                    <a:gd name="T12" fmla="*/ 0 w 161"/>
                    <a:gd name="T13" fmla="*/ 9 h 17"/>
                    <a:gd name="T14" fmla="*/ 0 w 161"/>
                    <a:gd name="T15" fmla="*/ 9 h 17"/>
                    <a:gd name="T16" fmla="*/ 1 w 161"/>
                    <a:gd name="T17" fmla="*/ 5 h 17"/>
                    <a:gd name="T18" fmla="*/ 2 w 161"/>
                    <a:gd name="T19" fmla="*/ 2 h 17"/>
                    <a:gd name="T20" fmla="*/ 5 w 161"/>
                    <a:gd name="T21" fmla="*/ 1 h 17"/>
                    <a:gd name="T22" fmla="*/ 9 w 161"/>
                    <a:gd name="T23" fmla="*/ 0 h 17"/>
                    <a:gd name="T24" fmla="*/ 152 w 161"/>
                    <a:gd name="T25" fmla="*/ 0 h 17"/>
                    <a:gd name="T26" fmla="*/ 152 w 161"/>
                    <a:gd name="T27" fmla="*/ 0 h 17"/>
                    <a:gd name="T28" fmla="*/ 155 w 161"/>
                    <a:gd name="T29" fmla="*/ 1 h 17"/>
                    <a:gd name="T30" fmla="*/ 158 w 161"/>
                    <a:gd name="T31" fmla="*/ 2 h 17"/>
                    <a:gd name="T32" fmla="*/ 160 w 161"/>
                    <a:gd name="T33" fmla="*/ 5 h 17"/>
                    <a:gd name="T34" fmla="*/ 161 w 161"/>
                    <a:gd name="T35" fmla="*/ 9 h 17"/>
                    <a:gd name="T36" fmla="*/ 161 w 161"/>
                    <a:gd name="T37" fmla="*/ 9 h 17"/>
                    <a:gd name="T38" fmla="*/ 160 w 161"/>
                    <a:gd name="T39" fmla="*/ 12 h 17"/>
                    <a:gd name="T40" fmla="*/ 158 w 161"/>
                    <a:gd name="T41" fmla="*/ 15 h 17"/>
                    <a:gd name="T42" fmla="*/ 155 w 161"/>
                    <a:gd name="T43" fmla="*/ 17 h 17"/>
                    <a:gd name="T44" fmla="*/ 152 w 161"/>
                    <a:gd name="T45" fmla="*/ 17 h 17"/>
                    <a:gd name="T46" fmla="*/ 152 w 161"/>
                    <a:gd name="T4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1" h="17">
                      <a:moveTo>
                        <a:pt x="152" y="17"/>
                      </a:moveTo>
                      <a:lnTo>
                        <a:pt x="9" y="17"/>
                      </a:lnTo>
                      <a:lnTo>
                        <a:pt x="9" y="17"/>
                      </a:lnTo>
                      <a:lnTo>
                        <a:pt x="5" y="17"/>
                      </a:lnTo>
                      <a:lnTo>
                        <a:pt x="2" y="15"/>
                      </a:lnTo>
                      <a:lnTo>
                        <a:pt x="1" y="12"/>
                      </a:lnTo>
                      <a:lnTo>
                        <a:pt x="0" y="9"/>
                      </a:lnTo>
                      <a:lnTo>
                        <a:pt x="0" y="9"/>
                      </a:lnTo>
                      <a:lnTo>
                        <a:pt x="1" y="5"/>
                      </a:lnTo>
                      <a:lnTo>
                        <a:pt x="2" y="2"/>
                      </a:lnTo>
                      <a:lnTo>
                        <a:pt x="5" y="1"/>
                      </a:lnTo>
                      <a:lnTo>
                        <a:pt x="9" y="0"/>
                      </a:lnTo>
                      <a:lnTo>
                        <a:pt x="152" y="0"/>
                      </a:lnTo>
                      <a:lnTo>
                        <a:pt x="152" y="0"/>
                      </a:lnTo>
                      <a:lnTo>
                        <a:pt x="155" y="1"/>
                      </a:lnTo>
                      <a:lnTo>
                        <a:pt x="158" y="2"/>
                      </a:lnTo>
                      <a:lnTo>
                        <a:pt x="160" y="5"/>
                      </a:lnTo>
                      <a:lnTo>
                        <a:pt x="161" y="9"/>
                      </a:lnTo>
                      <a:lnTo>
                        <a:pt x="161" y="9"/>
                      </a:lnTo>
                      <a:lnTo>
                        <a:pt x="160" y="12"/>
                      </a:lnTo>
                      <a:lnTo>
                        <a:pt x="158" y="15"/>
                      </a:lnTo>
                      <a:lnTo>
                        <a:pt x="155" y="17"/>
                      </a:lnTo>
                      <a:lnTo>
                        <a:pt x="152" y="17"/>
                      </a:lnTo>
                      <a:lnTo>
                        <a:pt x="152" y="17"/>
                      </a:lnTo>
                      <a:close/>
                    </a:path>
                  </a:pathLst>
                </a:custGeom>
                <a:solidFill>
                  <a:srgbClr val="56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16" name="Freeform 357">
                  <a:extLst>
                    <a:ext uri="{FF2B5EF4-FFF2-40B4-BE49-F238E27FC236}">
                      <a16:creationId xmlns:a16="http://schemas.microsoft.com/office/drawing/2014/main" id="{5CC65679-AADA-4CE1-8B5F-A9D38E527225}"/>
                    </a:ext>
                  </a:extLst>
                </p:cNvPr>
                <p:cNvSpPr>
                  <a:spLocks/>
                </p:cNvSpPr>
                <p:nvPr/>
              </p:nvSpPr>
              <p:spPr bwMode="auto">
                <a:xfrm>
                  <a:off x="2585322" y="5633037"/>
                  <a:ext cx="139606" cy="139607"/>
                </a:xfrm>
                <a:custGeom>
                  <a:avLst/>
                  <a:gdLst>
                    <a:gd name="T0" fmla="*/ 0 w 57"/>
                    <a:gd name="T1" fmla="*/ 29 h 57"/>
                    <a:gd name="T2" fmla="*/ 0 w 57"/>
                    <a:gd name="T3" fmla="*/ 29 h 57"/>
                    <a:gd name="T4" fmla="*/ 1 w 57"/>
                    <a:gd name="T5" fmla="*/ 34 h 57"/>
                    <a:gd name="T6" fmla="*/ 2 w 57"/>
                    <a:gd name="T7" fmla="*/ 39 h 57"/>
                    <a:gd name="T8" fmla="*/ 5 w 57"/>
                    <a:gd name="T9" fmla="*/ 45 h 57"/>
                    <a:gd name="T10" fmla="*/ 8 w 57"/>
                    <a:gd name="T11" fmla="*/ 49 h 57"/>
                    <a:gd name="T12" fmla="*/ 13 w 57"/>
                    <a:gd name="T13" fmla="*/ 52 h 57"/>
                    <a:gd name="T14" fmla="*/ 18 w 57"/>
                    <a:gd name="T15" fmla="*/ 55 h 57"/>
                    <a:gd name="T16" fmla="*/ 23 w 57"/>
                    <a:gd name="T17" fmla="*/ 57 h 57"/>
                    <a:gd name="T18" fmla="*/ 29 w 57"/>
                    <a:gd name="T19" fmla="*/ 57 h 57"/>
                    <a:gd name="T20" fmla="*/ 29 w 57"/>
                    <a:gd name="T21" fmla="*/ 57 h 57"/>
                    <a:gd name="T22" fmla="*/ 35 w 57"/>
                    <a:gd name="T23" fmla="*/ 57 h 57"/>
                    <a:gd name="T24" fmla="*/ 40 w 57"/>
                    <a:gd name="T25" fmla="*/ 55 h 57"/>
                    <a:gd name="T26" fmla="*/ 45 w 57"/>
                    <a:gd name="T27" fmla="*/ 52 h 57"/>
                    <a:gd name="T28" fmla="*/ 49 w 57"/>
                    <a:gd name="T29" fmla="*/ 49 h 57"/>
                    <a:gd name="T30" fmla="*/ 52 w 57"/>
                    <a:gd name="T31" fmla="*/ 45 h 57"/>
                    <a:gd name="T32" fmla="*/ 55 w 57"/>
                    <a:gd name="T33" fmla="*/ 39 h 57"/>
                    <a:gd name="T34" fmla="*/ 56 w 57"/>
                    <a:gd name="T35" fmla="*/ 34 h 57"/>
                    <a:gd name="T36" fmla="*/ 57 w 57"/>
                    <a:gd name="T37" fmla="*/ 29 h 57"/>
                    <a:gd name="T38" fmla="*/ 57 w 57"/>
                    <a:gd name="T39" fmla="*/ 29 h 57"/>
                    <a:gd name="T40" fmla="*/ 56 w 57"/>
                    <a:gd name="T41" fmla="*/ 23 h 57"/>
                    <a:gd name="T42" fmla="*/ 55 w 57"/>
                    <a:gd name="T43" fmla="*/ 18 h 57"/>
                    <a:gd name="T44" fmla="*/ 52 w 57"/>
                    <a:gd name="T45" fmla="*/ 12 h 57"/>
                    <a:gd name="T46" fmla="*/ 49 w 57"/>
                    <a:gd name="T47" fmla="*/ 8 h 57"/>
                    <a:gd name="T48" fmla="*/ 45 w 57"/>
                    <a:gd name="T49" fmla="*/ 5 h 57"/>
                    <a:gd name="T50" fmla="*/ 40 w 57"/>
                    <a:gd name="T51" fmla="*/ 2 h 57"/>
                    <a:gd name="T52" fmla="*/ 35 w 57"/>
                    <a:gd name="T53" fmla="*/ 1 h 57"/>
                    <a:gd name="T54" fmla="*/ 29 w 57"/>
                    <a:gd name="T55" fmla="*/ 0 h 57"/>
                    <a:gd name="T56" fmla="*/ 29 w 57"/>
                    <a:gd name="T57" fmla="*/ 0 h 57"/>
                    <a:gd name="T58" fmla="*/ 23 w 57"/>
                    <a:gd name="T59" fmla="*/ 1 h 57"/>
                    <a:gd name="T60" fmla="*/ 18 w 57"/>
                    <a:gd name="T61" fmla="*/ 2 h 57"/>
                    <a:gd name="T62" fmla="*/ 13 w 57"/>
                    <a:gd name="T63" fmla="*/ 5 h 57"/>
                    <a:gd name="T64" fmla="*/ 8 w 57"/>
                    <a:gd name="T65" fmla="*/ 8 h 57"/>
                    <a:gd name="T66" fmla="*/ 5 w 57"/>
                    <a:gd name="T67" fmla="*/ 12 h 57"/>
                    <a:gd name="T68" fmla="*/ 2 w 57"/>
                    <a:gd name="T69" fmla="*/ 18 h 57"/>
                    <a:gd name="T70" fmla="*/ 1 w 57"/>
                    <a:gd name="T71" fmla="*/ 23 h 57"/>
                    <a:gd name="T72" fmla="*/ 0 w 57"/>
                    <a:gd name="T73" fmla="*/ 29 h 57"/>
                    <a:gd name="T74" fmla="*/ 0 w 57"/>
                    <a:gd name="T75"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 h="57">
                      <a:moveTo>
                        <a:pt x="0" y="29"/>
                      </a:moveTo>
                      <a:lnTo>
                        <a:pt x="0" y="29"/>
                      </a:lnTo>
                      <a:lnTo>
                        <a:pt x="1" y="34"/>
                      </a:lnTo>
                      <a:lnTo>
                        <a:pt x="2" y="39"/>
                      </a:lnTo>
                      <a:lnTo>
                        <a:pt x="5" y="45"/>
                      </a:lnTo>
                      <a:lnTo>
                        <a:pt x="8" y="49"/>
                      </a:lnTo>
                      <a:lnTo>
                        <a:pt x="13" y="52"/>
                      </a:lnTo>
                      <a:lnTo>
                        <a:pt x="18" y="55"/>
                      </a:lnTo>
                      <a:lnTo>
                        <a:pt x="23" y="57"/>
                      </a:lnTo>
                      <a:lnTo>
                        <a:pt x="29" y="57"/>
                      </a:lnTo>
                      <a:lnTo>
                        <a:pt x="29" y="57"/>
                      </a:lnTo>
                      <a:lnTo>
                        <a:pt x="35" y="57"/>
                      </a:lnTo>
                      <a:lnTo>
                        <a:pt x="40" y="55"/>
                      </a:lnTo>
                      <a:lnTo>
                        <a:pt x="45" y="52"/>
                      </a:lnTo>
                      <a:lnTo>
                        <a:pt x="49" y="49"/>
                      </a:lnTo>
                      <a:lnTo>
                        <a:pt x="52" y="45"/>
                      </a:lnTo>
                      <a:lnTo>
                        <a:pt x="55" y="39"/>
                      </a:lnTo>
                      <a:lnTo>
                        <a:pt x="56" y="34"/>
                      </a:lnTo>
                      <a:lnTo>
                        <a:pt x="57" y="29"/>
                      </a:lnTo>
                      <a:lnTo>
                        <a:pt x="57" y="29"/>
                      </a:lnTo>
                      <a:lnTo>
                        <a:pt x="56" y="23"/>
                      </a:lnTo>
                      <a:lnTo>
                        <a:pt x="55" y="18"/>
                      </a:lnTo>
                      <a:lnTo>
                        <a:pt x="52" y="12"/>
                      </a:lnTo>
                      <a:lnTo>
                        <a:pt x="49" y="8"/>
                      </a:lnTo>
                      <a:lnTo>
                        <a:pt x="45" y="5"/>
                      </a:lnTo>
                      <a:lnTo>
                        <a:pt x="40" y="2"/>
                      </a:lnTo>
                      <a:lnTo>
                        <a:pt x="35" y="1"/>
                      </a:lnTo>
                      <a:lnTo>
                        <a:pt x="29" y="0"/>
                      </a:lnTo>
                      <a:lnTo>
                        <a:pt x="29" y="0"/>
                      </a:lnTo>
                      <a:lnTo>
                        <a:pt x="23" y="1"/>
                      </a:lnTo>
                      <a:lnTo>
                        <a:pt x="18" y="2"/>
                      </a:lnTo>
                      <a:lnTo>
                        <a:pt x="13" y="5"/>
                      </a:lnTo>
                      <a:lnTo>
                        <a:pt x="8" y="8"/>
                      </a:lnTo>
                      <a:lnTo>
                        <a:pt x="5" y="12"/>
                      </a:lnTo>
                      <a:lnTo>
                        <a:pt x="2" y="18"/>
                      </a:lnTo>
                      <a:lnTo>
                        <a:pt x="1" y="23"/>
                      </a:lnTo>
                      <a:lnTo>
                        <a:pt x="0" y="29"/>
                      </a:lnTo>
                      <a:lnTo>
                        <a:pt x="0" y="29"/>
                      </a:lnTo>
                      <a:close/>
                    </a:path>
                  </a:pathLst>
                </a:custGeom>
                <a:solidFill>
                  <a:srgbClr val="C74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17" name="Freeform 358">
                  <a:extLst>
                    <a:ext uri="{FF2B5EF4-FFF2-40B4-BE49-F238E27FC236}">
                      <a16:creationId xmlns:a16="http://schemas.microsoft.com/office/drawing/2014/main" id="{3EF09774-DB33-4788-ABBF-9460B7720AE1}"/>
                    </a:ext>
                  </a:extLst>
                </p:cNvPr>
                <p:cNvSpPr>
                  <a:spLocks/>
                </p:cNvSpPr>
                <p:nvPr/>
              </p:nvSpPr>
              <p:spPr bwMode="auto">
                <a:xfrm>
                  <a:off x="3121697" y="5779988"/>
                  <a:ext cx="95521" cy="95521"/>
                </a:xfrm>
                <a:custGeom>
                  <a:avLst/>
                  <a:gdLst>
                    <a:gd name="T0" fmla="*/ 0 w 39"/>
                    <a:gd name="T1" fmla="*/ 31 h 39"/>
                    <a:gd name="T2" fmla="*/ 0 w 39"/>
                    <a:gd name="T3" fmla="*/ 31 h 39"/>
                    <a:gd name="T4" fmla="*/ 0 w 39"/>
                    <a:gd name="T5" fmla="*/ 27 h 39"/>
                    <a:gd name="T6" fmla="*/ 1 w 39"/>
                    <a:gd name="T7" fmla="*/ 22 h 39"/>
                    <a:gd name="T8" fmla="*/ 5 w 39"/>
                    <a:gd name="T9" fmla="*/ 12 h 39"/>
                    <a:gd name="T10" fmla="*/ 8 w 39"/>
                    <a:gd name="T11" fmla="*/ 8 h 39"/>
                    <a:gd name="T12" fmla="*/ 11 w 39"/>
                    <a:gd name="T13" fmla="*/ 3 h 39"/>
                    <a:gd name="T14" fmla="*/ 16 w 39"/>
                    <a:gd name="T15" fmla="*/ 1 h 39"/>
                    <a:gd name="T16" fmla="*/ 20 w 39"/>
                    <a:gd name="T17" fmla="*/ 0 h 39"/>
                    <a:gd name="T18" fmla="*/ 20 w 39"/>
                    <a:gd name="T19" fmla="*/ 0 h 39"/>
                    <a:gd name="T20" fmla="*/ 23 w 39"/>
                    <a:gd name="T21" fmla="*/ 1 h 39"/>
                    <a:gd name="T22" fmla="*/ 27 w 39"/>
                    <a:gd name="T23" fmla="*/ 3 h 39"/>
                    <a:gd name="T24" fmla="*/ 30 w 39"/>
                    <a:gd name="T25" fmla="*/ 8 h 39"/>
                    <a:gd name="T26" fmla="*/ 33 w 39"/>
                    <a:gd name="T27" fmla="*/ 12 h 39"/>
                    <a:gd name="T28" fmla="*/ 38 w 39"/>
                    <a:gd name="T29" fmla="*/ 22 h 39"/>
                    <a:gd name="T30" fmla="*/ 39 w 39"/>
                    <a:gd name="T31" fmla="*/ 27 h 39"/>
                    <a:gd name="T32" fmla="*/ 39 w 39"/>
                    <a:gd name="T33" fmla="*/ 31 h 39"/>
                    <a:gd name="T34" fmla="*/ 39 w 39"/>
                    <a:gd name="T35" fmla="*/ 31 h 39"/>
                    <a:gd name="T36" fmla="*/ 39 w 39"/>
                    <a:gd name="T37" fmla="*/ 35 h 39"/>
                    <a:gd name="T38" fmla="*/ 38 w 39"/>
                    <a:gd name="T39" fmla="*/ 38 h 39"/>
                    <a:gd name="T40" fmla="*/ 35 w 39"/>
                    <a:gd name="T41" fmla="*/ 39 h 39"/>
                    <a:gd name="T42" fmla="*/ 33 w 39"/>
                    <a:gd name="T43" fmla="*/ 39 h 39"/>
                    <a:gd name="T44" fmla="*/ 27 w 39"/>
                    <a:gd name="T45" fmla="*/ 39 h 39"/>
                    <a:gd name="T46" fmla="*/ 20 w 39"/>
                    <a:gd name="T47" fmla="*/ 39 h 39"/>
                    <a:gd name="T48" fmla="*/ 20 w 39"/>
                    <a:gd name="T49" fmla="*/ 39 h 39"/>
                    <a:gd name="T50" fmla="*/ 11 w 39"/>
                    <a:gd name="T51" fmla="*/ 39 h 39"/>
                    <a:gd name="T52" fmla="*/ 5 w 39"/>
                    <a:gd name="T53" fmla="*/ 39 h 39"/>
                    <a:gd name="T54" fmla="*/ 3 w 39"/>
                    <a:gd name="T55" fmla="*/ 39 h 39"/>
                    <a:gd name="T56" fmla="*/ 1 w 39"/>
                    <a:gd name="T57" fmla="*/ 38 h 39"/>
                    <a:gd name="T58" fmla="*/ 0 w 39"/>
                    <a:gd name="T59" fmla="*/ 35 h 39"/>
                    <a:gd name="T60" fmla="*/ 0 w 39"/>
                    <a:gd name="T61" fmla="*/ 31 h 39"/>
                    <a:gd name="T62" fmla="*/ 0 w 39"/>
                    <a:gd name="T63"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 h="39">
                      <a:moveTo>
                        <a:pt x="0" y="31"/>
                      </a:moveTo>
                      <a:lnTo>
                        <a:pt x="0" y="31"/>
                      </a:lnTo>
                      <a:lnTo>
                        <a:pt x="0" y="27"/>
                      </a:lnTo>
                      <a:lnTo>
                        <a:pt x="1" y="22"/>
                      </a:lnTo>
                      <a:lnTo>
                        <a:pt x="5" y="12"/>
                      </a:lnTo>
                      <a:lnTo>
                        <a:pt x="8" y="8"/>
                      </a:lnTo>
                      <a:lnTo>
                        <a:pt x="11" y="3"/>
                      </a:lnTo>
                      <a:lnTo>
                        <a:pt x="16" y="1"/>
                      </a:lnTo>
                      <a:lnTo>
                        <a:pt x="20" y="0"/>
                      </a:lnTo>
                      <a:lnTo>
                        <a:pt x="20" y="0"/>
                      </a:lnTo>
                      <a:lnTo>
                        <a:pt x="23" y="1"/>
                      </a:lnTo>
                      <a:lnTo>
                        <a:pt x="27" y="3"/>
                      </a:lnTo>
                      <a:lnTo>
                        <a:pt x="30" y="8"/>
                      </a:lnTo>
                      <a:lnTo>
                        <a:pt x="33" y="12"/>
                      </a:lnTo>
                      <a:lnTo>
                        <a:pt x="38" y="22"/>
                      </a:lnTo>
                      <a:lnTo>
                        <a:pt x="39" y="27"/>
                      </a:lnTo>
                      <a:lnTo>
                        <a:pt x="39" y="31"/>
                      </a:lnTo>
                      <a:lnTo>
                        <a:pt x="39" y="31"/>
                      </a:lnTo>
                      <a:lnTo>
                        <a:pt x="39" y="35"/>
                      </a:lnTo>
                      <a:lnTo>
                        <a:pt x="38" y="38"/>
                      </a:lnTo>
                      <a:lnTo>
                        <a:pt x="35" y="39"/>
                      </a:lnTo>
                      <a:lnTo>
                        <a:pt x="33" y="39"/>
                      </a:lnTo>
                      <a:lnTo>
                        <a:pt x="27" y="39"/>
                      </a:lnTo>
                      <a:lnTo>
                        <a:pt x="20" y="39"/>
                      </a:lnTo>
                      <a:lnTo>
                        <a:pt x="20" y="39"/>
                      </a:lnTo>
                      <a:lnTo>
                        <a:pt x="11" y="39"/>
                      </a:lnTo>
                      <a:lnTo>
                        <a:pt x="5" y="39"/>
                      </a:lnTo>
                      <a:lnTo>
                        <a:pt x="3" y="39"/>
                      </a:lnTo>
                      <a:lnTo>
                        <a:pt x="1" y="38"/>
                      </a:lnTo>
                      <a:lnTo>
                        <a:pt x="0" y="35"/>
                      </a:lnTo>
                      <a:lnTo>
                        <a:pt x="0" y="31"/>
                      </a:lnTo>
                      <a:lnTo>
                        <a:pt x="0" y="31"/>
                      </a:lnTo>
                      <a:close/>
                    </a:path>
                  </a:pathLst>
                </a:custGeom>
                <a:solidFill>
                  <a:srgbClr val="56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18" name="Freeform 359">
                  <a:extLst>
                    <a:ext uri="{FF2B5EF4-FFF2-40B4-BE49-F238E27FC236}">
                      <a16:creationId xmlns:a16="http://schemas.microsoft.com/office/drawing/2014/main" id="{363ABF1A-4D89-43BB-BAB5-2EFCA481D903}"/>
                    </a:ext>
                  </a:extLst>
                </p:cNvPr>
                <p:cNvSpPr>
                  <a:spLocks/>
                </p:cNvSpPr>
                <p:nvPr/>
              </p:nvSpPr>
              <p:spPr bwMode="auto">
                <a:xfrm>
                  <a:off x="2982091" y="5779988"/>
                  <a:ext cx="95521" cy="95521"/>
                </a:xfrm>
                <a:custGeom>
                  <a:avLst/>
                  <a:gdLst>
                    <a:gd name="T0" fmla="*/ 0 w 39"/>
                    <a:gd name="T1" fmla="*/ 31 h 39"/>
                    <a:gd name="T2" fmla="*/ 0 w 39"/>
                    <a:gd name="T3" fmla="*/ 31 h 39"/>
                    <a:gd name="T4" fmla="*/ 1 w 39"/>
                    <a:gd name="T5" fmla="*/ 27 h 39"/>
                    <a:gd name="T6" fmla="*/ 2 w 39"/>
                    <a:gd name="T7" fmla="*/ 22 h 39"/>
                    <a:gd name="T8" fmla="*/ 6 w 39"/>
                    <a:gd name="T9" fmla="*/ 12 h 39"/>
                    <a:gd name="T10" fmla="*/ 9 w 39"/>
                    <a:gd name="T11" fmla="*/ 8 h 39"/>
                    <a:gd name="T12" fmla="*/ 12 w 39"/>
                    <a:gd name="T13" fmla="*/ 3 h 39"/>
                    <a:gd name="T14" fmla="*/ 15 w 39"/>
                    <a:gd name="T15" fmla="*/ 1 h 39"/>
                    <a:gd name="T16" fmla="*/ 19 w 39"/>
                    <a:gd name="T17" fmla="*/ 0 h 39"/>
                    <a:gd name="T18" fmla="*/ 19 w 39"/>
                    <a:gd name="T19" fmla="*/ 0 h 39"/>
                    <a:gd name="T20" fmla="*/ 24 w 39"/>
                    <a:gd name="T21" fmla="*/ 1 h 39"/>
                    <a:gd name="T22" fmla="*/ 27 w 39"/>
                    <a:gd name="T23" fmla="*/ 3 h 39"/>
                    <a:gd name="T24" fmla="*/ 30 w 39"/>
                    <a:gd name="T25" fmla="*/ 8 h 39"/>
                    <a:gd name="T26" fmla="*/ 33 w 39"/>
                    <a:gd name="T27" fmla="*/ 12 h 39"/>
                    <a:gd name="T28" fmla="*/ 37 w 39"/>
                    <a:gd name="T29" fmla="*/ 22 h 39"/>
                    <a:gd name="T30" fmla="*/ 38 w 39"/>
                    <a:gd name="T31" fmla="*/ 27 h 39"/>
                    <a:gd name="T32" fmla="*/ 39 w 39"/>
                    <a:gd name="T33" fmla="*/ 31 h 39"/>
                    <a:gd name="T34" fmla="*/ 39 w 39"/>
                    <a:gd name="T35" fmla="*/ 31 h 39"/>
                    <a:gd name="T36" fmla="*/ 38 w 39"/>
                    <a:gd name="T37" fmla="*/ 35 h 39"/>
                    <a:gd name="T38" fmla="*/ 37 w 39"/>
                    <a:gd name="T39" fmla="*/ 38 h 39"/>
                    <a:gd name="T40" fmla="*/ 35 w 39"/>
                    <a:gd name="T41" fmla="*/ 39 h 39"/>
                    <a:gd name="T42" fmla="*/ 33 w 39"/>
                    <a:gd name="T43" fmla="*/ 39 h 39"/>
                    <a:gd name="T44" fmla="*/ 27 w 39"/>
                    <a:gd name="T45" fmla="*/ 39 h 39"/>
                    <a:gd name="T46" fmla="*/ 19 w 39"/>
                    <a:gd name="T47" fmla="*/ 39 h 39"/>
                    <a:gd name="T48" fmla="*/ 19 w 39"/>
                    <a:gd name="T49" fmla="*/ 39 h 39"/>
                    <a:gd name="T50" fmla="*/ 12 w 39"/>
                    <a:gd name="T51" fmla="*/ 39 h 39"/>
                    <a:gd name="T52" fmla="*/ 6 w 39"/>
                    <a:gd name="T53" fmla="*/ 39 h 39"/>
                    <a:gd name="T54" fmla="*/ 4 w 39"/>
                    <a:gd name="T55" fmla="*/ 39 h 39"/>
                    <a:gd name="T56" fmla="*/ 2 w 39"/>
                    <a:gd name="T57" fmla="*/ 38 h 39"/>
                    <a:gd name="T58" fmla="*/ 1 w 39"/>
                    <a:gd name="T59" fmla="*/ 35 h 39"/>
                    <a:gd name="T60" fmla="*/ 0 w 39"/>
                    <a:gd name="T61" fmla="*/ 31 h 39"/>
                    <a:gd name="T62" fmla="*/ 0 w 39"/>
                    <a:gd name="T63"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 h="39">
                      <a:moveTo>
                        <a:pt x="0" y="31"/>
                      </a:moveTo>
                      <a:lnTo>
                        <a:pt x="0" y="31"/>
                      </a:lnTo>
                      <a:lnTo>
                        <a:pt x="1" y="27"/>
                      </a:lnTo>
                      <a:lnTo>
                        <a:pt x="2" y="22"/>
                      </a:lnTo>
                      <a:lnTo>
                        <a:pt x="6" y="12"/>
                      </a:lnTo>
                      <a:lnTo>
                        <a:pt x="9" y="8"/>
                      </a:lnTo>
                      <a:lnTo>
                        <a:pt x="12" y="3"/>
                      </a:lnTo>
                      <a:lnTo>
                        <a:pt x="15" y="1"/>
                      </a:lnTo>
                      <a:lnTo>
                        <a:pt x="19" y="0"/>
                      </a:lnTo>
                      <a:lnTo>
                        <a:pt x="19" y="0"/>
                      </a:lnTo>
                      <a:lnTo>
                        <a:pt x="24" y="1"/>
                      </a:lnTo>
                      <a:lnTo>
                        <a:pt x="27" y="3"/>
                      </a:lnTo>
                      <a:lnTo>
                        <a:pt x="30" y="8"/>
                      </a:lnTo>
                      <a:lnTo>
                        <a:pt x="33" y="12"/>
                      </a:lnTo>
                      <a:lnTo>
                        <a:pt x="37" y="22"/>
                      </a:lnTo>
                      <a:lnTo>
                        <a:pt x="38" y="27"/>
                      </a:lnTo>
                      <a:lnTo>
                        <a:pt x="39" y="31"/>
                      </a:lnTo>
                      <a:lnTo>
                        <a:pt x="39" y="31"/>
                      </a:lnTo>
                      <a:lnTo>
                        <a:pt x="38" y="35"/>
                      </a:lnTo>
                      <a:lnTo>
                        <a:pt x="37" y="38"/>
                      </a:lnTo>
                      <a:lnTo>
                        <a:pt x="35" y="39"/>
                      </a:lnTo>
                      <a:lnTo>
                        <a:pt x="33" y="39"/>
                      </a:lnTo>
                      <a:lnTo>
                        <a:pt x="27" y="39"/>
                      </a:lnTo>
                      <a:lnTo>
                        <a:pt x="19" y="39"/>
                      </a:lnTo>
                      <a:lnTo>
                        <a:pt x="19" y="39"/>
                      </a:lnTo>
                      <a:lnTo>
                        <a:pt x="12" y="39"/>
                      </a:lnTo>
                      <a:lnTo>
                        <a:pt x="6" y="39"/>
                      </a:lnTo>
                      <a:lnTo>
                        <a:pt x="4" y="39"/>
                      </a:lnTo>
                      <a:lnTo>
                        <a:pt x="2" y="38"/>
                      </a:lnTo>
                      <a:lnTo>
                        <a:pt x="1" y="35"/>
                      </a:lnTo>
                      <a:lnTo>
                        <a:pt x="0" y="31"/>
                      </a:lnTo>
                      <a:lnTo>
                        <a:pt x="0" y="31"/>
                      </a:lnTo>
                      <a:close/>
                    </a:path>
                  </a:pathLst>
                </a:custGeom>
                <a:solidFill>
                  <a:srgbClr val="56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19" name="Freeform 360">
                  <a:extLst>
                    <a:ext uri="{FF2B5EF4-FFF2-40B4-BE49-F238E27FC236}">
                      <a16:creationId xmlns:a16="http://schemas.microsoft.com/office/drawing/2014/main" id="{5A44645B-C6CF-4E63-9A6C-7B4D40E175C3}"/>
                    </a:ext>
                  </a:extLst>
                </p:cNvPr>
                <p:cNvSpPr>
                  <a:spLocks/>
                </p:cNvSpPr>
                <p:nvPr/>
              </p:nvSpPr>
              <p:spPr bwMode="auto">
                <a:xfrm>
                  <a:off x="2842489" y="5779988"/>
                  <a:ext cx="95521" cy="95521"/>
                </a:xfrm>
                <a:custGeom>
                  <a:avLst/>
                  <a:gdLst>
                    <a:gd name="T0" fmla="*/ 0 w 39"/>
                    <a:gd name="T1" fmla="*/ 31 h 39"/>
                    <a:gd name="T2" fmla="*/ 0 w 39"/>
                    <a:gd name="T3" fmla="*/ 31 h 39"/>
                    <a:gd name="T4" fmla="*/ 0 w 39"/>
                    <a:gd name="T5" fmla="*/ 27 h 39"/>
                    <a:gd name="T6" fmla="*/ 1 w 39"/>
                    <a:gd name="T7" fmla="*/ 22 h 39"/>
                    <a:gd name="T8" fmla="*/ 6 w 39"/>
                    <a:gd name="T9" fmla="*/ 12 h 39"/>
                    <a:gd name="T10" fmla="*/ 9 w 39"/>
                    <a:gd name="T11" fmla="*/ 8 h 39"/>
                    <a:gd name="T12" fmla="*/ 12 w 39"/>
                    <a:gd name="T13" fmla="*/ 3 h 39"/>
                    <a:gd name="T14" fmla="*/ 16 w 39"/>
                    <a:gd name="T15" fmla="*/ 1 h 39"/>
                    <a:gd name="T16" fmla="*/ 19 w 39"/>
                    <a:gd name="T17" fmla="*/ 0 h 39"/>
                    <a:gd name="T18" fmla="*/ 19 w 39"/>
                    <a:gd name="T19" fmla="*/ 0 h 39"/>
                    <a:gd name="T20" fmla="*/ 23 w 39"/>
                    <a:gd name="T21" fmla="*/ 1 h 39"/>
                    <a:gd name="T22" fmla="*/ 27 w 39"/>
                    <a:gd name="T23" fmla="*/ 3 h 39"/>
                    <a:gd name="T24" fmla="*/ 31 w 39"/>
                    <a:gd name="T25" fmla="*/ 8 h 39"/>
                    <a:gd name="T26" fmla="*/ 34 w 39"/>
                    <a:gd name="T27" fmla="*/ 12 h 39"/>
                    <a:gd name="T28" fmla="*/ 38 w 39"/>
                    <a:gd name="T29" fmla="*/ 22 h 39"/>
                    <a:gd name="T30" fmla="*/ 39 w 39"/>
                    <a:gd name="T31" fmla="*/ 27 h 39"/>
                    <a:gd name="T32" fmla="*/ 39 w 39"/>
                    <a:gd name="T33" fmla="*/ 31 h 39"/>
                    <a:gd name="T34" fmla="*/ 39 w 39"/>
                    <a:gd name="T35" fmla="*/ 31 h 39"/>
                    <a:gd name="T36" fmla="*/ 39 w 39"/>
                    <a:gd name="T37" fmla="*/ 35 h 39"/>
                    <a:gd name="T38" fmla="*/ 38 w 39"/>
                    <a:gd name="T39" fmla="*/ 38 h 39"/>
                    <a:gd name="T40" fmla="*/ 36 w 39"/>
                    <a:gd name="T41" fmla="*/ 39 h 39"/>
                    <a:gd name="T42" fmla="*/ 34 w 39"/>
                    <a:gd name="T43" fmla="*/ 39 h 39"/>
                    <a:gd name="T44" fmla="*/ 27 w 39"/>
                    <a:gd name="T45" fmla="*/ 39 h 39"/>
                    <a:gd name="T46" fmla="*/ 19 w 39"/>
                    <a:gd name="T47" fmla="*/ 39 h 39"/>
                    <a:gd name="T48" fmla="*/ 19 w 39"/>
                    <a:gd name="T49" fmla="*/ 39 h 39"/>
                    <a:gd name="T50" fmla="*/ 12 w 39"/>
                    <a:gd name="T51" fmla="*/ 39 h 39"/>
                    <a:gd name="T52" fmla="*/ 6 w 39"/>
                    <a:gd name="T53" fmla="*/ 39 h 39"/>
                    <a:gd name="T54" fmla="*/ 4 w 39"/>
                    <a:gd name="T55" fmla="*/ 39 h 39"/>
                    <a:gd name="T56" fmla="*/ 1 w 39"/>
                    <a:gd name="T57" fmla="*/ 38 h 39"/>
                    <a:gd name="T58" fmla="*/ 0 w 39"/>
                    <a:gd name="T59" fmla="*/ 35 h 39"/>
                    <a:gd name="T60" fmla="*/ 0 w 39"/>
                    <a:gd name="T61" fmla="*/ 31 h 39"/>
                    <a:gd name="T62" fmla="*/ 0 w 39"/>
                    <a:gd name="T63"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 h="39">
                      <a:moveTo>
                        <a:pt x="0" y="31"/>
                      </a:moveTo>
                      <a:lnTo>
                        <a:pt x="0" y="31"/>
                      </a:lnTo>
                      <a:lnTo>
                        <a:pt x="0" y="27"/>
                      </a:lnTo>
                      <a:lnTo>
                        <a:pt x="1" y="22"/>
                      </a:lnTo>
                      <a:lnTo>
                        <a:pt x="6" y="12"/>
                      </a:lnTo>
                      <a:lnTo>
                        <a:pt x="9" y="8"/>
                      </a:lnTo>
                      <a:lnTo>
                        <a:pt x="12" y="3"/>
                      </a:lnTo>
                      <a:lnTo>
                        <a:pt x="16" y="1"/>
                      </a:lnTo>
                      <a:lnTo>
                        <a:pt x="19" y="0"/>
                      </a:lnTo>
                      <a:lnTo>
                        <a:pt x="19" y="0"/>
                      </a:lnTo>
                      <a:lnTo>
                        <a:pt x="23" y="1"/>
                      </a:lnTo>
                      <a:lnTo>
                        <a:pt x="27" y="3"/>
                      </a:lnTo>
                      <a:lnTo>
                        <a:pt x="31" y="8"/>
                      </a:lnTo>
                      <a:lnTo>
                        <a:pt x="34" y="12"/>
                      </a:lnTo>
                      <a:lnTo>
                        <a:pt x="38" y="22"/>
                      </a:lnTo>
                      <a:lnTo>
                        <a:pt x="39" y="27"/>
                      </a:lnTo>
                      <a:lnTo>
                        <a:pt x="39" y="31"/>
                      </a:lnTo>
                      <a:lnTo>
                        <a:pt x="39" y="31"/>
                      </a:lnTo>
                      <a:lnTo>
                        <a:pt x="39" y="35"/>
                      </a:lnTo>
                      <a:lnTo>
                        <a:pt x="38" y="38"/>
                      </a:lnTo>
                      <a:lnTo>
                        <a:pt x="36" y="39"/>
                      </a:lnTo>
                      <a:lnTo>
                        <a:pt x="34" y="39"/>
                      </a:lnTo>
                      <a:lnTo>
                        <a:pt x="27" y="39"/>
                      </a:lnTo>
                      <a:lnTo>
                        <a:pt x="19" y="39"/>
                      </a:lnTo>
                      <a:lnTo>
                        <a:pt x="19" y="39"/>
                      </a:lnTo>
                      <a:lnTo>
                        <a:pt x="12" y="39"/>
                      </a:lnTo>
                      <a:lnTo>
                        <a:pt x="6" y="39"/>
                      </a:lnTo>
                      <a:lnTo>
                        <a:pt x="4" y="39"/>
                      </a:lnTo>
                      <a:lnTo>
                        <a:pt x="1" y="38"/>
                      </a:lnTo>
                      <a:lnTo>
                        <a:pt x="0" y="35"/>
                      </a:lnTo>
                      <a:lnTo>
                        <a:pt x="0" y="31"/>
                      </a:lnTo>
                      <a:lnTo>
                        <a:pt x="0" y="31"/>
                      </a:lnTo>
                      <a:close/>
                    </a:path>
                  </a:pathLst>
                </a:custGeom>
                <a:solidFill>
                  <a:srgbClr val="56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20" name="Freeform 361">
                  <a:extLst>
                    <a:ext uri="{FF2B5EF4-FFF2-40B4-BE49-F238E27FC236}">
                      <a16:creationId xmlns:a16="http://schemas.microsoft.com/office/drawing/2014/main" id="{05B5B46E-F090-45E3-9088-0E5ED74D6563}"/>
                    </a:ext>
                  </a:extLst>
                </p:cNvPr>
                <p:cNvSpPr>
                  <a:spLocks/>
                </p:cNvSpPr>
                <p:nvPr/>
              </p:nvSpPr>
              <p:spPr bwMode="auto">
                <a:xfrm>
                  <a:off x="2702883" y="5779988"/>
                  <a:ext cx="95521" cy="95521"/>
                </a:xfrm>
                <a:custGeom>
                  <a:avLst/>
                  <a:gdLst>
                    <a:gd name="T0" fmla="*/ 0 w 39"/>
                    <a:gd name="T1" fmla="*/ 31 h 39"/>
                    <a:gd name="T2" fmla="*/ 0 w 39"/>
                    <a:gd name="T3" fmla="*/ 31 h 39"/>
                    <a:gd name="T4" fmla="*/ 1 w 39"/>
                    <a:gd name="T5" fmla="*/ 27 h 39"/>
                    <a:gd name="T6" fmla="*/ 2 w 39"/>
                    <a:gd name="T7" fmla="*/ 22 h 39"/>
                    <a:gd name="T8" fmla="*/ 6 w 39"/>
                    <a:gd name="T9" fmla="*/ 12 h 39"/>
                    <a:gd name="T10" fmla="*/ 8 w 39"/>
                    <a:gd name="T11" fmla="*/ 8 h 39"/>
                    <a:gd name="T12" fmla="*/ 13 w 39"/>
                    <a:gd name="T13" fmla="*/ 3 h 39"/>
                    <a:gd name="T14" fmla="*/ 16 w 39"/>
                    <a:gd name="T15" fmla="*/ 1 h 39"/>
                    <a:gd name="T16" fmla="*/ 20 w 39"/>
                    <a:gd name="T17" fmla="*/ 0 h 39"/>
                    <a:gd name="T18" fmla="*/ 20 w 39"/>
                    <a:gd name="T19" fmla="*/ 0 h 39"/>
                    <a:gd name="T20" fmla="*/ 24 w 39"/>
                    <a:gd name="T21" fmla="*/ 1 h 39"/>
                    <a:gd name="T22" fmla="*/ 27 w 39"/>
                    <a:gd name="T23" fmla="*/ 3 h 39"/>
                    <a:gd name="T24" fmla="*/ 30 w 39"/>
                    <a:gd name="T25" fmla="*/ 8 h 39"/>
                    <a:gd name="T26" fmla="*/ 33 w 39"/>
                    <a:gd name="T27" fmla="*/ 12 h 39"/>
                    <a:gd name="T28" fmla="*/ 38 w 39"/>
                    <a:gd name="T29" fmla="*/ 22 h 39"/>
                    <a:gd name="T30" fmla="*/ 39 w 39"/>
                    <a:gd name="T31" fmla="*/ 27 h 39"/>
                    <a:gd name="T32" fmla="*/ 39 w 39"/>
                    <a:gd name="T33" fmla="*/ 31 h 39"/>
                    <a:gd name="T34" fmla="*/ 39 w 39"/>
                    <a:gd name="T35" fmla="*/ 31 h 39"/>
                    <a:gd name="T36" fmla="*/ 39 w 39"/>
                    <a:gd name="T37" fmla="*/ 35 h 39"/>
                    <a:gd name="T38" fmla="*/ 38 w 39"/>
                    <a:gd name="T39" fmla="*/ 38 h 39"/>
                    <a:gd name="T40" fmla="*/ 35 w 39"/>
                    <a:gd name="T41" fmla="*/ 39 h 39"/>
                    <a:gd name="T42" fmla="*/ 33 w 39"/>
                    <a:gd name="T43" fmla="*/ 39 h 39"/>
                    <a:gd name="T44" fmla="*/ 27 w 39"/>
                    <a:gd name="T45" fmla="*/ 39 h 39"/>
                    <a:gd name="T46" fmla="*/ 20 w 39"/>
                    <a:gd name="T47" fmla="*/ 39 h 39"/>
                    <a:gd name="T48" fmla="*/ 20 w 39"/>
                    <a:gd name="T49" fmla="*/ 39 h 39"/>
                    <a:gd name="T50" fmla="*/ 13 w 39"/>
                    <a:gd name="T51" fmla="*/ 39 h 39"/>
                    <a:gd name="T52" fmla="*/ 6 w 39"/>
                    <a:gd name="T53" fmla="*/ 39 h 39"/>
                    <a:gd name="T54" fmla="*/ 3 w 39"/>
                    <a:gd name="T55" fmla="*/ 39 h 39"/>
                    <a:gd name="T56" fmla="*/ 2 w 39"/>
                    <a:gd name="T57" fmla="*/ 38 h 39"/>
                    <a:gd name="T58" fmla="*/ 1 w 39"/>
                    <a:gd name="T59" fmla="*/ 35 h 39"/>
                    <a:gd name="T60" fmla="*/ 0 w 39"/>
                    <a:gd name="T61" fmla="*/ 31 h 39"/>
                    <a:gd name="T62" fmla="*/ 0 w 39"/>
                    <a:gd name="T63"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 h="39">
                      <a:moveTo>
                        <a:pt x="0" y="31"/>
                      </a:moveTo>
                      <a:lnTo>
                        <a:pt x="0" y="31"/>
                      </a:lnTo>
                      <a:lnTo>
                        <a:pt x="1" y="27"/>
                      </a:lnTo>
                      <a:lnTo>
                        <a:pt x="2" y="22"/>
                      </a:lnTo>
                      <a:lnTo>
                        <a:pt x="6" y="12"/>
                      </a:lnTo>
                      <a:lnTo>
                        <a:pt x="8" y="8"/>
                      </a:lnTo>
                      <a:lnTo>
                        <a:pt x="13" y="3"/>
                      </a:lnTo>
                      <a:lnTo>
                        <a:pt x="16" y="1"/>
                      </a:lnTo>
                      <a:lnTo>
                        <a:pt x="20" y="0"/>
                      </a:lnTo>
                      <a:lnTo>
                        <a:pt x="20" y="0"/>
                      </a:lnTo>
                      <a:lnTo>
                        <a:pt x="24" y="1"/>
                      </a:lnTo>
                      <a:lnTo>
                        <a:pt x="27" y="3"/>
                      </a:lnTo>
                      <a:lnTo>
                        <a:pt x="30" y="8"/>
                      </a:lnTo>
                      <a:lnTo>
                        <a:pt x="33" y="12"/>
                      </a:lnTo>
                      <a:lnTo>
                        <a:pt x="38" y="22"/>
                      </a:lnTo>
                      <a:lnTo>
                        <a:pt x="39" y="27"/>
                      </a:lnTo>
                      <a:lnTo>
                        <a:pt x="39" y="31"/>
                      </a:lnTo>
                      <a:lnTo>
                        <a:pt x="39" y="31"/>
                      </a:lnTo>
                      <a:lnTo>
                        <a:pt x="39" y="35"/>
                      </a:lnTo>
                      <a:lnTo>
                        <a:pt x="38" y="38"/>
                      </a:lnTo>
                      <a:lnTo>
                        <a:pt x="35" y="39"/>
                      </a:lnTo>
                      <a:lnTo>
                        <a:pt x="33" y="39"/>
                      </a:lnTo>
                      <a:lnTo>
                        <a:pt x="27" y="39"/>
                      </a:lnTo>
                      <a:lnTo>
                        <a:pt x="20" y="39"/>
                      </a:lnTo>
                      <a:lnTo>
                        <a:pt x="20" y="39"/>
                      </a:lnTo>
                      <a:lnTo>
                        <a:pt x="13" y="39"/>
                      </a:lnTo>
                      <a:lnTo>
                        <a:pt x="6" y="39"/>
                      </a:lnTo>
                      <a:lnTo>
                        <a:pt x="3" y="39"/>
                      </a:lnTo>
                      <a:lnTo>
                        <a:pt x="2" y="38"/>
                      </a:lnTo>
                      <a:lnTo>
                        <a:pt x="1" y="35"/>
                      </a:lnTo>
                      <a:lnTo>
                        <a:pt x="0" y="31"/>
                      </a:lnTo>
                      <a:lnTo>
                        <a:pt x="0" y="31"/>
                      </a:lnTo>
                      <a:close/>
                    </a:path>
                  </a:pathLst>
                </a:custGeom>
                <a:solidFill>
                  <a:srgbClr val="56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21" name="Freeform 362">
                  <a:extLst>
                    <a:ext uri="{FF2B5EF4-FFF2-40B4-BE49-F238E27FC236}">
                      <a16:creationId xmlns:a16="http://schemas.microsoft.com/office/drawing/2014/main" id="{A439EE7A-497A-4445-8CB3-E8890EC4ABF6}"/>
                    </a:ext>
                  </a:extLst>
                </p:cNvPr>
                <p:cNvSpPr>
                  <a:spLocks/>
                </p:cNvSpPr>
                <p:nvPr/>
              </p:nvSpPr>
              <p:spPr bwMode="auto">
                <a:xfrm>
                  <a:off x="2702883" y="5537516"/>
                  <a:ext cx="95521" cy="95521"/>
                </a:xfrm>
                <a:custGeom>
                  <a:avLst/>
                  <a:gdLst>
                    <a:gd name="T0" fmla="*/ 39 w 39"/>
                    <a:gd name="T1" fmla="*/ 7 h 39"/>
                    <a:gd name="T2" fmla="*/ 39 w 39"/>
                    <a:gd name="T3" fmla="*/ 7 h 39"/>
                    <a:gd name="T4" fmla="*/ 39 w 39"/>
                    <a:gd name="T5" fmla="*/ 12 h 39"/>
                    <a:gd name="T6" fmla="*/ 38 w 39"/>
                    <a:gd name="T7" fmla="*/ 17 h 39"/>
                    <a:gd name="T8" fmla="*/ 33 w 39"/>
                    <a:gd name="T9" fmla="*/ 27 h 39"/>
                    <a:gd name="T10" fmla="*/ 30 w 39"/>
                    <a:gd name="T11" fmla="*/ 31 h 39"/>
                    <a:gd name="T12" fmla="*/ 27 w 39"/>
                    <a:gd name="T13" fmla="*/ 36 h 39"/>
                    <a:gd name="T14" fmla="*/ 24 w 39"/>
                    <a:gd name="T15" fmla="*/ 38 h 39"/>
                    <a:gd name="T16" fmla="*/ 20 w 39"/>
                    <a:gd name="T17" fmla="*/ 39 h 39"/>
                    <a:gd name="T18" fmla="*/ 20 w 39"/>
                    <a:gd name="T19" fmla="*/ 39 h 39"/>
                    <a:gd name="T20" fmla="*/ 16 w 39"/>
                    <a:gd name="T21" fmla="*/ 38 h 39"/>
                    <a:gd name="T22" fmla="*/ 13 w 39"/>
                    <a:gd name="T23" fmla="*/ 36 h 39"/>
                    <a:gd name="T24" fmla="*/ 8 w 39"/>
                    <a:gd name="T25" fmla="*/ 31 h 39"/>
                    <a:gd name="T26" fmla="*/ 6 w 39"/>
                    <a:gd name="T27" fmla="*/ 27 h 39"/>
                    <a:gd name="T28" fmla="*/ 2 w 39"/>
                    <a:gd name="T29" fmla="*/ 17 h 39"/>
                    <a:gd name="T30" fmla="*/ 1 w 39"/>
                    <a:gd name="T31" fmla="*/ 12 h 39"/>
                    <a:gd name="T32" fmla="*/ 0 w 39"/>
                    <a:gd name="T33" fmla="*/ 7 h 39"/>
                    <a:gd name="T34" fmla="*/ 0 w 39"/>
                    <a:gd name="T35" fmla="*/ 7 h 39"/>
                    <a:gd name="T36" fmla="*/ 1 w 39"/>
                    <a:gd name="T37" fmla="*/ 4 h 39"/>
                    <a:gd name="T38" fmla="*/ 2 w 39"/>
                    <a:gd name="T39" fmla="*/ 1 h 39"/>
                    <a:gd name="T40" fmla="*/ 3 w 39"/>
                    <a:gd name="T41" fmla="*/ 0 h 39"/>
                    <a:gd name="T42" fmla="*/ 6 w 39"/>
                    <a:gd name="T43" fmla="*/ 0 h 39"/>
                    <a:gd name="T44" fmla="*/ 13 w 39"/>
                    <a:gd name="T45" fmla="*/ 0 h 39"/>
                    <a:gd name="T46" fmla="*/ 20 w 39"/>
                    <a:gd name="T47" fmla="*/ 0 h 39"/>
                    <a:gd name="T48" fmla="*/ 20 w 39"/>
                    <a:gd name="T49" fmla="*/ 0 h 39"/>
                    <a:gd name="T50" fmla="*/ 27 w 39"/>
                    <a:gd name="T51" fmla="*/ 0 h 39"/>
                    <a:gd name="T52" fmla="*/ 33 w 39"/>
                    <a:gd name="T53" fmla="*/ 0 h 39"/>
                    <a:gd name="T54" fmla="*/ 35 w 39"/>
                    <a:gd name="T55" fmla="*/ 0 h 39"/>
                    <a:gd name="T56" fmla="*/ 38 w 39"/>
                    <a:gd name="T57" fmla="*/ 1 h 39"/>
                    <a:gd name="T58" fmla="*/ 39 w 39"/>
                    <a:gd name="T59" fmla="*/ 4 h 39"/>
                    <a:gd name="T60" fmla="*/ 39 w 39"/>
                    <a:gd name="T61" fmla="*/ 7 h 39"/>
                    <a:gd name="T62" fmla="*/ 39 w 39"/>
                    <a:gd name="T63" fmla="*/ 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 h="39">
                      <a:moveTo>
                        <a:pt x="39" y="7"/>
                      </a:moveTo>
                      <a:lnTo>
                        <a:pt x="39" y="7"/>
                      </a:lnTo>
                      <a:lnTo>
                        <a:pt x="39" y="12"/>
                      </a:lnTo>
                      <a:lnTo>
                        <a:pt x="38" y="17"/>
                      </a:lnTo>
                      <a:lnTo>
                        <a:pt x="33" y="27"/>
                      </a:lnTo>
                      <a:lnTo>
                        <a:pt x="30" y="31"/>
                      </a:lnTo>
                      <a:lnTo>
                        <a:pt x="27" y="36"/>
                      </a:lnTo>
                      <a:lnTo>
                        <a:pt x="24" y="38"/>
                      </a:lnTo>
                      <a:lnTo>
                        <a:pt x="20" y="39"/>
                      </a:lnTo>
                      <a:lnTo>
                        <a:pt x="20" y="39"/>
                      </a:lnTo>
                      <a:lnTo>
                        <a:pt x="16" y="38"/>
                      </a:lnTo>
                      <a:lnTo>
                        <a:pt x="13" y="36"/>
                      </a:lnTo>
                      <a:lnTo>
                        <a:pt x="8" y="31"/>
                      </a:lnTo>
                      <a:lnTo>
                        <a:pt x="6" y="27"/>
                      </a:lnTo>
                      <a:lnTo>
                        <a:pt x="2" y="17"/>
                      </a:lnTo>
                      <a:lnTo>
                        <a:pt x="1" y="12"/>
                      </a:lnTo>
                      <a:lnTo>
                        <a:pt x="0" y="7"/>
                      </a:lnTo>
                      <a:lnTo>
                        <a:pt x="0" y="7"/>
                      </a:lnTo>
                      <a:lnTo>
                        <a:pt x="1" y="4"/>
                      </a:lnTo>
                      <a:lnTo>
                        <a:pt x="2" y="1"/>
                      </a:lnTo>
                      <a:lnTo>
                        <a:pt x="3" y="0"/>
                      </a:lnTo>
                      <a:lnTo>
                        <a:pt x="6" y="0"/>
                      </a:lnTo>
                      <a:lnTo>
                        <a:pt x="13" y="0"/>
                      </a:lnTo>
                      <a:lnTo>
                        <a:pt x="20" y="0"/>
                      </a:lnTo>
                      <a:lnTo>
                        <a:pt x="20" y="0"/>
                      </a:lnTo>
                      <a:lnTo>
                        <a:pt x="27" y="0"/>
                      </a:lnTo>
                      <a:lnTo>
                        <a:pt x="33" y="0"/>
                      </a:lnTo>
                      <a:lnTo>
                        <a:pt x="35" y="0"/>
                      </a:lnTo>
                      <a:lnTo>
                        <a:pt x="38" y="1"/>
                      </a:lnTo>
                      <a:lnTo>
                        <a:pt x="39" y="4"/>
                      </a:lnTo>
                      <a:lnTo>
                        <a:pt x="39" y="7"/>
                      </a:lnTo>
                      <a:lnTo>
                        <a:pt x="39" y="7"/>
                      </a:lnTo>
                      <a:close/>
                    </a:path>
                  </a:pathLst>
                </a:custGeom>
                <a:solidFill>
                  <a:srgbClr val="56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22" name="Freeform 363">
                  <a:extLst>
                    <a:ext uri="{FF2B5EF4-FFF2-40B4-BE49-F238E27FC236}">
                      <a16:creationId xmlns:a16="http://schemas.microsoft.com/office/drawing/2014/main" id="{CD7AD437-1E08-422D-ADD2-DA1F8793B3B0}"/>
                    </a:ext>
                  </a:extLst>
                </p:cNvPr>
                <p:cNvSpPr>
                  <a:spLocks/>
                </p:cNvSpPr>
                <p:nvPr/>
              </p:nvSpPr>
              <p:spPr bwMode="auto">
                <a:xfrm>
                  <a:off x="2842489" y="5537516"/>
                  <a:ext cx="95521" cy="95521"/>
                </a:xfrm>
                <a:custGeom>
                  <a:avLst/>
                  <a:gdLst>
                    <a:gd name="T0" fmla="*/ 39 w 39"/>
                    <a:gd name="T1" fmla="*/ 7 h 39"/>
                    <a:gd name="T2" fmla="*/ 39 w 39"/>
                    <a:gd name="T3" fmla="*/ 7 h 39"/>
                    <a:gd name="T4" fmla="*/ 39 w 39"/>
                    <a:gd name="T5" fmla="*/ 12 h 39"/>
                    <a:gd name="T6" fmla="*/ 38 w 39"/>
                    <a:gd name="T7" fmla="*/ 17 h 39"/>
                    <a:gd name="T8" fmla="*/ 34 w 39"/>
                    <a:gd name="T9" fmla="*/ 27 h 39"/>
                    <a:gd name="T10" fmla="*/ 31 w 39"/>
                    <a:gd name="T11" fmla="*/ 31 h 39"/>
                    <a:gd name="T12" fmla="*/ 27 w 39"/>
                    <a:gd name="T13" fmla="*/ 36 h 39"/>
                    <a:gd name="T14" fmla="*/ 23 w 39"/>
                    <a:gd name="T15" fmla="*/ 38 h 39"/>
                    <a:gd name="T16" fmla="*/ 19 w 39"/>
                    <a:gd name="T17" fmla="*/ 39 h 39"/>
                    <a:gd name="T18" fmla="*/ 19 w 39"/>
                    <a:gd name="T19" fmla="*/ 39 h 39"/>
                    <a:gd name="T20" fmla="*/ 16 w 39"/>
                    <a:gd name="T21" fmla="*/ 38 h 39"/>
                    <a:gd name="T22" fmla="*/ 12 w 39"/>
                    <a:gd name="T23" fmla="*/ 36 h 39"/>
                    <a:gd name="T24" fmla="*/ 9 w 39"/>
                    <a:gd name="T25" fmla="*/ 31 h 39"/>
                    <a:gd name="T26" fmla="*/ 6 w 39"/>
                    <a:gd name="T27" fmla="*/ 27 h 39"/>
                    <a:gd name="T28" fmla="*/ 1 w 39"/>
                    <a:gd name="T29" fmla="*/ 17 h 39"/>
                    <a:gd name="T30" fmla="*/ 0 w 39"/>
                    <a:gd name="T31" fmla="*/ 12 h 39"/>
                    <a:gd name="T32" fmla="*/ 0 w 39"/>
                    <a:gd name="T33" fmla="*/ 7 h 39"/>
                    <a:gd name="T34" fmla="*/ 0 w 39"/>
                    <a:gd name="T35" fmla="*/ 7 h 39"/>
                    <a:gd name="T36" fmla="*/ 0 w 39"/>
                    <a:gd name="T37" fmla="*/ 4 h 39"/>
                    <a:gd name="T38" fmla="*/ 1 w 39"/>
                    <a:gd name="T39" fmla="*/ 1 h 39"/>
                    <a:gd name="T40" fmla="*/ 4 w 39"/>
                    <a:gd name="T41" fmla="*/ 0 h 39"/>
                    <a:gd name="T42" fmla="*/ 6 w 39"/>
                    <a:gd name="T43" fmla="*/ 0 h 39"/>
                    <a:gd name="T44" fmla="*/ 12 w 39"/>
                    <a:gd name="T45" fmla="*/ 0 h 39"/>
                    <a:gd name="T46" fmla="*/ 19 w 39"/>
                    <a:gd name="T47" fmla="*/ 0 h 39"/>
                    <a:gd name="T48" fmla="*/ 19 w 39"/>
                    <a:gd name="T49" fmla="*/ 0 h 39"/>
                    <a:gd name="T50" fmla="*/ 27 w 39"/>
                    <a:gd name="T51" fmla="*/ 0 h 39"/>
                    <a:gd name="T52" fmla="*/ 34 w 39"/>
                    <a:gd name="T53" fmla="*/ 0 h 39"/>
                    <a:gd name="T54" fmla="*/ 36 w 39"/>
                    <a:gd name="T55" fmla="*/ 0 h 39"/>
                    <a:gd name="T56" fmla="*/ 38 w 39"/>
                    <a:gd name="T57" fmla="*/ 1 h 39"/>
                    <a:gd name="T58" fmla="*/ 39 w 39"/>
                    <a:gd name="T59" fmla="*/ 4 h 39"/>
                    <a:gd name="T60" fmla="*/ 39 w 39"/>
                    <a:gd name="T61" fmla="*/ 7 h 39"/>
                    <a:gd name="T62" fmla="*/ 39 w 39"/>
                    <a:gd name="T63" fmla="*/ 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 h="39">
                      <a:moveTo>
                        <a:pt x="39" y="7"/>
                      </a:moveTo>
                      <a:lnTo>
                        <a:pt x="39" y="7"/>
                      </a:lnTo>
                      <a:lnTo>
                        <a:pt x="39" y="12"/>
                      </a:lnTo>
                      <a:lnTo>
                        <a:pt x="38" y="17"/>
                      </a:lnTo>
                      <a:lnTo>
                        <a:pt x="34" y="27"/>
                      </a:lnTo>
                      <a:lnTo>
                        <a:pt x="31" y="31"/>
                      </a:lnTo>
                      <a:lnTo>
                        <a:pt x="27" y="36"/>
                      </a:lnTo>
                      <a:lnTo>
                        <a:pt x="23" y="38"/>
                      </a:lnTo>
                      <a:lnTo>
                        <a:pt x="19" y="39"/>
                      </a:lnTo>
                      <a:lnTo>
                        <a:pt x="19" y="39"/>
                      </a:lnTo>
                      <a:lnTo>
                        <a:pt x="16" y="38"/>
                      </a:lnTo>
                      <a:lnTo>
                        <a:pt x="12" y="36"/>
                      </a:lnTo>
                      <a:lnTo>
                        <a:pt x="9" y="31"/>
                      </a:lnTo>
                      <a:lnTo>
                        <a:pt x="6" y="27"/>
                      </a:lnTo>
                      <a:lnTo>
                        <a:pt x="1" y="17"/>
                      </a:lnTo>
                      <a:lnTo>
                        <a:pt x="0" y="12"/>
                      </a:lnTo>
                      <a:lnTo>
                        <a:pt x="0" y="7"/>
                      </a:lnTo>
                      <a:lnTo>
                        <a:pt x="0" y="7"/>
                      </a:lnTo>
                      <a:lnTo>
                        <a:pt x="0" y="4"/>
                      </a:lnTo>
                      <a:lnTo>
                        <a:pt x="1" y="1"/>
                      </a:lnTo>
                      <a:lnTo>
                        <a:pt x="4" y="0"/>
                      </a:lnTo>
                      <a:lnTo>
                        <a:pt x="6" y="0"/>
                      </a:lnTo>
                      <a:lnTo>
                        <a:pt x="12" y="0"/>
                      </a:lnTo>
                      <a:lnTo>
                        <a:pt x="19" y="0"/>
                      </a:lnTo>
                      <a:lnTo>
                        <a:pt x="19" y="0"/>
                      </a:lnTo>
                      <a:lnTo>
                        <a:pt x="27" y="0"/>
                      </a:lnTo>
                      <a:lnTo>
                        <a:pt x="34" y="0"/>
                      </a:lnTo>
                      <a:lnTo>
                        <a:pt x="36" y="0"/>
                      </a:lnTo>
                      <a:lnTo>
                        <a:pt x="38" y="1"/>
                      </a:lnTo>
                      <a:lnTo>
                        <a:pt x="39" y="4"/>
                      </a:lnTo>
                      <a:lnTo>
                        <a:pt x="39" y="7"/>
                      </a:lnTo>
                      <a:lnTo>
                        <a:pt x="39" y="7"/>
                      </a:lnTo>
                      <a:close/>
                    </a:path>
                  </a:pathLst>
                </a:custGeom>
                <a:solidFill>
                  <a:srgbClr val="56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23" name="Freeform 364">
                  <a:extLst>
                    <a:ext uri="{FF2B5EF4-FFF2-40B4-BE49-F238E27FC236}">
                      <a16:creationId xmlns:a16="http://schemas.microsoft.com/office/drawing/2014/main" id="{75100E99-1A17-45D2-B7B5-AF28CA7FB294}"/>
                    </a:ext>
                  </a:extLst>
                </p:cNvPr>
                <p:cNvSpPr>
                  <a:spLocks/>
                </p:cNvSpPr>
                <p:nvPr/>
              </p:nvSpPr>
              <p:spPr bwMode="auto">
                <a:xfrm>
                  <a:off x="2982091" y="5537516"/>
                  <a:ext cx="95521" cy="95521"/>
                </a:xfrm>
                <a:custGeom>
                  <a:avLst/>
                  <a:gdLst>
                    <a:gd name="T0" fmla="*/ 39 w 39"/>
                    <a:gd name="T1" fmla="*/ 7 h 39"/>
                    <a:gd name="T2" fmla="*/ 39 w 39"/>
                    <a:gd name="T3" fmla="*/ 7 h 39"/>
                    <a:gd name="T4" fmla="*/ 38 w 39"/>
                    <a:gd name="T5" fmla="*/ 12 h 39"/>
                    <a:gd name="T6" fmla="*/ 37 w 39"/>
                    <a:gd name="T7" fmla="*/ 17 h 39"/>
                    <a:gd name="T8" fmla="*/ 33 w 39"/>
                    <a:gd name="T9" fmla="*/ 27 h 39"/>
                    <a:gd name="T10" fmla="*/ 30 w 39"/>
                    <a:gd name="T11" fmla="*/ 31 h 39"/>
                    <a:gd name="T12" fmla="*/ 27 w 39"/>
                    <a:gd name="T13" fmla="*/ 36 h 39"/>
                    <a:gd name="T14" fmla="*/ 24 w 39"/>
                    <a:gd name="T15" fmla="*/ 38 h 39"/>
                    <a:gd name="T16" fmla="*/ 19 w 39"/>
                    <a:gd name="T17" fmla="*/ 39 h 39"/>
                    <a:gd name="T18" fmla="*/ 19 w 39"/>
                    <a:gd name="T19" fmla="*/ 39 h 39"/>
                    <a:gd name="T20" fmla="*/ 15 w 39"/>
                    <a:gd name="T21" fmla="*/ 38 h 39"/>
                    <a:gd name="T22" fmla="*/ 12 w 39"/>
                    <a:gd name="T23" fmla="*/ 36 h 39"/>
                    <a:gd name="T24" fmla="*/ 9 w 39"/>
                    <a:gd name="T25" fmla="*/ 31 h 39"/>
                    <a:gd name="T26" fmla="*/ 6 w 39"/>
                    <a:gd name="T27" fmla="*/ 27 h 39"/>
                    <a:gd name="T28" fmla="*/ 2 w 39"/>
                    <a:gd name="T29" fmla="*/ 17 h 39"/>
                    <a:gd name="T30" fmla="*/ 1 w 39"/>
                    <a:gd name="T31" fmla="*/ 12 h 39"/>
                    <a:gd name="T32" fmla="*/ 0 w 39"/>
                    <a:gd name="T33" fmla="*/ 7 h 39"/>
                    <a:gd name="T34" fmla="*/ 0 w 39"/>
                    <a:gd name="T35" fmla="*/ 7 h 39"/>
                    <a:gd name="T36" fmla="*/ 1 w 39"/>
                    <a:gd name="T37" fmla="*/ 4 h 39"/>
                    <a:gd name="T38" fmla="*/ 2 w 39"/>
                    <a:gd name="T39" fmla="*/ 1 h 39"/>
                    <a:gd name="T40" fmla="*/ 4 w 39"/>
                    <a:gd name="T41" fmla="*/ 0 h 39"/>
                    <a:gd name="T42" fmla="*/ 6 w 39"/>
                    <a:gd name="T43" fmla="*/ 0 h 39"/>
                    <a:gd name="T44" fmla="*/ 12 w 39"/>
                    <a:gd name="T45" fmla="*/ 0 h 39"/>
                    <a:gd name="T46" fmla="*/ 19 w 39"/>
                    <a:gd name="T47" fmla="*/ 0 h 39"/>
                    <a:gd name="T48" fmla="*/ 19 w 39"/>
                    <a:gd name="T49" fmla="*/ 0 h 39"/>
                    <a:gd name="T50" fmla="*/ 27 w 39"/>
                    <a:gd name="T51" fmla="*/ 0 h 39"/>
                    <a:gd name="T52" fmla="*/ 33 w 39"/>
                    <a:gd name="T53" fmla="*/ 0 h 39"/>
                    <a:gd name="T54" fmla="*/ 35 w 39"/>
                    <a:gd name="T55" fmla="*/ 0 h 39"/>
                    <a:gd name="T56" fmla="*/ 37 w 39"/>
                    <a:gd name="T57" fmla="*/ 1 h 39"/>
                    <a:gd name="T58" fmla="*/ 38 w 39"/>
                    <a:gd name="T59" fmla="*/ 4 h 39"/>
                    <a:gd name="T60" fmla="*/ 39 w 39"/>
                    <a:gd name="T61" fmla="*/ 7 h 39"/>
                    <a:gd name="T62" fmla="*/ 39 w 39"/>
                    <a:gd name="T63" fmla="*/ 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 h="39">
                      <a:moveTo>
                        <a:pt x="39" y="7"/>
                      </a:moveTo>
                      <a:lnTo>
                        <a:pt x="39" y="7"/>
                      </a:lnTo>
                      <a:lnTo>
                        <a:pt x="38" y="12"/>
                      </a:lnTo>
                      <a:lnTo>
                        <a:pt x="37" y="17"/>
                      </a:lnTo>
                      <a:lnTo>
                        <a:pt x="33" y="27"/>
                      </a:lnTo>
                      <a:lnTo>
                        <a:pt x="30" y="31"/>
                      </a:lnTo>
                      <a:lnTo>
                        <a:pt x="27" y="36"/>
                      </a:lnTo>
                      <a:lnTo>
                        <a:pt x="24" y="38"/>
                      </a:lnTo>
                      <a:lnTo>
                        <a:pt x="19" y="39"/>
                      </a:lnTo>
                      <a:lnTo>
                        <a:pt x="19" y="39"/>
                      </a:lnTo>
                      <a:lnTo>
                        <a:pt x="15" y="38"/>
                      </a:lnTo>
                      <a:lnTo>
                        <a:pt x="12" y="36"/>
                      </a:lnTo>
                      <a:lnTo>
                        <a:pt x="9" y="31"/>
                      </a:lnTo>
                      <a:lnTo>
                        <a:pt x="6" y="27"/>
                      </a:lnTo>
                      <a:lnTo>
                        <a:pt x="2" y="17"/>
                      </a:lnTo>
                      <a:lnTo>
                        <a:pt x="1" y="12"/>
                      </a:lnTo>
                      <a:lnTo>
                        <a:pt x="0" y="7"/>
                      </a:lnTo>
                      <a:lnTo>
                        <a:pt x="0" y="7"/>
                      </a:lnTo>
                      <a:lnTo>
                        <a:pt x="1" y="4"/>
                      </a:lnTo>
                      <a:lnTo>
                        <a:pt x="2" y="1"/>
                      </a:lnTo>
                      <a:lnTo>
                        <a:pt x="4" y="0"/>
                      </a:lnTo>
                      <a:lnTo>
                        <a:pt x="6" y="0"/>
                      </a:lnTo>
                      <a:lnTo>
                        <a:pt x="12" y="0"/>
                      </a:lnTo>
                      <a:lnTo>
                        <a:pt x="19" y="0"/>
                      </a:lnTo>
                      <a:lnTo>
                        <a:pt x="19" y="0"/>
                      </a:lnTo>
                      <a:lnTo>
                        <a:pt x="27" y="0"/>
                      </a:lnTo>
                      <a:lnTo>
                        <a:pt x="33" y="0"/>
                      </a:lnTo>
                      <a:lnTo>
                        <a:pt x="35" y="0"/>
                      </a:lnTo>
                      <a:lnTo>
                        <a:pt x="37" y="1"/>
                      </a:lnTo>
                      <a:lnTo>
                        <a:pt x="38" y="4"/>
                      </a:lnTo>
                      <a:lnTo>
                        <a:pt x="39" y="7"/>
                      </a:lnTo>
                      <a:lnTo>
                        <a:pt x="39" y="7"/>
                      </a:lnTo>
                      <a:close/>
                    </a:path>
                  </a:pathLst>
                </a:custGeom>
                <a:solidFill>
                  <a:srgbClr val="56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24" name="Freeform 365">
                  <a:extLst>
                    <a:ext uri="{FF2B5EF4-FFF2-40B4-BE49-F238E27FC236}">
                      <a16:creationId xmlns:a16="http://schemas.microsoft.com/office/drawing/2014/main" id="{B133B14C-3CCB-4FF0-9728-4871C7AB354D}"/>
                    </a:ext>
                  </a:extLst>
                </p:cNvPr>
                <p:cNvSpPr>
                  <a:spLocks/>
                </p:cNvSpPr>
                <p:nvPr/>
              </p:nvSpPr>
              <p:spPr bwMode="auto">
                <a:xfrm>
                  <a:off x="3121697" y="5537516"/>
                  <a:ext cx="95521" cy="95521"/>
                </a:xfrm>
                <a:custGeom>
                  <a:avLst/>
                  <a:gdLst>
                    <a:gd name="T0" fmla="*/ 39 w 39"/>
                    <a:gd name="T1" fmla="*/ 7 h 39"/>
                    <a:gd name="T2" fmla="*/ 39 w 39"/>
                    <a:gd name="T3" fmla="*/ 7 h 39"/>
                    <a:gd name="T4" fmla="*/ 39 w 39"/>
                    <a:gd name="T5" fmla="*/ 12 h 39"/>
                    <a:gd name="T6" fmla="*/ 38 w 39"/>
                    <a:gd name="T7" fmla="*/ 17 h 39"/>
                    <a:gd name="T8" fmla="*/ 33 w 39"/>
                    <a:gd name="T9" fmla="*/ 27 h 39"/>
                    <a:gd name="T10" fmla="*/ 30 w 39"/>
                    <a:gd name="T11" fmla="*/ 31 h 39"/>
                    <a:gd name="T12" fmla="*/ 27 w 39"/>
                    <a:gd name="T13" fmla="*/ 36 h 39"/>
                    <a:gd name="T14" fmla="*/ 23 w 39"/>
                    <a:gd name="T15" fmla="*/ 38 h 39"/>
                    <a:gd name="T16" fmla="*/ 20 w 39"/>
                    <a:gd name="T17" fmla="*/ 39 h 39"/>
                    <a:gd name="T18" fmla="*/ 20 w 39"/>
                    <a:gd name="T19" fmla="*/ 39 h 39"/>
                    <a:gd name="T20" fmla="*/ 16 w 39"/>
                    <a:gd name="T21" fmla="*/ 38 h 39"/>
                    <a:gd name="T22" fmla="*/ 11 w 39"/>
                    <a:gd name="T23" fmla="*/ 36 h 39"/>
                    <a:gd name="T24" fmla="*/ 8 w 39"/>
                    <a:gd name="T25" fmla="*/ 31 h 39"/>
                    <a:gd name="T26" fmla="*/ 5 w 39"/>
                    <a:gd name="T27" fmla="*/ 27 h 39"/>
                    <a:gd name="T28" fmla="*/ 1 w 39"/>
                    <a:gd name="T29" fmla="*/ 17 h 39"/>
                    <a:gd name="T30" fmla="*/ 0 w 39"/>
                    <a:gd name="T31" fmla="*/ 12 h 39"/>
                    <a:gd name="T32" fmla="*/ 0 w 39"/>
                    <a:gd name="T33" fmla="*/ 7 h 39"/>
                    <a:gd name="T34" fmla="*/ 0 w 39"/>
                    <a:gd name="T35" fmla="*/ 7 h 39"/>
                    <a:gd name="T36" fmla="*/ 0 w 39"/>
                    <a:gd name="T37" fmla="*/ 4 h 39"/>
                    <a:gd name="T38" fmla="*/ 1 w 39"/>
                    <a:gd name="T39" fmla="*/ 1 h 39"/>
                    <a:gd name="T40" fmla="*/ 3 w 39"/>
                    <a:gd name="T41" fmla="*/ 0 h 39"/>
                    <a:gd name="T42" fmla="*/ 5 w 39"/>
                    <a:gd name="T43" fmla="*/ 0 h 39"/>
                    <a:gd name="T44" fmla="*/ 11 w 39"/>
                    <a:gd name="T45" fmla="*/ 0 h 39"/>
                    <a:gd name="T46" fmla="*/ 20 w 39"/>
                    <a:gd name="T47" fmla="*/ 0 h 39"/>
                    <a:gd name="T48" fmla="*/ 20 w 39"/>
                    <a:gd name="T49" fmla="*/ 0 h 39"/>
                    <a:gd name="T50" fmla="*/ 27 w 39"/>
                    <a:gd name="T51" fmla="*/ 0 h 39"/>
                    <a:gd name="T52" fmla="*/ 33 w 39"/>
                    <a:gd name="T53" fmla="*/ 0 h 39"/>
                    <a:gd name="T54" fmla="*/ 35 w 39"/>
                    <a:gd name="T55" fmla="*/ 0 h 39"/>
                    <a:gd name="T56" fmla="*/ 38 w 39"/>
                    <a:gd name="T57" fmla="*/ 1 h 39"/>
                    <a:gd name="T58" fmla="*/ 39 w 39"/>
                    <a:gd name="T59" fmla="*/ 4 h 39"/>
                    <a:gd name="T60" fmla="*/ 39 w 39"/>
                    <a:gd name="T61" fmla="*/ 7 h 39"/>
                    <a:gd name="T62" fmla="*/ 39 w 39"/>
                    <a:gd name="T63" fmla="*/ 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 h="39">
                      <a:moveTo>
                        <a:pt x="39" y="7"/>
                      </a:moveTo>
                      <a:lnTo>
                        <a:pt x="39" y="7"/>
                      </a:lnTo>
                      <a:lnTo>
                        <a:pt x="39" y="12"/>
                      </a:lnTo>
                      <a:lnTo>
                        <a:pt x="38" y="17"/>
                      </a:lnTo>
                      <a:lnTo>
                        <a:pt x="33" y="27"/>
                      </a:lnTo>
                      <a:lnTo>
                        <a:pt x="30" y="31"/>
                      </a:lnTo>
                      <a:lnTo>
                        <a:pt x="27" y="36"/>
                      </a:lnTo>
                      <a:lnTo>
                        <a:pt x="23" y="38"/>
                      </a:lnTo>
                      <a:lnTo>
                        <a:pt x="20" y="39"/>
                      </a:lnTo>
                      <a:lnTo>
                        <a:pt x="20" y="39"/>
                      </a:lnTo>
                      <a:lnTo>
                        <a:pt x="16" y="38"/>
                      </a:lnTo>
                      <a:lnTo>
                        <a:pt x="11" y="36"/>
                      </a:lnTo>
                      <a:lnTo>
                        <a:pt x="8" y="31"/>
                      </a:lnTo>
                      <a:lnTo>
                        <a:pt x="5" y="27"/>
                      </a:lnTo>
                      <a:lnTo>
                        <a:pt x="1" y="17"/>
                      </a:lnTo>
                      <a:lnTo>
                        <a:pt x="0" y="12"/>
                      </a:lnTo>
                      <a:lnTo>
                        <a:pt x="0" y="7"/>
                      </a:lnTo>
                      <a:lnTo>
                        <a:pt x="0" y="7"/>
                      </a:lnTo>
                      <a:lnTo>
                        <a:pt x="0" y="4"/>
                      </a:lnTo>
                      <a:lnTo>
                        <a:pt x="1" y="1"/>
                      </a:lnTo>
                      <a:lnTo>
                        <a:pt x="3" y="0"/>
                      </a:lnTo>
                      <a:lnTo>
                        <a:pt x="5" y="0"/>
                      </a:lnTo>
                      <a:lnTo>
                        <a:pt x="11" y="0"/>
                      </a:lnTo>
                      <a:lnTo>
                        <a:pt x="20" y="0"/>
                      </a:lnTo>
                      <a:lnTo>
                        <a:pt x="20" y="0"/>
                      </a:lnTo>
                      <a:lnTo>
                        <a:pt x="27" y="0"/>
                      </a:lnTo>
                      <a:lnTo>
                        <a:pt x="33" y="0"/>
                      </a:lnTo>
                      <a:lnTo>
                        <a:pt x="35" y="0"/>
                      </a:lnTo>
                      <a:lnTo>
                        <a:pt x="38" y="1"/>
                      </a:lnTo>
                      <a:lnTo>
                        <a:pt x="39" y="4"/>
                      </a:lnTo>
                      <a:lnTo>
                        <a:pt x="39" y="7"/>
                      </a:lnTo>
                      <a:lnTo>
                        <a:pt x="39" y="7"/>
                      </a:lnTo>
                      <a:close/>
                    </a:path>
                  </a:pathLst>
                </a:custGeom>
                <a:solidFill>
                  <a:srgbClr val="56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grpSp>
          <p:grpSp>
            <p:nvGrpSpPr>
              <p:cNvPr id="36" name="Group 9">
                <a:extLst>
                  <a:ext uri="{FF2B5EF4-FFF2-40B4-BE49-F238E27FC236}">
                    <a16:creationId xmlns:a16="http://schemas.microsoft.com/office/drawing/2014/main" id="{8A8C99D2-EFA7-4B2A-9CE4-54509F7A4435}"/>
                  </a:ext>
                </a:extLst>
              </p:cNvPr>
              <p:cNvGrpSpPr/>
              <p:nvPr/>
            </p:nvGrpSpPr>
            <p:grpSpPr>
              <a:xfrm>
                <a:off x="1600746" y="4655805"/>
                <a:ext cx="793544" cy="712719"/>
                <a:chOff x="1600746" y="4655805"/>
                <a:chExt cx="793544" cy="712719"/>
              </a:xfrm>
            </p:grpSpPr>
            <p:sp>
              <p:nvSpPr>
                <p:cNvPr id="93" name="Freeform 368">
                  <a:extLst>
                    <a:ext uri="{FF2B5EF4-FFF2-40B4-BE49-F238E27FC236}">
                      <a16:creationId xmlns:a16="http://schemas.microsoft.com/office/drawing/2014/main" id="{25FD7F2C-DDD2-4740-8BE7-753E83281A66}"/>
                    </a:ext>
                  </a:extLst>
                </p:cNvPr>
                <p:cNvSpPr>
                  <a:spLocks/>
                </p:cNvSpPr>
                <p:nvPr/>
              </p:nvSpPr>
              <p:spPr bwMode="auto">
                <a:xfrm>
                  <a:off x="1909345" y="4655805"/>
                  <a:ext cx="176342" cy="168997"/>
                </a:xfrm>
                <a:custGeom>
                  <a:avLst/>
                  <a:gdLst>
                    <a:gd name="T0" fmla="*/ 70 w 70"/>
                    <a:gd name="T1" fmla="*/ 34 h 68"/>
                    <a:gd name="T2" fmla="*/ 70 w 70"/>
                    <a:gd name="T3" fmla="*/ 34 h 68"/>
                    <a:gd name="T4" fmla="*/ 69 w 70"/>
                    <a:gd name="T5" fmla="*/ 41 h 68"/>
                    <a:gd name="T6" fmla="*/ 67 w 70"/>
                    <a:gd name="T7" fmla="*/ 48 h 68"/>
                    <a:gd name="T8" fmla="*/ 64 w 70"/>
                    <a:gd name="T9" fmla="*/ 54 h 68"/>
                    <a:gd name="T10" fmla="*/ 59 w 70"/>
                    <a:gd name="T11" fmla="*/ 59 h 68"/>
                    <a:gd name="T12" fmla="*/ 54 w 70"/>
                    <a:gd name="T13" fmla="*/ 63 h 68"/>
                    <a:gd name="T14" fmla="*/ 49 w 70"/>
                    <a:gd name="T15" fmla="*/ 66 h 68"/>
                    <a:gd name="T16" fmla="*/ 42 w 70"/>
                    <a:gd name="T17" fmla="*/ 68 h 68"/>
                    <a:gd name="T18" fmla="*/ 35 w 70"/>
                    <a:gd name="T19" fmla="*/ 68 h 68"/>
                    <a:gd name="T20" fmla="*/ 35 w 70"/>
                    <a:gd name="T21" fmla="*/ 68 h 68"/>
                    <a:gd name="T22" fmla="*/ 28 w 70"/>
                    <a:gd name="T23" fmla="*/ 68 h 68"/>
                    <a:gd name="T24" fmla="*/ 22 w 70"/>
                    <a:gd name="T25" fmla="*/ 66 h 68"/>
                    <a:gd name="T26" fmla="*/ 16 w 70"/>
                    <a:gd name="T27" fmla="*/ 63 h 68"/>
                    <a:gd name="T28" fmla="*/ 10 w 70"/>
                    <a:gd name="T29" fmla="*/ 59 h 68"/>
                    <a:gd name="T30" fmla="*/ 6 w 70"/>
                    <a:gd name="T31" fmla="*/ 54 h 68"/>
                    <a:gd name="T32" fmla="*/ 3 w 70"/>
                    <a:gd name="T33" fmla="*/ 48 h 68"/>
                    <a:gd name="T34" fmla="*/ 1 w 70"/>
                    <a:gd name="T35" fmla="*/ 41 h 68"/>
                    <a:gd name="T36" fmla="*/ 0 w 70"/>
                    <a:gd name="T37" fmla="*/ 34 h 68"/>
                    <a:gd name="T38" fmla="*/ 0 w 70"/>
                    <a:gd name="T39" fmla="*/ 34 h 68"/>
                    <a:gd name="T40" fmla="*/ 1 w 70"/>
                    <a:gd name="T41" fmla="*/ 27 h 68"/>
                    <a:gd name="T42" fmla="*/ 3 w 70"/>
                    <a:gd name="T43" fmla="*/ 20 h 68"/>
                    <a:gd name="T44" fmla="*/ 6 w 70"/>
                    <a:gd name="T45" fmla="*/ 14 h 68"/>
                    <a:gd name="T46" fmla="*/ 10 w 70"/>
                    <a:gd name="T47" fmla="*/ 10 h 68"/>
                    <a:gd name="T48" fmla="*/ 16 w 70"/>
                    <a:gd name="T49" fmla="*/ 5 h 68"/>
                    <a:gd name="T50" fmla="*/ 22 w 70"/>
                    <a:gd name="T51" fmla="*/ 2 h 68"/>
                    <a:gd name="T52" fmla="*/ 28 w 70"/>
                    <a:gd name="T53" fmla="*/ 0 h 68"/>
                    <a:gd name="T54" fmla="*/ 35 w 70"/>
                    <a:gd name="T55" fmla="*/ 0 h 68"/>
                    <a:gd name="T56" fmla="*/ 35 w 70"/>
                    <a:gd name="T57" fmla="*/ 0 h 68"/>
                    <a:gd name="T58" fmla="*/ 42 w 70"/>
                    <a:gd name="T59" fmla="*/ 0 h 68"/>
                    <a:gd name="T60" fmla="*/ 49 w 70"/>
                    <a:gd name="T61" fmla="*/ 2 h 68"/>
                    <a:gd name="T62" fmla="*/ 54 w 70"/>
                    <a:gd name="T63" fmla="*/ 5 h 68"/>
                    <a:gd name="T64" fmla="*/ 59 w 70"/>
                    <a:gd name="T65" fmla="*/ 10 h 68"/>
                    <a:gd name="T66" fmla="*/ 64 w 70"/>
                    <a:gd name="T67" fmla="*/ 14 h 68"/>
                    <a:gd name="T68" fmla="*/ 67 w 70"/>
                    <a:gd name="T69" fmla="*/ 20 h 68"/>
                    <a:gd name="T70" fmla="*/ 69 w 70"/>
                    <a:gd name="T71" fmla="*/ 27 h 68"/>
                    <a:gd name="T72" fmla="*/ 70 w 70"/>
                    <a:gd name="T73" fmla="*/ 34 h 68"/>
                    <a:gd name="T74" fmla="*/ 70 w 70"/>
                    <a:gd name="T75" fmla="*/ 3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68">
                      <a:moveTo>
                        <a:pt x="70" y="34"/>
                      </a:moveTo>
                      <a:lnTo>
                        <a:pt x="70" y="34"/>
                      </a:lnTo>
                      <a:lnTo>
                        <a:pt x="69" y="41"/>
                      </a:lnTo>
                      <a:lnTo>
                        <a:pt x="67" y="48"/>
                      </a:lnTo>
                      <a:lnTo>
                        <a:pt x="64" y="54"/>
                      </a:lnTo>
                      <a:lnTo>
                        <a:pt x="59" y="59"/>
                      </a:lnTo>
                      <a:lnTo>
                        <a:pt x="54" y="63"/>
                      </a:lnTo>
                      <a:lnTo>
                        <a:pt x="49" y="66"/>
                      </a:lnTo>
                      <a:lnTo>
                        <a:pt x="42" y="68"/>
                      </a:lnTo>
                      <a:lnTo>
                        <a:pt x="35" y="68"/>
                      </a:lnTo>
                      <a:lnTo>
                        <a:pt x="35" y="68"/>
                      </a:lnTo>
                      <a:lnTo>
                        <a:pt x="28" y="68"/>
                      </a:lnTo>
                      <a:lnTo>
                        <a:pt x="22" y="66"/>
                      </a:lnTo>
                      <a:lnTo>
                        <a:pt x="16" y="63"/>
                      </a:lnTo>
                      <a:lnTo>
                        <a:pt x="10" y="59"/>
                      </a:lnTo>
                      <a:lnTo>
                        <a:pt x="6" y="54"/>
                      </a:lnTo>
                      <a:lnTo>
                        <a:pt x="3" y="48"/>
                      </a:lnTo>
                      <a:lnTo>
                        <a:pt x="1" y="41"/>
                      </a:lnTo>
                      <a:lnTo>
                        <a:pt x="0" y="34"/>
                      </a:lnTo>
                      <a:lnTo>
                        <a:pt x="0" y="34"/>
                      </a:lnTo>
                      <a:lnTo>
                        <a:pt x="1" y="27"/>
                      </a:lnTo>
                      <a:lnTo>
                        <a:pt x="3" y="20"/>
                      </a:lnTo>
                      <a:lnTo>
                        <a:pt x="6" y="14"/>
                      </a:lnTo>
                      <a:lnTo>
                        <a:pt x="10" y="10"/>
                      </a:lnTo>
                      <a:lnTo>
                        <a:pt x="16" y="5"/>
                      </a:lnTo>
                      <a:lnTo>
                        <a:pt x="22" y="2"/>
                      </a:lnTo>
                      <a:lnTo>
                        <a:pt x="28" y="0"/>
                      </a:lnTo>
                      <a:lnTo>
                        <a:pt x="35" y="0"/>
                      </a:lnTo>
                      <a:lnTo>
                        <a:pt x="35" y="0"/>
                      </a:lnTo>
                      <a:lnTo>
                        <a:pt x="42" y="0"/>
                      </a:lnTo>
                      <a:lnTo>
                        <a:pt x="49" y="2"/>
                      </a:lnTo>
                      <a:lnTo>
                        <a:pt x="54" y="5"/>
                      </a:lnTo>
                      <a:lnTo>
                        <a:pt x="59" y="10"/>
                      </a:lnTo>
                      <a:lnTo>
                        <a:pt x="64" y="14"/>
                      </a:lnTo>
                      <a:lnTo>
                        <a:pt x="67" y="20"/>
                      </a:lnTo>
                      <a:lnTo>
                        <a:pt x="69" y="27"/>
                      </a:lnTo>
                      <a:lnTo>
                        <a:pt x="70" y="34"/>
                      </a:lnTo>
                      <a:lnTo>
                        <a:pt x="70" y="34"/>
                      </a:lnTo>
                      <a:close/>
                    </a:path>
                  </a:pathLst>
                </a:custGeom>
                <a:solidFill>
                  <a:srgbClr val="C74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94" name="Freeform 369">
                  <a:extLst>
                    <a:ext uri="{FF2B5EF4-FFF2-40B4-BE49-F238E27FC236}">
                      <a16:creationId xmlns:a16="http://schemas.microsoft.com/office/drawing/2014/main" id="{9BC27377-4DC8-47CE-B8C0-29E415A28D82}"/>
                    </a:ext>
                  </a:extLst>
                </p:cNvPr>
                <p:cNvSpPr>
                  <a:spLocks/>
                </p:cNvSpPr>
                <p:nvPr/>
              </p:nvSpPr>
              <p:spPr bwMode="auto">
                <a:xfrm>
                  <a:off x="1615442" y="4736630"/>
                  <a:ext cx="286558" cy="154302"/>
                </a:xfrm>
                <a:custGeom>
                  <a:avLst/>
                  <a:gdLst>
                    <a:gd name="T0" fmla="*/ 10 w 117"/>
                    <a:gd name="T1" fmla="*/ 62 h 62"/>
                    <a:gd name="T2" fmla="*/ 10 w 117"/>
                    <a:gd name="T3" fmla="*/ 62 h 62"/>
                    <a:gd name="T4" fmla="*/ 6 w 117"/>
                    <a:gd name="T5" fmla="*/ 60 h 62"/>
                    <a:gd name="T6" fmla="*/ 6 w 117"/>
                    <a:gd name="T7" fmla="*/ 60 h 62"/>
                    <a:gd name="T8" fmla="*/ 3 w 117"/>
                    <a:gd name="T9" fmla="*/ 57 h 62"/>
                    <a:gd name="T10" fmla="*/ 1 w 117"/>
                    <a:gd name="T11" fmla="*/ 53 h 62"/>
                    <a:gd name="T12" fmla="*/ 0 w 117"/>
                    <a:gd name="T13" fmla="*/ 49 h 62"/>
                    <a:gd name="T14" fmla="*/ 2 w 117"/>
                    <a:gd name="T15" fmla="*/ 44 h 62"/>
                    <a:gd name="T16" fmla="*/ 2 w 117"/>
                    <a:gd name="T17" fmla="*/ 44 h 62"/>
                    <a:gd name="T18" fmla="*/ 8 w 117"/>
                    <a:gd name="T19" fmla="*/ 34 h 62"/>
                    <a:gd name="T20" fmla="*/ 15 w 117"/>
                    <a:gd name="T21" fmla="*/ 25 h 62"/>
                    <a:gd name="T22" fmla="*/ 22 w 117"/>
                    <a:gd name="T23" fmla="*/ 18 h 62"/>
                    <a:gd name="T24" fmla="*/ 29 w 117"/>
                    <a:gd name="T25" fmla="*/ 11 h 62"/>
                    <a:gd name="T26" fmla="*/ 36 w 117"/>
                    <a:gd name="T27" fmla="*/ 7 h 62"/>
                    <a:gd name="T28" fmla="*/ 44 w 117"/>
                    <a:gd name="T29" fmla="*/ 3 h 62"/>
                    <a:gd name="T30" fmla="*/ 52 w 117"/>
                    <a:gd name="T31" fmla="*/ 1 h 62"/>
                    <a:gd name="T32" fmla="*/ 59 w 117"/>
                    <a:gd name="T33" fmla="*/ 0 h 62"/>
                    <a:gd name="T34" fmla="*/ 59 w 117"/>
                    <a:gd name="T35" fmla="*/ 0 h 62"/>
                    <a:gd name="T36" fmla="*/ 66 w 117"/>
                    <a:gd name="T37" fmla="*/ 0 h 62"/>
                    <a:gd name="T38" fmla="*/ 71 w 117"/>
                    <a:gd name="T39" fmla="*/ 0 h 62"/>
                    <a:gd name="T40" fmla="*/ 81 w 117"/>
                    <a:gd name="T41" fmla="*/ 3 h 62"/>
                    <a:gd name="T42" fmla="*/ 91 w 117"/>
                    <a:gd name="T43" fmla="*/ 7 h 62"/>
                    <a:gd name="T44" fmla="*/ 98 w 117"/>
                    <a:gd name="T45" fmla="*/ 12 h 62"/>
                    <a:gd name="T46" fmla="*/ 105 w 117"/>
                    <a:gd name="T47" fmla="*/ 18 h 62"/>
                    <a:gd name="T48" fmla="*/ 109 w 117"/>
                    <a:gd name="T49" fmla="*/ 23 h 62"/>
                    <a:gd name="T50" fmla="*/ 115 w 117"/>
                    <a:gd name="T51" fmla="*/ 28 h 62"/>
                    <a:gd name="T52" fmla="*/ 115 w 117"/>
                    <a:gd name="T53" fmla="*/ 28 h 62"/>
                    <a:gd name="T54" fmla="*/ 117 w 117"/>
                    <a:gd name="T55" fmla="*/ 32 h 62"/>
                    <a:gd name="T56" fmla="*/ 117 w 117"/>
                    <a:gd name="T57" fmla="*/ 37 h 62"/>
                    <a:gd name="T58" fmla="*/ 115 w 117"/>
                    <a:gd name="T59" fmla="*/ 42 h 62"/>
                    <a:gd name="T60" fmla="*/ 112 w 117"/>
                    <a:gd name="T61" fmla="*/ 45 h 62"/>
                    <a:gd name="T62" fmla="*/ 112 w 117"/>
                    <a:gd name="T63" fmla="*/ 45 h 62"/>
                    <a:gd name="T64" fmla="*/ 107 w 117"/>
                    <a:gd name="T65" fmla="*/ 47 h 62"/>
                    <a:gd name="T66" fmla="*/ 103 w 117"/>
                    <a:gd name="T67" fmla="*/ 47 h 62"/>
                    <a:gd name="T68" fmla="*/ 99 w 117"/>
                    <a:gd name="T69" fmla="*/ 46 h 62"/>
                    <a:gd name="T70" fmla="*/ 95 w 117"/>
                    <a:gd name="T71" fmla="*/ 43 h 62"/>
                    <a:gd name="T72" fmla="*/ 95 w 117"/>
                    <a:gd name="T73" fmla="*/ 43 h 62"/>
                    <a:gd name="T74" fmla="*/ 92 w 117"/>
                    <a:gd name="T75" fmla="*/ 40 h 62"/>
                    <a:gd name="T76" fmla="*/ 84 w 117"/>
                    <a:gd name="T77" fmla="*/ 32 h 62"/>
                    <a:gd name="T78" fmla="*/ 80 w 117"/>
                    <a:gd name="T79" fmla="*/ 29 h 62"/>
                    <a:gd name="T80" fmla="*/ 74 w 117"/>
                    <a:gd name="T81" fmla="*/ 26 h 62"/>
                    <a:gd name="T82" fmla="*/ 68 w 117"/>
                    <a:gd name="T83" fmla="*/ 24 h 62"/>
                    <a:gd name="T84" fmla="*/ 60 w 117"/>
                    <a:gd name="T85" fmla="*/ 24 h 62"/>
                    <a:gd name="T86" fmla="*/ 60 w 117"/>
                    <a:gd name="T87" fmla="*/ 24 h 62"/>
                    <a:gd name="T88" fmla="*/ 55 w 117"/>
                    <a:gd name="T89" fmla="*/ 25 h 62"/>
                    <a:gd name="T90" fmla="*/ 49 w 117"/>
                    <a:gd name="T91" fmla="*/ 27 h 62"/>
                    <a:gd name="T92" fmla="*/ 44 w 117"/>
                    <a:gd name="T93" fmla="*/ 31 h 62"/>
                    <a:gd name="T94" fmla="*/ 39 w 117"/>
                    <a:gd name="T95" fmla="*/ 35 h 62"/>
                    <a:gd name="T96" fmla="*/ 30 w 117"/>
                    <a:gd name="T97" fmla="*/ 46 h 62"/>
                    <a:gd name="T98" fmla="*/ 23 w 117"/>
                    <a:gd name="T99" fmla="*/ 56 h 62"/>
                    <a:gd name="T100" fmla="*/ 23 w 117"/>
                    <a:gd name="T101" fmla="*/ 56 h 62"/>
                    <a:gd name="T102" fmla="*/ 21 w 117"/>
                    <a:gd name="T103" fmla="*/ 59 h 62"/>
                    <a:gd name="T104" fmla="*/ 18 w 117"/>
                    <a:gd name="T105" fmla="*/ 61 h 62"/>
                    <a:gd name="T106" fmla="*/ 15 w 117"/>
                    <a:gd name="T107" fmla="*/ 62 h 62"/>
                    <a:gd name="T108" fmla="*/ 10 w 117"/>
                    <a:gd name="T109" fmla="*/ 62 h 62"/>
                    <a:gd name="T110" fmla="*/ 10 w 117"/>
                    <a:gd name="T111"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 h="62">
                      <a:moveTo>
                        <a:pt x="10" y="62"/>
                      </a:moveTo>
                      <a:lnTo>
                        <a:pt x="10" y="62"/>
                      </a:lnTo>
                      <a:lnTo>
                        <a:pt x="6" y="60"/>
                      </a:lnTo>
                      <a:lnTo>
                        <a:pt x="6" y="60"/>
                      </a:lnTo>
                      <a:lnTo>
                        <a:pt x="3" y="57"/>
                      </a:lnTo>
                      <a:lnTo>
                        <a:pt x="1" y="53"/>
                      </a:lnTo>
                      <a:lnTo>
                        <a:pt x="0" y="49"/>
                      </a:lnTo>
                      <a:lnTo>
                        <a:pt x="2" y="44"/>
                      </a:lnTo>
                      <a:lnTo>
                        <a:pt x="2" y="44"/>
                      </a:lnTo>
                      <a:lnTo>
                        <a:pt x="8" y="34"/>
                      </a:lnTo>
                      <a:lnTo>
                        <a:pt x="15" y="25"/>
                      </a:lnTo>
                      <a:lnTo>
                        <a:pt x="22" y="18"/>
                      </a:lnTo>
                      <a:lnTo>
                        <a:pt x="29" y="11"/>
                      </a:lnTo>
                      <a:lnTo>
                        <a:pt x="36" y="7"/>
                      </a:lnTo>
                      <a:lnTo>
                        <a:pt x="44" y="3"/>
                      </a:lnTo>
                      <a:lnTo>
                        <a:pt x="52" y="1"/>
                      </a:lnTo>
                      <a:lnTo>
                        <a:pt x="59" y="0"/>
                      </a:lnTo>
                      <a:lnTo>
                        <a:pt x="59" y="0"/>
                      </a:lnTo>
                      <a:lnTo>
                        <a:pt x="66" y="0"/>
                      </a:lnTo>
                      <a:lnTo>
                        <a:pt x="71" y="0"/>
                      </a:lnTo>
                      <a:lnTo>
                        <a:pt x="81" y="3"/>
                      </a:lnTo>
                      <a:lnTo>
                        <a:pt x="91" y="7"/>
                      </a:lnTo>
                      <a:lnTo>
                        <a:pt x="98" y="12"/>
                      </a:lnTo>
                      <a:lnTo>
                        <a:pt x="105" y="18"/>
                      </a:lnTo>
                      <a:lnTo>
                        <a:pt x="109" y="23"/>
                      </a:lnTo>
                      <a:lnTo>
                        <a:pt x="115" y="28"/>
                      </a:lnTo>
                      <a:lnTo>
                        <a:pt x="115" y="28"/>
                      </a:lnTo>
                      <a:lnTo>
                        <a:pt x="117" y="32"/>
                      </a:lnTo>
                      <a:lnTo>
                        <a:pt x="117" y="37"/>
                      </a:lnTo>
                      <a:lnTo>
                        <a:pt x="115" y="42"/>
                      </a:lnTo>
                      <a:lnTo>
                        <a:pt x="112" y="45"/>
                      </a:lnTo>
                      <a:lnTo>
                        <a:pt x="112" y="45"/>
                      </a:lnTo>
                      <a:lnTo>
                        <a:pt x="107" y="47"/>
                      </a:lnTo>
                      <a:lnTo>
                        <a:pt x="103" y="47"/>
                      </a:lnTo>
                      <a:lnTo>
                        <a:pt x="99" y="46"/>
                      </a:lnTo>
                      <a:lnTo>
                        <a:pt x="95" y="43"/>
                      </a:lnTo>
                      <a:lnTo>
                        <a:pt x="95" y="43"/>
                      </a:lnTo>
                      <a:lnTo>
                        <a:pt x="92" y="40"/>
                      </a:lnTo>
                      <a:lnTo>
                        <a:pt x="84" y="32"/>
                      </a:lnTo>
                      <a:lnTo>
                        <a:pt x="80" y="29"/>
                      </a:lnTo>
                      <a:lnTo>
                        <a:pt x="74" y="26"/>
                      </a:lnTo>
                      <a:lnTo>
                        <a:pt x="68" y="24"/>
                      </a:lnTo>
                      <a:lnTo>
                        <a:pt x="60" y="24"/>
                      </a:lnTo>
                      <a:lnTo>
                        <a:pt x="60" y="24"/>
                      </a:lnTo>
                      <a:lnTo>
                        <a:pt x="55" y="25"/>
                      </a:lnTo>
                      <a:lnTo>
                        <a:pt x="49" y="27"/>
                      </a:lnTo>
                      <a:lnTo>
                        <a:pt x="44" y="31"/>
                      </a:lnTo>
                      <a:lnTo>
                        <a:pt x="39" y="35"/>
                      </a:lnTo>
                      <a:lnTo>
                        <a:pt x="30" y="46"/>
                      </a:lnTo>
                      <a:lnTo>
                        <a:pt x="23" y="56"/>
                      </a:lnTo>
                      <a:lnTo>
                        <a:pt x="23" y="56"/>
                      </a:lnTo>
                      <a:lnTo>
                        <a:pt x="21" y="59"/>
                      </a:lnTo>
                      <a:lnTo>
                        <a:pt x="18" y="61"/>
                      </a:lnTo>
                      <a:lnTo>
                        <a:pt x="15" y="62"/>
                      </a:lnTo>
                      <a:lnTo>
                        <a:pt x="10" y="62"/>
                      </a:lnTo>
                      <a:lnTo>
                        <a:pt x="10" y="62"/>
                      </a:lnTo>
                      <a:close/>
                    </a:path>
                  </a:pathLst>
                </a:custGeom>
                <a:solidFill>
                  <a:srgbClr val="C74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95" name="Freeform 370">
                  <a:extLst>
                    <a:ext uri="{FF2B5EF4-FFF2-40B4-BE49-F238E27FC236}">
                      <a16:creationId xmlns:a16="http://schemas.microsoft.com/office/drawing/2014/main" id="{DAC38B23-BC7D-4D9D-B688-34180FA21201}"/>
                    </a:ext>
                  </a:extLst>
                </p:cNvPr>
                <p:cNvSpPr>
                  <a:spLocks/>
                </p:cNvSpPr>
                <p:nvPr/>
              </p:nvSpPr>
              <p:spPr bwMode="auto">
                <a:xfrm>
                  <a:off x="1843219" y="4868887"/>
                  <a:ext cx="132256" cy="220428"/>
                </a:xfrm>
                <a:custGeom>
                  <a:avLst/>
                  <a:gdLst>
                    <a:gd name="T0" fmla="*/ 40 w 53"/>
                    <a:gd name="T1" fmla="*/ 91 h 91"/>
                    <a:gd name="T2" fmla="*/ 40 w 53"/>
                    <a:gd name="T3" fmla="*/ 91 h 91"/>
                    <a:gd name="T4" fmla="*/ 36 w 53"/>
                    <a:gd name="T5" fmla="*/ 90 h 91"/>
                    <a:gd name="T6" fmla="*/ 32 w 53"/>
                    <a:gd name="T7" fmla="*/ 87 h 91"/>
                    <a:gd name="T8" fmla="*/ 32 w 53"/>
                    <a:gd name="T9" fmla="*/ 87 h 91"/>
                    <a:gd name="T10" fmla="*/ 27 w 53"/>
                    <a:gd name="T11" fmla="*/ 80 h 91"/>
                    <a:gd name="T12" fmla="*/ 22 w 53"/>
                    <a:gd name="T13" fmla="*/ 74 h 91"/>
                    <a:gd name="T14" fmla="*/ 16 w 53"/>
                    <a:gd name="T15" fmla="*/ 66 h 91"/>
                    <a:gd name="T16" fmla="*/ 10 w 53"/>
                    <a:gd name="T17" fmla="*/ 54 h 91"/>
                    <a:gd name="T18" fmla="*/ 6 w 53"/>
                    <a:gd name="T19" fmla="*/ 42 h 91"/>
                    <a:gd name="T20" fmla="*/ 2 w 53"/>
                    <a:gd name="T21" fmla="*/ 28 h 91"/>
                    <a:gd name="T22" fmla="*/ 1 w 53"/>
                    <a:gd name="T23" fmla="*/ 20 h 91"/>
                    <a:gd name="T24" fmla="*/ 0 w 53"/>
                    <a:gd name="T25" fmla="*/ 13 h 91"/>
                    <a:gd name="T26" fmla="*/ 0 w 53"/>
                    <a:gd name="T27" fmla="*/ 13 h 91"/>
                    <a:gd name="T28" fmla="*/ 1 w 53"/>
                    <a:gd name="T29" fmla="*/ 7 h 91"/>
                    <a:gd name="T30" fmla="*/ 3 w 53"/>
                    <a:gd name="T31" fmla="*/ 3 h 91"/>
                    <a:gd name="T32" fmla="*/ 7 w 53"/>
                    <a:gd name="T33" fmla="*/ 1 h 91"/>
                    <a:gd name="T34" fmla="*/ 11 w 53"/>
                    <a:gd name="T35" fmla="*/ 0 h 91"/>
                    <a:gd name="T36" fmla="*/ 11 w 53"/>
                    <a:gd name="T37" fmla="*/ 0 h 91"/>
                    <a:gd name="T38" fmla="*/ 16 w 53"/>
                    <a:gd name="T39" fmla="*/ 0 h 91"/>
                    <a:gd name="T40" fmla="*/ 21 w 53"/>
                    <a:gd name="T41" fmla="*/ 3 h 91"/>
                    <a:gd name="T42" fmla="*/ 23 w 53"/>
                    <a:gd name="T43" fmla="*/ 6 h 91"/>
                    <a:gd name="T44" fmla="*/ 24 w 53"/>
                    <a:gd name="T45" fmla="*/ 12 h 91"/>
                    <a:gd name="T46" fmla="*/ 24 w 53"/>
                    <a:gd name="T47" fmla="*/ 12 h 91"/>
                    <a:gd name="T48" fmla="*/ 26 w 53"/>
                    <a:gd name="T49" fmla="*/ 24 h 91"/>
                    <a:gd name="T50" fmla="*/ 29 w 53"/>
                    <a:gd name="T51" fmla="*/ 34 h 91"/>
                    <a:gd name="T52" fmla="*/ 33 w 53"/>
                    <a:gd name="T53" fmla="*/ 45 h 91"/>
                    <a:gd name="T54" fmla="*/ 37 w 53"/>
                    <a:gd name="T55" fmla="*/ 53 h 91"/>
                    <a:gd name="T56" fmla="*/ 46 w 53"/>
                    <a:gd name="T57" fmla="*/ 66 h 91"/>
                    <a:gd name="T58" fmla="*/ 50 w 53"/>
                    <a:gd name="T59" fmla="*/ 70 h 91"/>
                    <a:gd name="T60" fmla="*/ 50 w 53"/>
                    <a:gd name="T61" fmla="*/ 70 h 91"/>
                    <a:gd name="T62" fmla="*/ 52 w 53"/>
                    <a:gd name="T63" fmla="*/ 74 h 91"/>
                    <a:gd name="T64" fmla="*/ 53 w 53"/>
                    <a:gd name="T65" fmla="*/ 78 h 91"/>
                    <a:gd name="T66" fmla="*/ 52 w 53"/>
                    <a:gd name="T67" fmla="*/ 82 h 91"/>
                    <a:gd name="T68" fmla="*/ 49 w 53"/>
                    <a:gd name="T69" fmla="*/ 87 h 91"/>
                    <a:gd name="T70" fmla="*/ 49 w 53"/>
                    <a:gd name="T71" fmla="*/ 87 h 91"/>
                    <a:gd name="T72" fmla="*/ 46 w 53"/>
                    <a:gd name="T73" fmla="*/ 90 h 91"/>
                    <a:gd name="T74" fmla="*/ 40 w 53"/>
                    <a:gd name="T75" fmla="*/ 91 h 91"/>
                    <a:gd name="T76" fmla="*/ 40 w 53"/>
                    <a:gd name="T7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 h="91">
                      <a:moveTo>
                        <a:pt x="40" y="91"/>
                      </a:moveTo>
                      <a:lnTo>
                        <a:pt x="40" y="91"/>
                      </a:lnTo>
                      <a:lnTo>
                        <a:pt x="36" y="90"/>
                      </a:lnTo>
                      <a:lnTo>
                        <a:pt x="32" y="87"/>
                      </a:lnTo>
                      <a:lnTo>
                        <a:pt x="32" y="87"/>
                      </a:lnTo>
                      <a:lnTo>
                        <a:pt x="27" y="80"/>
                      </a:lnTo>
                      <a:lnTo>
                        <a:pt x="22" y="74"/>
                      </a:lnTo>
                      <a:lnTo>
                        <a:pt x="16" y="66"/>
                      </a:lnTo>
                      <a:lnTo>
                        <a:pt x="10" y="54"/>
                      </a:lnTo>
                      <a:lnTo>
                        <a:pt x="6" y="42"/>
                      </a:lnTo>
                      <a:lnTo>
                        <a:pt x="2" y="28"/>
                      </a:lnTo>
                      <a:lnTo>
                        <a:pt x="1" y="20"/>
                      </a:lnTo>
                      <a:lnTo>
                        <a:pt x="0" y="13"/>
                      </a:lnTo>
                      <a:lnTo>
                        <a:pt x="0" y="13"/>
                      </a:lnTo>
                      <a:lnTo>
                        <a:pt x="1" y="7"/>
                      </a:lnTo>
                      <a:lnTo>
                        <a:pt x="3" y="3"/>
                      </a:lnTo>
                      <a:lnTo>
                        <a:pt x="7" y="1"/>
                      </a:lnTo>
                      <a:lnTo>
                        <a:pt x="11" y="0"/>
                      </a:lnTo>
                      <a:lnTo>
                        <a:pt x="11" y="0"/>
                      </a:lnTo>
                      <a:lnTo>
                        <a:pt x="16" y="0"/>
                      </a:lnTo>
                      <a:lnTo>
                        <a:pt x="21" y="3"/>
                      </a:lnTo>
                      <a:lnTo>
                        <a:pt x="23" y="6"/>
                      </a:lnTo>
                      <a:lnTo>
                        <a:pt x="24" y="12"/>
                      </a:lnTo>
                      <a:lnTo>
                        <a:pt x="24" y="12"/>
                      </a:lnTo>
                      <a:lnTo>
                        <a:pt x="26" y="24"/>
                      </a:lnTo>
                      <a:lnTo>
                        <a:pt x="29" y="34"/>
                      </a:lnTo>
                      <a:lnTo>
                        <a:pt x="33" y="45"/>
                      </a:lnTo>
                      <a:lnTo>
                        <a:pt x="37" y="53"/>
                      </a:lnTo>
                      <a:lnTo>
                        <a:pt x="46" y="66"/>
                      </a:lnTo>
                      <a:lnTo>
                        <a:pt x="50" y="70"/>
                      </a:lnTo>
                      <a:lnTo>
                        <a:pt x="50" y="70"/>
                      </a:lnTo>
                      <a:lnTo>
                        <a:pt x="52" y="74"/>
                      </a:lnTo>
                      <a:lnTo>
                        <a:pt x="53" y="78"/>
                      </a:lnTo>
                      <a:lnTo>
                        <a:pt x="52" y="82"/>
                      </a:lnTo>
                      <a:lnTo>
                        <a:pt x="49" y="87"/>
                      </a:lnTo>
                      <a:lnTo>
                        <a:pt x="49" y="87"/>
                      </a:lnTo>
                      <a:lnTo>
                        <a:pt x="46" y="90"/>
                      </a:lnTo>
                      <a:lnTo>
                        <a:pt x="40" y="91"/>
                      </a:lnTo>
                      <a:lnTo>
                        <a:pt x="40" y="91"/>
                      </a:lnTo>
                      <a:close/>
                    </a:path>
                  </a:pathLst>
                </a:custGeom>
                <a:solidFill>
                  <a:srgbClr val="C74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96" name="Freeform 371">
                  <a:extLst>
                    <a:ext uri="{FF2B5EF4-FFF2-40B4-BE49-F238E27FC236}">
                      <a16:creationId xmlns:a16="http://schemas.microsoft.com/office/drawing/2014/main" id="{CAFFF5B8-2CBA-46EE-9390-F0C3EC57DC51}"/>
                    </a:ext>
                  </a:extLst>
                </p:cNvPr>
                <p:cNvSpPr>
                  <a:spLocks/>
                </p:cNvSpPr>
                <p:nvPr/>
              </p:nvSpPr>
              <p:spPr bwMode="auto">
                <a:xfrm>
                  <a:off x="1608096" y="4810106"/>
                  <a:ext cx="558416" cy="426160"/>
                </a:xfrm>
                <a:custGeom>
                  <a:avLst/>
                  <a:gdLst>
                    <a:gd name="T0" fmla="*/ 224 w 230"/>
                    <a:gd name="T1" fmla="*/ 173 h 173"/>
                    <a:gd name="T2" fmla="*/ 224 w 230"/>
                    <a:gd name="T3" fmla="*/ 173 h 173"/>
                    <a:gd name="T4" fmla="*/ 221 w 230"/>
                    <a:gd name="T5" fmla="*/ 172 h 173"/>
                    <a:gd name="T6" fmla="*/ 2 w 230"/>
                    <a:gd name="T7" fmla="*/ 12 h 173"/>
                    <a:gd name="T8" fmla="*/ 2 w 230"/>
                    <a:gd name="T9" fmla="*/ 12 h 173"/>
                    <a:gd name="T10" fmla="*/ 1 w 230"/>
                    <a:gd name="T11" fmla="*/ 9 h 173"/>
                    <a:gd name="T12" fmla="*/ 0 w 230"/>
                    <a:gd name="T13" fmla="*/ 7 h 173"/>
                    <a:gd name="T14" fmla="*/ 0 w 230"/>
                    <a:gd name="T15" fmla="*/ 5 h 173"/>
                    <a:gd name="T16" fmla="*/ 1 w 230"/>
                    <a:gd name="T17" fmla="*/ 3 h 173"/>
                    <a:gd name="T18" fmla="*/ 1 w 230"/>
                    <a:gd name="T19" fmla="*/ 3 h 173"/>
                    <a:gd name="T20" fmla="*/ 3 w 230"/>
                    <a:gd name="T21" fmla="*/ 1 h 173"/>
                    <a:gd name="T22" fmla="*/ 5 w 230"/>
                    <a:gd name="T23" fmla="*/ 0 h 173"/>
                    <a:gd name="T24" fmla="*/ 7 w 230"/>
                    <a:gd name="T25" fmla="*/ 0 h 173"/>
                    <a:gd name="T26" fmla="*/ 9 w 230"/>
                    <a:gd name="T27" fmla="*/ 1 h 173"/>
                    <a:gd name="T28" fmla="*/ 228 w 230"/>
                    <a:gd name="T29" fmla="*/ 163 h 173"/>
                    <a:gd name="T30" fmla="*/ 228 w 230"/>
                    <a:gd name="T31" fmla="*/ 163 h 173"/>
                    <a:gd name="T32" fmla="*/ 230 w 230"/>
                    <a:gd name="T33" fmla="*/ 164 h 173"/>
                    <a:gd name="T34" fmla="*/ 230 w 230"/>
                    <a:gd name="T35" fmla="*/ 166 h 173"/>
                    <a:gd name="T36" fmla="*/ 230 w 230"/>
                    <a:gd name="T37" fmla="*/ 169 h 173"/>
                    <a:gd name="T38" fmla="*/ 229 w 230"/>
                    <a:gd name="T39" fmla="*/ 171 h 173"/>
                    <a:gd name="T40" fmla="*/ 229 w 230"/>
                    <a:gd name="T41" fmla="*/ 171 h 173"/>
                    <a:gd name="T42" fmla="*/ 227 w 230"/>
                    <a:gd name="T43" fmla="*/ 173 h 173"/>
                    <a:gd name="T44" fmla="*/ 224 w 230"/>
                    <a:gd name="T45" fmla="*/ 173 h 173"/>
                    <a:gd name="T46" fmla="*/ 224 w 230"/>
                    <a:gd name="T47"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73">
                      <a:moveTo>
                        <a:pt x="224" y="173"/>
                      </a:moveTo>
                      <a:lnTo>
                        <a:pt x="224" y="173"/>
                      </a:lnTo>
                      <a:lnTo>
                        <a:pt x="221" y="172"/>
                      </a:lnTo>
                      <a:lnTo>
                        <a:pt x="2" y="12"/>
                      </a:lnTo>
                      <a:lnTo>
                        <a:pt x="2" y="12"/>
                      </a:lnTo>
                      <a:lnTo>
                        <a:pt x="1" y="9"/>
                      </a:lnTo>
                      <a:lnTo>
                        <a:pt x="0" y="7"/>
                      </a:lnTo>
                      <a:lnTo>
                        <a:pt x="0" y="5"/>
                      </a:lnTo>
                      <a:lnTo>
                        <a:pt x="1" y="3"/>
                      </a:lnTo>
                      <a:lnTo>
                        <a:pt x="1" y="3"/>
                      </a:lnTo>
                      <a:lnTo>
                        <a:pt x="3" y="1"/>
                      </a:lnTo>
                      <a:lnTo>
                        <a:pt x="5" y="0"/>
                      </a:lnTo>
                      <a:lnTo>
                        <a:pt x="7" y="0"/>
                      </a:lnTo>
                      <a:lnTo>
                        <a:pt x="9" y="1"/>
                      </a:lnTo>
                      <a:lnTo>
                        <a:pt x="228" y="163"/>
                      </a:lnTo>
                      <a:lnTo>
                        <a:pt x="228" y="163"/>
                      </a:lnTo>
                      <a:lnTo>
                        <a:pt x="230" y="164"/>
                      </a:lnTo>
                      <a:lnTo>
                        <a:pt x="230" y="166"/>
                      </a:lnTo>
                      <a:lnTo>
                        <a:pt x="230" y="169"/>
                      </a:lnTo>
                      <a:lnTo>
                        <a:pt x="229" y="171"/>
                      </a:lnTo>
                      <a:lnTo>
                        <a:pt x="229" y="171"/>
                      </a:lnTo>
                      <a:lnTo>
                        <a:pt x="227" y="173"/>
                      </a:lnTo>
                      <a:lnTo>
                        <a:pt x="224" y="173"/>
                      </a:lnTo>
                      <a:lnTo>
                        <a:pt x="224" y="173"/>
                      </a:lnTo>
                      <a:close/>
                    </a:path>
                  </a:pathLst>
                </a:custGeom>
                <a:solidFill>
                  <a:srgbClr val="C74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97" name="Freeform 372">
                  <a:extLst>
                    <a:ext uri="{FF2B5EF4-FFF2-40B4-BE49-F238E27FC236}">
                      <a16:creationId xmlns:a16="http://schemas.microsoft.com/office/drawing/2014/main" id="{96FA9A7F-5890-474E-8972-795BA200FE88}"/>
                    </a:ext>
                  </a:extLst>
                </p:cNvPr>
                <p:cNvSpPr>
                  <a:spLocks/>
                </p:cNvSpPr>
                <p:nvPr/>
              </p:nvSpPr>
              <p:spPr bwMode="auto">
                <a:xfrm>
                  <a:off x="1600746" y="4986449"/>
                  <a:ext cx="176342" cy="374729"/>
                </a:xfrm>
                <a:custGeom>
                  <a:avLst/>
                  <a:gdLst>
                    <a:gd name="T0" fmla="*/ 16 w 72"/>
                    <a:gd name="T1" fmla="*/ 154 h 154"/>
                    <a:gd name="T2" fmla="*/ 16 w 72"/>
                    <a:gd name="T3" fmla="*/ 154 h 154"/>
                    <a:gd name="T4" fmla="*/ 12 w 72"/>
                    <a:gd name="T5" fmla="*/ 153 h 154"/>
                    <a:gd name="T6" fmla="*/ 9 w 72"/>
                    <a:gd name="T7" fmla="*/ 152 h 154"/>
                    <a:gd name="T8" fmla="*/ 6 w 72"/>
                    <a:gd name="T9" fmla="*/ 150 h 154"/>
                    <a:gd name="T10" fmla="*/ 3 w 72"/>
                    <a:gd name="T11" fmla="*/ 148 h 154"/>
                    <a:gd name="T12" fmla="*/ 3 w 72"/>
                    <a:gd name="T13" fmla="*/ 148 h 154"/>
                    <a:gd name="T14" fmla="*/ 2 w 72"/>
                    <a:gd name="T15" fmla="*/ 145 h 154"/>
                    <a:gd name="T16" fmla="*/ 0 w 72"/>
                    <a:gd name="T17" fmla="*/ 142 h 154"/>
                    <a:gd name="T18" fmla="*/ 0 w 72"/>
                    <a:gd name="T19" fmla="*/ 136 h 154"/>
                    <a:gd name="T20" fmla="*/ 2 w 72"/>
                    <a:gd name="T21" fmla="*/ 129 h 154"/>
                    <a:gd name="T22" fmla="*/ 3 w 72"/>
                    <a:gd name="T23" fmla="*/ 127 h 154"/>
                    <a:gd name="T24" fmla="*/ 6 w 72"/>
                    <a:gd name="T25" fmla="*/ 124 h 154"/>
                    <a:gd name="T26" fmla="*/ 6 w 72"/>
                    <a:gd name="T27" fmla="*/ 124 h 154"/>
                    <a:gd name="T28" fmla="*/ 13 w 72"/>
                    <a:gd name="T29" fmla="*/ 117 h 154"/>
                    <a:gd name="T30" fmla="*/ 20 w 72"/>
                    <a:gd name="T31" fmla="*/ 108 h 154"/>
                    <a:gd name="T32" fmla="*/ 27 w 72"/>
                    <a:gd name="T33" fmla="*/ 97 h 154"/>
                    <a:gd name="T34" fmla="*/ 32 w 72"/>
                    <a:gd name="T35" fmla="*/ 82 h 154"/>
                    <a:gd name="T36" fmla="*/ 35 w 72"/>
                    <a:gd name="T37" fmla="*/ 73 h 154"/>
                    <a:gd name="T38" fmla="*/ 37 w 72"/>
                    <a:gd name="T39" fmla="*/ 65 h 154"/>
                    <a:gd name="T40" fmla="*/ 38 w 72"/>
                    <a:gd name="T41" fmla="*/ 54 h 154"/>
                    <a:gd name="T42" fmla="*/ 38 w 72"/>
                    <a:gd name="T43" fmla="*/ 44 h 154"/>
                    <a:gd name="T44" fmla="*/ 38 w 72"/>
                    <a:gd name="T45" fmla="*/ 32 h 154"/>
                    <a:gd name="T46" fmla="*/ 36 w 72"/>
                    <a:gd name="T47" fmla="*/ 20 h 154"/>
                    <a:gd name="T48" fmla="*/ 36 w 72"/>
                    <a:gd name="T49" fmla="*/ 20 h 154"/>
                    <a:gd name="T50" fmla="*/ 36 w 72"/>
                    <a:gd name="T51" fmla="*/ 17 h 154"/>
                    <a:gd name="T52" fmla="*/ 36 w 72"/>
                    <a:gd name="T53" fmla="*/ 14 h 154"/>
                    <a:gd name="T54" fmla="*/ 38 w 72"/>
                    <a:gd name="T55" fmla="*/ 7 h 154"/>
                    <a:gd name="T56" fmla="*/ 44 w 72"/>
                    <a:gd name="T57" fmla="*/ 3 h 154"/>
                    <a:gd name="T58" fmla="*/ 46 w 72"/>
                    <a:gd name="T59" fmla="*/ 1 h 154"/>
                    <a:gd name="T60" fmla="*/ 49 w 72"/>
                    <a:gd name="T61" fmla="*/ 0 h 154"/>
                    <a:gd name="T62" fmla="*/ 49 w 72"/>
                    <a:gd name="T63" fmla="*/ 0 h 154"/>
                    <a:gd name="T64" fmla="*/ 53 w 72"/>
                    <a:gd name="T65" fmla="*/ 0 h 154"/>
                    <a:gd name="T66" fmla="*/ 56 w 72"/>
                    <a:gd name="T67" fmla="*/ 0 h 154"/>
                    <a:gd name="T68" fmla="*/ 61 w 72"/>
                    <a:gd name="T69" fmla="*/ 3 h 154"/>
                    <a:gd name="T70" fmla="*/ 66 w 72"/>
                    <a:gd name="T71" fmla="*/ 7 h 154"/>
                    <a:gd name="T72" fmla="*/ 68 w 72"/>
                    <a:gd name="T73" fmla="*/ 10 h 154"/>
                    <a:gd name="T74" fmla="*/ 69 w 72"/>
                    <a:gd name="T75" fmla="*/ 14 h 154"/>
                    <a:gd name="T76" fmla="*/ 69 w 72"/>
                    <a:gd name="T77" fmla="*/ 14 h 154"/>
                    <a:gd name="T78" fmla="*/ 71 w 72"/>
                    <a:gd name="T79" fmla="*/ 29 h 154"/>
                    <a:gd name="T80" fmla="*/ 72 w 72"/>
                    <a:gd name="T81" fmla="*/ 44 h 154"/>
                    <a:gd name="T82" fmla="*/ 72 w 72"/>
                    <a:gd name="T83" fmla="*/ 58 h 154"/>
                    <a:gd name="T84" fmla="*/ 70 w 72"/>
                    <a:gd name="T85" fmla="*/ 71 h 154"/>
                    <a:gd name="T86" fmla="*/ 66 w 72"/>
                    <a:gd name="T87" fmla="*/ 83 h 154"/>
                    <a:gd name="T88" fmla="*/ 63 w 72"/>
                    <a:gd name="T89" fmla="*/ 95 h 154"/>
                    <a:gd name="T90" fmla="*/ 59 w 72"/>
                    <a:gd name="T91" fmla="*/ 104 h 154"/>
                    <a:gd name="T92" fmla="*/ 55 w 72"/>
                    <a:gd name="T93" fmla="*/ 114 h 154"/>
                    <a:gd name="T94" fmla="*/ 46 w 72"/>
                    <a:gd name="T95" fmla="*/ 129 h 154"/>
                    <a:gd name="T96" fmla="*/ 36 w 72"/>
                    <a:gd name="T97" fmla="*/ 140 h 154"/>
                    <a:gd name="T98" fmla="*/ 30 w 72"/>
                    <a:gd name="T99" fmla="*/ 147 h 154"/>
                    <a:gd name="T100" fmla="*/ 27 w 72"/>
                    <a:gd name="T101" fmla="*/ 150 h 154"/>
                    <a:gd name="T102" fmla="*/ 27 w 72"/>
                    <a:gd name="T103" fmla="*/ 150 h 154"/>
                    <a:gd name="T104" fmla="*/ 22 w 72"/>
                    <a:gd name="T105" fmla="*/ 153 h 154"/>
                    <a:gd name="T106" fmla="*/ 16 w 72"/>
                    <a:gd name="T107" fmla="*/ 154 h 154"/>
                    <a:gd name="T108" fmla="*/ 16 w 72"/>
                    <a:gd name="T10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54">
                      <a:moveTo>
                        <a:pt x="16" y="154"/>
                      </a:moveTo>
                      <a:lnTo>
                        <a:pt x="16" y="154"/>
                      </a:lnTo>
                      <a:lnTo>
                        <a:pt x="12" y="153"/>
                      </a:lnTo>
                      <a:lnTo>
                        <a:pt x="9" y="152"/>
                      </a:lnTo>
                      <a:lnTo>
                        <a:pt x="6" y="150"/>
                      </a:lnTo>
                      <a:lnTo>
                        <a:pt x="3" y="148"/>
                      </a:lnTo>
                      <a:lnTo>
                        <a:pt x="3" y="148"/>
                      </a:lnTo>
                      <a:lnTo>
                        <a:pt x="2" y="145"/>
                      </a:lnTo>
                      <a:lnTo>
                        <a:pt x="0" y="142"/>
                      </a:lnTo>
                      <a:lnTo>
                        <a:pt x="0" y="136"/>
                      </a:lnTo>
                      <a:lnTo>
                        <a:pt x="2" y="129"/>
                      </a:lnTo>
                      <a:lnTo>
                        <a:pt x="3" y="127"/>
                      </a:lnTo>
                      <a:lnTo>
                        <a:pt x="6" y="124"/>
                      </a:lnTo>
                      <a:lnTo>
                        <a:pt x="6" y="124"/>
                      </a:lnTo>
                      <a:lnTo>
                        <a:pt x="13" y="117"/>
                      </a:lnTo>
                      <a:lnTo>
                        <a:pt x="20" y="108"/>
                      </a:lnTo>
                      <a:lnTo>
                        <a:pt x="27" y="97"/>
                      </a:lnTo>
                      <a:lnTo>
                        <a:pt x="32" y="82"/>
                      </a:lnTo>
                      <a:lnTo>
                        <a:pt x="35" y="73"/>
                      </a:lnTo>
                      <a:lnTo>
                        <a:pt x="37" y="65"/>
                      </a:lnTo>
                      <a:lnTo>
                        <a:pt x="38" y="54"/>
                      </a:lnTo>
                      <a:lnTo>
                        <a:pt x="38" y="44"/>
                      </a:lnTo>
                      <a:lnTo>
                        <a:pt x="38" y="32"/>
                      </a:lnTo>
                      <a:lnTo>
                        <a:pt x="36" y="20"/>
                      </a:lnTo>
                      <a:lnTo>
                        <a:pt x="36" y="20"/>
                      </a:lnTo>
                      <a:lnTo>
                        <a:pt x="36" y="17"/>
                      </a:lnTo>
                      <a:lnTo>
                        <a:pt x="36" y="14"/>
                      </a:lnTo>
                      <a:lnTo>
                        <a:pt x="38" y="7"/>
                      </a:lnTo>
                      <a:lnTo>
                        <a:pt x="44" y="3"/>
                      </a:lnTo>
                      <a:lnTo>
                        <a:pt x="46" y="1"/>
                      </a:lnTo>
                      <a:lnTo>
                        <a:pt x="49" y="0"/>
                      </a:lnTo>
                      <a:lnTo>
                        <a:pt x="49" y="0"/>
                      </a:lnTo>
                      <a:lnTo>
                        <a:pt x="53" y="0"/>
                      </a:lnTo>
                      <a:lnTo>
                        <a:pt x="56" y="0"/>
                      </a:lnTo>
                      <a:lnTo>
                        <a:pt x="61" y="3"/>
                      </a:lnTo>
                      <a:lnTo>
                        <a:pt x="66" y="7"/>
                      </a:lnTo>
                      <a:lnTo>
                        <a:pt x="68" y="10"/>
                      </a:lnTo>
                      <a:lnTo>
                        <a:pt x="69" y="14"/>
                      </a:lnTo>
                      <a:lnTo>
                        <a:pt x="69" y="14"/>
                      </a:lnTo>
                      <a:lnTo>
                        <a:pt x="71" y="29"/>
                      </a:lnTo>
                      <a:lnTo>
                        <a:pt x="72" y="44"/>
                      </a:lnTo>
                      <a:lnTo>
                        <a:pt x="72" y="58"/>
                      </a:lnTo>
                      <a:lnTo>
                        <a:pt x="70" y="71"/>
                      </a:lnTo>
                      <a:lnTo>
                        <a:pt x="66" y="83"/>
                      </a:lnTo>
                      <a:lnTo>
                        <a:pt x="63" y="95"/>
                      </a:lnTo>
                      <a:lnTo>
                        <a:pt x="59" y="104"/>
                      </a:lnTo>
                      <a:lnTo>
                        <a:pt x="55" y="114"/>
                      </a:lnTo>
                      <a:lnTo>
                        <a:pt x="46" y="129"/>
                      </a:lnTo>
                      <a:lnTo>
                        <a:pt x="36" y="140"/>
                      </a:lnTo>
                      <a:lnTo>
                        <a:pt x="30" y="147"/>
                      </a:lnTo>
                      <a:lnTo>
                        <a:pt x="27" y="150"/>
                      </a:lnTo>
                      <a:lnTo>
                        <a:pt x="27" y="150"/>
                      </a:lnTo>
                      <a:lnTo>
                        <a:pt x="22" y="153"/>
                      </a:lnTo>
                      <a:lnTo>
                        <a:pt x="16" y="154"/>
                      </a:lnTo>
                      <a:lnTo>
                        <a:pt x="16" y="154"/>
                      </a:lnTo>
                      <a:close/>
                    </a:path>
                  </a:pathLst>
                </a:custGeom>
                <a:solidFill>
                  <a:srgbClr val="C74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98" name="Freeform 373">
                  <a:extLst>
                    <a:ext uri="{FF2B5EF4-FFF2-40B4-BE49-F238E27FC236}">
                      <a16:creationId xmlns:a16="http://schemas.microsoft.com/office/drawing/2014/main" id="{540B9B7D-F8C4-4B48-AB71-D9D45B6AA1B7}"/>
                    </a:ext>
                  </a:extLst>
                </p:cNvPr>
                <p:cNvSpPr>
                  <a:spLocks/>
                </p:cNvSpPr>
                <p:nvPr/>
              </p:nvSpPr>
              <p:spPr bwMode="auto">
                <a:xfrm>
                  <a:off x="1725658" y="4986449"/>
                  <a:ext cx="176342" cy="382075"/>
                </a:xfrm>
                <a:custGeom>
                  <a:avLst/>
                  <a:gdLst>
                    <a:gd name="T0" fmla="*/ 37 w 73"/>
                    <a:gd name="T1" fmla="*/ 158 h 158"/>
                    <a:gd name="T2" fmla="*/ 27 w 73"/>
                    <a:gd name="T3" fmla="*/ 154 h 158"/>
                    <a:gd name="T4" fmla="*/ 25 w 73"/>
                    <a:gd name="T5" fmla="*/ 152 h 158"/>
                    <a:gd name="T6" fmla="*/ 21 w 73"/>
                    <a:gd name="T7" fmla="*/ 144 h 158"/>
                    <a:gd name="T8" fmla="*/ 23 w 73"/>
                    <a:gd name="T9" fmla="*/ 134 h 158"/>
                    <a:gd name="T10" fmla="*/ 25 w 73"/>
                    <a:gd name="T11" fmla="*/ 131 h 158"/>
                    <a:gd name="T12" fmla="*/ 33 w 73"/>
                    <a:gd name="T13" fmla="*/ 116 h 158"/>
                    <a:gd name="T14" fmla="*/ 38 w 73"/>
                    <a:gd name="T15" fmla="*/ 100 h 158"/>
                    <a:gd name="T16" fmla="*/ 39 w 73"/>
                    <a:gd name="T17" fmla="*/ 81 h 158"/>
                    <a:gd name="T18" fmla="*/ 38 w 73"/>
                    <a:gd name="T19" fmla="*/ 74 h 158"/>
                    <a:gd name="T20" fmla="*/ 33 w 73"/>
                    <a:gd name="T21" fmla="*/ 60 h 158"/>
                    <a:gd name="T22" fmla="*/ 25 w 73"/>
                    <a:gd name="T23" fmla="*/ 48 h 158"/>
                    <a:gd name="T24" fmla="*/ 13 w 73"/>
                    <a:gd name="T25" fmla="*/ 35 h 158"/>
                    <a:gd name="T26" fmla="*/ 6 w 73"/>
                    <a:gd name="T27" fmla="*/ 30 h 158"/>
                    <a:gd name="T28" fmla="*/ 2 w 73"/>
                    <a:gd name="T29" fmla="*/ 25 h 158"/>
                    <a:gd name="T30" fmla="*/ 1 w 73"/>
                    <a:gd name="T31" fmla="*/ 13 h 158"/>
                    <a:gd name="T32" fmla="*/ 3 w 73"/>
                    <a:gd name="T33" fmla="*/ 6 h 158"/>
                    <a:gd name="T34" fmla="*/ 6 w 73"/>
                    <a:gd name="T35" fmla="*/ 4 h 158"/>
                    <a:gd name="T36" fmla="*/ 14 w 73"/>
                    <a:gd name="T37" fmla="*/ 0 h 158"/>
                    <a:gd name="T38" fmla="*/ 24 w 73"/>
                    <a:gd name="T39" fmla="*/ 2 h 158"/>
                    <a:gd name="T40" fmla="*/ 27 w 73"/>
                    <a:gd name="T41" fmla="*/ 3 h 158"/>
                    <a:gd name="T42" fmla="*/ 45 w 73"/>
                    <a:gd name="T43" fmla="*/ 20 h 158"/>
                    <a:gd name="T44" fmla="*/ 58 w 73"/>
                    <a:gd name="T45" fmla="*/ 39 h 158"/>
                    <a:gd name="T46" fmla="*/ 68 w 73"/>
                    <a:gd name="T47" fmla="*/ 57 h 158"/>
                    <a:gd name="T48" fmla="*/ 73 w 73"/>
                    <a:gd name="T49" fmla="*/ 77 h 158"/>
                    <a:gd name="T50" fmla="*/ 73 w 73"/>
                    <a:gd name="T51" fmla="*/ 85 h 158"/>
                    <a:gd name="T52" fmla="*/ 71 w 73"/>
                    <a:gd name="T53" fmla="*/ 106 h 158"/>
                    <a:gd name="T54" fmla="*/ 63 w 73"/>
                    <a:gd name="T55" fmla="*/ 130 h 158"/>
                    <a:gd name="T56" fmla="*/ 55 w 73"/>
                    <a:gd name="T57" fmla="*/ 146 h 158"/>
                    <a:gd name="T58" fmla="*/ 50 w 73"/>
                    <a:gd name="T59" fmla="*/ 152 h 158"/>
                    <a:gd name="T60" fmla="*/ 45 w 73"/>
                    <a:gd name="T61" fmla="*/ 156 h 158"/>
                    <a:gd name="T62" fmla="*/ 37 w 73"/>
                    <a:gd name="T63"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 h="158">
                      <a:moveTo>
                        <a:pt x="37" y="158"/>
                      </a:moveTo>
                      <a:lnTo>
                        <a:pt x="37" y="158"/>
                      </a:lnTo>
                      <a:lnTo>
                        <a:pt x="32" y="157"/>
                      </a:lnTo>
                      <a:lnTo>
                        <a:pt x="27" y="154"/>
                      </a:lnTo>
                      <a:lnTo>
                        <a:pt x="27" y="154"/>
                      </a:lnTo>
                      <a:lnTo>
                        <a:pt x="25" y="152"/>
                      </a:lnTo>
                      <a:lnTo>
                        <a:pt x="23" y="149"/>
                      </a:lnTo>
                      <a:lnTo>
                        <a:pt x="21" y="144"/>
                      </a:lnTo>
                      <a:lnTo>
                        <a:pt x="22" y="138"/>
                      </a:lnTo>
                      <a:lnTo>
                        <a:pt x="23" y="134"/>
                      </a:lnTo>
                      <a:lnTo>
                        <a:pt x="25" y="131"/>
                      </a:lnTo>
                      <a:lnTo>
                        <a:pt x="25" y="131"/>
                      </a:lnTo>
                      <a:lnTo>
                        <a:pt x="28" y="127"/>
                      </a:lnTo>
                      <a:lnTo>
                        <a:pt x="33" y="116"/>
                      </a:lnTo>
                      <a:lnTo>
                        <a:pt x="36" y="108"/>
                      </a:lnTo>
                      <a:lnTo>
                        <a:pt x="38" y="100"/>
                      </a:lnTo>
                      <a:lnTo>
                        <a:pt x="39" y="91"/>
                      </a:lnTo>
                      <a:lnTo>
                        <a:pt x="39" y="81"/>
                      </a:lnTo>
                      <a:lnTo>
                        <a:pt x="39" y="81"/>
                      </a:lnTo>
                      <a:lnTo>
                        <a:pt x="38" y="74"/>
                      </a:lnTo>
                      <a:lnTo>
                        <a:pt x="36" y="68"/>
                      </a:lnTo>
                      <a:lnTo>
                        <a:pt x="33" y="60"/>
                      </a:lnTo>
                      <a:lnTo>
                        <a:pt x="29" y="54"/>
                      </a:lnTo>
                      <a:lnTo>
                        <a:pt x="25" y="48"/>
                      </a:lnTo>
                      <a:lnTo>
                        <a:pt x="20" y="42"/>
                      </a:lnTo>
                      <a:lnTo>
                        <a:pt x="13" y="35"/>
                      </a:lnTo>
                      <a:lnTo>
                        <a:pt x="6" y="30"/>
                      </a:lnTo>
                      <a:lnTo>
                        <a:pt x="6" y="30"/>
                      </a:lnTo>
                      <a:lnTo>
                        <a:pt x="4" y="27"/>
                      </a:lnTo>
                      <a:lnTo>
                        <a:pt x="2" y="25"/>
                      </a:lnTo>
                      <a:lnTo>
                        <a:pt x="0" y="19"/>
                      </a:lnTo>
                      <a:lnTo>
                        <a:pt x="1" y="13"/>
                      </a:lnTo>
                      <a:lnTo>
                        <a:pt x="2" y="9"/>
                      </a:lnTo>
                      <a:lnTo>
                        <a:pt x="3" y="6"/>
                      </a:lnTo>
                      <a:lnTo>
                        <a:pt x="3" y="6"/>
                      </a:lnTo>
                      <a:lnTo>
                        <a:pt x="6" y="4"/>
                      </a:lnTo>
                      <a:lnTo>
                        <a:pt x="8" y="2"/>
                      </a:lnTo>
                      <a:lnTo>
                        <a:pt x="14" y="0"/>
                      </a:lnTo>
                      <a:lnTo>
                        <a:pt x="21" y="1"/>
                      </a:lnTo>
                      <a:lnTo>
                        <a:pt x="24" y="2"/>
                      </a:lnTo>
                      <a:lnTo>
                        <a:pt x="27" y="3"/>
                      </a:lnTo>
                      <a:lnTo>
                        <a:pt x="27" y="3"/>
                      </a:lnTo>
                      <a:lnTo>
                        <a:pt x="36" y="11"/>
                      </a:lnTo>
                      <a:lnTo>
                        <a:pt x="45" y="20"/>
                      </a:lnTo>
                      <a:lnTo>
                        <a:pt x="52" y="29"/>
                      </a:lnTo>
                      <a:lnTo>
                        <a:pt x="58" y="39"/>
                      </a:lnTo>
                      <a:lnTo>
                        <a:pt x="63" y="48"/>
                      </a:lnTo>
                      <a:lnTo>
                        <a:pt x="68" y="57"/>
                      </a:lnTo>
                      <a:lnTo>
                        <a:pt x="71" y="67"/>
                      </a:lnTo>
                      <a:lnTo>
                        <a:pt x="73" y="77"/>
                      </a:lnTo>
                      <a:lnTo>
                        <a:pt x="73" y="77"/>
                      </a:lnTo>
                      <a:lnTo>
                        <a:pt x="73" y="85"/>
                      </a:lnTo>
                      <a:lnTo>
                        <a:pt x="73" y="93"/>
                      </a:lnTo>
                      <a:lnTo>
                        <a:pt x="71" y="106"/>
                      </a:lnTo>
                      <a:lnTo>
                        <a:pt x="68" y="119"/>
                      </a:lnTo>
                      <a:lnTo>
                        <a:pt x="63" y="130"/>
                      </a:lnTo>
                      <a:lnTo>
                        <a:pt x="59" y="139"/>
                      </a:lnTo>
                      <a:lnTo>
                        <a:pt x="55" y="146"/>
                      </a:lnTo>
                      <a:lnTo>
                        <a:pt x="50" y="152"/>
                      </a:lnTo>
                      <a:lnTo>
                        <a:pt x="50" y="152"/>
                      </a:lnTo>
                      <a:lnTo>
                        <a:pt x="48" y="155"/>
                      </a:lnTo>
                      <a:lnTo>
                        <a:pt x="45" y="156"/>
                      </a:lnTo>
                      <a:lnTo>
                        <a:pt x="42" y="158"/>
                      </a:lnTo>
                      <a:lnTo>
                        <a:pt x="37" y="158"/>
                      </a:lnTo>
                      <a:lnTo>
                        <a:pt x="37" y="158"/>
                      </a:lnTo>
                      <a:close/>
                    </a:path>
                  </a:pathLst>
                </a:custGeom>
                <a:solidFill>
                  <a:srgbClr val="C74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99" name="Freeform 374">
                  <a:extLst>
                    <a:ext uri="{FF2B5EF4-FFF2-40B4-BE49-F238E27FC236}">
                      <a16:creationId xmlns:a16="http://schemas.microsoft.com/office/drawing/2014/main" id="{16E0E5B3-58B5-461A-8457-1D60E8ABD928}"/>
                    </a:ext>
                  </a:extLst>
                </p:cNvPr>
                <p:cNvSpPr>
                  <a:spLocks/>
                </p:cNvSpPr>
                <p:nvPr/>
              </p:nvSpPr>
              <p:spPr bwMode="auto">
                <a:xfrm>
                  <a:off x="2019561" y="5177486"/>
                  <a:ext cx="374729" cy="183692"/>
                </a:xfrm>
                <a:custGeom>
                  <a:avLst/>
                  <a:gdLst>
                    <a:gd name="T0" fmla="*/ 0 w 154"/>
                    <a:gd name="T1" fmla="*/ 77 h 77"/>
                    <a:gd name="T2" fmla="*/ 0 w 154"/>
                    <a:gd name="T3" fmla="*/ 77 h 77"/>
                    <a:gd name="T4" fmla="*/ 0 w 154"/>
                    <a:gd name="T5" fmla="*/ 73 h 77"/>
                    <a:gd name="T6" fmla="*/ 0 w 154"/>
                    <a:gd name="T7" fmla="*/ 65 h 77"/>
                    <a:gd name="T8" fmla="*/ 1 w 154"/>
                    <a:gd name="T9" fmla="*/ 61 h 77"/>
                    <a:gd name="T10" fmla="*/ 2 w 154"/>
                    <a:gd name="T11" fmla="*/ 58 h 77"/>
                    <a:gd name="T12" fmla="*/ 4 w 154"/>
                    <a:gd name="T13" fmla="*/ 54 h 77"/>
                    <a:gd name="T14" fmla="*/ 8 w 154"/>
                    <a:gd name="T15" fmla="*/ 53 h 77"/>
                    <a:gd name="T16" fmla="*/ 8 w 154"/>
                    <a:gd name="T17" fmla="*/ 53 h 77"/>
                    <a:gd name="T18" fmla="*/ 16 w 154"/>
                    <a:gd name="T19" fmla="*/ 53 h 77"/>
                    <a:gd name="T20" fmla="*/ 26 w 154"/>
                    <a:gd name="T21" fmla="*/ 51 h 77"/>
                    <a:gd name="T22" fmla="*/ 30 w 154"/>
                    <a:gd name="T23" fmla="*/ 49 h 77"/>
                    <a:gd name="T24" fmla="*/ 33 w 154"/>
                    <a:gd name="T25" fmla="*/ 46 h 77"/>
                    <a:gd name="T26" fmla="*/ 35 w 154"/>
                    <a:gd name="T27" fmla="*/ 43 h 77"/>
                    <a:gd name="T28" fmla="*/ 37 w 154"/>
                    <a:gd name="T29" fmla="*/ 40 h 77"/>
                    <a:gd name="T30" fmla="*/ 37 w 154"/>
                    <a:gd name="T31" fmla="*/ 40 h 77"/>
                    <a:gd name="T32" fmla="*/ 39 w 154"/>
                    <a:gd name="T33" fmla="*/ 29 h 77"/>
                    <a:gd name="T34" fmla="*/ 46 w 154"/>
                    <a:gd name="T35" fmla="*/ 16 h 77"/>
                    <a:gd name="T36" fmla="*/ 49 w 154"/>
                    <a:gd name="T37" fmla="*/ 11 h 77"/>
                    <a:gd name="T38" fmla="*/ 52 w 154"/>
                    <a:gd name="T39" fmla="*/ 6 h 77"/>
                    <a:gd name="T40" fmla="*/ 56 w 154"/>
                    <a:gd name="T41" fmla="*/ 3 h 77"/>
                    <a:gd name="T42" fmla="*/ 57 w 154"/>
                    <a:gd name="T43" fmla="*/ 3 h 77"/>
                    <a:gd name="T44" fmla="*/ 59 w 154"/>
                    <a:gd name="T45" fmla="*/ 3 h 77"/>
                    <a:gd name="T46" fmla="*/ 59 w 154"/>
                    <a:gd name="T47" fmla="*/ 3 h 77"/>
                    <a:gd name="T48" fmla="*/ 63 w 154"/>
                    <a:gd name="T49" fmla="*/ 4 h 77"/>
                    <a:gd name="T50" fmla="*/ 66 w 154"/>
                    <a:gd name="T51" fmla="*/ 4 h 77"/>
                    <a:gd name="T52" fmla="*/ 75 w 154"/>
                    <a:gd name="T53" fmla="*/ 2 h 77"/>
                    <a:gd name="T54" fmla="*/ 84 w 154"/>
                    <a:gd name="T55" fmla="*/ 0 h 77"/>
                    <a:gd name="T56" fmla="*/ 89 w 154"/>
                    <a:gd name="T57" fmla="*/ 0 h 77"/>
                    <a:gd name="T58" fmla="*/ 97 w 154"/>
                    <a:gd name="T59" fmla="*/ 0 h 77"/>
                    <a:gd name="T60" fmla="*/ 97 w 154"/>
                    <a:gd name="T61" fmla="*/ 0 h 77"/>
                    <a:gd name="T62" fmla="*/ 102 w 154"/>
                    <a:gd name="T63" fmla="*/ 2 h 77"/>
                    <a:gd name="T64" fmla="*/ 107 w 154"/>
                    <a:gd name="T65" fmla="*/ 5 h 77"/>
                    <a:gd name="T66" fmla="*/ 110 w 154"/>
                    <a:gd name="T67" fmla="*/ 10 h 77"/>
                    <a:gd name="T68" fmla="*/ 113 w 154"/>
                    <a:gd name="T69" fmla="*/ 15 h 77"/>
                    <a:gd name="T70" fmla="*/ 116 w 154"/>
                    <a:gd name="T71" fmla="*/ 20 h 77"/>
                    <a:gd name="T72" fmla="*/ 120 w 154"/>
                    <a:gd name="T73" fmla="*/ 24 h 77"/>
                    <a:gd name="T74" fmla="*/ 124 w 154"/>
                    <a:gd name="T75" fmla="*/ 28 h 77"/>
                    <a:gd name="T76" fmla="*/ 130 w 154"/>
                    <a:gd name="T77" fmla="*/ 30 h 77"/>
                    <a:gd name="T78" fmla="*/ 130 w 154"/>
                    <a:gd name="T79" fmla="*/ 30 h 77"/>
                    <a:gd name="T80" fmla="*/ 137 w 154"/>
                    <a:gd name="T81" fmla="*/ 33 h 77"/>
                    <a:gd name="T82" fmla="*/ 142 w 154"/>
                    <a:gd name="T83" fmla="*/ 35 h 77"/>
                    <a:gd name="T84" fmla="*/ 147 w 154"/>
                    <a:gd name="T85" fmla="*/ 38 h 77"/>
                    <a:gd name="T86" fmla="*/ 150 w 154"/>
                    <a:gd name="T87" fmla="*/ 41 h 77"/>
                    <a:gd name="T88" fmla="*/ 152 w 154"/>
                    <a:gd name="T89" fmla="*/ 44 h 77"/>
                    <a:gd name="T90" fmla="*/ 153 w 154"/>
                    <a:gd name="T91" fmla="*/ 47 h 77"/>
                    <a:gd name="T92" fmla="*/ 154 w 154"/>
                    <a:gd name="T93" fmla="*/ 54 h 77"/>
                    <a:gd name="T94" fmla="*/ 154 w 154"/>
                    <a:gd name="T95" fmla="*/ 54 h 77"/>
                    <a:gd name="T96" fmla="*/ 154 w 154"/>
                    <a:gd name="T97" fmla="*/ 77 h 77"/>
                    <a:gd name="T98" fmla="*/ 0 w 154"/>
                    <a:gd name="T9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 h="77">
                      <a:moveTo>
                        <a:pt x="0" y="77"/>
                      </a:moveTo>
                      <a:lnTo>
                        <a:pt x="0" y="77"/>
                      </a:lnTo>
                      <a:lnTo>
                        <a:pt x="0" y="73"/>
                      </a:lnTo>
                      <a:lnTo>
                        <a:pt x="0" y="65"/>
                      </a:lnTo>
                      <a:lnTo>
                        <a:pt x="1" y="61"/>
                      </a:lnTo>
                      <a:lnTo>
                        <a:pt x="2" y="58"/>
                      </a:lnTo>
                      <a:lnTo>
                        <a:pt x="4" y="54"/>
                      </a:lnTo>
                      <a:lnTo>
                        <a:pt x="8" y="53"/>
                      </a:lnTo>
                      <a:lnTo>
                        <a:pt x="8" y="53"/>
                      </a:lnTo>
                      <a:lnTo>
                        <a:pt x="16" y="53"/>
                      </a:lnTo>
                      <a:lnTo>
                        <a:pt x="26" y="51"/>
                      </a:lnTo>
                      <a:lnTo>
                        <a:pt x="30" y="49"/>
                      </a:lnTo>
                      <a:lnTo>
                        <a:pt x="33" y="46"/>
                      </a:lnTo>
                      <a:lnTo>
                        <a:pt x="35" y="43"/>
                      </a:lnTo>
                      <a:lnTo>
                        <a:pt x="37" y="40"/>
                      </a:lnTo>
                      <a:lnTo>
                        <a:pt x="37" y="40"/>
                      </a:lnTo>
                      <a:lnTo>
                        <a:pt x="39" y="29"/>
                      </a:lnTo>
                      <a:lnTo>
                        <a:pt x="46" y="16"/>
                      </a:lnTo>
                      <a:lnTo>
                        <a:pt x="49" y="11"/>
                      </a:lnTo>
                      <a:lnTo>
                        <a:pt x="52" y="6"/>
                      </a:lnTo>
                      <a:lnTo>
                        <a:pt x="56" y="3"/>
                      </a:lnTo>
                      <a:lnTo>
                        <a:pt x="57" y="3"/>
                      </a:lnTo>
                      <a:lnTo>
                        <a:pt x="59" y="3"/>
                      </a:lnTo>
                      <a:lnTo>
                        <a:pt x="59" y="3"/>
                      </a:lnTo>
                      <a:lnTo>
                        <a:pt x="63" y="4"/>
                      </a:lnTo>
                      <a:lnTo>
                        <a:pt x="66" y="4"/>
                      </a:lnTo>
                      <a:lnTo>
                        <a:pt x="75" y="2"/>
                      </a:lnTo>
                      <a:lnTo>
                        <a:pt x="84" y="0"/>
                      </a:lnTo>
                      <a:lnTo>
                        <a:pt x="89" y="0"/>
                      </a:lnTo>
                      <a:lnTo>
                        <a:pt x="97" y="0"/>
                      </a:lnTo>
                      <a:lnTo>
                        <a:pt x="97" y="0"/>
                      </a:lnTo>
                      <a:lnTo>
                        <a:pt x="102" y="2"/>
                      </a:lnTo>
                      <a:lnTo>
                        <a:pt x="107" y="5"/>
                      </a:lnTo>
                      <a:lnTo>
                        <a:pt x="110" y="10"/>
                      </a:lnTo>
                      <a:lnTo>
                        <a:pt x="113" y="15"/>
                      </a:lnTo>
                      <a:lnTo>
                        <a:pt x="116" y="20"/>
                      </a:lnTo>
                      <a:lnTo>
                        <a:pt x="120" y="24"/>
                      </a:lnTo>
                      <a:lnTo>
                        <a:pt x="124" y="28"/>
                      </a:lnTo>
                      <a:lnTo>
                        <a:pt x="130" y="30"/>
                      </a:lnTo>
                      <a:lnTo>
                        <a:pt x="130" y="30"/>
                      </a:lnTo>
                      <a:lnTo>
                        <a:pt x="137" y="33"/>
                      </a:lnTo>
                      <a:lnTo>
                        <a:pt x="142" y="35"/>
                      </a:lnTo>
                      <a:lnTo>
                        <a:pt x="147" y="38"/>
                      </a:lnTo>
                      <a:lnTo>
                        <a:pt x="150" y="41"/>
                      </a:lnTo>
                      <a:lnTo>
                        <a:pt x="152" y="44"/>
                      </a:lnTo>
                      <a:lnTo>
                        <a:pt x="153" y="47"/>
                      </a:lnTo>
                      <a:lnTo>
                        <a:pt x="154" y="54"/>
                      </a:lnTo>
                      <a:lnTo>
                        <a:pt x="154" y="54"/>
                      </a:lnTo>
                      <a:lnTo>
                        <a:pt x="154" y="77"/>
                      </a:lnTo>
                      <a:lnTo>
                        <a:pt x="0" y="77"/>
                      </a:lnTo>
                      <a:close/>
                    </a:path>
                  </a:pathLst>
                </a:custGeom>
                <a:solidFill>
                  <a:srgbClr val="56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00" name="Freeform 375">
                  <a:extLst>
                    <a:ext uri="{FF2B5EF4-FFF2-40B4-BE49-F238E27FC236}">
                      <a16:creationId xmlns:a16="http://schemas.microsoft.com/office/drawing/2014/main" id="{4109C48B-265E-49D5-9D84-B607AADE5F43}"/>
                    </a:ext>
                  </a:extLst>
                </p:cNvPr>
                <p:cNvSpPr>
                  <a:spLocks/>
                </p:cNvSpPr>
                <p:nvPr/>
              </p:nvSpPr>
              <p:spPr bwMode="auto">
                <a:xfrm>
                  <a:off x="1924040" y="5177486"/>
                  <a:ext cx="382074" cy="183692"/>
                </a:xfrm>
                <a:custGeom>
                  <a:avLst/>
                  <a:gdLst>
                    <a:gd name="T0" fmla="*/ 1 w 155"/>
                    <a:gd name="T1" fmla="*/ 77 h 77"/>
                    <a:gd name="T2" fmla="*/ 1 w 155"/>
                    <a:gd name="T3" fmla="*/ 77 h 77"/>
                    <a:gd name="T4" fmla="*/ 0 w 155"/>
                    <a:gd name="T5" fmla="*/ 73 h 77"/>
                    <a:gd name="T6" fmla="*/ 0 w 155"/>
                    <a:gd name="T7" fmla="*/ 65 h 77"/>
                    <a:gd name="T8" fmla="*/ 1 w 155"/>
                    <a:gd name="T9" fmla="*/ 61 h 77"/>
                    <a:gd name="T10" fmla="*/ 3 w 155"/>
                    <a:gd name="T11" fmla="*/ 58 h 77"/>
                    <a:gd name="T12" fmla="*/ 5 w 155"/>
                    <a:gd name="T13" fmla="*/ 54 h 77"/>
                    <a:gd name="T14" fmla="*/ 9 w 155"/>
                    <a:gd name="T15" fmla="*/ 53 h 77"/>
                    <a:gd name="T16" fmla="*/ 9 w 155"/>
                    <a:gd name="T17" fmla="*/ 53 h 77"/>
                    <a:gd name="T18" fmla="*/ 18 w 155"/>
                    <a:gd name="T19" fmla="*/ 53 h 77"/>
                    <a:gd name="T20" fmla="*/ 27 w 155"/>
                    <a:gd name="T21" fmla="*/ 51 h 77"/>
                    <a:gd name="T22" fmla="*/ 30 w 155"/>
                    <a:gd name="T23" fmla="*/ 49 h 77"/>
                    <a:gd name="T24" fmla="*/ 35 w 155"/>
                    <a:gd name="T25" fmla="*/ 46 h 77"/>
                    <a:gd name="T26" fmla="*/ 37 w 155"/>
                    <a:gd name="T27" fmla="*/ 43 h 77"/>
                    <a:gd name="T28" fmla="*/ 38 w 155"/>
                    <a:gd name="T29" fmla="*/ 40 h 77"/>
                    <a:gd name="T30" fmla="*/ 38 w 155"/>
                    <a:gd name="T31" fmla="*/ 40 h 77"/>
                    <a:gd name="T32" fmla="*/ 39 w 155"/>
                    <a:gd name="T33" fmla="*/ 36 h 77"/>
                    <a:gd name="T34" fmla="*/ 41 w 155"/>
                    <a:gd name="T35" fmla="*/ 33 h 77"/>
                    <a:gd name="T36" fmla="*/ 43 w 155"/>
                    <a:gd name="T37" fmla="*/ 29 h 77"/>
                    <a:gd name="T38" fmla="*/ 45 w 155"/>
                    <a:gd name="T39" fmla="*/ 28 h 77"/>
                    <a:gd name="T40" fmla="*/ 48 w 155"/>
                    <a:gd name="T41" fmla="*/ 26 h 77"/>
                    <a:gd name="T42" fmla="*/ 52 w 155"/>
                    <a:gd name="T43" fmla="*/ 26 h 77"/>
                    <a:gd name="T44" fmla="*/ 55 w 155"/>
                    <a:gd name="T45" fmla="*/ 26 h 77"/>
                    <a:gd name="T46" fmla="*/ 59 w 155"/>
                    <a:gd name="T47" fmla="*/ 26 h 77"/>
                    <a:gd name="T48" fmla="*/ 59 w 155"/>
                    <a:gd name="T49" fmla="*/ 26 h 77"/>
                    <a:gd name="T50" fmla="*/ 61 w 155"/>
                    <a:gd name="T51" fmla="*/ 26 h 77"/>
                    <a:gd name="T52" fmla="*/ 63 w 155"/>
                    <a:gd name="T53" fmla="*/ 26 h 77"/>
                    <a:gd name="T54" fmla="*/ 67 w 155"/>
                    <a:gd name="T55" fmla="*/ 23 h 77"/>
                    <a:gd name="T56" fmla="*/ 75 w 155"/>
                    <a:gd name="T57" fmla="*/ 14 h 77"/>
                    <a:gd name="T58" fmla="*/ 79 w 155"/>
                    <a:gd name="T59" fmla="*/ 9 h 77"/>
                    <a:gd name="T60" fmla="*/ 85 w 155"/>
                    <a:gd name="T61" fmla="*/ 4 h 77"/>
                    <a:gd name="T62" fmla="*/ 91 w 155"/>
                    <a:gd name="T63" fmla="*/ 1 h 77"/>
                    <a:gd name="T64" fmla="*/ 94 w 155"/>
                    <a:gd name="T65" fmla="*/ 0 h 77"/>
                    <a:gd name="T66" fmla="*/ 97 w 155"/>
                    <a:gd name="T67" fmla="*/ 0 h 77"/>
                    <a:gd name="T68" fmla="*/ 97 w 155"/>
                    <a:gd name="T69" fmla="*/ 0 h 77"/>
                    <a:gd name="T70" fmla="*/ 103 w 155"/>
                    <a:gd name="T71" fmla="*/ 2 h 77"/>
                    <a:gd name="T72" fmla="*/ 108 w 155"/>
                    <a:gd name="T73" fmla="*/ 5 h 77"/>
                    <a:gd name="T74" fmla="*/ 112 w 155"/>
                    <a:gd name="T75" fmla="*/ 10 h 77"/>
                    <a:gd name="T76" fmla="*/ 115 w 155"/>
                    <a:gd name="T77" fmla="*/ 15 h 77"/>
                    <a:gd name="T78" fmla="*/ 117 w 155"/>
                    <a:gd name="T79" fmla="*/ 20 h 77"/>
                    <a:gd name="T80" fmla="*/ 121 w 155"/>
                    <a:gd name="T81" fmla="*/ 24 h 77"/>
                    <a:gd name="T82" fmla="*/ 125 w 155"/>
                    <a:gd name="T83" fmla="*/ 28 h 77"/>
                    <a:gd name="T84" fmla="*/ 132 w 155"/>
                    <a:gd name="T85" fmla="*/ 30 h 77"/>
                    <a:gd name="T86" fmla="*/ 132 w 155"/>
                    <a:gd name="T87" fmla="*/ 30 h 77"/>
                    <a:gd name="T88" fmla="*/ 138 w 155"/>
                    <a:gd name="T89" fmla="*/ 33 h 77"/>
                    <a:gd name="T90" fmla="*/ 143 w 155"/>
                    <a:gd name="T91" fmla="*/ 35 h 77"/>
                    <a:gd name="T92" fmla="*/ 147 w 155"/>
                    <a:gd name="T93" fmla="*/ 38 h 77"/>
                    <a:gd name="T94" fmla="*/ 150 w 155"/>
                    <a:gd name="T95" fmla="*/ 41 h 77"/>
                    <a:gd name="T96" fmla="*/ 153 w 155"/>
                    <a:gd name="T97" fmla="*/ 44 h 77"/>
                    <a:gd name="T98" fmla="*/ 154 w 155"/>
                    <a:gd name="T99" fmla="*/ 47 h 77"/>
                    <a:gd name="T100" fmla="*/ 155 w 155"/>
                    <a:gd name="T101" fmla="*/ 54 h 77"/>
                    <a:gd name="T102" fmla="*/ 155 w 155"/>
                    <a:gd name="T103" fmla="*/ 54 h 77"/>
                    <a:gd name="T104" fmla="*/ 155 w 155"/>
                    <a:gd name="T105" fmla="*/ 77 h 77"/>
                    <a:gd name="T106" fmla="*/ 1 w 155"/>
                    <a:gd name="T10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5" h="77">
                      <a:moveTo>
                        <a:pt x="1" y="77"/>
                      </a:moveTo>
                      <a:lnTo>
                        <a:pt x="1" y="77"/>
                      </a:lnTo>
                      <a:lnTo>
                        <a:pt x="0" y="73"/>
                      </a:lnTo>
                      <a:lnTo>
                        <a:pt x="0" y="65"/>
                      </a:lnTo>
                      <a:lnTo>
                        <a:pt x="1" y="61"/>
                      </a:lnTo>
                      <a:lnTo>
                        <a:pt x="3" y="58"/>
                      </a:lnTo>
                      <a:lnTo>
                        <a:pt x="5" y="54"/>
                      </a:lnTo>
                      <a:lnTo>
                        <a:pt x="9" y="53"/>
                      </a:lnTo>
                      <a:lnTo>
                        <a:pt x="9" y="53"/>
                      </a:lnTo>
                      <a:lnTo>
                        <a:pt x="18" y="53"/>
                      </a:lnTo>
                      <a:lnTo>
                        <a:pt x="27" y="51"/>
                      </a:lnTo>
                      <a:lnTo>
                        <a:pt x="30" y="49"/>
                      </a:lnTo>
                      <a:lnTo>
                        <a:pt x="35" y="46"/>
                      </a:lnTo>
                      <a:lnTo>
                        <a:pt x="37" y="43"/>
                      </a:lnTo>
                      <a:lnTo>
                        <a:pt x="38" y="40"/>
                      </a:lnTo>
                      <a:lnTo>
                        <a:pt x="38" y="40"/>
                      </a:lnTo>
                      <a:lnTo>
                        <a:pt x="39" y="36"/>
                      </a:lnTo>
                      <a:lnTo>
                        <a:pt x="41" y="33"/>
                      </a:lnTo>
                      <a:lnTo>
                        <a:pt x="43" y="29"/>
                      </a:lnTo>
                      <a:lnTo>
                        <a:pt x="45" y="28"/>
                      </a:lnTo>
                      <a:lnTo>
                        <a:pt x="48" y="26"/>
                      </a:lnTo>
                      <a:lnTo>
                        <a:pt x="52" y="26"/>
                      </a:lnTo>
                      <a:lnTo>
                        <a:pt x="55" y="26"/>
                      </a:lnTo>
                      <a:lnTo>
                        <a:pt x="59" y="26"/>
                      </a:lnTo>
                      <a:lnTo>
                        <a:pt x="59" y="26"/>
                      </a:lnTo>
                      <a:lnTo>
                        <a:pt x="61" y="26"/>
                      </a:lnTo>
                      <a:lnTo>
                        <a:pt x="63" y="26"/>
                      </a:lnTo>
                      <a:lnTo>
                        <a:pt x="67" y="23"/>
                      </a:lnTo>
                      <a:lnTo>
                        <a:pt x="75" y="14"/>
                      </a:lnTo>
                      <a:lnTo>
                        <a:pt x="79" y="9"/>
                      </a:lnTo>
                      <a:lnTo>
                        <a:pt x="85" y="4"/>
                      </a:lnTo>
                      <a:lnTo>
                        <a:pt x="91" y="1"/>
                      </a:lnTo>
                      <a:lnTo>
                        <a:pt x="94" y="0"/>
                      </a:lnTo>
                      <a:lnTo>
                        <a:pt x="97" y="0"/>
                      </a:lnTo>
                      <a:lnTo>
                        <a:pt x="97" y="0"/>
                      </a:lnTo>
                      <a:lnTo>
                        <a:pt x="103" y="2"/>
                      </a:lnTo>
                      <a:lnTo>
                        <a:pt x="108" y="5"/>
                      </a:lnTo>
                      <a:lnTo>
                        <a:pt x="112" y="10"/>
                      </a:lnTo>
                      <a:lnTo>
                        <a:pt x="115" y="15"/>
                      </a:lnTo>
                      <a:lnTo>
                        <a:pt x="117" y="20"/>
                      </a:lnTo>
                      <a:lnTo>
                        <a:pt x="121" y="24"/>
                      </a:lnTo>
                      <a:lnTo>
                        <a:pt x="125" y="28"/>
                      </a:lnTo>
                      <a:lnTo>
                        <a:pt x="132" y="30"/>
                      </a:lnTo>
                      <a:lnTo>
                        <a:pt x="132" y="30"/>
                      </a:lnTo>
                      <a:lnTo>
                        <a:pt x="138" y="33"/>
                      </a:lnTo>
                      <a:lnTo>
                        <a:pt x="143" y="35"/>
                      </a:lnTo>
                      <a:lnTo>
                        <a:pt x="147" y="38"/>
                      </a:lnTo>
                      <a:lnTo>
                        <a:pt x="150" y="41"/>
                      </a:lnTo>
                      <a:lnTo>
                        <a:pt x="153" y="44"/>
                      </a:lnTo>
                      <a:lnTo>
                        <a:pt x="154" y="47"/>
                      </a:lnTo>
                      <a:lnTo>
                        <a:pt x="155" y="54"/>
                      </a:lnTo>
                      <a:lnTo>
                        <a:pt x="155" y="54"/>
                      </a:lnTo>
                      <a:lnTo>
                        <a:pt x="155" y="77"/>
                      </a:lnTo>
                      <a:lnTo>
                        <a:pt x="1" y="77"/>
                      </a:lnTo>
                      <a:close/>
                    </a:path>
                  </a:pathLst>
                </a:custGeom>
                <a:solidFill>
                  <a:srgbClr val="56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01" name="Freeform 376">
                  <a:extLst>
                    <a:ext uri="{FF2B5EF4-FFF2-40B4-BE49-F238E27FC236}">
                      <a16:creationId xmlns:a16="http://schemas.microsoft.com/office/drawing/2014/main" id="{43CB6BAC-4E95-434A-BBC7-64B8481BCD5E}"/>
                    </a:ext>
                  </a:extLst>
                </p:cNvPr>
                <p:cNvSpPr>
                  <a:spLocks/>
                </p:cNvSpPr>
                <p:nvPr/>
              </p:nvSpPr>
              <p:spPr bwMode="auto">
                <a:xfrm>
                  <a:off x="1681572" y="4788061"/>
                  <a:ext cx="242472" cy="264513"/>
                </a:xfrm>
                <a:custGeom>
                  <a:avLst/>
                  <a:gdLst>
                    <a:gd name="T0" fmla="*/ 97 w 101"/>
                    <a:gd name="T1" fmla="*/ 6 h 108"/>
                    <a:gd name="T2" fmla="*/ 87 w 101"/>
                    <a:gd name="T3" fmla="*/ 0 h 108"/>
                    <a:gd name="T4" fmla="*/ 92 w 101"/>
                    <a:gd name="T5" fmla="*/ 5 h 108"/>
                    <a:gd name="T6" fmla="*/ 94 w 101"/>
                    <a:gd name="T7" fmla="*/ 8 h 108"/>
                    <a:gd name="T8" fmla="*/ 95 w 101"/>
                    <a:gd name="T9" fmla="*/ 14 h 108"/>
                    <a:gd name="T10" fmla="*/ 95 w 101"/>
                    <a:gd name="T11" fmla="*/ 17 h 108"/>
                    <a:gd name="T12" fmla="*/ 93 w 101"/>
                    <a:gd name="T13" fmla="*/ 24 h 108"/>
                    <a:gd name="T14" fmla="*/ 89 w 101"/>
                    <a:gd name="T15" fmla="*/ 29 h 108"/>
                    <a:gd name="T16" fmla="*/ 83 w 101"/>
                    <a:gd name="T17" fmla="*/ 31 h 108"/>
                    <a:gd name="T18" fmla="*/ 78 w 101"/>
                    <a:gd name="T19" fmla="*/ 32 h 108"/>
                    <a:gd name="T20" fmla="*/ 71 w 101"/>
                    <a:gd name="T21" fmla="*/ 30 h 108"/>
                    <a:gd name="T22" fmla="*/ 66 w 101"/>
                    <a:gd name="T23" fmla="*/ 26 h 108"/>
                    <a:gd name="T24" fmla="*/ 59 w 101"/>
                    <a:gd name="T25" fmla="*/ 20 h 108"/>
                    <a:gd name="T26" fmla="*/ 45 w 101"/>
                    <a:gd name="T27" fmla="*/ 10 h 108"/>
                    <a:gd name="T28" fmla="*/ 33 w 101"/>
                    <a:gd name="T29" fmla="*/ 18 h 108"/>
                    <a:gd name="T30" fmla="*/ 14 w 101"/>
                    <a:gd name="T31" fmla="*/ 47 h 108"/>
                    <a:gd name="T32" fmla="*/ 4 w 101"/>
                    <a:gd name="T33" fmla="*/ 65 h 108"/>
                    <a:gd name="T34" fmla="*/ 2 w 101"/>
                    <a:gd name="T35" fmla="*/ 71 h 108"/>
                    <a:gd name="T36" fmla="*/ 0 w 101"/>
                    <a:gd name="T37" fmla="*/ 83 h 108"/>
                    <a:gd name="T38" fmla="*/ 2 w 101"/>
                    <a:gd name="T39" fmla="*/ 97 h 108"/>
                    <a:gd name="T40" fmla="*/ 7 w 101"/>
                    <a:gd name="T41" fmla="*/ 102 h 108"/>
                    <a:gd name="T42" fmla="*/ 15 w 101"/>
                    <a:gd name="T43" fmla="*/ 107 h 108"/>
                    <a:gd name="T44" fmla="*/ 19 w 101"/>
                    <a:gd name="T45" fmla="*/ 108 h 108"/>
                    <a:gd name="T46" fmla="*/ 28 w 101"/>
                    <a:gd name="T47" fmla="*/ 107 h 108"/>
                    <a:gd name="T48" fmla="*/ 42 w 101"/>
                    <a:gd name="T49" fmla="*/ 100 h 108"/>
                    <a:gd name="T50" fmla="*/ 58 w 101"/>
                    <a:gd name="T51" fmla="*/ 83 h 108"/>
                    <a:gd name="T52" fmla="*/ 75 w 101"/>
                    <a:gd name="T53" fmla="*/ 60 h 108"/>
                    <a:gd name="T54" fmla="*/ 84 w 101"/>
                    <a:gd name="T55" fmla="*/ 49 h 108"/>
                    <a:gd name="T56" fmla="*/ 96 w 101"/>
                    <a:gd name="T57" fmla="*/ 35 h 108"/>
                    <a:gd name="T58" fmla="*/ 101 w 101"/>
                    <a:gd name="T59" fmla="*/ 21 h 108"/>
                    <a:gd name="T60" fmla="*/ 101 w 101"/>
                    <a:gd name="T61" fmla="*/ 13 h 108"/>
                    <a:gd name="T62" fmla="*/ 97 w 101"/>
                    <a:gd name="T63" fmla="*/ 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1" h="108">
                      <a:moveTo>
                        <a:pt x="97" y="6"/>
                      </a:moveTo>
                      <a:lnTo>
                        <a:pt x="97" y="6"/>
                      </a:lnTo>
                      <a:lnTo>
                        <a:pt x="93" y="3"/>
                      </a:lnTo>
                      <a:lnTo>
                        <a:pt x="87" y="0"/>
                      </a:lnTo>
                      <a:lnTo>
                        <a:pt x="87" y="0"/>
                      </a:lnTo>
                      <a:lnTo>
                        <a:pt x="92" y="5"/>
                      </a:lnTo>
                      <a:lnTo>
                        <a:pt x="92" y="5"/>
                      </a:lnTo>
                      <a:lnTo>
                        <a:pt x="94" y="8"/>
                      </a:lnTo>
                      <a:lnTo>
                        <a:pt x="95" y="11"/>
                      </a:lnTo>
                      <a:lnTo>
                        <a:pt x="95" y="14"/>
                      </a:lnTo>
                      <a:lnTo>
                        <a:pt x="95" y="17"/>
                      </a:lnTo>
                      <a:lnTo>
                        <a:pt x="95" y="17"/>
                      </a:lnTo>
                      <a:lnTo>
                        <a:pt x="94" y="21"/>
                      </a:lnTo>
                      <a:lnTo>
                        <a:pt x="93" y="24"/>
                      </a:lnTo>
                      <a:lnTo>
                        <a:pt x="91" y="27"/>
                      </a:lnTo>
                      <a:lnTo>
                        <a:pt x="89" y="29"/>
                      </a:lnTo>
                      <a:lnTo>
                        <a:pt x="89" y="29"/>
                      </a:lnTo>
                      <a:lnTo>
                        <a:pt x="83" y="31"/>
                      </a:lnTo>
                      <a:lnTo>
                        <a:pt x="78" y="32"/>
                      </a:lnTo>
                      <a:lnTo>
                        <a:pt x="78" y="32"/>
                      </a:lnTo>
                      <a:lnTo>
                        <a:pt x="75" y="32"/>
                      </a:lnTo>
                      <a:lnTo>
                        <a:pt x="71" y="30"/>
                      </a:lnTo>
                      <a:lnTo>
                        <a:pt x="68" y="28"/>
                      </a:lnTo>
                      <a:lnTo>
                        <a:pt x="66" y="26"/>
                      </a:lnTo>
                      <a:lnTo>
                        <a:pt x="66" y="26"/>
                      </a:lnTo>
                      <a:lnTo>
                        <a:pt x="59" y="20"/>
                      </a:lnTo>
                      <a:lnTo>
                        <a:pt x="53" y="14"/>
                      </a:lnTo>
                      <a:lnTo>
                        <a:pt x="45" y="10"/>
                      </a:lnTo>
                      <a:lnTo>
                        <a:pt x="45" y="10"/>
                      </a:lnTo>
                      <a:lnTo>
                        <a:pt x="33" y="18"/>
                      </a:lnTo>
                      <a:lnTo>
                        <a:pt x="23" y="31"/>
                      </a:lnTo>
                      <a:lnTo>
                        <a:pt x="14" y="47"/>
                      </a:lnTo>
                      <a:lnTo>
                        <a:pt x="8" y="56"/>
                      </a:lnTo>
                      <a:lnTo>
                        <a:pt x="4" y="65"/>
                      </a:lnTo>
                      <a:lnTo>
                        <a:pt x="4" y="65"/>
                      </a:lnTo>
                      <a:lnTo>
                        <a:pt x="2" y="71"/>
                      </a:lnTo>
                      <a:lnTo>
                        <a:pt x="1" y="76"/>
                      </a:lnTo>
                      <a:lnTo>
                        <a:pt x="0" y="83"/>
                      </a:lnTo>
                      <a:lnTo>
                        <a:pt x="0" y="89"/>
                      </a:lnTo>
                      <a:lnTo>
                        <a:pt x="2" y="97"/>
                      </a:lnTo>
                      <a:lnTo>
                        <a:pt x="4" y="100"/>
                      </a:lnTo>
                      <a:lnTo>
                        <a:pt x="7" y="102"/>
                      </a:lnTo>
                      <a:lnTo>
                        <a:pt x="10" y="105"/>
                      </a:lnTo>
                      <a:lnTo>
                        <a:pt x="15" y="107"/>
                      </a:lnTo>
                      <a:lnTo>
                        <a:pt x="15" y="107"/>
                      </a:lnTo>
                      <a:lnTo>
                        <a:pt x="19" y="108"/>
                      </a:lnTo>
                      <a:lnTo>
                        <a:pt x="23" y="108"/>
                      </a:lnTo>
                      <a:lnTo>
                        <a:pt x="28" y="107"/>
                      </a:lnTo>
                      <a:lnTo>
                        <a:pt x="32" y="105"/>
                      </a:lnTo>
                      <a:lnTo>
                        <a:pt x="42" y="100"/>
                      </a:lnTo>
                      <a:lnTo>
                        <a:pt x="51" y="91"/>
                      </a:lnTo>
                      <a:lnTo>
                        <a:pt x="58" y="83"/>
                      </a:lnTo>
                      <a:lnTo>
                        <a:pt x="66" y="75"/>
                      </a:lnTo>
                      <a:lnTo>
                        <a:pt x="75" y="60"/>
                      </a:lnTo>
                      <a:lnTo>
                        <a:pt x="75" y="60"/>
                      </a:lnTo>
                      <a:lnTo>
                        <a:pt x="84" y="49"/>
                      </a:lnTo>
                      <a:lnTo>
                        <a:pt x="91" y="42"/>
                      </a:lnTo>
                      <a:lnTo>
                        <a:pt x="96" y="35"/>
                      </a:lnTo>
                      <a:lnTo>
                        <a:pt x="99" y="28"/>
                      </a:lnTo>
                      <a:lnTo>
                        <a:pt x="101" y="21"/>
                      </a:lnTo>
                      <a:lnTo>
                        <a:pt x="101" y="16"/>
                      </a:lnTo>
                      <a:lnTo>
                        <a:pt x="101" y="13"/>
                      </a:lnTo>
                      <a:lnTo>
                        <a:pt x="99" y="9"/>
                      </a:lnTo>
                      <a:lnTo>
                        <a:pt x="97" y="6"/>
                      </a:lnTo>
                      <a:lnTo>
                        <a:pt x="97" y="6"/>
                      </a:lnTo>
                      <a:close/>
                    </a:path>
                  </a:pathLst>
                </a:custGeom>
                <a:solidFill>
                  <a:srgbClr val="C74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02" name="Freeform 377">
                  <a:extLst>
                    <a:ext uri="{FF2B5EF4-FFF2-40B4-BE49-F238E27FC236}">
                      <a16:creationId xmlns:a16="http://schemas.microsoft.com/office/drawing/2014/main" id="{95126E57-7A27-49E4-B2D0-FD96DC66607F}"/>
                    </a:ext>
                  </a:extLst>
                </p:cNvPr>
                <p:cNvSpPr>
                  <a:spLocks/>
                </p:cNvSpPr>
                <p:nvPr/>
              </p:nvSpPr>
              <p:spPr bwMode="auto">
                <a:xfrm>
                  <a:off x="1615442" y="4736630"/>
                  <a:ext cx="286558" cy="154302"/>
                </a:xfrm>
                <a:custGeom>
                  <a:avLst/>
                  <a:gdLst>
                    <a:gd name="T0" fmla="*/ 10 w 117"/>
                    <a:gd name="T1" fmla="*/ 62 h 62"/>
                    <a:gd name="T2" fmla="*/ 10 w 117"/>
                    <a:gd name="T3" fmla="*/ 62 h 62"/>
                    <a:gd name="T4" fmla="*/ 6 w 117"/>
                    <a:gd name="T5" fmla="*/ 60 h 62"/>
                    <a:gd name="T6" fmla="*/ 6 w 117"/>
                    <a:gd name="T7" fmla="*/ 60 h 62"/>
                    <a:gd name="T8" fmla="*/ 3 w 117"/>
                    <a:gd name="T9" fmla="*/ 57 h 62"/>
                    <a:gd name="T10" fmla="*/ 1 w 117"/>
                    <a:gd name="T11" fmla="*/ 53 h 62"/>
                    <a:gd name="T12" fmla="*/ 0 w 117"/>
                    <a:gd name="T13" fmla="*/ 49 h 62"/>
                    <a:gd name="T14" fmla="*/ 2 w 117"/>
                    <a:gd name="T15" fmla="*/ 44 h 62"/>
                    <a:gd name="T16" fmla="*/ 2 w 117"/>
                    <a:gd name="T17" fmla="*/ 44 h 62"/>
                    <a:gd name="T18" fmla="*/ 8 w 117"/>
                    <a:gd name="T19" fmla="*/ 34 h 62"/>
                    <a:gd name="T20" fmla="*/ 15 w 117"/>
                    <a:gd name="T21" fmla="*/ 25 h 62"/>
                    <a:gd name="T22" fmla="*/ 22 w 117"/>
                    <a:gd name="T23" fmla="*/ 18 h 62"/>
                    <a:gd name="T24" fmla="*/ 29 w 117"/>
                    <a:gd name="T25" fmla="*/ 11 h 62"/>
                    <a:gd name="T26" fmla="*/ 36 w 117"/>
                    <a:gd name="T27" fmla="*/ 7 h 62"/>
                    <a:gd name="T28" fmla="*/ 44 w 117"/>
                    <a:gd name="T29" fmla="*/ 3 h 62"/>
                    <a:gd name="T30" fmla="*/ 52 w 117"/>
                    <a:gd name="T31" fmla="*/ 1 h 62"/>
                    <a:gd name="T32" fmla="*/ 59 w 117"/>
                    <a:gd name="T33" fmla="*/ 0 h 62"/>
                    <a:gd name="T34" fmla="*/ 59 w 117"/>
                    <a:gd name="T35" fmla="*/ 0 h 62"/>
                    <a:gd name="T36" fmla="*/ 66 w 117"/>
                    <a:gd name="T37" fmla="*/ 0 h 62"/>
                    <a:gd name="T38" fmla="*/ 71 w 117"/>
                    <a:gd name="T39" fmla="*/ 0 h 62"/>
                    <a:gd name="T40" fmla="*/ 81 w 117"/>
                    <a:gd name="T41" fmla="*/ 3 h 62"/>
                    <a:gd name="T42" fmla="*/ 91 w 117"/>
                    <a:gd name="T43" fmla="*/ 7 h 62"/>
                    <a:gd name="T44" fmla="*/ 98 w 117"/>
                    <a:gd name="T45" fmla="*/ 12 h 62"/>
                    <a:gd name="T46" fmla="*/ 105 w 117"/>
                    <a:gd name="T47" fmla="*/ 18 h 62"/>
                    <a:gd name="T48" fmla="*/ 109 w 117"/>
                    <a:gd name="T49" fmla="*/ 23 h 62"/>
                    <a:gd name="T50" fmla="*/ 115 w 117"/>
                    <a:gd name="T51" fmla="*/ 28 h 62"/>
                    <a:gd name="T52" fmla="*/ 115 w 117"/>
                    <a:gd name="T53" fmla="*/ 28 h 62"/>
                    <a:gd name="T54" fmla="*/ 117 w 117"/>
                    <a:gd name="T55" fmla="*/ 32 h 62"/>
                    <a:gd name="T56" fmla="*/ 117 w 117"/>
                    <a:gd name="T57" fmla="*/ 37 h 62"/>
                    <a:gd name="T58" fmla="*/ 115 w 117"/>
                    <a:gd name="T59" fmla="*/ 42 h 62"/>
                    <a:gd name="T60" fmla="*/ 112 w 117"/>
                    <a:gd name="T61" fmla="*/ 45 h 62"/>
                    <a:gd name="T62" fmla="*/ 112 w 117"/>
                    <a:gd name="T63" fmla="*/ 45 h 62"/>
                    <a:gd name="T64" fmla="*/ 107 w 117"/>
                    <a:gd name="T65" fmla="*/ 47 h 62"/>
                    <a:gd name="T66" fmla="*/ 103 w 117"/>
                    <a:gd name="T67" fmla="*/ 47 h 62"/>
                    <a:gd name="T68" fmla="*/ 99 w 117"/>
                    <a:gd name="T69" fmla="*/ 46 h 62"/>
                    <a:gd name="T70" fmla="*/ 95 w 117"/>
                    <a:gd name="T71" fmla="*/ 43 h 62"/>
                    <a:gd name="T72" fmla="*/ 95 w 117"/>
                    <a:gd name="T73" fmla="*/ 43 h 62"/>
                    <a:gd name="T74" fmla="*/ 92 w 117"/>
                    <a:gd name="T75" fmla="*/ 40 h 62"/>
                    <a:gd name="T76" fmla="*/ 84 w 117"/>
                    <a:gd name="T77" fmla="*/ 32 h 62"/>
                    <a:gd name="T78" fmla="*/ 80 w 117"/>
                    <a:gd name="T79" fmla="*/ 29 h 62"/>
                    <a:gd name="T80" fmla="*/ 74 w 117"/>
                    <a:gd name="T81" fmla="*/ 26 h 62"/>
                    <a:gd name="T82" fmla="*/ 68 w 117"/>
                    <a:gd name="T83" fmla="*/ 24 h 62"/>
                    <a:gd name="T84" fmla="*/ 60 w 117"/>
                    <a:gd name="T85" fmla="*/ 24 h 62"/>
                    <a:gd name="T86" fmla="*/ 60 w 117"/>
                    <a:gd name="T87" fmla="*/ 24 h 62"/>
                    <a:gd name="T88" fmla="*/ 55 w 117"/>
                    <a:gd name="T89" fmla="*/ 25 h 62"/>
                    <a:gd name="T90" fmla="*/ 49 w 117"/>
                    <a:gd name="T91" fmla="*/ 27 h 62"/>
                    <a:gd name="T92" fmla="*/ 44 w 117"/>
                    <a:gd name="T93" fmla="*/ 31 h 62"/>
                    <a:gd name="T94" fmla="*/ 39 w 117"/>
                    <a:gd name="T95" fmla="*/ 35 h 62"/>
                    <a:gd name="T96" fmla="*/ 30 w 117"/>
                    <a:gd name="T97" fmla="*/ 46 h 62"/>
                    <a:gd name="T98" fmla="*/ 23 w 117"/>
                    <a:gd name="T99" fmla="*/ 56 h 62"/>
                    <a:gd name="T100" fmla="*/ 23 w 117"/>
                    <a:gd name="T101" fmla="*/ 56 h 62"/>
                    <a:gd name="T102" fmla="*/ 21 w 117"/>
                    <a:gd name="T103" fmla="*/ 59 h 62"/>
                    <a:gd name="T104" fmla="*/ 18 w 117"/>
                    <a:gd name="T105" fmla="*/ 61 h 62"/>
                    <a:gd name="T106" fmla="*/ 15 w 117"/>
                    <a:gd name="T107" fmla="*/ 62 h 62"/>
                    <a:gd name="T108" fmla="*/ 10 w 117"/>
                    <a:gd name="T109" fmla="*/ 62 h 62"/>
                    <a:gd name="T110" fmla="*/ 10 w 117"/>
                    <a:gd name="T111"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 h="62">
                      <a:moveTo>
                        <a:pt x="10" y="62"/>
                      </a:moveTo>
                      <a:lnTo>
                        <a:pt x="10" y="62"/>
                      </a:lnTo>
                      <a:lnTo>
                        <a:pt x="6" y="60"/>
                      </a:lnTo>
                      <a:lnTo>
                        <a:pt x="6" y="60"/>
                      </a:lnTo>
                      <a:lnTo>
                        <a:pt x="3" y="57"/>
                      </a:lnTo>
                      <a:lnTo>
                        <a:pt x="1" y="53"/>
                      </a:lnTo>
                      <a:lnTo>
                        <a:pt x="0" y="49"/>
                      </a:lnTo>
                      <a:lnTo>
                        <a:pt x="2" y="44"/>
                      </a:lnTo>
                      <a:lnTo>
                        <a:pt x="2" y="44"/>
                      </a:lnTo>
                      <a:lnTo>
                        <a:pt x="8" y="34"/>
                      </a:lnTo>
                      <a:lnTo>
                        <a:pt x="15" y="25"/>
                      </a:lnTo>
                      <a:lnTo>
                        <a:pt x="22" y="18"/>
                      </a:lnTo>
                      <a:lnTo>
                        <a:pt x="29" y="11"/>
                      </a:lnTo>
                      <a:lnTo>
                        <a:pt x="36" y="7"/>
                      </a:lnTo>
                      <a:lnTo>
                        <a:pt x="44" y="3"/>
                      </a:lnTo>
                      <a:lnTo>
                        <a:pt x="52" y="1"/>
                      </a:lnTo>
                      <a:lnTo>
                        <a:pt x="59" y="0"/>
                      </a:lnTo>
                      <a:lnTo>
                        <a:pt x="59" y="0"/>
                      </a:lnTo>
                      <a:lnTo>
                        <a:pt x="66" y="0"/>
                      </a:lnTo>
                      <a:lnTo>
                        <a:pt x="71" y="0"/>
                      </a:lnTo>
                      <a:lnTo>
                        <a:pt x="81" y="3"/>
                      </a:lnTo>
                      <a:lnTo>
                        <a:pt x="91" y="7"/>
                      </a:lnTo>
                      <a:lnTo>
                        <a:pt x="98" y="12"/>
                      </a:lnTo>
                      <a:lnTo>
                        <a:pt x="105" y="18"/>
                      </a:lnTo>
                      <a:lnTo>
                        <a:pt x="109" y="23"/>
                      </a:lnTo>
                      <a:lnTo>
                        <a:pt x="115" y="28"/>
                      </a:lnTo>
                      <a:lnTo>
                        <a:pt x="115" y="28"/>
                      </a:lnTo>
                      <a:lnTo>
                        <a:pt x="117" y="32"/>
                      </a:lnTo>
                      <a:lnTo>
                        <a:pt x="117" y="37"/>
                      </a:lnTo>
                      <a:lnTo>
                        <a:pt x="115" y="42"/>
                      </a:lnTo>
                      <a:lnTo>
                        <a:pt x="112" y="45"/>
                      </a:lnTo>
                      <a:lnTo>
                        <a:pt x="112" y="45"/>
                      </a:lnTo>
                      <a:lnTo>
                        <a:pt x="107" y="47"/>
                      </a:lnTo>
                      <a:lnTo>
                        <a:pt x="103" y="47"/>
                      </a:lnTo>
                      <a:lnTo>
                        <a:pt x="99" y="46"/>
                      </a:lnTo>
                      <a:lnTo>
                        <a:pt x="95" y="43"/>
                      </a:lnTo>
                      <a:lnTo>
                        <a:pt x="95" y="43"/>
                      </a:lnTo>
                      <a:lnTo>
                        <a:pt x="92" y="40"/>
                      </a:lnTo>
                      <a:lnTo>
                        <a:pt x="84" y="32"/>
                      </a:lnTo>
                      <a:lnTo>
                        <a:pt x="80" y="29"/>
                      </a:lnTo>
                      <a:lnTo>
                        <a:pt x="74" y="26"/>
                      </a:lnTo>
                      <a:lnTo>
                        <a:pt x="68" y="24"/>
                      </a:lnTo>
                      <a:lnTo>
                        <a:pt x="60" y="24"/>
                      </a:lnTo>
                      <a:lnTo>
                        <a:pt x="60" y="24"/>
                      </a:lnTo>
                      <a:lnTo>
                        <a:pt x="55" y="25"/>
                      </a:lnTo>
                      <a:lnTo>
                        <a:pt x="49" y="27"/>
                      </a:lnTo>
                      <a:lnTo>
                        <a:pt x="44" y="31"/>
                      </a:lnTo>
                      <a:lnTo>
                        <a:pt x="39" y="35"/>
                      </a:lnTo>
                      <a:lnTo>
                        <a:pt x="30" y="46"/>
                      </a:lnTo>
                      <a:lnTo>
                        <a:pt x="23" y="56"/>
                      </a:lnTo>
                      <a:lnTo>
                        <a:pt x="23" y="56"/>
                      </a:lnTo>
                      <a:lnTo>
                        <a:pt x="21" y="59"/>
                      </a:lnTo>
                      <a:lnTo>
                        <a:pt x="18" y="61"/>
                      </a:lnTo>
                      <a:lnTo>
                        <a:pt x="15" y="62"/>
                      </a:lnTo>
                      <a:lnTo>
                        <a:pt x="10" y="62"/>
                      </a:lnTo>
                      <a:lnTo>
                        <a:pt x="10" y="62"/>
                      </a:lnTo>
                      <a:close/>
                    </a:path>
                  </a:pathLst>
                </a:custGeom>
                <a:solidFill>
                  <a:srgbClr val="C74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grpSp>
          <p:grpSp>
            <p:nvGrpSpPr>
              <p:cNvPr id="37" name="Group 219">
                <a:extLst>
                  <a:ext uri="{FF2B5EF4-FFF2-40B4-BE49-F238E27FC236}">
                    <a16:creationId xmlns:a16="http://schemas.microsoft.com/office/drawing/2014/main" id="{67C4BFDF-9125-4FBC-AE92-511B714DCF92}"/>
                  </a:ext>
                </a:extLst>
              </p:cNvPr>
              <p:cNvGrpSpPr/>
              <p:nvPr/>
            </p:nvGrpSpPr>
            <p:grpSpPr>
              <a:xfrm>
                <a:off x="4032797" y="3502235"/>
                <a:ext cx="345338" cy="822931"/>
                <a:chOff x="4032797" y="3502235"/>
                <a:chExt cx="345338" cy="822931"/>
              </a:xfrm>
              <a:effectLst>
                <a:outerShdw blurRad="50800" dist="38100" dir="16200000" rotWithShape="0">
                  <a:prstClr val="black">
                    <a:alpha val="40000"/>
                  </a:prstClr>
                </a:outerShdw>
              </a:effectLst>
            </p:grpSpPr>
            <p:sp>
              <p:nvSpPr>
                <p:cNvPr id="88" name="Freeform 278">
                  <a:extLst>
                    <a:ext uri="{FF2B5EF4-FFF2-40B4-BE49-F238E27FC236}">
                      <a16:creationId xmlns:a16="http://schemas.microsoft.com/office/drawing/2014/main" id="{3C3DE002-5424-4841-9D07-D9CE500E6142}"/>
                    </a:ext>
                  </a:extLst>
                </p:cNvPr>
                <p:cNvSpPr>
                  <a:spLocks/>
                </p:cNvSpPr>
                <p:nvPr/>
              </p:nvSpPr>
              <p:spPr bwMode="auto">
                <a:xfrm>
                  <a:off x="4047492" y="3737358"/>
                  <a:ext cx="44085" cy="51435"/>
                </a:xfrm>
                <a:custGeom>
                  <a:avLst/>
                  <a:gdLst>
                    <a:gd name="T0" fmla="*/ 19 w 19"/>
                    <a:gd name="T1" fmla="*/ 0 h 20"/>
                    <a:gd name="T2" fmla="*/ 0 w 19"/>
                    <a:gd name="T3" fmla="*/ 20 h 20"/>
                    <a:gd name="T4" fmla="*/ 19 w 19"/>
                    <a:gd name="T5" fmla="*/ 20 h 20"/>
                    <a:gd name="T6" fmla="*/ 19 w 19"/>
                    <a:gd name="T7" fmla="*/ 0 h 20"/>
                  </a:gdLst>
                  <a:ahLst/>
                  <a:cxnLst>
                    <a:cxn ang="0">
                      <a:pos x="T0" y="T1"/>
                    </a:cxn>
                    <a:cxn ang="0">
                      <a:pos x="T2" y="T3"/>
                    </a:cxn>
                    <a:cxn ang="0">
                      <a:pos x="T4" y="T5"/>
                    </a:cxn>
                    <a:cxn ang="0">
                      <a:pos x="T6" y="T7"/>
                    </a:cxn>
                  </a:cxnLst>
                  <a:rect l="0" t="0" r="r" b="b"/>
                  <a:pathLst>
                    <a:path w="19" h="20">
                      <a:moveTo>
                        <a:pt x="19" y="0"/>
                      </a:moveTo>
                      <a:lnTo>
                        <a:pt x="0" y="20"/>
                      </a:lnTo>
                      <a:lnTo>
                        <a:pt x="19" y="20"/>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89" name="Freeform 378">
                  <a:extLst>
                    <a:ext uri="{FF2B5EF4-FFF2-40B4-BE49-F238E27FC236}">
                      <a16:creationId xmlns:a16="http://schemas.microsoft.com/office/drawing/2014/main" id="{46BEB48D-E472-4137-8AFA-1E1A4216180D}"/>
                    </a:ext>
                  </a:extLst>
                </p:cNvPr>
                <p:cNvSpPr>
                  <a:spLocks/>
                </p:cNvSpPr>
                <p:nvPr/>
              </p:nvSpPr>
              <p:spPr bwMode="auto">
                <a:xfrm>
                  <a:off x="4120968" y="3502235"/>
                  <a:ext cx="168997" cy="168997"/>
                </a:xfrm>
                <a:custGeom>
                  <a:avLst/>
                  <a:gdLst>
                    <a:gd name="T0" fmla="*/ 34 w 69"/>
                    <a:gd name="T1" fmla="*/ 69 h 69"/>
                    <a:gd name="T2" fmla="*/ 34 w 69"/>
                    <a:gd name="T3" fmla="*/ 69 h 69"/>
                    <a:gd name="T4" fmla="*/ 41 w 69"/>
                    <a:gd name="T5" fmla="*/ 69 h 69"/>
                    <a:gd name="T6" fmla="*/ 47 w 69"/>
                    <a:gd name="T7" fmla="*/ 67 h 69"/>
                    <a:gd name="T8" fmla="*/ 54 w 69"/>
                    <a:gd name="T9" fmla="*/ 64 h 69"/>
                    <a:gd name="T10" fmla="*/ 59 w 69"/>
                    <a:gd name="T11" fmla="*/ 59 h 69"/>
                    <a:gd name="T12" fmla="*/ 63 w 69"/>
                    <a:gd name="T13" fmla="*/ 55 h 69"/>
                    <a:gd name="T14" fmla="*/ 66 w 69"/>
                    <a:gd name="T15" fmla="*/ 48 h 69"/>
                    <a:gd name="T16" fmla="*/ 68 w 69"/>
                    <a:gd name="T17" fmla="*/ 42 h 69"/>
                    <a:gd name="T18" fmla="*/ 69 w 69"/>
                    <a:gd name="T19" fmla="*/ 35 h 69"/>
                    <a:gd name="T20" fmla="*/ 69 w 69"/>
                    <a:gd name="T21" fmla="*/ 35 h 69"/>
                    <a:gd name="T22" fmla="*/ 68 w 69"/>
                    <a:gd name="T23" fmla="*/ 28 h 69"/>
                    <a:gd name="T24" fmla="*/ 66 w 69"/>
                    <a:gd name="T25" fmla="*/ 21 h 69"/>
                    <a:gd name="T26" fmla="*/ 63 w 69"/>
                    <a:gd name="T27" fmla="*/ 15 h 69"/>
                    <a:gd name="T28" fmla="*/ 59 w 69"/>
                    <a:gd name="T29" fmla="*/ 10 h 69"/>
                    <a:gd name="T30" fmla="*/ 54 w 69"/>
                    <a:gd name="T31" fmla="*/ 6 h 69"/>
                    <a:gd name="T32" fmla="*/ 47 w 69"/>
                    <a:gd name="T33" fmla="*/ 2 h 69"/>
                    <a:gd name="T34" fmla="*/ 41 w 69"/>
                    <a:gd name="T35" fmla="*/ 0 h 69"/>
                    <a:gd name="T36" fmla="*/ 34 w 69"/>
                    <a:gd name="T37" fmla="*/ 0 h 69"/>
                    <a:gd name="T38" fmla="*/ 34 w 69"/>
                    <a:gd name="T39" fmla="*/ 0 h 69"/>
                    <a:gd name="T40" fmla="*/ 28 w 69"/>
                    <a:gd name="T41" fmla="*/ 0 h 69"/>
                    <a:gd name="T42" fmla="*/ 20 w 69"/>
                    <a:gd name="T43" fmla="*/ 2 h 69"/>
                    <a:gd name="T44" fmla="*/ 15 w 69"/>
                    <a:gd name="T45" fmla="*/ 6 h 69"/>
                    <a:gd name="T46" fmla="*/ 10 w 69"/>
                    <a:gd name="T47" fmla="*/ 10 h 69"/>
                    <a:gd name="T48" fmla="*/ 6 w 69"/>
                    <a:gd name="T49" fmla="*/ 15 h 69"/>
                    <a:gd name="T50" fmla="*/ 3 w 69"/>
                    <a:gd name="T51" fmla="*/ 21 h 69"/>
                    <a:gd name="T52" fmla="*/ 1 w 69"/>
                    <a:gd name="T53" fmla="*/ 28 h 69"/>
                    <a:gd name="T54" fmla="*/ 0 w 69"/>
                    <a:gd name="T55" fmla="*/ 35 h 69"/>
                    <a:gd name="T56" fmla="*/ 0 w 69"/>
                    <a:gd name="T57" fmla="*/ 35 h 69"/>
                    <a:gd name="T58" fmla="*/ 1 w 69"/>
                    <a:gd name="T59" fmla="*/ 42 h 69"/>
                    <a:gd name="T60" fmla="*/ 3 w 69"/>
                    <a:gd name="T61" fmla="*/ 48 h 69"/>
                    <a:gd name="T62" fmla="*/ 6 w 69"/>
                    <a:gd name="T63" fmla="*/ 55 h 69"/>
                    <a:gd name="T64" fmla="*/ 10 w 69"/>
                    <a:gd name="T65" fmla="*/ 59 h 69"/>
                    <a:gd name="T66" fmla="*/ 15 w 69"/>
                    <a:gd name="T67" fmla="*/ 64 h 69"/>
                    <a:gd name="T68" fmla="*/ 20 w 69"/>
                    <a:gd name="T69" fmla="*/ 67 h 69"/>
                    <a:gd name="T70" fmla="*/ 28 w 69"/>
                    <a:gd name="T71" fmla="*/ 69 h 69"/>
                    <a:gd name="T72" fmla="*/ 34 w 69"/>
                    <a:gd name="T73" fmla="*/ 69 h 69"/>
                    <a:gd name="T74" fmla="*/ 34 w 69"/>
                    <a:gd name="T75"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 h="69">
                      <a:moveTo>
                        <a:pt x="34" y="69"/>
                      </a:moveTo>
                      <a:lnTo>
                        <a:pt x="34" y="69"/>
                      </a:lnTo>
                      <a:lnTo>
                        <a:pt x="41" y="69"/>
                      </a:lnTo>
                      <a:lnTo>
                        <a:pt x="47" y="67"/>
                      </a:lnTo>
                      <a:lnTo>
                        <a:pt x="54" y="64"/>
                      </a:lnTo>
                      <a:lnTo>
                        <a:pt x="59" y="59"/>
                      </a:lnTo>
                      <a:lnTo>
                        <a:pt x="63" y="55"/>
                      </a:lnTo>
                      <a:lnTo>
                        <a:pt x="66" y="48"/>
                      </a:lnTo>
                      <a:lnTo>
                        <a:pt x="68" y="42"/>
                      </a:lnTo>
                      <a:lnTo>
                        <a:pt x="69" y="35"/>
                      </a:lnTo>
                      <a:lnTo>
                        <a:pt x="69" y="35"/>
                      </a:lnTo>
                      <a:lnTo>
                        <a:pt x="68" y="28"/>
                      </a:lnTo>
                      <a:lnTo>
                        <a:pt x="66" y="21"/>
                      </a:lnTo>
                      <a:lnTo>
                        <a:pt x="63" y="15"/>
                      </a:lnTo>
                      <a:lnTo>
                        <a:pt x="59" y="10"/>
                      </a:lnTo>
                      <a:lnTo>
                        <a:pt x="54" y="6"/>
                      </a:lnTo>
                      <a:lnTo>
                        <a:pt x="47" y="2"/>
                      </a:lnTo>
                      <a:lnTo>
                        <a:pt x="41" y="0"/>
                      </a:lnTo>
                      <a:lnTo>
                        <a:pt x="34" y="0"/>
                      </a:lnTo>
                      <a:lnTo>
                        <a:pt x="34" y="0"/>
                      </a:lnTo>
                      <a:lnTo>
                        <a:pt x="28" y="0"/>
                      </a:lnTo>
                      <a:lnTo>
                        <a:pt x="20" y="2"/>
                      </a:lnTo>
                      <a:lnTo>
                        <a:pt x="15" y="6"/>
                      </a:lnTo>
                      <a:lnTo>
                        <a:pt x="10" y="10"/>
                      </a:lnTo>
                      <a:lnTo>
                        <a:pt x="6" y="15"/>
                      </a:lnTo>
                      <a:lnTo>
                        <a:pt x="3" y="21"/>
                      </a:lnTo>
                      <a:lnTo>
                        <a:pt x="1" y="28"/>
                      </a:lnTo>
                      <a:lnTo>
                        <a:pt x="0" y="35"/>
                      </a:lnTo>
                      <a:lnTo>
                        <a:pt x="0" y="35"/>
                      </a:lnTo>
                      <a:lnTo>
                        <a:pt x="1" y="42"/>
                      </a:lnTo>
                      <a:lnTo>
                        <a:pt x="3" y="48"/>
                      </a:lnTo>
                      <a:lnTo>
                        <a:pt x="6" y="55"/>
                      </a:lnTo>
                      <a:lnTo>
                        <a:pt x="10" y="59"/>
                      </a:lnTo>
                      <a:lnTo>
                        <a:pt x="15" y="64"/>
                      </a:lnTo>
                      <a:lnTo>
                        <a:pt x="20" y="67"/>
                      </a:lnTo>
                      <a:lnTo>
                        <a:pt x="28" y="69"/>
                      </a:lnTo>
                      <a:lnTo>
                        <a:pt x="34" y="69"/>
                      </a:lnTo>
                      <a:lnTo>
                        <a:pt x="34" y="69"/>
                      </a:lnTo>
                      <a:close/>
                    </a:path>
                  </a:pathLst>
                </a:custGeom>
                <a:solidFill>
                  <a:srgbClr val="56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90" name="Freeform 379">
                  <a:extLst>
                    <a:ext uri="{FF2B5EF4-FFF2-40B4-BE49-F238E27FC236}">
                      <a16:creationId xmlns:a16="http://schemas.microsoft.com/office/drawing/2014/main" id="{B3B62BDE-C6EE-4E72-95CD-BF8EBE761DE9}"/>
                    </a:ext>
                  </a:extLst>
                </p:cNvPr>
                <p:cNvSpPr>
                  <a:spLocks/>
                </p:cNvSpPr>
                <p:nvPr/>
              </p:nvSpPr>
              <p:spPr bwMode="auto">
                <a:xfrm>
                  <a:off x="4032797" y="3707968"/>
                  <a:ext cx="345338" cy="617198"/>
                </a:xfrm>
                <a:custGeom>
                  <a:avLst/>
                  <a:gdLst>
                    <a:gd name="T0" fmla="*/ 138 w 141"/>
                    <a:gd name="T1" fmla="*/ 55 h 253"/>
                    <a:gd name="T2" fmla="*/ 128 w 141"/>
                    <a:gd name="T3" fmla="*/ 20 h 253"/>
                    <a:gd name="T4" fmla="*/ 111 w 141"/>
                    <a:gd name="T5" fmla="*/ 2 h 253"/>
                    <a:gd name="T6" fmla="*/ 101 w 141"/>
                    <a:gd name="T7" fmla="*/ 0 h 253"/>
                    <a:gd name="T8" fmla="*/ 40 w 141"/>
                    <a:gd name="T9" fmla="*/ 0 h 253"/>
                    <a:gd name="T10" fmla="*/ 38 w 141"/>
                    <a:gd name="T11" fmla="*/ 0 h 253"/>
                    <a:gd name="T12" fmla="*/ 18 w 141"/>
                    <a:gd name="T13" fmla="*/ 12 h 253"/>
                    <a:gd name="T14" fmla="*/ 5 w 141"/>
                    <a:gd name="T15" fmla="*/ 41 h 253"/>
                    <a:gd name="T16" fmla="*/ 1 w 141"/>
                    <a:gd name="T17" fmla="*/ 70 h 253"/>
                    <a:gd name="T18" fmla="*/ 2 w 141"/>
                    <a:gd name="T19" fmla="*/ 126 h 253"/>
                    <a:gd name="T20" fmla="*/ 4 w 141"/>
                    <a:gd name="T21" fmla="*/ 133 h 253"/>
                    <a:gd name="T22" fmla="*/ 11 w 141"/>
                    <a:gd name="T23" fmla="*/ 146 h 253"/>
                    <a:gd name="T24" fmla="*/ 6 w 141"/>
                    <a:gd name="T25" fmla="*/ 147 h 253"/>
                    <a:gd name="T26" fmla="*/ 2 w 141"/>
                    <a:gd name="T27" fmla="*/ 155 h 253"/>
                    <a:gd name="T28" fmla="*/ 2 w 141"/>
                    <a:gd name="T29" fmla="*/ 216 h 253"/>
                    <a:gd name="T30" fmla="*/ 12 w 141"/>
                    <a:gd name="T31" fmla="*/ 222 h 253"/>
                    <a:gd name="T32" fmla="*/ 19 w 141"/>
                    <a:gd name="T33" fmla="*/ 221 h 253"/>
                    <a:gd name="T34" fmla="*/ 25 w 141"/>
                    <a:gd name="T35" fmla="*/ 212 h 253"/>
                    <a:gd name="T36" fmla="*/ 24 w 141"/>
                    <a:gd name="T37" fmla="*/ 152 h 253"/>
                    <a:gd name="T38" fmla="*/ 18 w 141"/>
                    <a:gd name="T39" fmla="*/ 146 h 253"/>
                    <a:gd name="T40" fmla="*/ 18 w 141"/>
                    <a:gd name="T41" fmla="*/ 136 h 253"/>
                    <a:gd name="T42" fmla="*/ 25 w 141"/>
                    <a:gd name="T43" fmla="*/ 128 h 253"/>
                    <a:gd name="T44" fmla="*/ 24 w 141"/>
                    <a:gd name="T45" fmla="*/ 99 h 253"/>
                    <a:gd name="T46" fmla="*/ 29 w 141"/>
                    <a:gd name="T47" fmla="*/ 42 h 253"/>
                    <a:gd name="T48" fmla="*/ 32 w 141"/>
                    <a:gd name="T49" fmla="*/ 107 h 253"/>
                    <a:gd name="T50" fmla="*/ 31 w 141"/>
                    <a:gd name="T51" fmla="*/ 236 h 253"/>
                    <a:gd name="T52" fmla="*/ 37 w 141"/>
                    <a:gd name="T53" fmla="*/ 248 h 253"/>
                    <a:gd name="T54" fmla="*/ 48 w 141"/>
                    <a:gd name="T55" fmla="*/ 253 h 253"/>
                    <a:gd name="T56" fmla="*/ 54 w 141"/>
                    <a:gd name="T57" fmla="*/ 252 h 253"/>
                    <a:gd name="T58" fmla="*/ 65 w 141"/>
                    <a:gd name="T59" fmla="*/ 239 h 253"/>
                    <a:gd name="T60" fmla="*/ 75 w 141"/>
                    <a:gd name="T61" fmla="*/ 118 h 253"/>
                    <a:gd name="T62" fmla="*/ 76 w 141"/>
                    <a:gd name="T63" fmla="*/ 239 h 253"/>
                    <a:gd name="T64" fmla="*/ 86 w 141"/>
                    <a:gd name="T65" fmla="*/ 252 h 253"/>
                    <a:gd name="T66" fmla="*/ 92 w 141"/>
                    <a:gd name="T67" fmla="*/ 253 h 253"/>
                    <a:gd name="T68" fmla="*/ 104 w 141"/>
                    <a:gd name="T69" fmla="*/ 248 h 253"/>
                    <a:gd name="T70" fmla="*/ 109 w 141"/>
                    <a:gd name="T71" fmla="*/ 236 h 253"/>
                    <a:gd name="T72" fmla="*/ 109 w 141"/>
                    <a:gd name="T73" fmla="*/ 35 h 253"/>
                    <a:gd name="T74" fmla="*/ 114 w 141"/>
                    <a:gd name="T75" fmla="*/ 52 h 253"/>
                    <a:gd name="T76" fmla="*/ 115 w 141"/>
                    <a:gd name="T77" fmla="*/ 124 h 253"/>
                    <a:gd name="T78" fmla="*/ 118 w 141"/>
                    <a:gd name="T79" fmla="*/ 133 h 253"/>
                    <a:gd name="T80" fmla="*/ 126 w 141"/>
                    <a:gd name="T81" fmla="*/ 137 h 253"/>
                    <a:gd name="T82" fmla="*/ 131 w 141"/>
                    <a:gd name="T83" fmla="*/ 136 h 253"/>
                    <a:gd name="T84" fmla="*/ 139 w 141"/>
                    <a:gd name="T85" fmla="*/ 126 h 253"/>
                    <a:gd name="T86" fmla="*/ 141 w 141"/>
                    <a:gd name="T87" fmla="*/ 9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1" h="253">
                      <a:moveTo>
                        <a:pt x="140" y="70"/>
                      </a:moveTo>
                      <a:lnTo>
                        <a:pt x="140" y="70"/>
                      </a:lnTo>
                      <a:lnTo>
                        <a:pt x="138" y="55"/>
                      </a:lnTo>
                      <a:lnTo>
                        <a:pt x="136" y="41"/>
                      </a:lnTo>
                      <a:lnTo>
                        <a:pt x="132" y="30"/>
                      </a:lnTo>
                      <a:lnTo>
                        <a:pt x="128" y="20"/>
                      </a:lnTo>
                      <a:lnTo>
                        <a:pt x="123" y="12"/>
                      </a:lnTo>
                      <a:lnTo>
                        <a:pt x="117" y="6"/>
                      </a:lnTo>
                      <a:lnTo>
                        <a:pt x="111" y="2"/>
                      </a:lnTo>
                      <a:lnTo>
                        <a:pt x="103" y="0"/>
                      </a:lnTo>
                      <a:lnTo>
                        <a:pt x="103" y="0"/>
                      </a:lnTo>
                      <a:lnTo>
                        <a:pt x="101" y="0"/>
                      </a:lnTo>
                      <a:lnTo>
                        <a:pt x="101" y="0"/>
                      </a:lnTo>
                      <a:lnTo>
                        <a:pt x="40" y="0"/>
                      </a:lnTo>
                      <a:lnTo>
                        <a:pt x="40" y="0"/>
                      </a:lnTo>
                      <a:lnTo>
                        <a:pt x="40" y="0"/>
                      </a:lnTo>
                      <a:lnTo>
                        <a:pt x="38" y="0"/>
                      </a:lnTo>
                      <a:lnTo>
                        <a:pt x="38" y="0"/>
                      </a:lnTo>
                      <a:lnTo>
                        <a:pt x="30" y="2"/>
                      </a:lnTo>
                      <a:lnTo>
                        <a:pt x="24" y="6"/>
                      </a:lnTo>
                      <a:lnTo>
                        <a:pt x="18" y="12"/>
                      </a:lnTo>
                      <a:lnTo>
                        <a:pt x="13" y="20"/>
                      </a:lnTo>
                      <a:lnTo>
                        <a:pt x="8" y="30"/>
                      </a:lnTo>
                      <a:lnTo>
                        <a:pt x="5" y="41"/>
                      </a:lnTo>
                      <a:lnTo>
                        <a:pt x="3" y="55"/>
                      </a:lnTo>
                      <a:lnTo>
                        <a:pt x="1" y="70"/>
                      </a:lnTo>
                      <a:lnTo>
                        <a:pt x="1" y="70"/>
                      </a:lnTo>
                      <a:lnTo>
                        <a:pt x="0" y="90"/>
                      </a:lnTo>
                      <a:lnTo>
                        <a:pt x="1" y="108"/>
                      </a:lnTo>
                      <a:lnTo>
                        <a:pt x="2" y="126"/>
                      </a:lnTo>
                      <a:lnTo>
                        <a:pt x="2" y="126"/>
                      </a:lnTo>
                      <a:lnTo>
                        <a:pt x="2" y="130"/>
                      </a:lnTo>
                      <a:lnTo>
                        <a:pt x="4" y="133"/>
                      </a:lnTo>
                      <a:lnTo>
                        <a:pt x="7" y="135"/>
                      </a:lnTo>
                      <a:lnTo>
                        <a:pt x="11" y="136"/>
                      </a:lnTo>
                      <a:lnTo>
                        <a:pt x="11" y="146"/>
                      </a:lnTo>
                      <a:lnTo>
                        <a:pt x="11" y="146"/>
                      </a:lnTo>
                      <a:lnTo>
                        <a:pt x="11" y="146"/>
                      </a:lnTo>
                      <a:lnTo>
                        <a:pt x="6" y="147"/>
                      </a:lnTo>
                      <a:lnTo>
                        <a:pt x="4" y="149"/>
                      </a:lnTo>
                      <a:lnTo>
                        <a:pt x="2" y="152"/>
                      </a:lnTo>
                      <a:lnTo>
                        <a:pt x="2" y="155"/>
                      </a:lnTo>
                      <a:lnTo>
                        <a:pt x="2" y="212"/>
                      </a:lnTo>
                      <a:lnTo>
                        <a:pt x="2" y="212"/>
                      </a:lnTo>
                      <a:lnTo>
                        <a:pt x="2" y="216"/>
                      </a:lnTo>
                      <a:lnTo>
                        <a:pt x="4" y="219"/>
                      </a:lnTo>
                      <a:lnTo>
                        <a:pt x="7" y="221"/>
                      </a:lnTo>
                      <a:lnTo>
                        <a:pt x="12" y="222"/>
                      </a:lnTo>
                      <a:lnTo>
                        <a:pt x="15" y="222"/>
                      </a:lnTo>
                      <a:lnTo>
                        <a:pt x="15" y="222"/>
                      </a:lnTo>
                      <a:lnTo>
                        <a:pt x="19" y="221"/>
                      </a:lnTo>
                      <a:lnTo>
                        <a:pt x="22" y="219"/>
                      </a:lnTo>
                      <a:lnTo>
                        <a:pt x="24" y="216"/>
                      </a:lnTo>
                      <a:lnTo>
                        <a:pt x="25" y="212"/>
                      </a:lnTo>
                      <a:lnTo>
                        <a:pt x="25" y="155"/>
                      </a:lnTo>
                      <a:lnTo>
                        <a:pt x="25" y="155"/>
                      </a:lnTo>
                      <a:lnTo>
                        <a:pt x="24" y="152"/>
                      </a:lnTo>
                      <a:lnTo>
                        <a:pt x="23" y="149"/>
                      </a:lnTo>
                      <a:lnTo>
                        <a:pt x="20" y="147"/>
                      </a:lnTo>
                      <a:lnTo>
                        <a:pt x="18" y="146"/>
                      </a:lnTo>
                      <a:lnTo>
                        <a:pt x="18" y="146"/>
                      </a:lnTo>
                      <a:lnTo>
                        <a:pt x="18" y="136"/>
                      </a:lnTo>
                      <a:lnTo>
                        <a:pt x="18" y="136"/>
                      </a:lnTo>
                      <a:lnTo>
                        <a:pt x="21" y="135"/>
                      </a:lnTo>
                      <a:lnTo>
                        <a:pt x="24" y="132"/>
                      </a:lnTo>
                      <a:lnTo>
                        <a:pt x="25" y="128"/>
                      </a:lnTo>
                      <a:lnTo>
                        <a:pt x="26" y="124"/>
                      </a:lnTo>
                      <a:lnTo>
                        <a:pt x="26" y="124"/>
                      </a:lnTo>
                      <a:lnTo>
                        <a:pt x="24" y="99"/>
                      </a:lnTo>
                      <a:lnTo>
                        <a:pt x="25" y="74"/>
                      </a:lnTo>
                      <a:lnTo>
                        <a:pt x="27" y="52"/>
                      </a:lnTo>
                      <a:lnTo>
                        <a:pt x="29" y="42"/>
                      </a:lnTo>
                      <a:lnTo>
                        <a:pt x="32" y="35"/>
                      </a:lnTo>
                      <a:lnTo>
                        <a:pt x="32" y="107"/>
                      </a:lnTo>
                      <a:lnTo>
                        <a:pt x="32" y="107"/>
                      </a:lnTo>
                      <a:lnTo>
                        <a:pt x="31" y="109"/>
                      </a:lnTo>
                      <a:lnTo>
                        <a:pt x="31" y="236"/>
                      </a:lnTo>
                      <a:lnTo>
                        <a:pt x="31" y="236"/>
                      </a:lnTo>
                      <a:lnTo>
                        <a:pt x="32" y="239"/>
                      </a:lnTo>
                      <a:lnTo>
                        <a:pt x="33" y="243"/>
                      </a:lnTo>
                      <a:lnTo>
                        <a:pt x="37" y="248"/>
                      </a:lnTo>
                      <a:lnTo>
                        <a:pt x="42" y="252"/>
                      </a:lnTo>
                      <a:lnTo>
                        <a:pt x="45" y="252"/>
                      </a:lnTo>
                      <a:lnTo>
                        <a:pt x="48" y="253"/>
                      </a:lnTo>
                      <a:lnTo>
                        <a:pt x="48" y="253"/>
                      </a:lnTo>
                      <a:lnTo>
                        <a:pt x="51" y="252"/>
                      </a:lnTo>
                      <a:lnTo>
                        <a:pt x="54" y="252"/>
                      </a:lnTo>
                      <a:lnTo>
                        <a:pt x="60" y="248"/>
                      </a:lnTo>
                      <a:lnTo>
                        <a:pt x="64" y="243"/>
                      </a:lnTo>
                      <a:lnTo>
                        <a:pt x="65" y="239"/>
                      </a:lnTo>
                      <a:lnTo>
                        <a:pt x="65" y="236"/>
                      </a:lnTo>
                      <a:lnTo>
                        <a:pt x="65" y="118"/>
                      </a:lnTo>
                      <a:lnTo>
                        <a:pt x="75" y="118"/>
                      </a:lnTo>
                      <a:lnTo>
                        <a:pt x="75" y="236"/>
                      </a:lnTo>
                      <a:lnTo>
                        <a:pt x="75" y="236"/>
                      </a:lnTo>
                      <a:lnTo>
                        <a:pt x="76" y="239"/>
                      </a:lnTo>
                      <a:lnTo>
                        <a:pt x="77" y="243"/>
                      </a:lnTo>
                      <a:lnTo>
                        <a:pt x="80" y="248"/>
                      </a:lnTo>
                      <a:lnTo>
                        <a:pt x="86" y="252"/>
                      </a:lnTo>
                      <a:lnTo>
                        <a:pt x="89" y="252"/>
                      </a:lnTo>
                      <a:lnTo>
                        <a:pt x="92" y="253"/>
                      </a:lnTo>
                      <a:lnTo>
                        <a:pt x="92" y="253"/>
                      </a:lnTo>
                      <a:lnTo>
                        <a:pt x="96" y="252"/>
                      </a:lnTo>
                      <a:lnTo>
                        <a:pt x="99" y="252"/>
                      </a:lnTo>
                      <a:lnTo>
                        <a:pt x="104" y="248"/>
                      </a:lnTo>
                      <a:lnTo>
                        <a:pt x="107" y="243"/>
                      </a:lnTo>
                      <a:lnTo>
                        <a:pt x="109" y="239"/>
                      </a:lnTo>
                      <a:lnTo>
                        <a:pt x="109" y="236"/>
                      </a:lnTo>
                      <a:lnTo>
                        <a:pt x="109" y="109"/>
                      </a:lnTo>
                      <a:lnTo>
                        <a:pt x="109" y="109"/>
                      </a:lnTo>
                      <a:lnTo>
                        <a:pt x="109" y="35"/>
                      </a:lnTo>
                      <a:lnTo>
                        <a:pt x="109" y="35"/>
                      </a:lnTo>
                      <a:lnTo>
                        <a:pt x="112" y="42"/>
                      </a:lnTo>
                      <a:lnTo>
                        <a:pt x="114" y="52"/>
                      </a:lnTo>
                      <a:lnTo>
                        <a:pt x="116" y="74"/>
                      </a:lnTo>
                      <a:lnTo>
                        <a:pt x="117" y="99"/>
                      </a:lnTo>
                      <a:lnTo>
                        <a:pt x="115" y="124"/>
                      </a:lnTo>
                      <a:lnTo>
                        <a:pt x="115" y="124"/>
                      </a:lnTo>
                      <a:lnTo>
                        <a:pt x="116" y="129"/>
                      </a:lnTo>
                      <a:lnTo>
                        <a:pt x="118" y="133"/>
                      </a:lnTo>
                      <a:lnTo>
                        <a:pt x="121" y="136"/>
                      </a:lnTo>
                      <a:lnTo>
                        <a:pt x="126" y="137"/>
                      </a:lnTo>
                      <a:lnTo>
                        <a:pt x="126" y="137"/>
                      </a:lnTo>
                      <a:lnTo>
                        <a:pt x="127" y="137"/>
                      </a:lnTo>
                      <a:lnTo>
                        <a:pt x="127" y="137"/>
                      </a:lnTo>
                      <a:lnTo>
                        <a:pt x="131" y="136"/>
                      </a:lnTo>
                      <a:lnTo>
                        <a:pt x="136" y="134"/>
                      </a:lnTo>
                      <a:lnTo>
                        <a:pt x="138" y="131"/>
                      </a:lnTo>
                      <a:lnTo>
                        <a:pt x="139" y="126"/>
                      </a:lnTo>
                      <a:lnTo>
                        <a:pt x="139" y="126"/>
                      </a:lnTo>
                      <a:lnTo>
                        <a:pt x="140" y="108"/>
                      </a:lnTo>
                      <a:lnTo>
                        <a:pt x="141" y="90"/>
                      </a:lnTo>
                      <a:lnTo>
                        <a:pt x="140" y="70"/>
                      </a:lnTo>
                      <a:lnTo>
                        <a:pt x="140" y="70"/>
                      </a:lnTo>
                      <a:close/>
                    </a:path>
                  </a:pathLst>
                </a:custGeom>
                <a:solidFill>
                  <a:srgbClr val="56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91" name="Freeform 380">
                  <a:extLst>
                    <a:ext uri="{FF2B5EF4-FFF2-40B4-BE49-F238E27FC236}">
                      <a16:creationId xmlns:a16="http://schemas.microsoft.com/office/drawing/2014/main" id="{EAF0FFD1-2643-4A10-9A33-5CAA9A1FC2F3}"/>
                    </a:ext>
                  </a:extLst>
                </p:cNvPr>
                <p:cNvSpPr>
                  <a:spLocks/>
                </p:cNvSpPr>
                <p:nvPr/>
              </p:nvSpPr>
              <p:spPr bwMode="auto">
                <a:xfrm>
                  <a:off x="4179749" y="3715313"/>
                  <a:ext cx="51435" cy="44086"/>
                </a:xfrm>
                <a:custGeom>
                  <a:avLst/>
                  <a:gdLst>
                    <a:gd name="T0" fmla="*/ 21 w 21"/>
                    <a:gd name="T1" fmla="*/ 7 h 16"/>
                    <a:gd name="T2" fmla="*/ 21 w 21"/>
                    <a:gd name="T3" fmla="*/ 7 h 16"/>
                    <a:gd name="T4" fmla="*/ 21 w 21"/>
                    <a:gd name="T5" fmla="*/ 10 h 16"/>
                    <a:gd name="T6" fmla="*/ 19 w 21"/>
                    <a:gd name="T7" fmla="*/ 13 h 16"/>
                    <a:gd name="T8" fmla="*/ 17 w 21"/>
                    <a:gd name="T9" fmla="*/ 15 h 16"/>
                    <a:gd name="T10" fmla="*/ 14 w 21"/>
                    <a:gd name="T11" fmla="*/ 16 h 16"/>
                    <a:gd name="T12" fmla="*/ 8 w 21"/>
                    <a:gd name="T13" fmla="*/ 16 h 16"/>
                    <a:gd name="T14" fmla="*/ 8 w 21"/>
                    <a:gd name="T15" fmla="*/ 16 h 16"/>
                    <a:gd name="T16" fmla="*/ 5 w 21"/>
                    <a:gd name="T17" fmla="*/ 15 h 16"/>
                    <a:gd name="T18" fmla="*/ 3 w 21"/>
                    <a:gd name="T19" fmla="*/ 13 h 16"/>
                    <a:gd name="T20" fmla="*/ 1 w 21"/>
                    <a:gd name="T21" fmla="*/ 10 h 16"/>
                    <a:gd name="T22" fmla="*/ 0 w 21"/>
                    <a:gd name="T23" fmla="*/ 7 h 16"/>
                    <a:gd name="T24" fmla="*/ 0 w 21"/>
                    <a:gd name="T25" fmla="*/ 7 h 16"/>
                    <a:gd name="T26" fmla="*/ 1 w 21"/>
                    <a:gd name="T27" fmla="*/ 4 h 16"/>
                    <a:gd name="T28" fmla="*/ 3 w 21"/>
                    <a:gd name="T29" fmla="*/ 2 h 16"/>
                    <a:gd name="T30" fmla="*/ 5 w 21"/>
                    <a:gd name="T31" fmla="*/ 0 h 16"/>
                    <a:gd name="T32" fmla="*/ 8 w 21"/>
                    <a:gd name="T33" fmla="*/ 0 h 16"/>
                    <a:gd name="T34" fmla="*/ 14 w 21"/>
                    <a:gd name="T35" fmla="*/ 0 h 16"/>
                    <a:gd name="T36" fmla="*/ 14 w 21"/>
                    <a:gd name="T37" fmla="*/ 0 h 16"/>
                    <a:gd name="T38" fmla="*/ 17 w 21"/>
                    <a:gd name="T39" fmla="*/ 0 h 16"/>
                    <a:gd name="T40" fmla="*/ 19 w 21"/>
                    <a:gd name="T41" fmla="*/ 2 h 16"/>
                    <a:gd name="T42" fmla="*/ 21 w 21"/>
                    <a:gd name="T43" fmla="*/ 4 h 16"/>
                    <a:gd name="T44" fmla="*/ 21 w 21"/>
                    <a:gd name="T45" fmla="*/ 7 h 16"/>
                    <a:gd name="T46" fmla="*/ 21 w 21"/>
                    <a:gd name="T47"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 h="16">
                      <a:moveTo>
                        <a:pt x="21" y="7"/>
                      </a:moveTo>
                      <a:lnTo>
                        <a:pt x="21" y="7"/>
                      </a:lnTo>
                      <a:lnTo>
                        <a:pt x="21" y="10"/>
                      </a:lnTo>
                      <a:lnTo>
                        <a:pt x="19" y="13"/>
                      </a:lnTo>
                      <a:lnTo>
                        <a:pt x="17" y="15"/>
                      </a:lnTo>
                      <a:lnTo>
                        <a:pt x="14" y="16"/>
                      </a:lnTo>
                      <a:lnTo>
                        <a:pt x="8" y="16"/>
                      </a:lnTo>
                      <a:lnTo>
                        <a:pt x="8" y="16"/>
                      </a:lnTo>
                      <a:lnTo>
                        <a:pt x="5" y="15"/>
                      </a:lnTo>
                      <a:lnTo>
                        <a:pt x="3" y="13"/>
                      </a:lnTo>
                      <a:lnTo>
                        <a:pt x="1" y="10"/>
                      </a:lnTo>
                      <a:lnTo>
                        <a:pt x="0" y="7"/>
                      </a:lnTo>
                      <a:lnTo>
                        <a:pt x="0" y="7"/>
                      </a:lnTo>
                      <a:lnTo>
                        <a:pt x="1" y="4"/>
                      </a:lnTo>
                      <a:lnTo>
                        <a:pt x="3" y="2"/>
                      </a:lnTo>
                      <a:lnTo>
                        <a:pt x="5" y="0"/>
                      </a:lnTo>
                      <a:lnTo>
                        <a:pt x="8" y="0"/>
                      </a:lnTo>
                      <a:lnTo>
                        <a:pt x="14" y="0"/>
                      </a:lnTo>
                      <a:lnTo>
                        <a:pt x="14" y="0"/>
                      </a:lnTo>
                      <a:lnTo>
                        <a:pt x="17" y="0"/>
                      </a:lnTo>
                      <a:lnTo>
                        <a:pt x="19" y="2"/>
                      </a:lnTo>
                      <a:lnTo>
                        <a:pt x="21" y="4"/>
                      </a:lnTo>
                      <a:lnTo>
                        <a:pt x="21" y="7"/>
                      </a:lnTo>
                      <a:lnTo>
                        <a:pt x="21" y="7"/>
                      </a:lnTo>
                      <a:close/>
                    </a:path>
                  </a:pathLst>
                </a:custGeom>
                <a:solidFill>
                  <a:srgbClr val="FFF1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92" name="Freeform 381">
                  <a:extLst>
                    <a:ext uri="{FF2B5EF4-FFF2-40B4-BE49-F238E27FC236}">
                      <a16:creationId xmlns:a16="http://schemas.microsoft.com/office/drawing/2014/main" id="{DFFD16D6-2A4C-4FF2-AFC9-42DC0F963606}"/>
                    </a:ext>
                  </a:extLst>
                </p:cNvPr>
                <p:cNvSpPr>
                  <a:spLocks/>
                </p:cNvSpPr>
                <p:nvPr/>
              </p:nvSpPr>
              <p:spPr bwMode="auto">
                <a:xfrm>
                  <a:off x="4179749" y="3744703"/>
                  <a:ext cx="51435" cy="183692"/>
                </a:xfrm>
                <a:custGeom>
                  <a:avLst/>
                  <a:gdLst>
                    <a:gd name="T0" fmla="*/ 11 w 21"/>
                    <a:gd name="T1" fmla="*/ 74 h 75"/>
                    <a:gd name="T2" fmla="*/ 21 w 21"/>
                    <a:gd name="T3" fmla="*/ 55 h 75"/>
                    <a:gd name="T4" fmla="*/ 14 w 21"/>
                    <a:gd name="T5" fmla="*/ 1 h 75"/>
                    <a:gd name="T6" fmla="*/ 11 w 21"/>
                    <a:gd name="T7" fmla="*/ 0 h 75"/>
                    <a:gd name="T8" fmla="*/ 11 w 21"/>
                    <a:gd name="T9" fmla="*/ 0 h 75"/>
                    <a:gd name="T10" fmla="*/ 10 w 21"/>
                    <a:gd name="T11" fmla="*/ 0 h 75"/>
                    <a:gd name="T12" fmla="*/ 10 w 21"/>
                    <a:gd name="T13" fmla="*/ 0 h 75"/>
                    <a:gd name="T14" fmla="*/ 10 w 21"/>
                    <a:gd name="T15" fmla="*/ 0 h 75"/>
                    <a:gd name="T16" fmla="*/ 7 w 21"/>
                    <a:gd name="T17" fmla="*/ 1 h 75"/>
                    <a:gd name="T18" fmla="*/ 0 w 21"/>
                    <a:gd name="T19" fmla="*/ 55 h 75"/>
                    <a:gd name="T20" fmla="*/ 10 w 21"/>
                    <a:gd name="T21" fmla="*/ 74 h 75"/>
                    <a:gd name="T22" fmla="*/ 10 w 21"/>
                    <a:gd name="T23" fmla="*/ 75 h 75"/>
                    <a:gd name="T24" fmla="*/ 10 w 21"/>
                    <a:gd name="T25" fmla="*/ 74 h 75"/>
                    <a:gd name="T26" fmla="*/ 11 w 21"/>
                    <a:gd name="T27" fmla="*/ 75 h 75"/>
                    <a:gd name="T28" fmla="*/ 11 w 21"/>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75">
                      <a:moveTo>
                        <a:pt x="11" y="74"/>
                      </a:moveTo>
                      <a:lnTo>
                        <a:pt x="21" y="55"/>
                      </a:lnTo>
                      <a:lnTo>
                        <a:pt x="14" y="1"/>
                      </a:lnTo>
                      <a:lnTo>
                        <a:pt x="11" y="0"/>
                      </a:lnTo>
                      <a:lnTo>
                        <a:pt x="11" y="0"/>
                      </a:lnTo>
                      <a:lnTo>
                        <a:pt x="10" y="0"/>
                      </a:lnTo>
                      <a:lnTo>
                        <a:pt x="10" y="0"/>
                      </a:lnTo>
                      <a:lnTo>
                        <a:pt x="10" y="0"/>
                      </a:lnTo>
                      <a:lnTo>
                        <a:pt x="7" y="1"/>
                      </a:lnTo>
                      <a:lnTo>
                        <a:pt x="0" y="55"/>
                      </a:lnTo>
                      <a:lnTo>
                        <a:pt x="10" y="74"/>
                      </a:lnTo>
                      <a:lnTo>
                        <a:pt x="10" y="75"/>
                      </a:lnTo>
                      <a:lnTo>
                        <a:pt x="10" y="74"/>
                      </a:lnTo>
                      <a:lnTo>
                        <a:pt x="11" y="75"/>
                      </a:lnTo>
                      <a:lnTo>
                        <a:pt x="11" y="74"/>
                      </a:lnTo>
                      <a:close/>
                    </a:path>
                  </a:pathLst>
                </a:custGeom>
                <a:solidFill>
                  <a:srgbClr val="FFF1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grpSp>
          <p:grpSp>
            <p:nvGrpSpPr>
              <p:cNvPr id="38" name="Group 7">
                <a:extLst>
                  <a:ext uri="{FF2B5EF4-FFF2-40B4-BE49-F238E27FC236}">
                    <a16:creationId xmlns:a16="http://schemas.microsoft.com/office/drawing/2014/main" id="{75D9BD0E-5754-454D-B506-44CC8761E38E}"/>
                  </a:ext>
                </a:extLst>
              </p:cNvPr>
              <p:cNvGrpSpPr/>
              <p:nvPr/>
            </p:nvGrpSpPr>
            <p:grpSpPr>
              <a:xfrm>
                <a:off x="1865259" y="4082692"/>
                <a:ext cx="279208" cy="374730"/>
                <a:chOff x="1865259" y="4082692"/>
                <a:chExt cx="279208" cy="374730"/>
              </a:xfrm>
            </p:grpSpPr>
            <p:sp>
              <p:nvSpPr>
                <p:cNvPr id="83" name="Freeform 382">
                  <a:extLst>
                    <a:ext uri="{FF2B5EF4-FFF2-40B4-BE49-F238E27FC236}">
                      <a16:creationId xmlns:a16="http://schemas.microsoft.com/office/drawing/2014/main" id="{0433BAB7-4D25-4407-AA58-7CF61D3D92E5}"/>
                    </a:ext>
                  </a:extLst>
                </p:cNvPr>
                <p:cNvSpPr>
                  <a:spLocks/>
                </p:cNvSpPr>
                <p:nvPr/>
              </p:nvSpPr>
              <p:spPr bwMode="auto">
                <a:xfrm>
                  <a:off x="1865259" y="4082692"/>
                  <a:ext cx="279208" cy="279208"/>
                </a:xfrm>
                <a:custGeom>
                  <a:avLst/>
                  <a:gdLst>
                    <a:gd name="T0" fmla="*/ 114 w 114"/>
                    <a:gd name="T1" fmla="*/ 56 h 114"/>
                    <a:gd name="T2" fmla="*/ 114 w 114"/>
                    <a:gd name="T3" fmla="*/ 56 h 114"/>
                    <a:gd name="T4" fmla="*/ 113 w 114"/>
                    <a:gd name="T5" fmla="*/ 68 h 114"/>
                    <a:gd name="T6" fmla="*/ 110 w 114"/>
                    <a:gd name="T7" fmla="*/ 79 h 114"/>
                    <a:gd name="T8" fmla="*/ 104 w 114"/>
                    <a:gd name="T9" fmla="*/ 89 h 114"/>
                    <a:gd name="T10" fmla="*/ 97 w 114"/>
                    <a:gd name="T11" fmla="*/ 97 h 114"/>
                    <a:gd name="T12" fmla="*/ 89 w 114"/>
                    <a:gd name="T13" fmla="*/ 104 h 114"/>
                    <a:gd name="T14" fmla="*/ 79 w 114"/>
                    <a:gd name="T15" fmla="*/ 109 h 114"/>
                    <a:gd name="T16" fmla="*/ 69 w 114"/>
                    <a:gd name="T17" fmla="*/ 113 h 114"/>
                    <a:gd name="T18" fmla="*/ 57 w 114"/>
                    <a:gd name="T19" fmla="*/ 114 h 114"/>
                    <a:gd name="T20" fmla="*/ 57 w 114"/>
                    <a:gd name="T21" fmla="*/ 114 h 114"/>
                    <a:gd name="T22" fmla="*/ 46 w 114"/>
                    <a:gd name="T23" fmla="*/ 113 h 114"/>
                    <a:gd name="T24" fmla="*/ 36 w 114"/>
                    <a:gd name="T25" fmla="*/ 109 h 114"/>
                    <a:gd name="T26" fmla="*/ 25 w 114"/>
                    <a:gd name="T27" fmla="*/ 104 h 114"/>
                    <a:gd name="T28" fmla="*/ 17 w 114"/>
                    <a:gd name="T29" fmla="*/ 97 h 114"/>
                    <a:gd name="T30" fmla="*/ 11 w 114"/>
                    <a:gd name="T31" fmla="*/ 89 h 114"/>
                    <a:gd name="T32" fmla="*/ 5 w 114"/>
                    <a:gd name="T33" fmla="*/ 79 h 114"/>
                    <a:gd name="T34" fmla="*/ 1 w 114"/>
                    <a:gd name="T35" fmla="*/ 68 h 114"/>
                    <a:gd name="T36" fmla="*/ 0 w 114"/>
                    <a:gd name="T37" fmla="*/ 56 h 114"/>
                    <a:gd name="T38" fmla="*/ 0 w 114"/>
                    <a:gd name="T39" fmla="*/ 56 h 114"/>
                    <a:gd name="T40" fmla="*/ 1 w 114"/>
                    <a:gd name="T41" fmla="*/ 45 h 114"/>
                    <a:gd name="T42" fmla="*/ 5 w 114"/>
                    <a:gd name="T43" fmla="*/ 34 h 114"/>
                    <a:gd name="T44" fmla="*/ 11 w 114"/>
                    <a:gd name="T45" fmla="*/ 25 h 114"/>
                    <a:gd name="T46" fmla="*/ 17 w 114"/>
                    <a:gd name="T47" fmla="*/ 17 h 114"/>
                    <a:gd name="T48" fmla="*/ 25 w 114"/>
                    <a:gd name="T49" fmla="*/ 9 h 114"/>
                    <a:gd name="T50" fmla="*/ 36 w 114"/>
                    <a:gd name="T51" fmla="*/ 4 h 114"/>
                    <a:gd name="T52" fmla="*/ 46 w 114"/>
                    <a:gd name="T53" fmla="*/ 1 h 114"/>
                    <a:gd name="T54" fmla="*/ 57 w 114"/>
                    <a:gd name="T55" fmla="*/ 0 h 114"/>
                    <a:gd name="T56" fmla="*/ 57 w 114"/>
                    <a:gd name="T57" fmla="*/ 0 h 114"/>
                    <a:gd name="T58" fmla="*/ 69 w 114"/>
                    <a:gd name="T59" fmla="*/ 1 h 114"/>
                    <a:gd name="T60" fmla="*/ 79 w 114"/>
                    <a:gd name="T61" fmla="*/ 4 h 114"/>
                    <a:gd name="T62" fmla="*/ 89 w 114"/>
                    <a:gd name="T63" fmla="*/ 9 h 114"/>
                    <a:gd name="T64" fmla="*/ 97 w 114"/>
                    <a:gd name="T65" fmla="*/ 17 h 114"/>
                    <a:gd name="T66" fmla="*/ 104 w 114"/>
                    <a:gd name="T67" fmla="*/ 25 h 114"/>
                    <a:gd name="T68" fmla="*/ 110 w 114"/>
                    <a:gd name="T69" fmla="*/ 34 h 114"/>
                    <a:gd name="T70" fmla="*/ 113 w 114"/>
                    <a:gd name="T71" fmla="*/ 45 h 114"/>
                    <a:gd name="T72" fmla="*/ 114 w 114"/>
                    <a:gd name="T73" fmla="*/ 56 h 114"/>
                    <a:gd name="T74" fmla="*/ 114 w 114"/>
                    <a:gd name="T75" fmla="*/ 5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 h="114">
                      <a:moveTo>
                        <a:pt x="114" y="56"/>
                      </a:moveTo>
                      <a:lnTo>
                        <a:pt x="114" y="56"/>
                      </a:lnTo>
                      <a:lnTo>
                        <a:pt x="113" y="68"/>
                      </a:lnTo>
                      <a:lnTo>
                        <a:pt x="110" y="79"/>
                      </a:lnTo>
                      <a:lnTo>
                        <a:pt x="104" y="89"/>
                      </a:lnTo>
                      <a:lnTo>
                        <a:pt x="97" y="97"/>
                      </a:lnTo>
                      <a:lnTo>
                        <a:pt x="89" y="104"/>
                      </a:lnTo>
                      <a:lnTo>
                        <a:pt x="79" y="109"/>
                      </a:lnTo>
                      <a:lnTo>
                        <a:pt x="69" y="113"/>
                      </a:lnTo>
                      <a:lnTo>
                        <a:pt x="57" y="114"/>
                      </a:lnTo>
                      <a:lnTo>
                        <a:pt x="57" y="114"/>
                      </a:lnTo>
                      <a:lnTo>
                        <a:pt x="46" y="113"/>
                      </a:lnTo>
                      <a:lnTo>
                        <a:pt x="36" y="109"/>
                      </a:lnTo>
                      <a:lnTo>
                        <a:pt x="25" y="104"/>
                      </a:lnTo>
                      <a:lnTo>
                        <a:pt x="17" y="97"/>
                      </a:lnTo>
                      <a:lnTo>
                        <a:pt x="11" y="89"/>
                      </a:lnTo>
                      <a:lnTo>
                        <a:pt x="5" y="79"/>
                      </a:lnTo>
                      <a:lnTo>
                        <a:pt x="1" y="68"/>
                      </a:lnTo>
                      <a:lnTo>
                        <a:pt x="0" y="56"/>
                      </a:lnTo>
                      <a:lnTo>
                        <a:pt x="0" y="56"/>
                      </a:lnTo>
                      <a:lnTo>
                        <a:pt x="1" y="45"/>
                      </a:lnTo>
                      <a:lnTo>
                        <a:pt x="5" y="34"/>
                      </a:lnTo>
                      <a:lnTo>
                        <a:pt x="11" y="25"/>
                      </a:lnTo>
                      <a:lnTo>
                        <a:pt x="17" y="17"/>
                      </a:lnTo>
                      <a:lnTo>
                        <a:pt x="25" y="9"/>
                      </a:lnTo>
                      <a:lnTo>
                        <a:pt x="36" y="4"/>
                      </a:lnTo>
                      <a:lnTo>
                        <a:pt x="46" y="1"/>
                      </a:lnTo>
                      <a:lnTo>
                        <a:pt x="57" y="0"/>
                      </a:lnTo>
                      <a:lnTo>
                        <a:pt x="57" y="0"/>
                      </a:lnTo>
                      <a:lnTo>
                        <a:pt x="69" y="1"/>
                      </a:lnTo>
                      <a:lnTo>
                        <a:pt x="79" y="4"/>
                      </a:lnTo>
                      <a:lnTo>
                        <a:pt x="89" y="9"/>
                      </a:lnTo>
                      <a:lnTo>
                        <a:pt x="97" y="17"/>
                      </a:lnTo>
                      <a:lnTo>
                        <a:pt x="104" y="25"/>
                      </a:lnTo>
                      <a:lnTo>
                        <a:pt x="110" y="34"/>
                      </a:lnTo>
                      <a:lnTo>
                        <a:pt x="113" y="45"/>
                      </a:lnTo>
                      <a:lnTo>
                        <a:pt x="114" y="56"/>
                      </a:lnTo>
                      <a:lnTo>
                        <a:pt x="114" y="56"/>
                      </a:lnTo>
                      <a:close/>
                    </a:path>
                  </a:pathLst>
                </a:custGeom>
                <a:solidFill>
                  <a:srgbClr val="92D050"/>
                </a:solidFill>
                <a:ln>
                  <a:noFill/>
                </a:ln>
              </p:spPr>
              <p:txBody>
                <a:bodyPr vert="horz" wrap="square" lIns="68580" tIns="34290" rIns="68580" bIns="34290" numCol="1" anchor="t" anchorCtr="0" compatLnSpc="1">
                  <a:prstTxWarp prst="textNoShape">
                    <a:avLst/>
                  </a:prstTxWarp>
                </a:bodyPr>
                <a:lstStyle/>
                <a:p>
                  <a:endParaRPr lang="en-US"/>
                </a:p>
              </p:txBody>
            </p:sp>
            <p:sp>
              <p:nvSpPr>
                <p:cNvPr id="84" name="Freeform 383">
                  <a:extLst>
                    <a:ext uri="{FF2B5EF4-FFF2-40B4-BE49-F238E27FC236}">
                      <a16:creationId xmlns:a16="http://schemas.microsoft.com/office/drawing/2014/main" id="{F9092774-3E76-4850-A07F-508D75C5B03D}"/>
                    </a:ext>
                  </a:extLst>
                </p:cNvPr>
                <p:cNvSpPr>
                  <a:spLocks/>
                </p:cNvSpPr>
                <p:nvPr/>
              </p:nvSpPr>
              <p:spPr bwMode="auto">
                <a:xfrm>
                  <a:off x="1953430" y="4420682"/>
                  <a:ext cx="117561" cy="36740"/>
                </a:xfrm>
                <a:custGeom>
                  <a:avLst/>
                  <a:gdLst>
                    <a:gd name="T0" fmla="*/ 24 w 48"/>
                    <a:gd name="T1" fmla="*/ 0 h 15"/>
                    <a:gd name="T2" fmla="*/ 24 w 48"/>
                    <a:gd name="T3" fmla="*/ 0 h 15"/>
                    <a:gd name="T4" fmla="*/ 14 w 48"/>
                    <a:gd name="T5" fmla="*/ 1 h 15"/>
                    <a:gd name="T6" fmla="*/ 6 w 48"/>
                    <a:gd name="T7" fmla="*/ 2 h 15"/>
                    <a:gd name="T8" fmla="*/ 1 w 48"/>
                    <a:gd name="T9" fmla="*/ 5 h 15"/>
                    <a:gd name="T10" fmla="*/ 0 w 48"/>
                    <a:gd name="T11" fmla="*/ 6 h 15"/>
                    <a:gd name="T12" fmla="*/ 0 w 48"/>
                    <a:gd name="T13" fmla="*/ 8 h 15"/>
                    <a:gd name="T14" fmla="*/ 0 w 48"/>
                    <a:gd name="T15" fmla="*/ 8 h 15"/>
                    <a:gd name="T16" fmla="*/ 0 w 48"/>
                    <a:gd name="T17" fmla="*/ 9 h 15"/>
                    <a:gd name="T18" fmla="*/ 1 w 48"/>
                    <a:gd name="T19" fmla="*/ 11 h 15"/>
                    <a:gd name="T20" fmla="*/ 6 w 48"/>
                    <a:gd name="T21" fmla="*/ 13 h 15"/>
                    <a:gd name="T22" fmla="*/ 14 w 48"/>
                    <a:gd name="T23" fmla="*/ 15 h 15"/>
                    <a:gd name="T24" fmla="*/ 24 w 48"/>
                    <a:gd name="T25" fmla="*/ 15 h 15"/>
                    <a:gd name="T26" fmla="*/ 24 w 48"/>
                    <a:gd name="T27" fmla="*/ 15 h 15"/>
                    <a:gd name="T28" fmla="*/ 33 w 48"/>
                    <a:gd name="T29" fmla="*/ 15 h 15"/>
                    <a:gd name="T30" fmla="*/ 40 w 48"/>
                    <a:gd name="T31" fmla="*/ 13 h 15"/>
                    <a:gd name="T32" fmla="*/ 46 w 48"/>
                    <a:gd name="T33" fmla="*/ 11 h 15"/>
                    <a:gd name="T34" fmla="*/ 47 w 48"/>
                    <a:gd name="T35" fmla="*/ 9 h 15"/>
                    <a:gd name="T36" fmla="*/ 48 w 48"/>
                    <a:gd name="T37" fmla="*/ 8 h 15"/>
                    <a:gd name="T38" fmla="*/ 48 w 48"/>
                    <a:gd name="T39" fmla="*/ 8 h 15"/>
                    <a:gd name="T40" fmla="*/ 47 w 48"/>
                    <a:gd name="T41" fmla="*/ 6 h 15"/>
                    <a:gd name="T42" fmla="*/ 46 w 48"/>
                    <a:gd name="T43" fmla="*/ 5 h 15"/>
                    <a:gd name="T44" fmla="*/ 40 w 48"/>
                    <a:gd name="T45" fmla="*/ 2 h 15"/>
                    <a:gd name="T46" fmla="*/ 33 w 48"/>
                    <a:gd name="T47" fmla="*/ 1 h 15"/>
                    <a:gd name="T48" fmla="*/ 24 w 48"/>
                    <a:gd name="T4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15">
                      <a:moveTo>
                        <a:pt x="24" y="0"/>
                      </a:moveTo>
                      <a:lnTo>
                        <a:pt x="24" y="0"/>
                      </a:lnTo>
                      <a:lnTo>
                        <a:pt x="14" y="1"/>
                      </a:lnTo>
                      <a:lnTo>
                        <a:pt x="6" y="2"/>
                      </a:lnTo>
                      <a:lnTo>
                        <a:pt x="1" y="5"/>
                      </a:lnTo>
                      <a:lnTo>
                        <a:pt x="0" y="6"/>
                      </a:lnTo>
                      <a:lnTo>
                        <a:pt x="0" y="8"/>
                      </a:lnTo>
                      <a:lnTo>
                        <a:pt x="0" y="8"/>
                      </a:lnTo>
                      <a:lnTo>
                        <a:pt x="0" y="9"/>
                      </a:lnTo>
                      <a:lnTo>
                        <a:pt x="1" y="11"/>
                      </a:lnTo>
                      <a:lnTo>
                        <a:pt x="6" y="13"/>
                      </a:lnTo>
                      <a:lnTo>
                        <a:pt x="14" y="15"/>
                      </a:lnTo>
                      <a:lnTo>
                        <a:pt x="24" y="15"/>
                      </a:lnTo>
                      <a:lnTo>
                        <a:pt x="24" y="15"/>
                      </a:lnTo>
                      <a:lnTo>
                        <a:pt x="33" y="15"/>
                      </a:lnTo>
                      <a:lnTo>
                        <a:pt x="40" y="13"/>
                      </a:lnTo>
                      <a:lnTo>
                        <a:pt x="46" y="11"/>
                      </a:lnTo>
                      <a:lnTo>
                        <a:pt x="47" y="9"/>
                      </a:lnTo>
                      <a:lnTo>
                        <a:pt x="48" y="8"/>
                      </a:lnTo>
                      <a:lnTo>
                        <a:pt x="48" y="8"/>
                      </a:lnTo>
                      <a:lnTo>
                        <a:pt x="47" y="6"/>
                      </a:lnTo>
                      <a:lnTo>
                        <a:pt x="46" y="5"/>
                      </a:lnTo>
                      <a:lnTo>
                        <a:pt x="40" y="2"/>
                      </a:lnTo>
                      <a:lnTo>
                        <a:pt x="33" y="1"/>
                      </a:lnTo>
                      <a:lnTo>
                        <a:pt x="24" y="0"/>
                      </a:lnTo>
                      <a:close/>
                    </a:path>
                  </a:pathLst>
                </a:custGeom>
                <a:solidFill>
                  <a:srgbClr val="9091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85" name="Freeform 384">
                  <a:extLst>
                    <a:ext uri="{FF2B5EF4-FFF2-40B4-BE49-F238E27FC236}">
                      <a16:creationId xmlns:a16="http://schemas.microsoft.com/office/drawing/2014/main" id="{F4BB0ED9-C8BE-4C97-8E81-609CDCB33C3D}"/>
                    </a:ext>
                  </a:extLst>
                </p:cNvPr>
                <p:cNvSpPr>
                  <a:spLocks/>
                </p:cNvSpPr>
                <p:nvPr/>
              </p:nvSpPr>
              <p:spPr bwMode="auto">
                <a:xfrm>
                  <a:off x="1953430" y="4420682"/>
                  <a:ext cx="117561" cy="36740"/>
                </a:xfrm>
                <a:custGeom>
                  <a:avLst/>
                  <a:gdLst>
                    <a:gd name="T0" fmla="*/ 24 w 48"/>
                    <a:gd name="T1" fmla="*/ 0 h 15"/>
                    <a:gd name="T2" fmla="*/ 24 w 48"/>
                    <a:gd name="T3" fmla="*/ 0 h 15"/>
                    <a:gd name="T4" fmla="*/ 14 w 48"/>
                    <a:gd name="T5" fmla="*/ 1 h 15"/>
                    <a:gd name="T6" fmla="*/ 6 w 48"/>
                    <a:gd name="T7" fmla="*/ 2 h 15"/>
                    <a:gd name="T8" fmla="*/ 1 w 48"/>
                    <a:gd name="T9" fmla="*/ 5 h 15"/>
                    <a:gd name="T10" fmla="*/ 0 w 48"/>
                    <a:gd name="T11" fmla="*/ 6 h 15"/>
                    <a:gd name="T12" fmla="*/ 0 w 48"/>
                    <a:gd name="T13" fmla="*/ 8 h 15"/>
                    <a:gd name="T14" fmla="*/ 0 w 48"/>
                    <a:gd name="T15" fmla="*/ 8 h 15"/>
                    <a:gd name="T16" fmla="*/ 0 w 48"/>
                    <a:gd name="T17" fmla="*/ 9 h 15"/>
                    <a:gd name="T18" fmla="*/ 1 w 48"/>
                    <a:gd name="T19" fmla="*/ 11 h 15"/>
                    <a:gd name="T20" fmla="*/ 6 w 48"/>
                    <a:gd name="T21" fmla="*/ 13 h 15"/>
                    <a:gd name="T22" fmla="*/ 14 w 48"/>
                    <a:gd name="T23" fmla="*/ 15 h 15"/>
                    <a:gd name="T24" fmla="*/ 24 w 48"/>
                    <a:gd name="T25" fmla="*/ 15 h 15"/>
                    <a:gd name="T26" fmla="*/ 24 w 48"/>
                    <a:gd name="T27" fmla="*/ 15 h 15"/>
                    <a:gd name="T28" fmla="*/ 33 w 48"/>
                    <a:gd name="T29" fmla="*/ 15 h 15"/>
                    <a:gd name="T30" fmla="*/ 40 w 48"/>
                    <a:gd name="T31" fmla="*/ 13 h 15"/>
                    <a:gd name="T32" fmla="*/ 46 w 48"/>
                    <a:gd name="T33" fmla="*/ 11 h 15"/>
                    <a:gd name="T34" fmla="*/ 47 w 48"/>
                    <a:gd name="T35" fmla="*/ 9 h 15"/>
                    <a:gd name="T36" fmla="*/ 48 w 48"/>
                    <a:gd name="T37" fmla="*/ 8 h 15"/>
                    <a:gd name="T38" fmla="*/ 48 w 48"/>
                    <a:gd name="T39" fmla="*/ 8 h 15"/>
                    <a:gd name="T40" fmla="*/ 47 w 48"/>
                    <a:gd name="T41" fmla="*/ 6 h 15"/>
                    <a:gd name="T42" fmla="*/ 46 w 48"/>
                    <a:gd name="T43" fmla="*/ 5 h 15"/>
                    <a:gd name="T44" fmla="*/ 40 w 48"/>
                    <a:gd name="T45" fmla="*/ 2 h 15"/>
                    <a:gd name="T46" fmla="*/ 33 w 48"/>
                    <a:gd name="T47" fmla="*/ 1 h 15"/>
                    <a:gd name="T48" fmla="*/ 24 w 48"/>
                    <a:gd name="T4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15">
                      <a:moveTo>
                        <a:pt x="24" y="0"/>
                      </a:moveTo>
                      <a:lnTo>
                        <a:pt x="24" y="0"/>
                      </a:lnTo>
                      <a:lnTo>
                        <a:pt x="14" y="1"/>
                      </a:lnTo>
                      <a:lnTo>
                        <a:pt x="6" y="2"/>
                      </a:lnTo>
                      <a:lnTo>
                        <a:pt x="1" y="5"/>
                      </a:lnTo>
                      <a:lnTo>
                        <a:pt x="0" y="6"/>
                      </a:lnTo>
                      <a:lnTo>
                        <a:pt x="0" y="8"/>
                      </a:lnTo>
                      <a:lnTo>
                        <a:pt x="0" y="8"/>
                      </a:lnTo>
                      <a:lnTo>
                        <a:pt x="0" y="9"/>
                      </a:lnTo>
                      <a:lnTo>
                        <a:pt x="1" y="11"/>
                      </a:lnTo>
                      <a:lnTo>
                        <a:pt x="6" y="13"/>
                      </a:lnTo>
                      <a:lnTo>
                        <a:pt x="14" y="15"/>
                      </a:lnTo>
                      <a:lnTo>
                        <a:pt x="24" y="15"/>
                      </a:lnTo>
                      <a:lnTo>
                        <a:pt x="24" y="15"/>
                      </a:lnTo>
                      <a:lnTo>
                        <a:pt x="33" y="15"/>
                      </a:lnTo>
                      <a:lnTo>
                        <a:pt x="40" y="13"/>
                      </a:lnTo>
                      <a:lnTo>
                        <a:pt x="46" y="11"/>
                      </a:lnTo>
                      <a:lnTo>
                        <a:pt x="47" y="9"/>
                      </a:lnTo>
                      <a:lnTo>
                        <a:pt x="48" y="8"/>
                      </a:lnTo>
                      <a:lnTo>
                        <a:pt x="48" y="8"/>
                      </a:lnTo>
                      <a:lnTo>
                        <a:pt x="47" y="6"/>
                      </a:lnTo>
                      <a:lnTo>
                        <a:pt x="46" y="5"/>
                      </a:lnTo>
                      <a:lnTo>
                        <a:pt x="40" y="2"/>
                      </a:lnTo>
                      <a:lnTo>
                        <a:pt x="33" y="1"/>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86" name="Freeform 385">
                  <a:extLst>
                    <a:ext uri="{FF2B5EF4-FFF2-40B4-BE49-F238E27FC236}">
                      <a16:creationId xmlns:a16="http://schemas.microsoft.com/office/drawing/2014/main" id="{F792C40B-DCC5-4136-827B-E0FDAC337DAA}"/>
                    </a:ext>
                  </a:extLst>
                </p:cNvPr>
                <p:cNvSpPr>
                  <a:spLocks/>
                </p:cNvSpPr>
                <p:nvPr/>
              </p:nvSpPr>
              <p:spPr bwMode="auto">
                <a:xfrm>
                  <a:off x="1953430" y="4317815"/>
                  <a:ext cx="117561" cy="117561"/>
                </a:xfrm>
                <a:custGeom>
                  <a:avLst/>
                  <a:gdLst>
                    <a:gd name="T0" fmla="*/ 33 w 47"/>
                    <a:gd name="T1" fmla="*/ 49 h 49"/>
                    <a:gd name="T2" fmla="*/ 47 w 47"/>
                    <a:gd name="T3" fmla="*/ 6 h 49"/>
                    <a:gd name="T4" fmla="*/ 40 w 47"/>
                    <a:gd name="T5" fmla="*/ 0 h 49"/>
                    <a:gd name="T6" fmla="*/ 27 w 47"/>
                    <a:gd name="T7" fmla="*/ 26 h 49"/>
                    <a:gd name="T8" fmla="*/ 4 w 47"/>
                    <a:gd name="T9" fmla="*/ 1 h 49"/>
                    <a:gd name="T10" fmla="*/ 0 w 47"/>
                    <a:gd name="T11" fmla="*/ 8 h 49"/>
                    <a:gd name="T12" fmla="*/ 15 w 47"/>
                    <a:gd name="T13" fmla="*/ 31 h 49"/>
                    <a:gd name="T14" fmla="*/ 20 w 47"/>
                    <a:gd name="T15" fmla="*/ 48 h 49"/>
                    <a:gd name="T16" fmla="*/ 20 w 47"/>
                    <a:gd name="T17" fmla="*/ 48 h 49"/>
                    <a:gd name="T18" fmla="*/ 26 w 47"/>
                    <a:gd name="T19" fmla="*/ 49 h 49"/>
                    <a:gd name="T20" fmla="*/ 30 w 47"/>
                    <a:gd name="T21" fmla="*/ 49 h 49"/>
                    <a:gd name="T22" fmla="*/ 33 w 47"/>
                    <a:gd name="T23" fmla="*/ 49 h 49"/>
                    <a:gd name="T24" fmla="*/ 33 w 47"/>
                    <a:gd name="T2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49">
                      <a:moveTo>
                        <a:pt x="33" y="49"/>
                      </a:moveTo>
                      <a:lnTo>
                        <a:pt x="47" y="6"/>
                      </a:lnTo>
                      <a:lnTo>
                        <a:pt x="40" y="0"/>
                      </a:lnTo>
                      <a:lnTo>
                        <a:pt x="27" y="26"/>
                      </a:lnTo>
                      <a:lnTo>
                        <a:pt x="4" y="1"/>
                      </a:lnTo>
                      <a:lnTo>
                        <a:pt x="0" y="8"/>
                      </a:lnTo>
                      <a:lnTo>
                        <a:pt x="15" y="31"/>
                      </a:lnTo>
                      <a:lnTo>
                        <a:pt x="20" y="48"/>
                      </a:lnTo>
                      <a:lnTo>
                        <a:pt x="20" y="48"/>
                      </a:lnTo>
                      <a:lnTo>
                        <a:pt x="26" y="49"/>
                      </a:lnTo>
                      <a:lnTo>
                        <a:pt x="30" y="49"/>
                      </a:lnTo>
                      <a:lnTo>
                        <a:pt x="33" y="49"/>
                      </a:lnTo>
                      <a:lnTo>
                        <a:pt x="33" y="49"/>
                      </a:lnTo>
                      <a:close/>
                    </a:path>
                  </a:pathLst>
                </a:custGeom>
                <a:solidFill>
                  <a:srgbClr val="56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87" name="Freeform 386">
                  <a:extLst>
                    <a:ext uri="{FF2B5EF4-FFF2-40B4-BE49-F238E27FC236}">
                      <a16:creationId xmlns:a16="http://schemas.microsoft.com/office/drawing/2014/main" id="{98740B60-F055-40AC-A6EF-3BAEA3D2D126}"/>
                    </a:ext>
                  </a:extLst>
                </p:cNvPr>
                <p:cNvSpPr>
                  <a:spLocks/>
                </p:cNvSpPr>
                <p:nvPr/>
              </p:nvSpPr>
              <p:spPr bwMode="auto">
                <a:xfrm>
                  <a:off x="1924040" y="4119433"/>
                  <a:ext cx="110216" cy="110216"/>
                </a:xfrm>
                <a:custGeom>
                  <a:avLst/>
                  <a:gdLst>
                    <a:gd name="T0" fmla="*/ 46 w 46"/>
                    <a:gd name="T1" fmla="*/ 23 h 45"/>
                    <a:gd name="T2" fmla="*/ 46 w 46"/>
                    <a:gd name="T3" fmla="*/ 23 h 45"/>
                    <a:gd name="T4" fmla="*/ 46 w 46"/>
                    <a:gd name="T5" fmla="*/ 28 h 45"/>
                    <a:gd name="T6" fmla="*/ 45 w 46"/>
                    <a:gd name="T7" fmla="*/ 32 h 45"/>
                    <a:gd name="T8" fmla="*/ 42 w 46"/>
                    <a:gd name="T9" fmla="*/ 36 h 45"/>
                    <a:gd name="T10" fmla="*/ 40 w 46"/>
                    <a:gd name="T11" fmla="*/ 39 h 45"/>
                    <a:gd name="T12" fmla="*/ 36 w 46"/>
                    <a:gd name="T13" fmla="*/ 42 h 45"/>
                    <a:gd name="T14" fmla="*/ 32 w 46"/>
                    <a:gd name="T15" fmla="*/ 44 h 45"/>
                    <a:gd name="T16" fmla="*/ 28 w 46"/>
                    <a:gd name="T17" fmla="*/ 45 h 45"/>
                    <a:gd name="T18" fmla="*/ 23 w 46"/>
                    <a:gd name="T19" fmla="*/ 45 h 45"/>
                    <a:gd name="T20" fmla="*/ 23 w 46"/>
                    <a:gd name="T21" fmla="*/ 45 h 45"/>
                    <a:gd name="T22" fmla="*/ 19 w 46"/>
                    <a:gd name="T23" fmla="*/ 45 h 45"/>
                    <a:gd name="T24" fmla="*/ 14 w 46"/>
                    <a:gd name="T25" fmla="*/ 44 h 45"/>
                    <a:gd name="T26" fmla="*/ 11 w 46"/>
                    <a:gd name="T27" fmla="*/ 42 h 45"/>
                    <a:gd name="T28" fmla="*/ 6 w 46"/>
                    <a:gd name="T29" fmla="*/ 39 h 45"/>
                    <a:gd name="T30" fmla="*/ 4 w 46"/>
                    <a:gd name="T31" fmla="*/ 36 h 45"/>
                    <a:gd name="T32" fmla="*/ 2 w 46"/>
                    <a:gd name="T33" fmla="*/ 32 h 45"/>
                    <a:gd name="T34" fmla="*/ 0 w 46"/>
                    <a:gd name="T35" fmla="*/ 28 h 45"/>
                    <a:gd name="T36" fmla="*/ 0 w 46"/>
                    <a:gd name="T37" fmla="*/ 23 h 45"/>
                    <a:gd name="T38" fmla="*/ 0 w 46"/>
                    <a:gd name="T39" fmla="*/ 23 h 45"/>
                    <a:gd name="T40" fmla="*/ 0 w 46"/>
                    <a:gd name="T41" fmla="*/ 18 h 45"/>
                    <a:gd name="T42" fmla="*/ 2 w 46"/>
                    <a:gd name="T43" fmla="*/ 14 h 45"/>
                    <a:gd name="T44" fmla="*/ 4 w 46"/>
                    <a:gd name="T45" fmla="*/ 10 h 45"/>
                    <a:gd name="T46" fmla="*/ 6 w 46"/>
                    <a:gd name="T47" fmla="*/ 7 h 45"/>
                    <a:gd name="T48" fmla="*/ 11 w 46"/>
                    <a:gd name="T49" fmla="*/ 4 h 45"/>
                    <a:gd name="T50" fmla="*/ 14 w 46"/>
                    <a:gd name="T51" fmla="*/ 2 h 45"/>
                    <a:gd name="T52" fmla="*/ 19 w 46"/>
                    <a:gd name="T53" fmla="*/ 1 h 45"/>
                    <a:gd name="T54" fmla="*/ 23 w 46"/>
                    <a:gd name="T55" fmla="*/ 0 h 45"/>
                    <a:gd name="T56" fmla="*/ 23 w 46"/>
                    <a:gd name="T57" fmla="*/ 0 h 45"/>
                    <a:gd name="T58" fmla="*/ 28 w 46"/>
                    <a:gd name="T59" fmla="*/ 1 h 45"/>
                    <a:gd name="T60" fmla="*/ 32 w 46"/>
                    <a:gd name="T61" fmla="*/ 2 h 45"/>
                    <a:gd name="T62" fmla="*/ 36 w 46"/>
                    <a:gd name="T63" fmla="*/ 4 h 45"/>
                    <a:gd name="T64" fmla="*/ 40 w 46"/>
                    <a:gd name="T65" fmla="*/ 7 h 45"/>
                    <a:gd name="T66" fmla="*/ 42 w 46"/>
                    <a:gd name="T67" fmla="*/ 10 h 45"/>
                    <a:gd name="T68" fmla="*/ 45 w 46"/>
                    <a:gd name="T69" fmla="*/ 14 h 45"/>
                    <a:gd name="T70" fmla="*/ 46 w 46"/>
                    <a:gd name="T71" fmla="*/ 18 h 45"/>
                    <a:gd name="T72" fmla="*/ 46 w 46"/>
                    <a:gd name="T73" fmla="*/ 23 h 45"/>
                    <a:gd name="T74" fmla="*/ 46 w 46"/>
                    <a:gd name="T75" fmla="*/ 2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45">
                      <a:moveTo>
                        <a:pt x="46" y="23"/>
                      </a:moveTo>
                      <a:lnTo>
                        <a:pt x="46" y="23"/>
                      </a:lnTo>
                      <a:lnTo>
                        <a:pt x="46" y="28"/>
                      </a:lnTo>
                      <a:lnTo>
                        <a:pt x="45" y="32"/>
                      </a:lnTo>
                      <a:lnTo>
                        <a:pt x="42" y="36"/>
                      </a:lnTo>
                      <a:lnTo>
                        <a:pt x="40" y="39"/>
                      </a:lnTo>
                      <a:lnTo>
                        <a:pt x="36" y="42"/>
                      </a:lnTo>
                      <a:lnTo>
                        <a:pt x="32" y="44"/>
                      </a:lnTo>
                      <a:lnTo>
                        <a:pt x="28" y="45"/>
                      </a:lnTo>
                      <a:lnTo>
                        <a:pt x="23" y="45"/>
                      </a:lnTo>
                      <a:lnTo>
                        <a:pt x="23" y="45"/>
                      </a:lnTo>
                      <a:lnTo>
                        <a:pt x="19" y="45"/>
                      </a:lnTo>
                      <a:lnTo>
                        <a:pt x="14" y="44"/>
                      </a:lnTo>
                      <a:lnTo>
                        <a:pt x="11" y="42"/>
                      </a:lnTo>
                      <a:lnTo>
                        <a:pt x="6" y="39"/>
                      </a:lnTo>
                      <a:lnTo>
                        <a:pt x="4" y="36"/>
                      </a:lnTo>
                      <a:lnTo>
                        <a:pt x="2" y="32"/>
                      </a:lnTo>
                      <a:lnTo>
                        <a:pt x="0" y="28"/>
                      </a:lnTo>
                      <a:lnTo>
                        <a:pt x="0" y="23"/>
                      </a:lnTo>
                      <a:lnTo>
                        <a:pt x="0" y="23"/>
                      </a:lnTo>
                      <a:lnTo>
                        <a:pt x="0" y="18"/>
                      </a:lnTo>
                      <a:lnTo>
                        <a:pt x="2" y="14"/>
                      </a:lnTo>
                      <a:lnTo>
                        <a:pt x="4" y="10"/>
                      </a:lnTo>
                      <a:lnTo>
                        <a:pt x="6" y="7"/>
                      </a:lnTo>
                      <a:lnTo>
                        <a:pt x="11" y="4"/>
                      </a:lnTo>
                      <a:lnTo>
                        <a:pt x="14" y="2"/>
                      </a:lnTo>
                      <a:lnTo>
                        <a:pt x="19" y="1"/>
                      </a:lnTo>
                      <a:lnTo>
                        <a:pt x="23" y="0"/>
                      </a:lnTo>
                      <a:lnTo>
                        <a:pt x="23" y="0"/>
                      </a:lnTo>
                      <a:lnTo>
                        <a:pt x="28" y="1"/>
                      </a:lnTo>
                      <a:lnTo>
                        <a:pt x="32" y="2"/>
                      </a:lnTo>
                      <a:lnTo>
                        <a:pt x="36" y="4"/>
                      </a:lnTo>
                      <a:lnTo>
                        <a:pt x="40" y="7"/>
                      </a:lnTo>
                      <a:lnTo>
                        <a:pt x="42" y="10"/>
                      </a:lnTo>
                      <a:lnTo>
                        <a:pt x="45" y="14"/>
                      </a:lnTo>
                      <a:lnTo>
                        <a:pt x="46" y="18"/>
                      </a:lnTo>
                      <a:lnTo>
                        <a:pt x="46" y="23"/>
                      </a:lnTo>
                      <a:lnTo>
                        <a:pt x="46" y="23"/>
                      </a:lnTo>
                      <a:close/>
                    </a:path>
                  </a:pathLst>
                </a:custGeom>
                <a:solidFill>
                  <a:srgbClr val="A2A3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grpSp>
          <p:grpSp>
            <p:nvGrpSpPr>
              <p:cNvPr id="39" name="Group 11">
                <a:extLst>
                  <a:ext uri="{FF2B5EF4-FFF2-40B4-BE49-F238E27FC236}">
                    <a16:creationId xmlns:a16="http://schemas.microsoft.com/office/drawing/2014/main" id="{7397AE7F-F435-4C7E-9B4C-293DC0D3865F}"/>
                  </a:ext>
                </a:extLst>
              </p:cNvPr>
              <p:cNvGrpSpPr/>
              <p:nvPr/>
            </p:nvGrpSpPr>
            <p:grpSpPr>
              <a:xfrm>
                <a:off x="3393555" y="4854192"/>
                <a:ext cx="1241744" cy="889056"/>
                <a:chOff x="3393555" y="4854192"/>
                <a:chExt cx="1241744" cy="889056"/>
              </a:xfrm>
            </p:grpSpPr>
            <p:sp>
              <p:nvSpPr>
                <p:cNvPr id="76" name="Freeform 271">
                  <a:extLst>
                    <a:ext uri="{FF2B5EF4-FFF2-40B4-BE49-F238E27FC236}">
                      <a16:creationId xmlns:a16="http://schemas.microsoft.com/office/drawing/2014/main" id="{B7D57B34-807B-4225-A1DA-8FC682AD2FB9}"/>
                    </a:ext>
                  </a:extLst>
                </p:cNvPr>
                <p:cNvSpPr>
                  <a:spLocks/>
                </p:cNvSpPr>
                <p:nvPr/>
              </p:nvSpPr>
              <p:spPr bwMode="auto">
                <a:xfrm>
                  <a:off x="3393555" y="5023184"/>
                  <a:ext cx="1168267" cy="720064"/>
                </a:xfrm>
                <a:custGeom>
                  <a:avLst/>
                  <a:gdLst>
                    <a:gd name="T0" fmla="*/ 467 w 475"/>
                    <a:gd name="T1" fmla="*/ 0 h 295"/>
                    <a:gd name="T2" fmla="*/ 467 w 475"/>
                    <a:gd name="T3" fmla="*/ 186 h 295"/>
                    <a:gd name="T4" fmla="*/ 467 w 475"/>
                    <a:gd name="T5" fmla="*/ 186 h 295"/>
                    <a:gd name="T6" fmla="*/ 465 w 475"/>
                    <a:gd name="T7" fmla="*/ 197 h 295"/>
                    <a:gd name="T8" fmla="*/ 464 w 475"/>
                    <a:gd name="T9" fmla="*/ 206 h 295"/>
                    <a:gd name="T10" fmla="*/ 461 w 475"/>
                    <a:gd name="T11" fmla="*/ 215 h 295"/>
                    <a:gd name="T12" fmla="*/ 458 w 475"/>
                    <a:gd name="T13" fmla="*/ 225 h 295"/>
                    <a:gd name="T14" fmla="*/ 454 w 475"/>
                    <a:gd name="T15" fmla="*/ 234 h 295"/>
                    <a:gd name="T16" fmla="*/ 449 w 475"/>
                    <a:gd name="T17" fmla="*/ 242 h 295"/>
                    <a:gd name="T18" fmla="*/ 444 w 475"/>
                    <a:gd name="T19" fmla="*/ 250 h 295"/>
                    <a:gd name="T20" fmla="*/ 436 w 475"/>
                    <a:gd name="T21" fmla="*/ 257 h 295"/>
                    <a:gd name="T22" fmla="*/ 436 w 475"/>
                    <a:gd name="T23" fmla="*/ 257 h 295"/>
                    <a:gd name="T24" fmla="*/ 430 w 475"/>
                    <a:gd name="T25" fmla="*/ 263 h 295"/>
                    <a:gd name="T26" fmla="*/ 422 w 475"/>
                    <a:gd name="T27" fmla="*/ 270 h 295"/>
                    <a:gd name="T28" fmla="*/ 413 w 475"/>
                    <a:gd name="T29" fmla="*/ 275 h 295"/>
                    <a:gd name="T30" fmla="*/ 405 w 475"/>
                    <a:gd name="T31" fmla="*/ 279 h 295"/>
                    <a:gd name="T32" fmla="*/ 396 w 475"/>
                    <a:gd name="T33" fmla="*/ 282 h 295"/>
                    <a:gd name="T34" fmla="*/ 386 w 475"/>
                    <a:gd name="T35" fmla="*/ 284 h 295"/>
                    <a:gd name="T36" fmla="*/ 376 w 475"/>
                    <a:gd name="T37" fmla="*/ 286 h 295"/>
                    <a:gd name="T38" fmla="*/ 365 w 475"/>
                    <a:gd name="T39" fmla="*/ 286 h 295"/>
                    <a:gd name="T40" fmla="*/ 0 w 475"/>
                    <a:gd name="T41" fmla="*/ 286 h 295"/>
                    <a:gd name="T42" fmla="*/ 0 w 475"/>
                    <a:gd name="T43" fmla="*/ 295 h 295"/>
                    <a:gd name="T44" fmla="*/ 365 w 475"/>
                    <a:gd name="T45" fmla="*/ 295 h 295"/>
                    <a:gd name="T46" fmla="*/ 365 w 475"/>
                    <a:gd name="T47" fmla="*/ 295 h 295"/>
                    <a:gd name="T48" fmla="*/ 377 w 475"/>
                    <a:gd name="T49" fmla="*/ 295 h 295"/>
                    <a:gd name="T50" fmla="*/ 387 w 475"/>
                    <a:gd name="T51" fmla="*/ 293 h 295"/>
                    <a:gd name="T52" fmla="*/ 398 w 475"/>
                    <a:gd name="T53" fmla="*/ 290 h 295"/>
                    <a:gd name="T54" fmla="*/ 408 w 475"/>
                    <a:gd name="T55" fmla="*/ 286 h 295"/>
                    <a:gd name="T56" fmla="*/ 418 w 475"/>
                    <a:gd name="T57" fmla="*/ 282 h 295"/>
                    <a:gd name="T58" fmla="*/ 427 w 475"/>
                    <a:gd name="T59" fmla="*/ 277 h 295"/>
                    <a:gd name="T60" fmla="*/ 435 w 475"/>
                    <a:gd name="T61" fmla="*/ 270 h 295"/>
                    <a:gd name="T62" fmla="*/ 443 w 475"/>
                    <a:gd name="T63" fmla="*/ 263 h 295"/>
                    <a:gd name="T64" fmla="*/ 450 w 475"/>
                    <a:gd name="T65" fmla="*/ 255 h 295"/>
                    <a:gd name="T66" fmla="*/ 456 w 475"/>
                    <a:gd name="T67" fmla="*/ 247 h 295"/>
                    <a:gd name="T68" fmla="*/ 461 w 475"/>
                    <a:gd name="T69" fmla="*/ 238 h 295"/>
                    <a:gd name="T70" fmla="*/ 465 w 475"/>
                    <a:gd name="T71" fmla="*/ 228 h 295"/>
                    <a:gd name="T72" fmla="*/ 470 w 475"/>
                    <a:gd name="T73" fmla="*/ 219 h 295"/>
                    <a:gd name="T74" fmla="*/ 473 w 475"/>
                    <a:gd name="T75" fmla="*/ 208 h 295"/>
                    <a:gd name="T76" fmla="*/ 474 w 475"/>
                    <a:gd name="T77" fmla="*/ 197 h 295"/>
                    <a:gd name="T78" fmla="*/ 475 w 475"/>
                    <a:gd name="T79" fmla="*/ 186 h 295"/>
                    <a:gd name="T80" fmla="*/ 475 w 475"/>
                    <a:gd name="T81" fmla="*/ 0 h 295"/>
                    <a:gd name="T82" fmla="*/ 467 w 475"/>
                    <a:gd name="T83"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5" h="295">
                      <a:moveTo>
                        <a:pt x="467" y="0"/>
                      </a:moveTo>
                      <a:lnTo>
                        <a:pt x="467" y="186"/>
                      </a:lnTo>
                      <a:lnTo>
                        <a:pt x="467" y="186"/>
                      </a:lnTo>
                      <a:lnTo>
                        <a:pt x="465" y="197"/>
                      </a:lnTo>
                      <a:lnTo>
                        <a:pt x="464" y="206"/>
                      </a:lnTo>
                      <a:lnTo>
                        <a:pt x="461" y="215"/>
                      </a:lnTo>
                      <a:lnTo>
                        <a:pt x="458" y="225"/>
                      </a:lnTo>
                      <a:lnTo>
                        <a:pt x="454" y="234"/>
                      </a:lnTo>
                      <a:lnTo>
                        <a:pt x="449" y="242"/>
                      </a:lnTo>
                      <a:lnTo>
                        <a:pt x="444" y="250"/>
                      </a:lnTo>
                      <a:lnTo>
                        <a:pt x="436" y="257"/>
                      </a:lnTo>
                      <a:lnTo>
                        <a:pt x="436" y="257"/>
                      </a:lnTo>
                      <a:lnTo>
                        <a:pt x="430" y="263"/>
                      </a:lnTo>
                      <a:lnTo>
                        <a:pt x="422" y="270"/>
                      </a:lnTo>
                      <a:lnTo>
                        <a:pt x="413" y="275"/>
                      </a:lnTo>
                      <a:lnTo>
                        <a:pt x="405" y="279"/>
                      </a:lnTo>
                      <a:lnTo>
                        <a:pt x="396" y="282"/>
                      </a:lnTo>
                      <a:lnTo>
                        <a:pt x="386" y="284"/>
                      </a:lnTo>
                      <a:lnTo>
                        <a:pt x="376" y="286"/>
                      </a:lnTo>
                      <a:lnTo>
                        <a:pt x="365" y="286"/>
                      </a:lnTo>
                      <a:lnTo>
                        <a:pt x="0" y="286"/>
                      </a:lnTo>
                      <a:lnTo>
                        <a:pt x="0" y="295"/>
                      </a:lnTo>
                      <a:lnTo>
                        <a:pt x="365" y="295"/>
                      </a:lnTo>
                      <a:lnTo>
                        <a:pt x="365" y="295"/>
                      </a:lnTo>
                      <a:lnTo>
                        <a:pt x="377" y="295"/>
                      </a:lnTo>
                      <a:lnTo>
                        <a:pt x="387" y="293"/>
                      </a:lnTo>
                      <a:lnTo>
                        <a:pt x="398" y="290"/>
                      </a:lnTo>
                      <a:lnTo>
                        <a:pt x="408" y="286"/>
                      </a:lnTo>
                      <a:lnTo>
                        <a:pt x="418" y="282"/>
                      </a:lnTo>
                      <a:lnTo>
                        <a:pt x="427" y="277"/>
                      </a:lnTo>
                      <a:lnTo>
                        <a:pt x="435" y="270"/>
                      </a:lnTo>
                      <a:lnTo>
                        <a:pt x="443" y="263"/>
                      </a:lnTo>
                      <a:lnTo>
                        <a:pt x="450" y="255"/>
                      </a:lnTo>
                      <a:lnTo>
                        <a:pt x="456" y="247"/>
                      </a:lnTo>
                      <a:lnTo>
                        <a:pt x="461" y="238"/>
                      </a:lnTo>
                      <a:lnTo>
                        <a:pt x="465" y="228"/>
                      </a:lnTo>
                      <a:lnTo>
                        <a:pt x="470" y="219"/>
                      </a:lnTo>
                      <a:lnTo>
                        <a:pt x="473" y="208"/>
                      </a:lnTo>
                      <a:lnTo>
                        <a:pt x="474" y="197"/>
                      </a:lnTo>
                      <a:lnTo>
                        <a:pt x="475" y="186"/>
                      </a:lnTo>
                      <a:lnTo>
                        <a:pt x="475" y="0"/>
                      </a:lnTo>
                      <a:lnTo>
                        <a:pt x="467" y="0"/>
                      </a:lnTo>
                      <a:close/>
                    </a:path>
                  </a:pathLst>
                </a:custGeom>
                <a:solidFill>
                  <a:srgbClr val="BABC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77" name="Freeform 272">
                  <a:extLst>
                    <a:ext uri="{FF2B5EF4-FFF2-40B4-BE49-F238E27FC236}">
                      <a16:creationId xmlns:a16="http://schemas.microsoft.com/office/drawing/2014/main" id="{862938E0-58D3-43EE-874E-AB7AE5322A4B}"/>
                    </a:ext>
                  </a:extLst>
                </p:cNvPr>
                <p:cNvSpPr>
                  <a:spLocks/>
                </p:cNvSpPr>
                <p:nvPr/>
              </p:nvSpPr>
              <p:spPr bwMode="auto">
                <a:xfrm>
                  <a:off x="4451607" y="4854192"/>
                  <a:ext cx="183692" cy="183692"/>
                </a:xfrm>
                <a:custGeom>
                  <a:avLst/>
                  <a:gdLst>
                    <a:gd name="T0" fmla="*/ 0 w 74"/>
                    <a:gd name="T1" fmla="*/ 37 h 74"/>
                    <a:gd name="T2" fmla="*/ 1 w 74"/>
                    <a:gd name="T3" fmla="*/ 45 h 74"/>
                    <a:gd name="T4" fmla="*/ 6 w 74"/>
                    <a:gd name="T5" fmla="*/ 58 h 74"/>
                    <a:gd name="T6" fmla="*/ 12 w 74"/>
                    <a:gd name="T7" fmla="*/ 63 h 74"/>
                    <a:gd name="T8" fmla="*/ 23 w 74"/>
                    <a:gd name="T9" fmla="*/ 72 h 74"/>
                    <a:gd name="T10" fmla="*/ 38 w 74"/>
                    <a:gd name="T11" fmla="*/ 74 h 74"/>
                    <a:gd name="T12" fmla="*/ 45 w 74"/>
                    <a:gd name="T13" fmla="*/ 74 h 74"/>
                    <a:gd name="T14" fmla="*/ 58 w 74"/>
                    <a:gd name="T15" fmla="*/ 68 h 74"/>
                    <a:gd name="T16" fmla="*/ 68 w 74"/>
                    <a:gd name="T17" fmla="*/ 58 h 74"/>
                    <a:gd name="T18" fmla="*/ 73 w 74"/>
                    <a:gd name="T19" fmla="*/ 45 h 74"/>
                    <a:gd name="T20" fmla="*/ 74 w 74"/>
                    <a:gd name="T21" fmla="*/ 37 h 74"/>
                    <a:gd name="T22" fmla="*/ 71 w 74"/>
                    <a:gd name="T23" fmla="*/ 23 h 74"/>
                    <a:gd name="T24" fmla="*/ 64 w 74"/>
                    <a:gd name="T25" fmla="*/ 11 h 74"/>
                    <a:gd name="T26" fmla="*/ 58 w 74"/>
                    <a:gd name="T27" fmla="*/ 6 h 74"/>
                    <a:gd name="T28" fmla="*/ 45 w 74"/>
                    <a:gd name="T29" fmla="*/ 1 h 74"/>
                    <a:gd name="T30" fmla="*/ 38 w 74"/>
                    <a:gd name="T31" fmla="*/ 0 h 74"/>
                    <a:gd name="T32" fmla="*/ 23 w 74"/>
                    <a:gd name="T33" fmla="*/ 3 h 74"/>
                    <a:gd name="T34" fmla="*/ 12 w 74"/>
                    <a:gd name="T35" fmla="*/ 11 h 74"/>
                    <a:gd name="T36" fmla="*/ 6 w 74"/>
                    <a:gd name="T37" fmla="*/ 17 h 74"/>
                    <a:gd name="T38" fmla="*/ 1 w 74"/>
                    <a:gd name="T39" fmla="*/ 30 h 74"/>
                    <a:gd name="T40" fmla="*/ 11 w 74"/>
                    <a:gd name="T41" fmla="*/ 37 h 74"/>
                    <a:gd name="T42" fmla="*/ 21 w 74"/>
                    <a:gd name="T43" fmla="*/ 37 h 74"/>
                    <a:gd name="T44" fmla="*/ 22 w 74"/>
                    <a:gd name="T45" fmla="*/ 31 h 74"/>
                    <a:gd name="T46" fmla="*/ 26 w 74"/>
                    <a:gd name="T47" fmla="*/ 26 h 74"/>
                    <a:gd name="T48" fmla="*/ 34 w 74"/>
                    <a:gd name="T49" fmla="*/ 22 h 74"/>
                    <a:gd name="T50" fmla="*/ 38 w 74"/>
                    <a:gd name="T51" fmla="*/ 21 h 74"/>
                    <a:gd name="T52" fmla="*/ 44 w 74"/>
                    <a:gd name="T53" fmla="*/ 23 h 74"/>
                    <a:gd name="T54" fmla="*/ 49 w 74"/>
                    <a:gd name="T55" fmla="*/ 26 h 74"/>
                    <a:gd name="T56" fmla="*/ 53 w 74"/>
                    <a:gd name="T57" fmla="*/ 34 h 74"/>
                    <a:gd name="T58" fmla="*/ 53 w 74"/>
                    <a:gd name="T59" fmla="*/ 37 h 74"/>
                    <a:gd name="T60" fmla="*/ 52 w 74"/>
                    <a:gd name="T61" fmla="*/ 44 h 74"/>
                    <a:gd name="T62" fmla="*/ 49 w 74"/>
                    <a:gd name="T63" fmla="*/ 49 h 74"/>
                    <a:gd name="T64" fmla="*/ 41 w 74"/>
                    <a:gd name="T65" fmla="*/ 53 h 74"/>
                    <a:gd name="T66" fmla="*/ 38 w 74"/>
                    <a:gd name="T67" fmla="*/ 53 h 74"/>
                    <a:gd name="T68" fmla="*/ 31 w 74"/>
                    <a:gd name="T69" fmla="*/ 52 h 74"/>
                    <a:gd name="T70" fmla="*/ 26 w 74"/>
                    <a:gd name="T71" fmla="*/ 49 h 74"/>
                    <a:gd name="T72" fmla="*/ 22 w 74"/>
                    <a:gd name="T73" fmla="*/ 40 h 74"/>
                    <a:gd name="T74" fmla="*/ 11 w 74"/>
                    <a:gd name="T75"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4" h="74">
                      <a:moveTo>
                        <a:pt x="11" y="37"/>
                      </a:moveTo>
                      <a:lnTo>
                        <a:pt x="0" y="37"/>
                      </a:lnTo>
                      <a:lnTo>
                        <a:pt x="0" y="37"/>
                      </a:lnTo>
                      <a:lnTo>
                        <a:pt x="1" y="45"/>
                      </a:lnTo>
                      <a:lnTo>
                        <a:pt x="3" y="52"/>
                      </a:lnTo>
                      <a:lnTo>
                        <a:pt x="6" y="58"/>
                      </a:lnTo>
                      <a:lnTo>
                        <a:pt x="12" y="63"/>
                      </a:lnTo>
                      <a:lnTo>
                        <a:pt x="12" y="63"/>
                      </a:lnTo>
                      <a:lnTo>
                        <a:pt x="17" y="68"/>
                      </a:lnTo>
                      <a:lnTo>
                        <a:pt x="23" y="72"/>
                      </a:lnTo>
                      <a:lnTo>
                        <a:pt x="30" y="74"/>
                      </a:lnTo>
                      <a:lnTo>
                        <a:pt x="38" y="74"/>
                      </a:lnTo>
                      <a:lnTo>
                        <a:pt x="38" y="74"/>
                      </a:lnTo>
                      <a:lnTo>
                        <a:pt x="45" y="74"/>
                      </a:lnTo>
                      <a:lnTo>
                        <a:pt x="52" y="72"/>
                      </a:lnTo>
                      <a:lnTo>
                        <a:pt x="58" y="68"/>
                      </a:lnTo>
                      <a:lnTo>
                        <a:pt x="64" y="63"/>
                      </a:lnTo>
                      <a:lnTo>
                        <a:pt x="68" y="58"/>
                      </a:lnTo>
                      <a:lnTo>
                        <a:pt x="71" y="52"/>
                      </a:lnTo>
                      <a:lnTo>
                        <a:pt x="73" y="45"/>
                      </a:lnTo>
                      <a:lnTo>
                        <a:pt x="74" y="37"/>
                      </a:lnTo>
                      <a:lnTo>
                        <a:pt x="74" y="37"/>
                      </a:lnTo>
                      <a:lnTo>
                        <a:pt x="73" y="30"/>
                      </a:lnTo>
                      <a:lnTo>
                        <a:pt x="71" y="23"/>
                      </a:lnTo>
                      <a:lnTo>
                        <a:pt x="68" y="17"/>
                      </a:lnTo>
                      <a:lnTo>
                        <a:pt x="64" y="11"/>
                      </a:lnTo>
                      <a:lnTo>
                        <a:pt x="64" y="11"/>
                      </a:lnTo>
                      <a:lnTo>
                        <a:pt x="58" y="6"/>
                      </a:lnTo>
                      <a:lnTo>
                        <a:pt x="52" y="3"/>
                      </a:lnTo>
                      <a:lnTo>
                        <a:pt x="45" y="1"/>
                      </a:lnTo>
                      <a:lnTo>
                        <a:pt x="38" y="0"/>
                      </a:lnTo>
                      <a:lnTo>
                        <a:pt x="38" y="0"/>
                      </a:lnTo>
                      <a:lnTo>
                        <a:pt x="30" y="1"/>
                      </a:lnTo>
                      <a:lnTo>
                        <a:pt x="23" y="3"/>
                      </a:lnTo>
                      <a:lnTo>
                        <a:pt x="17" y="6"/>
                      </a:lnTo>
                      <a:lnTo>
                        <a:pt x="12" y="11"/>
                      </a:lnTo>
                      <a:lnTo>
                        <a:pt x="12" y="11"/>
                      </a:lnTo>
                      <a:lnTo>
                        <a:pt x="6" y="17"/>
                      </a:lnTo>
                      <a:lnTo>
                        <a:pt x="3" y="23"/>
                      </a:lnTo>
                      <a:lnTo>
                        <a:pt x="1" y="30"/>
                      </a:lnTo>
                      <a:lnTo>
                        <a:pt x="0" y="37"/>
                      </a:lnTo>
                      <a:lnTo>
                        <a:pt x="11" y="37"/>
                      </a:lnTo>
                      <a:lnTo>
                        <a:pt x="21" y="37"/>
                      </a:lnTo>
                      <a:lnTo>
                        <a:pt x="21" y="37"/>
                      </a:lnTo>
                      <a:lnTo>
                        <a:pt x="22" y="34"/>
                      </a:lnTo>
                      <a:lnTo>
                        <a:pt x="22" y="31"/>
                      </a:lnTo>
                      <a:lnTo>
                        <a:pt x="26" y="26"/>
                      </a:lnTo>
                      <a:lnTo>
                        <a:pt x="26" y="26"/>
                      </a:lnTo>
                      <a:lnTo>
                        <a:pt x="31" y="23"/>
                      </a:lnTo>
                      <a:lnTo>
                        <a:pt x="34" y="22"/>
                      </a:lnTo>
                      <a:lnTo>
                        <a:pt x="38" y="21"/>
                      </a:lnTo>
                      <a:lnTo>
                        <a:pt x="38" y="21"/>
                      </a:lnTo>
                      <a:lnTo>
                        <a:pt x="41" y="22"/>
                      </a:lnTo>
                      <a:lnTo>
                        <a:pt x="44" y="23"/>
                      </a:lnTo>
                      <a:lnTo>
                        <a:pt x="49" y="26"/>
                      </a:lnTo>
                      <a:lnTo>
                        <a:pt x="49" y="26"/>
                      </a:lnTo>
                      <a:lnTo>
                        <a:pt x="52" y="31"/>
                      </a:lnTo>
                      <a:lnTo>
                        <a:pt x="53" y="34"/>
                      </a:lnTo>
                      <a:lnTo>
                        <a:pt x="53" y="37"/>
                      </a:lnTo>
                      <a:lnTo>
                        <a:pt x="53" y="37"/>
                      </a:lnTo>
                      <a:lnTo>
                        <a:pt x="53" y="40"/>
                      </a:lnTo>
                      <a:lnTo>
                        <a:pt x="52" y="44"/>
                      </a:lnTo>
                      <a:lnTo>
                        <a:pt x="49" y="49"/>
                      </a:lnTo>
                      <a:lnTo>
                        <a:pt x="49" y="49"/>
                      </a:lnTo>
                      <a:lnTo>
                        <a:pt x="44" y="52"/>
                      </a:lnTo>
                      <a:lnTo>
                        <a:pt x="41" y="53"/>
                      </a:lnTo>
                      <a:lnTo>
                        <a:pt x="38" y="53"/>
                      </a:lnTo>
                      <a:lnTo>
                        <a:pt x="38" y="53"/>
                      </a:lnTo>
                      <a:lnTo>
                        <a:pt x="34" y="53"/>
                      </a:lnTo>
                      <a:lnTo>
                        <a:pt x="31" y="52"/>
                      </a:lnTo>
                      <a:lnTo>
                        <a:pt x="26" y="49"/>
                      </a:lnTo>
                      <a:lnTo>
                        <a:pt x="26" y="49"/>
                      </a:lnTo>
                      <a:lnTo>
                        <a:pt x="22" y="44"/>
                      </a:lnTo>
                      <a:lnTo>
                        <a:pt x="22" y="40"/>
                      </a:lnTo>
                      <a:lnTo>
                        <a:pt x="21" y="37"/>
                      </a:lnTo>
                      <a:lnTo>
                        <a:pt x="11" y="37"/>
                      </a:lnTo>
                      <a:close/>
                    </a:path>
                  </a:pathLst>
                </a:custGeom>
                <a:solidFill>
                  <a:srgbClr val="4D9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78" name="Freeform 392">
                  <a:extLst>
                    <a:ext uri="{FF2B5EF4-FFF2-40B4-BE49-F238E27FC236}">
                      <a16:creationId xmlns:a16="http://schemas.microsoft.com/office/drawing/2014/main" id="{224A5353-A88A-4C49-B406-956AF1B6FB03}"/>
                    </a:ext>
                  </a:extLst>
                </p:cNvPr>
                <p:cNvSpPr>
                  <a:spLocks/>
                </p:cNvSpPr>
                <p:nvPr/>
              </p:nvSpPr>
              <p:spPr bwMode="auto">
                <a:xfrm>
                  <a:off x="4069533" y="5140746"/>
                  <a:ext cx="279208" cy="279208"/>
                </a:xfrm>
                <a:custGeom>
                  <a:avLst/>
                  <a:gdLst>
                    <a:gd name="T0" fmla="*/ 113 w 113"/>
                    <a:gd name="T1" fmla="*/ 56 h 113"/>
                    <a:gd name="T2" fmla="*/ 113 w 113"/>
                    <a:gd name="T3" fmla="*/ 56 h 113"/>
                    <a:gd name="T4" fmla="*/ 112 w 113"/>
                    <a:gd name="T5" fmla="*/ 67 h 113"/>
                    <a:gd name="T6" fmla="*/ 109 w 113"/>
                    <a:gd name="T7" fmla="*/ 79 h 113"/>
                    <a:gd name="T8" fmla="*/ 104 w 113"/>
                    <a:gd name="T9" fmla="*/ 88 h 113"/>
                    <a:gd name="T10" fmla="*/ 97 w 113"/>
                    <a:gd name="T11" fmla="*/ 97 h 113"/>
                    <a:gd name="T12" fmla="*/ 88 w 113"/>
                    <a:gd name="T13" fmla="*/ 104 h 113"/>
                    <a:gd name="T14" fmla="*/ 79 w 113"/>
                    <a:gd name="T15" fmla="*/ 109 h 113"/>
                    <a:gd name="T16" fmla="*/ 69 w 113"/>
                    <a:gd name="T17" fmla="*/ 112 h 113"/>
                    <a:gd name="T18" fmla="*/ 57 w 113"/>
                    <a:gd name="T19" fmla="*/ 113 h 113"/>
                    <a:gd name="T20" fmla="*/ 57 w 113"/>
                    <a:gd name="T21" fmla="*/ 113 h 113"/>
                    <a:gd name="T22" fmla="*/ 46 w 113"/>
                    <a:gd name="T23" fmla="*/ 112 h 113"/>
                    <a:gd name="T24" fmla="*/ 34 w 113"/>
                    <a:gd name="T25" fmla="*/ 109 h 113"/>
                    <a:gd name="T26" fmla="*/ 25 w 113"/>
                    <a:gd name="T27" fmla="*/ 104 h 113"/>
                    <a:gd name="T28" fmla="*/ 16 w 113"/>
                    <a:gd name="T29" fmla="*/ 97 h 113"/>
                    <a:gd name="T30" fmla="*/ 9 w 113"/>
                    <a:gd name="T31" fmla="*/ 88 h 113"/>
                    <a:gd name="T32" fmla="*/ 4 w 113"/>
                    <a:gd name="T33" fmla="*/ 79 h 113"/>
                    <a:gd name="T34" fmla="*/ 1 w 113"/>
                    <a:gd name="T35" fmla="*/ 67 h 113"/>
                    <a:gd name="T36" fmla="*/ 0 w 113"/>
                    <a:gd name="T37" fmla="*/ 56 h 113"/>
                    <a:gd name="T38" fmla="*/ 0 w 113"/>
                    <a:gd name="T39" fmla="*/ 56 h 113"/>
                    <a:gd name="T40" fmla="*/ 1 w 113"/>
                    <a:gd name="T41" fmla="*/ 44 h 113"/>
                    <a:gd name="T42" fmla="*/ 4 w 113"/>
                    <a:gd name="T43" fmla="*/ 34 h 113"/>
                    <a:gd name="T44" fmla="*/ 9 w 113"/>
                    <a:gd name="T45" fmla="*/ 25 h 113"/>
                    <a:gd name="T46" fmla="*/ 16 w 113"/>
                    <a:gd name="T47" fmla="*/ 16 h 113"/>
                    <a:gd name="T48" fmla="*/ 25 w 113"/>
                    <a:gd name="T49" fmla="*/ 9 h 113"/>
                    <a:gd name="T50" fmla="*/ 34 w 113"/>
                    <a:gd name="T51" fmla="*/ 4 h 113"/>
                    <a:gd name="T52" fmla="*/ 46 w 113"/>
                    <a:gd name="T53" fmla="*/ 1 h 113"/>
                    <a:gd name="T54" fmla="*/ 57 w 113"/>
                    <a:gd name="T55" fmla="*/ 0 h 113"/>
                    <a:gd name="T56" fmla="*/ 57 w 113"/>
                    <a:gd name="T57" fmla="*/ 0 h 113"/>
                    <a:gd name="T58" fmla="*/ 69 w 113"/>
                    <a:gd name="T59" fmla="*/ 1 h 113"/>
                    <a:gd name="T60" fmla="*/ 79 w 113"/>
                    <a:gd name="T61" fmla="*/ 4 h 113"/>
                    <a:gd name="T62" fmla="*/ 88 w 113"/>
                    <a:gd name="T63" fmla="*/ 9 h 113"/>
                    <a:gd name="T64" fmla="*/ 97 w 113"/>
                    <a:gd name="T65" fmla="*/ 16 h 113"/>
                    <a:gd name="T66" fmla="*/ 104 w 113"/>
                    <a:gd name="T67" fmla="*/ 25 h 113"/>
                    <a:gd name="T68" fmla="*/ 109 w 113"/>
                    <a:gd name="T69" fmla="*/ 34 h 113"/>
                    <a:gd name="T70" fmla="*/ 112 w 113"/>
                    <a:gd name="T71" fmla="*/ 44 h 113"/>
                    <a:gd name="T72" fmla="*/ 113 w 113"/>
                    <a:gd name="T73" fmla="*/ 56 h 113"/>
                    <a:gd name="T74" fmla="*/ 113 w 113"/>
                    <a:gd name="T75" fmla="*/ 5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113">
                      <a:moveTo>
                        <a:pt x="113" y="56"/>
                      </a:moveTo>
                      <a:lnTo>
                        <a:pt x="113" y="56"/>
                      </a:lnTo>
                      <a:lnTo>
                        <a:pt x="112" y="67"/>
                      </a:lnTo>
                      <a:lnTo>
                        <a:pt x="109" y="79"/>
                      </a:lnTo>
                      <a:lnTo>
                        <a:pt x="104" y="88"/>
                      </a:lnTo>
                      <a:lnTo>
                        <a:pt x="97" y="97"/>
                      </a:lnTo>
                      <a:lnTo>
                        <a:pt x="88" y="104"/>
                      </a:lnTo>
                      <a:lnTo>
                        <a:pt x="79" y="109"/>
                      </a:lnTo>
                      <a:lnTo>
                        <a:pt x="69" y="112"/>
                      </a:lnTo>
                      <a:lnTo>
                        <a:pt x="57" y="113"/>
                      </a:lnTo>
                      <a:lnTo>
                        <a:pt x="57" y="113"/>
                      </a:lnTo>
                      <a:lnTo>
                        <a:pt x="46" y="112"/>
                      </a:lnTo>
                      <a:lnTo>
                        <a:pt x="34" y="109"/>
                      </a:lnTo>
                      <a:lnTo>
                        <a:pt x="25" y="104"/>
                      </a:lnTo>
                      <a:lnTo>
                        <a:pt x="16" y="97"/>
                      </a:lnTo>
                      <a:lnTo>
                        <a:pt x="9" y="88"/>
                      </a:lnTo>
                      <a:lnTo>
                        <a:pt x="4" y="79"/>
                      </a:lnTo>
                      <a:lnTo>
                        <a:pt x="1" y="67"/>
                      </a:lnTo>
                      <a:lnTo>
                        <a:pt x="0" y="56"/>
                      </a:lnTo>
                      <a:lnTo>
                        <a:pt x="0" y="56"/>
                      </a:lnTo>
                      <a:lnTo>
                        <a:pt x="1" y="44"/>
                      </a:lnTo>
                      <a:lnTo>
                        <a:pt x="4" y="34"/>
                      </a:lnTo>
                      <a:lnTo>
                        <a:pt x="9" y="25"/>
                      </a:lnTo>
                      <a:lnTo>
                        <a:pt x="16" y="16"/>
                      </a:lnTo>
                      <a:lnTo>
                        <a:pt x="25" y="9"/>
                      </a:lnTo>
                      <a:lnTo>
                        <a:pt x="34" y="4"/>
                      </a:lnTo>
                      <a:lnTo>
                        <a:pt x="46" y="1"/>
                      </a:lnTo>
                      <a:lnTo>
                        <a:pt x="57" y="0"/>
                      </a:lnTo>
                      <a:lnTo>
                        <a:pt x="57" y="0"/>
                      </a:lnTo>
                      <a:lnTo>
                        <a:pt x="69" y="1"/>
                      </a:lnTo>
                      <a:lnTo>
                        <a:pt x="79" y="4"/>
                      </a:lnTo>
                      <a:lnTo>
                        <a:pt x="88" y="9"/>
                      </a:lnTo>
                      <a:lnTo>
                        <a:pt x="97" y="16"/>
                      </a:lnTo>
                      <a:lnTo>
                        <a:pt x="104" y="25"/>
                      </a:lnTo>
                      <a:lnTo>
                        <a:pt x="109" y="34"/>
                      </a:lnTo>
                      <a:lnTo>
                        <a:pt x="112" y="44"/>
                      </a:lnTo>
                      <a:lnTo>
                        <a:pt x="113" y="56"/>
                      </a:lnTo>
                      <a:lnTo>
                        <a:pt x="113" y="56"/>
                      </a:lnTo>
                      <a:close/>
                    </a:path>
                  </a:pathLst>
                </a:custGeom>
                <a:solidFill>
                  <a:srgbClr val="92D050"/>
                </a:solidFill>
                <a:ln>
                  <a:noFill/>
                </a:ln>
              </p:spPr>
              <p:txBody>
                <a:bodyPr vert="horz" wrap="square" lIns="68580" tIns="34290" rIns="68580" bIns="34290" numCol="1" anchor="t" anchorCtr="0" compatLnSpc="1">
                  <a:prstTxWarp prst="textNoShape">
                    <a:avLst/>
                  </a:prstTxWarp>
                </a:bodyPr>
                <a:lstStyle/>
                <a:p>
                  <a:endParaRPr lang="en-US"/>
                </a:p>
              </p:txBody>
            </p:sp>
            <p:sp>
              <p:nvSpPr>
                <p:cNvPr id="79" name="Freeform 393">
                  <a:extLst>
                    <a:ext uri="{FF2B5EF4-FFF2-40B4-BE49-F238E27FC236}">
                      <a16:creationId xmlns:a16="http://schemas.microsoft.com/office/drawing/2014/main" id="{A38FE595-D973-4259-B3BA-BA3D2DFAFE74}"/>
                    </a:ext>
                  </a:extLst>
                </p:cNvPr>
                <p:cNvSpPr>
                  <a:spLocks/>
                </p:cNvSpPr>
                <p:nvPr/>
              </p:nvSpPr>
              <p:spPr bwMode="auto">
                <a:xfrm>
                  <a:off x="4157704" y="5471390"/>
                  <a:ext cx="117561" cy="44086"/>
                </a:xfrm>
                <a:custGeom>
                  <a:avLst/>
                  <a:gdLst>
                    <a:gd name="T0" fmla="*/ 24 w 48"/>
                    <a:gd name="T1" fmla="*/ 0 h 16"/>
                    <a:gd name="T2" fmla="*/ 24 w 48"/>
                    <a:gd name="T3" fmla="*/ 0 h 16"/>
                    <a:gd name="T4" fmla="*/ 15 w 48"/>
                    <a:gd name="T5" fmla="*/ 1 h 16"/>
                    <a:gd name="T6" fmla="*/ 7 w 48"/>
                    <a:gd name="T7" fmla="*/ 2 h 16"/>
                    <a:gd name="T8" fmla="*/ 2 w 48"/>
                    <a:gd name="T9" fmla="*/ 5 h 16"/>
                    <a:gd name="T10" fmla="*/ 1 w 48"/>
                    <a:gd name="T11" fmla="*/ 6 h 16"/>
                    <a:gd name="T12" fmla="*/ 0 w 48"/>
                    <a:gd name="T13" fmla="*/ 9 h 16"/>
                    <a:gd name="T14" fmla="*/ 0 w 48"/>
                    <a:gd name="T15" fmla="*/ 9 h 16"/>
                    <a:gd name="T16" fmla="*/ 1 w 48"/>
                    <a:gd name="T17" fmla="*/ 10 h 16"/>
                    <a:gd name="T18" fmla="*/ 2 w 48"/>
                    <a:gd name="T19" fmla="*/ 12 h 16"/>
                    <a:gd name="T20" fmla="*/ 7 w 48"/>
                    <a:gd name="T21" fmla="*/ 14 h 16"/>
                    <a:gd name="T22" fmla="*/ 15 w 48"/>
                    <a:gd name="T23" fmla="*/ 16 h 16"/>
                    <a:gd name="T24" fmla="*/ 24 w 48"/>
                    <a:gd name="T25" fmla="*/ 16 h 16"/>
                    <a:gd name="T26" fmla="*/ 24 w 48"/>
                    <a:gd name="T27" fmla="*/ 16 h 16"/>
                    <a:gd name="T28" fmla="*/ 34 w 48"/>
                    <a:gd name="T29" fmla="*/ 16 h 16"/>
                    <a:gd name="T30" fmla="*/ 42 w 48"/>
                    <a:gd name="T31" fmla="*/ 14 h 16"/>
                    <a:gd name="T32" fmla="*/ 46 w 48"/>
                    <a:gd name="T33" fmla="*/ 12 h 16"/>
                    <a:gd name="T34" fmla="*/ 48 w 48"/>
                    <a:gd name="T35" fmla="*/ 10 h 16"/>
                    <a:gd name="T36" fmla="*/ 48 w 48"/>
                    <a:gd name="T37" fmla="*/ 9 h 16"/>
                    <a:gd name="T38" fmla="*/ 48 w 48"/>
                    <a:gd name="T39" fmla="*/ 9 h 16"/>
                    <a:gd name="T40" fmla="*/ 48 w 48"/>
                    <a:gd name="T41" fmla="*/ 6 h 16"/>
                    <a:gd name="T42" fmla="*/ 46 w 48"/>
                    <a:gd name="T43" fmla="*/ 5 h 16"/>
                    <a:gd name="T44" fmla="*/ 42 w 48"/>
                    <a:gd name="T45" fmla="*/ 2 h 16"/>
                    <a:gd name="T46" fmla="*/ 34 w 48"/>
                    <a:gd name="T47" fmla="*/ 1 h 16"/>
                    <a:gd name="T48" fmla="*/ 24 w 48"/>
                    <a:gd name="T4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16">
                      <a:moveTo>
                        <a:pt x="24" y="0"/>
                      </a:moveTo>
                      <a:lnTo>
                        <a:pt x="24" y="0"/>
                      </a:lnTo>
                      <a:lnTo>
                        <a:pt x="15" y="1"/>
                      </a:lnTo>
                      <a:lnTo>
                        <a:pt x="7" y="2"/>
                      </a:lnTo>
                      <a:lnTo>
                        <a:pt x="2" y="5"/>
                      </a:lnTo>
                      <a:lnTo>
                        <a:pt x="1" y="6"/>
                      </a:lnTo>
                      <a:lnTo>
                        <a:pt x="0" y="9"/>
                      </a:lnTo>
                      <a:lnTo>
                        <a:pt x="0" y="9"/>
                      </a:lnTo>
                      <a:lnTo>
                        <a:pt x="1" y="10"/>
                      </a:lnTo>
                      <a:lnTo>
                        <a:pt x="2" y="12"/>
                      </a:lnTo>
                      <a:lnTo>
                        <a:pt x="7" y="14"/>
                      </a:lnTo>
                      <a:lnTo>
                        <a:pt x="15" y="16"/>
                      </a:lnTo>
                      <a:lnTo>
                        <a:pt x="24" y="16"/>
                      </a:lnTo>
                      <a:lnTo>
                        <a:pt x="24" y="16"/>
                      </a:lnTo>
                      <a:lnTo>
                        <a:pt x="34" y="16"/>
                      </a:lnTo>
                      <a:lnTo>
                        <a:pt x="42" y="14"/>
                      </a:lnTo>
                      <a:lnTo>
                        <a:pt x="46" y="12"/>
                      </a:lnTo>
                      <a:lnTo>
                        <a:pt x="48" y="10"/>
                      </a:lnTo>
                      <a:lnTo>
                        <a:pt x="48" y="9"/>
                      </a:lnTo>
                      <a:lnTo>
                        <a:pt x="48" y="9"/>
                      </a:lnTo>
                      <a:lnTo>
                        <a:pt x="48" y="6"/>
                      </a:lnTo>
                      <a:lnTo>
                        <a:pt x="46" y="5"/>
                      </a:lnTo>
                      <a:lnTo>
                        <a:pt x="42" y="2"/>
                      </a:lnTo>
                      <a:lnTo>
                        <a:pt x="34" y="1"/>
                      </a:lnTo>
                      <a:lnTo>
                        <a:pt x="24"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80" name="Freeform 394">
                  <a:extLst>
                    <a:ext uri="{FF2B5EF4-FFF2-40B4-BE49-F238E27FC236}">
                      <a16:creationId xmlns:a16="http://schemas.microsoft.com/office/drawing/2014/main" id="{3BA6CDF0-4F46-42D4-B839-23E40C8DDA3B}"/>
                    </a:ext>
                  </a:extLst>
                </p:cNvPr>
                <p:cNvSpPr>
                  <a:spLocks/>
                </p:cNvSpPr>
                <p:nvPr/>
              </p:nvSpPr>
              <p:spPr bwMode="auto">
                <a:xfrm>
                  <a:off x="4157704" y="5471390"/>
                  <a:ext cx="117561" cy="44086"/>
                </a:xfrm>
                <a:custGeom>
                  <a:avLst/>
                  <a:gdLst>
                    <a:gd name="T0" fmla="*/ 24 w 48"/>
                    <a:gd name="T1" fmla="*/ 0 h 16"/>
                    <a:gd name="T2" fmla="*/ 24 w 48"/>
                    <a:gd name="T3" fmla="*/ 0 h 16"/>
                    <a:gd name="T4" fmla="*/ 15 w 48"/>
                    <a:gd name="T5" fmla="*/ 1 h 16"/>
                    <a:gd name="T6" fmla="*/ 7 w 48"/>
                    <a:gd name="T7" fmla="*/ 2 h 16"/>
                    <a:gd name="T8" fmla="*/ 2 w 48"/>
                    <a:gd name="T9" fmla="*/ 5 h 16"/>
                    <a:gd name="T10" fmla="*/ 1 w 48"/>
                    <a:gd name="T11" fmla="*/ 6 h 16"/>
                    <a:gd name="T12" fmla="*/ 0 w 48"/>
                    <a:gd name="T13" fmla="*/ 9 h 16"/>
                    <a:gd name="T14" fmla="*/ 0 w 48"/>
                    <a:gd name="T15" fmla="*/ 9 h 16"/>
                    <a:gd name="T16" fmla="*/ 1 w 48"/>
                    <a:gd name="T17" fmla="*/ 10 h 16"/>
                    <a:gd name="T18" fmla="*/ 2 w 48"/>
                    <a:gd name="T19" fmla="*/ 12 h 16"/>
                    <a:gd name="T20" fmla="*/ 7 w 48"/>
                    <a:gd name="T21" fmla="*/ 14 h 16"/>
                    <a:gd name="T22" fmla="*/ 15 w 48"/>
                    <a:gd name="T23" fmla="*/ 16 h 16"/>
                    <a:gd name="T24" fmla="*/ 24 w 48"/>
                    <a:gd name="T25" fmla="*/ 16 h 16"/>
                    <a:gd name="T26" fmla="*/ 24 w 48"/>
                    <a:gd name="T27" fmla="*/ 16 h 16"/>
                    <a:gd name="T28" fmla="*/ 34 w 48"/>
                    <a:gd name="T29" fmla="*/ 16 h 16"/>
                    <a:gd name="T30" fmla="*/ 42 w 48"/>
                    <a:gd name="T31" fmla="*/ 14 h 16"/>
                    <a:gd name="T32" fmla="*/ 46 w 48"/>
                    <a:gd name="T33" fmla="*/ 12 h 16"/>
                    <a:gd name="T34" fmla="*/ 48 w 48"/>
                    <a:gd name="T35" fmla="*/ 10 h 16"/>
                    <a:gd name="T36" fmla="*/ 48 w 48"/>
                    <a:gd name="T37" fmla="*/ 9 h 16"/>
                    <a:gd name="T38" fmla="*/ 48 w 48"/>
                    <a:gd name="T39" fmla="*/ 9 h 16"/>
                    <a:gd name="T40" fmla="*/ 48 w 48"/>
                    <a:gd name="T41" fmla="*/ 6 h 16"/>
                    <a:gd name="T42" fmla="*/ 46 w 48"/>
                    <a:gd name="T43" fmla="*/ 5 h 16"/>
                    <a:gd name="T44" fmla="*/ 42 w 48"/>
                    <a:gd name="T45" fmla="*/ 2 h 16"/>
                    <a:gd name="T46" fmla="*/ 34 w 48"/>
                    <a:gd name="T47" fmla="*/ 1 h 16"/>
                    <a:gd name="T48" fmla="*/ 24 w 48"/>
                    <a:gd name="T4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16">
                      <a:moveTo>
                        <a:pt x="24" y="0"/>
                      </a:moveTo>
                      <a:lnTo>
                        <a:pt x="24" y="0"/>
                      </a:lnTo>
                      <a:lnTo>
                        <a:pt x="15" y="1"/>
                      </a:lnTo>
                      <a:lnTo>
                        <a:pt x="7" y="2"/>
                      </a:lnTo>
                      <a:lnTo>
                        <a:pt x="2" y="5"/>
                      </a:lnTo>
                      <a:lnTo>
                        <a:pt x="1" y="6"/>
                      </a:lnTo>
                      <a:lnTo>
                        <a:pt x="0" y="9"/>
                      </a:lnTo>
                      <a:lnTo>
                        <a:pt x="0" y="9"/>
                      </a:lnTo>
                      <a:lnTo>
                        <a:pt x="1" y="10"/>
                      </a:lnTo>
                      <a:lnTo>
                        <a:pt x="2" y="12"/>
                      </a:lnTo>
                      <a:lnTo>
                        <a:pt x="7" y="14"/>
                      </a:lnTo>
                      <a:lnTo>
                        <a:pt x="15" y="16"/>
                      </a:lnTo>
                      <a:lnTo>
                        <a:pt x="24" y="16"/>
                      </a:lnTo>
                      <a:lnTo>
                        <a:pt x="24" y="16"/>
                      </a:lnTo>
                      <a:lnTo>
                        <a:pt x="34" y="16"/>
                      </a:lnTo>
                      <a:lnTo>
                        <a:pt x="42" y="14"/>
                      </a:lnTo>
                      <a:lnTo>
                        <a:pt x="46" y="12"/>
                      </a:lnTo>
                      <a:lnTo>
                        <a:pt x="48" y="10"/>
                      </a:lnTo>
                      <a:lnTo>
                        <a:pt x="48" y="9"/>
                      </a:lnTo>
                      <a:lnTo>
                        <a:pt x="48" y="9"/>
                      </a:lnTo>
                      <a:lnTo>
                        <a:pt x="48" y="6"/>
                      </a:lnTo>
                      <a:lnTo>
                        <a:pt x="46" y="5"/>
                      </a:lnTo>
                      <a:lnTo>
                        <a:pt x="42" y="2"/>
                      </a:lnTo>
                      <a:lnTo>
                        <a:pt x="34" y="1"/>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81" name="Freeform 395">
                  <a:extLst>
                    <a:ext uri="{FF2B5EF4-FFF2-40B4-BE49-F238E27FC236}">
                      <a16:creationId xmlns:a16="http://schemas.microsoft.com/office/drawing/2014/main" id="{F11D7B53-6B37-4798-B112-C3C1039C7454}"/>
                    </a:ext>
                  </a:extLst>
                </p:cNvPr>
                <p:cNvSpPr>
                  <a:spLocks/>
                </p:cNvSpPr>
                <p:nvPr/>
              </p:nvSpPr>
              <p:spPr bwMode="auto">
                <a:xfrm>
                  <a:off x="4157704" y="5375869"/>
                  <a:ext cx="110216" cy="117561"/>
                </a:xfrm>
                <a:custGeom>
                  <a:avLst/>
                  <a:gdLst>
                    <a:gd name="T0" fmla="*/ 34 w 47"/>
                    <a:gd name="T1" fmla="*/ 48 h 48"/>
                    <a:gd name="T2" fmla="*/ 47 w 47"/>
                    <a:gd name="T3" fmla="*/ 5 h 48"/>
                    <a:gd name="T4" fmla="*/ 41 w 47"/>
                    <a:gd name="T5" fmla="*/ 0 h 48"/>
                    <a:gd name="T6" fmla="*/ 27 w 47"/>
                    <a:gd name="T7" fmla="*/ 25 h 48"/>
                    <a:gd name="T8" fmla="*/ 4 w 47"/>
                    <a:gd name="T9" fmla="*/ 0 h 48"/>
                    <a:gd name="T10" fmla="*/ 0 w 47"/>
                    <a:gd name="T11" fmla="*/ 7 h 48"/>
                    <a:gd name="T12" fmla="*/ 16 w 47"/>
                    <a:gd name="T13" fmla="*/ 30 h 48"/>
                    <a:gd name="T14" fmla="*/ 21 w 47"/>
                    <a:gd name="T15" fmla="*/ 46 h 48"/>
                    <a:gd name="T16" fmla="*/ 21 w 47"/>
                    <a:gd name="T17" fmla="*/ 46 h 48"/>
                    <a:gd name="T18" fmla="*/ 26 w 47"/>
                    <a:gd name="T19" fmla="*/ 48 h 48"/>
                    <a:gd name="T20" fmla="*/ 30 w 47"/>
                    <a:gd name="T21" fmla="*/ 48 h 48"/>
                    <a:gd name="T22" fmla="*/ 34 w 47"/>
                    <a:gd name="T23" fmla="*/ 48 h 48"/>
                    <a:gd name="T24" fmla="*/ 34 w 47"/>
                    <a:gd name="T2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48">
                      <a:moveTo>
                        <a:pt x="34" y="48"/>
                      </a:moveTo>
                      <a:lnTo>
                        <a:pt x="47" y="5"/>
                      </a:lnTo>
                      <a:lnTo>
                        <a:pt x="41" y="0"/>
                      </a:lnTo>
                      <a:lnTo>
                        <a:pt x="27" y="25"/>
                      </a:lnTo>
                      <a:lnTo>
                        <a:pt x="4" y="0"/>
                      </a:lnTo>
                      <a:lnTo>
                        <a:pt x="0" y="7"/>
                      </a:lnTo>
                      <a:lnTo>
                        <a:pt x="16" y="30"/>
                      </a:lnTo>
                      <a:lnTo>
                        <a:pt x="21" y="46"/>
                      </a:lnTo>
                      <a:lnTo>
                        <a:pt x="21" y="46"/>
                      </a:lnTo>
                      <a:lnTo>
                        <a:pt x="26" y="48"/>
                      </a:lnTo>
                      <a:lnTo>
                        <a:pt x="30" y="48"/>
                      </a:lnTo>
                      <a:lnTo>
                        <a:pt x="34" y="48"/>
                      </a:lnTo>
                      <a:lnTo>
                        <a:pt x="34" y="48"/>
                      </a:lnTo>
                      <a:close/>
                    </a:path>
                  </a:pathLst>
                </a:custGeom>
                <a:solidFill>
                  <a:srgbClr val="56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82" name="Freeform 396">
                  <a:extLst>
                    <a:ext uri="{FF2B5EF4-FFF2-40B4-BE49-F238E27FC236}">
                      <a16:creationId xmlns:a16="http://schemas.microsoft.com/office/drawing/2014/main" id="{B1129B55-1F75-4FD6-B194-E8F61C837D0B}"/>
                    </a:ext>
                  </a:extLst>
                </p:cNvPr>
                <p:cNvSpPr>
                  <a:spLocks/>
                </p:cNvSpPr>
                <p:nvPr/>
              </p:nvSpPr>
              <p:spPr bwMode="auto">
                <a:xfrm>
                  <a:off x="4128313" y="5177486"/>
                  <a:ext cx="110216" cy="110216"/>
                </a:xfrm>
                <a:custGeom>
                  <a:avLst/>
                  <a:gdLst>
                    <a:gd name="T0" fmla="*/ 46 w 46"/>
                    <a:gd name="T1" fmla="*/ 23 h 47"/>
                    <a:gd name="T2" fmla="*/ 46 w 46"/>
                    <a:gd name="T3" fmla="*/ 23 h 47"/>
                    <a:gd name="T4" fmla="*/ 46 w 46"/>
                    <a:gd name="T5" fmla="*/ 28 h 47"/>
                    <a:gd name="T6" fmla="*/ 43 w 46"/>
                    <a:gd name="T7" fmla="*/ 33 h 47"/>
                    <a:gd name="T8" fmla="*/ 41 w 46"/>
                    <a:gd name="T9" fmla="*/ 37 h 47"/>
                    <a:gd name="T10" fmla="*/ 39 w 46"/>
                    <a:gd name="T11" fmla="*/ 40 h 47"/>
                    <a:gd name="T12" fmla="*/ 35 w 46"/>
                    <a:gd name="T13" fmla="*/ 43 h 47"/>
                    <a:gd name="T14" fmla="*/ 31 w 46"/>
                    <a:gd name="T15" fmla="*/ 45 h 47"/>
                    <a:gd name="T16" fmla="*/ 27 w 46"/>
                    <a:gd name="T17" fmla="*/ 46 h 47"/>
                    <a:gd name="T18" fmla="*/ 23 w 46"/>
                    <a:gd name="T19" fmla="*/ 47 h 47"/>
                    <a:gd name="T20" fmla="*/ 23 w 46"/>
                    <a:gd name="T21" fmla="*/ 47 h 47"/>
                    <a:gd name="T22" fmla="*/ 17 w 46"/>
                    <a:gd name="T23" fmla="*/ 46 h 47"/>
                    <a:gd name="T24" fmla="*/ 13 w 46"/>
                    <a:gd name="T25" fmla="*/ 45 h 47"/>
                    <a:gd name="T26" fmla="*/ 9 w 46"/>
                    <a:gd name="T27" fmla="*/ 43 h 47"/>
                    <a:gd name="T28" fmla="*/ 6 w 46"/>
                    <a:gd name="T29" fmla="*/ 40 h 47"/>
                    <a:gd name="T30" fmla="*/ 4 w 46"/>
                    <a:gd name="T31" fmla="*/ 37 h 47"/>
                    <a:gd name="T32" fmla="*/ 1 w 46"/>
                    <a:gd name="T33" fmla="*/ 33 h 47"/>
                    <a:gd name="T34" fmla="*/ 0 w 46"/>
                    <a:gd name="T35" fmla="*/ 28 h 47"/>
                    <a:gd name="T36" fmla="*/ 0 w 46"/>
                    <a:gd name="T37" fmla="*/ 23 h 47"/>
                    <a:gd name="T38" fmla="*/ 0 w 46"/>
                    <a:gd name="T39" fmla="*/ 23 h 47"/>
                    <a:gd name="T40" fmla="*/ 0 w 46"/>
                    <a:gd name="T41" fmla="*/ 19 h 47"/>
                    <a:gd name="T42" fmla="*/ 1 w 46"/>
                    <a:gd name="T43" fmla="*/ 15 h 47"/>
                    <a:gd name="T44" fmla="*/ 4 w 46"/>
                    <a:gd name="T45" fmla="*/ 11 h 47"/>
                    <a:gd name="T46" fmla="*/ 6 w 46"/>
                    <a:gd name="T47" fmla="*/ 7 h 47"/>
                    <a:gd name="T48" fmla="*/ 9 w 46"/>
                    <a:gd name="T49" fmla="*/ 4 h 47"/>
                    <a:gd name="T50" fmla="*/ 13 w 46"/>
                    <a:gd name="T51" fmla="*/ 2 h 47"/>
                    <a:gd name="T52" fmla="*/ 17 w 46"/>
                    <a:gd name="T53" fmla="*/ 1 h 47"/>
                    <a:gd name="T54" fmla="*/ 23 w 46"/>
                    <a:gd name="T55" fmla="*/ 0 h 47"/>
                    <a:gd name="T56" fmla="*/ 23 w 46"/>
                    <a:gd name="T57" fmla="*/ 0 h 47"/>
                    <a:gd name="T58" fmla="*/ 27 w 46"/>
                    <a:gd name="T59" fmla="*/ 1 h 47"/>
                    <a:gd name="T60" fmla="*/ 31 w 46"/>
                    <a:gd name="T61" fmla="*/ 2 h 47"/>
                    <a:gd name="T62" fmla="*/ 35 w 46"/>
                    <a:gd name="T63" fmla="*/ 4 h 47"/>
                    <a:gd name="T64" fmla="*/ 39 w 46"/>
                    <a:gd name="T65" fmla="*/ 7 h 47"/>
                    <a:gd name="T66" fmla="*/ 41 w 46"/>
                    <a:gd name="T67" fmla="*/ 11 h 47"/>
                    <a:gd name="T68" fmla="*/ 43 w 46"/>
                    <a:gd name="T69" fmla="*/ 15 h 47"/>
                    <a:gd name="T70" fmla="*/ 46 w 46"/>
                    <a:gd name="T71" fmla="*/ 19 h 47"/>
                    <a:gd name="T72" fmla="*/ 46 w 46"/>
                    <a:gd name="T73" fmla="*/ 23 h 47"/>
                    <a:gd name="T74" fmla="*/ 46 w 46"/>
                    <a:gd name="T75"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47">
                      <a:moveTo>
                        <a:pt x="46" y="23"/>
                      </a:moveTo>
                      <a:lnTo>
                        <a:pt x="46" y="23"/>
                      </a:lnTo>
                      <a:lnTo>
                        <a:pt x="46" y="28"/>
                      </a:lnTo>
                      <a:lnTo>
                        <a:pt x="43" y="33"/>
                      </a:lnTo>
                      <a:lnTo>
                        <a:pt x="41" y="37"/>
                      </a:lnTo>
                      <a:lnTo>
                        <a:pt x="39" y="40"/>
                      </a:lnTo>
                      <a:lnTo>
                        <a:pt x="35" y="43"/>
                      </a:lnTo>
                      <a:lnTo>
                        <a:pt x="31" y="45"/>
                      </a:lnTo>
                      <a:lnTo>
                        <a:pt x="27" y="46"/>
                      </a:lnTo>
                      <a:lnTo>
                        <a:pt x="23" y="47"/>
                      </a:lnTo>
                      <a:lnTo>
                        <a:pt x="23" y="47"/>
                      </a:lnTo>
                      <a:lnTo>
                        <a:pt x="17" y="46"/>
                      </a:lnTo>
                      <a:lnTo>
                        <a:pt x="13" y="45"/>
                      </a:lnTo>
                      <a:lnTo>
                        <a:pt x="9" y="43"/>
                      </a:lnTo>
                      <a:lnTo>
                        <a:pt x="6" y="40"/>
                      </a:lnTo>
                      <a:lnTo>
                        <a:pt x="4" y="37"/>
                      </a:lnTo>
                      <a:lnTo>
                        <a:pt x="1" y="33"/>
                      </a:lnTo>
                      <a:lnTo>
                        <a:pt x="0" y="28"/>
                      </a:lnTo>
                      <a:lnTo>
                        <a:pt x="0" y="23"/>
                      </a:lnTo>
                      <a:lnTo>
                        <a:pt x="0" y="23"/>
                      </a:lnTo>
                      <a:lnTo>
                        <a:pt x="0" y="19"/>
                      </a:lnTo>
                      <a:lnTo>
                        <a:pt x="1" y="15"/>
                      </a:lnTo>
                      <a:lnTo>
                        <a:pt x="4" y="11"/>
                      </a:lnTo>
                      <a:lnTo>
                        <a:pt x="6" y="7"/>
                      </a:lnTo>
                      <a:lnTo>
                        <a:pt x="9" y="4"/>
                      </a:lnTo>
                      <a:lnTo>
                        <a:pt x="13" y="2"/>
                      </a:lnTo>
                      <a:lnTo>
                        <a:pt x="17" y="1"/>
                      </a:lnTo>
                      <a:lnTo>
                        <a:pt x="23" y="0"/>
                      </a:lnTo>
                      <a:lnTo>
                        <a:pt x="23" y="0"/>
                      </a:lnTo>
                      <a:lnTo>
                        <a:pt x="27" y="1"/>
                      </a:lnTo>
                      <a:lnTo>
                        <a:pt x="31" y="2"/>
                      </a:lnTo>
                      <a:lnTo>
                        <a:pt x="35" y="4"/>
                      </a:lnTo>
                      <a:lnTo>
                        <a:pt x="39" y="7"/>
                      </a:lnTo>
                      <a:lnTo>
                        <a:pt x="41" y="11"/>
                      </a:lnTo>
                      <a:lnTo>
                        <a:pt x="43" y="15"/>
                      </a:lnTo>
                      <a:lnTo>
                        <a:pt x="46" y="19"/>
                      </a:lnTo>
                      <a:lnTo>
                        <a:pt x="46" y="23"/>
                      </a:lnTo>
                      <a:lnTo>
                        <a:pt x="46" y="23"/>
                      </a:lnTo>
                      <a:close/>
                    </a:path>
                  </a:pathLst>
                </a:custGeom>
                <a:solidFill>
                  <a:srgbClr val="A2A3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grpSp>
          <p:grpSp>
            <p:nvGrpSpPr>
              <p:cNvPr id="40" name="Group 12">
                <a:extLst>
                  <a:ext uri="{FF2B5EF4-FFF2-40B4-BE49-F238E27FC236}">
                    <a16:creationId xmlns:a16="http://schemas.microsoft.com/office/drawing/2014/main" id="{835E4873-6A36-400F-9165-E7B328F663FC}"/>
                  </a:ext>
                </a:extLst>
              </p:cNvPr>
              <p:cNvGrpSpPr/>
              <p:nvPr/>
            </p:nvGrpSpPr>
            <p:grpSpPr>
              <a:xfrm>
                <a:off x="3467031" y="3876960"/>
                <a:ext cx="411464" cy="609852"/>
                <a:chOff x="3467031" y="3876960"/>
                <a:chExt cx="411464" cy="609852"/>
              </a:xfrm>
            </p:grpSpPr>
            <p:sp>
              <p:nvSpPr>
                <p:cNvPr id="66" name="Freeform 397">
                  <a:extLst>
                    <a:ext uri="{FF2B5EF4-FFF2-40B4-BE49-F238E27FC236}">
                      <a16:creationId xmlns:a16="http://schemas.microsoft.com/office/drawing/2014/main" id="{B2271813-6EBC-430F-B3CB-A2B0E7934B13}"/>
                    </a:ext>
                  </a:extLst>
                </p:cNvPr>
                <p:cNvSpPr>
                  <a:spLocks/>
                </p:cNvSpPr>
                <p:nvPr/>
              </p:nvSpPr>
              <p:spPr bwMode="auto">
                <a:xfrm>
                  <a:off x="3467031" y="4317815"/>
                  <a:ext cx="411464" cy="168997"/>
                </a:xfrm>
                <a:custGeom>
                  <a:avLst/>
                  <a:gdLst>
                    <a:gd name="T0" fmla="*/ 0 w 167"/>
                    <a:gd name="T1" fmla="*/ 0 h 69"/>
                    <a:gd name="T2" fmla="*/ 0 w 167"/>
                    <a:gd name="T3" fmla="*/ 69 h 69"/>
                    <a:gd name="T4" fmla="*/ 113 w 167"/>
                    <a:gd name="T5" fmla="*/ 69 h 69"/>
                    <a:gd name="T6" fmla="*/ 167 w 167"/>
                    <a:gd name="T7" fmla="*/ 26 h 69"/>
                    <a:gd name="T8" fmla="*/ 167 w 167"/>
                    <a:gd name="T9" fmla="*/ 0 h 69"/>
                    <a:gd name="T10" fmla="*/ 0 w 167"/>
                    <a:gd name="T11" fmla="*/ 0 h 69"/>
                  </a:gdLst>
                  <a:ahLst/>
                  <a:cxnLst>
                    <a:cxn ang="0">
                      <a:pos x="T0" y="T1"/>
                    </a:cxn>
                    <a:cxn ang="0">
                      <a:pos x="T2" y="T3"/>
                    </a:cxn>
                    <a:cxn ang="0">
                      <a:pos x="T4" y="T5"/>
                    </a:cxn>
                    <a:cxn ang="0">
                      <a:pos x="T6" y="T7"/>
                    </a:cxn>
                    <a:cxn ang="0">
                      <a:pos x="T8" y="T9"/>
                    </a:cxn>
                    <a:cxn ang="0">
                      <a:pos x="T10" y="T11"/>
                    </a:cxn>
                  </a:cxnLst>
                  <a:rect l="0" t="0" r="r" b="b"/>
                  <a:pathLst>
                    <a:path w="167" h="69">
                      <a:moveTo>
                        <a:pt x="0" y="0"/>
                      </a:moveTo>
                      <a:lnTo>
                        <a:pt x="0" y="69"/>
                      </a:lnTo>
                      <a:lnTo>
                        <a:pt x="113" y="69"/>
                      </a:lnTo>
                      <a:lnTo>
                        <a:pt x="167" y="26"/>
                      </a:lnTo>
                      <a:lnTo>
                        <a:pt x="167" y="0"/>
                      </a:lnTo>
                      <a:lnTo>
                        <a:pt x="0" y="0"/>
                      </a:lnTo>
                      <a:close/>
                    </a:path>
                  </a:pathLst>
                </a:custGeom>
                <a:solidFill>
                  <a:srgbClr val="6F7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67" name="Freeform 398">
                  <a:extLst>
                    <a:ext uri="{FF2B5EF4-FFF2-40B4-BE49-F238E27FC236}">
                      <a16:creationId xmlns:a16="http://schemas.microsoft.com/office/drawing/2014/main" id="{56A6F7E8-E927-4082-B835-0C928DCB5638}"/>
                    </a:ext>
                  </a:extLst>
                </p:cNvPr>
                <p:cNvSpPr>
                  <a:spLocks/>
                </p:cNvSpPr>
                <p:nvPr/>
              </p:nvSpPr>
              <p:spPr bwMode="auto">
                <a:xfrm>
                  <a:off x="3467031" y="3876960"/>
                  <a:ext cx="411464" cy="573112"/>
                </a:xfrm>
                <a:custGeom>
                  <a:avLst/>
                  <a:gdLst>
                    <a:gd name="T0" fmla="*/ 167 w 167"/>
                    <a:gd name="T1" fmla="*/ 191 h 233"/>
                    <a:gd name="T2" fmla="*/ 167 w 167"/>
                    <a:gd name="T3" fmla="*/ 0 h 233"/>
                    <a:gd name="T4" fmla="*/ 0 w 167"/>
                    <a:gd name="T5" fmla="*/ 0 h 233"/>
                    <a:gd name="T6" fmla="*/ 0 w 167"/>
                    <a:gd name="T7" fmla="*/ 233 h 233"/>
                    <a:gd name="T8" fmla="*/ 113 w 167"/>
                    <a:gd name="T9" fmla="*/ 233 h 233"/>
                    <a:gd name="T10" fmla="*/ 167 w 167"/>
                    <a:gd name="T11" fmla="*/ 191 h 233"/>
                  </a:gdLst>
                  <a:ahLst/>
                  <a:cxnLst>
                    <a:cxn ang="0">
                      <a:pos x="T0" y="T1"/>
                    </a:cxn>
                    <a:cxn ang="0">
                      <a:pos x="T2" y="T3"/>
                    </a:cxn>
                    <a:cxn ang="0">
                      <a:pos x="T4" y="T5"/>
                    </a:cxn>
                    <a:cxn ang="0">
                      <a:pos x="T6" y="T7"/>
                    </a:cxn>
                    <a:cxn ang="0">
                      <a:pos x="T8" y="T9"/>
                    </a:cxn>
                    <a:cxn ang="0">
                      <a:pos x="T10" y="T11"/>
                    </a:cxn>
                  </a:cxnLst>
                  <a:rect l="0" t="0" r="r" b="b"/>
                  <a:pathLst>
                    <a:path w="167" h="233">
                      <a:moveTo>
                        <a:pt x="167" y="191"/>
                      </a:moveTo>
                      <a:lnTo>
                        <a:pt x="167" y="0"/>
                      </a:lnTo>
                      <a:lnTo>
                        <a:pt x="0" y="0"/>
                      </a:lnTo>
                      <a:lnTo>
                        <a:pt x="0" y="233"/>
                      </a:lnTo>
                      <a:lnTo>
                        <a:pt x="113" y="233"/>
                      </a:lnTo>
                      <a:lnTo>
                        <a:pt x="167" y="191"/>
                      </a:lnTo>
                      <a:close/>
                    </a:path>
                  </a:pathLst>
                </a:custGeom>
                <a:solidFill>
                  <a:srgbClr val="FFF1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68" name="Freeform 399">
                  <a:extLst>
                    <a:ext uri="{FF2B5EF4-FFF2-40B4-BE49-F238E27FC236}">
                      <a16:creationId xmlns:a16="http://schemas.microsoft.com/office/drawing/2014/main" id="{9A9C2250-CC80-46B7-8845-EAE076579ED4}"/>
                    </a:ext>
                  </a:extLst>
                </p:cNvPr>
                <p:cNvSpPr>
                  <a:spLocks/>
                </p:cNvSpPr>
                <p:nvPr/>
              </p:nvSpPr>
              <p:spPr bwMode="auto">
                <a:xfrm>
                  <a:off x="3746239" y="4339860"/>
                  <a:ext cx="132256" cy="110216"/>
                </a:xfrm>
                <a:custGeom>
                  <a:avLst/>
                  <a:gdLst>
                    <a:gd name="T0" fmla="*/ 14 w 54"/>
                    <a:gd name="T1" fmla="*/ 0 h 46"/>
                    <a:gd name="T2" fmla="*/ 54 w 54"/>
                    <a:gd name="T3" fmla="*/ 4 h 46"/>
                    <a:gd name="T4" fmla="*/ 0 w 54"/>
                    <a:gd name="T5" fmla="*/ 46 h 46"/>
                    <a:gd name="T6" fmla="*/ 14 w 54"/>
                    <a:gd name="T7" fmla="*/ 0 h 46"/>
                  </a:gdLst>
                  <a:ahLst/>
                  <a:cxnLst>
                    <a:cxn ang="0">
                      <a:pos x="T0" y="T1"/>
                    </a:cxn>
                    <a:cxn ang="0">
                      <a:pos x="T2" y="T3"/>
                    </a:cxn>
                    <a:cxn ang="0">
                      <a:pos x="T4" y="T5"/>
                    </a:cxn>
                    <a:cxn ang="0">
                      <a:pos x="T6" y="T7"/>
                    </a:cxn>
                  </a:cxnLst>
                  <a:rect l="0" t="0" r="r" b="b"/>
                  <a:pathLst>
                    <a:path w="54" h="46">
                      <a:moveTo>
                        <a:pt x="14" y="0"/>
                      </a:moveTo>
                      <a:lnTo>
                        <a:pt x="54" y="4"/>
                      </a:lnTo>
                      <a:lnTo>
                        <a:pt x="0" y="46"/>
                      </a:lnTo>
                      <a:lnTo>
                        <a:pt x="14" y="0"/>
                      </a:lnTo>
                      <a:close/>
                    </a:path>
                  </a:pathLst>
                </a:custGeom>
                <a:solidFill>
                  <a:srgbClr val="A0A1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69" name="Freeform 400">
                  <a:extLst>
                    <a:ext uri="{FF2B5EF4-FFF2-40B4-BE49-F238E27FC236}">
                      <a16:creationId xmlns:a16="http://schemas.microsoft.com/office/drawing/2014/main" id="{0CC9A914-186D-4459-91F9-2559CF6A806D}"/>
                    </a:ext>
                  </a:extLst>
                </p:cNvPr>
                <p:cNvSpPr>
                  <a:spLocks/>
                </p:cNvSpPr>
                <p:nvPr/>
              </p:nvSpPr>
              <p:spPr bwMode="auto">
                <a:xfrm>
                  <a:off x="3562552" y="4325165"/>
                  <a:ext cx="110216" cy="95521"/>
                </a:xfrm>
                <a:custGeom>
                  <a:avLst/>
                  <a:gdLst>
                    <a:gd name="T0" fmla="*/ 18 w 44"/>
                    <a:gd name="T1" fmla="*/ 40 h 40"/>
                    <a:gd name="T2" fmla="*/ 18 w 44"/>
                    <a:gd name="T3" fmla="*/ 40 h 40"/>
                    <a:gd name="T4" fmla="*/ 16 w 44"/>
                    <a:gd name="T5" fmla="*/ 39 h 40"/>
                    <a:gd name="T6" fmla="*/ 14 w 44"/>
                    <a:gd name="T7" fmla="*/ 37 h 40"/>
                    <a:gd name="T8" fmla="*/ 1 w 44"/>
                    <a:gd name="T9" fmla="*/ 23 h 40"/>
                    <a:gd name="T10" fmla="*/ 1 w 44"/>
                    <a:gd name="T11" fmla="*/ 23 h 40"/>
                    <a:gd name="T12" fmla="*/ 0 w 44"/>
                    <a:gd name="T13" fmla="*/ 21 h 40"/>
                    <a:gd name="T14" fmla="*/ 0 w 44"/>
                    <a:gd name="T15" fmla="*/ 19 h 40"/>
                    <a:gd name="T16" fmla="*/ 1 w 44"/>
                    <a:gd name="T17" fmla="*/ 16 h 40"/>
                    <a:gd name="T18" fmla="*/ 2 w 44"/>
                    <a:gd name="T19" fmla="*/ 14 h 40"/>
                    <a:gd name="T20" fmla="*/ 2 w 44"/>
                    <a:gd name="T21" fmla="*/ 14 h 40"/>
                    <a:gd name="T22" fmla="*/ 5 w 44"/>
                    <a:gd name="T23" fmla="*/ 13 h 40"/>
                    <a:gd name="T24" fmla="*/ 8 w 44"/>
                    <a:gd name="T25" fmla="*/ 13 h 40"/>
                    <a:gd name="T26" fmla="*/ 10 w 44"/>
                    <a:gd name="T27" fmla="*/ 14 h 40"/>
                    <a:gd name="T28" fmla="*/ 12 w 44"/>
                    <a:gd name="T29" fmla="*/ 15 h 40"/>
                    <a:gd name="T30" fmla="*/ 18 w 44"/>
                    <a:gd name="T31" fmla="*/ 22 h 40"/>
                    <a:gd name="T32" fmla="*/ 32 w 44"/>
                    <a:gd name="T33" fmla="*/ 3 h 40"/>
                    <a:gd name="T34" fmla="*/ 32 w 44"/>
                    <a:gd name="T35" fmla="*/ 3 h 40"/>
                    <a:gd name="T36" fmla="*/ 34 w 44"/>
                    <a:gd name="T37" fmla="*/ 1 h 40"/>
                    <a:gd name="T38" fmla="*/ 37 w 44"/>
                    <a:gd name="T39" fmla="*/ 0 h 40"/>
                    <a:gd name="T40" fmla="*/ 39 w 44"/>
                    <a:gd name="T41" fmla="*/ 0 h 40"/>
                    <a:gd name="T42" fmla="*/ 41 w 44"/>
                    <a:gd name="T43" fmla="*/ 2 h 40"/>
                    <a:gd name="T44" fmla="*/ 41 w 44"/>
                    <a:gd name="T45" fmla="*/ 2 h 40"/>
                    <a:gd name="T46" fmla="*/ 43 w 44"/>
                    <a:gd name="T47" fmla="*/ 3 h 40"/>
                    <a:gd name="T48" fmla="*/ 44 w 44"/>
                    <a:gd name="T49" fmla="*/ 6 h 40"/>
                    <a:gd name="T50" fmla="*/ 44 w 44"/>
                    <a:gd name="T51" fmla="*/ 8 h 40"/>
                    <a:gd name="T52" fmla="*/ 43 w 44"/>
                    <a:gd name="T53" fmla="*/ 10 h 40"/>
                    <a:gd name="T54" fmla="*/ 23 w 44"/>
                    <a:gd name="T55" fmla="*/ 37 h 40"/>
                    <a:gd name="T56" fmla="*/ 23 w 44"/>
                    <a:gd name="T57" fmla="*/ 37 h 40"/>
                    <a:gd name="T58" fmla="*/ 21 w 44"/>
                    <a:gd name="T59" fmla="*/ 39 h 40"/>
                    <a:gd name="T60" fmla="*/ 19 w 44"/>
                    <a:gd name="T61" fmla="*/ 40 h 40"/>
                    <a:gd name="T62" fmla="*/ 18 w 44"/>
                    <a:gd name="T6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40">
                      <a:moveTo>
                        <a:pt x="18" y="40"/>
                      </a:moveTo>
                      <a:lnTo>
                        <a:pt x="18" y="40"/>
                      </a:lnTo>
                      <a:lnTo>
                        <a:pt x="16" y="39"/>
                      </a:lnTo>
                      <a:lnTo>
                        <a:pt x="14" y="37"/>
                      </a:lnTo>
                      <a:lnTo>
                        <a:pt x="1" y="23"/>
                      </a:lnTo>
                      <a:lnTo>
                        <a:pt x="1" y="23"/>
                      </a:lnTo>
                      <a:lnTo>
                        <a:pt x="0" y="21"/>
                      </a:lnTo>
                      <a:lnTo>
                        <a:pt x="0" y="19"/>
                      </a:lnTo>
                      <a:lnTo>
                        <a:pt x="1" y="16"/>
                      </a:lnTo>
                      <a:lnTo>
                        <a:pt x="2" y="14"/>
                      </a:lnTo>
                      <a:lnTo>
                        <a:pt x="2" y="14"/>
                      </a:lnTo>
                      <a:lnTo>
                        <a:pt x="5" y="13"/>
                      </a:lnTo>
                      <a:lnTo>
                        <a:pt x="8" y="13"/>
                      </a:lnTo>
                      <a:lnTo>
                        <a:pt x="10" y="14"/>
                      </a:lnTo>
                      <a:lnTo>
                        <a:pt x="12" y="15"/>
                      </a:lnTo>
                      <a:lnTo>
                        <a:pt x="18" y="22"/>
                      </a:lnTo>
                      <a:lnTo>
                        <a:pt x="32" y="3"/>
                      </a:lnTo>
                      <a:lnTo>
                        <a:pt x="32" y="3"/>
                      </a:lnTo>
                      <a:lnTo>
                        <a:pt x="34" y="1"/>
                      </a:lnTo>
                      <a:lnTo>
                        <a:pt x="37" y="0"/>
                      </a:lnTo>
                      <a:lnTo>
                        <a:pt x="39" y="0"/>
                      </a:lnTo>
                      <a:lnTo>
                        <a:pt x="41" y="2"/>
                      </a:lnTo>
                      <a:lnTo>
                        <a:pt x="41" y="2"/>
                      </a:lnTo>
                      <a:lnTo>
                        <a:pt x="43" y="3"/>
                      </a:lnTo>
                      <a:lnTo>
                        <a:pt x="44" y="6"/>
                      </a:lnTo>
                      <a:lnTo>
                        <a:pt x="44" y="8"/>
                      </a:lnTo>
                      <a:lnTo>
                        <a:pt x="43" y="10"/>
                      </a:lnTo>
                      <a:lnTo>
                        <a:pt x="23" y="37"/>
                      </a:lnTo>
                      <a:lnTo>
                        <a:pt x="23" y="37"/>
                      </a:lnTo>
                      <a:lnTo>
                        <a:pt x="21" y="39"/>
                      </a:lnTo>
                      <a:lnTo>
                        <a:pt x="19" y="40"/>
                      </a:lnTo>
                      <a:lnTo>
                        <a:pt x="18" y="40"/>
                      </a:lnTo>
                      <a:close/>
                    </a:path>
                  </a:pathLst>
                </a:custGeom>
                <a:solidFill>
                  <a:srgbClr val="3085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70" name="Freeform 401">
                  <a:extLst>
                    <a:ext uri="{FF2B5EF4-FFF2-40B4-BE49-F238E27FC236}">
                      <a16:creationId xmlns:a16="http://schemas.microsoft.com/office/drawing/2014/main" id="{28C9F0D5-6F91-4CDB-8328-03D71FAE9294}"/>
                    </a:ext>
                  </a:extLst>
                </p:cNvPr>
                <p:cNvSpPr>
                  <a:spLocks/>
                </p:cNvSpPr>
                <p:nvPr/>
              </p:nvSpPr>
              <p:spPr bwMode="auto">
                <a:xfrm>
                  <a:off x="3555202" y="3972481"/>
                  <a:ext cx="227777" cy="22045"/>
                </a:xfrm>
                <a:custGeom>
                  <a:avLst/>
                  <a:gdLst>
                    <a:gd name="T0" fmla="*/ 87 w 91"/>
                    <a:gd name="T1" fmla="*/ 9 h 9"/>
                    <a:gd name="T2" fmla="*/ 4 w 91"/>
                    <a:gd name="T3" fmla="*/ 9 h 9"/>
                    <a:gd name="T4" fmla="*/ 4 w 91"/>
                    <a:gd name="T5" fmla="*/ 9 h 9"/>
                    <a:gd name="T6" fmla="*/ 3 w 91"/>
                    <a:gd name="T7" fmla="*/ 9 h 9"/>
                    <a:gd name="T8" fmla="*/ 2 w 91"/>
                    <a:gd name="T9" fmla="*/ 7 h 9"/>
                    <a:gd name="T10" fmla="*/ 1 w 91"/>
                    <a:gd name="T11" fmla="*/ 6 h 9"/>
                    <a:gd name="T12" fmla="*/ 0 w 91"/>
                    <a:gd name="T13" fmla="*/ 4 h 9"/>
                    <a:gd name="T14" fmla="*/ 0 w 91"/>
                    <a:gd name="T15" fmla="*/ 4 h 9"/>
                    <a:gd name="T16" fmla="*/ 1 w 91"/>
                    <a:gd name="T17" fmla="*/ 3 h 9"/>
                    <a:gd name="T18" fmla="*/ 2 w 91"/>
                    <a:gd name="T19" fmla="*/ 1 h 9"/>
                    <a:gd name="T20" fmla="*/ 3 w 91"/>
                    <a:gd name="T21" fmla="*/ 0 h 9"/>
                    <a:gd name="T22" fmla="*/ 4 w 91"/>
                    <a:gd name="T23" fmla="*/ 0 h 9"/>
                    <a:gd name="T24" fmla="*/ 87 w 91"/>
                    <a:gd name="T25" fmla="*/ 0 h 9"/>
                    <a:gd name="T26" fmla="*/ 87 w 91"/>
                    <a:gd name="T27" fmla="*/ 0 h 9"/>
                    <a:gd name="T28" fmla="*/ 89 w 91"/>
                    <a:gd name="T29" fmla="*/ 0 h 9"/>
                    <a:gd name="T30" fmla="*/ 90 w 91"/>
                    <a:gd name="T31" fmla="*/ 1 h 9"/>
                    <a:gd name="T32" fmla="*/ 91 w 91"/>
                    <a:gd name="T33" fmla="*/ 3 h 9"/>
                    <a:gd name="T34" fmla="*/ 91 w 91"/>
                    <a:gd name="T35" fmla="*/ 4 h 9"/>
                    <a:gd name="T36" fmla="*/ 91 w 91"/>
                    <a:gd name="T37" fmla="*/ 4 h 9"/>
                    <a:gd name="T38" fmla="*/ 91 w 91"/>
                    <a:gd name="T39" fmla="*/ 6 h 9"/>
                    <a:gd name="T40" fmla="*/ 90 w 91"/>
                    <a:gd name="T41" fmla="*/ 7 h 9"/>
                    <a:gd name="T42" fmla="*/ 89 w 91"/>
                    <a:gd name="T43" fmla="*/ 9 h 9"/>
                    <a:gd name="T44" fmla="*/ 87 w 91"/>
                    <a:gd name="T45" fmla="*/ 9 h 9"/>
                    <a:gd name="T46" fmla="*/ 87 w 91"/>
                    <a:gd name="T4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
                      <a:moveTo>
                        <a:pt x="87" y="9"/>
                      </a:moveTo>
                      <a:lnTo>
                        <a:pt x="4" y="9"/>
                      </a:lnTo>
                      <a:lnTo>
                        <a:pt x="4" y="9"/>
                      </a:lnTo>
                      <a:lnTo>
                        <a:pt x="3" y="9"/>
                      </a:lnTo>
                      <a:lnTo>
                        <a:pt x="2" y="7"/>
                      </a:lnTo>
                      <a:lnTo>
                        <a:pt x="1" y="6"/>
                      </a:lnTo>
                      <a:lnTo>
                        <a:pt x="0" y="4"/>
                      </a:lnTo>
                      <a:lnTo>
                        <a:pt x="0" y="4"/>
                      </a:lnTo>
                      <a:lnTo>
                        <a:pt x="1" y="3"/>
                      </a:lnTo>
                      <a:lnTo>
                        <a:pt x="2" y="1"/>
                      </a:lnTo>
                      <a:lnTo>
                        <a:pt x="3" y="0"/>
                      </a:lnTo>
                      <a:lnTo>
                        <a:pt x="4" y="0"/>
                      </a:lnTo>
                      <a:lnTo>
                        <a:pt x="87" y="0"/>
                      </a:lnTo>
                      <a:lnTo>
                        <a:pt x="87" y="0"/>
                      </a:lnTo>
                      <a:lnTo>
                        <a:pt x="89" y="0"/>
                      </a:lnTo>
                      <a:lnTo>
                        <a:pt x="90" y="1"/>
                      </a:lnTo>
                      <a:lnTo>
                        <a:pt x="91" y="3"/>
                      </a:lnTo>
                      <a:lnTo>
                        <a:pt x="91" y="4"/>
                      </a:lnTo>
                      <a:lnTo>
                        <a:pt x="91" y="4"/>
                      </a:lnTo>
                      <a:lnTo>
                        <a:pt x="91" y="6"/>
                      </a:lnTo>
                      <a:lnTo>
                        <a:pt x="90" y="7"/>
                      </a:lnTo>
                      <a:lnTo>
                        <a:pt x="89" y="9"/>
                      </a:lnTo>
                      <a:lnTo>
                        <a:pt x="87" y="9"/>
                      </a:lnTo>
                      <a:lnTo>
                        <a:pt x="87" y="9"/>
                      </a:lnTo>
                      <a:close/>
                    </a:path>
                  </a:pathLst>
                </a:custGeom>
                <a:solidFill>
                  <a:srgbClr val="3085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71" name="Freeform 402">
                  <a:extLst>
                    <a:ext uri="{FF2B5EF4-FFF2-40B4-BE49-F238E27FC236}">
                      <a16:creationId xmlns:a16="http://schemas.microsoft.com/office/drawing/2014/main" id="{565BD8C6-C7AE-48B4-9EAA-D543494892A1}"/>
                    </a:ext>
                  </a:extLst>
                </p:cNvPr>
                <p:cNvSpPr>
                  <a:spLocks/>
                </p:cNvSpPr>
                <p:nvPr/>
              </p:nvSpPr>
              <p:spPr bwMode="auto">
                <a:xfrm>
                  <a:off x="3555202" y="3921045"/>
                  <a:ext cx="227777" cy="29390"/>
                </a:xfrm>
                <a:custGeom>
                  <a:avLst/>
                  <a:gdLst>
                    <a:gd name="T0" fmla="*/ 87 w 91"/>
                    <a:gd name="T1" fmla="*/ 10 h 10"/>
                    <a:gd name="T2" fmla="*/ 4 w 91"/>
                    <a:gd name="T3" fmla="*/ 10 h 10"/>
                    <a:gd name="T4" fmla="*/ 4 w 91"/>
                    <a:gd name="T5" fmla="*/ 10 h 10"/>
                    <a:gd name="T6" fmla="*/ 3 w 91"/>
                    <a:gd name="T7" fmla="*/ 9 h 10"/>
                    <a:gd name="T8" fmla="*/ 2 w 91"/>
                    <a:gd name="T9" fmla="*/ 9 h 10"/>
                    <a:gd name="T10" fmla="*/ 1 w 91"/>
                    <a:gd name="T11" fmla="*/ 7 h 10"/>
                    <a:gd name="T12" fmla="*/ 0 w 91"/>
                    <a:gd name="T13" fmla="*/ 6 h 10"/>
                    <a:gd name="T14" fmla="*/ 0 w 91"/>
                    <a:gd name="T15" fmla="*/ 6 h 10"/>
                    <a:gd name="T16" fmla="*/ 1 w 91"/>
                    <a:gd name="T17" fmla="*/ 3 h 10"/>
                    <a:gd name="T18" fmla="*/ 2 w 91"/>
                    <a:gd name="T19" fmla="*/ 2 h 10"/>
                    <a:gd name="T20" fmla="*/ 3 w 91"/>
                    <a:gd name="T21" fmla="*/ 1 h 10"/>
                    <a:gd name="T22" fmla="*/ 4 w 91"/>
                    <a:gd name="T23" fmla="*/ 0 h 10"/>
                    <a:gd name="T24" fmla="*/ 87 w 91"/>
                    <a:gd name="T25" fmla="*/ 0 h 10"/>
                    <a:gd name="T26" fmla="*/ 87 w 91"/>
                    <a:gd name="T27" fmla="*/ 0 h 10"/>
                    <a:gd name="T28" fmla="*/ 89 w 91"/>
                    <a:gd name="T29" fmla="*/ 1 h 10"/>
                    <a:gd name="T30" fmla="*/ 90 w 91"/>
                    <a:gd name="T31" fmla="*/ 2 h 10"/>
                    <a:gd name="T32" fmla="*/ 91 w 91"/>
                    <a:gd name="T33" fmla="*/ 3 h 10"/>
                    <a:gd name="T34" fmla="*/ 91 w 91"/>
                    <a:gd name="T35" fmla="*/ 6 h 10"/>
                    <a:gd name="T36" fmla="*/ 91 w 91"/>
                    <a:gd name="T37" fmla="*/ 6 h 10"/>
                    <a:gd name="T38" fmla="*/ 91 w 91"/>
                    <a:gd name="T39" fmla="*/ 7 h 10"/>
                    <a:gd name="T40" fmla="*/ 90 w 91"/>
                    <a:gd name="T41" fmla="*/ 9 h 10"/>
                    <a:gd name="T42" fmla="*/ 89 w 91"/>
                    <a:gd name="T43" fmla="*/ 9 h 10"/>
                    <a:gd name="T44" fmla="*/ 87 w 91"/>
                    <a:gd name="T45" fmla="*/ 10 h 10"/>
                    <a:gd name="T46" fmla="*/ 87 w 91"/>
                    <a:gd name="T4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10">
                      <a:moveTo>
                        <a:pt x="87" y="10"/>
                      </a:moveTo>
                      <a:lnTo>
                        <a:pt x="4" y="10"/>
                      </a:lnTo>
                      <a:lnTo>
                        <a:pt x="4" y="10"/>
                      </a:lnTo>
                      <a:lnTo>
                        <a:pt x="3" y="9"/>
                      </a:lnTo>
                      <a:lnTo>
                        <a:pt x="2" y="9"/>
                      </a:lnTo>
                      <a:lnTo>
                        <a:pt x="1" y="7"/>
                      </a:lnTo>
                      <a:lnTo>
                        <a:pt x="0" y="6"/>
                      </a:lnTo>
                      <a:lnTo>
                        <a:pt x="0" y="6"/>
                      </a:lnTo>
                      <a:lnTo>
                        <a:pt x="1" y="3"/>
                      </a:lnTo>
                      <a:lnTo>
                        <a:pt x="2" y="2"/>
                      </a:lnTo>
                      <a:lnTo>
                        <a:pt x="3" y="1"/>
                      </a:lnTo>
                      <a:lnTo>
                        <a:pt x="4" y="0"/>
                      </a:lnTo>
                      <a:lnTo>
                        <a:pt x="87" y="0"/>
                      </a:lnTo>
                      <a:lnTo>
                        <a:pt x="87" y="0"/>
                      </a:lnTo>
                      <a:lnTo>
                        <a:pt x="89" y="1"/>
                      </a:lnTo>
                      <a:lnTo>
                        <a:pt x="90" y="2"/>
                      </a:lnTo>
                      <a:lnTo>
                        <a:pt x="91" y="3"/>
                      </a:lnTo>
                      <a:lnTo>
                        <a:pt x="91" y="6"/>
                      </a:lnTo>
                      <a:lnTo>
                        <a:pt x="91" y="6"/>
                      </a:lnTo>
                      <a:lnTo>
                        <a:pt x="91" y="7"/>
                      </a:lnTo>
                      <a:lnTo>
                        <a:pt x="90" y="9"/>
                      </a:lnTo>
                      <a:lnTo>
                        <a:pt x="89" y="9"/>
                      </a:lnTo>
                      <a:lnTo>
                        <a:pt x="87" y="10"/>
                      </a:lnTo>
                      <a:lnTo>
                        <a:pt x="87" y="10"/>
                      </a:lnTo>
                      <a:close/>
                    </a:path>
                  </a:pathLst>
                </a:custGeom>
                <a:solidFill>
                  <a:srgbClr val="3085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72" name="Freeform 403">
                  <a:extLst>
                    <a:ext uri="{FF2B5EF4-FFF2-40B4-BE49-F238E27FC236}">
                      <a16:creationId xmlns:a16="http://schemas.microsoft.com/office/drawing/2014/main" id="{25538475-AFEE-421E-9C7D-5DDB6E1D911B}"/>
                    </a:ext>
                  </a:extLst>
                </p:cNvPr>
                <p:cNvSpPr>
                  <a:spLocks/>
                </p:cNvSpPr>
                <p:nvPr/>
              </p:nvSpPr>
              <p:spPr bwMode="auto">
                <a:xfrm>
                  <a:off x="3496422" y="4060652"/>
                  <a:ext cx="345338" cy="22045"/>
                </a:xfrm>
                <a:custGeom>
                  <a:avLst/>
                  <a:gdLst>
                    <a:gd name="T0" fmla="*/ 135 w 140"/>
                    <a:gd name="T1" fmla="*/ 8 h 8"/>
                    <a:gd name="T2" fmla="*/ 4 w 140"/>
                    <a:gd name="T3" fmla="*/ 8 h 8"/>
                    <a:gd name="T4" fmla="*/ 4 w 140"/>
                    <a:gd name="T5" fmla="*/ 8 h 8"/>
                    <a:gd name="T6" fmla="*/ 2 w 140"/>
                    <a:gd name="T7" fmla="*/ 8 h 8"/>
                    <a:gd name="T8" fmla="*/ 1 w 140"/>
                    <a:gd name="T9" fmla="*/ 7 h 8"/>
                    <a:gd name="T10" fmla="*/ 0 w 140"/>
                    <a:gd name="T11" fmla="*/ 6 h 8"/>
                    <a:gd name="T12" fmla="*/ 0 w 140"/>
                    <a:gd name="T13" fmla="*/ 4 h 8"/>
                    <a:gd name="T14" fmla="*/ 0 w 140"/>
                    <a:gd name="T15" fmla="*/ 4 h 8"/>
                    <a:gd name="T16" fmla="*/ 0 w 140"/>
                    <a:gd name="T17" fmla="*/ 3 h 8"/>
                    <a:gd name="T18" fmla="*/ 1 w 140"/>
                    <a:gd name="T19" fmla="*/ 1 h 8"/>
                    <a:gd name="T20" fmla="*/ 2 w 140"/>
                    <a:gd name="T21" fmla="*/ 0 h 8"/>
                    <a:gd name="T22" fmla="*/ 4 w 140"/>
                    <a:gd name="T23" fmla="*/ 0 h 8"/>
                    <a:gd name="T24" fmla="*/ 135 w 140"/>
                    <a:gd name="T25" fmla="*/ 0 h 8"/>
                    <a:gd name="T26" fmla="*/ 135 w 140"/>
                    <a:gd name="T27" fmla="*/ 0 h 8"/>
                    <a:gd name="T28" fmla="*/ 137 w 140"/>
                    <a:gd name="T29" fmla="*/ 0 h 8"/>
                    <a:gd name="T30" fmla="*/ 138 w 140"/>
                    <a:gd name="T31" fmla="*/ 1 h 8"/>
                    <a:gd name="T32" fmla="*/ 139 w 140"/>
                    <a:gd name="T33" fmla="*/ 3 h 8"/>
                    <a:gd name="T34" fmla="*/ 140 w 140"/>
                    <a:gd name="T35" fmla="*/ 4 h 8"/>
                    <a:gd name="T36" fmla="*/ 140 w 140"/>
                    <a:gd name="T37" fmla="*/ 4 h 8"/>
                    <a:gd name="T38" fmla="*/ 139 w 140"/>
                    <a:gd name="T39" fmla="*/ 6 h 8"/>
                    <a:gd name="T40" fmla="*/ 138 w 140"/>
                    <a:gd name="T41" fmla="*/ 7 h 8"/>
                    <a:gd name="T42" fmla="*/ 137 w 140"/>
                    <a:gd name="T43" fmla="*/ 8 h 8"/>
                    <a:gd name="T44" fmla="*/ 135 w 140"/>
                    <a:gd name="T45" fmla="*/ 8 h 8"/>
                    <a:gd name="T46" fmla="*/ 135 w 140"/>
                    <a:gd name="T4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0" h="8">
                      <a:moveTo>
                        <a:pt x="135" y="8"/>
                      </a:moveTo>
                      <a:lnTo>
                        <a:pt x="4" y="8"/>
                      </a:lnTo>
                      <a:lnTo>
                        <a:pt x="4" y="8"/>
                      </a:lnTo>
                      <a:lnTo>
                        <a:pt x="2" y="8"/>
                      </a:lnTo>
                      <a:lnTo>
                        <a:pt x="1" y="7"/>
                      </a:lnTo>
                      <a:lnTo>
                        <a:pt x="0" y="6"/>
                      </a:lnTo>
                      <a:lnTo>
                        <a:pt x="0" y="4"/>
                      </a:lnTo>
                      <a:lnTo>
                        <a:pt x="0" y="4"/>
                      </a:lnTo>
                      <a:lnTo>
                        <a:pt x="0" y="3"/>
                      </a:lnTo>
                      <a:lnTo>
                        <a:pt x="1" y="1"/>
                      </a:lnTo>
                      <a:lnTo>
                        <a:pt x="2" y="0"/>
                      </a:lnTo>
                      <a:lnTo>
                        <a:pt x="4" y="0"/>
                      </a:lnTo>
                      <a:lnTo>
                        <a:pt x="135" y="0"/>
                      </a:lnTo>
                      <a:lnTo>
                        <a:pt x="135" y="0"/>
                      </a:lnTo>
                      <a:lnTo>
                        <a:pt x="137" y="0"/>
                      </a:lnTo>
                      <a:lnTo>
                        <a:pt x="138" y="1"/>
                      </a:lnTo>
                      <a:lnTo>
                        <a:pt x="139" y="3"/>
                      </a:lnTo>
                      <a:lnTo>
                        <a:pt x="140" y="4"/>
                      </a:lnTo>
                      <a:lnTo>
                        <a:pt x="140" y="4"/>
                      </a:lnTo>
                      <a:lnTo>
                        <a:pt x="139" y="6"/>
                      </a:lnTo>
                      <a:lnTo>
                        <a:pt x="138" y="7"/>
                      </a:lnTo>
                      <a:lnTo>
                        <a:pt x="137" y="8"/>
                      </a:lnTo>
                      <a:lnTo>
                        <a:pt x="135" y="8"/>
                      </a:lnTo>
                      <a:lnTo>
                        <a:pt x="135" y="8"/>
                      </a:lnTo>
                      <a:close/>
                    </a:path>
                  </a:pathLst>
                </a:custGeom>
                <a:solidFill>
                  <a:srgbClr val="3085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73" name="Freeform 404">
                  <a:extLst>
                    <a:ext uri="{FF2B5EF4-FFF2-40B4-BE49-F238E27FC236}">
                      <a16:creationId xmlns:a16="http://schemas.microsoft.com/office/drawing/2014/main" id="{AD755702-7C2A-4704-902F-B45616246275}"/>
                    </a:ext>
                  </a:extLst>
                </p:cNvPr>
                <p:cNvSpPr>
                  <a:spLocks/>
                </p:cNvSpPr>
                <p:nvPr/>
              </p:nvSpPr>
              <p:spPr bwMode="auto">
                <a:xfrm>
                  <a:off x="3496422" y="4126778"/>
                  <a:ext cx="345338" cy="22045"/>
                </a:xfrm>
                <a:custGeom>
                  <a:avLst/>
                  <a:gdLst>
                    <a:gd name="T0" fmla="*/ 135 w 140"/>
                    <a:gd name="T1" fmla="*/ 8 h 8"/>
                    <a:gd name="T2" fmla="*/ 4 w 140"/>
                    <a:gd name="T3" fmla="*/ 8 h 8"/>
                    <a:gd name="T4" fmla="*/ 4 w 140"/>
                    <a:gd name="T5" fmla="*/ 8 h 8"/>
                    <a:gd name="T6" fmla="*/ 2 w 140"/>
                    <a:gd name="T7" fmla="*/ 8 h 8"/>
                    <a:gd name="T8" fmla="*/ 1 w 140"/>
                    <a:gd name="T9" fmla="*/ 7 h 8"/>
                    <a:gd name="T10" fmla="*/ 0 w 140"/>
                    <a:gd name="T11" fmla="*/ 6 h 8"/>
                    <a:gd name="T12" fmla="*/ 0 w 140"/>
                    <a:gd name="T13" fmla="*/ 4 h 8"/>
                    <a:gd name="T14" fmla="*/ 0 w 140"/>
                    <a:gd name="T15" fmla="*/ 4 h 8"/>
                    <a:gd name="T16" fmla="*/ 0 w 140"/>
                    <a:gd name="T17" fmla="*/ 3 h 8"/>
                    <a:gd name="T18" fmla="*/ 1 w 140"/>
                    <a:gd name="T19" fmla="*/ 1 h 8"/>
                    <a:gd name="T20" fmla="*/ 2 w 140"/>
                    <a:gd name="T21" fmla="*/ 0 h 8"/>
                    <a:gd name="T22" fmla="*/ 4 w 140"/>
                    <a:gd name="T23" fmla="*/ 0 h 8"/>
                    <a:gd name="T24" fmla="*/ 135 w 140"/>
                    <a:gd name="T25" fmla="*/ 0 h 8"/>
                    <a:gd name="T26" fmla="*/ 135 w 140"/>
                    <a:gd name="T27" fmla="*/ 0 h 8"/>
                    <a:gd name="T28" fmla="*/ 137 w 140"/>
                    <a:gd name="T29" fmla="*/ 0 h 8"/>
                    <a:gd name="T30" fmla="*/ 138 w 140"/>
                    <a:gd name="T31" fmla="*/ 1 h 8"/>
                    <a:gd name="T32" fmla="*/ 139 w 140"/>
                    <a:gd name="T33" fmla="*/ 3 h 8"/>
                    <a:gd name="T34" fmla="*/ 140 w 140"/>
                    <a:gd name="T35" fmla="*/ 4 h 8"/>
                    <a:gd name="T36" fmla="*/ 140 w 140"/>
                    <a:gd name="T37" fmla="*/ 4 h 8"/>
                    <a:gd name="T38" fmla="*/ 139 w 140"/>
                    <a:gd name="T39" fmla="*/ 6 h 8"/>
                    <a:gd name="T40" fmla="*/ 138 w 140"/>
                    <a:gd name="T41" fmla="*/ 7 h 8"/>
                    <a:gd name="T42" fmla="*/ 137 w 140"/>
                    <a:gd name="T43" fmla="*/ 8 h 8"/>
                    <a:gd name="T44" fmla="*/ 135 w 140"/>
                    <a:gd name="T45" fmla="*/ 8 h 8"/>
                    <a:gd name="T46" fmla="*/ 135 w 140"/>
                    <a:gd name="T4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0" h="8">
                      <a:moveTo>
                        <a:pt x="135" y="8"/>
                      </a:moveTo>
                      <a:lnTo>
                        <a:pt x="4" y="8"/>
                      </a:lnTo>
                      <a:lnTo>
                        <a:pt x="4" y="8"/>
                      </a:lnTo>
                      <a:lnTo>
                        <a:pt x="2" y="8"/>
                      </a:lnTo>
                      <a:lnTo>
                        <a:pt x="1" y="7"/>
                      </a:lnTo>
                      <a:lnTo>
                        <a:pt x="0" y="6"/>
                      </a:lnTo>
                      <a:lnTo>
                        <a:pt x="0" y="4"/>
                      </a:lnTo>
                      <a:lnTo>
                        <a:pt x="0" y="4"/>
                      </a:lnTo>
                      <a:lnTo>
                        <a:pt x="0" y="3"/>
                      </a:lnTo>
                      <a:lnTo>
                        <a:pt x="1" y="1"/>
                      </a:lnTo>
                      <a:lnTo>
                        <a:pt x="2" y="0"/>
                      </a:lnTo>
                      <a:lnTo>
                        <a:pt x="4" y="0"/>
                      </a:lnTo>
                      <a:lnTo>
                        <a:pt x="135" y="0"/>
                      </a:lnTo>
                      <a:lnTo>
                        <a:pt x="135" y="0"/>
                      </a:lnTo>
                      <a:lnTo>
                        <a:pt x="137" y="0"/>
                      </a:lnTo>
                      <a:lnTo>
                        <a:pt x="138" y="1"/>
                      </a:lnTo>
                      <a:lnTo>
                        <a:pt x="139" y="3"/>
                      </a:lnTo>
                      <a:lnTo>
                        <a:pt x="140" y="4"/>
                      </a:lnTo>
                      <a:lnTo>
                        <a:pt x="140" y="4"/>
                      </a:lnTo>
                      <a:lnTo>
                        <a:pt x="139" y="6"/>
                      </a:lnTo>
                      <a:lnTo>
                        <a:pt x="138" y="7"/>
                      </a:lnTo>
                      <a:lnTo>
                        <a:pt x="137" y="8"/>
                      </a:lnTo>
                      <a:lnTo>
                        <a:pt x="135" y="8"/>
                      </a:lnTo>
                      <a:lnTo>
                        <a:pt x="135" y="8"/>
                      </a:lnTo>
                      <a:close/>
                    </a:path>
                  </a:pathLst>
                </a:custGeom>
                <a:solidFill>
                  <a:srgbClr val="3085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74" name="Freeform 405">
                  <a:extLst>
                    <a:ext uri="{FF2B5EF4-FFF2-40B4-BE49-F238E27FC236}">
                      <a16:creationId xmlns:a16="http://schemas.microsoft.com/office/drawing/2014/main" id="{E253847C-6069-48A5-A03D-A880EAB09BF1}"/>
                    </a:ext>
                  </a:extLst>
                </p:cNvPr>
                <p:cNvSpPr>
                  <a:spLocks/>
                </p:cNvSpPr>
                <p:nvPr/>
              </p:nvSpPr>
              <p:spPr bwMode="auto">
                <a:xfrm>
                  <a:off x="3496422" y="4200254"/>
                  <a:ext cx="345338" cy="22045"/>
                </a:xfrm>
                <a:custGeom>
                  <a:avLst/>
                  <a:gdLst>
                    <a:gd name="T0" fmla="*/ 135 w 140"/>
                    <a:gd name="T1" fmla="*/ 9 h 9"/>
                    <a:gd name="T2" fmla="*/ 4 w 140"/>
                    <a:gd name="T3" fmla="*/ 9 h 9"/>
                    <a:gd name="T4" fmla="*/ 4 w 140"/>
                    <a:gd name="T5" fmla="*/ 9 h 9"/>
                    <a:gd name="T6" fmla="*/ 2 w 140"/>
                    <a:gd name="T7" fmla="*/ 8 h 9"/>
                    <a:gd name="T8" fmla="*/ 1 w 140"/>
                    <a:gd name="T9" fmla="*/ 7 h 9"/>
                    <a:gd name="T10" fmla="*/ 0 w 140"/>
                    <a:gd name="T11" fmla="*/ 6 h 9"/>
                    <a:gd name="T12" fmla="*/ 0 w 140"/>
                    <a:gd name="T13" fmla="*/ 4 h 9"/>
                    <a:gd name="T14" fmla="*/ 0 w 140"/>
                    <a:gd name="T15" fmla="*/ 4 h 9"/>
                    <a:gd name="T16" fmla="*/ 0 w 140"/>
                    <a:gd name="T17" fmla="*/ 3 h 9"/>
                    <a:gd name="T18" fmla="*/ 1 w 140"/>
                    <a:gd name="T19" fmla="*/ 1 h 9"/>
                    <a:gd name="T20" fmla="*/ 2 w 140"/>
                    <a:gd name="T21" fmla="*/ 1 h 9"/>
                    <a:gd name="T22" fmla="*/ 4 w 140"/>
                    <a:gd name="T23" fmla="*/ 0 h 9"/>
                    <a:gd name="T24" fmla="*/ 135 w 140"/>
                    <a:gd name="T25" fmla="*/ 0 h 9"/>
                    <a:gd name="T26" fmla="*/ 135 w 140"/>
                    <a:gd name="T27" fmla="*/ 0 h 9"/>
                    <a:gd name="T28" fmla="*/ 137 w 140"/>
                    <a:gd name="T29" fmla="*/ 1 h 9"/>
                    <a:gd name="T30" fmla="*/ 138 w 140"/>
                    <a:gd name="T31" fmla="*/ 1 h 9"/>
                    <a:gd name="T32" fmla="*/ 139 w 140"/>
                    <a:gd name="T33" fmla="*/ 3 h 9"/>
                    <a:gd name="T34" fmla="*/ 140 w 140"/>
                    <a:gd name="T35" fmla="*/ 4 h 9"/>
                    <a:gd name="T36" fmla="*/ 140 w 140"/>
                    <a:gd name="T37" fmla="*/ 4 h 9"/>
                    <a:gd name="T38" fmla="*/ 139 w 140"/>
                    <a:gd name="T39" fmla="*/ 6 h 9"/>
                    <a:gd name="T40" fmla="*/ 138 w 140"/>
                    <a:gd name="T41" fmla="*/ 7 h 9"/>
                    <a:gd name="T42" fmla="*/ 137 w 140"/>
                    <a:gd name="T43" fmla="*/ 8 h 9"/>
                    <a:gd name="T44" fmla="*/ 135 w 140"/>
                    <a:gd name="T45" fmla="*/ 9 h 9"/>
                    <a:gd name="T46" fmla="*/ 135 w 140"/>
                    <a:gd name="T4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0" h="9">
                      <a:moveTo>
                        <a:pt x="135" y="9"/>
                      </a:moveTo>
                      <a:lnTo>
                        <a:pt x="4" y="9"/>
                      </a:lnTo>
                      <a:lnTo>
                        <a:pt x="4" y="9"/>
                      </a:lnTo>
                      <a:lnTo>
                        <a:pt x="2" y="8"/>
                      </a:lnTo>
                      <a:lnTo>
                        <a:pt x="1" y="7"/>
                      </a:lnTo>
                      <a:lnTo>
                        <a:pt x="0" y="6"/>
                      </a:lnTo>
                      <a:lnTo>
                        <a:pt x="0" y="4"/>
                      </a:lnTo>
                      <a:lnTo>
                        <a:pt x="0" y="4"/>
                      </a:lnTo>
                      <a:lnTo>
                        <a:pt x="0" y="3"/>
                      </a:lnTo>
                      <a:lnTo>
                        <a:pt x="1" y="1"/>
                      </a:lnTo>
                      <a:lnTo>
                        <a:pt x="2" y="1"/>
                      </a:lnTo>
                      <a:lnTo>
                        <a:pt x="4" y="0"/>
                      </a:lnTo>
                      <a:lnTo>
                        <a:pt x="135" y="0"/>
                      </a:lnTo>
                      <a:lnTo>
                        <a:pt x="135" y="0"/>
                      </a:lnTo>
                      <a:lnTo>
                        <a:pt x="137" y="1"/>
                      </a:lnTo>
                      <a:lnTo>
                        <a:pt x="138" y="1"/>
                      </a:lnTo>
                      <a:lnTo>
                        <a:pt x="139" y="3"/>
                      </a:lnTo>
                      <a:lnTo>
                        <a:pt x="140" y="4"/>
                      </a:lnTo>
                      <a:lnTo>
                        <a:pt x="140" y="4"/>
                      </a:lnTo>
                      <a:lnTo>
                        <a:pt x="139" y="6"/>
                      </a:lnTo>
                      <a:lnTo>
                        <a:pt x="138" y="7"/>
                      </a:lnTo>
                      <a:lnTo>
                        <a:pt x="137" y="8"/>
                      </a:lnTo>
                      <a:lnTo>
                        <a:pt x="135" y="9"/>
                      </a:lnTo>
                      <a:lnTo>
                        <a:pt x="135" y="9"/>
                      </a:lnTo>
                      <a:close/>
                    </a:path>
                  </a:pathLst>
                </a:custGeom>
                <a:solidFill>
                  <a:srgbClr val="3085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75" name="Freeform 407">
                  <a:extLst>
                    <a:ext uri="{FF2B5EF4-FFF2-40B4-BE49-F238E27FC236}">
                      <a16:creationId xmlns:a16="http://schemas.microsoft.com/office/drawing/2014/main" id="{8A0455E3-C2E3-443A-B17F-4009CC1721FD}"/>
                    </a:ext>
                  </a:extLst>
                </p:cNvPr>
                <p:cNvSpPr>
                  <a:spLocks/>
                </p:cNvSpPr>
                <p:nvPr/>
              </p:nvSpPr>
              <p:spPr bwMode="auto">
                <a:xfrm>
                  <a:off x="3496422" y="4266380"/>
                  <a:ext cx="168997" cy="22045"/>
                </a:xfrm>
                <a:custGeom>
                  <a:avLst/>
                  <a:gdLst>
                    <a:gd name="T0" fmla="*/ 64 w 69"/>
                    <a:gd name="T1" fmla="*/ 9 h 9"/>
                    <a:gd name="T2" fmla="*/ 4 w 69"/>
                    <a:gd name="T3" fmla="*/ 9 h 9"/>
                    <a:gd name="T4" fmla="*/ 4 w 69"/>
                    <a:gd name="T5" fmla="*/ 9 h 9"/>
                    <a:gd name="T6" fmla="*/ 2 w 69"/>
                    <a:gd name="T7" fmla="*/ 8 h 9"/>
                    <a:gd name="T8" fmla="*/ 1 w 69"/>
                    <a:gd name="T9" fmla="*/ 8 h 9"/>
                    <a:gd name="T10" fmla="*/ 0 w 69"/>
                    <a:gd name="T11" fmla="*/ 6 h 9"/>
                    <a:gd name="T12" fmla="*/ 0 w 69"/>
                    <a:gd name="T13" fmla="*/ 5 h 9"/>
                    <a:gd name="T14" fmla="*/ 0 w 69"/>
                    <a:gd name="T15" fmla="*/ 5 h 9"/>
                    <a:gd name="T16" fmla="*/ 0 w 69"/>
                    <a:gd name="T17" fmla="*/ 3 h 9"/>
                    <a:gd name="T18" fmla="*/ 1 w 69"/>
                    <a:gd name="T19" fmla="*/ 2 h 9"/>
                    <a:gd name="T20" fmla="*/ 2 w 69"/>
                    <a:gd name="T21" fmla="*/ 1 h 9"/>
                    <a:gd name="T22" fmla="*/ 4 w 69"/>
                    <a:gd name="T23" fmla="*/ 0 h 9"/>
                    <a:gd name="T24" fmla="*/ 64 w 69"/>
                    <a:gd name="T25" fmla="*/ 0 h 9"/>
                    <a:gd name="T26" fmla="*/ 64 w 69"/>
                    <a:gd name="T27" fmla="*/ 0 h 9"/>
                    <a:gd name="T28" fmla="*/ 66 w 69"/>
                    <a:gd name="T29" fmla="*/ 1 h 9"/>
                    <a:gd name="T30" fmla="*/ 67 w 69"/>
                    <a:gd name="T31" fmla="*/ 2 h 9"/>
                    <a:gd name="T32" fmla="*/ 68 w 69"/>
                    <a:gd name="T33" fmla="*/ 3 h 9"/>
                    <a:gd name="T34" fmla="*/ 69 w 69"/>
                    <a:gd name="T35" fmla="*/ 5 h 9"/>
                    <a:gd name="T36" fmla="*/ 69 w 69"/>
                    <a:gd name="T37" fmla="*/ 5 h 9"/>
                    <a:gd name="T38" fmla="*/ 68 w 69"/>
                    <a:gd name="T39" fmla="*/ 6 h 9"/>
                    <a:gd name="T40" fmla="*/ 67 w 69"/>
                    <a:gd name="T41" fmla="*/ 8 h 9"/>
                    <a:gd name="T42" fmla="*/ 66 w 69"/>
                    <a:gd name="T43" fmla="*/ 8 h 9"/>
                    <a:gd name="T44" fmla="*/ 64 w 69"/>
                    <a:gd name="T45" fmla="*/ 9 h 9"/>
                    <a:gd name="T46" fmla="*/ 64 w 69"/>
                    <a:gd name="T4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9" h="9">
                      <a:moveTo>
                        <a:pt x="64" y="9"/>
                      </a:moveTo>
                      <a:lnTo>
                        <a:pt x="4" y="9"/>
                      </a:lnTo>
                      <a:lnTo>
                        <a:pt x="4" y="9"/>
                      </a:lnTo>
                      <a:lnTo>
                        <a:pt x="2" y="8"/>
                      </a:lnTo>
                      <a:lnTo>
                        <a:pt x="1" y="8"/>
                      </a:lnTo>
                      <a:lnTo>
                        <a:pt x="0" y="6"/>
                      </a:lnTo>
                      <a:lnTo>
                        <a:pt x="0" y="5"/>
                      </a:lnTo>
                      <a:lnTo>
                        <a:pt x="0" y="5"/>
                      </a:lnTo>
                      <a:lnTo>
                        <a:pt x="0" y="3"/>
                      </a:lnTo>
                      <a:lnTo>
                        <a:pt x="1" y="2"/>
                      </a:lnTo>
                      <a:lnTo>
                        <a:pt x="2" y="1"/>
                      </a:lnTo>
                      <a:lnTo>
                        <a:pt x="4" y="0"/>
                      </a:lnTo>
                      <a:lnTo>
                        <a:pt x="64" y="0"/>
                      </a:lnTo>
                      <a:lnTo>
                        <a:pt x="64" y="0"/>
                      </a:lnTo>
                      <a:lnTo>
                        <a:pt x="66" y="1"/>
                      </a:lnTo>
                      <a:lnTo>
                        <a:pt x="67" y="2"/>
                      </a:lnTo>
                      <a:lnTo>
                        <a:pt x="68" y="3"/>
                      </a:lnTo>
                      <a:lnTo>
                        <a:pt x="69" y="5"/>
                      </a:lnTo>
                      <a:lnTo>
                        <a:pt x="69" y="5"/>
                      </a:lnTo>
                      <a:lnTo>
                        <a:pt x="68" y="6"/>
                      </a:lnTo>
                      <a:lnTo>
                        <a:pt x="67" y="8"/>
                      </a:lnTo>
                      <a:lnTo>
                        <a:pt x="66" y="8"/>
                      </a:lnTo>
                      <a:lnTo>
                        <a:pt x="64" y="9"/>
                      </a:lnTo>
                      <a:lnTo>
                        <a:pt x="64" y="9"/>
                      </a:lnTo>
                      <a:close/>
                    </a:path>
                  </a:pathLst>
                </a:custGeom>
                <a:solidFill>
                  <a:srgbClr val="3085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grpSp>
          <p:grpSp>
            <p:nvGrpSpPr>
              <p:cNvPr id="41" name="Group 13">
                <a:extLst>
                  <a:ext uri="{FF2B5EF4-FFF2-40B4-BE49-F238E27FC236}">
                    <a16:creationId xmlns:a16="http://schemas.microsoft.com/office/drawing/2014/main" id="{3EBEB14A-1E0F-4056-B196-A006300D7141}"/>
                  </a:ext>
                </a:extLst>
              </p:cNvPr>
              <p:cNvGrpSpPr/>
              <p:nvPr/>
            </p:nvGrpSpPr>
            <p:grpSpPr>
              <a:xfrm>
                <a:off x="4312005" y="4383941"/>
                <a:ext cx="198387" cy="213083"/>
                <a:chOff x="4312005" y="4383941"/>
                <a:chExt cx="198387" cy="213083"/>
              </a:xfrm>
            </p:grpSpPr>
            <p:sp>
              <p:nvSpPr>
                <p:cNvPr id="56" name="Freeform 408">
                  <a:extLst>
                    <a:ext uri="{FF2B5EF4-FFF2-40B4-BE49-F238E27FC236}">
                      <a16:creationId xmlns:a16="http://schemas.microsoft.com/office/drawing/2014/main" id="{2D3F55F8-0249-40F4-94C9-8C06B3022D14}"/>
                    </a:ext>
                  </a:extLst>
                </p:cNvPr>
                <p:cNvSpPr>
                  <a:spLocks noEditPoints="1"/>
                </p:cNvSpPr>
                <p:nvPr/>
              </p:nvSpPr>
              <p:spPr bwMode="auto">
                <a:xfrm>
                  <a:off x="4312005" y="4391291"/>
                  <a:ext cx="198387" cy="205733"/>
                </a:xfrm>
                <a:custGeom>
                  <a:avLst/>
                  <a:gdLst>
                    <a:gd name="T0" fmla="*/ 82 w 82"/>
                    <a:gd name="T1" fmla="*/ 41 h 84"/>
                    <a:gd name="T2" fmla="*/ 79 w 82"/>
                    <a:gd name="T3" fmla="*/ 36 h 84"/>
                    <a:gd name="T4" fmla="*/ 74 w 82"/>
                    <a:gd name="T5" fmla="*/ 32 h 84"/>
                    <a:gd name="T6" fmla="*/ 60 w 82"/>
                    <a:gd name="T7" fmla="*/ 32 h 84"/>
                    <a:gd name="T8" fmla="*/ 67 w 82"/>
                    <a:gd name="T9" fmla="*/ 28 h 84"/>
                    <a:gd name="T10" fmla="*/ 74 w 82"/>
                    <a:gd name="T11" fmla="*/ 20 h 84"/>
                    <a:gd name="T12" fmla="*/ 73 w 82"/>
                    <a:gd name="T13" fmla="*/ 15 h 84"/>
                    <a:gd name="T14" fmla="*/ 70 w 82"/>
                    <a:gd name="T15" fmla="*/ 13 h 84"/>
                    <a:gd name="T16" fmla="*/ 63 w 82"/>
                    <a:gd name="T17" fmla="*/ 11 h 84"/>
                    <a:gd name="T18" fmla="*/ 58 w 82"/>
                    <a:gd name="T19" fmla="*/ 12 h 84"/>
                    <a:gd name="T20" fmla="*/ 49 w 82"/>
                    <a:gd name="T21" fmla="*/ 22 h 84"/>
                    <a:gd name="T22" fmla="*/ 50 w 82"/>
                    <a:gd name="T23" fmla="*/ 14 h 84"/>
                    <a:gd name="T24" fmla="*/ 49 w 82"/>
                    <a:gd name="T25" fmla="*/ 3 h 84"/>
                    <a:gd name="T26" fmla="*/ 44 w 82"/>
                    <a:gd name="T27" fmla="*/ 0 h 84"/>
                    <a:gd name="T28" fmla="*/ 40 w 82"/>
                    <a:gd name="T29" fmla="*/ 0 h 84"/>
                    <a:gd name="T30" fmla="*/ 34 w 82"/>
                    <a:gd name="T31" fmla="*/ 3 h 84"/>
                    <a:gd name="T32" fmla="*/ 32 w 82"/>
                    <a:gd name="T33" fmla="*/ 8 h 84"/>
                    <a:gd name="T34" fmla="*/ 32 w 82"/>
                    <a:gd name="T35" fmla="*/ 22 h 84"/>
                    <a:gd name="T36" fmla="*/ 27 w 82"/>
                    <a:gd name="T37" fmla="*/ 16 h 84"/>
                    <a:gd name="T38" fmla="*/ 18 w 82"/>
                    <a:gd name="T39" fmla="*/ 10 h 84"/>
                    <a:gd name="T40" fmla="*/ 13 w 82"/>
                    <a:gd name="T41" fmla="*/ 11 h 84"/>
                    <a:gd name="T42" fmla="*/ 11 w 82"/>
                    <a:gd name="T43" fmla="*/ 13 h 84"/>
                    <a:gd name="T44" fmla="*/ 9 w 82"/>
                    <a:gd name="T45" fmla="*/ 19 h 84"/>
                    <a:gd name="T46" fmla="*/ 11 w 82"/>
                    <a:gd name="T47" fmla="*/ 25 h 84"/>
                    <a:gd name="T48" fmla="*/ 21 w 82"/>
                    <a:gd name="T49" fmla="*/ 35 h 84"/>
                    <a:gd name="T50" fmla="*/ 12 w 82"/>
                    <a:gd name="T51" fmla="*/ 34 h 84"/>
                    <a:gd name="T52" fmla="*/ 3 w 82"/>
                    <a:gd name="T53" fmla="*/ 35 h 84"/>
                    <a:gd name="T54" fmla="*/ 0 w 82"/>
                    <a:gd name="T55" fmla="*/ 39 h 84"/>
                    <a:gd name="T56" fmla="*/ 0 w 82"/>
                    <a:gd name="T57" fmla="*/ 42 h 84"/>
                    <a:gd name="T58" fmla="*/ 3 w 82"/>
                    <a:gd name="T59" fmla="*/ 48 h 84"/>
                    <a:gd name="T60" fmla="*/ 8 w 82"/>
                    <a:gd name="T61" fmla="*/ 51 h 84"/>
                    <a:gd name="T62" fmla="*/ 22 w 82"/>
                    <a:gd name="T63" fmla="*/ 50 h 84"/>
                    <a:gd name="T64" fmla="*/ 14 w 82"/>
                    <a:gd name="T65" fmla="*/ 55 h 84"/>
                    <a:gd name="T66" fmla="*/ 9 w 82"/>
                    <a:gd name="T67" fmla="*/ 64 h 84"/>
                    <a:gd name="T68" fmla="*/ 9 w 82"/>
                    <a:gd name="T69" fmla="*/ 69 h 84"/>
                    <a:gd name="T70" fmla="*/ 12 w 82"/>
                    <a:gd name="T71" fmla="*/ 71 h 84"/>
                    <a:gd name="T72" fmla="*/ 18 w 82"/>
                    <a:gd name="T73" fmla="*/ 73 h 84"/>
                    <a:gd name="T74" fmla="*/ 25 w 82"/>
                    <a:gd name="T75" fmla="*/ 71 h 84"/>
                    <a:gd name="T76" fmla="*/ 33 w 82"/>
                    <a:gd name="T77" fmla="*/ 62 h 84"/>
                    <a:gd name="T78" fmla="*/ 32 w 82"/>
                    <a:gd name="T79" fmla="*/ 70 h 84"/>
                    <a:gd name="T80" fmla="*/ 34 w 82"/>
                    <a:gd name="T81" fmla="*/ 80 h 84"/>
                    <a:gd name="T82" fmla="*/ 38 w 82"/>
                    <a:gd name="T83" fmla="*/ 84 h 84"/>
                    <a:gd name="T84" fmla="*/ 41 w 82"/>
                    <a:gd name="T85" fmla="*/ 83 h 84"/>
                    <a:gd name="T86" fmla="*/ 48 w 82"/>
                    <a:gd name="T87" fmla="*/ 79 h 84"/>
                    <a:gd name="T88" fmla="*/ 50 w 82"/>
                    <a:gd name="T89" fmla="*/ 74 h 84"/>
                    <a:gd name="T90" fmla="*/ 50 w 82"/>
                    <a:gd name="T91" fmla="*/ 62 h 84"/>
                    <a:gd name="T92" fmla="*/ 55 w 82"/>
                    <a:gd name="T93" fmla="*/ 68 h 84"/>
                    <a:gd name="T94" fmla="*/ 63 w 82"/>
                    <a:gd name="T95" fmla="*/ 74 h 84"/>
                    <a:gd name="T96" fmla="*/ 69 w 82"/>
                    <a:gd name="T97" fmla="*/ 73 h 84"/>
                    <a:gd name="T98" fmla="*/ 71 w 82"/>
                    <a:gd name="T99" fmla="*/ 70 h 84"/>
                    <a:gd name="T100" fmla="*/ 73 w 82"/>
                    <a:gd name="T101" fmla="*/ 64 h 84"/>
                    <a:gd name="T102" fmla="*/ 71 w 82"/>
                    <a:gd name="T103" fmla="*/ 59 h 84"/>
                    <a:gd name="T104" fmla="*/ 61 w 82"/>
                    <a:gd name="T105" fmla="*/ 49 h 84"/>
                    <a:gd name="T106" fmla="*/ 70 w 82"/>
                    <a:gd name="T107" fmla="*/ 50 h 84"/>
                    <a:gd name="T108" fmla="*/ 80 w 82"/>
                    <a:gd name="T109" fmla="*/ 49 h 84"/>
                    <a:gd name="T110" fmla="*/ 82 w 82"/>
                    <a:gd name="T111" fmla="*/ 45 h 84"/>
                    <a:gd name="T112" fmla="*/ 82 w 82"/>
                    <a:gd name="T113" fmla="*/ 41 h 84"/>
                    <a:gd name="T114" fmla="*/ 35 w 82"/>
                    <a:gd name="T115" fmla="*/ 45 h 84"/>
                    <a:gd name="T116" fmla="*/ 38 w 82"/>
                    <a:gd name="T117" fmla="*/ 36 h 84"/>
                    <a:gd name="T118" fmla="*/ 47 w 82"/>
                    <a:gd name="T119" fmla="*/ 39 h 84"/>
                    <a:gd name="T120" fmla="*/ 44 w 82"/>
                    <a:gd name="T12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 h="84">
                      <a:moveTo>
                        <a:pt x="82" y="41"/>
                      </a:moveTo>
                      <a:lnTo>
                        <a:pt x="82" y="41"/>
                      </a:lnTo>
                      <a:lnTo>
                        <a:pt x="81" y="38"/>
                      </a:lnTo>
                      <a:lnTo>
                        <a:pt x="79" y="36"/>
                      </a:lnTo>
                      <a:lnTo>
                        <a:pt x="77" y="34"/>
                      </a:lnTo>
                      <a:lnTo>
                        <a:pt x="74" y="32"/>
                      </a:lnTo>
                      <a:lnTo>
                        <a:pt x="67" y="31"/>
                      </a:lnTo>
                      <a:lnTo>
                        <a:pt x="60" y="32"/>
                      </a:lnTo>
                      <a:lnTo>
                        <a:pt x="60" y="32"/>
                      </a:lnTo>
                      <a:lnTo>
                        <a:pt x="67" y="28"/>
                      </a:lnTo>
                      <a:lnTo>
                        <a:pt x="72" y="22"/>
                      </a:lnTo>
                      <a:lnTo>
                        <a:pt x="74" y="20"/>
                      </a:lnTo>
                      <a:lnTo>
                        <a:pt x="74" y="17"/>
                      </a:lnTo>
                      <a:lnTo>
                        <a:pt x="73" y="15"/>
                      </a:lnTo>
                      <a:lnTo>
                        <a:pt x="70" y="13"/>
                      </a:lnTo>
                      <a:lnTo>
                        <a:pt x="70" y="13"/>
                      </a:lnTo>
                      <a:lnTo>
                        <a:pt x="66" y="11"/>
                      </a:lnTo>
                      <a:lnTo>
                        <a:pt x="63" y="11"/>
                      </a:lnTo>
                      <a:lnTo>
                        <a:pt x="60" y="11"/>
                      </a:lnTo>
                      <a:lnTo>
                        <a:pt x="58" y="12"/>
                      </a:lnTo>
                      <a:lnTo>
                        <a:pt x="53" y="16"/>
                      </a:lnTo>
                      <a:lnTo>
                        <a:pt x="49" y="22"/>
                      </a:lnTo>
                      <a:lnTo>
                        <a:pt x="49" y="22"/>
                      </a:lnTo>
                      <a:lnTo>
                        <a:pt x="50" y="14"/>
                      </a:lnTo>
                      <a:lnTo>
                        <a:pt x="50" y="6"/>
                      </a:lnTo>
                      <a:lnTo>
                        <a:pt x="49" y="3"/>
                      </a:lnTo>
                      <a:lnTo>
                        <a:pt x="47" y="1"/>
                      </a:lnTo>
                      <a:lnTo>
                        <a:pt x="44" y="0"/>
                      </a:lnTo>
                      <a:lnTo>
                        <a:pt x="40" y="0"/>
                      </a:lnTo>
                      <a:lnTo>
                        <a:pt x="40" y="0"/>
                      </a:lnTo>
                      <a:lnTo>
                        <a:pt x="37" y="2"/>
                      </a:lnTo>
                      <a:lnTo>
                        <a:pt x="34" y="3"/>
                      </a:lnTo>
                      <a:lnTo>
                        <a:pt x="33" y="6"/>
                      </a:lnTo>
                      <a:lnTo>
                        <a:pt x="32" y="8"/>
                      </a:lnTo>
                      <a:lnTo>
                        <a:pt x="31" y="16"/>
                      </a:lnTo>
                      <a:lnTo>
                        <a:pt x="32" y="22"/>
                      </a:lnTo>
                      <a:lnTo>
                        <a:pt x="32" y="22"/>
                      </a:lnTo>
                      <a:lnTo>
                        <a:pt x="27" y="16"/>
                      </a:lnTo>
                      <a:lnTo>
                        <a:pt x="22" y="11"/>
                      </a:lnTo>
                      <a:lnTo>
                        <a:pt x="18" y="10"/>
                      </a:lnTo>
                      <a:lnTo>
                        <a:pt x="16" y="10"/>
                      </a:lnTo>
                      <a:lnTo>
                        <a:pt x="13" y="11"/>
                      </a:lnTo>
                      <a:lnTo>
                        <a:pt x="11" y="13"/>
                      </a:lnTo>
                      <a:lnTo>
                        <a:pt x="11" y="13"/>
                      </a:lnTo>
                      <a:lnTo>
                        <a:pt x="10" y="16"/>
                      </a:lnTo>
                      <a:lnTo>
                        <a:pt x="9" y="19"/>
                      </a:lnTo>
                      <a:lnTo>
                        <a:pt x="10" y="22"/>
                      </a:lnTo>
                      <a:lnTo>
                        <a:pt x="11" y="25"/>
                      </a:lnTo>
                      <a:lnTo>
                        <a:pt x="15" y="30"/>
                      </a:lnTo>
                      <a:lnTo>
                        <a:pt x="21" y="35"/>
                      </a:lnTo>
                      <a:lnTo>
                        <a:pt x="21" y="35"/>
                      </a:lnTo>
                      <a:lnTo>
                        <a:pt x="12" y="34"/>
                      </a:lnTo>
                      <a:lnTo>
                        <a:pt x="5" y="34"/>
                      </a:lnTo>
                      <a:lnTo>
                        <a:pt x="3" y="35"/>
                      </a:lnTo>
                      <a:lnTo>
                        <a:pt x="1" y="37"/>
                      </a:lnTo>
                      <a:lnTo>
                        <a:pt x="0" y="39"/>
                      </a:lnTo>
                      <a:lnTo>
                        <a:pt x="0" y="42"/>
                      </a:lnTo>
                      <a:lnTo>
                        <a:pt x="0" y="42"/>
                      </a:lnTo>
                      <a:lnTo>
                        <a:pt x="1" y="46"/>
                      </a:lnTo>
                      <a:lnTo>
                        <a:pt x="3" y="48"/>
                      </a:lnTo>
                      <a:lnTo>
                        <a:pt x="5" y="50"/>
                      </a:lnTo>
                      <a:lnTo>
                        <a:pt x="8" y="51"/>
                      </a:lnTo>
                      <a:lnTo>
                        <a:pt x="14" y="51"/>
                      </a:lnTo>
                      <a:lnTo>
                        <a:pt x="22" y="50"/>
                      </a:lnTo>
                      <a:lnTo>
                        <a:pt x="22" y="50"/>
                      </a:lnTo>
                      <a:lnTo>
                        <a:pt x="14" y="55"/>
                      </a:lnTo>
                      <a:lnTo>
                        <a:pt x="10" y="61"/>
                      </a:lnTo>
                      <a:lnTo>
                        <a:pt x="9" y="64"/>
                      </a:lnTo>
                      <a:lnTo>
                        <a:pt x="8" y="67"/>
                      </a:lnTo>
                      <a:lnTo>
                        <a:pt x="9" y="69"/>
                      </a:lnTo>
                      <a:lnTo>
                        <a:pt x="12" y="71"/>
                      </a:lnTo>
                      <a:lnTo>
                        <a:pt x="12" y="71"/>
                      </a:lnTo>
                      <a:lnTo>
                        <a:pt x="15" y="73"/>
                      </a:lnTo>
                      <a:lnTo>
                        <a:pt x="18" y="73"/>
                      </a:lnTo>
                      <a:lnTo>
                        <a:pt x="22" y="73"/>
                      </a:lnTo>
                      <a:lnTo>
                        <a:pt x="25" y="71"/>
                      </a:lnTo>
                      <a:lnTo>
                        <a:pt x="29" y="67"/>
                      </a:lnTo>
                      <a:lnTo>
                        <a:pt x="33" y="62"/>
                      </a:lnTo>
                      <a:lnTo>
                        <a:pt x="33" y="62"/>
                      </a:lnTo>
                      <a:lnTo>
                        <a:pt x="32" y="70"/>
                      </a:lnTo>
                      <a:lnTo>
                        <a:pt x="33" y="77"/>
                      </a:lnTo>
                      <a:lnTo>
                        <a:pt x="34" y="80"/>
                      </a:lnTo>
                      <a:lnTo>
                        <a:pt x="35" y="83"/>
                      </a:lnTo>
                      <a:lnTo>
                        <a:pt x="38" y="84"/>
                      </a:lnTo>
                      <a:lnTo>
                        <a:pt x="41" y="83"/>
                      </a:lnTo>
                      <a:lnTo>
                        <a:pt x="41" y="83"/>
                      </a:lnTo>
                      <a:lnTo>
                        <a:pt x="45" y="81"/>
                      </a:lnTo>
                      <a:lnTo>
                        <a:pt x="48" y="79"/>
                      </a:lnTo>
                      <a:lnTo>
                        <a:pt x="49" y="77"/>
                      </a:lnTo>
                      <a:lnTo>
                        <a:pt x="50" y="74"/>
                      </a:lnTo>
                      <a:lnTo>
                        <a:pt x="51" y="68"/>
                      </a:lnTo>
                      <a:lnTo>
                        <a:pt x="50" y="62"/>
                      </a:lnTo>
                      <a:lnTo>
                        <a:pt x="50" y="62"/>
                      </a:lnTo>
                      <a:lnTo>
                        <a:pt x="55" y="68"/>
                      </a:lnTo>
                      <a:lnTo>
                        <a:pt x="60" y="73"/>
                      </a:lnTo>
                      <a:lnTo>
                        <a:pt x="63" y="74"/>
                      </a:lnTo>
                      <a:lnTo>
                        <a:pt x="65" y="74"/>
                      </a:lnTo>
                      <a:lnTo>
                        <a:pt x="69" y="73"/>
                      </a:lnTo>
                      <a:lnTo>
                        <a:pt x="71" y="70"/>
                      </a:lnTo>
                      <a:lnTo>
                        <a:pt x="71" y="70"/>
                      </a:lnTo>
                      <a:lnTo>
                        <a:pt x="72" y="67"/>
                      </a:lnTo>
                      <a:lnTo>
                        <a:pt x="73" y="64"/>
                      </a:lnTo>
                      <a:lnTo>
                        <a:pt x="72" y="62"/>
                      </a:lnTo>
                      <a:lnTo>
                        <a:pt x="71" y="59"/>
                      </a:lnTo>
                      <a:lnTo>
                        <a:pt x="66" y="53"/>
                      </a:lnTo>
                      <a:lnTo>
                        <a:pt x="61" y="49"/>
                      </a:lnTo>
                      <a:lnTo>
                        <a:pt x="61" y="49"/>
                      </a:lnTo>
                      <a:lnTo>
                        <a:pt x="70" y="50"/>
                      </a:lnTo>
                      <a:lnTo>
                        <a:pt x="77" y="50"/>
                      </a:lnTo>
                      <a:lnTo>
                        <a:pt x="80" y="49"/>
                      </a:lnTo>
                      <a:lnTo>
                        <a:pt x="81" y="47"/>
                      </a:lnTo>
                      <a:lnTo>
                        <a:pt x="82" y="45"/>
                      </a:lnTo>
                      <a:lnTo>
                        <a:pt x="82" y="41"/>
                      </a:lnTo>
                      <a:lnTo>
                        <a:pt x="82" y="41"/>
                      </a:lnTo>
                      <a:close/>
                      <a:moveTo>
                        <a:pt x="39" y="48"/>
                      </a:moveTo>
                      <a:lnTo>
                        <a:pt x="35" y="45"/>
                      </a:lnTo>
                      <a:lnTo>
                        <a:pt x="35" y="40"/>
                      </a:lnTo>
                      <a:lnTo>
                        <a:pt x="38" y="36"/>
                      </a:lnTo>
                      <a:lnTo>
                        <a:pt x="44" y="36"/>
                      </a:lnTo>
                      <a:lnTo>
                        <a:pt x="47" y="39"/>
                      </a:lnTo>
                      <a:lnTo>
                        <a:pt x="47" y="44"/>
                      </a:lnTo>
                      <a:lnTo>
                        <a:pt x="44" y="48"/>
                      </a:lnTo>
                      <a:lnTo>
                        <a:pt x="39" y="48"/>
                      </a:lnTo>
                      <a:close/>
                    </a:path>
                  </a:pathLst>
                </a:custGeom>
                <a:solidFill>
                  <a:srgbClr val="6F7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57" name="Freeform 409">
                  <a:extLst>
                    <a:ext uri="{FF2B5EF4-FFF2-40B4-BE49-F238E27FC236}">
                      <a16:creationId xmlns:a16="http://schemas.microsoft.com/office/drawing/2014/main" id="{A0A26C2E-4B86-497B-A8D5-DB9C961B3DF5}"/>
                    </a:ext>
                  </a:extLst>
                </p:cNvPr>
                <p:cNvSpPr>
                  <a:spLocks/>
                </p:cNvSpPr>
                <p:nvPr/>
              </p:nvSpPr>
              <p:spPr bwMode="auto">
                <a:xfrm>
                  <a:off x="4385481" y="4383941"/>
                  <a:ext cx="44085" cy="80826"/>
                </a:xfrm>
                <a:custGeom>
                  <a:avLst/>
                  <a:gdLst>
                    <a:gd name="T0" fmla="*/ 5 w 19"/>
                    <a:gd name="T1" fmla="*/ 35 h 35"/>
                    <a:gd name="T2" fmla="*/ 5 w 19"/>
                    <a:gd name="T3" fmla="*/ 35 h 35"/>
                    <a:gd name="T4" fmla="*/ 4 w 19"/>
                    <a:gd name="T5" fmla="*/ 31 h 35"/>
                    <a:gd name="T6" fmla="*/ 2 w 19"/>
                    <a:gd name="T7" fmla="*/ 26 h 35"/>
                    <a:gd name="T8" fmla="*/ 1 w 19"/>
                    <a:gd name="T9" fmla="*/ 20 h 35"/>
                    <a:gd name="T10" fmla="*/ 0 w 19"/>
                    <a:gd name="T11" fmla="*/ 14 h 35"/>
                    <a:gd name="T12" fmla="*/ 1 w 19"/>
                    <a:gd name="T13" fmla="*/ 7 h 35"/>
                    <a:gd name="T14" fmla="*/ 2 w 19"/>
                    <a:gd name="T15" fmla="*/ 5 h 35"/>
                    <a:gd name="T16" fmla="*/ 4 w 19"/>
                    <a:gd name="T17" fmla="*/ 3 h 35"/>
                    <a:gd name="T18" fmla="*/ 6 w 19"/>
                    <a:gd name="T19" fmla="*/ 1 h 35"/>
                    <a:gd name="T20" fmla="*/ 9 w 19"/>
                    <a:gd name="T21" fmla="*/ 0 h 35"/>
                    <a:gd name="T22" fmla="*/ 9 w 19"/>
                    <a:gd name="T23" fmla="*/ 0 h 35"/>
                    <a:gd name="T24" fmla="*/ 13 w 19"/>
                    <a:gd name="T25" fmla="*/ 0 h 35"/>
                    <a:gd name="T26" fmla="*/ 15 w 19"/>
                    <a:gd name="T27" fmla="*/ 1 h 35"/>
                    <a:gd name="T28" fmla="*/ 17 w 19"/>
                    <a:gd name="T29" fmla="*/ 2 h 35"/>
                    <a:gd name="T30" fmla="*/ 18 w 19"/>
                    <a:gd name="T31" fmla="*/ 4 h 35"/>
                    <a:gd name="T32" fmla="*/ 19 w 19"/>
                    <a:gd name="T33" fmla="*/ 9 h 35"/>
                    <a:gd name="T34" fmla="*/ 19 w 19"/>
                    <a:gd name="T35" fmla="*/ 17 h 35"/>
                    <a:gd name="T36" fmla="*/ 16 w 19"/>
                    <a:gd name="T37" fmla="*/ 29 h 35"/>
                    <a:gd name="T38" fmla="*/ 14 w 19"/>
                    <a:gd name="T39" fmla="*/ 35 h 35"/>
                    <a:gd name="T40" fmla="*/ 5 w 19"/>
                    <a:gd name="T4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35">
                      <a:moveTo>
                        <a:pt x="5" y="35"/>
                      </a:moveTo>
                      <a:lnTo>
                        <a:pt x="5" y="35"/>
                      </a:lnTo>
                      <a:lnTo>
                        <a:pt x="4" y="31"/>
                      </a:lnTo>
                      <a:lnTo>
                        <a:pt x="2" y="26"/>
                      </a:lnTo>
                      <a:lnTo>
                        <a:pt x="1" y="20"/>
                      </a:lnTo>
                      <a:lnTo>
                        <a:pt x="0" y="14"/>
                      </a:lnTo>
                      <a:lnTo>
                        <a:pt x="1" y="7"/>
                      </a:lnTo>
                      <a:lnTo>
                        <a:pt x="2" y="5"/>
                      </a:lnTo>
                      <a:lnTo>
                        <a:pt x="4" y="3"/>
                      </a:lnTo>
                      <a:lnTo>
                        <a:pt x="6" y="1"/>
                      </a:lnTo>
                      <a:lnTo>
                        <a:pt x="9" y="0"/>
                      </a:lnTo>
                      <a:lnTo>
                        <a:pt x="9" y="0"/>
                      </a:lnTo>
                      <a:lnTo>
                        <a:pt x="13" y="0"/>
                      </a:lnTo>
                      <a:lnTo>
                        <a:pt x="15" y="1"/>
                      </a:lnTo>
                      <a:lnTo>
                        <a:pt x="17" y="2"/>
                      </a:lnTo>
                      <a:lnTo>
                        <a:pt x="18" y="4"/>
                      </a:lnTo>
                      <a:lnTo>
                        <a:pt x="19" y="9"/>
                      </a:lnTo>
                      <a:lnTo>
                        <a:pt x="19" y="17"/>
                      </a:lnTo>
                      <a:lnTo>
                        <a:pt x="16" y="29"/>
                      </a:lnTo>
                      <a:lnTo>
                        <a:pt x="14" y="35"/>
                      </a:lnTo>
                      <a:lnTo>
                        <a:pt x="5" y="35"/>
                      </a:lnTo>
                      <a:close/>
                    </a:path>
                  </a:pathLst>
                </a:custGeom>
                <a:solidFill>
                  <a:srgbClr val="FFF1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58" name="Freeform 410">
                  <a:extLst>
                    <a:ext uri="{FF2B5EF4-FFF2-40B4-BE49-F238E27FC236}">
                      <a16:creationId xmlns:a16="http://schemas.microsoft.com/office/drawing/2014/main" id="{B5FDB32B-ACE6-4811-B595-5187F32CE694}"/>
                    </a:ext>
                  </a:extLst>
                </p:cNvPr>
                <p:cNvSpPr>
                  <a:spLocks/>
                </p:cNvSpPr>
                <p:nvPr/>
              </p:nvSpPr>
              <p:spPr bwMode="auto">
                <a:xfrm>
                  <a:off x="4414871" y="4405986"/>
                  <a:ext cx="73476" cy="73476"/>
                </a:xfrm>
                <a:custGeom>
                  <a:avLst/>
                  <a:gdLst>
                    <a:gd name="T0" fmla="*/ 0 w 32"/>
                    <a:gd name="T1" fmla="*/ 24 h 30"/>
                    <a:gd name="T2" fmla="*/ 0 w 32"/>
                    <a:gd name="T3" fmla="*/ 24 h 30"/>
                    <a:gd name="T4" fmla="*/ 3 w 32"/>
                    <a:gd name="T5" fmla="*/ 19 h 30"/>
                    <a:gd name="T6" fmla="*/ 5 w 32"/>
                    <a:gd name="T7" fmla="*/ 15 h 30"/>
                    <a:gd name="T8" fmla="*/ 8 w 32"/>
                    <a:gd name="T9" fmla="*/ 10 h 30"/>
                    <a:gd name="T10" fmla="*/ 12 w 32"/>
                    <a:gd name="T11" fmla="*/ 5 h 30"/>
                    <a:gd name="T12" fmla="*/ 17 w 32"/>
                    <a:gd name="T13" fmla="*/ 1 h 30"/>
                    <a:gd name="T14" fmla="*/ 19 w 32"/>
                    <a:gd name="T15" fmla="*/ 0 h 30"/>
                    <a:gd name="T16" fmla="*/ 22 w 32"/>
                    <a:gd name="T17" fmla="*/ 0 h 30"/>
                    <a:gd name="T18" fmla="*/ 24 w 32"/>
                    <a:gd name="T19" fmla="*/ 0 h 30"/>
                    <a:gd name="T20" fmla="*/ 28 w 32"/>
                    <a:gd name="T21" fmla="*/ 2 h 30"/>
                    <a:gd name="T22" fmla="*/ 28 w 32"/>
                    <a:gd name="T23" fmla="*/ 2 h 30"/>
                    <a:gd name="T24" fmla="*/ 30 w 32"/>
                    <a:gd name="T25" fmla="*/ 4 h 30"/>
                    <a:gd name="T26" fmla="*/ 32 w 32"/>
                    <a:gd name="T27" fmla="*/ 6 h 30"/>
                    <a:gd name="T28" fmla="*/ 32 w 32"/>
                    <a:gd name="T29" fmla="*/ 9 h 30"/>
                    <a:gd name="T30" fmla="*/ 31 w 32"/>
                    <a:gd name="T31" fmla="*/ 11 h 30"/>
                    <a:gd name="T32" fmla="*/ 28 w 32"/>
                    <a:gd name="T33" fmla="*/ 15 h 30"/>
                    <a:gd name="T34" fmla="*/ 22 w 32"/>
                    <a:gd name="T35" fmla="*/ 19 h 30"/>
                    <a:gd name="T36" fmla="*/ 12 w 32"/>
                    <a:gd name="T37" fmla="*/ 26 h 30"/>
                    <a:gd name="T38" fmla="*/ 6 w 32"/>
                    <a:gd name="T39" fmla="*/ 30 h 30"/>
                    <a:gd name="T40" fmla="*/ 0 w 32"/>
                    <a:gd name="T41"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0">
                      <a:moveTo>
                        <a:pt x="0" y="24"/>
                      </a:moveTo>
                      <a:lnTo>
                        <a:pt x="0" y="24"/>
                      </a:lnTo>
                      <a:lnTo>
                        <a:pt x="3" y="19"/>
                      </a:lnTo>
                      <a:lnTo>
                        <a:pt x="5" y="15"/>
                      </a:lnTo>
                      <a:lnTo>
                        <a:pt x="8" y="10"/>
                      </a:lnTo>
                      <a:lnTo>
                        <a:pt x="12" y="5"/>
                      </a:lnTo>
                      <a:lnTo>
                        <a:pt x="17" y="1"/>
                      </a:lnTo>
                      <a:lnTo>
                        <a:pt x="19" y="0"/>
                      </a:lnTo>
                      <a:lnTo>
                        <a:pt x="22" y="0"/>
                      </a:lnTo>
                      <a:lnTo>
                        <a:pt x="24" y="0"/>
                      </a:lnTo>
                      <a:lnTo>
                        <a:pt x="28" y="2"/>
                      </a:lnTo>
                      <a:lnTo>
                        <a:pt x="28" y="2"/>
                      </a:lnTo>
                      <a:lnTo>
                        <a:pt x="30" y="4"/>
                      </a:lnTo>
                      <a:lnTo>
                        <a:pt x="32" y="6"/>
                      </a:lnTo>
                      <a:lnTo>
                        <a:pt x="32" y="9"/>
                      </a:lnTo>
                      <a:lnTo>
                        <a:pt x="31" y="11"/>
                      </a:lnTo>
                      <a:lnTo>
                        <a:pt x="28" y="15"/>
                      </a:lnTo>
                      <a:lnTo>
                        <a:pt x="22" y="19"/>
                      </a:lnTo>
                      <a:lnTo>
                        <a:pt x="12" y="26"/>
                      </a:lnTo>
                      <a:lnTo>
                        <a:pt x="6" y="30"/>
                      </a:lnTo>
                      <a:lnTo>
                        <a:pt x="0" y="24"/>
                      </a:lnTo>
                      <a:close/>
                    </a:path>
                  </a:pathLst>
                </a:custGeom>
                <a:solidFill>
                  <a:srgbClr val="FFF1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59" name="Freeform 411">
                  <a:extLst>
                    <a:ext uri="{FF2B5EF4-FFF2-40B4-BE49-F238E27FC236}">
                      <a16:creationId xmlns:a16="http://schemas.microsoft.com/office/drawing/2014/main" id="{BCB84C7B-5A44-4EEA-B43E-507507FD2132}"/>
                    </a:ext>
                  </a:extLst>
                </p:cNvPr>
                <p:cNvSpPr>
                  <a:spLocks/>
                </p:cNvSpPr>
                <p:nvPr/>
              </p:nvSpPr>
              <p:spPr bwMode="auto">
                <a:xfrm>
                  <a:off x="4422216" y="4457417"/>
                  <a:ext cx="88171" cy="44086"/>
                </a:xfrm>
                <a:custGeom>
                  <a:avLst/>
                  <a:gdLst>
                    <a:gd name="T0" fmla="*/ 0 w 35"/>
                    <a:gd name="T1" fmla="*/ 7 h 19"/>
                    <a:gd name="T2" fmla="*/ 0 w 35"/>
                    <a:gd name="T3" fmla="*/ 7 h 19"/>
                    <a:gd name="T4" fmla="*/ 5 w 35"/>
                    <a:gd name="T5" fmla="*/ 4 h 19"/>
                    <a:gd name="T6" fmla="*/ 10 w 35"/>
                    <a:gd name="T7" fmla="*/ 2 h 19"/>
                    <a:gd name="T8" fmla="*/ 16 w 35"/>
                    <a:gd name="T9" fmla="*/ 1 h 19"/>
                    <a:gd name="T10" fmla="*/ 23 w 35"/>
                    <a:gd name="T11" fmla="*/ 0 h 19"/>
                    <a:gd name="T12" fmla="*/ 28 w 35"/>
                    <a:gd name="T13" fmla="*/ 1 h 19"/>
                    <a:gd name="T14" fmla="*/ 30 w 35"/>
                    <a:gd name="T15" fmla="*/ 2 h 19"/>
                    <a:gd name="T16" fmla="*/ 33 w 35"/>
                    <a:gd name="T17" fmla="*/ 4 h 19"/>
                    <a:gd name="T18" fmla="*/ 34 w 35"/>
                    <a:gd name="T19" fmla="*/ 7 h 19"/>
                    <a:gd name="T20" fmla="*/ 35 w 35"/>
                    <a:gd name="T21" fmla="*/ 10 h 19"/>
                    <a:gd name="T22" fmla="*/ 35 w 35"/>
                    <a:gd name="T23" fmla="*/ 10 h 19"/>
                    <a:gd name="T24" fmla="*/ 35 w 35"/>
                    <a:gd name="T25" fmla="*/ 13 h 19"/>
                    <a:gd name="T26" fmla="*/ 35 w 35"/>
                    <a:gd name="T27" fmla="*/ 16 h 19"/>
                    <a:gd name="T28" fmla="*/ 34 w 35"/>
                    <a:gd name="T29" fmla="*/ 17 h 19"/>
                    <a:gd name="T30" fmla="*/ 32 w 35"/>
                    <a:gd name="T31" fmla="*/ 18 h 19"/>
                    <a:gd name="T32" fmla="*/ 26 w 35"/>
                    <a:gd name="T33" fmla="*/ 19 h 19"/>
                    <a:gd name="T34" fmla="*/ 19 w 35"/>
                    <a:gd name="T35" fmla="*/ 19 h 19"/>
                    <a:gd name="T36" fmla="*/ 6 w 35"/>
                    <a:gd name="T37" fmla="*/ 16 h 19"/>
                    <a:gd name="T38" fmla="*/ 1 w 35"/>
                    <a:gd name="T39" fmla="*/ 14 h 19"/>
                    <a:gd name="T40" fmla="*/ 0 w 35"/>
                    <a:gd name="T4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19">
                      <a:moveTo>
                        <a:pt x="0" y="7"/>
                      </a:moveTo>
                      <a:lnTo>
                        <a:pt x="0" y="7"/>
                      </a:lnTo>
                      <a:lnTo>
                        <a:pt x="5" y="4"/>
                      </a:lnTo>
                      <a:lnTo>
                        <a:pt x="10" y="2"/>
                      </a:lnTo>
                      <a:lnTo>
                        <a:pt x="16" y="1"/>
                      </a:lnTo>
                      <a:lnTo>
                        <a:pt x="23" y="0"/>
                      </a:lnTo>
                      <a:lnTo>
                        <a:pt x="28" y="1"/>
                      </a:lnTo>
                      <a:lnTo>
                        <a:pt x="30" y="2"/>
                      </a:lnTo>
                      <a:lnTo>
                        <a:pt x="33" y="4"/>
                      </a:lnTo>
                      <a:lnTo>
                        <a:pt x="34" y="7"/>
                      </a:lnTo>
                      <a:lnTo>
                        <a:pt x="35" y="10"/>
                      </a:lnTo>
                      <a:lnTo>
                        <a:pt x="35" y="10"/>
                      </a:lnTo>
                      <a:lnTo>
                        <a:pt x="35" y="13"/>
                      </a:lnTo>
                      <a:lnTo>
                        <a:pt x="35" y="16"/>
                      </a:lnTo>
                      <a:lnTo>
                        <a:pt x="34" y="17"/>
                      </a:lnTo>
                      <a:lnTo>
                        <a:pt x="32" y="18"/>
                      </a:lnTo>
                      <a:lnTo>
                        <a:pt x="26" y="19"/>
                      </a:lnTo>
                      <a:lnTo>
                        <a:pt x="19" y="19"/>
                      </a:lnTo>
                      <a:lnTo>
                        <a:pt x="6" y="16"/>
                      </a:lnTo>
                      <a:lnTo>
                        <a:pt x="1" y="14"/>
                      </a:lnTo>
                      <a:lnTo>
                        <a:pt x="0" y="7"/>
                      </a:lnTo>
                      <a:close/>
                    </a:path>
                  </a:pathLst>
                </a:custGeom>
                <a:solidFill>
                  <a:srgbClr val="FFF1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60" name="Freeform 412">
                  <a:extLst>
                    <a:ext uri="{FF2B5EF4-FFF2-40B4-BE49-F238E27FC236}">
                      <a16:creationId xmlns:a16="http://schemas.microsoft.com/office/drawing/2014/main" id="{94392DDD-148F-4A56-93C9-D2B1C1B7CAAE}"/>
                    </a:ext>
                  </a:extLst>
                </p:cNvPr>
                <p:cNvSpPr>
                  <a:spLocks/>
                </p:cNvSpPr>
                <p:nvPr/>
              </p:nvSpPr>
              <p:spPr bwMode="auto">
                <a:xfrm>
                  <a:off x="4414871" y="4486808"/>
                  <a:ext cx="73476" cy="73476"/>
                </a:xfrm>
                <a:custGeom>
                  <a:avLst/>
                  <a:gdLst>
                    <a:gd name="T0" fmla="*/ 6 w 31"/>
                    <a:gd name="T1" fmla="*/ 0 h 31"/>
                    <a:gd name="T2" fmla="*/ 6 w 31"/>
                    <a:gd name="T3" fmla="*/ 0 h 31"/>
                    <a:gd name="T4" fmla="*/ 11 w 31"/>
                    <a:gd name="T5" fmla="*/ 2 h 31"/>
                    <a:gd name="T6" fmla="*/ 16 w 31"/>
                    <a:gd name="T7" fmla="*/ 4 h 31"/>
                    <a:gd name="T8" fmla="*/ 21 w 31"/>
                    <a:gd name="T9" fmla="*/ 7 h 31"/>
                    <a:gd name="T10" fmla="*/ 25 w 31"/>
                    <a:gd name="T11" fmla="*/ 11 h 31"/>
                    <a:gd name="T12" fmla="*/ 30 w 31"/>
                    <a:gd name="T13" fmla="*/ 16 h 31"/>
                    <a:gd name="T14" fmla="*/ 31 w 31"/>
                    <a:gd name="T15" fmla="*/ 18 h 31"/>
                    <a:gd name="T16" fmla="*/ 31 w 31"/>
                    <a:gd name="T17" fmla="*/ 22 h 31"/>
                    <a:gd name="T18" fmla="*/ 30 w 31"/>
                    <a:gd name="T19" fmla="*/ 25 h 31"/>
                    <a:gd name="T20" fmla="*/ 29 w 31"/>
                    <a:gd name="T21" fmla="*/ 27 h 31"/>
                    <a:gd name="T22" fmla="*/ 29 w 31"/>
                    <a:gd name="T23" fmla="*/ 27 h 31"/>
                    <a:gd name="T24" fmla="*/ 27 w 31"/>
                    <a:gd name="T25" fmla="*/ 30 h 31"/>
                    <a:gd name="T26" fmla="*/ 24 w 31"/>
                    <a:gd name="T27" fmla="*/ 31 h 31"/>
                    <a:gd name="T28" fmla="*/ 22 w 31"/>
                    <a:gd name="T29" fmla="*/ 31 h 31"/>
                    <a:gd name="T30" fmla="*/ 20 w 31"/>
                    <a:gd name="T31" fmla="*/ 31 h 31"/>
                    <a:gd name="T32" fmla="*/ 15 w 31"/>
                    <a:gd name="T33" fmla="*/ 28 h 31"/>
                    <a:gd name="T34" fmla="*/ 11 w 31"/>
                    <a:gd name="T35" fmla="*/ 23 h 31"/>
                    <a:gd name="T36" fmla="*/ 4 w 31"/>
                    <a:gd name="T37" fmla="*/ 11 h 31"/>
                    <a:gd name="T38" fmla="*/ 0 w 31"/>
                    <a:gd name="T39" fmla="*/ 6 h 31"/>
                    <a:gd name="T40" fmla="*/ 6 w 31"/>
                    <a:gd name="T4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31">
                      <a:moveTo>
                        <a:pt x="6" y="0"/>
                      </a:moveTo>
                      <a:lnTo>
                        <a:pt x="6" y="0"/>
                      </a:lnTo>
                      <a:lnTo>
                        <a:pt x="11" y="2"/>
                      </a:lnTo>
                      <a:lnTo>
                        <a:pt x="16" y="4"/>
                      </a:lnTo>
                      <a:lnTo>
                        <a:pt x="21" y="7"/>
                      </a:lnTo>
                      <a:lnTo>
                        <a:pt x="25" y="11"/>
                      </a:lnTo>
                      <a:lnTo>
                        <a:pt x="30" y="16"/>
                      </a:lnTo>
                      <a:lnTo>
                        <a:pt x="31" y="18"/>
                      </a:lnTo>
                      <a:lnTo>
                        <a:pt x="31" y="22"/>
                      </a:lnTo>
                      <a:lnTo>
                        <a:pt x="30" y="25"/>
                      </a:lnTo>
                      <a:lnTo>
                        <a:pt x="29" y="27"/>
                      </a:lnTo>
                      <a:lnTo>
                        <a:pt x="29" y="27"/>
                      </a:lnTo>
                      <a:lnTo>
                        <a:pt x="27" y="30"/>
                      </a:lnTo>
                      <a:lnTo>
                        <a:pt x="24" y="31"/>
                      </a:lnTo>
                      <a:lnTo>
                        <a:pt x="22" y="31"/>
                      </a:lnTo>
                      <a:lnTo>
                        <a:pt x="20" y="31"/>
                      </a:lnTo>
                      <a:lnTo>
                        <a:pt x="15" y="28"/>
                      </a:lnTo>
                      <a:lnTo>
                        <a:pt x="11" y="23"/>
                      </a:lnTo>
                      <a:lnTo>
                        <a:pt x="4" y="11"/>
                      </a:lnTo>
                      <a:lnTo>
                        <a:pt x="0" y="6"/>
                      </a:lnTo>
                      <a:lnTo>
                        <a:pt x="6" y="0"/>
                      </a:lnTo>
                      <a:close/>
                    </a:path>
                  </a:pathLst>
                </a:custGeom>
                <a:solidFill>
                  <a:srgbClr val="FFF1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61" name="Freeform 413">
                  <a:extLst>
                    <a:ext uri="{FF2B5EF4-FFF2-40B4-BE49-F238E27FC236}">
                      <a16:creationId xmlns:a16="http://schemas.microsoft.com/office/drawing/2014/main" id="{0F81E1E8-4762-490D-BC4C-4A4A03FA7E8A}"/>
                    </a:ext>
                  </a:extLst>
                </p:cNvPr>
                <p:cNvSpPr>
                  <a:spLocks/>
                </p:cNvSpPr>
                <p:nvPr/>
              </p:nvSpPr>
              <p:spPr bwMode="auto">
                <a:xfrm>
                  <a:off x="4385481" y="4494158"/>
                  <a:ext cx="51435" cy="88171"/>
                </a:xfrm>
                <a:custGeom>
                  <a:avLst/>
                  <a:gdLst>
                    <a:gd name="T0" fmla="*/ 14 w 19"/>
                    <a:gd name="T1" fmla="*/ 0 h 36"/>
                    <a:gd name="T2" fmla="*/ 14 w 19"/>
                    <a:gd name="T3" fmla="*/ 0 h 36"/>
                    <a:gd name="T4" fmla="*/ 16 w 19"/>
                    <a:gd name="T5" fmla="*/ 5 h 36"/>
                    <a:gd name="T6" fmla="*/ 17 w 19"/>
                    <a:gd name="T7" fmla="*/ 10 h 36"/>
                    <a:gd name="T8" fmla="*/ 19 w 19"/>
                    <a:gd name="T9" fmla="*/ 17 h 36"/>
                    <a:gd name="T10" fmla="*/ 19 w 19"/>
                    <a:gd name="T11" fmla="*/ 23 h 36"/>
                    <a:gd name="T12" fmla="*/ 18 w 19"/>
                    <a:gd name="T13" fmla="*/ 28 h 36"/>
                    <a:gd name="T14" fmla="*/ 17 w 19"/>
                    <a:gd name="T15" fmla="*/ 31 h 36"/>
                    <a:gd name="T16" fmla="*/ 15 w 19"/>
                    <a:gd name="T17" fmla="*/ 33 h 36"/>
                    <a:gd name="T18" fmla="*/ 13 w 19"/>
                    <a:gd name="T19" fmla="*/ 34 h 36"/>
                    <a:gd name="T20" fmla="*/ 9 w 19"/>
                    <a:gd name="T21" fmla="*/ 35 h 36"/>
                    <a:gd name="T22" fmla="*/ 9 w 19"/>
                    <a:gd name="T23" fmla="*/ 35 h 36"/>
                    <a:gd name="T24" fmla="*/ 6 w 19"/>
                    <a:gd name="T25" fmla="*/ 36 h 36"/>
                    <a:gd name="T26" fmla="*/ 4 w 19"/>
                    <a:gd name="T27" fmla="*/ 35 h 36"/>
                    <a:gd name="T28" fmla="*/ 2 w 19"/>
                    <a:gd name="T29" fmla="*/ 34 h 36"/>
                    <a:gd name="T30" fmla="*/ 1 w 19"/>
                    <a:gd name="T31" fmla="*/ 32 h 36"/>
                    <a:gd name="T32" fmla="*/ 0 w 19"/>
                    <a:gd name="T33" fmla="*/ 27 h 36"/>
                    <a:gd name="T34" fmla="*/ 1 w 19"/>
                    <a:gd name="T35" fmla="*/ 20 h 36"/>
                    <a:gd name="T36" fmla="*/ 3 w 19"/>
                    <a:gd name="T37" fmla="*/ 7 h 36"/>
                    <a:gd name="T38" fmla="*/ 5 w 19"/>
                    <a:gd name="T39" fmla="*/ 1 h 36"/>
                    <a:gd name="T40" fmla="*/ 14 w 19"/>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36">
                      <a:moveTo>
                        <a:pt x="14" y="0"/>
                      </a:moveTo>
                      <a:lnTo>
                        <a:pt x="14" y="0"/>
                      </a:lnTo>
                      <a:lnTo>
                        <a:pt x="16" y="5"/>
                      </a:lnTo>
                      <a:lnTo>
                        <a:pt x="17" y="10"/>
                      </a:lnTo>
                      <a:lnTo>
                        <a:pt x="19" y="17"/>
                      </a:lnTo>
                      <a:lnTo>
                        <a:pt x="19" y="23"/>
                      </a:lnTo>
                      <a:lnTo>
                        <a:pt x="18" y="28"/>
                      </a:lnTo>
                      <a:lnTo>
                        <a:pt x="17" y="31"/>
                      </a:lnTo>
                      <a:lnTo>
                        <a:pt x="15" y="33"/>
                      </a:lnTo>
                      <a:lnTo>
                        <a:pt x="13" y="34"/>
                      </a:lnTo>
                      <a:lnTo>
                        <a:pt x="9" y="35"/>
                      </a:lnTo>
                      <a:lnTo>
                        <a:pt x="9" y="35"/>
                      </a:lnTo>
                      <a:lnTo>
                        <a:pt x="6" y="36"/>
                      </a:lnTo>
                      <a:lnTo>
                        <a:pt x="4" y="35"/>
                      </a:lnTo>
                      <a:lnTo>
                        <a:pt x="2" y="34"/>
                      </a:lnTo>
                      <a:lnTo>
                        <a:pt x="1" y="32"/>
                      </a:lnTo>
                      <a:lnTo>
                        <a:pt x="0" y="27"/>
                      </a:lnTo>
                      <a:lnTo>
                        <a:pt x="1" y="20"/>
                      </a:lnTo>
                      <a:lnTo>
                        <a:pt x="3" y="7"/>
                      </a:lnTo>
                      <a:lnTo>
                        <a:pt x="5" y="1"/>
                      </a:lnTo>
                      <a:lnTo>
                        <a:pt x="14" y="0"/>
                      </a:lnTo>
                      <a:close/>
                    </a:path>
                  </a:pathLst>
                </a:custGeom>
                <a:solidFill>
                  <a:srgbClr val="FFF1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62" name="Freeform 414">
                  <a:extLst>
                    <a:ext uri="{FF2B5EF4-FFF2-40B4-BE49-F238E27FC236}">
                      <a16:creationId xmlns:a16="http://schemas.microsoft.com/office/drawing/2014/main" id="{2BF0E511-F897-4B57-AE6E-FFD73E9BCA50}"/>
                    </a:ext>
                  </a:extLst>
                </p:cNvPr>
                <p:cNvSpPr>
                  <a:spLocks/>
                </p:cNvSpPr>
                <p:nvPr/>
              </p:nvSpPr>
              <p:spPr bwMode="auto">
                <a:xfrm>
                  <a:off x="4326700" y="4486808"/>
                  <a:ext cx="80826" cy="73476"/>
                </a:xfrm>
                <a:custGeom>
                  <a:avLst/>
                  <a:gdLst>
                    <a:gd name="T0" fmla="*/ 32 w 32"/>
                    <a:gd name="T1" fmla="*/ 5 h 29"/>
                    <a:gd name="T2" fmla="*/ 32 w 32"/>
                    <a:gd name="T3" fmla="*/ 5 h 29"/>
                    <a:gd name="T4" fmla="*/ 30 w 32"/>
                    <a:gd name="T5" fmla="*/ 9 h 29"/>
                    <a:gd name="T6" fmla="*/ 27 w 32"/>
                    <a:gd name="T7" fmla="*/ 14 h 29"/>
                    <a:gd name="T8" fmla="*/ 24 w 32"/>
                    <a:gd name="T9" fmla="*/ 20 h 29"/>
                    <a:gd name="T10" fmla="*/ 20 w 32"/>
                    <a:gd name="T11" fmla="*/ 25 h 29"/>
                    <a:gd name="T12" fmla="*/ 16 w 32"/>
                    <a:gd name="T13" fmla="*/ 28 h 29"/>
                    <a:gd name="T14" fmla="*/ 13 w 32"/>
                    <a:gd name="T15" fmla="*/ 29 h 29"/>
                    <a:gd name="T16" fmla="*/ 10 w 32"/>
                    <a:gd name="T17" fmla="*/ 29 h 29"/>
                    <a:gd name="T18" fmla="*/ 7 w 32"/>
                    <a:gd name="T19" fmla="*/ 29 h 29"/>
                    <a:gd name="T20" fmla="*/ 4 w 32"/>
                    <a:gd name="T21" fmla="*/ 27 h 29"/>
                    <a:gd name="T22" fmla="*/ 4 w 32"/>
                    <a:gd name="T23" fmla="*/ 27 h 29"/>
                    <a:gd name="T24" fmla="*/ 2 w 32"/>
                    <a:gd name="T25" fmla="*/ 25 h 29"/>
                    <a:gd name="T26" fmla="*/ 1 w 32"/>
                    <a:gd name="T27" fmla="*/ 23 h 29"/>
                    <a:gd name="T28" fmla="*/ 0 w 32"/>
                    <a:gd name="T29" fmla="*/ 21 h 29"/>
                    <a:gd name="T30" fmla="*/ 1 w 32"/>
                    <a:gd name="T31" fmla="*/ 19 h 29"/>
                    <a:gd name="T32" fmla="*/ 4 w 32"/>
                    <a:gd name="T33" fmla="*/ 14 h 29"/>
                    <a:gd name="T34" fmla="*/ 9 w 32"/>
                    <a:gd name="T35" fmla="*/ 9 h 29"/>
                    <a:gd name="T36" fmla="*/ 21 w 32"/>
                    <a:gd name="T37" fmla="*/ 2 h 29"/>
                    <a:gd name="T38" fmla="*/ 26 w 32"/>
                    <a:gd name="T39" fmla="*/ 0 h 29"/>
                    <a:gd name="T40" fmla="*/ 32 w 32"/>
                    <a:gd name="T41"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29">
                      <a:moveTo>
                        <a:pt x="32" y="5"/>
                      </a:moveTo>
                      <a:lnTo>
                        <a:pt x="32" y="5"/>
                      </a:lnTo>
                      <a:lnTo>
                        <a:pt x="30" y="9"/>
                      </a:lnTo>
                      <a:lnTo>
                        <a:pt x="27" y="14"/>
                      </a:lnTo>
                      <a:lnTo>
                        <a:pt x="24" y="20"/>
                      </a:lnTo>
                      <a:lnTo>
                        <a:pt x="20" y="25"/>
                      </a:lnTo>
                      <a:lnTo>
                        <a:pt x="16" y="28"/>
                      </a:lnTo>
                      <a:lnTo>
                        <a:pt x="13" y="29"/>
                      </a:lnTo>
                      <a:lnTo>
                        <a:pt x="10" y="29"/>
                      </a:lnTo>
                      <a:lnTo>
                        <a:pt x="7" y="29"/>
                      </a:lnTo>
                      <a:lnTo>
                        <a:pt x="4" y="27"/>
                      </a:lnTo>
                      <a:lnTo>
                        <a:pt x="4" y="27"/>
                      </a:lnTo>
                      <a:lnTo>
                        <a:pt x="2" y="25"/>
                      </a:lnTo>
                      <a:lnTo>
                        <a:pt x="1" y="23"/>
                      </a:lnTo>
                      <a:lnTo>
                        <a:pt x="0" y="21"/>
                      </a:lnTo>
                      <a:lnTo>
                        <a:pt x="1" y="19"/>
                      </a:lnTo>
                      <a:lnTo>
                        <a:pt x="4" y="14"/>
                      </a:lnTo>
                      <a:lnTo>
                        <a:pt x="9" y="9"/>
                      </a:lnTo>
                      <a:lnTo>
                        <a:pt x="21" y="2"/>
                      </a:lnTo>
                      <a:lnTo>
                        <a:pt x="26" y="0"/>
                      </a:lnTo>
                      <a:lnTo>
                        <a:pt x="32" y="5"/>
                      </a:lnTo>
                      <a:close/>
                    </a:path>
                  </a:pathLst>
                </a:custGeom>
                <a:solidFill>
                  <a:srgbClr val="FFF1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63" name="Freeform 415">
                  <a:extLst>
                    <a:ext uri="{FF2B5EF4-FFF2-40B4-BE49-F238E27FC236}">
                      <a16:creationId xmlns:a16="http://schemas.microsoft.com/office/drawing/2014/main" id="{2BDB32A1-2790-4C4A-9456-646BF961C492}"/>
                    </a:ext>
                  </a:extLst>
                </p:cNvPr>
                <p:cNvSpPr>
                  <a:spLocks/>
                </p:cNvSpPr>
                <p:nvPr/>
              </p:nvSpPr>
              <p:spPr bwMode="auto">
                <a:xfrm>
                  <a:off x="4312005" y="4457417"/>
                  <a:ext cx="80826" cy="51435"/>
                </a:xfrm>
                <a:custGeom>
                  <a:avLst/>
                  <a:gdLst>
                    <a:gd name="T0" fmla="*/ 35 w 35"/>
                    <a:gd name="T1" fmla="*/ 14 h 19"/>
                    <a:gd name="T2" fmla="*/ 35 w 35"/>
                    <a:gd name="T3" fmla="*/ 14 h 19"/>
                    <a:gd name="T4" fmla="*/ 30 w 35"/>
                    <a:gd name="T5" fmla="*/ 16 h 19"/>
                    <a:gd name="T6" fmla="*/ 25 w 35"/>
                    <a:gd name="T7" fmla="*/ 18 h 19"/>
                    <a:gd name="T8" fmla="*/ 20 w 35"/>
                    <a:gd name="T9" fmla="*/ 19 h 19"/>
                    <a:gd name="T10" fmla="*/ 13 w 35"/>
                    <a:gd name="T11" fmla="*/ 19 h 19"/>
                    <a:gd name="T12" fmla="*/ 7 w 35"/>
                    <a:gd name="T13" fmla="*/ 18 h 19"/>
                    <a:gd name="T14" fmla="*/ 5 w 35"/>
                    <a:gd name="T15" fmla="*/ 17 h 19"/>
                    <a:gd name="T16" fmla="*/ 3 w 35"/>
                    <a:gd name="T17" fmla="*/ 16 h 19"/>
                    <a:gd name="T18" fmla="*/ 1 w 35"/>
                    <a:gd name="T19" fmla="*/ 13 h 19"/>
                    <a:gd name="T20" fmla="*/ 0 w 35"/>
                    <a:gd name="T21" fmla="*/ 10 h 19"/>
                    <a:gd name="T22" fmla="*/ 0 w 35"/>
                    <a:gd name="T23" fmla="*/ 10 h 19"/>
                    <a:gd name="T24" fmla="*/ 0 w 35"/>
                    <a:gd name="T25" fmla="*/ 8 h 19"/>
                    <a:gd name="T26" fmla="*/ 0 w 35"/>
                    <a:gd name="T27" fmla="*/ 4 h 19"/>
                    <a:gd name="T28" fmla="*/ 2 w 35"/>
                    <a:gd name="T29" fmla="*/ 3 h 19"/>
                    <a:gd name="T30" fmla="*/ 4 w 35"/>
                    <a:gd name="T31" fmla="*/ 1 h 19"/>
                    <a:gd name="T32" fmla="*/ 9 w 35"/>
                    <a:gd name="T33" fmla="*/ 0 h 19"/>
                    <a:gd name="T34" fmla="*/ 15 w 35"/>
                    <a:gd name="T35" fmla="*/ 1 h 19"/>
                    <a:gd name="T36" fmla="*/ 29 w 35"/>
                    <a:gd name="T37" fmla="*/ 3 h 19"/>
                    <a:gd name="T38" fmla="*/ 35 w 35"/>
                    <a:gd name="T39" fmla="*/ 6 h 19"/>
                    <a:gd name="T40" fmla="*/ 35 w 35"/>
                    <a:gd name="T41"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19">
                      <a:moveTo>
                        <a:pt x="35" y="14"/>
                      </a:moveTo>
                      <a:lnTo>
                        <a:pt x="35" y="14"/>
                      </a:lnTo>
                      <a:lnTo>
                        <a:pt x="30" y="16"/>
                      </a:lnTo>
                      <a:lnTo>
                        <a:pt x="25" y="18"/>
                      </a:lnTo>
                      <a:lnTo>
                        <a:pt x="20" y="19"/>
                      </a:lnTo>
                      <a:lnTo>
                        <a:pt x="13" y="19"/>
                      </a:lnTo>
                      <a:lnTo>
                        <a:pt x="7" y="18"/>
                      </a:lnTo>
                      <a:lnTo>
                        <a:pt x="5" y="17"/>
                      </a:lnTo>
                      <a:lnTo>
                        <a:pt x="3" y="16"/>
                      </a:lnTo>
                      <a:lnTo>
                        <a:pt x="1" y="13"/>
                      </a:lnTo>
                      <a:lnTo>
                        <a:pt x="0" y="10"/>
                      </a:lnTo>
                      <a:lnTo>
                        <a:pt x="0" y="10"/>
                      </a:lnTo>
                      <a:lnTo>
                        <a:pt x="0" y="8"/>
                      </a:lnTo>
                      <a:lnTo>
                        <a:pt x="0" y="4"/>
                      </a:lnTo>
                      <a:lnTo>
                        <a:pt x="2" y="3"/>
                      </a:lnTo>
                      <a:lnTo>
                        <a:pt x="4" y="1"/>
                      </a:lnTo>
                      <a:lnTo>
                        <a:pt x="9" y="0"/>
                      </a:lnTo>
                      <a:lnTo>
                        <a:pt x="15" y="1"/>
                      </a:lnTo>
                      <a:lnTo>
                        <a:pt x="29" y="3"/>
                      </a:lnTo>
                      <a:lnTo>
                        <a:pt x="35" y="6"/>
                      </a:lnTo>
                      <a:lnTo>
                        <a:pt x="35" y="14"/>
                      </a:lnTo>
                      <a:close/>
                    </a:path>
                  </a:pathLst>
                </a:custGeom>
                <a:solidFill>
                  <a:srgbClr val="FFF1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64" name="Freeform 416">
                  <a:extLst>
                    <a:ext uri="{FF2B5EF4-FFF2-40B4-BE49-F238E27FC236}">
                      <a16:creationId xmlns:a16="http://schemas.microsoft.com/office/drawing/2014/main" id="{018C07C6-2306-4587-BCDA-49BA5C4CE8C8}"/>
                    </a:ext>
                  </a:extLst>
                </p:cNvPr>
                <p:cNvSpPr>
                  <a:spLocks/>
                </p:cNvSpPr>
                <p:nvPr/>
              </p:nvSpPr>
              <p:spPr bwMode="auto">
                <a:xfrm>
                  <a:off x="4334045" y="4405986"/>
                  <a:ext cx="73476" cy="73476"/>
                </a:xfrm>
                <a:custGeom>
                  <a:avLst/>
                  <a:gdLst>
                    <a:gd name="T0" fmla="*/ 25 w 30"/>
                    <a:gd name="T1" fmla="*/ 32 h 32"/>
                    <a:gd name="T2" fmla="*/ 25 w 30"/>
                    <a:gd name="T3" fmla="*/ 32 h 32"/>
                    <a:gd name="T4" fmla="*/ 20 w 30"/>
                    <a:gd name="T5" fmla="*/ 30 h 32"/>
                    <a:gd name="T6" fmla="*/ 15 w 30"/>
                    <a:gd name="T7" fmla="*/ 27 h 32"/>
                    <a:gd name="T8" fmla="*/ 9 w 30"/>
                    <a:gd name="T9" fmla="*/ 23 h 32"/>
                    <a:gd name="T10" fmla="*/ 5 w 30"/>
                    <a:gd name="T11" fmla="*/ 19 h 32"/>
                    <a:gd name="T12" fmla="*/ 2 w 30"/>
                    <a:gd name="T13" fmla="*/ 15 h 32"/>
                    <a:gd name="T14" fmla="*/ 1 w 30"/>
                    <a:gd name="T15" fmla="*/ 12 h 32"/>
                    <a:gd name="T16" fmla="*/ 0 w 30"/>
                    <a:gd name="T17" fmla="*/ 10 h 32"/>
                    <a:gd name="T18" fmla="*/ 1 w 30"/>
                    <a:gd name="T19" fmla="*/ 7 h 32"/>
                    <a:gd name="T20" fmla="*/ 2 w 30"/>
                    <a:gd name="T21" fmla="*/ 3 h 32"/>
                    <a:gd name="T22" fmla="*/ 2 w 30"/>
                    <a:gd name="T23" fmla="*/ 3 h 32"/>
                    <a:gd name="T24" fmla="*/ 4 w 30"/>
                    <a:gd name="T25" fmla="*/ 1 h 32"/>
                    <a:gd name="T26" fmla="*/ 6 w 30"/>
                    <a:gd name="T27" fmla="*/ 0 h 32"/>
                    <a:gd name="T28" fmla="*/ 8 w 30"/>
                    <a:gd name="T29" fmla="*/ 0 h 32"/>
                    <a:gd name="T30" fmla="*/ 11 w 30"/>
                    <a:gd name="T31" fmla="*/ 0 h 32"/>
                    <a:gd name="T32" fmla="*/ 16 w 30"/>
                    <a:gd name="T33" fmla="*/ 3 h 32"/>
                    <a:gd name="T34" fmla="*/ 20 w 30"/>
                    <a:gd name="T35" fmla="*/ 9 h 32"/>
                    <a:gd name="T36" fmla="*/ 27 w 30"/>
                    <a:gd name="T37" fmla="*/ 20 h 32"/>
                    <a:gd name="T38" fmla="*/ 30 w 30"/>
                    <a:gd name="T39" fmla="*/ 25 h 32"/>
                    <a:gd name="T40" fmla="*/ 25 w 30"/>
                    <a:gd name="T4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25" y="32"/>
                      </a:moveTo>
                      <a:lnTo>
                        <a:pt x="25" y="32"/>
                      </a:lnTo>
                      <a:lnTo>
                        <a:pt x="20" y="30"/>
                      </a:lnTo>
                      <a:lnTo>
                        <a:pt x="15" y="27"/>
                      </a:lnTo>
                      <a:lnTo>
                        <a:pt x="9" y="23"/>
                      </a:lnTo>
                      <a:lnTo>
                        <a:pt x="5" y="19"/>
                      </a:lnTo>
                      <a:lnTo>
                        <a:pt x="2" y="15"/>
                      </a:lnTo>
                      <a:lnTo>
                        <a:pt x="1" y="12"/>
                      </a:lnTo>
                      <a:lnTo>
                        <a:pt x="0" y="10"/>
                      </a:lnTo>
                      <a:lnTo>
                        <a:pt x="1" y="7"/>
                      </a:lnTo>
                      <a:lnTo>
                        <a:pt x="2" y="3"/>
                      </a:lnTo>
                      <a:lnTo>
                        <a:pt x="2" y="3"/>
                      </a:lnTo>
                      <a:lnTo>
                        <a:pt x="4" y="1"/>
                      </a:lnTo>
                      <a:lnTo>
                        <a:pt x="6" y="0"/>
                      </a:lnTo>
                      <a:lnTo>
                        <a:pt x="8" y="0"/>
                      </a:lnTo>
                      <a:lnTo>
                        <a:pt x="11" y="0"/>
                      </a:lnTo>
                      <a:lnTo>
                        <a:pt x="16" y="3"/>
                      </a:lnTo>
                      <a:lnTo>
                        <a:pt x="20" y="9"/>
                      </a:lnTo>
                      <a:lnTo>
                        <a:pt x="27" y="20"/>
                      </a:lnTo>
                      <a:lnTo>
                        <a:pt x="30" y="25"/>
                      </a:lnTo>
                      <a:lnTo>
                        <a:pt x="25" y="32"/>
                      </a:lnTo>
                      <a:close/>
                    </a:path>
                  </a:pathLst>
                </a:custGeom>
                <a:solidFill>
                  <a:srgbClr val="FFF1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65" name="Freeform 417">
                  <a:extLst>
                    <a:ext uri="{FF2B5EF4-FFF2-40B4-BE49-F238E27FC236}">
                      <a16:creationId xmlns:a16="http://schemas.microsoft.com/office/drawing/2014/main" id="{5B728486-8294-4FBF-A6EE-CE21DB344306}"/>
                    </a:ext>
                  </a:extLst>
                </p:cNvPr>
                <p:cNvSpPr>
                  <a:spLocks/>
                </p:cNvSpPr>
                <p:nvPr/>
              </p:nvSpPr>
              <p:spPr bwMode="auto">
                <a:xfrm>
                  <a:off x="4370786" y="4442722"/>
                  <a:ext cx="80826" cy="80826"/>
                </a:xfrm>
                <a:custGeom>
                  <a:avLst/>
                  <a:gdLst>
                    <a:gd name="T0" fmla="*/ 34 w 34"/>
                    <a:gd name="T1" fmla="*/ 18 h 35"/>
                    <a:gd name="T2" fmla="*/ 34 w 34"/>
                    <a:gd name="T3" fmla="*/ 18 h 35"/>
                    <a:gd name="T4" fmla="*/ 34 w 34"/>
                    <a:gd name="T5" fmla="*/ 21 h 35"/>
                    <a:gd name="T6" fmla="*/ 33 w 34"/>
                    <a:gd name="T7" fmla="*/ 24 h 35"/>
                    <a:gd name="T8" fmla="*/ 32 w 34"/>
                    <a:gd name="T9" fmla="*/ 27 h 35"/>
                    <a:gd name="T10" fmla="*/ 30 w 34"/>
                    <a:gd name="T11" fmla="*/ 30 h 35"/>
                    <a:gd name="T12" fmla="*/ 27 w 34"/>
                    <a:gd name="T13" fmla="*/ 32 h 35"/>
                    <a:gd name="T14" fmla="*/ 24 w 34"/>
                    <a:gd name="T15" fmla="*/ 33 h 35"/>
                    <a:gd name="T16" fmla="*/ 21 w 34"/>
                    <a:gd name="T17" fmla="*/ 34 h 35"/>
                    <a:gd name="T18" fmla="*/ 17 w 34"/>
                    <a:gd name="T19" fmla="*/ 35 h 35"/>
                    <a:gd name="T20" fmla="*/ 17 w 34"/>
                    <a:gd name="T21" fmla="*/ 35 h 35"/>
                    <a:gd name="T22" fmla="*/ 13 w 34"/>
                    <a:gd name="T23" fmla="*/ 34 h 35"/>
                    <a:gd name="T24" fmla="*/ 10 w 34"/>
                    <a:gd name="T25" fmla="*/ 33 h 35"/>
                    <a:gd name="T26" fmla="*/ 7 w 34"/>
                    <a:gd name="T27" fmla="*/ 32 h 35"/>
                    <a:gd name="T28" fmla="*/ 5 w 34"/>
                    <a:gd name="T29" fmla="*/ 30 h 35"/>
                    <a:gd name="T30" fmla="*/ 3 w 34"/>
                    <a:gd name="T31" fmla="*/ 27 h 35"/>
                    <a:gd name="T32" fmla="*/ 1 w 34"/>
                    <a:gd name="T33" fmla="*/ 24 h 35"/>
                    <a:gd name="T34" fmla="*/ 0 w 34"/>
                    <a:gd name="T35" fmla="*/ 21 h 35"/>
                    <a:gd name="T36" fmla="*/ 0 w 34"/>
                    <a:gd name="T37" fmla="*/ 18 h 35"/>
                    <a:gd name="T38" fmla="*/ 0 w 34"/>
                    <a:gd name="T39" fmla="*/ 18 h 35"/>
                    <a:gd name="T40" fmla="*/ 0 w 34"/>
                    <a:gd name="T41" fmla="*/ 14 h 35"/>
                    <a:gd name="T42" fmla="*/ 1 w 34"/>
                    <a:gd name="T43" fmla="*/ 10 h 35"/>
                    <a:gd name="T44" fmla="*/ 3 w 34"/>
                    <a:gd name="T45" fmla="*/ 7 h 35"/>
                    <a:gd name="T46" fmla="*/ 5 w 34"/>
                    <a:gd name="T47" fmla="*/ 5 h 35"/>
                    <a:gd name="T48" fmla="*/ 7 w 34"/>
                    <a:gd name="T49" fmla="*/ 3 h 35"/>
                    <a:gd name="T50" fmla="*/ 10 w 34"/>
                    <a:gd name="T51" fmla="*/ 1 h 35"/>
                    <a:gd name="T52" fmla="*/ 13 w 34"/>
                    <a:gd name="T53" fmla="*/ 0 h 35"/>
                    <a:gd name="T54" fmla="*/ 17 w 34"/>
                    <a:gd name="T55" fmla="*/ 0 h 35"/>
                    <a:gd name="T56" fmla="*/ 17 w 34"/>
                    <a:gd name="T57" fmla="*/ 0 h 35"/>
                    <a:gd name="T58" fmla="*/ 21 w 34"/>
                    <a:gd name="T59" fmla="*/ 0 h 35"/>
                    <a:gd name="T60" fmla="*/ 24 w 34"/>
                    <a:gd name="T61" fmla="*/ 1 h 35"/>
                    <a:gd name="T62" fmla="*/ 27 w 34"/>
                    <a:gd name="T63" fmla="*/ 3 h 35"/>
                    <a:gd name="T64" fmla="*/ 30 w 34"/>
                    <a:gd name="T65" fmla="*/ 5 h 35"/>
                    <a:gd name="T66" fmla="*/ 32 w 34"/>
                    <a:gd name="T67" fmla="*/ 7 h 35"/>
                    <a:gd name="T68" fmla="*/ 33 w 34"/>
                    <a:gd name="T69" fmla="*/ 10 h 35"/>
                    <a:gd name="T70" fmla="*/ 34 w 34"/>
                    <a:gd name="T71" fmla="*/ 14 h 35"/>
                    <a:gd name="T72" fmla="*/ 34 w 34"/>
                    <a:gd name="T73" fmla="*/ 18 h 35"/>
                    <a:gd name="T74" fmla="*/ 34 w 34"/>
                    <a:gd name="T75"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 h="35">
                      <a:moveTo>
                        <a:pt x="34" y="18"/>
                      </a:moveTo>
                      <a:lnTo>
                        <a:pt x="34" y="18"/>
                      </a:lnTo>
                      <a:lnTo>
                        <a:pt x="34" y="21"/>
                      </a:lnTo>
                      <a:lnTo>
                        <a:pt x="33" y="24"/>
                      </a:lnTo>
                      <a:lnTo>
                        <a:pt x="32" y="27"/>
                      </a:lnTo>
                      <a:lnTo>
                        <a:pt x="30" y="30"/>
                      </a:lnTo>
                      <a:lnTo>
                        <a:pt x="27" y="32"/>
                      </a:lnTo>
                      <a:lnTo>
                        <a:pt x="24" y="33"/>
                      </a:lnTo>
                      <a:lnTo>
                        <a:pt x="21" y="34"/>
                      </a:lnTo>
                      <a:lnTo>
                        <a:pt x="17" y="35"/>
                      </a:lnTo>
                      <a:lnTo>
                        <a:pt x="17" y="35"/>
                      </a:lnTo>
                      <a:lnTo>
                        <a:pt x="13" y="34"/>
                      </a:lnTo>
                      <a:lnTo>
                        <a:pt x="10" y="33"/>
                      </a:lnTo>
                      <a:lnTo>
                        <a:pt x="7" y="32"/>
                      </a:lnTo>
                      <a:lnTo>
                        <a:pt x="5" y="30"/>
                      </a:lnTo>
                      <a:lnTo>
                        <a:pt x="3" y="27"/>
                      </a:lnTo>
                      <a:lnTo>
                        <a:pt x="1" y="24"/>
                      </a:lnTo>
                      <a:lnTo>
                        <a:pt x="0" y="21"/>
                      </a:lnTo>
                      <a:lnTo>
                        <a:pt x="0" y="18"/>
                      </a:lnTo>
                      <a:lnTo>
                        <a:pt x="0" y="18"/>
                      </a:lnTo>
                      <a:lnTo>
                        <a:pt x="0" y="14"/>
                      </a:lnTo>
                      <a:lnTo>
                        <a:pt x="1" y="10"/>
                      </a:lnTo>
                      <a:lnTo>
                        <a:pt x="3" y="7"/>
                      </a:lnTo>
                      <a:lnTo>
                        <a:pt x="5" y="5"/>
                      </a:lnTo>
                      <a:lnTo>
                        <a:pt x="7" y="3"/>
                      </a:lnTo>
                      <a:lnTo>
                        <a:pt x="10" y="1"/>
                      </a:lnTo>
                      <a:lnTo>
                        <a:pt x="13" y="0"/>
                      </a:lnTo>
                      <a:lnTo>
                        <a:pt x="17" y="0"/>
                      </a:lnTo>
                      <a:lnTo>
                        <a:pt x="17" y="0"/>
                      </a:lnTo>
                      <a:lnTo>
                        <a:pt x="21" y="0"/>
                      </a:lnTo>
                      <a:lnTo>
                        <a:pt x="24" y="1"/>
                      </a:lnTo>
                      <a:lnTo>
                        <a:pt x="27" y="3"/>
                      </a:lnTo>
                      <a:lnTo>
                        <a:pt x="30" y="5"/>
                      </a:lnTo>
                      <a:lnTo>
                        <a:pt x="32" y="7"/>
                      </a:lnTo>
                      <a:lnTo>
                        <a:pt x="33" y="10"/>
                      </a:lnTo>
                      <a:lnTo>
                        <a:pt x="34" y="14"/>
                      </a:lnTo>
                      <a:lnTo>
                        <a:pt x="34" y="18"/>
                      </a:lnTo>
                      <a:lnTo>
                        <a:pt x="34" y="18"/>
                      </a:lnTo>
                      <a:close/>
                    </a:path>
                  </a:pathLst>
                </a:custGeom>
                <a:solidFill>
                  <a:srgbClr val="EAB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grpSp>
          <p:grpSp>
            <p:nvGrpSpPr>
              <p:cNvPr id="42" name="Group 14">
                <a:extLst>
                  <a:ext uri="{FF2B5EF4-FFF2-40B4-BE49-F238E27FC236}">
                    <a16:creationId xmlns:a16="http://schemas.microsoft.com/office/drawing/2014/main" id="{572B5DC2-C8BD-4389-BA73-A0E6264D13D5}"/>
                  </a:ext>
                </a:extLst>
              </p:cNvPr>
              <p:cNvGrpSpPr/>
              <p:nvPr/>
            </p:nvGrpSpPr>
            <p:grpSpPr>
              <a:xfrm>
                <a:off x="2181207" y="4200254"/>
                <a:ext cx="1036007" cy="609852"/>
                <a:chOff x="2181207" y="4200254"/>
                <a:chExt cx="1036007" cy="609852"/>
              </a:xfrm>
            </p:grpSpPr>
            <p:sp>
              <p:nvSpPr>
                <p:cNvPr id="43" name="Freeform 366">
                  <a:extLst>
                    <a:ext uri="{FF2B5EF4-FFF2-40B4-BE49-F238E27FC236}">
                      <a16:creationId xmlns:a16="http://schemas.microsoft.com/office/drawing/2014/main" id="{B1998D7C-6BE8-45C2-990E-68ABEB9E7DE7}"/>
                    </a:ext>
                  </a:extLst>
                </p:cNvPr>
                <p:cNvSpPr>
                  <a:spLocks noEditPoints="1"/>
                </p:cNvSpPr>
                <p:nvPr/>
              </p:nvSpPr>
              <p:spPr bwMode="auto">
                <a:xfrm>
                  <a:off x="2585322" y="4200254"/>
                  <a:ext cx="631892" cy="609852"/>
                </a:xfrm>
                <a:custGeom>
                  <a:avLst/>
                  <a:gdLst>
                    <a:gd name="T0" fmla="*/ 244 w 257"/>
                    <a:gd name="T1" fmla="*/ 180 h 249"/>
                    <a:gd name="T2" fmla="*/ 236 w 257"/>
                    <a:gd name="T3" fmla="*/ 174 h 249"/>
                    <a:gd name="T4" fmla="*/ 225 w 257"/>
                    <a:gd name="T5" fmla="*/ 171 h 249"/>
                    <a:gd name="T6" fmla="*/ 215 w 257"/>
                    <a:gd name="T7" fmla="*/ 170 h 249"/>
                    <a:gd name="T8" fmla="*/ 206 w 257"/>
                    <a:gd name="T9" fmla="*/ 171 h 249"/>
                    <a:gd name="T10" fmla="*/ 95 w 257"/>
                    <a:gd name="T11" fmla="*/ 66 h 249"/>
                    <a:gd name="T12" fmla="*/ 98 w 257"/>
                    <a:gd name="T13" fmla="*/ 52 h 249"/>
                    <a:gd name="T14" fmla="*/ 97 w 257"/>
                    <a:gd name="T15" fmla="*/ 38 h 249"/>
                    <a:gd name="T16" fmla="*/ 92 w 257"/>
                    <a:gd name="T17" fmla="*/ 25 h 249"/>
                    <a:gd name="T18" fmla="*/ 82 w 257"/>
                    <a:gd name="T19" fmla="*/ 13 h 249"/>
                    <a:gd name="T20" fmla="*/ 77 w 257"/>
                    <a:gd name="T21" fmla="*/ 9 h 249"/>
                    <a:gd name="T22" fmla="*/ 66 w 257"/>
                    <a:gd name="T23" fmla="*/ 3 h 249"/>
                    <a:gd name="T24" fmla="*/ 53 w 257"/>
                    <a:gd name="T25" fmla="*/ 1 h 249"/>
                    <a:gd name="T26" fmla="*/ 41 w 257"/>
                    <a:gd name="T27" fmla="*/ 1 h 249"/>
                    <a:gd name="T28" fmla="*/ 67 w 257"/>
                    <a:gd name="T29" fmla="*/ 33 h 249"/>
                    <a:gd name="T30" fmla="*/ 2 w 257"/>
                    <a:gd name="T31" fmla="*/ 36 h 249"/>
                    <a:gd name="T32" fmla="*/ 1 w 257"/>
                    <a:gd name="T33" fmla="*/ 43 h 249"/>
                    <a:gd name="T34" fmla="*/ 1 w 257"/>
                    <a:gd name="T35" fmla="*/ 55 h 249"/>
                    <a:gd name="T36" fmla="*/ 4 w 257"/>
                    <a:gd name="T37" fmla="*/ 68 h 249"/>
                    <a:gd name="T38" fmla="*/ 11 w 257"/>
                    <a:gd name="T39" fmla="*/ 79 h 249"/>
                    <a:gd name="T40" fmla="*/ 16 w 257"/>
                    <a:gd name="T41" fmla="*/ 84 h 249"/>
                    <a:gd name="T42" fmla="*/ 27 w 257"/>
                    <a:gd name="T43" fmla="*/ 93 h 249"/>
                    <a:gd name="T44" fmla="*/ 41 w 257"/>
                    <a:gd name="T45" fmla="*/ 97 h 249"/>
                    <a:gd name="T46" fmla="*/ 54 w 257"/>
                    <a:gd name="T47" fmla="*/ 98 h 249"/>
                    <a:gd name="T48" fmla="*/ 68 w 257"/>
                    <a:gd name="T49" fmla="*/ 94 h 249"/>
                    <a:gd name="T50" fmla="*/ 178 w 257"/>
                    <a:gd name="T51" fmla="*/ 199 h 249"/>
                    <a:gd name="T52" fmla="*/ 176 w 257"/>
                    <a:gd name="T53" fmla="*/ 209 h 249"/>
                    <a:gd name="T54" fmla="*/ 178 w 257"/>
                    <a:gd name="T55" fmla="*/ 220 h 249"/>
                    <a:gd name="T56" fmla="*/ 183 w 257"/>
                    <a:gd name="T57" fmla="*/ 229 h 249"/>
                    <a:gd name="T58" fmla="*/ 189 w 257"/>
                    <a:gd name="T59" fmla="*/ 239 h 249"/>
                    <a:gd name="T60" fmla="*/ 195 w 257"/>
                    <a:gd name="T61" fmla="*/ 243 h 249"/>
                    <a:gd name="T62" fmla="*/ 210 w 257"/>
                    <a:gd name="T63" fmla="*/ 249 h 249"/>
                    <a:gd name="T64" fmla="*/ 225 w 257"/>
                    <a:gd name="T65" fmla="*/ 248 h 249"/>
                    <a:gd name="T66" fmla="*/ 240 w 257"/>
                    <a:gd name="T67" fmla="*/ 242 h 249"/>
                    <a:gd name="T68" fmla="*/ 245 w 257"/>
                    <a:gd name="T69" fmla="*/ 237 h 249"/>
                    <a:gd name="T70" fmla="*/ 254 w 257"/>
                    <a:gd name="T71" fmla="*/ 224 h 249"/>
                    <a:gd name="T72" fmla="*/ 257 w 257"/>
                    <a:gd name="T73" fmla="*/ 208 h 249"/>
                    <a:gd name="T74" fmla="*/ 253 w 257"/>
                    <a:gd name="T75" fmla="*/ 194 h 249"/>
                    <a:gd name="T76" fmla="*/ 244 w 257"/>
                    <a:gd name="T77" fmla="*/ 180 h 249"/>
                    <a:gd name="T78" fmla="*/ 228 w 257"/>
                    <a:gd name="T79" fmla="*/ 221 h 249"/>
                    <a:gd name="T80" fmla="*/ 226 w 257"/>
                    <a:gd name="T81" fmla="*/ 223 h 249"/>
                    <a:gd name="T82" fmla="*/ 217 w 257"/>
                    <a:gd name="T83" fmla="*/ 226 h 249"/>
                    <a:gd name="T84" fmla="*/ 208 w 257"/>
                    <a:gd name="T85" fmla="*/ 223 h 249"/>
                    <a:gd name="T86" fmla="*/ 206 w 257"/>
                    <a:gd name="T87" fmla="*/ 221 h 249"/>
                    <a:gd name="T88" fmla="*/ 201 w 257"/>
                    <a:gd name="T89" fmla="*/ 216 h 249"/>
                    <a:gd name="T90" fmla="*/ 201 w 257"/>
                    <a:gd name="T91" fmla="*/ 203 h 249"/>
                    <a:gd name="T92" fmla="*/ 204 w 257"/>
                    <a:gd name="T93" fmla="*/ 198 h 249"/>
                    <a:gd name="T94" fmla="*/ 208 w 257"/>
                    <a:gd name="T95" fmla="*/ 196 h 249"/>
                    <a:gd name="T96" fmla="*/ 216 w 257"/>
                    <a:gd name="T97" fmla="*/ 193 h 249"/>
                    <a:gd name="T98" fmla="*/ 225 w 257"/>
                    <a:gd name="T99" fmla="*/ 196 h 249"/>
                    <a:gd name="T100" fmla="*/ 228 w 257"/>
                    <a:gd name="T101" fmla="*/ 197 h 249"/>
                    <a:gd name="T102" fmla="*/ 232 w 257"/>
                    <a:gd name="T103" fmla="*/ 203 h 249"/>
                    <a:gd name="T104" fmla="*/ 232 w 257"/>
                    <a:gd name="T105" fmla="*/ 215 h 249"/>
                    <a:gd name="T106" fmla="*/ 228 w 257"/>
                    <a:gd name="T107" fmla="*/ 22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7" h="249">
                      <a:moveTo>
                        <a:pt x="244" y="180"/>
                      </a:moveTo>
                      <a:lnTo>
                        <a:pt x="244" y="180"/>
                      </a:lnTo>
                      <a:lnTo>
                        <a:pt x="240" y="177"/>
                      </a:lnTo>
                      <a:lnTo>
                        <a:pt x="236" y="174"/>
                      </a:lnTo>
                      <a:lnTo>
                        <a:pt x="231" y="172"/>
                      </a:lnTo>
                      <a:lnTo>
                        <a:pt x="225" y="171"/>
                      </a:lnTo>
                      <a:lnTo>
                        <a:pt x="220" y="170"/>
                      </a:lnTo>
                      <a:lnTo>
                        <a:pt x="215" y="170"/>
                      </a:lnTo>
                      <a:lnTo>
                        <a:pt x="210" y="170"/>
                      </a:lnTo>
                      <a:lnTo>
                        <a:pt x="206" y="171"/>
                      </a:lnTo>
                      <a:lnTo>
                        <a:pt x="95" y="66"/>
                      </a:lnTo>
                      <a:lnTo>
                        <a:pt x="95" y="66"/>
                      </a:lnTo>
                      <a:lnTo>
                        <a:pt x="97" y="59"/>
                      </a:lnTo>
                      <a:lnTo>
                        <a:pt x="98" y="52"/>
                      </a:lnTo>
                      <a:lnTo>
                        <a:pt x="98" y="45"/>
                      </a:lnTo>
                      <a:lnTo>
                        <a:pt x="97" y="38"/>
                      </a:lnTo>
                      <a:lnTo>
                        <a:pt x="95" y="31"/>
                      </a:lnTo>
                      <a:lnTo>
                        <a:pt x="92" y="25"/>
                      </a:lnTo>
                      <a:lnTo>
                        <a:pt x="88" y="20"/>
                      </a:lnTo>
                      <a:lnTo>
                        <a:pt x="82" y="13"/>
                      </a:lnTo>
                      <a:lnTo>
                        <a:pt x="82" y="13"/>
                      </a:lnTo>
                      <a:lnTo>
                        <a:pt x="77" y="9"/>
                      </a:lnTo>
                      <a:lnTo>
                        <a:pt x="72" y="6"/>
                      </a:lnTo>
                      <a:lnTo>
                        <a:pt x="66" y="3"/>
                      </a:lnTo>
                      <a:lnTo>
                        <a:pt x="60" y="1"/>
                      </a:lnTo>
                      <a:lnTo>
                        <a:pt x="53" y="1"/>
                      </a:lnTo>
                      <a:lnTo>
                        <a:pt x="47" y="0"/>
                      </a:lnTo>
                      <a:lnTo>
                        <a:pt x="41" y="1"/>
                      </a:lnTo>
                      <a:lnTo>
                        <a:pt x="35" y="3"/>
                      </a:lnTo>
                      <a:lnTo>
                        <a:pt x="67" y="33"/>
                      </a:lnTo>
                      <a:lnTo>
                        <a:pt x="35" y="68"/>
                      </a:lnTo>
                      <a:lnTo>
                        <a:pt x="2" y="36"/>
                      </a:lnTo>
                      <a:lnTo>
                        <a:pt x="2" y="36"/>
                      </a:lnTo>
                      <a:lnTo>
                        <a:pt x="1" y="43"/>
                      </a:lnTo>
                      <a:lnTo>
                        <a:pt x="0" y="49"/>
                      </a:lnTo>
                      <a:lnTo>
                        <a:pt x="1" y="55"/>
                      </a:lnTo>
                      <a:lnTo>
                        <a:pt x="2" y="61"/>
                      </a:lnTo>
                      <a:lnTo>
                        <a:pt x="4" y="68"/>
                      </a:lnTo>
                      <a:lnTo>
                        <a:pt x="7" y="74"/>
                      </a:lnTo>
                      <a:lnTo>
                        <a:pt x="11" y="79"/>
                      </a:lnTo>
                      <a:lnTo>
                        <a:pt x="16" y="84"/>
                      </a:lnTo>
                      <a:lnTo>
                        <a:pt x="16" y="84"/>
                      </a:lnTo>
                      <a:lnTo>
                        <a:pt x="21" y="89"/>
                      </a:lnTo>
                      <a:lnTo>
                        <a:pt x="27" y="93"/>
                      </a:lnTo>
                      <a:lnTo>
                        <a:pt x="34" y="95"/>
                      </a:lnTo>
                      <a:lnTo>
                        <a:pt x="41" y="97"/>
                      </a:lnTo>
                      <a:lnTo>
                        <a:pt x="48" y="98"/>
                      </a:lnTo>
                      <a:lnTo>
                        <a:pt x="54" y="98"/>
                      </a:lnTo>
                      <a:lnTo>
                        <a:pt x="62" y="96"/>
                      </a:lnTo>
                      <a:lnTo>
                        <a:pt x="68" y="94"/>
                      </a:lnTo>
                      <a:lnTo>
                        <a:pt x="178" y="199"/>
                      </a:lnTo>
                      <a:lnTo>
                        <a:pt x="178" y="199"/>
                      </a:lnTo>
                      <a:lnTo>
                        <a:pt x="177" y="204"/>
                      </a:lnTo>
                      <a:lnTo>
                        <a:pt x="176" y="209"/>
                      </a:lnTo>
                      <a:lnTo>
                        <a:pt x="177" y="215"/>
                      </a:lnTo>
                      <a:lnTo>
                        <a:pt x="178" y="220"/>
                      </a:lnTo>
                      <a:lnTo>
                        <a:pt x="179" y="225"/>
                      </a:lnTo>
                      <a:lnTo>
                        <a:pt x="183" y="229"/>
                      </a:lnTo>
                      <a:lnTo>
                        <a:pt x="186" y="234"/>
                      </a:lnTo>
                      <a:lnTo>
                        <a:pt x="189" y="239"/>
                      </a:lnTo>
                      <a:lnTo>
                        <a:pt x="189" y="239"/>
                      </a:lnTo>
                      <a:lnTo>
                        <a:pt x="195" y="243"/>
                      </a:lnTo>
                      <a:lnTo>
                        <a:pt x="202" y="247"/>
                      </a:lnTo>
                      <a:lnTo>
                        <a:pt x="210" y="249"/>
                      </a:lnTo>
                      <a:lnTo>
                        <a:pt x="218" y="249"/>
                      </a:lnTo>
                      <a:lnTo>
                        <a:pt x="225" y="248"/>
                      </a:lnTo>
                      <a:lnTo>
                        <a:pt x="233" y="246"/>
                      </a:lnTo>
                      <a:lnTo>
                        <a:pt x="240" y="242"/>
                      </a:lnTo>
                      <a:lnTo>
                        <a:pt x="245" y="237"/>
                      </a:lnTo>
                      <a:lnTo>
                        <a:pt x="245" y="237"/>
                      </a:lnTo>
                      <a:lnTo>
                        <a:pt x="250" y="230"/>
                      </a:lnTo>
                      <a:lnTo>
                        <a:pt x="254" y="224"/>
                      </a:lnTo>
                      <a:lnTo>
                        <a:pt x="256" y="216"/>
                      </a:lnTo>
                      <a:lnTo>
                        <a:pt x="257" y="208"/>
                      </a:lnTo>
                      <a:lnTo>
                        <a:pt x="256" y="201"/>
                      </a:lnTo>
                      <a:lnTo>
                        <a:pt x="253" y="194"/>
                      </a:lnTo>
                      <a:lnTo>
                        <a:pt x="249" y="187"/>
                      </a:lnTo>
                      <a:lnTo>
                        <a:pt x="244" y="180"/>
                      </a:lnTo>
                      <a:lnTo>
                        <a:pt x="244" y="180"/>
                      </a:lnTo>
                      <a:close/>
                      <a:moveTo>
                        <a:pt x="228" y="221"/>
                      </a:moveTo>
                      <a:lnTo>
                        <a:pt x="228" y="221"/>
                      </a:lnTo>
                      <a:lnTo>
                        <a:pt x="226" y="223"/>
                      </a:lnTo>
                      <a:lnTo>
                        <a:pt x="223" y="224"/>
                      </a:lnTo>
                      <a:lnTo>
                        <a:pt x="217" y="226"/>
                      </a:lnTo>
                      <a:lnTo>
                        <a:pt x="211" y="225"/>
                      </a:lnTo>
                      <a:lnTo>
                        <a:pt x="208" y="223"/>
                      </a:lnTo>
                      <a:lnTo>
                        <a:pt x="206" y="221"/>
                      </a:lnTo>
                      <a:lnTo>
                        <a:pt x="206" y="221"/>
                      </a:lnTo>
                      <a:lnTo>
                        <a:pt x="203" y="219"/>
                      </a:lnTo>
                      <a:lnTo>
                        <a:pt x="201" y="216"/>
                      </a:lnTo>
                      <a:lnTo>
                        <a:pt x="200" y="209"/>
                      </a:lnTo>
                      <a:lnTo>
                        <a:pt x="201" y="203"/>
                      </a:lnTo>
                      <a:lnTo>
                        <a:pt x="202" y="200"/>
                      </a:lnTo>
                      <a:lnTo>
                        <a:pt x="204" y="198"/>
                      </a:lnTo>
                      <a:lnTo>
                        <a:pt x="204" y="198"/>
                      </a:lnTo>
                      <a:lnTo>
                        <a:pt x="208" y="196"/>
                      </a:lnTo>
                      <a:lnTo>
                        <a:pt x="210" y="194"/>
                      </a:lnTo>
                      <a:lnTo>
                        <a:pt x="216" y="193"/>
                      </a:lnTo>
                      <a:lnTo>
                        <a:pt x="222" y="194"/>
                      </a:lnTo>
                      <a:lnTo>
                        <a:pt x="225" y="196"/>
                      </a:lnTo>
                      <a:lnTo>
                        <a:pt x="228" y="197"/>
                      </a:lnTo>
                      <a:lnTo>
                        <a:pt x="228" y="197"/>
                      </a:lnTo>
                      <a:lnTo>
                        <a:pt x="231" y="200"/>
                      </a:lnTo>
                      <a:lnTo>
                        <a:pt x="232" y="203"/>
                      </a:lnTo>
                      <a:lnTo>
                        <a:pt x="233" y="209"/>
                      </a:lnTo>
                      <a:lnTo>
                        <a:pt x="232" y="215"/>
                      </a:lnTo>
                      <a:lnTo>
                        <a:pt x="231" y="218"/>
                      </a:lnTo>
                      <a:lnTo>
                        <a:pt x="228" y="221"/>
                      </a:lnTo>
                      <a:lnTo>
                        <a:pt x="228" y="221"/>
                      </a:lnTo>
                      <a:close/>
                    </a:path>
                  </a:pathLst>
                </a:custGeom>
                <a:solidFill>
                  <a:srgbClr val="56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44" name="Freeform 367">
                  <a:extLst>
                    <a:ext uri="{FF2B5EF4-FFF2-40B4-BE49-F238E27FC236}">
                      <a16:creationId xmlns:a16="http://schemas.microsoft.com/office/drawing/2014/main" id="{7D19F255-1460-4E0C-AFE0-ED59E9805EB8}"/>
                    </a:ext>
                  </a:extLst>
                </p:cNvPr>
                <p:cNvSpPr>
                  <a:spLocks/>
                </p:cNvSpPr>
                <p:nvPr/>
              </p:nvSpPr>
              <p:spPr bwMode="auto">
                <a:xfrm>
                  <a:off x="2607367" y="4207604"/>
                  <a:ext cx="587806" cy="587807"/>
                </a:xfrm>
                <a:custGeom>
                  <a:avLst/>
                  <a:gdLst>
                    <a:gd name="T0" fmla="*/ 232 w 241"/>
                    <a:gd name="T1" fmla="*/ 0 h 241"/>
                    <a:gd name="T2" fmla="*/ 208 w 241"/>
                    <a:gd name="T3" fmla="*/ 15 h 241"/>
                    <a:gd name="T4" fmla="*/ 195 w 241"/>
                    <a:gd name="T5" fmla="*/ 34 h 241"/>
                    <a:gd name="T6" fmla="*/ 195 w 241"/>
                    <a:gd name="T7" fmla="*/ 34 h 241"/>
                    <a:gd name="T8" fmla="*/ 134 w 241"/>
                    <a:gd name="T9" fmla="*/ 96 h 241"/>
                    <a:gd name="T10" fmla="*/ 134 w 241"/>
                    <a:gd name="T11" fmla="*/ 95 h 241"/>
                    <a:gd name="T12" fmla="*/ 134 w 241"/>
                    <a:gd name="T13" fmla="*/ 95 h 241"/>
                    <a:gd name="T14" fmla="*/ 132 w 241"/>
                    <a:gd name="T15" fmla="*/ 94 h 241"/>
                    <a:gd name="T16" fmla="*/ 130 w 241"/>
                    <a:gd name="T17" fmla="*/ 94 h 241"/>
                    <a:gd name="T18" fmla="*/ 128 w 241"/>
                    <a:gd name="T19" fmla="*/ 95 h 241"/>
                    <a:gd name="T20" fmla="*/ 127 w 241"/>
                    <a:gd name="T21" fmla="*/ 96 h 241"/>
                    <a:gd name="T22" fmla="*/ 111 w 241"/>
                    <a:gd name="T23" fmla="*/ 112 h 241"/>
                    <a:gd name="T24" fmla="*/ 111 w 241"/>
                    <a:gd name="T25" fmla="*/ 112 h 241"/>
                    <a:gd name="T26" fmla="*/ 109 w 241"/>
                    <a:gd name="T27" fmla="*/ 114 h 241"/>
                    <a:gd name="T28" fmla="*/ 108 w 241"/>
                    <a:gd name="T29" fmla="*/ 114 h 241"/>
                    <a:gd name="T30" fmla="*/ 108 w 241"/>
                    <a:gd name="T31" fmla="*/ 114 h 241"/>
                    <a:gd name="T32" fmla="*/ 106 w 241"/>
                    <a:gd name="T33" fmla="*/ 112 h 241"/>
                    <a:gd name="T34" fmla="*/ 103 w 241"/>
                    <a:gd name="T35" fmla="*/ 112 h 241"/>
                    <a:gd name="T36" fmla="*/ 100 w 241"/>
                    <a:gd name="T37" fmla="*/ 113 h 241"/>
                    <a:gd name="T38" fmla="*/ 96 w 241"/>
                    <a:gd name="T39" fmla="*/ 115 h 241"/>
                    <a:gd name="T40" fmla="*/ 4 w 241"/>
                    <a:gd name="T41" fmla="*/ 207 h 241"/>
                    <a:gd name="T42" fmla="*/ 4 w 241"/>
                    <a:gd name="T43" fmla="*/ 207 h 241"/>
                    <a:gd name="T44" fmla="*/ 2 w 241"/>
                    <a:gd name="T45" fmla="*/ 211 h 241"/>
                    <a:gd name="T46" fmla="*/ 0 w 241"/>
                    <a:gd name="T47" fmla="*/ 214 h 241"/>
                    <a:gd name="T48" fmla="*/ 0 w 241"/>
                    <a:gd name="T49" fmla="*/ 217 h 241"/>
                    <a:gd name="T50" fmla="*/ 3 w 241"/>
                    <a:gd name="T51" fmla="*/ 219 h 241"/>
                    <a:gd name="T52" fmla="*/ 22 w 241"/>
                    <a:gd name="T53" fmla="*/ 239 h 241"/>
                    <a:gd name="T54" fmla="*/ 22 w 241"/>
                    <a:gd name="T55" fmla="*/ 239 h 241"/>
                    <a:gd name="T56" fmla="*/ 24 w 241"/>
                    <a:gd name="T57" fmla="*/ 241 h 241"/>
                    <a:gd name="T58" fmla="*/ 28 w 241"/>
                    <a:gd name="T59" fmla="*/ 241 h 241"/>
                    <a:gd name="T60" fmla="*/ 31 w 241"/>
                    <a:gd name="T61" fmla="*/ 240 h 241"/>
                    <a:gd name="T62" fmla="*/ 34 w 241"/>
                    <a:gd name="T63" fmla="*/ 238 h 241"/>
                    <a:gd name="T64" fmla="*/ 127 w 241"/>
                    <a:gd name="T65" fmla="*/ 145 h 241"/>
                    <a:gd name="T66" fmla="*/ 127 w 241"/>
                    <a:gd name="T67" fmla="*/ 145 h 241"/>
                    <a:gd name="T68" fmla="*/ 129 w 241"/>
                    <a:gd name="T69" fmla="*/ 142 h 241"/>
                    <a:gd name="T70" fmla="*/ 130 w 241"/>
                    <a:gd name="T71" fmla="*/ 139 h 241"/>
                    <a:gd name="T72" fmla="*/ 130 w 241"/>
                    <a:gd name="T73" fmla="*/ 136 h 241"/>
                    <a:gd name="T74" fmla="*/ 128 w 241"/>
                    <a:gd name="T75" fmla="*/ 133 h 241"/>
                    <a:gd name="T76" fmla="*/ 128 w 241"/>
                    <a:gd name="T77" fmla="*/ 132 h 241"/>
                    <a:gd name="T78" fmla="*/ 130 w 241"/>
                    <a:gd name="T79" fmla="*/ 130 h 241"/>
                    <a:gd name="T80" fmla="*/ 130 w 241"/>
                    <a:gd name="T81" fmla="*/ 130 h 241"/>
                    <a:gd name="T82" fmla="*/ 145 w 241"/>
                    <a:gd name="T83" fmla="*/ 115 h 241"/>
                    <a:gd name="T84" fmla="*/ 145 w 241"/>
                    <a:gd name="T85" fmla="*/ 115 h 241"/>
                    <a:gd name="T86" fmla="*/ 146 w 241"/>
                    <a:gd name="T87" fmla="*/ 114 h 241"/>
                    <a:gd name="T88" fmla="*/ 147 w 241"/>
                    <a:gd name="T89" fmla="*/ 112 h 241"/>
                    <a:gd name="T90" fmla="*/ 147 w 241"/>
                    <a:gd name="T91" fmla="*/ 110 h 241"/>
                    <a:gd name="T92" fmla="*/ 146 w 241"/>
                    <a:gd name="T93" fmla="*/ 107 h 241"/>
                    <a:gd name="T94" fmla="*/ 145 w 241"/>
                    <a:gd name="T95" fmla="*/ 107 h 241"/>
                    <a:gd name="T96" fmla="*/ 208 w 241"/>
                    <a:gd name="T97" fmla="*/ 46 h 241"/>
                    <a:gd name="T98" fmla="*/ 228 w 241"/>
                    <a:gd name="T99" fmla="*/ 32 h 241"/>
                    <a:gd name="T100" fmla="*/ 241 w 241"/>
                    <a:gd name="T101" fmla="*/ 9 h 241"/>
                    <a:gd name="T102" fmla="*/ 232 w 241"/>
                    <a:gd name="T103"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1" h="241">
                      <a:moveTo>
                        <a:pt x="232" y="0"/>
                      </a:moveTo>
                      <a:lnTo>
                        <a:pt x="208" y="15"/>
                      </a:lnTo>
                      <a:lnTo>
                        <a:pt x="195" y="34"/>
                      </a:lnTo>
                      <a:lnTo>
                        <a:pt x="195" y="34"/>
                      </a:lnTo>
                      <a:lnTo>
                        <a:pt x="134" y="96"/>
                      </a:lnTo>
                      <a:lnTo>
                        <a:pt x="134" y="95"/>
                      </a:lnTo>
                      <a:lnTo>
                        <a:pt x="134" y="95"/>
                      </a:lnTo>
                      <a:lnTo>
                        <a:pt x="132" y="94"/>
                      </a:lnTo>
                      <a:lnTo>
                        <a:pt x="130" y="94"/>
                      </a:lnTo>
                      <a:lnTo>
                        <a:pt x="128" y="95"/>
                      </a:lnTo>
                      <a:lnTo>
                        <a:pt x="127" y="96"/>
                      </a:lnTo>
                      <a:lnTo>
                        <a:pt x="111" y="112"/>
                      </a:lnTo>
                      <a:lnTo>
                        <a:pt x="111" y="112"/>
                      </a:lnTo>
                      <a:lnTo>
                        <a:pt x="109" y="114"/>
                      </a:lnTo>
                      <a:lnTo>
                        <a:pt x="108" y="114"/>
                      </a:lnTo>
                      <a:lnTo>
                        <a:pt x="108" y="114"/>
                      </a:lnTo>
                      <a:lnTo>
                        <a:pt x="106" y="112"/>
                      </a:lnTo>
                      <a:lnTo>
                        <a:pt x="103" y="112"/>
                      </a:lnTo>
                      <a:lnTo>
                        <a:pt x="100" y="113"/>
                      </a:lnTo>
                      <a:lnTo>
                        <a:pt x="96" y="115"/>
                      </a:lnTo>
                      <a:lnTo>
                        <a:pt x="4" y="207"/>
                      </a:lnTo>
                      <a:lnTo>
                        <a:pt x="4" y="207"/>
                      </a:lnTo>
                      <a:lnTo>
                        <a:pt x="2" y="211"/>
                      </a:lnTo>
                      <a:lnTo>
                        <a:pt x="0" y="214"/>
                      </a:lnTo>
                      <a:lnTo>
                        <a:pt x="0" y="217"/>
                      </a:lnTo>
                      <a:lnTo>
                        <a:pt x="3" y="219"/>
                      </a:lnTo>
                      <a:lnTo>
                        <a:pt x="22" y="239"/>
                      </a:lnTo>
                      <a:lnTo>
                        <a:pt x="22" y="239"/>
                      </a:lnTo>
                      <a:lnTo>
                        <a:pt x="24" y="241"/>
                      </a:lnTo>
                      <a:lnTo>
                        <a:pt x="28" y="241"/>
                      </a:lnTo>
                      <a:lnTo>
                        <a:pt x="31" y="240"/>
                      </a:lnTo>
                      <a:lnTo>
                        <a:pt x="34" y="238"/>
                      </a:lnTo>
                      <a:lnTo>
                        <a:pt x="127" y="145"/>
                      </a:lnTo>
                      <a:lnTo>
                        <a:pt x="127" y="145"/>
                      </a:lnTo>
                      <a:lnTo>
                        <a:pt x="129" y="142"/>
                      </a:lnTo>
                      <a:lnTo>
                        <a:pt x="130" y="139"/>
                      </a:lnTo>
                      <a:lnTo>
                        <a:pt x="130" y="136"/>
                      </a:lnTo>
                      <a:lnTo>
                        <a:pt x="128" y="133"/>
                      </a:lnTo>
                      <a:lnTo>
                        <a:pt x="128" y="132"/>
                      </a:lnTo>
                      <a:lnTo>
                        <a:pt x="130" y="130"/>
                      </a:lnTo>
                      <a:lnTo>
                        <a:pt x="130" y="130"/>
                      </a:lnTo>
                      <a:lnTo>
                        <a:pt x="145" y="115"/>
                      </a:lnTo>
                      <a:lnTo>
                        <a:pt x="145" y="115"/>
                      </a:lnTo>
                      <a:lnTo>
                        <a:pt x="146" y="114"/>
                      </a:lnTo>
                      <a:lnTo>
                        <a:pt x="147" y="112"/>
                      </a:lnTo>
                      <a:lnTo>
                        <a:pt x="147" y="110"/>
                      </a:lnTo>
                      <a:lnTo>
                        <a:pt x="146" y="107"/>
                      </a:lnTo>
                      <a:lnTo>
                        <a:pt x="145" y="107"/>
                      </a:lnTo>
                      <a:lnTo>
                        <a:pt x="208" y="46"/>
                      </a:lnTo>
                      <a:lnTo>
                        <a:pt x="228" y="32"/>
                      </a:lnTo>
                      <a:lnTo>
                        <a:pt x="241" y="9"/>
                      </a:lnTo>
                      <a:lnTo>
                        <a:pt x="232" y="0"/>
                      </a:lnTo>
                      <a:close/>
                    </a:path>
                  </a:pathLst>
                </a:custGeom>
                <a:solidFill>
                  <a:srgbClr val="FFF1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grpSp>
              <p:nvGrpSpPr>
                <p:cNvPr id="45" name="Group 8">
                  <a:extLst>
                    <a:ext uri="{FF2B5EF4-FFF2-40B4-BE49-F238E27FC236}">
                      <a16:creationId xmlns:a16="http://schemas.microsoft.com/office/drawing/2014/main" id="{D4260F24-7727-4B96-BB28-80270F38F0CE}"/>
                    </a:ext>
                  </a:extLst>
                </p:cNvPr>
                <p:cNvGrpSpPr/>
                <p:nvPr/>
              </p:nvGrpSpPr>
              <p:grpSpPr>
                <a:xfrm>
                  <a:off x="2181207" y="4442722"/>
                  <a:ext cx="205733" cy="220428"/>
                  <a:chOff x="2181207" y="4442722"/>
                  <a:chExt cx="205733" cy="220428"/>
                </a:xfrm>
              </p:grpSpPr>
              <p:sp>
                <p:nvSpPr>
                  <p:cNvPr id="46" name="Freeform 418">
                    <a:extLst>
                      <a:ext uri="{FF2B5EF4-FFF2-40B4-BE49-F238E27FC236}">
                        <a16:creationId xmlns:a16="http://schemas.microsoft.com/office/drawing/2014/main" id="{1433B354-BD6B-455C-8BFA-68C95493A858}"/>
                      </a:ext>
                    </a:extLst>
                  </p:cNvPr>
                  <p:cNvSpPr>
                    <a:spLocks noEditPoints="1"/>
                  </p:cNvSpPr>
                  <p:nvPr/>
                </p:nvSpPr>
                <p:spPr bwMode="auto">
                  <a:xfrm>
                    <a:off x="2181207" y="4457417"/>
                    <a:ext cx="205732" cy="205733"/>
                  </a:xfrm>
                  <a:custGeom>
                    <a:avLst/>
                    <a:gdLst>
                      <a:gd name="T0" fmla="*/ 83 w 83"/>
                      <a:gd name="T1" fmla="*/ 41 h 84"/>
                      <a:gd name="T2" fmla="*/ 80 w 83"/>
                      <a:gd name="T3" fmla="*/ 36 h 84"/>
                      <a:gd name="T4" fmla="*/ 74 w 83"/>
                      <a:gd name="T5" fmla="*/ 33 h 84"/>
                      <a:gd name="T6" fmla="*/ 61 w 83"/>
                      <a:gd name="T7" fmla="*/ 33 h 84"/>
                      <a:gd name="T8" fmla="*/ 68 w 83"/>
                      <a:gd name="T9" fmla="*/ 27 h 84"/>
                      <a:gd name="T10" fmla="*/ 74 w 83"/>
                      <a:gd name="T11" fmla="*/ 20 h 84"/>
                      <a:gd name="T12" fmla="*/ 73 w 83"/>
                      <a:gd name="T13" fmla="*/ 15 h 84"/>
                      <a:gd name="T14" fmla="*/ 70 w 83"/>
                      <a:gd name="T15" fmla="*/ 12 h 84"/>
                      <a:gd name="T16" fmla="*/ 64 w 83"/>
                      <a:gd name="T17" fmla="*/ 11 h 84"/>
                      <a:gd name="T18" fmla="*/ 58 w 83"/>
                      <a:gd name="T19" fmla="*/ 12 h 84"/>
                      <a:gd name="T20" fmla="*/ 49 w 83"/>
                      <a:gd name="T21" fmla="*/ 21 h 84"/>
                      <a:gd name="T22" fmla="*/ 50 w 83"/>
                      <a:gd name="T23" fmla="*/ 14 h 84"/>
                      <a:gd name="T24" fmla="*/ 48 w 83"/>
                      <a:gd name="T25" fmla="*/ 3 h 84"/>
                      <a:gd name="T26" fmla="*/ 44 w 83"/>
                      <a:gd name="T27" fmla="*/ 0 h 84"/>
                      <a:gd name="T28" fmla="*/ 41 w 83"/>
                      <a:gd name="T29" fmla="*/ 0 h 84"/>
                      <a:gd name="T30" fmla="*/ 35 w 83"/>
                      <a:gd name="T31" fmla="*/ 3 h 84"/>
                      <a:gd name="T32" fmla="*/ 33 w 83"/>
                      <a:gd name="T33" fmla="*/ 9 h 84"/>
                      <a:gd name="T34" fmla="*/ 33 w 83"/>
                      <a:gd name="T35" fmla="*/ 22 h 84"/>
                      <a:gd name="T36" fmla="*/ 28 w 83"/>
                      <a:gd name="T37" fmla="*/ 16 h 84"/>
                      <a:gd name="T38" fmla="*/ 19 w 83"/>
                      <a:gd name="T39" fmla="*/ 10 h 84"/>
                      <a:gd name="T40" fmla="*/ 14 w 83"/>
                      <a:gd name="T41" fmla="*/ 11 h 84"/>
                      <a:gd name="T42" fmla="*/ 12 w 83"/>
                      <a:gd name="T43" fmla="*/ 13 h 84"/>
                      <a:gd name="T44" fmla="*/ 10 w 83"/>
                      <a:gd name="T45" fmla="*/ 19 h 84"/>
                      <a:gd name="T46" fmla="*/ 12 w 83"/>
                      <a:gd name="T47" fmla="*/ 25 h 84"/>
                      <a:gd name="T48" fmla="*/ 21 w 83"/>
                      <a:gd name="T49" fmla="*/ 35 h 84"/>
                      <a:gd name="T50" fmla="*/ 13 w 83"/>
                      <a:gd name="T51" fmla="*/ 33 h 84"/>
                      <a:gd name="T52" fmla="*/ 4 w 83"/>
                      <a:gd name="T53" fmla="*/ 35 h 84"/>
                      <a:gd name="T54" fmla="*/ 0 w 83"/>
                      <a:gd name="T55" fmla="*/ 39 h 84"/>
                      <a:gd name="T56" fmla="*/ 0 w 83"/>
                      <a:gd name="T57" fmla="*/ 42 h 84"/>
                      <a:gd name="T58" fmla="*/ 4 w 83"/>
                      <a:gd name="T59" fmla="*/ 48 h 84"/>
                      <a:gd name="T60" fmla="*/ 9 w 83"/>
                      <a:gd name="T61" fmla="*/ 51 h 84"/>
                      <a:gd name="T62" fmla="*/ 22 w 83"/>
                      <a:gd name="T63" fmla="*/ 50 h 84"/>
                      <a:gd name="T64" fmla="*/ 15 w 83"/>
                      <a:gd name="T65" fmla="*/ 55 h 84"/>
                      <a:gd name="T66" fmla="*/ 9 w 83"/>
                      <a:gd name="T67" fmla="*/ 64 h 84"/>
                      <a:gd name="T68" fmla="*/ 10 w 83"/>
                      <a:gd name="T69" fmla="*/ 69 h 84"/>
                      <a:gd name="T70" fmla="*/ 13 w 83"/>
                      <a:gd name="T71" fmla="*/ 71 h 84"/>
                      <a:gd name="T72" fmla="*/ 19 w 83"/>
                      <a:gd name="T73" fmla="*/ 73 h 84"/>
                      <a:gd name="T74" fmla="*/ 24 w 83"/>
                      <a:gd name="T75" fmla="*/ 71 h 84"/>
                      <a:gd name="T76" fmla="*/ 34 w 83"/>
                      <a:gd name="T77" fmla="*/ 62 h 84"/>
                      <a:gd name="T78" fmla="*/ 33 w 83"/>
                      <a:gd name="T79" fmla="*/ 70 h 84"/>
                      <a:gd name="T80" fmla="*/ 34 w 83"/>
                      <a:gd name="T81" fmla="*/ 80 h 84"/>
                      <a:gd name="T82" fmla="*/ 39 w 83"/>
                      <a:gd name="T83" fmla="*/ 84 h 84"/>
                      <a:gd name="T84" fmla="*/ 42 w 83"/>
                      <a:gd name="T85" fmla="*/ 83 h 84"/>
                      <a:gd name="T86" fmla="*/ 48 w 83"/>
                      <a:gd name="T87" fmla="*/ 79 h 84"/>
                      <a:gd name="T88" fmla="*/ 50 w 83"/>
                      <a:gd name="T89" fmla="*/ 74 h 84"/>
                      <a:gd name="T90" fmla="*/ 50 w 83"/>
                      <a:gd name="T91" fmla="*/ 62 h 84"/>
                      <a:gd name="T92" fmla="*/ 56 w 83"/>
                      <a:gd name="T93" fmla="*/ 68 h 84"/>
                      <a:gd name="T94" fmla="*/ 64 w 83"/>
                      <a:gd name="T95" fmla="*/ 74 h 84"/>
                      <a:gd name="T96" fmla="*/ 69 w 83"/>
                      <a:gd name="T97" fmla="*/ 73 h 84"/>
                      <a:gd name="T98" fmla="*/ 71 w 83"/>
                      <a:gd name="T99" fmla="*/ 70 h 84"/>
                      <a:gd name="T100" fmla="*/ 73 w 83"/>
                      <a:gd name="T101" fmla="*/ 64 h 84"/>
                      <a:gd name="T102" fmla="*/ 71 w 83"/>
                      <a:gd name="T103" fmla="*/ 59 h 84"/>
                      <a:gd name="T104" fmla="*/ 62 w 83"/>
                      <a:gd name="T105" fmla="*/ 49 h 84"/>
                      <a:gd name="T106" fmla="*/ 70 w 83"/>
                      <a:gd name="T107" fmla="*/ 50 h 84"/>
                      <a:gd name="T108" fmla="*/ 80 w 83"/>
                      <a:gd name="T109" fmla="*/ 49 h 84"/>
                      <a:gd name="T110" fmla="*/ 83 w 83"/>
                      <a:gd name="T111" fmla="*/ 45 h 84"/>
                      <a:gd name="T112" fmla="*/ 83 w 83"/>
                      <a:gd name="T113" fmla="*/ 41 h 84"/>
                      <a:gd name="T114" fmla="*/ 36 w 83"/>
                      <a:gd name="T115" fmla="*/ 44 h 84"/>
                      <a:gd name="T116" fmla="*/ 39 w 83"/>
                      <a:gd name="T117" fmla="*/ 36 h 84"/>
                      <a:gd name="T118" fmla="*/ 47 w 83"/>
                      <a:gd name="T119" fmla="*/ 39 h 84"/>
                      <a:gd name="T120" fmla="*/ 44 w 83"/>
                      <a:gd name="T121" fmla="*/ 4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 h="84">
                        <a:moveTo>
                          <a:pt x="83" y="41"/>
                        </a:moveTo>
                        <a:lnTo>
                          <a:pt x="83" y="41"/>
                        </a:lnTo>
                        <a:lnTo>
                          <a:pt x="82" y="38"/>
                        </a:lnTo>
                        <a:lnTo>
                          <a:pt x="80" y="36"/>
                        </a:lnTo>
                        <a:lnTo>
                          <a:pt x="78" y="34"/>
                        </a:lnTo>
                        <a:lnTo>
                          <a:pt x="74" y="33"/>
                        </a:lnTo>
                        <a:lnTo>
                          <a:pt x="68" y="31"/>
                        </a:lnTo>
                        <a:lnTo>
                          <a:pt x="61" y="33"/>
                        </a:lnTo>
                        <a:lnTo>
                          <a:pt x="61" y="33"/>
                        </a:lnTo>
                        <a:lnTo>
                          <a:pt x="68" y="27"/>
                        </a:lnTo>
                        <a:lnTo>
                          <a:pt x="72" y="22"/>
                        </a:lnTo>
                        <a:lnTo>
                          <a:pt x="74" y="20"/>
                        </a:lnTo>
                        <a:lnTo>
                          <a:pt x="74" y="17"/>
                        </a:lnTo>
                        <a:lnTo>
                          <a:pt x="73" y="15"/>
                        </a:lnTo>
                        <a:lnTo>
                          <a:pt x="70" y="12"/>
                        </a:lnTo>
                        <a:lnTo>
                          <a:pt x="70" y="12"/>
                        </a:lnTo>
                        <a:lnTo>
                          <a:pt x="67" y="11"/>
                        </a:lnTo>
                        <a:lnTo>
                          <a:pt x="64" y="11"/>
                        </a:lnTo>
                        <a:lnTo>
                          <a:pt x="61" y="11"/>
                        </a:lnTo>
                        <a:lnTo>
                          <a:pt x="58" y="12"/>
                        </a:lnTo>
                        <a:lnTo>
                          <a:pt x="54" y="16"/>
                        </a:lnTo>
                        <a:lnTo>
                          <a:pt x="49" y="21"/>
                        </a:lnTo>
                        <a:lnTo>
                          <a:pt x="49" y="21"/>
                        </a:lnTo>
                        <a:lnTo>
                          <a:pt x="50" y="14"/>
                        </a:lnTo>
                        <a:lnTo>
                          <a:pt x="49" y="6"/>
                        </a:lnTo>
                        <a:lnTo>
                          <a:pt x="48" y="3"/>
                        </a:lnTo>
                        <a:lnTo>
                          <a:pt x="47" y="1"/>
                        </a:lnTo>
                        <a:lnTo>
                          <a:pt x="44" y="0"/>
                        </a:lnTo>
                        <a:lnTo>
                          <a:pt x="41" y="0"/>
                        </a:lnTo>
                        <a:lnTo>
                          <a:pt x="41" y="0"/>
                        </a:lnTo>
                        <a:lnTo>
                          <a:pt x="38" y="1"/>
                        </a:lnTo>
                        <a:lnTo>
                          <a:pt x="35" y="3"/>
                        </a:lnTo>
                        <a:lnTo>
                          <a:pt x="34" y="6"/>
                        </a:lnTo>
                        <a:lnTo>
                          <a:pt x="33" y="9"/>
                        </a:lnTo>
                        <a:lnTo>
                          <a:pt x="32" y="15"/>
                        </a:lnTo>
                        <a:lnTo>
                          <a:pt x="33" y="22"/>
                        </a:lnTo>
                        <a:lnTo>
                          <a:pt x="33" y="22"/>
                        </a:lnTo>
                        <a:lnTo>
                          <a:pt x="28" y="16"/>
                        </a:lnTo>
                        <a:lnTo>
                          <a:pt x="22" y="11"/>
                        </a:lnTo>
                        <a:lnTo>
                          <a:pt x="19" y="10"/>
                        </a:lnTo>
                        <a:lnTo>
                          <a:pt x="17" y="10"/>
                        </a:lnTo>
                        <a:lnTo>
                          <a:pt x="14" y="11"/>
                        </a:lnTo>
                        <a:lnTo>
                          <a:pt x="12" y="13"/>
                        </a:lnTo>
                        <a:lnTo>
                          <a:pt x="12" y="13"/>
                        </a:lnTo>
                        <a:lnTo>
                          <a:pt x="11" y="16"/>
                        </a:lnTo>
                        <a:lnTo>
                          <a:pt x="10" y="19"/>
                        </a:lnTo>
                        <a:lnTo>
                          <a:pt x="11" y="22"/>
                        </a:lnTo>
                        <a:lnTo>
                          <a:pt x="12" y="25"/>
                        </a:lnTo>
                        <a:lnTo>
                          <a:pt x="16" y="30"/>
                        </a:lnTo>
                        <a:lnTo>
                          <a:pt x="21" y="35"/>
                        </a:lnTo>
                        <a:lnTo>
                          <a:pt x="21" y="35"/>
                        </a:lnTo>
                        <a:lnTo>
                          <a:pt x="13" y="33"/>
                        </a:lnTo>
                        <a:lnTo>
                          <a:pt x="6" y="34"/>
                        </a:lnTo>
                        <a:lnTo>
                          <a:pt x="4" y="35"/>
                        </a:lnTo>
                        <a:lnTo>
                          <a:pt x="1" y="36"/>
                        </a:lnTo>
                        <a:lnTo>
                          <a:pt x="0" y="39"/>
                        </a:lnTo>
                        <a:lnTo>
                          <a:pt x="0" y="42"/>
                        </a:lnTo>
                        <a:lnTo>
                          <a:pt x="0" y="42"/>
                        </a:lnTo>
                        <a:lnTo>
                          <a:pt x="1" y="46"/>
                        </a:lnTo>
                        <a:lnTo>
                          <a:pt x="4" y="48"/>
                        </a:lnTo>
                        <a:lnTo>
                          <a:pt x="6" y="50"/>
                        </a:lnTo>
                        <a:lnTo>
                          <a:pt x="9" y="51"/>
                        </a:lnTo>
                        <a:lnTo>
                          <a:pt x="15" y="51"/>
                        </a:lnTo>
                        <a:lnTo>
                          <a:pt x="22" y="50"/>
                        </a:lnTo>
                        <a:lnTo>
                          <a:pt x="22" y="50"/>
                        </a:lnTo>
                        <a:lnTo>
                          <a:pt x="15" y="55"/>
                        </a:lnTo>
                        <a:lnTo>
                          <a:pt x="11" y="61"/>
                        </a:lnTo>
                        <a:lnTo>
                          <a:pt x="9" y="64"/>
                        </a:lnTo>
                        <a:lnTo>
                          <a:pt x="9" y="66"/>
                        </a:lnTo>
                        <a:lnTo>
                          <a:pt x="10" y="69"/>
                        </a:lnTo>
                        <a:lnTo>
                          <a:pt x="13" y="71"/>
                        </a:lnTo>
                        <a:lnTo>
                          <a:pt x="13" y="71"/>
                        </a:lnTo>
                        <a:lnTo>
                          <a:pt x="16" y="73"/>
                        </a:lnTo>
                        <a:lnTo>
                          <a:pt x="19" y="73"/>
                        </a:lnTo>
                        <a:lnTo>
                          <a:pt x="22" y="73"/>
                        </a:lnTo>
                        <a:lnTo>
                          <a:pt x="24" y="71"/>
                        </a:lnTo>
                        <a:lnTo>
                          <a:pt x="30" y="67"/>
                        </a:lnTo>
                        <a:lnTo>
                          <a:pt x="34" y="62"/>
                        </a:lnTo>
                        <a:lnTo>
                          <a:pt x="34" y="62"/>
                        </a:lnTo>
                        <a:lnTo>
                          <a:pt x="33" y="70"/>
                        </a:lnTo>
                        <a:lnTo>
                          <a:pt x="33" y="77"/>
                        </a:lnTo>
                        <a:lnTo>
                          <a:pt x="34" y="80"/>
                        </a:lnTo>
                        <a:lnTo>
                          <a:pt x="36" y="83"/>
                        </a:lnTo>
                        <a:lnTo>
                          <a:pt x="39" y="84"/>
                        </a:lnTo>
                        <a:lnTo>
                          <a:pt x="42" y="83"/>
                        </a:lnTo>
                        <a:lnTo>
                          <a:pt x="42" y="83"/>
                        </a:lnTo>
                        <a:lnTo>
                          <a:pt x="45" y="82"/>
                        </a:lnTo>
                        <a:lnTo>
                          <a:pt x="48" y="79"/>
                        </a:lnTo>
                        <a:lnTo>
                          <a:pt x="49" y="77"/>
                        </a:lnTo>
                        <a:lnTo>
                          <a:pt x="50" y="74"/>
                        </a:lnTo>
                        <a:lnTo>
                          <a:pt x="51" y="68"/>
                        </a:lnTo>
                        <a:lnTo>
                          <a:pt x="50" y="62"/>
                        </a:lnTo>
                        <a:lnTo>
                          <a:pt x="50" y="62"/>
                        </a:lnTo>
                        <a:lnTo>
                          <a:pt x="56" y="68"/>
                        </a:lnTo>
                        <a:lnTo>
                          <a:pt x="61" y="73"/>
                        </a:lnTo>
                        <a:lnTo>
                          <a:pt x="64" y="74"/>
                        </a:lnTo>
                        <a:lnTo>
                          <a:pt x="66" y="74"/>
                        </a:lnTo>
                        <a:lnTo>
                          <a:pt x="69" y="73"/>
                        </a:lnTo>
                        <a:lnTo>
                          <a:pt x="71" y="70"/>
                        </a:lnTo>
                        <a:lnTo>
                          <a:pt x="71" y="70"/>
                        </a:lnTo>
                        <a:lnTo>
                          <a:pt x="72" y="67"/>
                        </a:lnTo>
                        <a:lnTo>
                          <a:pt x="73" y="64"/>
                        </a:lnTo>
                        <a:lnTo>
                          <a:pt x="72" y="61"/>
                        </a:lnTo>
                        <a:lnTo>
                          <a:pt x="71" y="59"/>
                        </a:lnTo>
                        <a:lnTo>
                          <a:pt x="67" y="53"/>
                        </a:lnTo>
                        <a:lnTo>
                          <a:pt x="62" y="49"/>
                        </a:lnTo>
                        <a:lnTo>
                          <a:pt x="62" y="49"/>
                        </a:lnTo>
                        <a:lnTo>
                          <a:pt x="70" y="50"/>
                        </a:lnTo>
                        <a:lnTo>
                          <a:pt x="78" y="50"/>
                        </a:lnTo>
                        <a:lnTo>
                          <a:pt x="80" y="49"/>
                        </a:lnTo>
                        <a:lnTo>
                          <a:pt x="82" y="47"/>
                        </a:lnTo>
                        <a:lnTo>
                          <a:pt x="83" y="45"/>
                        </a:lnTo>
                        <a:lnTo>
                          <a:pt x="83" y="41"/>
                        </a:lnTo>
                        <a:lnTo>
                          <a:pt x="83" y="41"/>
                        </a:lnTo>
                        <a:close/>
                        <a:moveTo>
                          <a:pt x="39" y="48"/>
                        </a:moveTo>
                        <a:lnTo>
                          <a:pt x="36" y="44"/>
                        </a:lnTo>
                        <a:lnTo>
                          <a:pt x="36" y="40"/>
                        </a:lnTo>
                        <a:lnTo>
                          <a:pt x="39" y="36"/>
                        </a:lnTo>
                        <a:lnTo>
                          <a:pt x="44" y="36"/>
                        </a:lnTo>
                        <a:lnTo>
                          <a:pt x="47" y="39"/>
                        </a:lnTo>
                        <a:lnTo>
                          <a:pt x="47" y="44"/>
                        </a:lnTo>
                        <a:lnTo>
                          <a:pt x="44" y="47"/>
                        </a:lnTo>
                        <a:lnTo>
                          <a:pt x="39" y="48"/>
                        </a:lnTo>
                        <a:close/>
                      </a:path>
                    </a:pathLst>
                  </a:custGeom>
                  <a:solidFill>
                    <a:srgbClr val="6F7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47" name="Freeform 419">
                    <a:extLst>
                      <a:ext uri="{FF2B5EF4-FFF2-40B4-BE49-F238E27FC236}">
                        <a16:creationId xmlns:a16="http://schemas.microsoft.com/office/drawing/2014/main" id="{EA77918B-5428-4F6A-8BE7-B96D2977478B}"/>
                      </a:ext>
                    </a:extLst>
                  </p:cNvPr>
                  <p:cNvSpPr>
                    <a:spLocks/>
                  </p:cNvSpPr>
                  <p:nvPr/>
                </p:nvSpPr>
                <p:spPr bwMode="auto">
                  <a:xfrm>
                    <a:off x="2262028" y="4442722"/>
                    <a:ext cx="44085" cy="88171"/>
                  </a:xfrm>
                  <a:custGeom>
                    <a:avLst/>
                    <a:gdLst>
                      <a:gd name="T0" fmla="*/ 5 w 18"/>
                      <a:gd name="T1" fmla="*/ 35 h 35"/>
                      <a:gd name="T2" fmla="*/ 5 w 18"/>
                      <a:gd name="T3" fmla="*/ 35 h 35"/>
                      <a:gd name="T4" fmla="*/ 3 w 18"/>
                      <a:gd name="T5" fmla="*/ 30 h 35"/>
                      <a:gd name="T6" fmla="*/ 2 w 18"/>
                      <a:gd name="T7" fmla="*/ 26 h 35"/>
                      <a:gd name="T8" fmla="*/ 0 w 18"/>
                      <a:gd name="T9" fmla="*/ 20 h 35"/>
                      <a:gd name="T10" fmla="*/ 0 w 18"/>
                      <a:gd name="T11" fmla="*/ 14 h 35"/>
                      <a:gd name="T12" fmla="*/ 1 w 18"/>
                      <a:gd name="T13" fmla="*/ 7 h 35"/>
                      <a:gd name="T14" fmla="*/ 2 w 18"/>
                      <a:gd name="T15" fmla="*/ 5 h 35"/>
                      <a:gd name="T16" fmla="*/ 4 w 18"/>
                      <a:gd name="T17" fmla="*/ 3 h 35"/>
                      <a:gd name="T18" fmla="*/ 6 w 18"/>
                      <a:gd name="T19" fmla="*/ 1 h 35"/>
                      <a:gd name="T20" fmla="*/ 9 w 18"/>
                      <a:gd name="T21" fmla="*/ 0 h 35"/>
                      <a:gd name="T22" fmla="*/ 9 w 18"/>
                      <a:gd name="T23" fmla="*/ 0 h 35"/>
                      <a:gd name="T24" fmla="*/ 12 w 18"/>
                      <a:gd name="T25" fmla="*/ 0 h 35"/>
                      <a:gd name="T26" fmla="*/ 14 w 18"/>
                      <a:gd name="T27" fmla="*/ 0 h 35"/>
                      <a:gd name="T28" fmla="*/ 16 w 18"/>
                      <a:gd name="T29" fmla="*/ 2 h 35"/>
                      <a:gd name="T30" fmla="*/ 17 w 18"/>
                      <a:gd name="T31" fmla="*/ 4 h 35"/>
                      <a:gd name="T32" fmla="*/ 18 w 18"/>
                      <a:gd name="T33" fmla="*/ 9 h 35"/>
                      <a:gd name="T34" fmla="*/ 18 w 18"/>
                      <a:gd name="T35" fmla="*/ 17 h 35"/>
                      <a:gd name="T36" fmla="*/ 15 w 18"/>
                      <a:gd name="T37" fmla="*/ 29 h 35"/>
                      <a:gd name="T38" fmla="*/ 13 w 18"/>
                      <a:gd name="T39" fmla="*/ 35 h 35"/>
                      <a:gd name="T40" fmla="*/ 5 w 18"/>
                      <a:gd name="T4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35">
                        <a:moveTo>
                          <a:pt x="5" y="35"/>
                        </a:moveTo>
                        <a:lnTo>
                          <a:pt x="5" y="35"/>
                        </a:lnTo>
                        <a:lnTo>
                          <a:pt x="3" y="30"/>
                        </a:lnTo>
                        <a:lnTo>
                          <a:pt x="2" y="26"/>
                        </a:lnTo>
                        <a:lnTo>
                          <a:pt x="0" y="20"/>
                        </a:lnTo>
                        <a:lnTo>
                          <a:pt x="0" y="14"/>
                        </a:lnTo>
                        <a:lnTo>
                          <a:pt x="1" y="7"/>
                        </a:lnTo>
                        <a:lnTo>
                          <a:pt x="2" y="5"/>
                        </a:lnTo>
                        <a:lnTo>
                          <a:pt x="4" y="3"/>
                        </a:lnTo>
                        <a:lnTo>
                          <a:pt x="6" y="1"/>
                        </a:lnTo>
                        <a:lnTo>
                          <a:pt x="9" y="0"/>
                        </a:lnTo>
                        <a:lnTo>
                          <a:pt x="9" y="0"/>
                        </a:lnTo>
                        <a:lnTo>
                          <a:pt x="12" y="0"/>
                        </a:lnTo>
                        <a:lnTo>
                          <a:pt x="14" y="0"/>
                        </a:lnTo>
                        <a:lnTo>
                          <a:pt x="16" y="2"/>
                        </a:lnTo>
                        <a:lnTo>
                          <a:pt x="17" y="4"/>
                        </a:lnTo>
                        <a:lnTo>
                          <a:pt x="18" y="9"/>
                        </a:lnTo>
                        <a:lnTo>
                          <a:pt x="18" y="17"/>
                        </a:lnTo>
                        <a:lnTo>
                          <a:pt x="15" y="29"/>
                        </a:lnTo>
                        <a:lnTo>
                          <a:pt x="13" y="35"/>
                        </a:lnTo>
                        <a:lnTo>
                          <a:pt x="5" y="35"/>
                        </a:lnTo>
                        <a:close/>
                      </a:path>
                    </a:pathLst>
                  </a:custGeom>
                  <a:solidFill>
                    <a:srgbClr val="FFF1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48" name="Freeform 420">
                    <a:extLst>
                      <a:ext uri="{FF2B5EF4-FFF2-40B4-BE49-F238E27FC236}">
                        <a16:creationId xmlns:a16="http://schemas.microsoft.com/office/drawing/2014/main" id="{911B5273-C3D7-4D9B-898D-6D11DB9246E0}"/>
                      </a:ext>
                    </a:extLst>
                  </p:cNvPr>
                  <p:cNvSpPr>
                    <a:spLocks/>
                  </p:cNvSpPr>
                  <p:nvPr/>
                </p:nvSpPr>
                <p:spPr bwMode="auto">
                  <a:xfrm>
                    <a:off x="2284074" y="4472112"/>
                    <a:ext cx="80826" cy="73476"/>
                  </a:xfrm>
                  <a:custGeom>
                    <a:avLst/>
                    <a:gdLst>
                      <a:gd name="T0" fmla="*/ 0 w 32"/>
                      <a:gd name="T1" fmla="*/ 24 h 30"/>
                      <a:gd name="T2" fmla="*/ 0 w 32"/>
                      <a:gd name="T3" fmla="*/ 24 h 30"/>
                      <a:gd name="T4" fmla="*/ 2 w 32"/>
                      <a:gd name="T5" fmla="*/ 19 h 30"/>
                      <a:gd name="T6" fmla="*/ 5 w 32"/>
                      <a:gd name="T7" fmla="*/ 15 h 30"/>
                      <a:gd name="T8" fmla="*/ 8 w 32"/>
                      <a:gd name="T9" fmla="*/ 10 h 30"/>
                      <a:gd name="T10" fmla="*/ 13 w 32"/>
                      <a:gd name="T11" fmla="*/ 5 h 30"/>
                      <a:gd name="T12" fmla="*/ 17 w 32"/>
                      <a:gd name="T13" fmla="*/ 2 h 30"/>
                      <a:gd name="T14" fmla="*/ 20 w 32"/>
                      <a:gd name="T15" fmla="*/ 0 h 30"/>
                      <a:gd name="T16" fmla="*/ 22 w 32"/>
                      <a:gd name="T17" fmla="*/ 0 h 30"/>
                      <a:gd name="T18" fmla="*/ 25 w 32"/>
                      <a:gd name="T19" fmla="*/ 0 h 30"/>
                      <a:gd name="T20" fmla="*/ 28 w 32"/>
                      <a:gd name="T21" fmla="*/ 2 h 30"/>
                      <a:gd name="T22" fmla="*/ 28 w 32"/>
                      <a:gd name="T23" fmla="*/ 2 h 30"/>
                      <a:gd name="T24" fmla="*/ 30 w 32"/>
                      <a:gd name="T25" fmla="*/ 4 h 30"/>
                      <a:gd name="T26" fmla="*/ 31 w 32"/>
                      <a:gd name="T27" fmla="*/ 6 h 30"/>
                      <a:gd name="T28" fmla="*/ 32 w 32"/>
                      <a:gd name="T29" fmla="*/ 8 h 30"/>
                      <a:gd name="T30" fmla="*/ 31 w 32"/>
                      <a:gd name="T31" fmla="*/ 11 h 30"/>
                      <a:gd name="T32" fmla="*/ 28 w 32"/>
                      <a:gd name="T33" fmla="*/ 15 h 30"/>
                      <a:gd name="T34" fmla="*/ 23 w 32"/>
                      <a:gd name="T35" fmla="*/ 19 h 30"/>
                      <a:gd name="T36" fmla="*/ 13 w 32"/>
                      <a:gd name="T37" fmla="*/ 27 h 30"/>
                      <a:gd name="T38" fmla="*/ 6 w 32"/>
                      <a:gd name="T39" fmla="*/ 30 h 30"/>
                      <a:gd name="T40" fmla="*/ 0 w 32"/>
                      <a:gd name="T41"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0">
                        <a:moveTo>
                          <a:pt x="0" y="24"/>
                        </a:moveTo>
                        <a:lnTo>
                          <a:pt x="0" y="24"/>
                        </a:lnTo>
                        <a:lnTo>
                          <a:pt x="2" y="19"/>
                        </a:lnTo>
                        <a:lnTo>
                          <a:pt x="5" y="15"/>
                        </a:lnTo>
                        <a:lnTo>
                          <a:pt x="8" y="10"/>
                        </a:lnTo>
                        <a:lnTo>
                          <a:pt x="13" y="5"/>
                        </a:lnTo>
                        <a:lnTo>
                          <a:pt x="17" y="2"/>
                        </a:lnTo>
                        <a:lnTo>
                          <a:pt x="20" y="0"/>
                        </a:lnTo>
                        <a:lnTo>
                          <a:pt x="22" y="0"/>
                        </a:lnTo>
                        <a:lnTo>
                          <a:pt x="25" y="0"/>
                        </a:lnTo>
                        <a:lnTo>
                          <a:pt x="28" y="2"/>
                        </a:lnTo>
                        <a:lnTo>
                          <a:pt x="28" y="2"/>
                        </a:lnTo>
                        <a:lnTo>
                          <a:pt x="30" y="4"/>
                        </a:lnTo>
                        <a:lnTo>
                          <a:pt x="31" y="6"/>
                        </a:lnTo>
                        <a:lnTo>
                          <a:pt x="32" y="8"/>
                        </a:lnTo>
                        <a:lnTo>
                          <a:pt x="31" y="11"/>
                        </a:lnTo>
                        <a:lnTo>
                          <a:pt x="28" y="15"/>
                        </a:lnTo>
                        <a:lnTo>
                          <a:pt x="23" y="19"/>
                        </a:lnTo>
                        <a:lnTo>
                          <a:pt x="13" y="27"/>
                        </a:lnTo>
                        <a:lnTo>
                          <a:pt x="6" y="30"/>
                        </a:lnTo>
                        <a:lnTo>
                          <a:pt x="0" y="24"/>
                        </a:lnTo>
                        <a:close/>
                      </a:path>
                    </a:pathLst>
                  </a:custGeom>
                  <a:solidFill>
                    <a:srgbClr val="FFF1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49" name="Freeform 421">
                    <a:extLst>
                      <a:ext uri="{FF2B5EF4-FFF2-40B4-BE49-F238E27FC236}">
                        <a16:creationId xmlns:a16="http://schemas.microsoft.com/office/drawing/2014/main" id="{23F0B486-764F-4A63-94C0-A1C31DC7EE18}"/>
                      </a:ext>
                    </a:extLst>
                  </p:cNvPr>
                  <p:cNvSpPr>
                    <a:spLocks/>
                  </p:cNvSpPr>
                  <p:nvPr/>
                </p:nvSpPr>
                <p:spPr bwMode="auto">
                  <a:xfrm>
                    <a:off x="2298769" y="4523548"/>
                    <a:ext cx="88171" cy="44086"/>
                  </a:xfrm>
                  <a:custGeom>
                    <a:avLst/>
                    <a:gdLst>
                      <a:gd name="T0" fmla="*/ 0 w 36"/>
                      <a:gd name="T1" fmla="*/ 7 h 19"/>
                      <a:gd name="T2" fmla="*/ 0 w 36"/>
                      <a:gd name="T3" fmla="*/ 7 h 19"/>
                      <a:gd name="T4" fmla="*/ 6 w 36"/>
                      <a:gd name="T5" fmla="*/ 4 h 19"/>
                      <a:gd name="T6" fmla="*/ 11 w 36"/>
                      <a:gd name="T7" fmla="*/ 2 h 19"/>
                      <a:gd name="T8" fmla="*/ 16 w 36"/>
                      <a:gd name="T9" fmla="*/ 1 h 19"/>
                      <a:gd name="T10" fmla="*/ 22 w 36"/>
                      <a:gd name="T11" fmla="*/ 0 h 19"/>
                      <a:gd name="T12" fmla="*/ 28 w 36"/>
                      <a:gd name="T13" fmla="*/ 1 h 19"/>
                      <a:gd name="T14" fmla="*/ 31 w 36"/>
                      <a:gd name="T15" fmla="*/ 2 h 19"/>
                      <a:gd name="T16" fmla="*/ 33 w 36"/>
                      <a:gd name="T17" fmla="*/ 4 h 19"/>
                      <a:gd name="T18" fmla="*/ 35 w 36"/>
                      <a:gd name="T19" fmla="*/ 7 h 19"/>
                      <a:gd name="T20" fmla="*/ 36 w 36"/>
                      <a:gd name="T21" fmla="*/ 10 h 19"/>
                      <a:gd name="T22" fmla="*/ 36 w 36"/>
                      <a:gd name="T23" fmla="*/ 10 h 19"/>
                      <a:gd name="T24" fmla="*/ 36 w 36"/>
                      <a:gd name="T25" fmla="*/ 13 h 19"/>
                      <a:gd name="T26" fmla="*/ 36 w 36"/>
                      <a:gd name="T27" fmla="*/ 15 h 19"/>
                      <a:gd name="T28" fmla="*/ 34 w 36"/>
                      <a:gd name="T29" fmla="*/ 17 h 19"/>
                      <a:gd name="T30" fmla="*/ 32 w 36"/>
                      <a:gd name="T31" fmla="*/ 18 h 19"/>
                      <a:gd name="T32" fmla="*/ 26 w 36"/>
                      <a:gd name="T33" fmla="*/ 19 h 19"/>
                      <a:gd name="T34" fmla="*/ 20 w 36"/>
                      <a:gd name="T35" fmla="*/ 19 h 19"/>
                      <a:gd name="T36" fmla="*/ 7 w 36"/>
                      <a:gd name="T37" fmla="*/ 16 h 19"/>
                      <a:gd name="T38" fmla="*/ 0 w 36"/>
                      <a:gd name="T39" fmla="*/ 14 h 19"/>
                      <a:gd name="T40" fmla="*/ 0 w 36"/>
                      <a:gd name="T4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19">
                        <a:moveTo>
                          <a:pt x="0" y="7"/>
                        </a:moveTo>
                        <a:lnTo>
                          <a:pt x="0" y="7"/>
                        </a:lnTo>
                        <a:lnTo>
                          <a:pt x="6" y="4"/>
                        </a:lnTo>
                        <a:lnTo>
                          <a:pt x="11" y="2"/>
                        </a:lnTo>
                        <a:lnTo>
                          <a:pt x="16" y="1"/>
                        </a:lnTo>
                        <a:lnTo>
                          <a:pt x="22" y="0"/>
                        </a:lnTo>
                        <a:lnTo>
                          <a:pt x="28" y="1"/>
                        </a:lnTo>
                        <a:lnTo>
                          <a:pt x="31" y="2"/>
                        </a:lnTo>
                        <a:lnTo>
                          <a:pt x="33" y="4"/>
                        </a:lnTo>
                        <a:lnTo>
                          <a:pt x="35" y="7"/>
                        </a:lnTo>
                        <a:lnTo>
                          <a:pt x="36" y="10"/>
                        </a:lnTo>
                        <a:lnTo>
                          <a:pt x="36" y="10"/>
                        </a:lnTo>
                        <a:lnTo>
                          <a:pt x="36" y="13"/>
                        </a:lnTo>
                        <a:lnTo>
                          <a:pt x="36" y="15"/>
                        </a:lnTo>
                        <a:lnTo>
                          <a:pt x="34" y="17"/>
                        </a:lnTo>
                        <a:lnTo>
                          <a:pt x="32" y="18"/>
                        </a:lnTo>
                        <a:lnTo>
                          <a:pt x="26" y="19"/>
                        </a:lnTo>
                        <a:lnTo>
                          <a:pt x="20" y="19"/>
                        </a:lnTo>
                        <a:lnTo>
                          <a:pt x="7" y="16"/>
                        </a:lnTo>
                        <a:lnTo>
                          <a:pt x="0" y="14"/>
                        </a:lnTo>
                        <a:lnTo>
                          <a:pt x="0" y="7"/>
                        </a:lnTo>
                        <a:close/>
                      </a:path>
                    </a:pathLst>
                  </a:custGeom>
                  <a:solidFill>
                    <a:srgbClr val="FFF1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50" name="Freeform 422">
                    <a:extLst>
                      <a:ext uri="{FF2B5EF4-FFF2-40B4-BE49-F238E27FC236}">
                        <a16:creationId xmlns:a16="http://schemas.microsoft.com/office/drawing/2014/main" id="{E15957AF-036E-4407-9FAC-B8673B0739D4}"/>
                      </a:ext>
                    </a:extLst>
                  </p:cNvPr>
                  <p:cNvSpPr>
                    <a:spLocks/>
                  </p:cNvSpPr>
                  <p:nvPr/>
                </p:nvSpPr>
                <p:spPr bwMode="auto">
                  <a:xfrm>
                    <a:off x="2284074" y="4552938"/>
                    <a:ext cx="73476" cy="73476"/>
                  </a:xfrm>
                  <a:custGeom>
                    <a:avLst/>
                    <a:gdLst>
                      <a:gd name="T0" fmla="*/ 5 w 30"/>
                      <a:gd name="T1" fmla="*/ 0 h 31"/>
                      <a:gd name="T2" fmla="*/ 5 w 30"/>
                      <a:gd name="T3" fmla="*/ 0 h 31"/>
                      <a:gd name="T4" fmla="*/ 11 w 30"/>
                      <a:gd name="T5" fmla="*/ 2 h 31"/>
                      <a:gd name="T6" fmla="*/ 16 w 30"/>
                      <a:gd name="T7" fmla="*/ 4 h 31"/>
                      <a:gd name="T8" fmla="*/ 21 w 30"/>
                      <a:gd name="T9" fmla="*/ 7 h 31"/>
                      <a:gd name="T10" fmla="*/ 25 w 30"/>
                      <a:gd name="T11" fmla="*/ 11 h 31"/>
                      <a:gd name="T12" fmla="*/ 28 w 30"/>
                      <a:gd name="T13" fmla="*/ 16 h 31"/>
                      <a:gd name="T14" fmla="*/ 29 w 30"/>
                      <a:gd name="T15" fmla="*/ 19 h 31"/>
                      <a:gd name="T16" fmla="*/ 30 w 30"/>
                      <a:gd name="T17" fmla="*/ 22 h 31"/>
                      <a:gd name="T18" fmla="*/ 29 w 30"/>
                      <a:gd name="T19" fmla="*/ 24 h 31"/>
                      <a:gd name="T20" fmla="*/ 28 w 30"/>
                      <a:gd name="T21" fmla="*/ 27 h 31"/>
                      <a:gd name="T22" fmla="*/ 28 w 30"/>
                      <a:gd name="T23" fmla="*/ 27 h 31"/>
                      <a:gd name="T24" fmla="*/ 26 w 30"/>
                      <a:gd name="T25" fmla="*/ 30 h 31"/>
                      <a:gd name="T26" fmla="*/ 24 w 30"/>
                      <a:gd name="T27" fmla="*/ 31 h 31"/>
                      <a:gd name="T28" fmla="*/ 22 w 30"/>
                      <a:gd name="T29" fmla="*/ 31 h 31"/>
                      <a:gd name="T30" fmla="*/ 20 w 30"/>
                      <a:gd name="T31" fmla="*/ 30 h 31"/>
                      <a:gd name="T32" fmla="*/ 15 w 30"/>
                      <a:gd name="T33" fmla="*/ 27 h 31"/>
                      <a:gd name="T34" fmla="*/ 11 w 30"/>
                      <a:gd name="T35" fmla="*/ 23 h 31"/>
                      <a:gd name="T36" fmla="*/ 3 w 30"/>
                      <a:gd name="T37" fmla="*/ 11 h 31"/>
                      <a:gd name="T38" fmla="*/ 0 w 30"/>
                      <a:gd name="T39" fmla="*/ 5 h 31"/>
                      <a:gd name="T40" fmla="*/ 5 w 30"/>
                      <a:gd name="T4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1">
                        <a:moveTo>
                          <a:pt x="5" y="0"/>
                        </a:moveTo>
                        <a:lnTo>
                          <a:pt x="5" y="0"/>
                        </a:lnTo>
                        <a:lnTo>
                          <a:pt x="11" y="2"/>
                        </a:lnTo>
                        <a:lnTo>
                          <a:pt x="16" y="4"/>
                        </a:lnTo>
                        <a:lnTo>
                          <a:pt x="21" y="7"/>
                        </a:lnTo>
                        <a:lnTo>
                          <a:pt x="25" y="11"/>
                        </a:lnTo>
                        <a:lnTo>
                          <a:pt x="28" y="16"/>
                        </a:lnTo>
                        <a:lnTo>
                          <a:pt x="29" y="19"/>
                        </a:lnTo>
                        <a:lnTo>
                          <a:pt x="30" y="22"/>
                        </a:lnTo>
                        <a:lnTo>
                          <a:pt x="29" y="24"/>
                        </a:lnTo>
                        <a:lnTo>
                          <a:pt x="28" y="27"/>
                        </a:lnTo>
                        <a:lnTo>
                          <a:pt x="28" y="27"/>
                        </a:lnTo>
                        <a:lnTo>
                          <a:pt x="26" y="30"/>
                        </a:lnTo>
                        <a:lnTo>
                          <a:pt x="24" y="31"/>
                        </a:lnTo>
                        <a:lnTo>
                          <a:pt x="22" y="31"/>
                        </a:lnTo>
                        <a:lnTo>
                          <a:pt x="20" y="30"/>
                        </a:lnTo>
                        <a:lnTo>
                          <a:pt x="15" y="27"/>
                        </a:lnTo>
                        <a:lnTo>
                          <a:pt x="11" y="23"/>
                        </a:lnTo>
                        <a:lnTo>
                          <a:pt x="3" y="11"/>
                        </a:lnTo>
                        <a:lnTo>
                          <a:pt x="0" y="5"/>
                        </a:lnTo>
                        <a:lnTo>
                          <a:pt x="5" y="0"/>
                        </a:lnTo>
                        <a:close/>
                      </a:path>
                    </a:pathLst>
                  </a:custGeom>
                  <a:solidFill>
                    <a:srgbClr val="FFF1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51" name="Freeform 423">
                    <a:extLst>
                      <a:ext uri="{FF2B5EF4-FFF2-40B4-BE49-F238E27FC236}">
                        <a16:creationId xmlns:a16="http://schemas.microsoft.com/office/drawing/2014/main" id="{A624139C-F07E-4863-8DFB-C049BE309A49}"/>
                      </a:ext>
                    </a:extLst>
                  </p:cNvPr>
                  <p:cNvSpPr>
                    <a:spLocks/>
                  </p:cNvSpPr>
                  <p:nvPr/>
                </p:nvSpPr>
                <p:spPr bwMode="auto">
                  <a:xfrm>
                    <a:off x="2262028" y="4560284"/>
                    <a:ext cx="44085" cy="88171"/>
                  </a:xfrm>
                  <a:custGeom>
                    <a:avLst/>
                    <a:gdLst>
                      <a:gd name="T0" fmla="*/ 13 w 18"/>
                      <a:gd name="T1" fmla="*/ 0 h 36"/>
                      <a:gd name="T2" fmla="*/ 13 w 18"/>
                      <a:gd name="T3" fmla="*/ 0 h 36"/>
                      <a:gd name="T4" fmla="*/ 15 w 18"/>
                      <a:gd name="T5" fmla="*/ 5 h 36"/>
                      <a:gd name="T6" fmla="*/ 16 w 18"/>
                      <a:gd name="T7" fmla="*/ 10 h 36"/>
                      <a:gd name="T8" fmla="*/ 17 w 18"/>
                      <a:gd name="T9" fmla="*/ 17 h 36"/>
                      <a:gd name="T10" fmla="*/ 18 w 18"/>
                      <a:gd name="T11" fmla="*/ 23 h 36"/>
                      <a:gd name="T12" fmla="*/ 17 w 18"/>
                      <a:gd name="T13" fmla="*/ 28 h 36"/>
                      <a:gd name="T14" fmla="*/ 16 w 18"/>
                      <a:gd name="T15" fmla="*/ 31 h 36"/>
                      <a:gd name="T16" fmla="*/ 14 w 18"/>
                      <a:gd name="T17" fmla="*/ 33 h 36"/>
                      <a:gd name="T18" fmla="*/ 12 w 18"/>
                      <a:gd name="T19" fmla="*/ 34 h 36"/>
                      <a:gd name="T20" fmla="*/ 9 w 18"/>
                      <a:gd name="T21" fmla="*/ 35 h 36"/>
                      <a:gd name="T22" fmla="*/ 9 w 18"/>
                      <a:gd name="T23" fmla="*/ 35 h 36"/>
                      <a:gd name="T24" fmla="*/ 6 w 18"/>
                      <a:gd name="T25" fmla="*/ 36 h 36"/>
                      <a:gd name="T26" fmla="*/ 4 w 18"/>
                      <a:gd name="T27" fmla="*/ 35 h 36"/>
                      <a:gd name="T28" fmla="*/ 2 w 18"/>
                      <a:gd name="T29" fmla="*/ 34 h 36"/>
                      <a:gd name="T30" fmla="*/ 1 w 18"/>
                      <a:gd name="T31" fmla="*/ 32 h 36"/>
                      <a:gd name="T32" fmla="*/ 0 w 18"/>
                      <a:gd name="T33" fmla="*/ 26 h 36"/>
                      <a:gd name="T34" fmla="*/ 0 w 18"/>
                      <a:gd name="T35" fmla="*/ 20 h 36"/>
                      <a:gd name="T36" fmla="*/ 3 w 18"/>
                      <a:gd name="T37" fmla="*/ 6 h 36"/>
                      <a:gd name="T38" fmla="*/ 5 w 18"/>
                      <a:gd name="T39" fmla="*/ 1 h 36"/>
                      <a:gd name="T40" fmla="*/ 13 w 18"/>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36">
                        <a:moveTo>
                          <a:pt x="13" y="0"/>
                        </a:moveTo>
                        <a:lnTo>
                          <a:pt x="13" y="0"/>
                        </a:lnTo>
                        <a:lnTo>
                          <a:pt x="15" y="5"/>
                        </a:lnTo>
                        <a:lnTo>
                          <a:pt x="16" y="10"/>
                        </a:lnTo>
                        <a:lnTo>
                          <a:pt x="17" y="17"/>
                        </a:lnTo>
                        <a:lnTo>
                          <a:pt x="18" y="23"/>
                        </a:lnTo>
                        <a:lnTo>
                          <a:pt x="17" y="28"/>
                        </a:lnTo>
                        <a:lnTo>
                          <a:pt x="16" y="31"/>
                        </a:lnTo>
                        <a:lnTo>
                          <a:pt x="14" y="33"/>
                        </a:lnTo>
                        <a:lnTo>
                          <a:pt x="12" y="34"/>
                        </a:lnTo>
                        <a:lnTo>
                          <a:pt x="9" y="35"/>
                        </a:lnTo>
                        <a:lnTo>
                          <a:pt x="9" y="35"/>
                        </a:lnTo>
                        <a:lnTo>
                          <a:pt x="6" y="36"/>
                        </a:lnTo>
                        <a:lnTo>
                          <a:pt x="4" y="35"/>
                        </a:lnTo>
                        <a:lnTo>
                          <a:pt x="2" y="34"/>
                        </a:lnTo>
                        <a:lnTo>
                          <a:pt x="1" y="32"/>
                        </a:lnTo>
                        <a:lnTo>
                          <a:pt x="0" y="26"/>
                        </a:lnTo>
                        <a:lnTo>
                          <a:pt x="0" y="20"/>
                        </a:lnTo>
                        <a:lnTo>
                          <a:pt x="3" y="6"/>
                        </a:lnTo>
                        <a:lnTo>
                          <a:pt x="5" y="1"/>
                        </a:lnTo>
                        <a:lnTo>
                          <a:pt x="13" y="0"/>
                        </a:lnTo>
                        <a:close/>
                      </a:path>
                    </a:pathLst>
                  </a:custGeom>
                  <a:solidFill>
                    <a:srgbClr val="FFF1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52" name="Freeform 424">
                    <a:extLst>
                      <a:ext uri="{FF2B5EF4-FFF2-40B4-BE49-F238E27FC236}">
                        <a16:creationId xmlns:a16="http://schemas.microsoft.com/office/drawing/2014/main" id="{2169A7F4-19A3-4CDE-86BE-E11F2710E53E}"/>
                      </a:ext>
                    </a:extLst>
                  </p:cNvPr>
                  <p:cNvSpPr>
                    <a:spLocks/>
                  </p:cNvSpPr>
                  <p:nvPr/>
                </p:nvSpPr>
                <p:spPr bwMode="auto">
                  <a:xfrm>
                    <a:off x="2203248" y="4552938"/>
                    <a:ext cx="73476" cy="73476"/>
                  </a:xfrm>
                  <a:custGeom>
                    <a:avLst/>
                    <a:gdLst>
                      <a:gd name="T0" fmla="*/ 31 w 31"/>
                      <a:gd name="T1" fmla="*/ 6 h 30"/>
                      <a:gd name="T2" fmla="*/ 31 w 31"/>
                      <a:gd name="T3" fmla="*/ 6 h 30"/>
                      <a:gd name="T4" fmla="*/ 29 w 31"/>
                      <a:gd name="T5" fmla="*/ 10 h 30"/>
                      <a:gd name="T6" fmla="*/ 27 w 31"/>
                      <a:gd name="T7" fmla="*/ 15 h 30"/>
                      <a:gd name="T8" fmla="*/ 24 w 31"/>
                      <a:gd name="T9" fmla="*/ 21 h 30"/>
                      <a:gd name="T10" fmla="*/ 20 w 31"/>
                      <a:gd name="T11" fmla="*/ 26 h 30"/>
                      <a:gd name="T12" fmla="*/ 15 w 31"/>
                      <a:gd name="T13" fmla="*/ 29 h 30"/>
                      <a:gd name="T14" fmla="*/ 12 w 31"/>
                      <a:gd name="T15" fmla="*/ 30 h 30"/>
                      <a:gd name="T16" fmla="*/ 9 w 31"/>
                      <a:gd name="T17" fmla="*/ 30 h 30"/>
                      <a:gd name="T18" fmla="*/ 7 w 31"/>
                      <a:gd name="T19" fmla="*/ 29 h 30"/>
                      <a:gd name="T20" fmla="*/ 4 w 31"/>
                      <a:gd name="T21" fmla="*/ 28 h 30"/>
                      <a:gd name="T22" fmla="*/ 4 w 31"/>
                      <a:gd name="T23" fmla="*/ 28 h 30"/>
                      <a:gd name="T24" fmla="*/ 2 w 31"/>
                      <a:gd name="T25" fmla="*/ 26 h 30"/>
                      <a:gd name="T26" fmla="*/ 0 w 31"/>
                      <a:gd name="T27" fmla="*/ 24 h 30"/>
                      <a:gd name="T28" fmla="*/ 0 w 31"/>
                      <a:gd name="T29" fmla="*/ 22 h 30"/>
                      <a:gd name="T30" fmla="*/ 1 w 31"/>
                      <a:gd name="T31" fmla="*/ 20 h 30"/>
                      <a:gd name="T32" fmla="*/ 4 w 31"/>
                      <a:gd name="T33" fmla="*/ 14 h 30"/>
                      <a:gd name="T34" fmla="*/ 9 w 31"/>
                      <a:gd name="T35" fmla="*/ 10 h 30"/>
                      <a:gd name="T36" fmla="*/ 20 w 31"/>
                      <a:gd name="T37" fmla="*/ 3 h 30"/>
                      <a:gd name="T38" fmla="*/ 26 w 31"/>
                      <a:gd name="T39" fmla="*/ 0 h 30"/>
                      <a:gd name="T40" fmla="*/ 31 w 31"/>
                      <a:gd name="T41"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30">
                        <a:moveTo>
                          <a:pt x="31" y="6"/>
                        </a:moveTo>
                        <a:lnTo>
                          <a:pt x="31" y="6"/>
                        </a:lnTo>
                        <a:lnTo>
                          <a:pt x="29" y="10"/>
                        </a:lnTo>
                        <a:lnTo>
                          <a:pt x="27" y="15"/>
                        </a:lnTo>
                        <a:lnTo>
                          <a:pt x="24" y="21"/>
                        </a:lnTo>
                        <a:lnTo>
                          <a:pt x="20" y="26"/>
                        </a:lnTo>
                        <a:lnTo>
                          <a:pt x="15" y="29"/>
                        </a:lnTo>
                        <a:lnTo>
                          <a:pt x="12" y="30"/>
                        </a:lnTo>
                        <a:lnTo>
                          <a:pt x="9" y="30"/>
                        </a:lnTo>
                        <a:lnTo>
                          <a:pt x="7" y="29"/>
                        </a:lnTo>
                        <a:lnTo>
                          <a:pt x="4" y="28"/>
                        </a:lnTo>
                        <a:lnTo>
                          <a:pt x="4" y="28"/>
                        </a:lnTo>
                        <a:lnTo>
                          <a:pt x="2" y="26"/>
                        </a:lnTo>
                        <a:lnTo>
                          <a:pt x="0" y="24"/>
                        </a:lnTo>
                        <a:lnTo>
                          <a:pt x="0" y="22"/>
                        </a:lnTo>
                        <a:lnTo>
                          <a:pt x="1" y="20"/>
                        </a:lnTo>
                        <a:lnTo>
                          <a:pt x="4" y="14"/>
                        </a:lnTo>
                        <a:lnTo>
                          <a:pt x="9" y="10"/>
                        </a:lnTo>
                        <a:lnTo>
                          <a:pt x="20" y="3"/>
                        </a:lnTo>
                        <a:lnTo>
                          <a:pt x="26" y="0"/>
                        </a:lnTo>
                        <a:lnTo>
                          <a:pt x="31" y="6"/>
                        </a:lnTo>
                        <a:close/>
                      </a:path>
                    </a:pathLst>
                  </a:custGeom>
                  <a:solidFill>
                    <a:srgbClr val="FFF1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53" name="Freeform 425">
                    <a:extLst>
                      <a:ext uri="{FF2B5EF4-FFF2-40B4-BE49-F238E27FC236}">
                        <a16:creationId xmlns:a16="http://schemas.microsoft.com/office/drawing/2014/main" id="{7DDCF18C-E7D9-4232-96D8-F647209C53F9}"/>
                      </a:ext>
                    </a:extLst>
                  </p:cNvPr>
                  <p:cNvSpPr>
                    <a:spLocks/>
                  </p:cNvSpPr>
                  <p:nvPr/>
                </p:nvSpPr>
                <p:spPr bwMode="auto">
                  <a:xfrm>
                    <a:off x="2181207" y="4523548"/>
                    <a:ext cx="88171" cy="44086"/>
                  </a:xfrm>
                  <a:custGeom>
                    <a:avLst/>
                    <a:gdLst>
                      <a:gd name="T0" fmla="*/ 36 w 36"/>
                      <a:gd name="T1" fmla="*/ 14 h 19"/>
                      <a:gd name="T2" fmla="*/ 36 w 36"/>
                      <a:gd name="T3" fmla="*/ 14 h 19"/>
                      <a:gd name="T4" fmla="*/ 31 w 36"/>
                      <a:gd name="T5" fmla="*/ 16 h 19"/>
                      <a:gd name="T6" fmla="*/ 25 w 36"/>
                      <a:gd name="T7" fmla="*/ 17 h 19"/>
                      <a:gd name="T8" fmla="*/ 19 w 36"/>
                      <a:gd name="T9" fmla="*/ 19 h 19"/>
                      <a:gd name="T10" fmla="*/ 13 w 36"/>
                      <a:gd name="T11" fmla="*/ 19 h 19"/>
                      <a:gd name="T12" fmla="*/ 8 w 36"/>
                      <a:gd name="T13" fmla="*/ 18 h 19"/>
                      <a:gd name="T14" fmla="*/ 6 w 36"/>
                      <a:gd name="T15" fmla="*/ 17 h 19"/>
                      <a:gd name="T16" fmla="*/ 4 w 36"/>
                      <a:gd name="T17" fmla="*/ 16 h 19"/>
                      <a:gd name="T18" fmla="*/ 1 w 36"/>
                      <a:gd name="T19" fmla="*/ 13 h 19"/>
                      <a:gd name="T20" fmla="*/ 0 w 36"/>
                      <a:gd name="T21" fmla="*/ 10 h 19"/>
                      <a:gd name="T22" fmla="*/ 0 w 36"/>
                      <a:gd name="T23" fmla="*/ 10 h 19"/>
                      <a:gd name="T24" fmla="*/ 0 w 36"/>
                      <a:gd name="T25" fmla="*/ 7 h 19"/>
                      <a:gd name="T26" fmla="*/ 0 w 36"/>
                      <a:gd name="T27" fmla="*/ 5 h 19"/>
                      <a:gd name="T28" fmla="*/ 2 w 36"/>
                      <a:gd name="T29" fmla="*/ 2 h 19"/>
                      <a:gd name="T30" fmla="*/ 4 w 36"/>
                      <a:gd name="T31" fmla="*/ 1 h 19"/>
                      <a:gd name="T32" fmla="*/ 10 w 36"/>
                      <a:gd name="T33" fmla="*/ 0 h 19"/>
                      <a:gd name="T34" fmla="*/ 16 w 36"/>
                      <a:gd name="T35" fmla="*/ 1 h 19"/>
                      <a:gd name="T36" fmla="*/ 30 w 36"/>
                      <a:gd name="T37" fmla="*/ 3 h 19"/>
                      <a:gd name="T38" fmla="*/ 36 w 36"/>
                      <a:gd name="T39" fmla="*/ 6 h 19"/>
                      <a:gd name="T40" fmla="*/ 36 w 36"/>
                      <a:gd name="T41"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19">
                        <a:moveTo>
                          <a:pt x="36" y="14"/>
                        </a:moveTo>
                        <a:lnTo>
                          <a:pt x="36" y="14"/>
                        </a:lnTo>
                        <a:lnTo>
                          <a:pt x="31" y="16"/>
                        </a:lnTo>
                        <a:lnTo>
                          <a:pt x="25" y="17"/>
                        </a:lnTo>
                        <a:lnTo>
                          <a:pt x="19" y="19"/>
                        </a:lnTo>
                        <a:lnTo>
                          <a:pt x="13" y="19"/>
                        </a:lnTo>
                        <a:lnTo>
                          <a:pt x="8" y="18"/>
                        </a:lnTo>
                        <a:lnTo>
                          <a:pt x="6" y="17"/>
                        </a:lnTo>
                        <a:lnTo>
                          <a:pt x="4" y="16"/>
                        </a:lnTo>
                        <a:lnTo>
                          <a:pt x="1" y="13"/>
                        </a:lnTo>
                        <a:lnTo>
                          <a:pt x="0" y="10"/>
                        </a:lnTo>
                        <a:lnTo>
                          <a:pt x="0" y="10"/>
                        </a:lnTo>
                        <a:lnTo>
                          <a:pt x="0" y="7"/>
                        </a:lnTo>
                        <a:lnTo>
                          <a:pt x="0" y="5"/>
                        </a:lnTo>
                        <a:lnTo>
                          <a:pt x="2" y="2"/>
                        </a:lnTo>
                        <a:lnTo>
                          <a:pt x="4" y="1"/>
                        </a:lnTo>
                        <a:lnTo>
                          <a:pt x="10" y="0"/>
                        </a:lnTo>
                        <a:lnTo>
                          <a:pt x="16" y="1"/>
                        </a:lnTo>
                        <a:lnTo>
                          <a:pt x="30" y="3"/>
                        </a:lnTo>
                        <a:lnTo>
                          <a:pt x="36" y="6"/>
                        </a:lnTo>
                        <a:lnTo>
                          <a:pt x="36" y="14"/>
                        </a:lnTo>
                        <a:close/>
                      </a:path>
                    </a:pathLst>
                  </a:custGeom>
                  <a:solidFill>
                    <a:srgbClr val="FFF1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54" name="Freeform 426">
                    <a:extLst>
                      <a:ext uri="{FF2B5EF4-FFF2-40B4-BE49-F238E27FC236}">
                        <a16:creationId xmlns:a16="http://schemas.microsoft.com/office/drawing/2014/main" id="{EB45A97F-910B-4D2E-94BA-7D75AFA4A797}"/>
                      </a:ext>
                    </a:extLst>
                  </p:cNvPr>
                  <p:cNvSpPr>
                    <a:spLocks/>
                  </p:cNvSpPr>
                  <p:nvPr/>
                </p:nvSpPr>
                <p:spPr bwMode="auto">
                  <a:xfrm>
                    <a:off x="2203248" y="4464767"/>
                    <a:ext cx="73476" cy="80826"/>
                  </a:xfrm>
                  <a:custGeom>
                    <a:avLst/>
                    <a:gdLst>
                      <a:gd name="T0" fmla="*/ 25 w 30"/>
                      <a:gd name="T1" fmla="*/ 33 h 33"/>
                      <a:gd name="T2" fmla="*/ 25 w 30"/>
                      <a:gd name="T3" fmla="*/ 33 h 33"/>
                      <a:gd name="T4" fmla="*/ 20 w 30"/>
                      <a:gd name="T5" fmla="*/ 31 h 33"/>
                      <a:gd name="T6" fmla="*/ 14 w 30"/>
                      <a:gd name="T7" fmla="*/ 27 h 33"/>
                      <a:gd name="T8" fmla="*/ 9 w 30"/>
                      <a:gd name="T9" fmla="*/ 24 h 33"/>
                      <a:gd name="T10" fmla="*/ 5 w 30"/>
                      <a:gd name="T11" fmla="*/ 20 h 33"/>
                      <a:gd name="T12" fmla="*/ 1 w 30"/>
                      <a:gd name="T13" fmla="*/ 16 h 33"/>
                      <a:gd name="T14" fmla="*/ 0 w 30"/>
                      <a:gd name="T15" fmla="*/ 13 h 33"/>
                      <a:gd name="T16" fmla="*/ 0 w 30"/>
                      <a:gd name="T17" fmla="*/ 11 h 33"/>
                      <a:gd name="T18" fmla="*/ 1 w 30"/>
                      <a:gd name="T19" fmla="*/ 8 h 33"/>
                      <a:gd name="T20" fmla="*/ 2 w 30"/>
                      <a:gd name="T21" fmla="*/ 5 h 33"/>
                      <a:gd name="T22" fmla="*/ 2 w 30"/>
                      <a:gd name="T23" fmla="*/ 5 h 33"/>
                      <a:gd name="T24" fmla="*/ 4 w 30"/>
                      <a:gd name="T25" fmla="*/ 2 h 33"/>
                      <a:gd name="T26" fmla="*/ 6 w 30"/>
                      <a:gd name="T27" fmla="*/ 1 h 33"/>
                      <a:gd name="T28" fmla="*/ 8 w 30"/>
                      <a:gd name="T29" fmla="*/ 0 h 33"/>
                      <a:gd name="T30" fmla="*/ 10 w 30"/>
                      <a:gd name="T31" fmla="*/ 1 h 33"/>
                      <a:gd name="T32" fmla="*/ 15 w 30"/>
                      <a:gd name="T33" fmla="*/ 5 h 33"/>
                      <a:gd name="T34" fmla="*/ 20 w 30"/>
                      <a:gd name="T35" fmla="*/ 10 h 33"/>
                      <a:gd name="T36" fmla="*/ 27 w 30"/>
                      <a:gd name="T37" fmla="*/ 21 h 33"/>
                      <a:gd name="T38" fmla="*/ 30 w 30"/>
                      <a:gd name="T39" fmla="*/ 26 h 33"/>
                      <a:gd name="T40" fmla="*/ 25 w 30"/>
                      <a:gd name="T4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3">
                        <a:moveTo>
                          <a:pt x="25" y="33"/>
                        </a:moveTo>
                        <a:lnTo>
                          <a:pt x="25" y="33"/>
                        </a:lnTo>
                        <a:lnTo>
                          <a:pt x="20" y="31"/>
                        </a:lnTo>
                        <a:lnTo>
                          <a:pt x="14" y="27"/>
                        </a:lnTo>
                        <a:lnTo>
                          <a:pt x="9" y="24"/>
                        </a:lnTo>
                        <a:lnTo>
                          <a:pt x="5" y="20"/>
                        </a:lnTo>
                        <a:lnTo>
                          <a:pt x="1" y="16"/>
                        </a:lnTo>
                        <a:lnTo>
                          <a:pt x="0" y="13"/>
                        </a:lnTo>
                        <a:lnTo>
                          <a:pt x="0" y="11"/>
                        </a:lnTo>
                        <a:lnTo>
                          <a:pt x="1" y="8"/>
                        </a:lnTo>
                        <a:lnTo>
                          <a:pt x="2" y="5"/>
                        </a:lnTo>
                        <a:lnTo>
                          <a:pt x="2" y="5"/>
                        </a:lnTo>
                        <a:lnTo>
                          <a:pt x="4" y="2"/>
                        </a:lnTo>
                        <a:lnTo>
                          <a:pt x="6" y="1"/>
                        </a:lnTo>
                        <a:lnTo>
                          <a:pt x="8" y="0"/>
                        </a:lnTo>
                        <a:lnTo>
                          <a:pt x="10" y="1"/>
                        </a:lnTo>
                        <a:lnTo>
                          <a:pt x="15" y="5"/>
                        </a:lnTo>
                        <a:lnTo>
                          <a:pt x="20" y="10"/>
                        </a:lnTo>
                        <a:lnTo>
                          <a:pt x="27" y="21"/>
                        </a:lnTo>
                        <a:lnTo>
                          <a:pt x="30" y="26"/>
                        </a:lnTo>
                        <a:lnTo>
                          <a:pt x="25" y="33"/>
                        </a:lnTo>
                        <a:close/>
                      </a:path>
                    </a:pathLst>
                  </a:custGeom>
                  <a:solidFill>
                    <a:srgbClr val="FFF1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55" name="Freeform 427">
                    <a:extLst>
                      <a:ext uri="{FF2B5EF4-FFF2-40B4-BE49-F238E27FC236}">
                        <a16:creationId xmlns:a16="http://schemas.microsoft.com/office/drawing/2014/main" id="{95FF8461-1EF3-40FF-B6C2-309AED1E5DE5}"/>
                      </a:ext>
                    </a:extLst>
                  </p:cNvPr>
                  <p:cNvSpPr>
                    <a:spLocks/>
                  </p:cNvSpPr>
                  <p:nvPr/>
                </p:nvSpPr>
                <p:spPr bwMode="auto">
                  <a:xfrm>
                    <a:off x="2239988" y="4501503"/>
                    <a:ext cx="88171" cy="88171"/>
                  </a:xfrm>
                  <a:custGeom>
                    <a:avLst/>
                    <a:gdLst>
                      <a:gd name="T0" fmla="*/ 35 w 35"/>
                      <a:gd name="T1" fmla="*/ 18 h 35"/>
                      <a:gd name="T2" fmla="*/ 35 w 35"/>
                      <a:gd name="T3" fmla="*/ 18 h 35"/>
                      <a:gd name="T4" fmla="*/ 35 w 35"/>
                      <a:gd name="T5" fmla="*/ 21 h 35"/>
                      <a:gd name="T6" fmla="*/ 34 w 35"/>
                      <a:gd name="T7" fmla="*/ 24 h 35"/>
                      <a:gd name="T8" fmla="*/ 32 w 35"/>
                      <a:gd name="T9" fmla="*/ 27 h 35"/>
                      <a:gd name="T10" fmla="*/ 30 w 35"/>
                      <a:gd name="T11" fmla="*/ 30 h 35"/>
                      <a:gd name="T12" fmla="*/ 27 w 35"/>
                      <a:gd name="T13" fmla="*/ 32 h 35"/>
                      <a:gd name="T14" fmla="*/ 24 w 35"/>
                      <a:gd name="T15" fmla="*/ 33 h 35"/>
                      <a:gd name="T16" fmla="*/ 21 w 35"/>
                      <a:gd name="T17" fmla="*/ 34 h 35"/>
                      <a:gd name="T18" fmla="*/ 17 w 35"/>
                      <a:gd name="T19" fmla="*/ 35 h 35"/>
                      <a:gd name="T20" fmla="*/ 17 w 35"/>
                      <a:gd name="T21" fmla="*/ 35 h 35"/>
                      <a:gd name="T22" fmla="*/ 14 w 35"/>
                      <a:gd name="T23" fmla="*/ 34 h 35"/>
                      <a:gd name="T24" fmla="*/ 11 w 35"/>
                      <a:gd name="T25" fmla="*/ 33 h 35"/>
                      <a:gd name="T26" fmla="*/ 8 w 35"/>
                      <a:gd name="T27" fmla="*/ 32 h 35"/>
                      <a:gd name="T28" fmla="*/ 6 w 35"/>
                      <a:gd name="T29" fmla="*/ 30 h 35"/>
                      <a:gd name="T30" fmla="*/ 2 w 35"/>
                      <a:gd name="T31" fmla="*/ 27 h 35"/>
                      <a:gd name="T32" fmla="*/ 1 w 35"/>
                      <a:gd name="T33" fmla="*/ 24 h 35"/>
                      <a:gd name="T34" fmla="*/ 0 w 35"/>
                      <a:gd name="T35" fmla="*/ 21 h 35"/>
                      <a:gd name="T36" fmla="*/ 0 w 35"/>
                      <a:gd name="T37" fmla="*/ 18 h 35"/>
                      <a:gd name="T38" fmla="*/ 0 w 35"/>
                      <a:gd name="T39" fmla="*/ 18 h 35"/>
                      <a:gd name="T40" fmla="*/ 0 w 35"/>
                      <a:gd name="T41" fmla="*/ 14 h 35"/>
                      <a:gd name="T42" fmla="*/ 1 w 35"/>
                      <a:gd name="T43" fmla="*/ 10 h 35"/>
                      <a:gd name="T44" fmla="*/ 2 w 35"/>
                      <a:gd name="T45" fmla="*/ 7 h 35"/>
                      <a:gd name="T46" fmla="*/ 6 w 35"/>
                      <a:gd name="T47" fmla="*/ 5 h 35"/>
                      <a:gd name="T48" fmla="*/ 8 w 35"/>
                      <a:gd name="T49" fmla="*/ 3 h 35"/>
                      <a:gd name="T50" fmla="*/ 11 w 35"/>
                      <a:gd name="T51" fmla="*/ 1 h 35"/>
                      <a:gd name="T52" fmla="*/ 14 w 35"/>
                      <a:gd name="T53" fmla="*/ 0 h 35"/>
                      <a:gd name="T54" fmla="*/ 17 w 35"/>
                      <a:gd name="T55" fmla="*/ 0 h 35"/>
                      <a:gd name="T56" fmla="*/ 17 w 35"/>
                      <a:gd name="T57" fmla="*/ 0 h 35"/>
                      <a:gd name="T58" fmla="*/ 21 w 35"/>
                      <a:gd name="T59" fmla="*/ 0 h 35"/>
                      <a:gd name="T60" fmla="*/ 24 w 35"/>
                      <a:gd name="T61" fmla="*/ 1 h 35"/>
                      <a:gd name="T62" fmla="*/ 27 w 35"/>
                      <a:gd name="T63" fmla="*/ 3 h 35"/>
                      <a:gd name="T64" fmla="*/ 30 w 35"/>
                      <a:gd name="T65" fmla="*/ 5 h 35"/>
                      <a:gd name="T66" fmla="*/ 32 w 35"/>
                      <a:gd name="T67" fmla="*/ 7 h 35"/>
                      <a:gd name="T68" fmla="*/ 34 w 35"/>
                      <a:gd name="T69" fmla="*/ 10 h 35"/>
                      <a:gd name="T70" fmla="*/ 35 w 35"/>
                      <a:gd name="T71" fmla="*/ 14 h 35"/>
                      <a:gd name="T72" fmla="*/ 35 w 35"/>
                      <a:gd name="T73" fmla="*/ 18 h 35"/>
                      <a:gd name="T74" fmla="*/ 35 w 35"/>
                      <a:gd name="T75"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 h="35">
                        <a:moveTo>
                          <a:pt x="35" y="18"/>
                        </a:moveTo>
                        <a:lnTo>
                          <a:pt x="35" y="18"/>
                        </a:lnTo>
                        <a:lnTo>
                          <a:pt x="35" y="21"/>
                        </a:lnTo>
                        <a:lnTo>
                          <a:pt x="34" y="24"/>
                        </a:lnTo>
                        <a:lnTo>
                          <a:pt x="32" y="27"/>
                        </a:lnTo>
                        <a:lnTo>
                          <a:pt x="30" y="30"/>
                        </a:lnTo>
                        <a:lnTo>
                          <a:pt x="27" y="32"/>
                        </a:lnTo>
                        <a:lnTo>
                          <a:pt x="24" y="33"/>
                        </a:lnTo>
                        <a:lnTo>
                          <a:pt x="21" y="34"/>
                        </a:lnTo>
                        <a:lnTo>
                          <a:pt x="17" y="35"/>
                        </a:lnTo>
                        <a:lnTo>
                          <a:pt x="17" y="35"/>
                        </a:lnTo>
                        <a:lnTo>
                          <a:pt x="14" y="34"/>
                        </a:lnTo>
                        <a:lnTo>
                          <a:pt x="11" y="33"/>
                        </a:lnTo>
                        <a:lnTo>
                          <a:pt x="8" y="32"/>
                        </a:lnTo>
                        <a:lnTo>
                          <a:pt x="6" y="30"/>
                        </a:lnTo>
                        <a:lnTo>
                          <a:pt x="2" y="27"/>
                        </a:lnTo>
                        <a:lnTo>
                          <a:pt x="1" y="24"/>
                        </a:lnTo>
                        <a:lnTo>
                          <a:pt x="0" y="21"/>
                        </a:lnTo>
                        <a:lnTo>
                          <a:pt x="0" y="18"/>
                        </a:lnTo>
                        <a:lnTo>
                          <a:pt x="0" y="18"/>
                        </a:lnTo>
                        <a:lnTo>
                          <a:pt x="0" y="14"/>
                        </a:lnTo>
                        <a:lnTo>
                          <a:pt x="1" y="10"/>
                        </a:lnTo>
                        <a:lnTo>
                          <a:pt x="2" y="7"/>
                        </a:lnTo>
                        <a:lnTo>
                          <a:pt x="6" y="5"/>
                        </a:lnTo>
                        <a:lnTo>
                          <a:pt x="8" y="3"/>
                        </a:lnTo>
                        <a:lnTo>
                          <a:pt x="11" y="1"/>
                        </a:lnTo>
                        <a:lnTo>
                          <a:pt x="14" y="0"/>
                        </a:lnTo>
                        <a:lnTo>
                          <a:pt x="17" y="0"/>
                        </a:lnTo>
                        <a:lnTo>
                          <a:pt x="17" y="0"/>
                        </a:lnTo>
                        <a:lnTo>
                          <a:pt x="21" y="0"/>
                        </a:lnTo>
                        <a:lnTo>
                          <a:pt x="24" y="1"/>
                        </a:lnTo>
                        <a:lnTo>
                          <a:pt x="27" y="3"/>
                        </a:lnTo>
                        <a:lnTo>
                          <a:pt x="30" y="5"/>
                        </a:lnTo>
                        <a:lnTo>
                          <a:pt x="32" y="7"/>
                        </a:lnTo>
                        <a:lnTo>
                          <a:pt x="34" y="10"/>
                        </a:lnTo>
                        <a:lnTo>
                          <a:pt x="35" y="14"/>
                        </a:lnTo>
                        <a:lnTo>
                          <a:pt x="35" y="18"/>
                        </a:lnTo>
                        <a:lnTo>
                          <a:pt x="35" y="18"/>
                        </a:lnTo>
                        <a:close/>
                      </a:path>
                    </a:pathLst>
                  </a:custGeom>
                  <a:solidFill>
                    <a:srgbClr val="EAB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grpSp>
          </p:grpSp>
        </p:grpSp>
      </p:grpSp>
    </p:spTree>
    <p:extLst>
      <p:ext uri="{BB962C8B-B14F-4D97-AF65-F5344CB8AC3E}">
        <p14:creationId xmlns:p14="http://schemas.microsoft.com/office/powerpoint/2010/main" val="3348876339"/>
      </p:ext>
    </p:extLst>
  </p:cSld>
  <p:clrMapOvr>
    <a:masterClrMapping/>
  </p:clrMapOvr>
  <mc:AlternateContent xmlns:mc="http://schemas.openxmlformats.org/markup-compatibility/2006" xmlns:p14="http://schemas.microsoft.com/office/powerpoint/2010/main">
    <mc:Choice Requires="p14">
      <p:transition spd="slow" p14:dur="3900" advTm="0">
        <p14:glitter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216"/>
                                        </p:tgtEl>
                                        <p:attrNameLst>
                                          <p:attrName>style.visibility</p:attrName>
                                        </p:attrNameLst>
                                      </p:cBhvr>
                                      <p:to>
                                        <p:strVal val="visible"/>
                                      </p:to>
                                    </p:set>
                                    <p:animEffect transition="in" filter="fade">
                                      <p:cBhvr>
                                        <p:cTn id="24" dur="1000"/>
                                        <p:tgtEl>
                                          <p:spTgt spid="216"/>
                                        </p:tgtEl>
                                      </p:cBhvr>
                                    </p:animEffect>
                                    <p:anim calcmode="lin" valueType="num">
                                      <p:cBhvr>
                                        <p:cTn id="25" dur="1000" fill="hold"/>
                                        <p:tgtEl>
                                          <p:spTgt spid="216"/>
                                        </p:tgtEl>
                                        <p:attrNameLst>
                                          <p:attrName>ppt_x</p:attrName>
                                        </p:attrNameLst>
                                      </p:cBhvr>
                                      <p:tavLst>
                                        <p:tav tm="0">
                                          <p:val>
                                            <p:strVal val="#ppt_x"/>
                                          </p:val>
                                        </p:tav>
                                        <p:tav tm="100000">
                                          <p:val>
                                            <p:strVal val="#ppt_x"/>
                                          </p:val>
                                        </p:tav>
                                      </p:tavLst>
                                    </p:anim>
                                    <p:anim calcmode="lin" valueType="num">
                                      <p:cBhvr>
                                        <p:cTn id="26" dur="1000" fill="hold"/>
                                        <p:tgtEl>
                                          <p:spTgt spid="216"/>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215"/>
                                        </p:tgtEl>
                                        <p:attrNameLst>
                                          <p:attrName>style.visibility</p:attrName>
                                        </p:attrNameLst>
                                      </p:cBhvr>
                                      <p:to>
                                        <p:strVal val="visible"/>
                                      </p:to>
                                    </p:set>
                                    <p:animEffect transition="in" filter="fade">
                                      <p:cBhvr>
                                        <p:cTn id="29" dur="1500"/>
                                        <p:tgtEl>
                                          <p:spTgt spid="215"/>
                                        </p:tgtEl>
                                      </p:cBhvr>
                                    </p:animEffect>
                                    <p:anim calcmode="lin" valueType="num">
                                      <p:cBhvr>
                                        <p:cTn id="30" dur="1500" fill="hold"/>
                                        <p:tgtEl>
                                          <p:spTgt spid="215"/>
                                        </p:tgtEl>
                                        <p:attrNameLst>
                                          <p:attrName>ppt_x</p:attrName>
                                        </p:attrNameLst>
                                      </p:cBhvr>
                                      <p:tavLst>
                                        <p:tav tm="0">
                                          <p:val>
                                            <p:strVal val="#ppt_x"/>
                                          </p:val>
                                        </p:tav>
                                        <p:tav tm="100000">
                                          <p:val>
                                            <p:strVal val="#ppt_x"/>
                                          </p:val>
                                        </p:tav>
                                      </p:tavLst>
                                    </p:anim>
                                    <p:anim calcmode="lin" valueType="num">
                                      <p:cBhvr>
                                        <p:cTn id="31" dur="1500" fill="hold"/>
                                        <p:tgtEl>
                                          <p:spTgt spid="215"/>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218"/>
                                        </p:tgtEl>
                                        <p:attrNameLst>
                                          <p:attrName>style.visibility</p:attrName>
                                        </p:attrNameLst>
                                      </p:cBhvr>
                                      <p:to>
                                        <p:strVal val="visible"/>
                                      </p:to>
                                    </p:set>
                                    <p:animEffect transition="in" filter="fade">
                                      <p:cBhvr>
                                        <p:cTn id="34" dur="2000"/>
                                        <p:tgtEl>
                                          <p:spTgt spid="218"/>
                                        </p:tgtEl>
                                      </p:cBhvr>
                                    </p:animEffect>
                                    <p:anim calcmode="lin" valueType="num">
                                      <p:cBhvr>
                                        <p:cTn id="35" dur="2000" fill="hold"/>
                                        <p:tgtEl>
                                          <p:spTgt spid="218"/>
                                        </p:tgtEl>
                                        <p:attrNameLst>
                                          <p:attrName>ppt_x</p:attrName>
                                        </p:attrNameLst>
                                      </p:cBhvr>
                                      <p:tavLst>
                                        <p:tav tm="0">
                                          <p:val>
                                            <p:strVal val="#ppt_x"/>
                                          </p:val>
                                        </p:tav>
                                        <p:tav tm="100000">
                                          <p:val>
                                            <p:strVal val="#ppt_x"/>
                                          </p:val>
                                        </p:tav>
                                      </p:tavLst>
                                    </p:anim>
                                    <p:anim calcmode="lin" valueType="num">
                                      <p:cBhvr>
                                        <p:cTn id="36" dur="2000" fill="hold"/>
                                        <p:tgtEl>
                                          <p:spTgt spid="218"/>
                                        </p:tgtEl>
                                        <p:attrNameLst>
                                          <p:attrName>ppt_y</p:attrName>
                                        </p:attrNameLst>
                                      </p:cBhvr>
                                      <p:tavLst>
                                        <p:tav tm="0">
                                          <p:val>
                                            <p:strVal val="#ppt_y-.1"/>
                                          </p:val>
                                        </p:tav>
                                        <p:tav tm="100000">
                                          <p:val>
                                            <p:strVal val="#ppt_y"/>
                                          </p:val>
                                        </p:tav>
                                      </p:tavLst>
                                    </p:anim>
                                  </p:childTnLst>
                                </p:cTn>
                              </p:par>
                              <p:par>
                                <p:cTn id="37" presetID="21" presetClass="entr" presetSubtype="8" fill="hold" grpId="0" nodeType="withEffect">
                                  <p:stCondLst>
                                    <p:cond delay="0"/>
                                  </p:stCondLst>
                                  <p:childTnLst>
                                    <p:set>
                                      <p:cBhvr>
                                        <p:cTn id="38" dur="1" fill="hold">
                                          <p:stCondLst>
                                            <p:cond delay="0"/>
                                          </p:stCondLst>
                                        </p:cTn>
                                        <p:tgtEl>
                                          <p:spTgt spid="214"/>
                                        </p:tgtEl>
                                        <p:attrNameLst>
                                          <p:attrName>style.visibility</p:attrName>
                                        </p:attrNameLst>
                                      </p:cBhvr>
                                      <p:to>
                                        <p:strVal val="visible"/>
                                      </p:to>
                                    </p:set>
                                    <p:animEffect transition="in" filter="wheel(8)">
                                      <p:cBhvr>
                                        <p:cTn id="39" dur="3000"/>
                                        <p:tgtEl>
                                          <p:spTgt spid="214"/>
                                        </p:tgtEl>
                                      </p:cBhvr>
                                    </p:animEffect>
                                  </p:childTnLst>
                                </p:cTn>
                              </p:par>
                            </p:childTnLst>
                          </p:cTn>
                        </p:par>
                        <p:par>
                          <p:cTn id="40" fill="hold">
                            <p:stCondLst>
                              <p:cond delay="5000"/>
                            </p:stCondLst>
                            <p:childTnLst>
                              <p:par>
                                <p:cTn id="41" presetID="1" presetClass="entr" presetSubtype="0" fill="hold" grpId="0" nodeType="afterEffect">
                                  <p:stCondLst>
                                    <p:cond delay="0"/>
                                  </p:stCondLst>
                                  <p:childTnLst>
                                    <p:set>
                                      <p:cBhvr>
                                        <p:cTn id="42" dur="1" fill="hold">
                                          <p:stCondLst>
                                            <p:cond delay="0"/>
                                          </p:stCondLst>
                                        </p:cTn>
                                        <p:tgtEl>
                                          <p:spTgt spid="217"/>
                                        </p:tgtEl>
                                        <p:attrNameLst>
                                          <p:attrName>style.visibility</p:attrName>
                                        </p:attrNameLst>
                                      </p:cBhvr>
                                      <p:to>
                                        <p:strVal val="visible"/>
                                      </p:to>
                                    </p:set>
                                  </p:childTnLst>
                                </p:cTn>
                              </p:par>
                              <p:par>
                                <p:cTn id="43" presetID="2" presetClass="entr" presetSubtype="3"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800" fill="hold"/>
                                        <p:tgtEl>
                                          <p:spTgt spid="2"/>
                                        </p:tgtEl>
                                        <p:attrNameLst>
                                          <p:attrName>ppt_x</p:attrName>
                                        </p:attrNameLst>
                                      </p:cBhvr>
                                      <p:tavLst>
                                        <p:tav tm="0">
                                          <p:val>
                                            <p:strVal val="1+#ppt_w/2"/>
                                          </p:val>
                                        </p:tav>
                                        <p:tav tm="100000">
                                          <p:val>
                                            <p:strVal val="#ppt_x"/>
                                          </p:val>
                                        </p:tav>
                                      </p:tavLst>
                                    </p:anim>
                                    <p:anim calcmode="lin" valueType="num">
                                      <p:cBhvr additive="base">
                                        <p:cTn id="46" dur="8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animBg="1"/>
      <p:bldP spid="218" grpId="0" animBg="1"/>
      <p:bldP spid="2" grpId="0"/>
      <p:bldP spid="215" grpId="0" animBg="1"/>
      <p:bldP spid="216" grpId="0" animBg="1"/>
      <p:bldP spid="2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15000">
              <a:srgbClr val="B931B9"/>
            </a:gs>
            <a:gs pos="15000">
              <a:schemeClr val="bg1">
                <a:lumMod val="9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5" name="TextBox 138">
            <a:extLst>
              <a:ext uri="{FF2B5EF4-FFF2-40B4-BE49-F238E27FC236}">
                <a16:creationId xmlns:a16="http://schemas.microsoft.com/office/drawing/2014/main" id="{ECB9B077-08BF-4BBA-B8B9-374DA540AE8B}"/>
              </a:ext>
            </a:extLst>
          </p:cNvPr>
          <p:cNvSpPr txBox="1"/>
          <p:nvPr/>
        </p:nvSpPr>
        <p:spPr>
          <a:xfrm flipH="1">
            <a:off x="4396212" y="266596"/>
            <a:ext cx="5692715" cy="830997"/>
          </a:xfrm>
          <a:prstGeom prst="rect">
            <a:avLst/>
          </a:prstGeom>
          <a:noFill/>
        </p:spPr>
        <p:txBody>
          <a:bodyPr wrap="square" lIns="0" tIns="0" rIns="0" bIns="0" rtlCol="0">
            <a:spAutoFit/>
          </a:bodyPr>
          <a:lstStyle/>
          <a:p>
            <a:pPr algn="justLow"/>
            <a:r>
              <a:rPr lang="ar-IQ" sz="5400" dirty="0">
                <a:solidFill>
                  <a:srgbClr val="00B0F0"/>
                </a:solidFill>
                <a:latin typeface="STV" pitchFamily="2" charset="-78"/>
                <a:cs typeface="STV" pitchFamily="2" charset="-78"/>
              </a:rPr>
              <a:t>الفكرة , الأمنية , الحلم</a:t>
            </a:r>
            <a:endParaRPr lang="en-US" sz="5400" b="1" dirty="0">
              <a:solidFill>
                <a:srgbClr val="00B0F0"/>
              </a:solidFill>
              <a:latin typeface="STV" pitchFamily="2" charset="-78"/>
              <a:cs typeface="STV" pitchFamily="2" charset="-78"/>
            </a:endParaRPr>
          </a:p>
        </p:txBody>
      </p:sp>
      <p:sp>
        <p:nvSpPr>
          <p:cNvPr id="27" name="TextBox 141">
            <a:extLst>
              <a:ext uri="{FF2B5EF4-FFF2-40B4-BE49-F238E27FC236}">
                <a16:creationId xmlns:a16="http://schemas.microsoft.com/office/drawing/2014/main" id="{165814DE-EABE-48E9-8AF7-55150EDBA0A5}"/>
              </a:ext>
            </a:extLst>
          </p:cNvPr>
          <p:cNvSpPr txBox="1"/>
          <p:nvPr/>
        </p:nvSpPr>
        <p:spPr>
          <a:xfrm flipH="1">
            <a:off x="3986166" y="1655758"/>
            <a:ext cx="5692716" cy="1477328"/>
          </a:xfrm>
          <a:prstGeom prst="rect">
            <a:avLst/>
          </a:prstGeom>
          <a:noFill/>
        </p:spPr>
        <p:txBody>
          <a:bodyPr wrap="square" lIns="0" tIns="0" rIns="0" bIns="0" rtlCol="0">
            <a:spAutoFit/>
          </a:bodyPr>
          <a:lstStyle/>
          <a:p>
            <a:pPr algn="ctr"/>
            <a:r>
              <a:rPr lang="ar-IQ" sz="3200" dirty="0">
                <a:cs typeface="Typographical line_0" panose="00000700000000000000" pitchFamily="2" charset="-78"/>
              </a:rPr>
              <a:t>أن تخلو بنفسك لحظات طويلة وأن تفكر في مشروعك وأن تترك لنفسك أن تتخيل من أنت في قادمات الأيام،  </a:t>
            </a:r>
          </a:p>
        </p:txBody>
      </p:sp>
      <p:sp>
        <p:nvSpPr>
          <p:cNvPr id="104" name="Freeform 118">
            <a:extLst>
              <a:ext uri="{FF2B5EF4-FFF2-40B4-BE49-F238E27FC236}">
                <a16:creationId xmlns:a16="http://schemas.microsoft.com/office/drawing/2014/main" id="{B58B8FFD-B18C-40E1-89F4-B90516F87488}"/>
              </a:ext>
            </a:extLst>
          </p:cNvPr>
          <p:cNvSpPr>
            <a:spLocks/>
          </p:cNvSpPr>
          <p:nvPr/>
        </p:nvSpPr>
        <p:spPr bwMode="auto">
          <a:xfrm>
            <a:off x="1314231" y="5401915"/>
            <a:ext cx="38095" cy="75397"/>
          </a:xfrm>
          <a:custGeom>
            <a:avLst/>
            <a:gdLst>
              <a:gd name="T0" fmla="*/ 0 w 16"/>
              <a:gd name="T1" fmla="*/ 32 h 32"/>
              <a:gd name="T2" fmla="*/ 16 w 16"/>
              <a:gd name="T3" fmla="*/ 0 h 32"/>
              <a:gd name="T4" fmla="*/ 7 w 16"/>
              <a:gd name="T5" fmla="*/ 16 h 32"/>
              <a:gd name="T6" fmla="*/ 0 w 16"/>
              <a:gd name="T7" fmla="*/ 32 h 32"/>
            </a:gdLst>
            <a:ahLst/>
            <a:cxnLst>
              <a:cxn ang="0">
                <a:pos x="T0" y="T1"/>
              </a:cxn>
              <a:cxn ang="0">
                <a:pos x="T2" y="T3"/>
              </a:cxn>
              <a:cxn ang="0">
                <a:pos x="T4" y="T5"/>
              </a:cxn>
              <a:cxn ang="0">
                <a:pos x="T6" y="T7"/>
              </a:cxn>
            </a:cxnLst>
            <a:rect l="0" t="0" r="r" b="b"/>
            <a:pathLst>
              <a:path w="16" h="32">
                <a:moveTo>
                  <a:pt x="0" y="32"/>
                </a:moveTo>
                <a:cubicBezTo>
                  <a:pt x="1" y="19"/>
                  <a:pt x="2" y="7"/>
                  <a:pt x="16" y="0"/>
                </a:cubicBezTo>
                <a:cubicBezTo>
                  <a:pt x="12" y="6"/>
                  <a:pt x="9" y="11"/>
                  <a:pt x="7" y="16"/>
                </a:cubicBezTo>
                <a:cubicBezTo>
                  <a:pt x="4" y="21"/>
                  <a:pt x="2" y="26"/>
                  <a:pt x="0" y="32"/>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sp>
        <p:nvSpPr>
          <p:cNvPr id="123" name="مثلث متساوي الساقين 122">
            <a:extLst>
              <a:ext uri="{FF2B5EF4-FFF2-40B4-BE49-F238E27FC236}">
                <a16:creationId xmlns:a16="http://schemas.microsoft.com/office/drawing/2014/main" id="{3EC78294-3A7B-49CE-BB46-D673D7706F11}"/>
              </a:ext>
            </a:extLst>
          </p:cNvPr>
          <p:cNvSpPr/>
          <p:nvPr/>
        </p:nvSpPr>
        <p:spPr>
          <a:xfrm flipV="1">
            <a:off x="-2992849" y="0"/>
            <a:ext cx="3672114" cy="8059518"/>
          </a:xfrm>
          <a:prstGeom prst="triangle">
            <a:avLst>
              <a:gd name="adj" fmla="val 76976"/>
            </a:avLst>
          </a:prstGeom>
          <a:solidFill>
            <a:srgbClr val="B93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38" name="TextBox 141">
            <a:extLst>
              <a:ext uri="{FF2B5EF4-FFF2-40B4-BE49-F238E27FC236}">
                <a16:creationId xmlns:a16="http://schemas.microsoft.com/office/drawing/2014/main" id="{71963569-A7FB-4C2D-A902-1E967BF113B5}"/>
              </a:ext>
            </a:extLst>
          </p:cNvPr>
          <p:cNvSpPr txBox="1"/>
          <p:nvPr/>
        </p:nvSpPr>
        <p:spPr>
          <a:xfrm flipH="1">
            <a:off x="3835517" y="4217357"/>
            <a:ext cx="5226193" cy="984885"/>
          </a:xfrm>
          <a:prstGeom prst="rect">
            <a:avLst/>
          </a:prstGeom>
          <a:noFill/>
        </p:spPr>
        <p:txBody>
          <a:bodyPr wrap="square" lIns="0" tIns="0" rIns="0" bIns="0" rtlCol="0">
            <a:spAutoFit/>
          </a:bodyPr>
          <a:lstStyle/>
          <a:p>
            <a:pPr algn="ctr"/>
            <a:r>
              <a:rPr lang="ar-IQ" sz="3200" b="1" dirty="0">
                <a:solidFill>
                  <a:srgbClr val="00B0F0"/>
                </a:solidFill>
                <a:cs typeface="Typographical line_0" panose="00000700000000000000" pitchFamily="2" charset="-78"/>
              </a:rPr>
              <a:t>بمعنى احلامُك التي تعيشها</a:t>
            </a:r>
            <a:r>
              <a:rPr lang="ar-IQ" sz="3200" dirty="0">
                <a:solidFill>
                  <a:srgbClr val="00B0F0"/>
                </a:solidFill>
                <a:cs typeface="Typographical line_0" panose="00000700000000000000" pitchFamily="2" charset="-78"/>
              </a:rPr>
              <a:t> اليوم هي واقعك الذي تكتبه غداً في طيات الأيام.</a:t>
            </a:r>
            <a:endParaRPr lang="ar-SA" sz="3200" dirty="0">
              <a:solidFill>
                <a:srgbClr val="00B0F0"/>
              </a:solidFill>
              <a:latin typeface="Frutiger LT Arabic 45 Light" panose="01000000000000000000" pitchFamily="2" charset="-78"/>
              <a:cs typeface="Typographical line_0" panose="00000700000000000000" pitchFamily="2" charset="-78"/>
            </a:endParaRPr>
          </a:p>
        </p:txBody>
      </p:sp>
      <p:pic>
        <p:nvPicPr>
          <p:cNvPr id="3" name="صورة 2">
            <a:extLst>
              <a:ext uri="{FF2B5EF4-FFF2-40B4-BE49-F238E27FC236}">
                <a16:creationId xmlns:a16="http://schemas.microsoft.com/office/drawing/2014/main" id="{95296C62-12DF-4AD0-8778-27D6FA35E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670" y="-1020"/>
            <a:ext cx="3950208" cy="6858000"/>
          </a:xfrm>
          <a:prstGeom prst="rect">
            <a:avLst/>
          </a:prstGeom>
        </p:spPr>
      </p:pic>
      <p:grpSp>
        <p:nvGrpSpPr>
          <p:cNvPr id="5" name="مجموعة 4">
            <a:extLst>
              <a:ext uri="{FF2B5EF4-FFF2-40B4-BE49-F238E27FC236}">
                <a16:creationId xmlns:a16="http://schemas.microsoft.com/office/drawing/2014/main" id="{5CEA443F-5578-42B9-AEE4-1E64C54390AA}"/>
              </a:ext>
            </a:extLst>
          </p:cNvPr>
          <p:cNvGrpSpPr/>
          <p:nvPr/>
        </p:nvGrpSpPr>
        <p:grpSpPr>
          <a:xfrm>
            <a:off x="10115550" y="14253"/>
            <a:ext cx="2076450" cy="1797880"/>
            <a:chOff x="10115550" y="14253"/>
            <a:chExt cx="2076450" cy="1797880"/>
          </a:xfrm>
        </p:grpSpPr>
        <p:grpSp>
          <p:nvGrpSpPr>
            <p:cNvPr id="41" name="مجموعة 40">
              <a:extLst>
                <a:ext uri="{FF2B5EF4-FFF2-40B4-BE49-F238E27FC236}">
                  <a16:creationId xmlns:a16="http://schemas.microsoft.com/office/drawing/2014/main" id="{39F2D315-B789-4C2E-9EE7-8453F09E615F}"/>
                </a:ext>
              </a:extLst>
            </p:cNvPr>
            <p:cNvGrpSpPr/>
            <p:nvPr/>
          </p:nvGrpSpPr>
          <p:grpSpPr>
            <a:xfrm>
              <a:off x="10115550" y="14253"/>
              <a:ext cx="2076450" cy="1797880"/>
              <a:chOff x="746915" y="3748415"/>
              <a:chExt cx="1144466" cy="990928"/>
            </a:xfrm>
          </p:grpSpPr>
          <p:sp>
            <p:nvSpPr>
              <p:cNvPr id="42" name="شكل حر: شكل 41">
                <a:extLst>
                  <a:ext uri="{FF2B5EF4-FFF2-40B4-BE49-F238E27FC236}">
                    <a16:creationId xmlns:a16="http://schemas.microsoft.com/office/drawing/2014/main" id="{E7C8B528-9286-4AFC-8DEE-343050CF2C08}"/>
                  </a:ext>
                </a:extLst>
              </p:cNvPr>
              <p:cNvSpPr/>
              <p:nvPr/>
            </p:nvSpPr>
            <p:spPr>
              <a:xfrm>
                <a:off x="1121814" y="4354561"/>
                <a:ext cx="44570" cy="14857"/>
              </a:xfrm>
              <a:custGeom>
                <a:avLst/>
                <a:gdLst>
                  <a:gd name="connsiteX0" fmla="*/ 36195 w 28575"/>
                  <a:gd name="connsiteY0" fmla="*/ 7620 h 9525"/>
                  <a:gd name="connsiteX1" fmla="*/ 18098 w 28575"/>
                  <a:gd name="connsiteY1" fmla="*/ 15240 h 9525"/>
                  <a:gd name="connsiteX2" fmla="*/ 0 w 28575"/>
                  <a:gd name="connsiteY2" fmla="*/ 7620 h 9525"/>
                  <a:gd name="connsiteX3" fmla="*/ 18098 w 28575"/>
                  <a:gd name="connsiteY3" fmla="*/ 0 h 9525"/>
                  <a:gd name="connsiteX4" fmla="*/ 36195 w 28575"/>
                  <a:gd name="connsiteY4" fmla="*/ 762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9525">
                    <a:moveTo>
                      <a:pt x="36195" y="7620"/>
                    </a:moveTo>
                    <a:cubicBezTo>
                      <a:pt x="36195" y="11829"/>
                      <a:pt x="28092" y="15240"/>
                      <a:pt x="18098" y="15240"/>
                    </a:cubicBezTo>
                    <a:cubicBezTo>
                      <a:pt x="8103" y="15240"/>
                      <a:pt x="0" y="11828"/>
                      <a:pt x="0" y="7620"/>
                    </a:cubicBezTo>
                    <a:cubicBezTo>
                      <a:pt x="0" y="3412"/>
                      <a:pt x="8103" y="0"/>
                      <a:pt x="18098" y="0"/>
                    </a:cubicBezTo>
                    <a:cubicBezTo>
                      <a:pt x="28092" y="0"/>
                      <a:pt x="36195" y="3412"/>
                      <a:pt x="36195" y="7620"/>
                    </a:cubicBezTo>
                    <a:close/>
                  </a:path>
                </a:pathLst>
              </a:custGeom>
              <a:solidFill>
                <a:srgbClr val="3C3C3B"/>
              </a:solidFill>
              <a:ln w="9525" cap="flat">
                <a:noFill/>
                <a:prstDash val="solid"/>
                <a:miter/>
              </a:ln>
            </p:spPr>
            <p:txBody>
              <a:bodyPr rtlCol="1" anchor="ctr"/>
              <a:lstStyle/>
              <a:p>
                <a:endParaRPr lang="ar-EG"/>
              </a:p>
            </p:txBody>
          </p:sp>
          <p:sp>
            <p:nvSpPr>
              <p:cNvPr id="43" name="شكل حر: شكل 42">
                <a:extLst>
                  <a:ext uri="{FF2B5EF4-FFF2-40B4-BE49-F238E27FC236}">
                    <a16:creationId xmlns:a16="http://schemas.microsoft.com/office/drawing/2014/main" id="{6FA3A7E1-B0FD-4F8B-B85D-7BBFD78C47E6}"/>
                  </a:ext>
                </a:extLst>
              </p:cNvPr>
              <p:cNvSpPr/>
              <p:nvPr/>
            </p:nvSpPr>
            <p:spPr>
              <a:xfrm>
                <a:off x="1081702" y="4243136"/>
                <a:ext cx="133709" cy="103996"/>
              </a:xfrm>
              <a:custGeom>
                <a:avLst/>
                <a:gdLst>
                  <a:gd name="connsiteX0" fmla="*/ 0 w 85725"/>
                  <a:gd name="connsiteY0" fmla="*/ 0 h 66675"/>
                  <a:gd name="connsiteX1" fmla="*/ 89535 w 85725"/>
                  <a:gd name="connsiteY1" fmla="*/ 0 h 66675"/>
                  <a:gd name="connsiteX2" fmla="*/ 89535 w 85725"/>
                  <a:gd name="connsiteY2" fmla="*/ 68580 h 66675"/>
                  <a:gd name="connsiteX3" fmla="*/ 0 w 85725"/>
                  <a:gd name="connsiteY3" fmla="*/ 68580 h 66675"/>
                </a:gdLst>
                <a:ahLst/>
                <a:cxnLst>
                  <a:cxn ang="0">
                    <a:pos x="connsiteX0" y="connsiteY0"/>
                  </a:cxn>
                  <a:cxn ang="0">
                    <a:pos x="connsiteX1" y="connsiteY1"/>
                  </a:cxn>
                  <a:cxn ang="0">
                    <a:pos x="connsiteX2" y="connsiteY2"/>
                  </a:cxn>
                  <a:cxn ang="0">
                    <a:pos x="connsiteX3" y="connsiteY3"/>
                  </a:cxn>
                </a:cxnLst>
                <a:rect l="l" t="t" r="r" b="b"/>
                <a:pathLst>
                  <a:path w="85725" h="66675">
                    <a:moveTo>
                      <a:pt x="0" y="0"/>
                    </a:moveTo>
                    <a:lnTo>
                      <a:pt x="89535" y="0"/>
                    </a:lnTo>
                    <a:lnTo>
                      <a:pt x="89535" y="68580"/>
                    </a:lnTo>
                    <a:lnTo>
                      <a:pt x="0" y="68580"/>
                    </a:lnTo>
                    <a:close/>
                  </a:path>
                </a:pathLst>
              </a:custGeom>
              <a:solidFill>
                <a:srgbClr val="C6C6C6"/>
              </a:solidFill>
              <a:ln w="9525" cap="flat">
                <a:noFill/>
                <a:prstDash val="solid"/>
                <a:miter/>
              </a:ln>
            </p:spPr>
            <p:txBody>
              <a:bodyPr rtlCol="1" anchor="ctr"/>
              <a:lstStyle/>
              <a:p>
                <a:endParaRPr lang="ar-EG"/>
              </a:p>
            </p:txBody>
          </p:sp>
          <p:sp>
            <p:nvSpPr>
              <p:cNvPr id="44" name="شكل حر: شكل 43">
                <a:extLst>
                  <a:ext uri="{FF2B5EF4-FFF2-40B4-BE49-F238E27FC236}">
                    <a16:creationId xmlns:a16="http://schemas.microsoft.com/office/drawing/2014/main" id="{909FB4FB-C288-4C83-B2A6-7A3DF1D67E90}"/>
                  </a:ext>
                </a:extLst>
              </p:cNvPr>
              <p:cNvSpPr/>
              <p:nvPr/>
            </p:nvSpPr>
            <p:spPr>
              <a:xfrm>
                <a:off x="1004163" y="3900427"/>
                <a:ext cx="282274" cy="341700"/>
              </a:xfrm>
              <a:custGeom>
                <a:avLst/>
                <a:gdLst>
                  <a:gd name="connsiteX0" fmla="*/ 187825 w 180975"/>
                  <a:gd name="connsiteY0" fmla="*/ 97802 h 219075"/>
                  <a:gd name="connsiteX1" fmla="*/ 83050 w 180975"/>
                  <a:gd name="connsiteY1" fmla="*/ 647 h 219075"/>
                  <a:gd name="connsiteX2" fmla="*/ 1135 w 180975"/>
                  <a:gd name="connsiteY2" fmla="*/ 81610 h 219075"/>
                  <a:gd name="connsiteX3" fmla="*/ 27805 w 180975"/>
                  <a:gd name="connsiteY3" fmla="*/ 167335 h 219075"/>
                  <a:gd name="connsiteX4" fmla="*/ 48760 w 180975"/>
                  <a:gd name="connsiteY4" fmla="*/ 218770 h 219075"/>
                  <a:gd name="connsiteX5" fmla="*/ 48760 w 180975"/>
                  <a:gd name="connsiteY5" fmla="*/ 219722 h 219075"/>
                  <a:gd name="connsiteX6" fmla="*/ 138295 w 180975"/>
                  <a:gd name="connsiteY6" fmla="*/ 219722 h 219075"/>
                  <a:gd name="connsiteX7" fmla="*/ 138295 w 180975"/>
                  <a:gd name="connsiteY7" fmla="*/ 218770 h 219075"/>
                  <a:gd name="connsiteX8" fmla="*/ 159250 w 180975"/>
                  <a:gd name="connsiteY8" fmla="*/ 167335 h 219075"/>
                  <a:gd name="connsiteX9" fmla="*/ 187825 w 180975"/>
                  <a:gd name="connsiteY9" fmla="*/ 97802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19075">
                    <a:moveTo>
                      <a:pt x="187825" y="97802"/>
                    </a:moveTo>
                    <a:cubicBezTo>
                      <a:pt x="187825" y="39700"/>
                      <a:pt x="140200" y="-6020"/>
                      <a:pt x="83050" y="647"/>
                    </a:cubicBezTo>
                    <a:cubicBezTo>
                      <a:pt x="42093" y="5410"/>
                      <a:pt x="7803" y="38747"/>
                      <a:pt x="1135" y="81610"/>
                    </a:cubicBezTo>
                    <a:cubicBezTo>
                      <a:pt x="-3627" y="114947"/>
                      <a:pt x="6850" y="146380"/>
                      <a:pt x="27805" y="167335"/>
                    </a:cubicBezTo>
                    <a:cubicBezTo>
                      <a:pt x="41140" y="180670"/>
                      <a:pt x="48760" y="198767"/>
                      <a:pt x="48760" y="218770"/>
                    </a:cubicBezTo>
                    <a:lnTo>
                      <a:pt x="48760" y="219722"/>
                    </a:lnTo>
                    <a:lnTo>
                      <a:pt x="138295" y="219722"/>
                    </a:lnTo>
                    <a:lnTo>
                      <a:pt x="138295" y="218770"/>
                    </a:lnTo>
                    <a:cubicBezTo>
                      <a:pt x="138295" y="199720"/>
                      <a:pt x="145915" y="181622"/>
                      <a:pt x="159250" y="167335"/>
                    </a:cubicBezTo>
                    <a:cubicBezTo>
                      <a:pt x="177348" y="150190"/>
                      <a:pt x="187825" y="125425"/>
                      <a:pt x="187825" y="97802"/>
                    </a:cubicBezTo>
                    <a:close/>
                  </a:path>
                </a:pathLst>
              </a:custGeom>
              <a:solidFill>
                <a:srgbClr val="FFBB00"/>
              </a:solidFill>
              <a:ln w="9525" cap="flat">
                <a:noFill/>
                <a:prstDash val="solid"/>
                <a:miter/>
              </a:ln>
            </p:spPr>
            <p:txBody>
              <a:bodyPr rtlCol="1" anchor="ctr"/>
              <a:lstStyle/>
              <a:p>
                <a:endParaRPr lang="ar-EG"/>
              </a:p>
            </p:txBody>
          </p:sp>
          <p:sp>
            <p:nvSpPr>
              <p:cNvPr id="45" name="شكل حر: شكل 44">
                <a:extLst>
                  <a:ext uri="{FF2B5EF4-FFF2-40B4-BE49-F238E27FC236}">
                    <a16:creationId xmlns:a16="http://schemas.microsoft.com/office/drawing/2014/main" id="{FC46E4BE-18E1-4C56-9EE3-27FE276EBE34}"/>
                  </a:ext>
                </a:extLst>
              </p:cNvPr>
              <p:cNvSpPr/>
              <p:nvPr/>
            </p:nvSpPr>
            <p:spPr>
              <a:xfrm>
                <a:off x="1081702" y="4350103"/>
                <a:ext cx="133709" cy="14857"/>
              </a:xfrm>
              <a:custGeom>
                <a:avLst/>
                <a:gdLst>
                  <a:gd name="connsiteX0" fmla="*/ 62865 w 85725"/>
                  <a:gd name="connsiteY0" fmla="*/ 11430 h 9525"/>
                  <a:gd name="connsiteX1" fmla="*/ 25717 w 85725"/>
                  <a:gd name="connsiteY1" fmla="*/ 11430 h 9525"/>
                  <a:gd name="connsiteX2" fmla="*/ 0 w 85725"/>
                  <a:gd name="connsiteY2" fmla="*/ 0 h 9525"/>
                  <a:gd name="connsiteX3" fmla="*/ 88582 w 85725"/>
                  <a:gd name="connsiteY3" fmla="*/ 0 h 9525"/>
                </a:gdLst>
                <a:ahLst/>
                <a:cxnLst>
                  <a:cxn ang="0">
                    <a:pos x="connsiteX0" y="connsiteY0"/>
                  </a:cxn>
                  <a:cxn ang="0">
                    <a:pos x="connsiteX1" y="connsiteY1"/>
                  </a:cxn>
                  <a:cxn ang="0">
                    <a:pos x="connsiteX2" y="connsiteY2"/>
                  </a:cxn>
                  <a:cxn ang="0">
                    <a:pos x="connsiteX3" y="connsiteY3"/>
                  </a:cxn>
                </a:cxnLst>
                <a:rect l="l" t="t" r="r" b="b"/>
                <a:pathLst>
                  <a:path w="85725" h="9525">
                    <a:moveTo>
                      <a:pt x="62865" y="11430"/>
                    </a:moveTo>
                    <a:lnTo>
                      <a:pt x="25717" y="11430"/>
                    </a:lnTo>
                    <a:lnTo>
                      <a:pt x="0" y="0"/>
                    </a:lnTo>
                    <a:lnTo>
                      <a:pt x="88582" y="0"/>
                    </a:lnTo>
                    <a:close/>
                  </a:path>
                </a:pathLst>
              </a:custGeom>
              <a:solidFill>
                <a:srgbClr val="9D9D9C"/>
              </a:solidFill>
              <a:ln w="9525" cap="flat">
                <a:noFill/>
                <a:prstDash val="solid"/>
                <a:miter/>
              </a:ln>
            </p:spPr>
            <p:txBody>
              <a:bodyPr rtlCol="1" anchor="ctr"/>
              <a:lstStyle/>
              <a:p>
                <a:endParaRPr lang="ar-EG"/>
              </a:p>
            </p:txBody>
          </p:sp>
          <p:sp>
            <p:nvSpPr>
              <p:cNvPr id="50" name="شكل حر: شكل 49">
                <a:extLst>
                  <a:ext uri="{FF2B5EF4-FFF2-40B4-BE49-F238E27FC236}">
                    <a16:creationId xmlns:a16="http://schemas.microsoft.com/office/drawing/2014/main" id="{E188E99E-91BC-40D5-B946-1F94FF385496}"/>
                  </a:ext>
                </a:extLst>
              </p:cNvPr>
              <p:cNvSpPr/>
              <p:nvPr/>
            </p:nvSpPr>
            <p:spPr>
              <a:xfrm>
                <a:off x="786718" y="4421761"/>
                <a:ext cx="401126" cy="237704"/>
              </a:xfrm>
              <a:custGeom>
                <a:avLst/>
                <a:gdLst>
                  <a:gd name="connsiteX0" fmla="*/ 240559 w 257175"/>
                  <a:gd name="connsiteY0" fmla="*/ 96933 h 152400"/>
                  <a:gd name="connsiteX1" fmla="*/ 215794 w 257175"/>
                  <a:gd name="connsiteY1" fmla="*/ 94076 h 152400"/>
                  <a:gd name="connsiteX2" fmla="*/ 179599 w 257175"/>
                  <a:gd name="connsiteY2" fmla="*/ 83598 h 152400"/>
                  <a:gd name="connsiteX3" fmla="*/ 121496 w 257175"/>
                  <a:gd name="connsiteY3" fmla="*/ 29305 h 152400"/>
                  <a:gd name="connsiteX4" fmla="*/ 91969 w 257175"/>
                  <a:gd name="connsiteY4" fmla="*/ 24543 h 152400"/>
                  <a:gd name="connsiteX5" fmla="*/ 72919 w 257175"/>
                  <a:gd name="connsiteY5" fmla="*/ 7398 h 152400"/>
                  <a:gd name="connsiteX6" fmla="*/ 34819 w 257175"/>
                  <a:gd name="connsiteY6" fmla="*/ 8351 h 152400"/>
                  <a:gd name="connsiteX7" fmla="*/ 34819 w 257175"/>
                  <a:gd name="connsiteY7" fmla="*/ 8351 h 152400"/>
                  <a:gd name="connsiteX8" fmla="*/ 29104 w 257175"/>
                  <a:gd name="connsiteY8" fmla="*/ 16923 h 152400"/>
                  <a:gd name="connsiteX9" fmla="*/ 5291 w 257175"/>
                  <a:gd name="connsiteY9" fmla="*/ 29305 h 152400"/>
                  <a:gd name="connsiteX10" fmla="*/ 5291 w 257175"/>
                  <a:gd name="connsiteY10" fmla="*/ 30258 h 152400"/>
                  <a:gd name="connsiteX11" fmla="*/ 12911 w 257175"/>
                  <a:gd name="connsiteY11" fmla="*/ 70263 h 152400"/>
                  <a:gd name="connsiteX12" fmla="*/ 106256 w 257175"/>
                  <a:gd name="connsiteY12" fmla="*/ 135033 h 152400"/>
                  <a:gd name="connsiteX13" fmla="*/ 107209 w 257175"/>
                  <a:gd name="connsiteY13" fmla="*/ 135986 h 152400"/>
                  <a:gd name="connsiteX14" fmla="*/ 110066 w 257175"/>
                  <a:gd name="connsiteY14" fmla="*/ 137890 h 152400"/>
                  <a:gd name="connsiteX15" fmla="*/ 112924 w 257175"/>
                  <a:gd name="connsiteY15" fmla="*/ 138843 h 152400"/>
                  <a:gd name="connsiteX16" fmla="*/ 115781 w 257175"/>
                  <a:gd name="connsiteY16" fmla="*/ 139796 h 152400"/>
                  <a:gd name="connsiteX17" fmla="*/ 118639 w 257175"/>
                  <a:gd name="connsiteY17" fmla="*/ 140748 h 152400"/>
                  <a:gd name="connsiteX18" fmla="*/ 119591 w 257175"/>
                  <a:gd name="connsiteY18" fmla="*/ 140748 h 152400"/>
                  <a:gd name="connsiteX19" fmla="*/ 231986 w 257175"/>
                  <a:gd name="connsiteY19" fmla="*/ 155036 h 152400"/>
                  <a:gd name="connsiteX20" fmla="*/ 264371 w 257175"/>
                  <a:gd name="connsiteY20" fmla="*/ 130271 h 152400"/>
                  <a:gd name="connsiteX21" fmla="*/ 264371 w 257175"/>
                  <a:gd name="connsiteY21" fmla="*/ 129318 h 152400"/>
                  <a:gd name="connsiteX22" fmla="*/ 240559 w 257175"/>
                  <a:gd name="connsiteY22" fmla="*/ 9693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7175" h="152400">
                    <a:moveTo>
                      <a:pt x="240559" y="96933"/>
                    </a:moveTo>
                    <a:lnTo>
                      <a:pt x="215794" y="94076"/>
                    </a:lnTo>
                    <a:lnTo>
                      <a:pt x="179599" y="83598"/>
                    </a:lnTo>
                    <a:lnTo>
                      <a:pt x="121496" y="29305"/>
                    </a:lnTo>
                    <a:cubicBezTo>
                      <a:pt x="113876" y="21686"/>
                      <a:pt x="101494" y="19780"/>
                      <a:pt x="91969" y="24543"/>
                    </a:cubicBezTo>
                    <a:lnTo>
                      <a:pt x="72919" y="7398"/>
                    </a:lnTo>
                    <a:cubicBezTo>
                      <a:pt x="62441" y="-3079"/>
                      <a:pt x="45296" y="-2127"/>
                      <a:pt x="34819" y="8351"/>
                    </a:cubicBezTo>
                    <a:lnTo>
                      <a:pt x="34819" y="8351"/>
                    </a:lnTo>
                    <a:cubicBezTo>
                      <a:pt x="31961" y="11208"/>
                      <a:pt x="31009" y="14065"/>
                      <a:pt x="29104" y="16923"/>
                    </a:cubicBezTo>
                    <a:cubicBezTo>
                      <a:pt x="19579" y="16923"/>
                      <a:pt x="11006" y="20733"/>
                      <a:pt x="5291" y="29305"/>
                    </a:cubicBezTo>
                    <a:lnTo>
                      <a:pt x="5291" y="30258"/>
                    </a:lnTo>
                    <a:cubicBezTo>
                      <a:pt x="-4234" y="43593"/>
                      <a:pt x="-424" y="61690"/>
                      <a:pt x="12911" y="70263"/>
                    </a:cubicBezTo>
                    <a:lnTo>
                      <a:pt x="106256" y="135033"/>
                    </a:lnTo>
                    <a:cubicBezTo>
                      <a:pt x="106256" y="135033"/>
                      <a:pt x="107209" y="135033"/>
                      <a:pt x="107209" y="135986"/>
                    </a:cubicBezTo>
                    <a:cubicBezTo>
                      <a:pt x="108161" y="136938"/>
                      <a:pt x="109114" y="136938"/>
                      <a:pt x="110066" y="137890"/>
                    </a:cubicBezTo>
                    <a:cubicBezTo>
                      <a:pt x="111019" y="137890"/>
                      <a:pt x="111971" y="138843"/>
                      <a:pt x="112924" y="138843"/>
                    </a:cubicBezTo>
                    <a:cubicBezTo>
                      <a:pt x="113876" y="138843"/>
                      <a:pt x="114829" y="139796"/>
                      <a:pt x="115781" y="139796"/>
                    </a:cubicBezTo>
                    <a:cubicBezTo>
                      <a:pt x="116734" y="139796"/>
                      <a:pt x="117686" y="140748"/>
                      <a:pt x="118639" y="140748"/>
                    </a:cubicBezTo>
                    <a:cubicBezTo>
                      <a:pt x="118639" y="140748"/>
                      <a:pt x="119591" y="140748"/>
                      <a:pt x="119591" y="140748"/>
                    </a:cubicBezTo>
                    <a:lnTo>
                      <a:pt x="231986" y="155036"/>
                    </a:lnTo>
                    <a:cubicBezTo>
                      <a:pt x="248179" y="156940"/>
                      <a:pt x="262466" y="145511"/>
                      <a:pt x="264371" y="130271"/>
                    </a:cubicBezTo>
                    <a:lnTo>
                      <a:pt x="264371" y="129318"/>
                    </a:lnTo>
                    <a:cubicBezTo>
                      <a:pt x="266276" y="114078"/>
                      <a:pt x="255799" y="98838"/>
                      <a:pt x="240559" y="96933"/>
                    </a:cubicBezTo>
                    <a:close/>
                  </a:path>
                </a:pathLst>
              </a:custGeom>
              <a:solidFill>
                <a:srgbClr val="F2C799"/>
              </a:solidFill>
              <a:ln w="9525" cap="flat">
                <a:noFill/>
                <a:prstDash val="solid"/>
                <a:miter/>
              </a:ln>
            </p:spPr>
            <p:txBody>
              <a:bodyPr rtlCol="1" anchor="ctr"/>
              <a:lstStyle/>
              <a:p>
                <a:endParaRPr lang="ar-EG"/>
              </a:p>
            </p:txBody>
          </p:sp>
          <p:sp>
            <p:nvSpPr>
              <p:cNvPr id="51" name="شكل حر: شكل 50">
                <a:extLst>
                  <a:ext uri="{FF2B5EF4-FFF2-40B4-BE49-F238E27FC236}">
                    <a16:creationId xmlns:a16="http://schemas.microsoft.com/office/drawing/2014/main" id="{723B8D7F-C3B1-4AE0-AF69-D541D3AB6387}"/>
                  </a:ext>
                </a:extLst>
              </p:cNvPr>
              <p:cNvSpPr/>
              <p:nvPr/>
            </p:nvSpPr>
            <p:spPr>
              <a:xfrm>
                <a:off x="746915" y="4421795"/>
                <a:ext cx="787395" cy="267417"/>
              </a:xfrm>
              <a:custGeom>
                <a:avLst/>
                <a:gdLst>
                  <a:gd name="connsiteX0" fmla="*/ 503250 w 504825"/>
                  <a:gd name="connsiteY0" fmla="*/ 13092 h 171450"/>
                  <a:gd name="connsiteX1" fmla="*/ 453720 w 504825"/>
                  <a:gd name="connsiteY1" fmla="*/ 1661 h 171450"/>
                  <a:gd name="connsiteX2" fmla="*/ 399428 w 504825"/>
                  <a:gd name="connsiteY2" fmla="*/ 3567 h 171450"/>
                  <a:gd name="connsiteX3" fmla="*/ 352755 w 504825"/>
                  <a:gd name="connsiteY3" fmla="*/ 14044 h 171450"/>
                  <a:gd name="connsiteX4" fmla="*/ 335610 w 504825"/>
                  <a:gd name="connsiteY4" fmla="*/ 14996 h 171450"/>
                  <a:gd name="connsiteX5" fmla="*/ 227978 w 504825"/>
                  <a:gd name="connsiteY5" fmla="*/ 2614 h 171450"/>
                  <a:gd name="connsiteX6" fmla="*/ 194640 w 504825"/>
                  <a:gd name="connsiteY6" fmla="*/ 29284 h 171450"/>
                  <a:gd name="connsiteX7" fmla="*/ 194640 w 504825"/>
                  <a:gd name="connsiteY7" fmla="*/ 30236 h 171450"/>
                  <a:gd name="connsiteX8" fmla="*/ 221310 w 504825"/>
                  <a:gd name="connsiteY8" fmla="*/ 63574 h 171450"/>
                  <a:gd name="connsiteX9" fmla="*/ 293700 w 504825"/>
                  <a:gd name="connsiteY9" fmla="*/ 72146 h 171450"/>
                  <a:gd name="connsiteX10" fmla="*/ 223215 w 504825"/>
                  <a:gd name="connsiteY10" fmla="*/ 96911 h 171450"/>
                  <a:gd name="connsiteX11" fmla="*/ 143205 w 504825"/>
                  <a:gd name="connsiteY11" fmla="*/ 101674 h 171450"/>
                  <a:gd name="connsiteX12" fmla="*/ 44145 w 504825"/>
                  <a:gd name="connsiteY12" fmla="*/ 52144 h 171450"/>
                  <a:gd name="connsiteX13" fmla="*/ 3188 w 504825"/>
                  <a:gd name="connsiteY13" fmla="*/ 65479 h 171450"/>
                  <a:gd name="connsiteX14" fmla="*/ 3188 w 504825"/>
                  <a:gd name="connsiteY14" fmla="*/ 66431 h 171450"/>
                  <a:gd name="connsiteX15" fmla="*/ 16523 w 504825"/>
                  <a:gd name="connsiteY15" fmla="*/ 107389 h 171450"/>
                  <a:gd name="connsiteX16" fmla="*/ 136538 w 504825"/>
                  <a:gd name="connsiteY16" fmla="*/ 163586 h 171450"/>
                  <a:gd name="connsiteX17" fmla="*/ 223215 w 504825"/>
                  <a:gd name="connsiteY17" fmla="*/ 177874 h 171450"/>
                  <a:gd name="connsiteX18" fmla="*/ 243218 w 504825"/>
                  <a:gd name="connsiteY18" fmla="*/ 177874 h 171450"/>
                  <a:gd name="connsiteX19" fmla="*/ 430860 w 504825"/>
                  <a:gd name="connsiteY19" fmla="*/ 149299 h 171450"/>
                  <a:gd name="connsiteX20" fmla="*/ 506108 w 504825"/>
                  <a:gd name="connsiteY20" fmla="*/ 133106 h 171450"/>
                  <a:gd name="connsiteX21" fmla="*/ 503250 w 504825"/>
                  <a:gd name="connsiteY21" fmla="*/ 1309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825" h="171450">
                    <a:moveTo>
                      <a:pt x="503250" y="13092"/>
                    </a:moveTo>
                    <a:lnTo>
                      <a:pt x="453720" y="1661"/>
                    </a:lnTo>
                    <a:cubicBezTo>
                      <a:pt x="435623" y="-1196"/>
                      <a:pt x="417525" y="-244"/>
                      <a:pt x="399428" y="3567"/>
                    </a:cubicBezTo>
                    <a:lnTo>
                      <a:pt x="352755" y="14044"/>
                    </a:lnTo>
                    <a:cubicBezTo>
                      <a:pt x="347041" y="14996"/>
                      <a:pt x="341325" y="15949"/>
                      <a:pt x="335610" y="14996"/>
                    </a:cubicBezTo>
                    <a:lnTo>
                      <a:pt x="227978" y="2614"/>
                    </a:lnTo>
                    <a:cubicBezTo>
                      <a:pt x="211785" y="709"/>
                      <a:pt x="196545" y="12139"/>
                      <a:pt x="194640" y="29284"/>
                    </a:cubicBezTo>
                    <a:lnTo>
                      <a:pt x="194640" y="30236"/>
                    </a:lnTo>
                    <a:cubicBezTo>
                      <a:pt x="192735" y="46429"/>
                      <a:pt x="204165" y="61669"/>
                      <a:pt x="221310" y="63574"/>
                    </a:cubicBezTo>
                    <a:lnTo>
                      <a:pt x="293700" y="72146"/>
                    </a:lnTo>
                    <a:lnTo>
                      <a:pt x="223215" y="96911"/>
                    </a:lnTo>
                    <a:lnTo>
                      <a:pt x="143205" y="101674"/>
                    </a:lnTo>
                    <a:lnTo>
                      <a:pt x="44145" y="52144"/>
                    </a:lnTo>
                    <a:cubicBezTo>
                      <a:pt x="28905" y="44524"/>
                      <a:pt x="10808" y="51192"/>
                      <a:pt x="3188" y="65479"/>
                    </a:cubicBezTo>
                    <a:lnTo>
                      <a:pt x="3188" y="66431"/>
                    </a:lnTo>
                    <a:cubicBezTo>
                      <a:pt x="-4432" y="81671"/>
                      <a:pt x="2235" y="99769"/>
                      <a:pt x="16523" y="107389"/>
                    </a:cubicBezTo>
                    <a:cubicBezTo>
                      <a:pt x="16523" y="107389"/>
                      <a:pt x="136538" y="163586"/>
                      <a:pt x="136538" y="163586"/>
                    </a:cubicBezTo>
                    <a:cubicBezTo>
                      <a:pt x="136538" y="163586"/>
                      <a:pt x="194640" y="175017"/>
                      <a:pt x="223215" y="177874"/>
                    </a:cubicBezTo>
                    <a:cubicBezTo>
                      <a:pt x="228930" y="177874"/>
                      <a:pt x="235598" y="177874"/>
                      <a:pt x="243218" y="177874"/>
                    </a:cubicBezTo>
                    <a:cubicBezTo>
                      <a:pt x="274650" y="176921"/>
                      <a:pt x="361328" y="173111"/>
                      <a:pt x="430860" y="149299"/>
                    </a:cubicBezTo>
                    <a:lnTo>
                      <a:pt x="506108" y="133106"/>
                    </a:lnTo>
                    <a:lnTo>
                      <a:pt x="503250" y="13092"/>
                    </a:lnTo>
                    <a:close/>
                  </a:path>
                </a:pathLst>
              </a:custGeom>
              <a:solidFill>
                <a:srgbClr val="FFD2A1"/>
              </a:solidFill>
              <a:ln w="9525" cap="flat">
                <a:noFill/>
                <a:prstDash val="solid"/>
                <a:miter/>
              </a:ln>
            </p:spPr>
            <p:txBody>
              <a:bodyPr rtlCol="1" anchor="ctr"/>
              <a:lstStyle/>
              <a:p>
                <a:endParaRPr lang="ar-EG"/>
              </a:p>
            </p:txBody>
          </p:sp>
          <p:sp>
            <p:nvSpPr>
              <p:cNvPr id="52" name="شكل حر: شكل 51">
                <a:extLst>
                  <a:ext uri="{FF2B5EF4-FFF2-40B4-BE49-F238E27FC236}">
                    <a16:creationId xmlns:a16="http://schemas.microsoft.com/office/drawing/2014/main" id="{D51961F0-C77E-4C2B-8880-A28703665273}"/>
                  </a:ext>
                </a:extLst>
              </p:cNvPr>
              <p:cNvSpPr/>
              <p:nvPr/>
            </p:nvSpPr>
            <p:spPr>
              <a:xfrm>
                <a:off x="1531853" y="4424386"/>
                <a:ext cx="118852" cy="297130"/>
              </a:xfrm>
              <a:custGeom>
                <a:avLst/>
                <a:gdLst>
                  <a:gd name="connsiteX0" fmla="*/ 83820 w 76200"/>
                  <a:gd name="connsiteY0" fmla="*/ 0 h 190500"/>
                  <a:gd name="connsiteX1" fmla="*/ 84773 w 76200"/>
                  <a:gd name="connsiteY1" fmla="*/ 194310 h 190500"/>
                  <a:gd name="connsiteX2" fmla="*/ 0 w 76200"/>
                  <a:gd name="connsiteY2" fmla="*/ 194310 h 190500"/>
                  <a:gd name="connsiteX3" fmla="*/ 953 w 76200"/>
                  <a:gd name="connsiteY3" fmla="*/ 0 h 190500"/>
                  <a:gd name="connsiteX4" fmla="*/ 83820 w 76200"/>
                  <a:gd name="connsiteY4" fmla="*/ 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190500">
                    <a:moveTo>
                      <a:pt x="83820" y="0"/>
                    </a:moveTo>
                    <a:lnTo>
                      <a:pt x="84773" y="194310"/>
                    </a:lnTo>
                    <a:lnTo>
                      <a:pt x="0" y="194310"/>
                    </a:lnTo>
                    <a:lnTo>
                      <a:pt x="953" y="0"/>
                    </a:lnTo>
                    <a:lnTo>
                      <a:pt x="83820" y="0"/>
                    </a:lnTo>
                    <a:close/>
                  </a:path>
                </a:pathLst>
              </a:custGeom>
              <a:solidFill>
                <a:srgbClr val="EDEDED"/>
              </a:solidFill>
              <a:ln w="9525" cap="flat">
                <a:noFill/>
                <a:prstDash val="solid"/>
                <a:miter/>
              </a:ln>
            </p:spPr>
            <p:txBody>
              <a:bodyPr rtlCol="1" anchor="ctr"/>
              <a:lstStyle/>
              <a:p>
                <a:endParaRPr lang="ar-EG"/>
              </a:p>
            </p:txBody>
          </p:sp>
          <p:sp>
            <p:nvSpPr>
              <p:cNvPr id="53" name="شكل حر: شكل 52">
                <a:extLst>
                  <a:ext uri="{FF2B5EF4-FFF2-40B4-BE49-F238E27FC236}">
                    <a16:creationId xmlns:a16="http://schemas.microsoft.com/office/drawing/2014/main" id="{DD35C17C-470A-4CF4-BE82-617B0B1A5DAE}"/>
                  </a:ext>
                </a:extLst>
              </p:cNvPr>
              <p:cNvSpPr/>
              <p:nvPr/>
            </p:nvSpPr>
            <p:spPr>
              <a:xfrm>
                <a:off x="1609107" y="4412500"/>
                <a:ext cx="282274" cy="326843"/>
              </a:xfrm>
              <a:custGeom>
                <a:avLst/>
                <a:gdLst>
                  <a:gd name="connsiteX0" fmla="*/ 0 w 180975"/>
                  <a:gd name="connsiteY0" fmla="*/ 0 h 209550"/>
                  <a:gd name="connsiteX1" fmla="*/ 181928 w 180975"/>
                  <a:gd name="connsiteY1" fmla="*/ 0 h 209550"/>
                  <a:gd name="connsiteX2" fmla="*/ 181928 w 180975"/>
                  <a:gd name="connsiteY2" fmla="*/ 218123 h 209550"/>
                  <a:gd name="connsiteX3" fmla="*/ 0 w 180975"/>
                  <a:gd name="connsiteY3" fmla="*/ 218123 h 209550"/>
                </a:gdLst>
                <a:ahLst/>
                <a:cxnLst>
                  <a:cxn ang="0">
                    <a:pos x="connsiteX0" y="connsiteY0"/>
                  </a:cxn>
                  <a:cxn ang="0">
                    <a:pos x="connsiteX1" y="connsiteY1"/>
                  </a:cxn>
                  <a:cxn ang="0">
                    <a:pos x="connsiteX2" y="connsiteY2"/>
                  </a:cxn>
                  <a:cxn ang="0">
                    <a:pos x="connsiteX3" y="connsiteY3"/>
                  </a:cxn>
                </a:cxnLst>
                <a:rect l="l" t="t" r="r" b="b"/>
                <a:pathLst>
                  <a:path w="180975" h="209550">
                    <a:moveTo>
                      <a:pt x="0" y="0"/>
                    </a:moveTo>
                    <a:lnTo>
                      <a:pt x="181928" y="0"/>
                    </a:lnTo>
                    <a:lnTo>
                      <a:pt x="181928" y="218123"/>
                    </a:lnTo>
                    <a:lnTo>
                      <a:pt x="0" y="218123"/>
                    </a:lnTo>
                    <a:close/>
                  </a:path>
                </a:pathLst>
              </a:custGeom>
              <a:solidFill>
                <a:srgbClr val="575756"/>
              </a:solidFill>
              <a:ln w="9525" cap="flat">
                <a:noFill/>
                <a:prstDash val="solid"/>
                <a:miter/>
              </a:ln>
            </p:spPr>
            <p:txBody>
              <a:bodyPr rtlCol="1" anchor="ctr"/>
              <a:lstStyle/>
              <a:p>
                <a:endParaRPr lang="ar-EG"/>
              </a:p>
            </p:txBody>
          </p:sp>
          <p:sp>
            <p:nvSpPr>
              <p:cNvPr id="54" name="شكل حر: شكل 53">
                <a:extLst>
                  <a:ext uri="{FF2B5EF4-FFF2-40B4-BE49-F238E27FC236}">
                    <a16:creationId xmlns:a16="http://schemas.microsoft.com/office/drawing/2014/main" id="{EB5ED068-5FD1-4EBF-8E73-355176988FAA}"/>
                  </a:ext>
                </a:extLst>
              </p:cNvPr>
              <p:cNvSpPr/>
              <p:nvPr/>
            </p:nvSpPr>
            <p:spPr>
              <a:xfrm>
                <a:off x="1732514" y="4446847"/>
                <a:ext cx="59426" cy="59426"/>
              </a:xfrm>
              <a:custGeom>
                <a:avLst/>
                <a:gdLst>
                  <a:gd name="connsiteX0" fmla="*/ 37956 w 38100"/>
                  <a:gd name="connsiteY0" fmla="*/ 16260 h 38100"/>
                  <a:gd name="connsiteX1" fmla="*/ 27130 w 38100"/>
                  <a:gd name="connsiteY1" fmla="*/ 37955 h 38100"/>
                  <a:gd name="connsiteX2" fmla="*/ 5435 w 38100"/>
                  <a:gd name="connsiteY2" fmla="*/ 27130 h 38100"/>
                  <a:gd name="connsiteX3" fmla="*/ 16260 w 38100"/>
                  <a:gd name="connsiteY3" fmla="*/ 5435 h 38100"/>
                  <a:gd name="connsiteX4" fmla="*/ 37956 w 38100"/>
                  <a:gd name="connsiteY4" fmla="*/ 1626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7956" y="16260"/>
                    </a:moveTo>
                    <a:cubicBezTo>
                      <a:pt x="40957" y="25241"/>
                      <a:pt x="36111" y="34954"/>
                      <a:pt x="27130" y="37955"/>
                    </a:cubicBezTo>
                    <a:cubicBezTo>
                      <a:pt x="18150" y="40957"/>
                      <a:pt x="8437" y="36110"/>
                      <a:pt x="5435" y="27130"/>
                    </a:cubicBezTo>
                    <a:cubicBezTo>
                      <a:pt x="2433" y="18150"/>
                      <a:pt x="7280" y="8437"/>
                      <a:pt x="16260" y="5435"/>
                    </a:cubicBezTo>
                    <a:cubicBezTo>
                      <a:pt x="25241" y="2433"/>
                      <a:pt x="34954" y="7280"/>
                      <a:pt x="37956" y="16260"/>
                    </a:cubicBezTo>
                    <a:close/>
                  </a:path>
                </a:pathLst>
              </a:custGeom>
              <a:solidFill>
                <a:srgbClr val="EDEDED"/>
              </a:solidFill>
              <a:ln w="9525" cap="flat">
                <a:noFill/>
                <a:prstDash val="solid"/>
                <a:miter/>
              </a:ln>
            </p:spPr>
            <p:txBody>
              <a:bodyPr rtlCol="1" anchor="ctr"/>
              <a:lstStyle/>
              <a:p>
                <a:endParaRPr lang="ar-EG"/>
              </a:p>
            </p:txBody>
          </p:sp>
          <p:sp>
            <p:nvSpPr>
              <p:cNvPr id="55" name="شكل حر: شكل 54">
                <a:extLst>
                  <a:ext uri="{FF2B5EF4-FFF2-40B4-BE49-F238E27FC236}">
                    <a16:creationId xmlns:a16="http://schemas.microsoft.com/office/drawing/2014/main" id="{3B79783A-5640-4960-8D6E-24CCF6E84A41}"/>
                  </a:ext>
                </a:extLst>
              </p:cNvPr>
              <p:cNvSpPr/>
              <p:nvPr/>
            </p:nvSpPr>
            <p:spPr>
              <a:xfrm>
                <a:off x="1646360" y="4447137"/>
                <a:ext cx="59426" cy="59426"/>
              </a:xfrm>
              <a:custGeom>
                <a:avLst/>
                <a:gdLst>
                  <a:gd name="connsiteX0" fmla="*/ 37956 w 38100"/>
                  <a:gd name="connsiteY0" fmla="*/ 16260 h 38100"/>
                  <a:gd name="connsiteX1" fmla="*/ 27130 w 38100"/>
                  <a:gd name="connsiteY1" fmla="*/ 37955 h 38100"/>
                  <a:gd name="connsiteX2" fmla="*/ 5435 w 38100"/>
                  <a:gd name="connsiteY2" fmla="*/ 27130 h 38100"/>
                  <a:gd name="connsiteX3" fmla="*/ 16260 w 38100"/>
                  <a:gd name="connsiteY3" fmla="*/ 5435 h 38100"/>
                  <a:gd name="connsiteX4" fmla="*/ 37956 w 38100"/>
                  <a:gd name="connsiteY4" fmla="*/ 1626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7956" y="16260"/>
                    </a:moveTo>
                    <a:cubicBezTo>
                      <a:pt x="40957" y="25241"/>
                      <a:pt x="36111" y="34954"/>
                      <a:pt x="27130" y="37955"/>
                    </a:cubicBezTo>
                    <a:cubicBezTo>
                      <a:pt x="18150" y="40957"/>
                      <a:pt x="8437" y="36110"/>
                      <a:pt x="5435" y="27130"/>
                    </a:cubicBezTo>
                    <a:cubicBezTo>
                      <a:pt x="2433" y="18150"/>
                      <a:pt x="7280" y="8437"/>
                      <a:pt x="16260" y="5435"/>
                    </a:cubicBezTo>
                    <a:cubicBezTo>
                      <a:pt x="25241" y="2433"/>
                      <a:pt x="34954" y="7280"/>
                      <a:pt x="37956" y="16260"/>
                    </a:cubicBezTo>
                    <a:close/>
                  </a:path>
                </a:pathLst>
              </a:custGeom>
              <a:solidFill>
                <a:srgbClr val="EDEDED"/>
              </a:solidFill>
              <a:ln w="9525" cap="flat">
                <a:noFill/>
                <a:prstDash val="solid"/>
                <a:miter/>
              </a:ln>
            </p:spPr>
            <p:txBody>
              <a:bodyPr rtlCol="1" anchor="ctr"/>
              <a:lstStyle/>
              <a:p>
                <a:endParaRPr lang="ar-EG"/>
              </a:p>
            </p:txBody>
          </p:sp>
          <p:sp>
            <p:nvSpPr>
              <p:cNvPr id="56" name="شكل حر: شكل 55">
                <a:extLst>
                  <a:ext uri="{FF2B5EF4-FFF2-40B4-BE49-F238E27FC236}">
                    <a16:creationId xmlns:a16="http://schemas.microsoft.com/office/drawing/2014/main" id="{4418D7E6-F478-4D4B-9EF7-4AA087B2497F}"/>
                  </a:ext>
                </a:extLst>
              </p:cNvPr>
              <p:cNvSpPr/>
              <p:nvPr/>
            </p:nvSpPr>
            <p:spPr>
              <a:xfrm>
                <a:off x="1246608" y="3784071"/>
                <a:ext cx="44570" cy="74283"/>
              </a:xfrm>
              <a:custGeom>
                <a:avLst/>
                <a:gdLst>
                  <a:gd name="connsiteX0" fmla="*/ 37148 w 28575"/>
                  <a:gd name="connsiteY0" fmla="*/ 12382 h 47625"/>
                  <a:gd name="connsiteX1" fmla="*/ 34290 w 28575"/>
                  <a:gd name="connsiteY1" fmla="*/ 952 h 47625"/>
                  <a:gd name="connsiteX2" fmla="*/ 22860 w 28575"/>
                  <a:gd name="connsiteY2" fmla="*/ 3810 h 47625"/>
                  <a:gd name="connsiteX3" fmla="*/ 952 w 28575"/>
                  <a:gd name="connsiteY3" fmla="*/ 41910 h 47625"/>
                  <a:gd name="connsiteX4" fmla="*/ 3810 w 28575"/>
                  <a:gd name="connsiteY4" fmla="*/ 52387 h 47625"/>
                  <a:gd name="connsiteX5" fmla="*/ 3810 w 28575"/>
                  <a:gd name="connsiteY5" fmla="*/ 52387 h 47625"/>
                  <a:gd name="connsiteX6" fmla="*/ 14287 w 28575"/>
                  <a:gd name="connsiteY6" fmla="*/ 49530 h 47625"/>
                  <a:gd name="connsiteX7" fmla="*/ 37148 w 28575"/>
                  <a:gd name="connsiteY7" fmla="*/ 1238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47625">
                    <a:moveTo>
                      <a:pt x="37148" y="12382"/>
                    </a:moveTo>
                    <a:cubicBezTo>
                      <a:pt x="39052" y="8573"/>
                      <a:pt x="38100" y="3810"/>
                      <a:pt x="34290" y="952"/>
                    </a:cubicBezTo>
                    <a:cubicBezTo>
                      <a:pt x="30480" y="-952"/>
                      <a:pt x="25717" y="0"/>
                      <a:pt x="22860" y="3810"/>
                    </a:cubicBezTo>
                    <a:lnTo>
                      <a:pt x="952" y="41910"/>
                    </a:lnTo>
                    <a:cubicBezTo>
                      <a:pt x="-952" y="45720"/>
                      <a:pt x="0" y="50482"/>
                      <a:pt x="3810" y="52387"/>
                    </a:cubicBezTo>
                    <a:cubicBezTo>
                      <a:pt x="3810" y="52387"/>
                      <a:pt x="3810" y="52387"/>
                      <a:pt x="3810" y="52387"/>
                    </a:cubicBezTo>
                    <a:cubicBezTo>
                      <a:pt x="7620" y="54293"/>
                      <a:pt x="12383" y="53340"/>
                      <a:pt x="14287" y="49530"/>
                    </a:cubicBezTo>
                    <a:lnTo>
                      <a:pt x="37148" y="12382"/>
                    </a:lnTo>
                    <a:close/>
                  </a:path>
                </a:pathLst>
              </a:custGeom>
              <a:solidFill>
                <a:srgbClr val="FFBB00"/>
              </a:solidFill>
              <a:ln w="9525" cap="flat">
                <a:noFill/>
                <a:prstDash val="solid"/>
                <a:miter/>
              </a:ln>
            </p:spPr>
            <p:txBody>
              <a:bodyPr rtlCol="1" anchor="ctr"/>
              <a:lstStyle/>
              <a:p>
                <a:endParaRPr lang="ar-EG"/>
              </a:p>
            </p:txBody>
          </p:sp>
          <p:sp>
            <p:nvSpPr>
              <p:cNvPr id="57" name="شكل حر: شكل 56">
                <a:extLst>
                  <a:ext uri="{FF2B5EF4-FFF2-40B4-BE49-F238E27FC236}">
                    <a16:creationId xmlns:a16="http://schemas.microsoft.com/office/drawing/2014/main" id="{5268A686-3B38-4C60-83F6-B9AC94AC739D}"/>
                  </a:ext>
                </a:extLst>
              </p:cNvPr>
              <p:cNvSpPr/>
              <p:nvPr/>
            </p:nvSpPr>
            <p:spPr>
              <a:xfrm>
                <a:off x="1326834" y="3889551"/>
                <a:ext cx="74283" cy="44570"/>
              </a:xfrm>
              <a:custGeom>
                <a:avLst/>
                <a:gdLst>
                  <a:gd name="connsiteX0" fmla="*/ 50482 w 47625"/>
                  <a:gd name="connsiteY0" fmla="*/ 15240 h 28575"/>
                  <a:gd name="connsiteX1" fmla="*/ 53340 w 47625"/>
                  <a:gd name="connsiteY1" fmla="*/ 3810 h 28575"/>
                  <a:gd name="connsiteX2" fmla="*/ 41910 w 47625"/>
                  <a:gd name="connsiteY2" fmla="*/ 953 h 28575"/>
                  <a:gd name="connsiteX3" fmla="*/ 3810 w 47625"/>
                  <a:gd name="connsiteY3" fmla="*/ 22860 h 28575"/>
                  <a:gd name="connsiteX4" fmla="*/ 952 w 47625"/>
                  <a:gd name="connsiteY4" fmla="*/ 33338 h 28575"/>
                  <a:gd name="connsiteX5" fmla="*/ 952 w 47625"/>
                  <a:gd name="connsiteY5" fmla="*/ 33338 h 28575"/>
                  <a:gd name="connsiteX6" fmla="*/ 11430 w 47625"/>
                  <a:gd name="connsiteY6" fmla="*/ 36195 h 28575"/>
                  <a:gd name="connsiteX7" fmla="*/ 50482 w 47625"/>
                  <a:gd name="connsiteY7" fmla="*/ 1524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28575">
                    <a:moveTo>
                      <a:pt x="50482" y="15240"/>
                    </a:moveTo>
                    <a:cubicBezTo>
                      <a:pt x="54292" y="13335"/>
                      <a:pt x="55245" y="7620"/>
                      <a:pt x="53340" y="3810"/>
                    </a:cubicBezTo>
                    <a:cubicBezTo>
                      <a:pt x="51435" y="0"/>
                      <a:pt x="45720" y="-953"/>
                      <a:pt x="41910" y="953"/>
                    </a:cubicBezTo>
                    <a:lnTo>
                      <a:pt x="3810" y="22860"/>
                    </a:lnTo>
                    <a:cubicBezTo>
                      <a:pt x="0" y="24765"/>
                      <a:pt x="-952" y="29528"/>
                      <a:pt x="952" y="33338"/>
                    </a:cubicBezTo>
                    <a:cubicBezTo>
                      <a:pt x="952" y="33338"/>
                      <a:pt x="952" y="33338"/>
                      <a:pt x="952" y="33338"/>
                    </a:cubicBezTo>
                    <a:cubicBezTo>
                      <a:pt x="2857" y="37147"/>
                      <a:pt x="7620" y="38100"/>
                      <a:pt x="11430" y="36195"/>
                    </a:cubicBezTo>
                    <a:lnTo>
                      <a:pt x="50482" y="15240"/>
                    </a:lnTo>
                    <a:close/>
                  </a:path>
                </a:pathLst>
              </a:custGeom>
              <a:solidFill>
                <a:srgbClr val="FFBB00"/>
              </a:solidFill>
              <a:ln w="9525" cap="flat">
                <a:noFill/>
                <a:prstDash val="solid"/>
                <a:miter/>
              </a:ln>
            </p:spPr>
            <p:txBody>
              <a:bodyPr rtlCol="1" anchor="ctr"/>
              <a:lstStyle/>
              <a:p>
                <a:endParaRPr lang="ar-EG"/>
              </a:p>
            </p:txBody>
          </p:sp>
          <p:sp>
            <p:nvSpPr>
              <p:cNvPr id="58" name="شكل حر: شكل 57">
                <a:extLst>
                  <a:ext uri="{FF2B5EF4-FFF2-40B4-BE49-F238E27FC236}">
                    <a16:creationId xmlns:a16="http://schemas.microsoft.com/office/drawing/2014/main" id="{379ABBC4-5A11-41B9-90F9-CE5F05F9AF7E}"/>
                  </a:ext>
                </a:extLst>
              </p:cNvPr>
              <p:cNvSpPr/>
              <p:nvPr/>
            </p:nvSpPr>
            <p:spPr>
              <a:xfrm>
                <a:off x="1358033" y="4033660"/>
                <a:ext cx="89139" cy="14857"/>
              </a:xfrm>
              <a:custGeom>
                <a:avLst/>
                <a:gdLst>
                  <a:gd name="connsiteX0" fmla="*/ 51435 w 57150"/>
                  <a:gd name="connsiteY0" fmla="*/ 0 h 9525"/>
                  <a:gd name="connsiteX1" fmla="*/ 7620 w 57150"/>
                  <a:gd name="connsiteY1" fmla="*/ 0 h 9525"/>
                  <a:gd name="connsiteX2" fmla="*/ 0 w 57150"/>
                  <a:gd name="connsiteY2" fmla="*/ 7620 h 9525"/>
                  <a:gd name="connsiteX3" fmla="*/ 0 w 57150"/>
                  <a:gd name="connsiteY3" fmla="*/ 7620 h 9525"/>
                  <a:gd name="connsiteX4" fmla="*/ 7620 w 57150"/>
                  <a:gd name="connsiteY4" fmla="*/ 15240 h 9525"/>
                  <a:gd name="connsiteX5" fmla="*/ 51435 w 57150"/>
                  <a:gd name="connsiteY5" fmla="*/ 15240 h 9525"/>
                  <a:gd name="connsiteX6" fmla="*/ 59055 w 57150"/>
                  <a:gd name="connsiteY6" fmla="*/ 7620 h 9525"/>
                  <a:gd name="connsiteX7" fmla="*/ 51435 w 57150"/>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9525">
                    <a:moveTo>
                      <a:pt x="51435" y="0"/>
                    </a:moveTo>
                    <a:lnTo>
                      <a:pt x="7620" y="0"/>
                    </a:lnTo>
                    <a:cubicBezTo>
                      <a:pt x="2858" y="0"/>
                      <a:pt x="0" y="3810"/>
                      <a:pt x="0" y="7620"/>
                    </a:cubicBezTo>
                    <a:cubicBezTo>
                      <a:pt x="0" y="7620"/>
                      <a:pt x="0" y="7620"/>
                      <a:pt x="0" y="7620"/>
                    </a:cubicBezTo>
                    <a:cubicBezTo>
                      <a:pt x="0" y="12382"/>
                      <a:pt x="3810" y="15240"/>
                      <a:pt x="7620" y="15240"/>
                    </a:cubicBezTo>
                    <a:lnTo>
                      <a:pt x="51435" y="15240"/>
                    </a:lnTo>
                    <a:cubicBezTo>
                      <a:pt x="56198" y="15240"/>
                      <a:pt x="59055" y="11430"/>
                      <a:pt x="59055" y="7620"/>
                    </a:cubicBezTo>
                    <a:cubicBezTo>
                      <a:pt x="59055" y="3810"/>
                      <a:pt x="55245" y="0"/>
                      <a:pt x="51435" y="0"/>
                    </a:cubicBezTo>
                    <a:close/>
                  </a:path>
                </a:pathLst>
              </a:custGeom>
              <a:solidFill>
                <a:srgbClr val="FFBB00"/>
              </a:solidFill>
              <a:ln w="9525" cap="flat">
                <a:noFill/>
                <a:prstDash val="solid"/>
                <a:miter/>
              </a:ln>
            </p:spPr>
            <p:txBody>
              <a:bodyPr rtlCol="1" anchor="ctr"/>
              <a:lstStyle/>
              <a:p>
                <a:endParaRPr lang="ar-EG"/>
              </a:p>
            </p:txBody>
          </p:sp>
          <p:sp>
            <p:nvSpPr>
              <p:cNvPr id="59" name="شكل حر: شكل 58">
                <a:extLst>
                  <a:ext uri="{FF2B5EF4-FFF2-40B4-BE49-F238E27FC236}">
                    <a16:creationId xmlns:a16="http://schemas.microsoft.com/office/drawing/2014/main" id="{37B0CEF0-80EB-4C80-8CA9-82EE8EB482D6}"/>
                  </a:ext>
                </a:extLst>
              </p:cNvPr>
              <p:cNvSpPr/>
              <p:nvPr/>
            </p:nvSpPr>
            <p:spPr>
              <a:xfrm>
                <a:off x="1329805" y="4143598"/>
                <a:ext cx="74283" cy="59426"/>
              </a:xfrm>
              <a:custGeom>
                <a:avLst/>
                <a:gdLst>
                  <a:gd name="connsiteX0" fmla="*/ 40958 w 47625"/>
                  <a:gd name="connsiteY0" fmla="*/ 37147 h 38100"/>
                  <a:gd name="connsiteX1" fmla="*/ 52387 w 47625"/>
                  <a:gd name="connsiteY1" fmla="*/ 34290 h 38100"/>
                  <a:gd name="connsiteX2" fmla="*/ 49530 w 47625"/>
                  <a:gd name="connsiteY2" fmla="*/ 22860 h 38100"/>
                  <a:gd name="connsiteX3" fmla="*/ 11430 w 47625"/>
                  <a:gd name="connsiteY3" fmla="*/ 953 h 38100"/>
                  <a:gd name="connsiteX4" fmla="*/ 952 w 47625"/>
                  <a:gd name="connsiteY4" fmla="*/ 3810 h 38100"/>
                  <a:gd name="connsiteX5" fmla="*/ 952 w 47625"/>
                  <a:gd name="connsiteY5" fmla="*/ 3810 h 38100"/>
                  <a:gd name="connsiteX6" fmla="*/ 3810 w 47625"/>
                  <a:gd name="connsiteY6" fmla="*/ 14288 h 38100"/>
                  <a:gd name="connsiteX7" fmla="*/ 40958 w 47625"/>
                  <a:gd name="connsiteY7" fmla="*/ 3714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40958" y="37147"/>
                    </a:moveTo>
                    <a:cubicBezTo>
                      <a:pt x="44768" y="39053"/>
                      <a:pt x="49530" y="38100"/>
                      <a:pt x="52387" y="34290"/>
                    </a:cubicBezTo>
                    <a:cubicBezTo>
                      <a:pt x="54293" y="30480"/>
                      <a:pt x="53340" y="25717"/>
                      <a:pt x="49530" y="22860"/>
                    </a:cubicBezTo>
                    <a:lnTo>
                      <a:pt x="11430" y="953"/>
                    </a:lnTo>
                    <a:cubicBezTo>
                      <a:pt x="7620" y="-953"/>
                      <a:pt x="2858" y="0"/>
                      <a:pt x="952" y="3810"/>
                    </a:cubicBezTo>
                    <a:cubicBezTo>
                      <a:pt x="952" y="3810"/>
                      <a:pt x="952" y="3810"/>
                      <a:pt x="952" y="3810"/>
                    </a:cubicBezTo>
                    <a:cubicBezTo>
                      <a:pt x="-952" y="7620"/>
                      <a:pt x="0" y="12382"/>
                      <a:pt x="3810" y="14288"/>
                    </a:cubicBezTo>
                    <a:lnTo>
                      <a:pt x="40958" y="37147"/>
                    </a:lnTo>
                    <a:close/>
                  </a:path>
                </a:pathLst>
              </a:custGeom>
              <a:solidFill>
                <a:srgbClr val="FFBB00"/>
              </a:solidFill>
              <a:ln w="9525" cap="flat">
                <a:noFill/>
                <a:prstDash val="solid"/>
                <a:miter/>
              </a:ln>
            </p:spPr>
            <p:txBody>
              <a:bodyPr rtlCol="1" anchor="ctr"/>
              <a:lstStyle/>
              <a:p>
                <a:endParaRPr lang="ar-EG"/>
              </a:p>
            </p:txBody>
          </p:sp>
          <p:sp>
            <p:nvSpPr>
              <p:cNvPr id="60" name="شكل حر: شكل 59">
                <a:extLst>
                  <a:ext uri="{FF2B5EF4-FFF2-40B4-BE49-F238E27FC236}">
                    <a16:creationId xmlns:a16="http://schemas.microsoft.com/office/drawing/2014/main" id="{3AE33E25-346B-4EB0-8D1B-B97AEE372C03}"/>
                  </a:ext>
                </a:extLst>
              </p:cNvPr>
              <p:cNvSpPr/>
              <p:nvPr/>
            </p:nvSpPr>
            <p:spPr>
              <a:xfrm>
                <a:off x="890052" y="4145083"/>
                <a:ext cx="74283" cy="44570"/>
              </a:xfrm>
              <a:custGeom>
                <a:avLst/>
                <a:gdLst>
                  <a:gd name="connsiteX0" fmla="*/ 3810 w 47625"/>
                  <a:gd name="connsiteY0" fmla="*/ 21907 h 28575"/>
                  <a:gd name="connsiteX1" fmla="*/ 952 w 47625"/>
                  <a:gd name="connsiteY1" fmla="*/ 33338 h 28575"/>
                  <a:gd name="connsiteX2" fmla="*/ 12382 w 47625"/>
                  <a:gd name="connsiteY2" fmla="*/ 36195 h 28575"/>
                  <a:gd name="connsiteX3" fmla="*/ 50482 w 47625"/>
                  <a:gd name="connsiteY3" fmla="*/ 14288 h 28575"/>
                  <a:gd name="connsiteX4" fmla="*/ 53340 w 47625"/>
                  <a:gd name="connsiteY4" fmla="*/ 3810 h 28575"/>
                  <a:gd name="connsiteX5" fmla="*/ 53340 w 47625"/>
                  <a:gd name="connsiteY5" fmla="*/ 3810 h 28575"/>
                  <a:gd name="connsiteX6" fmla="*/ 42862 w 47625"/>
                  <a:gd name="connsiteY6" fmla="*/ 952 h 28575"/>
                  <a:gd name="connsiteX7" fmla="*/ 3810 w 47625"/>
                  <a:gd name="connsiteY7" fmla="*/ 21907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28575">
                    <a:moveTo>
                      <a:pt x="3810" y="21907"/>
                    </a:moveTo>
                    <a:cubicBezTo>
                      <a:pt x="0" y="23813"/>
                      <a:pt x="-952" y="29527"/>
                      <a:pt x="952" y="33338"/>
                    </a:cubicBezTo>
                    <a:cubicBezTo>
                      <a:pt x="2857" y="37148"/>
                      <a:pt x="8573" y="38100"/>
                      <a:pt x="12382" y="36195"/>
                    </a:cubicBezTo>
                    <a:lnTo>
                      <a:pt x="50482" y="14288"/>
                    </a:lnTo>
                    <a:cubicBezTo>
                      <a:pt x="54293" y="12382"/>
                      <a:pt x="55245" y="7620"/>
                      <a:pt x="53340" y="3810"/>
                    </a:cubicBezTo>
                    <a:cubicBezTo>
                      <a:pt x="53340" y="3810"/>
                      <a:pt x="53340" y="3810"/>
                      <a:pt x="53340" y="3810"/>
                    </a:cubicBezTo>
                    <a:cubicBezTo>
                      <a:pt x="51435" y="0"/>
                      <a:pt x="46673" y="-952"/>
                      <a:pt x="42862" y="952"/>
                    </a:cubicBezTo>
                    <a:lnTo>
                      <a:pt x="3810" y="21907"/>
                    </a:lnTo>
                    <a:close/>
                  </a:path>
                </a:pathLst>
              </a:custGeom>
              <a:solidFill>
                <a:srgbClr val="FFBB00"/>
              </a:solidFill>
              <a:ln w="9525" cap="flat">
                <a:noFill/>
                <a:prstDash val="solid"/>
                <a:miter/>
              </a:ln>
            </p:spPr>
            <p:txBody>
              <a:bodyPr rtlCol="1" anchor="ctr"/>
              <a:lstStyle/>
              <a:p>
                <a:endParaRPr lang="ar-EG"/>
              </a:p>
            </p:txBody>
          </p:sp>
          <p:sp>
            <p:nvSpPr>
              <p:cNvPr id="61" name="شكل حر: شكل 60">
                <a:extLst>
                  <a:ext uri="{FF2B5EF4-FFF2-40B4-BE49-F238E27FC236}">
                    <a16:creationId xmlns:a16="http://schemas.microsoft.com/office/drawing/2014/main" id="{872723D5-7BD3-4420-8733-2EC525C6FA40}"/>
                  </a:ext>
                </a:extLst>
              </p:cNvPr>
              <p:cNvSpPr/>
              <p:nvPr/>
            </p:nvSpPr>
            <p:spPr>
              <a:xfrm>
                <a:off x="852912" y="4033660"/>
                <a:ext cx="89139" cy="14857"/>
              </a:xfrm>
              <a:custGeom>
                <a:avLst/>
                <a:gdLst>
                  <a:gd name="connsiteX0" fmla="*/ 59055 w 57150"/>
                  <a:gd name="connsiteY0" fmla="*/ 7620 h 9525"/>
                  <a:gd name="connsiteX1" fmla="*/ 51435 w 57150"/>
                  <a:gd name="connsiteY1" fmla="*/ 0 h 9525"/>
                  <a:gd name="connsiteX2" fmla="*/ 7620 w 57150"/>
                  <a:gd name="connsiteY2" fmla="*/ 0 h 9525"/>
                  <a:gd name="connsiteX3" fmla="*/ 0 w 57150"/>
                  <a:gd name="connsiteY3" fmla="*/ 7620 h 9525"/>
                  <a:gd name="connsiteX4" fmla="*/ 7620 w 57150"/>
                  <a:gd name="connsiteY4" fmla="*/ 15240 h 9525"/>
                  <a:gd name="connsiteX5" fmla="*/ 51435 w 57150"/>
                  <a:gd name="connsiteY5" fmla="*/ 15240 h 9525"/>
                  <a:gd name="connsiteX6" fmla="*/ 59055 w 57150"/>
                  <a:gd name="connsiteY6" fmla="*/ 7620 h 9525"/>
                  <a:gd name="connsiteX7" fmla="*/ 59055 w 57150"/>
                  <a:gd name="connsiteY7" fmla="*/ 762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9525">
                    <a:moveTo>
                      <a:pt x="59055" y="7620"/>
                    </a:moveTo>
                    <a:cubicBezTo>
                      <a:pt x="59055" y="2857"/>
                      <a:pt x="55245" y="0"/>
                      <a:pt x="51435" y="0"/>
                    </a:cubicBezTo>
                    <a:lnTo>
                      <a:pt x="7620" y="0"/>
                    </a:lnTo>
                    <a:cubicBezTo>
                      <a:pt x="2857" y="0"/>
                      <a:pt x="0" y="3810"/>
                      <a:pt x="0" y="7620"/>
                    </a:cubicBezTo>
                    <a:cubicBezTo>
                      <a:pt x="0" y="11430"/>
                      <a:pt x="3810" y="15240"/>
                      <a:pt x="7620" y="15240"/>
                    </a:cubicBezTo>
                    <a:lnTo>
                      <a:pt x="51435" y="15240"/>
                    </a:lnTo>
                    <a:cubicBezTo>
                      <a:pt x="55245" y="16192"/>
                      <a:pt x="59055" y="12382"/>
                      <a:pt x="59055" y="7620"/>
                    </a:cubicBezTo>
                    <a:cubicBezTo>
                      <a:pt x="59055" y="8572"/>
                      <a:pt x="59055" y="8572"/>
                      <a:pt x="59055" y="7620"/>
                    </a:cubicBezTo>
                    <a:close/>
                  </a:path>
                </a:pathLst>
              </a:custGeom>
              <a:solidFill>
                <a:srgbClr val="FFBB00"/>
              </a:solidFill>
              <a:ln w="9525" cap="flat">
                <a:noFill/>
                <a:prstDash val="solid"/>
                <a:miter/>
              </a:ln>
            </p:spPr>
            <p:txBody>
              <a:bodyPr rtlCol="1" anchor="ctr"/>
              <a:lstStyle/>
              <a:p>
                <a:endParaRPr lang="ar-EG"/>
              </a:p>
            </p:txBody>
          </p:sp>
          <p:sp>
            <p:nvSpPr>
              <p:cNvPr id="62" name="شكل حر: شكل 61">
                <a:extLst>
                  <a:ext uri="{FF2B5EF4-FFF2-40B4-BE49-F238E27FC236}">
                    <a16:creationId xmlns:a16="http://schemas.microsoft.com/office/drawing/2014/main" id="{01A061C3-383F-44C3-B076-56E8DC9F688C}"/>
                  </a:ext>
                </a:extLst>
              </p:cNvPr>
              <p:cNvSpPr/>
              <p:nvPr/>
            </p:nvSpPr>
            <p:spPr>
              <a:xfrm>
                <a:off x="888566" y="3891038"/>
                <a:ext cx="74283" cy="44570"/>
              </a:xfrm>
              <a:custGeom>
                <a:avLst/>
                <a:gdLst>
                  <a:gd name="connsiteX0" fmla="*/ 12383 w 47625"/>
                  <a:gd name="connsiteY0" fmla="*/ 952 h 28575"/>
                  <a:gd name="connsiteX1" fmla="*/ 953 w 47625"/>
                  <a:gd name="connsiteY1" fmla="*/ 3810 h 28575"/>
                  <a:gd name="connsiteX2" fmla="*/ 3810 w 47625"/>
                  <a:gd name="connsiteY2" fmla="*/ 15240 h 28575"/>
                  <a:gd name="connsiteX3" fmla="*/ 41910 w 47625"/>
                  <a:gd name="connsiteY3" fmla="*/ 37147 h 28575"/>
                  <a:gd name="connsiteX4" fmla="*/ 52388 w 47625"/>
                  <a:gd name="connsiteY4" fmla="*/ 34290 h 28575"/>
                  <a:gd name="connsiteX5" fmla="*/ 52388 w 47625"/>
                  <a:gd name="connsiteY5" fmla="*/ 34290 h 28575"/>
                  <a:gd name="connsiteX6" fmla="*/ 49530 w 47625"/>
                  <a:gd name="connsiteY6" fmla="*/ 23813 h 28575"/>
                  <a:gd name="connsiteX7" fmla="*/ 12383 w 47625"/>
                  <a:gd name="connsiteY7" fmla="*/ 952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28575">
                    <a:moveTo>
                      <a:pt x="12383" y="952"/>
                    </a:moveTo>
                    <a:cubicBezTo>
                      <a:pt x="8572" y="-953"/>
                      <a:pt x="3810" y="0"/>
                      <a:pt x="953" y="3810"/>
                    </a:cubicBezTo>
                    <a:cubicBezTo>
                      <a:pt x="-953" y="7620"/>
                      <a:pt x="0" y="12382"/>
                      <a:pt x="3810" y="15240"/>
                    </a:cubicBezTo>
                    <a:lnTo>
                      <a:pt x="41910" y="37147"/>
                    </a:lnTo>
                    <a:cubicBezTo>
                      <a:pt x="45720" y="39052"/>
                      <a:pt x="50483" y="38100"/>
                      <a:pt x="52388" y="34290"/>
                    </a:cubicBezTo>
                    <a:cubicBezTo>
                      <a:pt x="52388" y="34290"/>
                      <a:pt x="52388" y="34290"/>
                      <a:pt x="52388" y="34290"/>
                    </a:cubicBezTo>
                    <a:cubicBezTo>
                      <a:pt x="54292" y="30480"/>
                      <a:pt x="53340" y="25718"/>
                      <a:pt x="49530" y="23813"/>
                    </a:cubicBezTo>
                    <a:lnTo>
                      <a:pt x="12383" y="952"/>
                    </a:lnTo>
                    <a:close/>
                  </a:path>
                </a:pathLst>
              </a:custGeom>
              <a:solidFill>
                <a:srgbClr val="FFBB00"/>
              </a:solidFill>
              <a:ln w="9525" cap="flat">
                <a:noFill/>
                <a:prstDash val="solid"/>
                <a:miter/>
              </a:ln>
            </p:spPr>
            <p:txBody>
              <a:bodyPr rtlCol="1" anchor="ctr"/>
              <a:lstStyle/>
              <a:p>
                <a:endParaRPr lang="ar-EG"/>
              </a:p>
            </p:txBody>
          </p:sp>
          <p:sp>
            <p:nvSpPr>
              <p:cNvPr id="63" name="شكل حر: شكل 62">
                <a:extLst>
                  <a:ext uri="{FF2B5EF4-FFF2-40B4-BE49-F238E27FC236}">
                    <a16:creationId xmlns:a16="http://schemas.microsoft.com/office/drawing/2014/main" id="{B4FC61C7-0541-4E46-B685-95B081F4333C}"/>
                  </a:ext>
                </a:extLst>
              </p:cNvPr>
              <p:cNvSpPr/>
              <p:nvPr/>
            </p:nvSpPr>
            <p:spPr>
              <a:xfrm>
                <a:off x="994048" y="3785556"/>
                <a:ext cx="44570" cy="74283"/>
              </a:xfrm>
              <a:custGeom>
                <a:avLst/>
                <a:gdLst>
                  <a:gd name="connsiteX0" fmla="*/ 15240 w 28575"/>
                  <a:gd name="connsiteY0" fmla="*/ 3810 h 47625"/>
                  <a:gd name="connsiteX1" fmla="*/ 3810 w 28575"/>
                  <a:gd name="connsiteY1" fmla="*/ 953 h 47625"/>
                  <a:gd name="connsiteX2" fmla="*/ 952 w 28575"/>
                  <a:gd name="connsiteY2" fmla="*/ 12383 h 47625"/>
                  <a:gd name="connsiteX3" fmla="*/ 22860 w 28575"/>
                  <a:gd name="connsiteY3" fmla="*/ 50483 h 47625"/>
                  <a:gd name="connsiteX4" fmla="*/ 33337 w 28575"/>
                  <a:gd name="connsiteY4" fmla="*/ 53340 h 47625"/>
                  <a:gd name="connsiteX5" fmla="*/ 33337 w 28575"/>
                  <a:gd name="connsiteY5" fmla="*/ 53340 h 47625"/>
                  <a:gd name="connsiteX6" fmla="*/ 36195 w 28575"/>
                  <a:gd name="connsiteY6" fmla="*/ 42863 h 47625"/>
                  <a:gd name="connsiteX7" fmla="*/ 15240 w 28575"/>
                  <a:gd name="connsiteY7" fmla="*/ 381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47625">
                    <a:moveTo>
                      <a:pt x="15240" y="3810"/>
                    </a:moveTo>
                    <a:cubicBezTo>
                      <a:pt x="13335" y="0"/>
                      <a:pt x="7620" y="-953"/>
                      <a:pt x="3810" y="953"/>
                    </a:cubicBezTo>
                    <a:cubicBezTo>
                      <a:pt x="0" y="2858"/>
                      <a:pt x="-952" y="8572"/>
                      <a:pt x="952" y="12383"/>
                    </a:cubicBezTo>
                    <a:lnTo>
                      <a:pt x="22860" y="50483"/>
                    </a:lnTo>
                    <a:cubicBezTo>
                      <a:pt x="24765" y="54292"/>
                      <a:pt x="29527" y="55245"/>
                      <a:pt x="33337" y="53340"/>
                    </a:cubicBezTo>
                    <a:cubicBezTo>
                      <a:pt x="33337" y="53340"/>
                      <a:pt x="33337" y="53340"/>
                      <a:pt x="33337" y="53340"/>
                    </a:cubicBezTo>
                    <a:cubicBezTo>
                      <a:pt x="37148" y="51435"/>
                      <a:pt x="38100" y="46672"/>
                      <a:pt x="36195" y="42863"/>
                    </a:cubicBezTo>
                    <a:lnTo>
                      <a:pt x="15240" y="3810"/>
                    </a:lnTo>
                    <a:close/>
                  </a:path>
                </a:pathLst>
              </a:custGeom>
              <a:solidFill>
                <a:srgbClr val="FFBB00"/>
              </a:solidFill>
              <a:ln w="9525" cap="flat">
                <a:noFill/>
                <a:prstDash val="solid"/>
                <a:miter/>
              </a:ln>
            </p:spPr>
            <p:txBody>
              <a:bodyPr rtlCol="1" anchor="ctr"/>
              <a:lstStyle/>
              <a:p>
                <a:endParaRPr lang="ar-EG"/>
              </a:p>
            </p:txBody>
          </p:sp>
          <p:sp>
            <p:nvSpPr>
              <p:cNvPr id="64" name="شكل حر: شكل 63">
                <a:extLst>
                  <a:ext uri="{FF2B5EF4-FFF2-40B4-BE49-F238E27FC236}">
                    <a16:creationId xmlns:a16="http://schemas.microsoft.com/office/drawing/2014/main" id="{D32315D3-F66F-435B-A9C6-75124C9626A1}"/>
                  </a:ext>
                </a:extLst>
              </p:cNvPr>
              <p:cNvSpPr/>
              <p:nvPr/>
            </p:nvSpPr>
            <p:spPr>
              <a:xfrm>
                <a:off x="1139412" y="3748415"/>
                <a:ext cx="14857" cy="89139"/>
              </a:xfrm>
              <a:custGeom>
                <a:avLst/>
                <a:gdLst>
                  <a:gd name="connsiteX0" fmla="*/ 7767 w 9525"/>
                  <a:gd name="connsiteY0" fmla="*/ 59055 h 57150"/>
                  <a:gd name="connsiteX1" fmla="*/ 15387 w 9525"/>
                  <a:gd name="connsiteY1" fmla="*/ 51435 h 57150"/>
                  <a:gd name="connsiteX2" fmla="*/ 15387 w 9525"/>
                  <a:gd name="connsiteY2" fmla="*/ 7620 h 57150"/>
                  <a:gd name="connsiteX3" fmla="*/ 7767 w 9525"/>
                  <a:gd name="connsiteY3" fmla="*/ 0 h 57150"/>
                  <a:gd name="connsiteX4" fmla="*/ 147 w 9525"/>
                  <a:gd name="connsiteY4" fmla="*/ 7620 h 57150"/>
                  <a:gd name="connsiteX5" fmla="*/ 147 w 9525"/>
                  <a:gd name="connsiteY5" fmla="*/ 51435 h 57150"/>
                  <a:gd name="connsiteX6" fmla="*/ 7767 w 9525"/>
                  <a:gd name="connsiteY6" fmla="*/ 59055 h 57150"/>
                  <a:gd name="connsiteX7" fmla="*/ 7767 w 9525"/>
                  <a:gd name="connsiteY7" fmla="*/ 5905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 h="57150">
                    <a:moveTo>
                      <a:pt x="7767" y="59055"/>
                    </a:moveTo>
                    <a:cubicBezTo>
                      <a:pt x="12529" y="59055"/>
                      <a:pt x="15387" y="55245"/>
                      <a:pt x="15387" y="51435"/>
                    </a:cubicBezTo>
                    <a:lnTo>
                      <a:pt x="15387" y="7620"/>
                    </a:lnTo>
                    <a:cubicBezTo>
                      <a:pt x="15387" y="2858"/>
                      <a:pt x="11577" y="0"/>
                      <a:pt x="7767" y="0"/>
                    </a:cubicBezTo>
                    <a:cubicBezTo>
                      <a:pt x="3004" y="0"/>
                      <a:pt x="147" y="3810"/>
                      <a:pt x="147" y="7620"/>
                    </a:cubicBezTo>
                    <a:lnTo>
                      <a:pt x="147" y="51435"/>
                    </a:lnTo>
                    <a:cubicBezTo>
                      <a:pt x="-806" y="55245"/>
                      <a:pt x="3004" y="59055"/>
                      <a:pt x="7767" y="59055"/>
                    </a:cubicBezTo>
                    <a:cubicBezTo>
                      <a:pt x="6814" y="59055"/>
                      <a:pt x="6814" y="59055"/>
                      <a:pt x="7767" y="59055"/>
                    </a:cubicBezTo>
                    <a:close/>
                  </a:path>
                </a:pathLst>
              </a:custGeom>
              <a:solidFill>
                <a:srgbClr val="FFBB00"/>
              </a:solidFill>
              <a:ln w="9525" cap="flat">
                <a:noFill/>
                <a:prstDash val="solid"/>
                <a:miter/>
              </a:ln>
            </p:spPr>
            <p:txBody>
              <a:bodyPr rtlCol="1" anchor="ctr"/>
              <a:lstStyle/>
              <a:p>
                <a:endParaRPr lang="ar-EG"/>
              </a:p>
            </p:txBody>
          </p:sp>
        </p:grpSp>
        <p:sp>
          <p:nvSpPr>
            <p:cNvPr id="4" name="مربع نص 3">
              <a:extLst>
                <a:ext uri="{FF2B5EF4-FFF2-40B4-BE49-F238E27FC236}">
                  <a16:creationId xmlns:a16="http://schemas.microsoft.com/office/drawing/2014/main" id="{6EAC2500-3770-4CB7-9D88-EB5DF4887EAD}"/>
                </a:ext>
              </a:extLst>
            </p:cNvPr>
            <p:cNvSpPr txBox="1"/>
            <p:nvPr/>
          </p:nvSpPr>
          <p:spPr>
            <a:xfrm>
              <a:off x="10639924" y="374908"/>
              <a:ext cx="391484" cy="523220"/>
            </a:xfrm>
            <a:prstGeom prst="rect">
              <a:avLst/>
            </a:prstGeom>
            <a:noFill/>
          </p:spPr>
          <p:txBody>
            <a:bodyPr wrap="square" rtlCol="1">
              <a:spAutoFit/>
            </a:bodyPr>
            <a:lstStyle/>
            <a:p>
              <a:r>
                <a:rPr lang="ar-IQ" sz="2800" dirty="0">
                  <a:solidFill>
                    <a:schemeClr val="bg1"/>
                  </a:solidFill>
                  <a:latin typeface="STV" pitchFamily="2" charset="-78"/>
                  <a:cs typeface="Bader" pitchFamily="2" charset="-78"/>
                </a:rPr>
                <a:t>1</a:t>
              </a:r>
              <a:endParaRPr lang="ar-IQ" dirty="0">
                <a:solidFill>
                  <a:schemeClr val="bg1"/>
                </a:solidFill>
                <a:latin typeface="STV" pitchFamily="2" charset="-78"/>
                <a:cs typeface="Bader" pitchFamily="2" charset="-78"/>
              </a:endParaRPr>
            </a:p>
          </p:txBody>
        </p:sp>
      </p:grpSp>
      <p:pic>
        <p:nvPicPr>
          <p:cNvPr id="13" name="صورة 12">
            <a:extLst>
              <a:ext uri="{FF2B5EF4-FFF2-40B4-BE49-F238E27FC236}">
                <a16:creationId xmlns:a16="http://schemas.microsoft.com/office/drawing/2014/main" id="{DD911E20-2E3B-4EB9-A32B-1586F7938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105" y="3205565"/>
            <a:ext cx="3530890" cy="3511490"/>
          </a:xfrm>
          <a:prstGeom prst="rect">
            <a:avLst/>
          </a:prstGeom>
        </p:spPr>
      </p:pic>
    </p:spTree>
    <p:extLst>
      <p:ext uri="{BB962C8B-B14F-4D97-AF65-F5344CB8AC3E}">
        <p14:creationId xmlns:p14="http://schemas.microsoft.com/office/powerpoint/2010/main" val="2489350190"/>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1)">
                                      <p:cBhvr>
                                        <p:cTn id="10" dur="2000"/>
                                        <p:tgtEl>
                                          <p:spTgt spid="25"/>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27">
                                            <p:txEl>
                                              <p:pRg st="0" end="0"/>
                                            </p:txEl>
                                          </p:spTgt>
                                        </p:tgtEl>
                                        <p:attrNameLst>
                                          <p:attrName>style.visibility</p:attrName>
                                        </p:attrNameLst>
                                      </p:cBhvr>
                                      <p:to>
                                        <p:strVal val="visible"/>
                                      </p:to>
                                    </p:set>
                                    <p:animEffect transition="in" filter="fade">
                                      <p:cBhvr>
                                        <p:cTn id="14" dur="1000"/>
                                        <p:tgtEl>
                                          <p:spTgt spid="27">
                                            <p:txEl>
                                              <p:pRg st="0" end="0"/>
                                            </p:txEl>
                                          </p:spTgt>
                                        </p:tgtEl>
                                      </p:cBhvr>
                                    </p:animEffect>
                                  </p:childTnLst>
                                </p:cTn>
                              </p:par>
                              <p:par>
                                <p:cTn id="15" presetID="2" presetClass="entr" presetSubtype="8"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2000" fill="hold"/>
                                        <p:tgtEl>
                                          <p:spTgt spid="3"/>
                                        </p:tgtEl>
                                        <p:attrNameLst>
                                          <p:attrName>ppt_x</p:attrName>
                                        </p:attrNameLst>
                                      </p:cBhvr>
                                      <p:tavLst>
                                        <p:tav tm="0">
                                          <p:val>
                                            <p:strVal val="0-#ppt_w/2"/>
                                          </p:val>
                                        </p:tav>
                                        <p:tav tm="100000">
                                          <p:val>
                                            <p:strVal val="#ppt_x"/>
                                          </p:val>
                                        </p:tav>
                                      </p:tavLst>
                                    </p:anim>
                                    <p:anim calcmode="lin" valueType="num">
                                      <p:cBhvr additive="base">
                                        <p:cTn id="18" dur="2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right)">
                                      <p:cBhvr>
                                        <p:cTn id="23" dur="1600"/>
                                        <p:tgtEl>
                                          <p:spTgt spid="38"/>
                                        </p:tgtEl>
                                      </p:cBhvr>
                                    </p:animEffect>
                                  </p:childTnLst>
                                </p:cTn>
                              </p:par>
                              <p:par>
                                <p:cTn id="24" presetID="6" presetClass="entr" presetSubtype="16"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1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build="p"/>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931B9"/>
            </a:gs>
            <a:gs pos="46000">
              <a:schemeClr val="bg1">
                <a:lumMod val="95000"/>
              </a:schemeClr>
            </a:gs>
          </a:gsLst>
          <a:lin ang="16200000" scaled="1"/>
          <a:tileRect/>
        </a:gradFill>
        <a:effectLst/>
      </p:bgPr>
    </p:bg>
    <p:spTree>
      <p:nvGrpSpPr>
        <p:cNvPr id="1" name=""/>
        <p:cNvGrpSpPr/>
        <p:nvPr/>
      </p:nvGrpSpPr>
      <p:grpSpPr>
        <a:xfrm>
          <a:off x="0" y="0"/>
          <a:ext cx="0" cy="0"/>
          <a:chOff x="0" y="0"/>
          <a:chExt cx="0" cy="0"/>
        </a:xfrm>
      </p:grpSpPr>
      <p:sp>
        <p:nvSpPr>
          <p:cNvPr id="25" name="TextBox 138">
            <a:extLst>
              <a:ext uri="{FF2B5EF4-FFF2-40B4-BE49-F238E27FC236}">
                <a16:creationId xmlns:a16="http://schemas.microsoft.com/office/drawing/2014/main" id="{ECB9B077-08BF-4BBA-B8B9-374DA540AE8B}"/>
              </a:ext>
            </a:extLst>
          </p:cNvPr>
          <p:cNvSpPr txBox="1"/>
          <p:nvPr/>
        </p:nvSpPr>
        <p:spPr>
          <a:xfrm flipH="1">
            <a:off x="4144060" y="342759"/>
            <a:ext cx="5692715" cy="830997"/>
          </a:xfrm>
          <a:prstGeom prst="rect">
            <a:avLst/>
          </a:prstGeom>
          <a:noFill/>
        </p:spPr>
        <p:txBody>
          <a:bodyPr wrap="square" lIns="0" tIns="0" rIns="0" bIns="0" rtlCol="0">
            <a:spAutoFit/>
          </a:bodyPr>
          <a:lstStyle/>
          <a:p>
            <a:pPr algn="justLow"/>
            <a:r>
              <a:rPr lang="ar-IQ" sz="5400" dirty="0">
                <a:solidFill>
                  <a:srgbClr val="00B0F0"/>
                </a:solidFill>
                <a:latin typeface="STV" pitchFamily="2" charset="-78"/>
                <a:cs typeface="STV" pitchFamily="2" charset="-78"/>
              </a:rPr>
              <a:t>الفكرة , الأمنية , الحلم</a:t>
            </a:r>
            <a:endParaRPr lang="en-US" sz="5400" b="1" dirty="0">
              <a:solidFill>
                <a:srgbClr val="00B0F0"/>
              </a:solidFill>
              <a:latin typeface="STV" pitchFamily="2" charset="-78"/>
              <a:cs typeface="STV" pitchFamily="2" charset="-78"/>
            </a:endParaRPr>
          </a:p>
        </p:txBody>
      </p:sp>
      <p:sp>
        <p:nvSpPr>
          <p:cNvPr id="104" name="Freeform 118">
            <a:extLst>
              <a:ext uri="{FF2B5EF4-FFF2-40B4-BE49-F238E27FC236}">
                <a16:creationId xmlns:a16="http://schemas.microsoft.com/office/drawing/2014/main" id="{B58B8FFD-B18C-40E1-89F4-B90516F87488}"/>
              </a:ext>
            </a:extLst>
          </p:cNvPr>
          <p:cNvSpPr>
            <a:spLocks/>
          </p:cNvSpPr>
          <p:nvPr/>
        </p:nvSpPr>
        <p:spPr bwMode="auto">
          <a:xfrm>
            <a:off x="1314231" y="5401915"/>
            <a:ext cx="38095" cy="75397"/>
          </a:xfrm>
          <a:custGeom>
            <a:avLst/>
            <a:gdLst>
              <a:gd name="T0" fmla="*/ 0 w 16"/>
              <a:gd name="T1" fmla="*/ 32 h 32"/>
              <a:gd name="T2" fmla="*/ 16 w 16"/>
              <a:gd name="T3" fmla="*/ 0 h 32"/>
              <a:gd name="T4" fmla="*/ 7 w 16"/>
              <a:gd name="T5" fmla="*/ 16 h 32"/>
              <a:gd name="T6" fmla="*/ 0 w 16"/>
              <a:gd name="T7" fmla="*/ 32 h 32"/>
            </a:gdLst>
            <a:ahLst/>
            <a:cxnLst>
              <a:cxn ang="0">
                <a:pos x="T0" y="T1"/>
              </a:cxn>
              <a:cxn ang="0">
                <a:pos x="T2" y="T3"/>
              </a:cxn>
              <a:cxn ang="0">
                <a:pos x="T4" y="T5"/>
              </a:cxn>
              <a:cxn ang="0">
                <a:pos x="T6" y="T7"/>
              </a:cxn>
            </a:cxnLst>
            <a:rect l="0" t="0" r="r" b="b"/>
            <a:pathLst>
              <a:path w="16" h="32">
                <a:moveTo>
                  <a:pt x="0" y="32"/>
                </a:moveTo>
                <a:cubicBezTo>
                  <a:pt x="1" y="19"/>
                  <a:pt x="2" y="7"/>
                  <a:pt x="16" y="0"/>
                </a:cubicBezTo>
                <a:cubicBezTo>
                  <a:pt x="12" y="6"/>
                  <a:pt x="9" y="11"/>
                  <a:pt x="7" y="16"/>
                </a:cubicBezTo>
                <a:cubicBezTo>
                  <a:pt x="4" y="21"/>
                  <a:pt x="2" y="26"/>
                  <a:pt x="0" y="32"/>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sp>
        <p:nvSpPr>
          <p:cNvPr id="123" name="مثلث متساوي الساقين 122">
            <a:extLst>
              <a:ext uri="{FF2B5EF4-FFF2-40B4-BE49-F238E27FC236}">
                <a16:creationId xmlns:a16="http://schemas.microsoft.com/office/drawing/2014/main" id="{3EC78294-3A7B-49CE-BB46-D673D7706F11}"/>
              </a:ext>
            </a:extLst>
          </p:cNvPr>
          <p:cNvSpPr/>
          <p:nvPr/>
        </p:nvSpPr>
        <p:spPr>
          <a:xfrm flipV="1">
            <a:off x="-4511050" y="-25127"/>
            <a:ext cx="7038262" cy="1592395"/>
          </a:xfrm>
          <a:prstGeom prst="triangle">
            <a:avLst>
              <a:gd name="adj" fmla="val 64255"/>
            </a:avLst>
          </a:prstGeom>
          <a:solidFill>
            <a:srgbClr val="B93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38" name="TextBox 141">
            <a:extLst>
              <a:ext uri="{FF2B5EF4-FFF2-40B4-BE49-F238E27FC236}">
                <a16:creationId xmlns:a16="http://schemas.microsoft.com/office/drawing/2014/main" id="{DB36A3DF-E719-4635-B546-43F49C7783F2}"/>
              </a:ext>
            </a:extLst>
          </p:cNvPr>
          <p:cNvSpPr txBox="1"/>
          <p:nvPr/>
        </p:nvSpPr>
        <p:spPr>
          <a:xfrm flipH="1">
            <a:off x="1835340" y="1626200"/>
            <a:ext cx="7915758" cy="1969770"/>
          </a:xfrm>
          <a:prstGeom prst="rect">
            <a:avLst/>
          </a:prstGeom>
          <a:noFill/>
        </p:spPr>
        <p:txBody>
          <a:bodyPr wrap="square" lIns="0" tIns="0" rIns="0" bIns="0" rtlCol="0">
            <a:spAutoFit/>
          </a:bodyPr>
          <a:lstStyle/>
          <a:p>
            <a:r>
              <a:rPr lang="ar-IQ" sz="3200" dirty="0">
                <a:cs typeface="Typographical line_0" panose="00000700000000000000" pitchFamily="2" charset="-78"/>
              </a:rPr>
              <a:t>وإن المشاريع الكبرى التي تُرى ماثلة اليوم  في الواقع، كانت بالأمس أحلاماً في أذهان أصحابها ، وأمنيات تتلظى في قلوبهم وتأريخاً </a:t>
            </a:r>
            <a:r>
              <a:rPr lang="ar-IQ" sz="3200" dirty="0" err="1">
                <a:cs typeface="Typographical line_0" panose="00000700000000000000" pitchFamily="2" charset="-78"/>
              </a:rPr>
              <a:t>يتنفسونه</a:t>
            </a:r>
            <a:r>
              <a:rPr lang="ar-IQ" sz="3200" dirty="0">
                <a:cs typeface="Typographical line_0" panose="00000700000000000000" pitchFamily="2" charset="-78"/>
              </a:rPr>
              <a:t> في كل لحظة أمل وفي كل إشراقة روح. </a:t>
            </a:r>
            <a:endParaRPr lang="en-US" sz="3200" dirty="0">
              <a:cs typeface="Typographical line_0" panose="00000700000000000000" pitchFamily="2" charset="-78"/>
            </a:endParaRPr>
          </a:p>
        </p:txBody>
      </p:sp>
      <p:pic>
        <p:nvPicPr>
          <p:cNvPr id="7" name="صورة 6">
            <a:extLst>
              <a:ext uri="{FF2B5EF4-FFF2-40B4-BE49-F238E27FC236}">
                <a16:creationId xmlns:a16="http://schemas.microsoft.com/office/drawing/2014/main" id="{67759781-6424-469C-8973-D3EC7B9E3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149" y="3009612"/>
            <a:ext cx="4715308" cy="3848388"/>
          </a:xfrm>
          <a:prstGeom prst="rect">
            <a:avLst/>
          </a:prstGeom>
        </p:spPr>
      </p:pic>
      <p:sp>
        <p:nvSpPr>
          <p:cNvPr id="45" name="TextBox 141">
            <a:extLst>
              <a:ext uri="{FF2B5EF4-FFF2-40B4-BE49-F238E27FC236}">
                <a16:creationId xmlns:a16="http://schemas.microsoft.com/office/drawing/2014/main" id="{D474DEB9-56CC-4BFD-9741-315B68938E76}"/>
              </a:ext>
            </a:extLst>
          </p:cNvPr>
          <p:cNvSpPr txBox="1"/>
          <p:nvPr/>
        </p:nvSpPr>
        <p:spPr>
          <a:xfrm flipH="1">
            <a:off x="5764418" y="4513898"/>
            <a:ext cx="5431567" cy="1477328"/>
          </a:xfrm>
          <a:prstGeom prst="rect">
            <a:avLst/>
          </a:prstGeom>
          <a:noFill/>
        </p:spPr>
        <p:txBody>
          <a:bodyPr wrap="square" lIns="0" tIns="0" rIns="0" bIns="0" rtlCol="0">
            <a:spAutoFit/>
          </a:bodyPr>
          <a:lstStyle/>
          <a:p>
            <a:r>
              <a:rPr lang="ar-IQ" sz="3200" dirty="0">
                <a:cs typeface="Typographical line_0" panose="00000700000000000000" pitchFamily="2" charset="-78"/>
              </a:rPr>
              <a:t>ودارت الأيام وكتبت هذا الأماني واقعا يترجم تلك المشاعر ويكتب رحلة الإنسان مع نفسهِ.</a:t>
            </a:r>
            <a:endParaRPr lang="en-US" sz="3200" dirty="0">
              <a:cs typeface="Typographical line_0" panose="00000700000000000000" pitchFamily="2" charset="-78"/>
            </a:endParaRPr>
          </a:p>
        </p:txBody>
      </p:sp>
      <p:grpSp>
        <p:nvGrpSpPr>
          <p:cNvPr id="46" name="مجموعة 45">
            <a:extLst>
              <a:ext uri="{FF2B5EF4-FFF2-40B4-BE49-F238E27FC236}">
                <a16:creationId xmlns:a16="http://schemas.microsoft.com/office/drawing/2014/main" id="{CBE67A1F-6BA8-4166-80BE-62BDE68D0CA9}"/>
              </a:ext>
            </a:extLst>
          </p:cNvPr>
          <p:cNvGrpSpPr/>
          <p:nvPr/>
        </p:nvGrpSpPr>
        <p:grpSpPr>
          <a:xfrm>
            <a:off x="10115550" y="14253"/>
            <a:ext cx="2076450" cy="1797880"/>
            <a:chOff x="10115550" y="14253"/>
            <a:chExt cx="2076450" cy="1797880"/>
          </a:xfrm>
        </p:grpSpPr>
        <p:grpSp>
          <p:nvGrpSpPr>
            <p:cNvPr id="47" name="مجموعة 46">
              <a:extLst>
                <a:ext uri="{FF2B5EF4-FFF2-40B4-BE49-F238E27FC236}">
                  <a16:creationId xmlns:a16="http://schemas.microsoft.com/office/drawing/2014/main" id="{5AE3EDA6-3233-4715-A015-8EC8E0E5D417}"/>
                </a:ext>
              </a:extLst>
            </p:cNvPr>
            <p:cNvGrpSpPr/>
            <p:nvPr/>
          </p:nvGrpSpPr>
          <p:grpSpPr>
            <a:xfrm>
              <a:off x="10115550" y="14253"/>
              <a:ext cx="2076450" cy="1797880"/>
              <a:chOff x="746915" y="3748415"/>
              <a:chExt cx="1144466" cy="990928"/>
            </a:xfrm>
          </p:grpSpPr>
          <p:sp>
            <p:nvSpPr>
              <p:cNvPr id="49" name="شكل حر: شكل 48">
                <a:extLst>
                  <a:ext uri="{FF2B5EF4-FFF2-40B4-BE49-F238E27FC236}">
                    <a16:creationId xmlns:a16="http://schemas.microsoft.com/office/drawing/2014/main" id="{96BF4690-FD4B-4EB2-87E3-A3603C8D954A}"/>
                  </a:ext>
                </a:extLst>
              </p:cNvPr>
              <p:cNvSpPr/>
              <p:nvPr/>
            </p:nvSpPr>
            <p:spPr>
              <a:xfrm>
                <a:off x="1121814" y="4354561"/>
                <a:ext cx="44570" cy="14857"/>
              </a:xfrm>
              <a:custGeom>
                <a:avLst/>
                <a:gdLst>
                  <a:gd name="connsiteX0" fmla="*/ 36195 w 28575"/>
                  <a:gd name="connsiteY0" fmla="*/ 7620 h 9525"/>
                  <a:gd name="connsiteX1" fmla="*/ 18098 w 28575"/>
                  <a:gd name="connsiteY1" fmla="*/ 15240 h 9525"/>
                  <a:gd name="connsiteX2" fmla="*/ 0 w 28575"/>
                  <a:gd name="connsiteY2" fmla="*/ 7620 h 9525"/>
                  <a:gd name="connsiteX3" fmla="*/ 18098 w 28575"/>
                  <a:gd name="connsiteY3" fmla="*/ 0 h 9525"/>
                  <a:gd name="connsiteX4" fmla="*/ 36195 w 28575"/>
                  <a:gd name="connsiteY4" fmla="*/ 762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9525">
                    <a:moveTo>
                      <a:pt x="36195" y="7620"/>
                    </a:moveTo>
                    <a:cubicBezTo>
                      <a:pt x="36195" y="11829"/>
                      <a:pt x="28092" y="15240"/>
                      <a:pt x="18098" y="15240"/>
                    </a:cubicBezTo>
                    <a:cubicBezTo>
                      <a:pt x="8103" y="15240"/>
                      <a:pt x="0" y="11828"/>
                      <a:pt x="0" y="7620"/>
                    </a:cubicBezTo>
                    <a:cubicBezTo>
                      <a:pt x="0" y="3412"/>
                      <a:pt x="8103" y="0"/>
                      <a:pt x="18098" y="0"/>
                    </a:cubicBezTo>
                    <a:cubicBezTo>
                      <a:pt x="28092" y="0"/>
                      <a:pt x="36195" y="3412"/>
                      <a:pt x="36195" y="7620"/>
                    </a:cubicBezTo>
                    <a:close/>
                  </a:path>
                </a:pathLst>
              </a:custGeom>
              <a:solidFill>
                <a:srgbClr val="3C3C3B"/>
              </a:solidFill>
              <a:ln w="9525" cap="flat">
                <a:noFill/>
                <a:prstDash val="solid"/>
                <a:miter/>
              </a:ln>
            </p:spPr>
            <p:txBody>
              <a:bodyPr rtlCol="1" anchor="ctr"/>
              <a:lstStyle/>
              <a:p>
                <a:endParaRPr lang="ar-EG"/>
              </a:p>
            </p:txBody>
          </p:sp>
          <p:sp>
            <p:nvSpPr>
              <p:cNvPr id="50" name="شكل حر: شكل 49">
                <a:extLst>
                  <a:ext uri="{FF2B5EF4-FFF2-40B4-BE49-F238E27FC236}">
                    <a16:creationId xmlns:a16="http://schemas.microsoft.com/office/drawing/2014/main" id="{AF400E4D-0B06-4891-8B3B-C4085584DAD8}"/>
                  </a:ext>
                </a:extLst>
              </p:cNvPr>
              <p:cNvSpPr/>
              <p:nvPr/>
            </p:nvSpPr>
            <p:spPr>
              <a:xfrm>
                <a:off x="1081702" y="4243136"/>
                <a:ext cx="133709" cy="103996"/>
              </a:xfrm>
              <a:custGeom>
                <a:avLst/>
                <a:gdLst>
                  <a:gd name="connsiteX0" fmla="*/ 0 w 85725"/>
                  <a:gd name="connsiteY0" fmla="*/ 0 h 66675"/>
                  <a:gd name="connsiteX1" fmla="*/ 89535 w 85725"/>
                  <a:gd name="connsiteY1" fmla="*/ 0 h 66675"/>
                  <a:gd name="connsiteX2" fmla="*/ 89535 w 85725"/>
                  <a:gd name="connsiteY2" fmla="*/ 68580 h 66675"/>
                  <a:gd name="connsiteX3" fmla="*/ 0 w 85725"/>
                  <a:gd name="connsiteY3" fmla="*/ 68580 h 66675"/>
                </a:gdLst>
                <a:ahLst/>
                <a:cxnLst>
                  <a:cxn ang="0">
                    <a:pos x="connsiteX0" y="connsiteY0"/>
                  </a:cxn>
                  <a:cxn ang="0">
                    <a:pos x="connsiteX1" y="connsiteY1"/>
                  </a:cxn>
                  <a:cxn ang="0">
                    <a:pos x="connsiteX2" y="connsiteY2"/>
                  </a:cxn>
                  <a:cxn ang="0">
                    <a:pos x="connsiteX3" y="connsiteY3"/>
                  </a:cxn>
                </a:cxnLst>
                <a:rect l="l" t="t" r="r" b="b"/>
                <a:pathLst>
                  <a:path w="85725" h="66675">
                    <a:moveTo>
                      <a:pt x="0" y="0"/>
                    </a:moveTo>
                    <a:lnTo>
                      <a:pt x="89535" y="0"/>
                    </a:lnTo>
                    <a:lnTo>
                      <a:pt x="89535" y="68580"/>
                    </a:lnTo>
                    <a:lnTo>
                      <a:pt x="0" y="68580"/>
                    </a:lnTo>
                    <a:close/>
                  </a:path>
                </a:pathLst>
              </a:custGeom>
              <a:solidFill>
                <a:srgbClr val="C6C6C6"/>
              </a:solidFill>
              <a:ln w="9525" cap="flat">
                <a:noFill/>
                <a:prstDash val="solid"/>
                <a:miter/>
              </a:ln>
            </p:spPr>
            <p:txBody>
              <a:bodyPr rtlCol="1" anchor="ctr"/>
              <a:lstStyle/>
              <a:p>
                <a:endParaRPr lang="ar-EG"/>
              </a:p>
            </p:txBody>
          </p:sp>
          <p:sp>
            <p:nvSpPr>
              <p:cNvPr id="51" name="شكل حر: شكل 50">
                <a:extLst>
                  <a:ext uri="{FF2B5EF4-FFF2-40B4-BE49-F238E27FC236}">
                    <a16:creationId xmlns:a16="http://schemas.microsoft.com/office/drawing/2014/main" id="{2F344A98-4FEF-480F-A6A1-FFD00AE51E10}"/>
                  </a:ext>
                </a:extLst>
              </p:cNvPr>
              <p:cNvSpPr/>
              <p:nvPr/>
            </p:nvSpPr>
            <p:spPr>
              <a:xfrm>
                <a:off x="1004163" y="3900427"/>
                <a:ext cx="282274" cy="341700"/>
              </a:xfrm>
              <a:custGeom>
                <a:avLst/>
                <a:gdLst>
                  <a:gd name="connsiteX0" fmla="*/ 187825 w 180975"/>
                  <a:gd name="connsiteY0" fmla="*/ 97802 h 219075"/>
                  <a:gd name="connsiteX1" fmla="*/ 83050 w 180975"/>
                  <a:gd name="connsiteY1" fmla="*/ 647 h 219075"/>
                  <a:gd name="connsiteX2" fmla="*/ 1135 w 180975"/>
                  <a:gd name="connsiteY2" fmla="*/ 81610 h 219075"/>
                  <a:gd name="connsiteX3" fmla="*/ 27805 w 180975"/>
                  <a:gd name="connsiteY3" fmla="*/ 167335 h 219075"/>
                  <a:gd name="connsiteX4" fmla="*/ 48760 w 180975"/>
                  <a:gd name="connsiteY4" fmla="*/ 218770 h 219075"/>
                  <a:gd name="connsiteX5" fmla="*/ 48760 w 180975"/>
                  <a:gd name="connsiteY5" fmla="*/ 219722 h 219075"/>
                  <a:gd name="connsiteX6" fmla="*/ 138295 w 180975"/>
                  <a:gd name="connsiteY6" fmla="*/ 219722 h 219075"/>
                  <a:gd name="connsiteX7" fmla="*/ 138295 w 180975"/>
                  <a:gd name="connsiteY7" fmla="*/ 218770 h 219075"/>
                  <a:gd name="connsiteX8" fmla="*/ 159250 w 180975"/>
                  <a:gd name="connsiteY8" fmla="*/ 167335 h 219075"/>
                  <a:gd name="connsiteX9" fmla="*/ 187825 w 180975"/>
                  <a:gd name="connsiteY9" fmla="*/ 97802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19075">
                    <a:moveTo>
                      <a:pt x="187825" y="97802"/>
                    </a:moveTo>
                    <a:cubicBezTo>
                      <a:pt x="187825" y="39700"/>
                      <a:pt x="140200" y="-6020"/>
                      <a:pt x="83050" y="647"/>
                    </a:cubicBezTo>
                    <a:cubicBezTo>
                      <a:pt x="42093" y="5410"/>
                      <a:pt x="7803" y="38747"/>
                      <a:pt x="1135" y="81610"/>
                    </a:cubicBezTo>
                    <a:cubicBezTo>
                      <a:pt x="-3627" y="114947"/>
                      <a:pt x="6850" y="146380"/>
                      <a:pt x="27805" y="167335"/>
                    </a:cubicBezTo>
                    <a:cubicBezTo>
                      <a:pt x="41140" y="180670"/>
                      <a:pt x="48760" y="198767"/>
                      <a:pt x="48760" y="218770"/>
                    </a:cubicBezTo>
                    <a:lnTo>
                      <a:pt x="48760" y="219722"/>
                    </a:lnTo>
                    <a:lnTo>
                      <a:pt x="138295" y="219722"/>
                    </a:lnTo>
                    <a:lnTo>
                      <a:pt x="138295" y="218770"/>
                    </a:lnTo>
                    <a:cubicBezTo>
                      <a:pt x="138295" y="199720"/>
                      <a:pt x="145915" y="181622"/>
                      <a:pt x="159250" y="167335"/>
                    </a:cubicBezTo>
                    <a:cubicBezTo>
                      <a:pt x="177348" y="150190"/>
                      <a:pt x="187825" y="125425"/>
                      <a:pt x="187825" y="97802"/>
                    </a:cubicBezTo>
                    <a:close/>
                  </a:path>
                </a:pathLst>
              </a:custGeom>
              <a:solidFill>
                <a:srgbClr val="FFBB00"/>
              </a:solidFill>
              <a:ln w="9525" cap="flat">
                <a:noFill/>
                <a:prstDash val="solid"/>
                <a:miter/>
              </a:ln>
            </p:spPr>
            <p:txBody>
              <a:bodyPr rtlCol="1" anchor="ctr"/>
              <a:lstStyle/>
              <a:p>
                <a:endParaRPr lang="ar-EG"/>
              </a:p>
            </p:txBody>
          </p:sp>
          <p:sp>
            <p:nvSpPr>
              <p:cNvPr id="52" name="شكل حر: شكل 51">
                <a:extLst>
                  <a:ext uri="{FF2B5EF4-FFF2-40B4-BE49-F238E27FC236}">
                    <a16:creationId xmlns:a16="http://schemas.microsoft.com/office/drawing/2014/main" id="{A05F30BC-8E68-4BC6-A4A9-3C8E603CAE14}"/>
                  </a:ext>
                </a:extLst>
              </p:cNvPr>
              <p:cNvSpPr/>
              <p:nvPr/>
            </p:nvSpPr>
            <p:spPr>
              <a:xfrm>
                <a:off x="1081702" y="4350103"/>
                <a:ext cx="133709" cy="14857"/>
              </a:xfrm>
              <a:custGeom>
                <a:avLst/>
                <a:gdLst>
                  <a:gd name="connsiteX0" fmla="*/ 62865 w 85725"/>
                  <a:gd name="connsiteY0" fmla="*/ 11430 h 9525"/>
                  <a:gd name="connsiteX1" fmla="*/ 25717 w 85725"/>
                  <a:gd name="connsiteY1" fmla="*/ 11430 h 9525"/>
                  <a:gd name="connsiteX2" fmla="*/ 0 w 85725"/>
                  <a:gd name="connsiteY2" fmla="*/ 0 h 9525"/>
                  <a:gd name="connsiteX3" fmla="*/ 88582 w 85725"/>
                  <a:gd name="connsiteY3" fmla="*/ 0 h 9525"/>
                </a:gdLst>
                <a:ahLst/>
                <a:cxnLst>
                  <a:cxn ang="0">
                    <a:pos x="connsiteX0" y="connsiteY0"/>
                  </a:cxn>
                  <a:cxn ang="0">
                    <a:pos x="connsiteX1" y="connsiteY1"/>
                  </a:cxn>
                  <a:cxn ang="0">
                    <a:pos x="connsiteX2" y="connsiteY2"/>
                  </a:cxn>
                  <a:cxn ang="0">
                    <a:pos x="connsiteX3" y="connsiteY3"/>
                  </a:cxn>
                </a:cxnLst>
                <a:rect l="l" t="t" r="r" b="b"/>
                <a:pathLst>
                  <a:path w="85725" h="9525">
                    <a:moveTo>
                      <a:pt x="62865" y="11430"/>
                    </a:moveTo>
                    <a:lnTo>
                      <a:pt x="25717" y="11430"/>
                    </a:lnTo>
                    <a:lnTo>
                      <a:pt x="0" y="0"/>
                    </a:lnTo>
                    <a:lnTo>
                      <a:pt x="88582" y="0"/>
                    </a:lnTo>
                    <a:close/>
                  </a:path>
                </a:pathLst>
              </a:custGeom>
              <a:solidFill>
                <a:srgbClr val="9D9D9C"/>
              </a:solidFill>
              <a:ln w="9525" cap="flat">
                <a:noFill/>
                <a:prstDash val="solid"/>
                <a:miter/>
              </a:ln>
            </p:spPr>
            <p:txBody>
              <a:bodyPr rtlCol="1" anchor="ctr"/>
              <a:lstStyle/>
              <a:p>
                <a:endParaRPr lang="ar-EG"/>
              </a:p>
            </p:txBody>
          </p:sp>
          <p:sp>
            <p:nvSpPr>
              <p:cNvPr id="53" name="شكل حر: شكل 52">
                <a:extLst>
                  <a:ext uri="{FF2B5EF4-FFF2-40B4-BE49-F238E27FC236}">
                    <a16:creationId xmlns:a16="http://schemas.microsoft.com/office/drawing/2014/main" id="{88208A97-6644-464A-B529-51B68039F451}"/>
                  </a:ext>
                </a:extLst>
              </p:cNvPr>
              <p:cNvSpPr/>
              <p:nvPr/>
            </p:nvSpPr>
            <p:spPr>
              <a:xfrm>
                <a:off x="786718" y="4421761"/>
                <a:ext cx="401126" cy="237704"/>
              </a:xfrm>
              <a:custGeom>
                <a:avLst/>
                <a:gdLst>
                  <a:gd name="connsiteX0" fmla="*/ 240559 w 257175"/>
                  <a:gd name="connsiteY0" fmla="*/ 96933 h 152400"/>
                  <a:gd name="connsiteX1" fmla="*/ 215794 w 257175"/>
                  <a:gd name="connsiteY1" fmla="*/ 94076 h 152400"/>
                  <a:gd name="connsiteX2" fmla="*/ 179599 w 257175"/>
                  <a:gd name="connsiteY2" fmla="*/ 83598 h 152400"/>
                  <a:gd name="connsiteX3" fmla="*/ 121496 w 257175"/>
                  <a:gd name="connsiteY3" fmla="*/ 29305 h 152400"/>
                  <a:gd name="connsiteX4" fmla="*/ 91969 w 257175"/>
                  <a:gd name="connsiteY4" fmla="*/ 24543 h 152400"/>
                  <a:gd name="connsiteX5" fmla="*/ 72919 w 257175"/>
                  <a:gd name="connsiteY5" fmla="*/ 7398 h 152400"/>
                  <a:gd name="connsiteX6" fmla="*/ 34819 w 257175"/>
                  <a:gd name="connsiteY6" fmla="*/ 8351 h 152400"/>
                  <a:gd name="connsiteX7" fmla="*/ 34819 w 257175"/>
                  <a:gd name="connsiteY7" fmla="*/ 8351 h 152400"/>
                  <a:gd name="connsiteX8" fmla="*/ 29104 w 257175"/>
                  <a:gd name="connsiteY8" fmla="*/ 16923 h 152400"/>
                  <a:gd name="connsiteX9" fmla="*/ 5291 w 257175"/>
                  <a:gd name="connsiteY9" fmla="*/ 29305 h 152400"/>
                  <a:gd name="connsiteX10" fmla="*/ 5291 w 257175"/>
                  <a:gd name="connsiteY10" fmla="*/ 30258 h 152400"/>
                  <a:gd name="connsiteX11" fmla="*/ 12911 w 257175"/>
                  <a:gd name="connsiteY11" fmla="*/ 70263 h 152400"/>
                  <a:gd name="connsiteX12" fmla="*/ 106256 w 257175"/>
                  <a:gd name="connsiteY12" fmla="*/ 135033 h 152400"/>
                  <a:gd name="connsiteX13" fmla="*/ 107209 w 257175"/>
                  <a:gd name="connsiteY13" fmla="*/ 135986 h 152400"/>
                  <a:gd name="connsiteX14" fmla="*/ 110066 w 257175"/>
                  <a:gd name="connsiteY14" fmla="*/ 137890 h 152400"/>
                  <a:gd name="connsiteX15" fmla="*/ 112924 w 257175"/>
                  <a:gd name="connsiteY15" fmla="*/ 138843 h 152400"/>
                  <a:gd name="connsiteX16" fmla="*/ 115781 w 257175"/>
                  <a:gd name="connsiteY16" fmla="*/ 139796 h 152400"/>
                  <a:gd name="connsiteX17" fmla="*/ 118639 w 257175"/>
                  <a:gd name="connsiteY17" fmla="*/ 140748 h 152400"/>
                  <a:gd name="connsiteX18" fmla="*/ 119591 w 257175"/>
                  <a:gd name="connsiteY18" fmla="*/ 140748 h 152400"/>
                  <a:gd name="connsiteX19" fmla="*/ 231986 w 257175"/>
                  <a:gd name="connsiteY19" fmla="*/ 155036 h 152400"/>
                  <a:gd name="connsiteX20" fmla="*/ 264371 w 257175"/>
                  <a:gd name="connsiteY20" fmla="*/ 130271 h 152400"/>
                  <a:gd name="connsiteX21" fmla="*/ 264371 w 257175"/>
                  <a:gd name="connsiteY21" fmla="*/ 129318 h 152400"/>
                  <a:gd name="connsiteX22" fmla="*/ 240559 w 257175"/>
                  <a:gd name="connsiteY22" fmla="*/ 9693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7175" h="152400">
                    <a:moveTo>
                      <a:pt x="240559" y="96933"/>
                    </a:moveTo>
                    <a:lnTo>
                      <a:pt x="215794" y="94076"/>
                    </a:lnTo>
                    <a:lnTo>
                      <a:pt x="179599" y="83598"/>
                    </a:lnTo>
                    <a:lnTo>
                      <a:pt x="121496" y="29305"/>
                    </a:lnTo>
                    <a:cubicBezTo>
                      <a:pt x="113876" y="21686"/>
                      <a:pt x="101494" y="19780"/>
                      <a:pt x="91969" y="24543"/>
                    </a:cubicBezTo>
                    <a:lnTo>
                      <a:pt x="72919" y="7398"/>
                    </a:lnTo>
                    <a:cubicBezTo>
                      <a:pt x="62441" y="-3079"/>
                      <a:pt x="45296" y="-2127"/>
                      <a:pt x="34819" y="8351"/>
                    </a:cubicBezTo>
                    <a:lnTo>
                      <a:pt x="34819" y="8351"/>
                    </a:lnTo>
                    <a:cubicBezTo>
                      <a:pt x="31961" y="11208"/>
                      <a:pt x="31009" y="14065"/>
                      <a:pt x="29104" y="16923"/>
                    </a:cubicBezTo>
                    <a:cubicBezTo>
                      <a:pt x="19579" y="16923"/>
                      <a:pt x="11006" y="20733"/>
                      <a:pt x="5291" y="29305"/>
                    </a:cubicBezTo>
                    <a:lnTo>
                      <a:pt x="5291" y="30258"/>
                    </a:lnTo>
                    <a:cubicBezTo>
                      <a:pt x="-4234" y="43593"/>
                      <a:pt x="-424" y="61690"/>
                      <a:pt x="12911" y="70263"/>
                    </a:cubicBezTo>
                    <a:lnTo>
                      <a:pt x="106256" y="135033"/>
                    </a:lnTo>
                    <a:cubicBezTo>
                      <a:pt x="106256" y="135033"/>
                      <a:pt x="107209" y="135033"/>
                      <a:pt x="107209" y="135986"/>
                    </a:cubicBezTo>
                    <a:cubicBezTo>
                      <a:pt x="108161" y="136938"/>
                      <a:pt x="109114" y="136938"/>
                      <a:pt x="110066" y="137890"/>
                    </a:cubicBezTo>
                    <a:cubicBezTo>
                      <a:pt x="111019" y="137890"/>
                      <a:pt x="111971" y="138843"/>
                      <a:pt x="112924" y="138843"/>
                    </a:cubicBezTo>
                    <a:cubicBezTo>
                      <a:pt x="113876" y="138843"/>
                      <a:pt x="114829" y="139796"/>
                      <a:pt x="115781" y="139796"/>
                    </a:cubicBezTo>
                    <a:cubicBezTo>
                      <a:pt x="116734" y="139796"/>
                      <a:pt x="117686" y="140748"/>
                      <a:pt x="118639" y="140748"/>
                    </a:cubicBezTo>
                    <a:cubicBezTo>
                      <a:pt x="118639" y="140748"/>
                      <a:pt x="119591" y="140748"/>
                      <a:pt x="119591" y="140748"/>
                    </a:cubicBezTo>
                    <a:lnTo>
                      <a:pt x="231986" y="155036"/>
                    </a:lnTo>
                    <a:cubicBezTo>
                      <a:pt x="248179" y="156940"/>
                      <a:pt x="262466" y="145511"/>
                      <a:pt x="264371" y="130271"/>
                    </a:cubicBezTo>
                    <a:lnTo>
                      <a:pt x="264371" y="129318"/>
                    </a:lnTo>
                    <a:cubicBezTo>
                      <a:pt x="266276" y="114078"/>
                      <a:pt x="255799" y="98838"/>
                      <a:pt x="240559" y="96933"/>
                    </a:cubicBezTo>
                    <a:close/>
                  </a:path>
                </a:pathLst>
              </a:custGeom>
              <a:solidFill>
                <a:srgbClr val="F2C799"/>
              </a:solidFill>
              <a:ln w="9525" cap="flat">
                <a:noFill/>
                <a:prstDash val="solid"/>
                <a:miter/>
              </a:ln>
            </p:spPr>
            <p:txBody>
              <a:bodyPr rtlCol="1" anchor="ctr"/>
              <a:lstStyle/>
              <a:p>
                <a:endParaRPr lang="ar-EG"/>
              </a:p>
            </p:txBody>
          </p:sp>
          <p:sp>
            <p:nvSpPr>
              <p:cNvPr id="54" name="شكل حر: شكل 53">
                <a:extLst>
                  <a:ext uri="{FF2B5EF4-FFF2-40B4-BE49-F238E27FC236}">
                    <a16:creationId xmlns:a16="http://schemas.microsoft.com/office/drawing/2014/main" id="{4174CC82-D036-495D-AB92-46695F7A0ED9}"/>
                  </a:ext>
                </a:extLst>
              </p:cNvPr>
              <p:cNvSpPr/>
              <p:nvPr/>
            </p:nvSpPr>
            <p:spPr>
              <a:xfrm>
                <a:off x="746915" y="4421795"/>
                <a:ext cx="787395" cy="267417"/>
              </a:xfrm>
              <a:custGeom>
                <a:avLst/>
                <a:gdLst>
                  <a:gd name="connsiteX0" fmla="*/ 503250 w 504825"/>
                  <a:gd name="connsiteY0" fmla="*/ 13092 h 171450"/>
                  <a:gd name="connsiteX1" fmla="*/ 453720 w 504825"/>
                  <a:gd name="connsiteY1" fmla="*/ 1661 h 171450"/>
                  <a:gd name="connsiteX2" fmla="*/ 399428 w 504825"/>
                  <a:gd name="connsiteY2" fmla="*/ 3567 h 171450"/>
                  <a:gd name="connsiteX3" fmla="*/ 352755 w 504825"/>
                  <a:gd name="connsiteY3" fmla="*/ 14044 h 171450"/>
                  <a:gd name="connsiteX4" fmla="*/ 335610 w 504825"/>
                  <a:gd name="connsiteY4" fmla="*/ 14996 h 171450"/>
                  <a:gd name="connsiteX5" fmla="*/ 227978 w 504825"/>
                  <a:gd name="connsiteY5" fmla="*/ 2614 h 171450"/>
                  <a:gd name="connsiteX6" fmla="*/ 194640 w 504825"/>
                  <a:gd name="connsiteY6" fmla="*/ 29284 h 171450"/>
                  <a:gd name="connsiteX7" fmla="*/ 194640 w 504825"/>
                  <a:gd name="connsiteY7" fmla="*/ 30236 h 171450"/>
                  <a:gd name="connsiteX8" fmla="*/ 221310 w 504825"/>
                  <a:gd name="connsiteY8" fmla="*/ 63574 h 171450"/>
                  <a:gd name="connsiteX9" fmla="*/ 293700 w 504825"/>
                  <a:gd name="connsiteY9" fmla="*/ 72146 h 171450"/>
                  <a:gd name="connsiteX10" fmla="*/ 223215 w 504825"/>
                  <a:gd name="connsiteY10" fmla="*/ 96911 h 171450"/>
                  <a:gd name="connsiteX11" fmla="*/ 143205 w 504825"/>
                  <a:gd name="connsiteY11" fmla="*/ 101674 h 171450"/>
                  <a:gd name="connsiteX12" fmla="*/ 44145 w 504825"/>
                  <a:gd name="connsiteY12" fmla="*/ 52144 h 171450"/>
                  <a:gd name="connsiteX13" fmla="*/ 3188 w 504825"/>
                  <a:gd name="connsiteY13" fmla="*/ 65479 h 171450"/>
                  <a:gd name="connsiteX14" fmla="*/ 3188 w 504825"/>
                  <a:gd name="connsiteY14" fmla="*/ 66431 h 171450"/>
                  <a:gd name="connsiteX15" fmla="*/ 16523 w 504825"/>
                  <a:gd name="connsiteY15" fmla="*/ 107389 h 171450"/>
                  <a:gd name="connsiteX16" fmla="*/ 136538 w 504825"/>
                  <a:gd name="connsiteY16" fmla="*/ 163586 h 171450"/>
                  <a:gd name="connsiteX17" fmla="*/ 223215 w 504825"/>
                  <a:gd name="connsiteY17" fmla="*/ 177874 h 171450"/>
                  <a:gd name="connsiteX18" fmla="*/ 243218 w 504825"/>
                  <a:gd name="connsiteY18" fmla="*/ 177874 h 171450"/>
                  <a:gd name="connsiteX19" fmla="*/ 430860 w 504825"/>
                  <a:gd name="connsiteY19" fmla="*/ 149299 h 171450"/>
                  <a:gd name="connsiteX20" fmla="*/ 506108 w 504825"/>
                  <a:gd name="connsiteY20" fmla="*/ 133106 h 171450"/>
                  <a:gd name="connsiteX21" fmla="*/ 503250 w 504825"/>
                  <a:gd name="connsiteY21" fmla="*/ 1309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825" h="171450">
                    <a:moveTo>
                      <a:pt x="503250" y="13092"/>
                    </a:moveTo>
                    <a:lnTo>
                      <a:pt x="453720" y="1661"/>
                    </a:lnTo>
                    <a:cubicBezTo>
                      <a:pt x="435623" y="-1196"/>
                      <a:pt x="417525" y="-244"/>
                      <a:pt x="399428" y="3567"/>
                    </a:cubicBezTo>
                    <a:lnTo>
                      <a:pt x="352755" y="14044"/>
                    </a:lnTo>
                    <a:cubicBezTo>
                      <a:pt x="347041" y="14996"/>
                      <a:pt x="341325" y="15949"/>
                      <a:pt x="335610" y="14996"/>
                    </a:cubicBezTo>
                    <a:lnTo>
                      <a:pt x="227978" y="2614"/>
                    </a:lnTo>
                    <a:cubicBezTo>
                      <a:pt x="211785" y="709"/>
                      <a:pt x="196545" y="12139"/>
                      <a:pt x="194640" y="29284"/>
                    </a:cubicBezTo>
                    <a:lnTo>
                      <a:pt x="194640" y="30236"/>
                    </a:lnTo>
                    <a:cubicBezTo>
                      <a:pt x="192735" y="46429"/>
                      <a:pt x="204165" y="61669"/>
                      <a:pt x="221310" y="63574"/>
                    </a:cubicBezTo>
                    <a:lnTo>
                      <a:pt x="293700" y="72146"/>
                    </a:lnTo>
                    <a:lnTo>
                      <a:pt x="223215" y="96911"/>
                    </a:lnTo>
                    <a:lnTo>
                      <a:pt x="143205" y="101674"/>
                    </a:lnTo>
                    <a:lnTo>
                      <a:pt x="44145" y="52144"/>
                    </a:lnTo>
                    <a:cubicBezTo>
                      <a:pt x="28905" y="44524"/>
                      <a:pt x="10808" y="51192"/>
                      <a:pt x="3188" y="65479"/>
                    </a:cubicBezTo>
                    <a:lnTo>
                      <a:pt x="3188" y="66431"/>
                    </a:lnTo>
                    <a:cubicBezTo>
                      <a:pt x="-4432" y="81671"/>
                      <a:pt x="2235" y="99769"/>
                      <a:pt x="16523" y="107389"/>
                    </a:cubicBezTo>
                    <a:cubicBezTo>
                      <a:pt x="16523" y="107389"/>
                      <a:pt x="136538" y="163586"/>
                      <a:pt x="136538" y="163586"/>
                    </a:cubicBezTo>
                    <a:cubicBezTo>
                      <a:pt x="136538" y="163586"/>
                      <a:pt x="194640" y="175017"/>
                      <a:pt x="223215" y="177874"/>
                    </a:cubicBezTo>
                    <a:cubicBezTo>
                      <a:pt x="228930" y="177874"/>
                      <a:pt x="235598" y="177874"/>
                      <a:pt x="243218" y="177874"/>
                    </a:cubicBezTo>
                    <a:cubicBezTo>
                      <a:pt x="274650" y="176921"/>
                      <a:pt x="361328" y="173111"/>
                      <a:pt x="430860" y="149299"/>
                    </a:cubicBezTo>
                    <a:lnTo>
                      <a:pt x="506108" y="133106"/>
                    </a:lnTo>
                    <a:lnTo>
                      <a:pt x="503250" y="13092"/>
                    </a:lnTo>
                    <a:close/>
                  </a:path>
                </a:pathLst>
              </a:custGeom>
              <a:solidFill>
                <a:srgbClr val="FFD2A1"/>
              </a:solidFill>
              <a:ln w="9525" cap="flat">
                <a:noFill/>
                <a:prstDash val="solid"/>
                <a:miter/>
              </a:ln>
            </p:spPr>
            <p:txBody>
              <a:bodyPr rtlCol="1" anchor="ctr"/>
              <a:lstStyle/>
              <a:p>
                <a:endParaRPr lang="ar-EG"/>
              </a:p>
            </p:txBody>
          </p:sp>
          <p:sp>
            <p:nvSpPr>
              <p:cNvPr id="55" name="شكل حر: شكل 54">
                <a:extLst>
                  <a:ext uri="{FF2B5EF4-FFF2-40B4-BE49-F238E27FC236}">
                    <a16:creationId xmlns:a16="http://schemas.microsoft.com/office/drawing/2014/main" id="{2D83E7CE-9F65-45D1-B0F8-D2CD9DE8564C}"/>
                  </a:ext>
                </a:extLst>
              </p:cNvPr>
              <p:cNvSpPr/>
              <p:nvPr/>
            </p:nvSpPr>
            <p:spPr>
              <a:xfrm>
                <a:off x="1531853" y="4424386"/>
                <a:ext cx="118852" cy="297130"/>
              </a:xfrm>
              <a:custGeom>
                <a:avLst/>
                <a:gdLst>
                  <a:gd name="connsiteX0" fmla="*/ 83820 w 76200"/>
                  <a:gd name="connsiteY0" fmla="*/ 0 h 190500"/>
                  <a:gd name="connsiteX1" fmla="*/ 84773 w 76200"/>
                  <a:gd name="connsiteY1" fmla="*/ 194310 h 190500"/>
                  <a:gd name="connsiteX2" fmla="*/ 0 w 76200"/>
                  <a:gd name="connsiteY2" fmla="*/ 194310 h 190500"/>
                  <a:gd name="connsiteX3" fmla="*/ 953 w 76200"/>
                  <a:gd name="connsiteY3" fmla="*/ 0 h 190500"/>
                  <a:gd name="connsiteX4" fmla="*/ 83820 w 76200"/>
                  <a:gd name="connsiteY4" fmla="*/ 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190500">
                    <a:moveTo>
                      <a:pt x="83820" y="0"/>
                    </a:moveTo>
                    <a:lnTo>
                      <a:pt x="84773" y="194310"/>
                    </a:lnTo>
                    <a:lnTo>
                      <a:pt x="0" y="194310"/>
                    </a:lnTo>
                    <a:lnTo>
                      <a:pt x="953" y="0"/>
                    </a:lnTo>
                    <a:lnTo>
                      <a:pt x="83820" y="0"/>
                    </a:lnTo>
                    <a:close/>
                  </a:path>
                </a:pathLst>
              </a:custGeom>
              <a:solidFill>
                <a:srgbClr val="EDEDED"/>
              </a:solidFill>
              <a:ln w="9525" cap="flat">
                <a:noFill/>
                <a:prstDash val="solid"/>
                <a:miter/>
              </a:ln>
            </p:spPr>
            <p:txBody>
              <a:bodyPr rtlCol="1" anchor="ctr"/>
              <a:lstStyle/>
              <a:p>
                <a:endParaRPr lang="ar-EG"/>
              </a:p>
            </p:txBody>
          </p:sp>
          <p:sp>
            <p:nvSpPr>
              <p:cNvPr id="56" name="شكل حر: شكل 55">
                <a:extLst>
                  <a:ext uri="{FF2B5EF4-FFF2-40B4-BE49-F238E27FC236}">
                    <a16:creationId xmlns:a16="http://schemas.microsoft.com/office/drawing/2014/main" id="{A8734314-6A40-466A-BE04-B4E24FC158A5}"/>
                  </a:ext>
                </a:extLst>
              </p:cNvPr>
              <p:cNvSpPr/>
              <p:nvPr/>
            </p:nvSpPr>
            <p:spPr>
              <a:xfrm>
                <a:off x="1609107" y="4412500"/>
                <a:ext cx="282274" cy="326843"/>
              </a:xfrm>
              <a:custGeom>
                <a:avLst/>
                <a:gdLst>
                  <a:gd name="connsiteX0" fmla="*/ 0 w 180975"/>
                  <a:gd name="connsiteY0" fmla="*/ 0 h 209550"/>
                  <a:gd name="connsiteX1" fmla="*/ 181928 w 180975"/>
                  <a:gd name="connsiteY1" fmla="*/ 0 h 209550"/>
                  <a:gd name="connsiteX2" fmla="*/ 181928 w 180975"/>
                  <a:gd name="connsiteY2" fmla="*/ 218123 h 209550"/>
                  <a:gd name="connsiteX3" fmla="*/ 0 w 180975"/>
                  <a:gd name="connsiteY3" fmla="*/ 218123 h 209550"/>
                </a:gdLst>
                <a:ahLst/>
                <a:cxnLst>
                  <a:cxn ang="0">
                    <a:pos x="connsiteX0" y="connsiteY0"/>
                  </a:cxn>
                  <a:cxn ang="0">
                    <a:pos x="connsiteX1" y="connsiteY1"/>
                  </a:cxn>
                  <a:cxn ang="0">
                    <a:pos x="connsiteX2" y="connsiteY2"/>
                  </a:cxn>
                  <a:cxn ang="0">
                    <a:pos x="connsiteX3" y="connsiteY3"/>
                  </a:cxn>
                </a:cxnLst>
                <a:rect l="l" t="t" r="r" b="b"/>
                <a:pathLst>
                  <a:path w="180975" h="209550">
                    <a:moveTo>
                      <a:pt x="0" y="0"/>
                    </a:moveTo>
                    <a:lnTo>
                      <a:pt x="181928" y="0"/>
                    </a:lnTo>
                    <a:lnTo>
                      <a:pt x="181928" y="218123"/>
                    </a:lnTo>
                    <a:lnTo>
                      <a:pt x="0" y="218123"/>
                    </a:lnTo>
                    <a:close/>
                  </a:path>
                </a:pathLst>
              </a:custGeom>
              <a:solidFill>
                <a:srgbClr val="575756"/>
              </a:solidFill>
              <a:ln w="9525" cap="flat">
                <a:noFill/>
                <a:prstDash val="solid"/>
                <a:miter/>
              </a:ln>
            </p:spPr>
            <p:txBody>
              <a:bodyPr rtlCol="1" anchor="ctr"/>
              <a:lstStyle/>
              <a:p>
                <a:endParaRPr lang="ar-EG"/>
              </a:p>
            </p:txBody>
          </p:sp>
          <p:sp>
            <p:nvSpPr>
              <p:cNvPr id="57" name="شكل حر: شكل 56">
                <a:extLst>
                  <a:ext uri="{FF2B5EF4-FFF2-40B4-BE49-F238E27FC236}">
                    <a16:creationId xmlns:a16="http://schemas.microsoft.com/office/drawing/2014/main" id="{9E9D7220-D961-4939-9E3D-4B7DAF2FDD79}"/>
                  </a:ext>
                </a:extLst>
              </p:cNvPr>
              <p:cNvSpPr/>
              <p:nvPr/>
            </p:nvSpPr>
            <p:spPr>
              <a:xfrm>
                <a:off x="1732514" y="4446847"/>
                <a:ext cx="59426" cy="59426"/>
              </a:xfrm>
              <a:custGeom>
                <a:avLst/>
                <a:gdLst>
                  <a:gd name="connsiteX0" fmla="*/ 37956 w 38100"/>
                  <a:gd name="connsiteY0" fmla="*/ 16260 h 38100"/>
                  <a:gd name="connsiteX1" fmla="*/ 27130 w 38100"/>
                  <a:gd name="connsiteY1" fmla="*/ 37955 h 38100"/>
                  <a:gd name="connsiteX2" fmla="*/ 5435 w 38100"/>
                  <a:gd name="connsiteY2" fmla="*/ 27130 h 38100"/>
                  <a:gd name="connsiteX3" fmla="*/ 16260 w 38100"/>
                  <a:gd name="connsiteY3" fmla="*/ 5435 h 38100"/>
                  <a:gd name="connsiteX4" fmla="*/ 37956 w 38100"/>
                  <a:gd name="connsiteY4" fmla="*/ 1626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7956" y="16260"/>
                    </a:moveTo>
                    <a:cubicBezTo>
                      <a:pt x="40957" y="25241"/>
                      <a:pt x="36111" y="34954"/>
                      <a:pt x="27130" y="37955"/>
                    </a:cubicBezTo>
                    <a:cubicBezTo>
                      <a:pt x="18150" y="40957"/>
                      <a:pt x="8437" y="36110"/>
                      <a:pt x="5435" y="27130"/>
                    </a:cubicBezTo>
                    <a:cubicBezTo>
                      <a:pt x="2433" y="18150"/>
                      <a:pt x="7280" y="8437"/>
                      <a:pt x="16260" y="5435"/>
                    </a:cubicBezTo>
                    <a:cubicBezTo>
                      <a:pt x="25241" y="2433"/>
                      <a:pt x="34954" y="7280"/>
                      <a:pt x="37956" y="16260"/>
                    </a:cubicBezTo>
                    <a:close/>
                  </a:path>
                </a:pathLst>
              </a:custGeom>
              <a:solidFill>
                <a:srgbClr val="EDEDED"/>
              </a:solidFill>
              <a:ln w="9525" cap="flat">
                <a:noFill/>
                <a:prstDash val="solid"/>
                <a:miter/>
              </a:ln>
            </p:spPr>
            <p:txBody>
              <a:bodyPr rtlCol="1" anchor="ctr"/>
              <a:lstStyle/>
              <a:p>
                <a:endParaRPr lang="ar-EG"/>
              </a:p>
            </p:txBody>
          </p:sp>
          <p:sp>
            <p:nvSpPr>
              <p:cNvPr id="58" name="شكل حر: شكل 57">
                <a:extLst>
                  <a:ext uri="{FF2B5EF4-FFF2-40B4-BE49-F238E27FC236}">
                    <a16:creationId xmlns:a16="http://schemas.microsoft.com/office/drawing/2014/main" id="{0882FD05-00B3-45EC-B25C-4A267D906DB4}"/>
                  </a:ext>
                </a:extLst>
              </p:cNvPr>
              <p:cNvSpPr/>
              <p:nvPr/>
            </p:nvSpPr>
            <p:spPr>
              <a:xfrm>
                <a:off x="1646360" y="4447137"/>
                <a:ext cx="59426" cy="59426"/>
              </a:xfrm>
              <a:custGeom>
                <a:avLst/>
                <a:gdLst>
                  <a:gd name="connsiteX0" fmla="*/ 37956 w 38100"/>
                  <a:gd name="connsiteY0" fmla="*/ 16260 h 38100"/>
                  <a:gd name="connsiteX1" fmla="*/ 27130 w 38100"/>
                  <a:gd name="connsiteY1" fmla="*/ 37955 h 38100"/>
                  <a:gd name="connsiteX2" fmla="*/ 5435 w 38100"/>
                  <a:gd name="connsiteY2" fmla="*/ 27130 h 38100"/>
                  <a:gd name="connsiteX3" fmla="*/ 16260 w 38100"/>
                  <a:gd name="connsiteY3" fmla="*/ 5435 h 38100"/>
                  <a:gd name="connsiteX4" fmla="*/ 37956 w 38100"/>
                  <a:gd name="connsiteY4" fmla="*/ 1626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7956" y="16260"/>
                    </a:moveTo>
                    <a:cubicBezTo>
                      <a:pt x="40957" y="25241"/>
                      <a:pt x="36111" y="34954"/>
                      <a:pt x="27130" y="37955"/>
                    </a:cubicBezTo>
                    <a:cubicBezTo>
                      <a:pt x="18150" y="40957"/>
                      <a:pt x="8437" y="36110"/>
                      <a:pt x="5435" y="27130"/>
                    </a:cubicBezTo>
                    <a:cubicBezTo>
                      <a:pt x="2433" y="18150"/>
                      <a:pt x="7280" y="8437"/>
                      <a:pt x="16260" y="5435"/>
                    </a:cubicBezTo>
                    <a:cubicBezTo>
                      <a:pt x="25241" y="2433"/>
                      <a:pt x="34954" y="7280"/>
                      <a:pt x="37956" y="16260"/>
                    </a:cubicBezTo>
                    <a:close/>
                  </a:path>
                </a:pathLst>
              </a:custGeom>
              <a:solidFill>
                <a:srgbClr val="EDEDED"/>
              </a:solidFill>
              <a:ln w="9525" cap="flat">
                <a:noFill/>
                <a:prstDash val="solid"/>
                <a:miter/>
              </a:ln>
            </p:spPr>
            <p:txBody>
              <a:bodyPr rtlCol="1" anchor="ctr"/>
              <a:lstStyle/>
              <a:p>
                <a:endParaRPr lang="ar-EG"/>
              </a:p>
            </p:txBody>
          </p:sp>
          <p:sp>
            <p:nvSpPr>
              <p:cNvPr id="59" name="شكل حر: شكل 58">
                <a:extLst>
                  <a:ext uri="{FF2B5EF4-FFF2-40B4-BE49-F238E27FC236}">
                    <a16:creationId xmlns:a16="http://schemas.microsoft.com/office/drawing/2014/main" id="{330BC637-3F24-4EB0-991D-793BE4620A56}"/>
                  </a:ext>
                </a:extLst>
              </p:cNvPr>
              <p:cNvSpPr/>
              <p:nvPr/>
            </p:nvSpPr>
            <p:spPr>
              <a:xfrm>
                <a:off x="1246608" y="3784071"/>
                <a:ext cx="44570" cy="74283"/>
              </a:xfrm>
              <a:custGeom>
                <a:avLst/>
                <a:gdLst>
                  <a:gd name="connsiteX0" fmla="*/ 37148 w 28575"/>
                  <a:gd name="connsiteY0" fmla="*/ 12382 h 47625"/>
                  <a:gd name="connsiteX1" fmla="*/ 34290 w 28575"/>
                  <a:gd name="connsiteY1" fmla="*/ 952 h 47625"/>
                  <a:gd name="connsiteX2" fmla="*/ 22860 w 28575"/>
                  <a:gd name="connsiteY2" fmla="*/ 3810 h 47625"/>
                  <a:gd name="connsiteX3" fmla="*/ 952 w 28575"/>
                  <a:gd name="connsiteY3" fmla="*/ 41910 h 47625"/>
                  <a:gd name="connsiteX4" fmla="*/ 3810 w 28575"/>
                  <a:gd name="connsiteY4" fmla="*/ 52387 h 47625"/>
                  <a:gd name="connsiteX5" fmla="*/ 3810 w 28575"/>
                  <a:gd name="connsiteY5" fmla="*/ 52387 h 47625"/>
                  <a:gd name="connsiteX6" fmla="*/ 14287 w 28575"/>
                  <a:gd name="connsiteY6" fmla="*/ 49530 h 47625"/>
                  <a:gd name="connsiteX7" fmla="*/ 37148 w 28575"/>
                  <a:gd name="connsiteY7" fmla="*/ 1238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47625">
                    <a:moveTo>
                      <a:pt x="37148" y="12382"/>
                    </a:moveTo>
                    <a:cubicBezTo>
                      <a:pt x="39052" y="8573"/>
                      <a:pt x="38100" y="3810"/>
                      <a:pt x="34290" y="952"/>
                    </a:cubicBezTo>
                    <a:cubicBezTo>
                      <a:pt x="30480" y="-952"/>
                      <a:pt x="25717" y="0"/>
                      <a:pt x="22860" y="3810"/>
                    </a:cubicBezTo>
                    <a:lnTo>
                      <a:pt x="952" y="41910"/>
                    </a:lnTo>
                    <a:cubicBezTo>
                      <a:pt x="-952" y="45720"/>
                      <a:pt x="0" y="50482"/>
                      <a:pt x="3810" y="52387"/>
                    </a:cubicBezTo>
                    <a:cubicBezTo>
                      <a:pt x="3810" y="52387"/>
                      <a:pt x="3810" y="52387"/>
                      <a:pt x="3810" y="52387"/>
                    </a:cubicBezTo>
                    <a:cubicBezTo>
                      <a:pt x="7620" y="54293"/>
                      <a:pt x="12383" y="53340"/>
                      <a:pt x="14287" y="49530"/>
                    </a:cubicBezTo>
                    <a:lnTo>
                      <a:pt x="37148" y="12382"/>
                    </a:lnTo>
                    <a:close/>
                  </a:path>
                </a:pathLst>
              </a:custGeom>
              <a:solidFill>
                <a:srgbClr val="FFBB00"/>
              </a:solidFill>
              <a:ln w="9525" cap="flat">
                <a:noFill/>
                <a:prstDash val="solid"/>
                <a:miter/>
              </a:ln>
            </p:spPr>
            <p:txBody>
              <a:bodyPr rtlCol="1" anchor="ctr"/>
              <a:lstStyle/>
              <a:p>
                <a:endParaRPr lang="ar-EG"/>
              </a:p>
            </p:txBody>
          </p:sp>
          <p:sp>
            <p:nvSpPr>
              <p:cNvPr id="60" name="شكل حر: شكل 59">
                <a:extLst>
                  <a:ext uri="{FF2B5EF4-FFF2-40B4-BE49-F238E27FC236}">
                    <a16:creationId xmlns:a16="http://schemas.microsoft.com/office/drawing/2014/main" id="{2EA4B946-0C6F-4074-8E71-F1031B66723C}"/>
                  </a:ext>
                </a:extLst>
              </p:cNvPr>
              <p:cNvSpPr/>
              <p:nvPr/>
            </p:nvSpPr>
            <p:spPr>
              <a:xfrm>
                <a:off x="1326834" y="3889551"/>
                <a:ext cx="74283" cy="44570"/>
              </a:xfrm>
              <a:custGeom>
                <a:avLst/>
                <a:gdLst>
                  <a:gd name="connsiteX0" fmla="*/ 50482 w 47625"/>
                  <a:gd name="connsiteY0" fmla="*/ 15240 h 28575"/>
                  <a:gd name="connsiteX1" fmla="*/ 53340 w 47625"/>
                  <a:gd name="connsiteY1" fmla="*/ 3810 h 28575"/>
                  <a:gd name="connsiteX2" fmla="*/ 41910 w 47625"/>
                  <a:gd name="connsiteY2" fmla="*/ 953 h 28575"/>
                  <a:gd name="connsiteX3" fmla="*/ 3810 w 47625"/>
                  <a:gd name="connsiteY3" fmla="*/ 22860 h 28575"/>
                  <a:gd name="connsiteX4" fmla="*/ 952 w 47625"/>
                  <a:gd name="connsiteY4" fmla="*/ 33338 h 28575"/>
                  <a:gd name="connsiteX5" fmla="*/ 952 w 47625"/>
                  <a:gd name="connsiteY5" fmla="*/ 33338 h 28575"/>
                  <a:gd name="connsiteX6" fmla="*/ 11430 w 47625"/>
                  <a:gd name="connsiteY6" fmla="*/ 36195 h 28575"/>
                  <a:gd name="connsiteX7" fmla="*/ 50482 w 47625"/>
                  <a:gd name="connsiteY7" fmla="*/ 1524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28575">
                    <a:moveTo>
                      <a:pt x="50482" y="15240"/>
                    </a:moveTo>
                    <a:cubicBezTo>
                      <a:pt x="54292" y="13335"/>
                      <a:pt x="55245" y="7620"/>
                      <a:pt x="53340" y="3810"/>
                    </a:cubicBezTo>
                    <a:cubicBezTo>
                      <a:pt x="51435" y="0"/>
                      <a:pt x="45720" y="-953"/>
                      <a:pt x="41910" y="953"/>
                    </a:cubicBezTo>
                    <a:lnTo>
                      <a:pt x="3810" y="22860"/>
                    </a:lnTo>
                    <a:cubicBezTo>
                      <a:pt x="0" y="24765"/>
                      <a:pt x="-952" y="29528"/>
                      <a:pt x="952" y="33338"/>
                    </a:cubicBezTo>
                    <a:cubicBezTo>
                      <a:pt x="952" y="33338"/>
                      <a:pt x="952" y="33338"/>
                      <a:pt x="952" y="33338"/>
                    </a:cubicBezTo>
                    <a:cubicBezTo>
                      <a:pt x="2857" y="37147"/>
                      <a:pt x="7620" y="38100"/>
                      <a:pt x="11430" y="36195"/>
                    </a:cubicBezTo>
                    <a:lnTo>
                      <a:pt x="50482" y="15240"/>
                    </a:lnTo>
                    <a:close/>
                  </a:path>
                </a:pathLst>
              </a:custGeom>
              <a:solidFill>
                <a:srgbClr val="FFBB00"/>
              </a:solidFill>
              <a:ln w="9525" cap="flat">
                <a:noFill/>
                <a:prstDash val="solid"/>
                <a:miter/>
              </a:ln>
            </p:spPr>
            <p:txBody>
              <a:bodyPr rtlCol="1" anchor="ctr"/>
              <a:lstStyle/>
              <a:p>
                <a:endParaRPr lang="ar-EG"/>
              </a:p>
            </p:txBody>
          </p:sp>
          <p:sp>
            <p:nvSpPr>
              <p:cNvPr id="61" name="شكل حر: شكل 60">
                <a:extLst>
                  <a:ext uri="{FF2B5EF4-FFF2-40B4-BE49-F238E27FC236}">
                    <a16:creationId xmlns:a16="http://schemas.microsoft.com/office/drawing/2014/main" id="{5542E4BB-1A3F-4A19-A2B9-940105A699D0}"/>
                  </a:ext>
                </a:extLst>
              </p:cNvPr>
              <p:cNvSpPr/>
              <p:nvPr/>
            </p:nvSpPr>
            <p:spPr>
              <a:xfrm>
                <a:off x="1358033" y="4033660"/>
                <a:ext cx="89139" cy="14857"/>
              </a:xfrm>
              <a:custGeom>
                <a:avLst/>
                <a:gdLst>
                  <a:gd name="connsiteX0" fmla="*/ 51435 w 57150"/>
                  <a:gd name="connsiteY0" fmla="*/ 0 h 9525"/>
                  <a:gd name="connsiteX1" fmla="*/ 7620 w 57150"/>
                  <a:gd name="connsiteY1" fmla="*/ 0 h 9525"/>
                  <a:gd name="connsiteX2" fmla="*/ 0 w 57150"/>
                  <a:gd name="connsiteY2" fmla="*/ 7620 h 9525"/>
                  <a:gd name="connsiteX3" fmla="*/ 0 w 57150"/>
                  <a:gd name="connsiteY3" fmla="*/ 7620 h 9525"/>
                  <a:gd name="connsiteX4" fmla="*/ 7620 w 57150"/>
                  <a:gd name="connsiteY4" fmla="*/ 15240 h 9525"/>
                  <a:gd name="connsiteX5" fmla="*/ 51435 w 57150"/>
                  <a:gd name="connsiteY5" fmla="*/ 15240 h 9525"/>
                  <a:gd name="connsiteX6" fmla="*/ 59055 w 57150"/>
                  <a:gd name="connsiteY6" fmla="*/ 7620 h 9525"/>
                  <a:gd name="connsiteX7" fmla="*/ 51435 w 57150"/>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9525">
                    <a:moveTo>
                      <a:pt x="51435" y="0"/>
                    </a:moveTo>
                    <a:lnTo>
                      <a:pt x="7620" y="0"/>
                    </a:lnTo>
                    <a:cubicBezTo>
                      <a:pt x="2858" y="0"/>
                      <a:pt x="0" y="3810"/>
                      <a:pt x="0" y="7620"/>
                    </a:cubicBezTo>
                    <a:cubicBezTo>
                      <a:pt x="0" y="7620"/>
                      <a:pt x="0" y="7620"/>
                      <a:pt x="0" y="7620"/>
                    </a:cubicBezTo>
                    <a:cubicBezTo>
                      <a:pt x="0" y="12382"/>
                      <a:pt x="3810" y="15240"/>
                      <a:pt x="7620" y="15240"/>
                    </a:cubicBezTo>
                    <a:lnTo>
                      <a:pt x="51435" y="15240"/>
                    </a:lnTo>
                    <a:cubicBezTo>
                      <a:pt x="56198" y="15240"/>
                      <a:pt x="59055" y="11430"/>
                      <a:pt x="59055" y="7620"/>
                    </a:cubicBezTo>
                    <a:cubicBezTo>
                      <a:pt x="59055" y="3810"/>
                      <a:pt x="55245" y="0"/>
                      <a:pt x="51435" y="0"/>
                    </a:cubicBezTo>
                    <a:close/>
                  </a:path>
                </a:pathLst>
              </a:custGeom>
              <a:solidFill>
                <a:srgbClr val="FFBB00"/>
              </a:solidFill>
              <a:ln w="9525" cap="flat">
                <a:noFill/>
                <a:prstDash val="solid"/>
                <a:miter/>
              </a:ln>
            </p:spPr>
            <p:txBody>
              <a:bodyPr rtlCol="1" anchor="ctr"/>
              <a:lstStyle/>
              <a:p>
                <a:endParaRPr lang="ar-EG"/>
              </a:p>
            </p:txBody>
          </p:sp>
          <p:sp>
            <p:nvSpPr>
              <p:cNvPr id="62" name="شكل حر: شكل 61">
                <a:extLst>
                  <a:ext uri="{FF2B5EF4-FFF2-40B4-BE49-F238E27FC236}">
                    <a16:creationId xmlns:a16="http://schemas.microsoft.com/office/drawing/2014/main" id="{0D7E6781-CE1B-4ED1-84AB-8DD6DED27063}"/>
                  </a:ext>
                </a:extLst>
              </p:cNvPr>
              <p:cNvSpPr/>
              <p:nvPr/>
            </p:nvSpPr>
            <p:spPr>
              <a:xfrm>
                <a:off x="1329805" y="4143598"/>
                <a:ext cx="74283" cy="59426"/>
              </a:xfrm>
              <a:custGeom>
                <a:avLst/>
                <a:gdLst>
                  <a:gd name="connsiteX0" fmla="*/ 40958 w 47625"/>
                  <a:gd name="connsiteY0" fmla="*/ 37147 h 38100"/>
                  <a:gd name="connsiteX1" fmla="*/ 52387 w 47625"/>
                  <a:gd name="connsiteY1" fmla="*/ 34290 h 38100"/>
                  <a:gd name="connsiteX2" fmla="*/ 49530 w 47625"/>
                  <a:gd name="connsiteY2" fmla="*/ 22860 h 38100"/>
                  <a:gd name="connsiteX3" fmla="*/ 11430 w 47625"/>
                  <a:gd name="connsiteY3" fmla="*/ 953 h 38100"/>
                  <a:gd name="connsiteX4" fmla="*/ 952 w 47625"/>
                  <a:gd name="connsiteY4" fmla="*/ 3810 h 38100"/>
                  <a:gd name="connsiteX5" fmla="*/ 952 w 47625"/>
                  <a:gd name="connsiteY5" fmla="*/ 3810 h 38100"/>
                  <a:gd name="connsiteX6" fmla="*/ 3810 w 47625"/>
                  <a:gd name="connsiteY6" fmla="*/ 14288 h 38100"/>
                  <a:gd name="connsiteX7" fmla="*/ 40958 w 47625"/>
                  <a:gd name="connsiteY7" fmla="*/ 3714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40958" y="37147"/>
                    </a:moveTo>
                    <a:cubicBezTo>
                      <a:pt x="44768" y="39053"/>
                      <a:pt x="49530" y="38100"/>
                      <a:pt x="52387" y="34290"/>
                    </a:cubicBezTo>
                    <a:cubicBezTo>
                      <a:pt x="54293" y="30480"/>
                      <a:pt x="53340" y="25717"/>
                      <a:pt x="49530" y="22860"/>
                    </a:cubicBezTo>
                    <a:lnTo>
                      <a:pt x="11430" y="953"/>
                    </a:lnTo>
                    <a:cubicBezTo>
                      <a:pt x="7620" y="-953"/>
                      <a:pt x="2858" y="0"/>
                      <a:pt x="952" y="3810"/>
                    </a:cubicBezTo>
                    <a:cubicBezTo>
                      <a:pt x="952" y="3810"/>
                      <a:pt x="952" y="3810"/>
                      <a:pt x="952" y="3810"/>
                    </a:cubicBezTo>
                    <a:cubicBezTo>
                      <a:pt x="-952" y="7620"/>
                      <a:pt x="0" y="12382"/>
                      <a:pt x="3810" y="14288"/>
                    </a:cubicBezTo>
                    <a:lnTo>
                      <a:pt x="40958" y="37147"/>
                    </a:lnTo>
                    <a:close/>
                  </a:path>
                </a:pathLst>
              </a:custGeom>
              <a:solidFill>
                <a:srgbClr val="FFBB00"/>
              </a:solidFill>
              <a:ln w="9525" cap="flat">
                <a:noFill/>
                <a:prstDash val="solid"/>
                <a:miter/>
              </a:ln>
            </p:spPr>
            <p:txBody>
              <a:bodyPr rtlCol="1" anchor="ctr"/>
              <a:lstStyle/>
              <a:p>
                <a:endParaRPr lang="ar-EG"/>
              </a:p>
            </p:txBody>
          </p:sp>
          <p:sp>
            <p:nvSpPr>
              <p:cNvPr id="63" name="شكل حر: شكل 62">
                <a:extLst>
                  <a:ext uri="{FF2B5EF4-FFF2-40B4-BE49-F238E27FC236}">
                    <a16:creationId xmlns:a16="http://schemas.microsoft.com/office/drawing/2014/main" id="{179C176A-55D9-4BF5-B841-394EDB8C3A65}"/>
                  </a:ext>
                </a:extLst>
              </p:cNvPr>
              <p:cNvSpPr/>
              <p:nvPr/>
            </p:nvSpPr>
            <p:spPr>
              <a:xfrm>
                <a:off x="890052" y="4145083"/>
                <a:ext cx="74283" cy="44570"/>
              </a:xfrm>
              <a:custGeom>
                <a:avLst/>
                <a:gdLst>
                  <a:gd name="connsiteX0" fmla="*/ 3810 w 47625"/>
                  <a:gd name="connsiteY0" fmla="*/ 21907 h 28575"/>
                  <a:gd name="connsiteX1" fmla="*/ 952 w 47625"/>
                  <a:gd name="connsiteY1" fmla="*/ 33338 h 28575"/>
                  <a:gd name="connsiteX2" fmla="*/ 12382 w 47625"/>
                  <a:gd name="connsiteY2" fmla="*/ 36195 h 28575"/>
                  <a:gd name="connsiteX3" fmla="*/ 50482 w 47625"/>
                  <a:gd name="connsiteY3" fmla="*/ 14288 h 28575"/>
                  <a:gd name="connsiteX4" fmla="*/ 53340 w 47625"/>
                  <a:gd name="connsiteY4" fmla="*/ 3810 h 28575"/>
                  <a:gd name="connsiteX5" fmla="*/ 53340 w 47625"/>
                  <a:gd name="connsiteY5" fmla="*/ 3810 h 28575"/>
                  <a:gd name="connsiteX6" fmla="*/ 42862 w 47625"/>
                  <a:gd name="connsiteY6" fmla="*/ 952 h 28575"/>
                  <a:gd name="connsiteX7" fmla="*/ 3810 w 47625"/>
                  <a:gd name="connsiteY7" fmla="*/ 21907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28575">
                    <a:moveTo>
                      <a:pt x="3810" y="21907"/>
                    </a:moveTo>
                    <a:cubicBezTo>
                      <a:pt x="0" y="23813"/>
                      <a:pt x="-952" y="29527"/>
                      <a:pt x="952" y="33338"/>
                    </a:cubicBezTo>
                    <a:cubicBezTo>
                      <a:pt x="2857" y="37148"/>
                      <a:pt x="8573" y="38100"/>
                      <a:pt x="12382" y="36195"/>
                    </a:cubicBezTo>
                    <a:lnTo>
                      <a:pt x="50482" y="14288"/>
                    </a:lnTo>
                    <a:cubicBezTo>
                      <a:pt x="54293" y="12382"/>
                      <a:pt x="55245" y="7620"/>
                      <a:pt x="53340" y="3810"/>
                    </a:cubicBezTo>
                    <a:cubicBezTo>
                      <a:pt x="53340" y="3810"/>
                      <a:pt x="53340" y="3810"/>
                      <a:pt x="53340" y="3810"/>
                    </a:cubicBezTo>
                    <a:cubicBezTo>
                      <a:pt x="51435" y="0"/>
                      <a:pt x="46673" y="-952"/>
                      <a:pt x="42862" y="952"/>
                    </a:cubicBezTo>
                    <a:lnTo>
                      <a:pt x="3810" y="21907"/>
                    </a:lnTo>
                    <a:close/>
                  </a:path>
                </a:pathLst>
              </a:custGeom>
              <a:solidFill>
                <a:srgbClr val="FFBB00"/>
              </a:solidFill>
              <a:ln w="9525" cap="flat">
                <a:noFill/>
                <a:prstDash val="solid"/>
                <a:miter/>
              </a:ln>
            </p:spPr>
            <p:txBody>
              <a:bodyPr rtlCol="1" anchor="ctr"/>
              <a:lstStyle/>
              <a:p>
                <a:endParaRPr lang="ar-EG"/>
              </a:p>
            </p:txBody>
          </p:sp>
          <p:sp>
            <p:nvSpPr>
              <p:cNvPr id="64" name="شكل حر: شكل 63">
                <a:extLst>
                  <a:ext uri="{FF2B5EF4-FFF2-40B4-BE49-F238E27FC236}">
                    <a16:creationId xmlns:a16="http://schemas.microsoft.com/office/drawing/2014/main" id="{96ED86A4-283D-429A-A610-CEDC159291EC}"/>
                  </a:ext>
                </a:extLst>
              </p:cNvPr>
              <p:cNvSpPr/>
              <p:nvPr/>
            </p:nvSpPr>
            <p:spPr>
              <a:xfrm>
                <a:off x="852912" y="4033660"/>
                <a:ext cx="89139" cy="14857"/>
              </a:xfrm>
              <a:custGeom>
                <a:avLst/>
                <a:gdLst>
                  <a:gd name="connsiteX0" fmla="*/ 59055 w 57150"/>
                  <a:gd name="connsiteY0" fmla="*/ 7620 h 9525"/>
                  <a:gd name="connsiteX1" fmla="*/ 51435 w 57150"/>
                  <a:gd name="connsiteY1" fmla="*/ 0 h 9525"/>
                  <a:gd name="connsiteX2" fmla="*/ 7620 w 57150"/>
                  <a:gd name="connsiteY2" fmla="*/ 0 h 9525"/>
                  <a:gd name="connsiteX3" fmla="*/ 0 w 57150"/>
                  <a:gd name="connsiteY3" fmla="*/ 7620 h 9525"/>
                  <a:gd name="connsiteX4" fmla="*/ 7620 w 57150"/>
                  <a:gd name="connsiteY4" fmla="*/ 15240 h 9525"/>
                  <a:gd name="connsiteX5" fmla="*/ 51435 w 57150"/>
                  <a:gd name="connsiteY5" fmla="*/ 15240 h 9525"/>
                  <a:gd name="connsiteX6" fmla="*/ 59055 w 57150"/>
                  <a:gd name="connsiteY6" fmla="*/ 7620 h 9525"/>
                  <a:gd name="connsiteX7" fmla="*/ 59055 w 57150"/>
                  <a:gd name="connsiteY7" fmla="*/ 762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9525">
                    <a:moveTo>
                      <a:pt x="59055" y="7620"/>
                    </a:moveTo>
                    <a:cubicBezTo>
                      <a:pt x="59055" y="2857"/>
                      <a:pt x="55245" y="0"/>
                      <a:pt x="51435" y="0"/>
                    </a:cubicBezTo>
                    <a:lnTo>
                      <a:pt x="7620" y="0"/>
                    </a:lnTo>
                    <a:cubicBezTo>
                      <a:pt x="2857" y="0"/>
                      <a:pt x="0" y="3810"/>
                      <a:pt x="0" y="7620"/>
                    </a:cubicBezTo>
                    <a:cubicBezTo>
                      <a:pt x="0" y="11430"/>
                      <a:pt x="3810" y="15240"/>
                      <a:pt x="7620" y="15240"/>
                    </a:cubicBezTo>
                    <a:lnTo>
                      <a:pt x="51435" y="15240"/>
                    </a:lnTo>
                    <a:cubicBezTo>
                      <a:pt x="55245" y="16192"/>
                      <a:pt x="59055" y="12382"/>
                      <a:pt x="59055" y="7620"/>
                    </a:cubicBezTo>
                    <a:cubicBezTo>
                      <a:pt x="59055" y="8572"/>
                      <a:pt x="59055" y="8572"/>
                      <a:pt x="59055" y="7620"/>
                    </a:cubicBezTo>
                    <a:close/>
                  </a:path>
                </a:pathLst>
              </a:custGeom>
              <a:solidFill>
                <a:srgbClr val="FFBB00"/>
              </a:solidFill>
              <a:ln w="9525" cap="flat">
                <a:noFill/>
                <a:prstDash val="solid"/>
                <a:miter/>
              </a:ln>
            </p:spPr>
            <p:txBody>
              <a:bodyPr rtlCol="1" anchor="ctr"/>
              <a:lstStyle/>
              <a:p>
                <a:endParaRPr lang="ar-EG"/>
              </a:p>
            </p:txBody>
          </p:sp>
          <p:sp>
            <p:nvSpPr>
              <p:cNvPr id="65" name="شكل حر: شكل 64">
                <a:extLst>
                  <a:ext uri="{FF2B5EF4-FFF2-40B4-BE49-F238E27FC236}">
                    <a16:creationId xmlns:a16="http://schemas.microsoft.com/office/drawing/2014/main" id="{EB3F8A3B-F580-4AE1-A355-611CCC70F177}"/>
                  </a:ext>
                </a:extLst>
              </p:cNvPr>
              <p:cNvSpPr/>
              <p:nvPr/>
            </p:nvSpPr>
            <p:spPr>
              <a:xfrm>
                <a:off x="888566" y="3891038"/>
                <a:ext cx="74283" cy="44570"/>
              </a:xfrm>
              <a:custGeom>
                <a:avLst/>
                <a:gdLst>
                  <a:gd name="connsiteX0" fmla="*/ 12383 w 47625"/>
                  <a:gd name="connsiteY0" fmla="*/ 952 h 28575"/>
                  <a:gd name="connsiteX1" fmla="*/ 953 w 47625"/>
                  <a:gd name="connsiteY1" fmla="*/ 3810 h 28575"/>
                  <a:gd name="connsiteX2" fmla="*/ 3810 w 47625"/>
                  <a:gd name="connsiteY2" fmla="*/ 15240 h 28575"/>
                  <a:gd name="connsiteX3" fmla="*/ 41910 w 47625"/>
                  <a:gd name="connsiteY3" fmla="*/ 37147 h 28575"/>
                  <a:gd name="connsiteX4" fmla="*/ 52388 w 47625"/>
                  <a:gd name="connsiteY4" fmla="*/ 34290 h 28575"/>
                  <a:gd name="connsiteX5" fmla="*/ 52388 w 47625"/>
                  <a:gd name="connsiteY5" fmla="*/ 34290 h 28575"/>
                  <a:gd name="connsiteX6" fmla="*/ 49530 w 47625"/>
                  <a:gd name="connsiteY6" fmla="*/ 23813 h 28575"/>
                  <a:gd name="connsiteX7" fmla="*/ 12383 w 47625"/>
                  <a:gd name="connsiteY7" fmla="*/ 952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28575">
                    <a:moveTo>
                      <a:pt x="12383" y="952"/>
                    </a:moveTo>
                    <a:cubicBezTo>
                      <a:pt x="8572" y="-953"/>
                      <a:pt x="3810" y="0"/>
                      <a:pt x="953" y="3810"/>
                    </a:cubicBezTo>
                    <a:cubicBezTo>
                      <a:pt x="-953" y="7620"/>
                      <a:pt x="0" y="12382"/>
                      <a:pt x="3810" y="15240"/>
                    </a:cubicBezTo>
                    <a:lnTo>
                      <a:pt x="41910" y="37147"/>
                    </a:lnTo>
                    <a:cubicBezTo>
                      <a:pt x="45720" y="39052"/>
                      <a:pt x="50483" y="38100"/>
                      <a:pt x="52388" y="34290"/>
                    </a:cubicBezTo>
                    <a:cubicBezTo>
                      <a:pt x="52388" y="34290"/>
                      <a:pt x="52388" y="34290"/>
                      <a:pt x="52388" y="34290"/>
                    </a:cubicBezTo>
                    <a:cubicBezTo>
                      <a:pt x="54292" y="30480"/>
                      <a:pt x="53340" y="25718"/>
                      <a:pt x="49530" y="23813"/>
                    </a:cubicBezTo>
                    <a:lnTo>
                      <a:pt x="12383" y="952"/>
                    </a:lnTo>
                    <a:close/>
                  </a:path>
                </a:pathLst>
              </a:custGeom>
              <a:solidFill>
                <a:srgbClr val="FFBB00"/>
              </a:solidFill>
              <a:ln w="9525" cap="flat">
                <a:noFill/>
                <a:prstDash val="solid"/>
                <a:miter/>
              </a:ln>
            </p:spPr>
            <p:txBody>
              <a:bodyPr rtlCol="1" anchor="ctr"/>
              <a:lstStyle/>
              <a:p>
                <a:endParaRPr lang="ar-EG"/>
              </a:p>
            </p:txBody>
          </p:sp>
          <p:sp>
            <p:nvSpPr>
              <p:cNvPr id="66" name="شكل حر: شكل 65">
                <a:extLst>
                  <a:ext uri="{FF2B5EF4-FFF2-40B4-BE49-F238E27FC236}">
                    <a16:creationId xmlns:a16="http://schemas.microsoft.com/office/drawing/2014/main" id="{C30789CD-B25C-4F57-A1A2-7AC74CE55256}"/>
                  </a:ext>
                </a:extLst>
              </p:cNvPr>
              <p:cNvSpPr/>
              <p:nvPr/>
            </p:nvSpPr>
            <p:spPr>
              <a:xfrm>
                <a:off x="994048" y="3785556"/>
                <a:ext cx="44570" cy="74283"/>
              </a:xfrm>
              <a:custGeom>
                <a:avLst/>
                <a:gdLst>
                  <a:gd name="connsiteX0" fmla="*/ 15240 w 28575"/>
                  <a:gd name="connsiteY0" fmla="*/ 3810 h 47625"/>
                  <a:gd name="connsiteX1" fmla="*/ 3810 w 28575"/>
                  <a:gd name="connsiteY1" fmla="*/ 953 h 47625"/>
                  <a:gd name="connsiteX2" fmla="*/ 952 w 28575"/>
                  <a:gd name="connsiteY2" fmla="*/ 12383 h 47625"/>
                  <a:gd name="connsiteX3" fmla="*/ 22860 w 28575"/>
                  <a:gd name="connsiteY3" fmla="*/ 50483 h 47625"/>
                  <a:gd name="connsiteX4" fmla="*/ 33337 w 28575"/>
                  <a:gd name="connsiteY4" fmla="*/ 53340 h 47625"/>
                  <a:gd name="connsiteX5" fmla="*/ 33337 w 28575"/>
                  <a:gd name="connsiteY5" fmla="*/ 53340 h 47625"/>
                  <a:gd name="connsiteX6" fmla="*/ 36195 w 28575"/>
                  <a:gd name="connsiteY6" fmla="*/ 42863 h 47625"/>
                  <a:gd name="connsiteX7" fmla="*/ 15240 w 28575"/>
                  <a:gd name="connsiteY7" fmla="*/ 381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47625">
                    <a:moveTo>
                      <a:pt x="15240" y="3810"/>
                    </a:moveTo>
                    <a:cubicBezTo>
                      <a:pt x="13335" y="0"/>
                      <a:pt x="7620" y="-953"/>
                      <a:pt x="3810" y="953"/>
                    </a:cubicBezTo>
                    <a:cubicBezTo>
                      <a:pt x="0" y="2858"/>
                      <a:pt x="-952" y="8572"/>
                      <a:pt x="952" y="12383"/>
                    </a:cubicBezTo>
                    <a:lnTo>
                      <a:pt x="22860" y="50483"/>
                    </a:lnTo>
                    <a:cubicBezTo>
                      <a:pt x="24765" y="54292"/>
                      <a:pt x="29527" y="55245"/>
                      <a:pt x="33337" y="53340"/>
                    </a:cubicBezTo>
                    <a:cubicBezTo>
                      <a:pt x="33337" y="53340"/>
                      <a:pt x="33337" y="53340"/>
                      <a:pt x="33337" y="53340"/>
                    </a:cubicBezTo>
                    <a:cubicBezTo>
                      <a:pt x="37148" y="51435"/>
                      <a:pt x="38100" y="46672"/>
                      <a:pt x="36195" y="42863"/>
                    </a:cubicBezTo>
                    <a:lnTo>
                      <a:pt x="15240" y="3810"/>
                    </a:lnTo>
                    <a:close/>
                  </a:path>
                </a:pathLst>
              </a:custGeom>
              <a:solidFill>
                <a:srgbClr val="FFBB00"/>
              </a:solidFill>
              <a:ln w="9525" cap="flat">
                <a:noFill/>
                <a:prstDash val="solid"/>
                <a:miter/>
              </a:ln>
            </p:spPr>
            <p:txBody>
              <a:bodyPr rtlCol="1" anchor="ctr"/>
              <a:lstStyle/>
              <a:p>
                <a:endParaRPr lang="ar-EG"/>
              </a:p>
            </p:txBody>
          </p:sp>
          <p:sp>
            <p:nvSpPr>
              <p:cNvPr id="67" name="شكل حر: شكل 66">
                <a:extLst>
                  <a:ext uri="{FF2B5EF4-FFF2-40B4-BE49-F238E27FC236}">
                    <a16:creationId xmlns:a16="http://schemas.microsoft.com/office/drawing/2014/main" id="{01D938C8-54E0-4386-8AFF-88370FF7D7AF}"/>
                  </a:ext>
                </a:extLst>
              </p:cNvPr>
              <p:cNvSpPr/>
              <p:nvPr/>
            </p:nvSpPr>
            <p:spPr>
              <a:xfrm>
                <a:off x="1139412" y="3748415"/>
                <a:ext cx="14857" cy="89139"/>
              </a:xfrm>
              <a:custGeom>
                <a:avLst/>
                <a:gdLst>
                  <a:gd name="connsiteX0" fmla="*/ 7767 w 9525"/>
                  <a:gd name="connsiteY0" fmla="*/ 59055 h 57150"/>
                  <a:gd name="connsiteX1" fmla="*/ 15387 w 9525"/>
                  <a:gd name="connsiteY1" fmla="*/ 51435 h 57150"/>
                  <a:gd name="connsiteX2" fmla="*/ 15387 w 9525"/>
                  <a:gd name="connsiteY2" fmla="*/ 7620 h 57150"/>
                  <a:gd name="connsiteX3" fmla="*/ 7767 w 9525"/>
                  <a:gd name="connsiteY3" fmla="*/ 0 h 57150"/>
                  <a:gd name="connsiteX4" fmla="*/ 147 w 9525"/>
                  <a:gd name="connsiteY4" fmla="*/ 7620 h 57150"/>
                  <a:gd name="connsiteX5" fmla="*/ 147 w 9525"/>
                  <a:gd name="connsiteY5" fmla="*/ 51435 h 57150"/>
                  <a:gd name="connsiteX6" fmla="*/ 7767 w 9525"/>
                  <a:gd name="connsiteY6" fmla="*/ 59055 h 57150"/>
                  <a:gd name="connsiteX7" fmla="*/ 7767 w 9525"/>
                  <a:gd name="connsiteY7" fmla="*/ 5905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 h="57150">
                    <a:moveTo>
                      <a:pt x="7767" y="59055"/>
                    </a:moveTo>
                    <a:cubicBezTo>
                      <a:pt x="12529" y="59055"/>
                      <a:pt x="15387" y="55245"/>
                      <a:pt x="15387" y="51435"/>
                    </a:cubicBezTo>
                    <a:lnTo>
                      <a:pt x="15387" y="7620"/>
                    </a:lnTo>
                    <a:cubicBezTo>
                      <a:pt x="15387" y="2858"/>
                      <a:pt x="11577" y="0"/>
                      <a:pt x="7767" y="0"/>
                    </a:cubicBezTo>
                    <a:cubicBezTo>
                      <a:pt x="3004" y="0"/>
                      <a:pt x="147" y="3810"/>
                      <a:pt x="147" y="7620"/>
                    </a:cubicBezTo>
                    <a:lnTo>
                      <a:pt x="147" y="51435"/>
                    </a:lnTo>
                    <a:cubicBezTo>
                      <a:pt x="-806" y="55245"/>
                      <a:pt x="3004" y="59055"/>
                      <a:pt x="7767" y="59055"/>
                    </a:cubicBezTo>
                    <a:cubicBezTo>
                      <a:pt x="6814" y="59055"/>
                      <a:pt x="6814" y="59055"/>
                      <a:pt x="7767" y="59055"/>
                    </a:cubicBezTo>
                    <a:close/>
                  </a:path>
                </a:pathLst>
              </a:custGeom>
              <a:solidFill>
                <a:srgbClr val="FFBB00"/>
              </a:solidFill>
              <a:ln w="9525" cap="flat">
                <a:noFill/>
                <a:prstDash val="solid"/>
                <a:miter/>
              </a:ln>
            </p:spPr>
            <p:txBody>
              <a:bodyPr rtlCol="1" anchor="ctr"/>
              <a:lstStyle/>
              <a:p>
                <a:endParaRPr lang="ar-EG"/>
              </a:p>
            </p:txBody>
          </p:sp>
        </p:grpSp>
        <p:sp>
          <p:nvSpPr>
            <p:cNvPr id="48" name="مربع نص 47">
              <a:extLst>
                <a:ext uri="{FF2B5EF4-FFF2-40B4-BE49-F238E27FC236}">
                  <a16:creationId xmlns:a16="http://schemas.microsoft.com/office/drawing/2014/main" id="{64473A2B-A6E7-474C-83E4-8917F06E1D1D}"/>
                </a:ext>
              </a:extLst>
            </p:cNvPr>
            <p:cNvSpPr txBox="1"/>
            <p:nvPr/>
          </p:nvSpPr>
          <p:spPr>
            <a:xfrm>
              <a:off x="10639924" y="374908"/>
              <a:ext cx="391484" cy="523220"/>
            </a:xfrm>
            <a:prstGeom prst="rect">
              <a:avLst/>
            </a:prstGeom>
            <a:noFill/>
          </p:spPr>
          <p:txBody>
            <a:bodyPr wrap="square" rtlCol="1">
              <a:spAutoFit/>
            </a:bodyPr>
            <a:lstStyle/>
            <a:p>
              <a:r>
                <a:rPr lang="ar-IQ" sz="2800" dirty="0">
                  <a:solidFill>
                    <a:schemeClr val="bg1"/>
                  </a:solidFill>
                  <a:latin typeface="STV" pitchFamily="2" charset="-78"/>
                  <a:cs typeface="Bader" pitchFamily="2" charset="-78"/>
                </a:rPr>
                <a:t>2</a:t>
              </a:r>
              <a:endParaRPr lang="ar-IQ" dirty="0">
                <a:solidFill>
                  <a:schemeClr val="bg1"/>
                </a:solidFill>
                <a:latin typeface="STV" pitchFamily="2" charset="-78"/>
                <a:cs typeface="Bader" pitchFamily="2" charset="-78"/>
              </a:endParaRPr>
            </a:p>
          </p:txBody>
        </p:sp>
      </p:grpSp>
    </p:spTree>
    <p:extLst>
      <p:ext uri="{BB962C8B-B14F-4D97-AF65-F5344CB8AC3E}">
        <p14:creationId xmlns:p14="http://schemas.microsoft.com/office/powerpoint/2010/main" val="1063410804"/>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heel(1)">
                                      <p:cBhvr>
                                        <p:cTn id="7" dur="2000"/>
                                        <p:tgtEl>
                                          <p:spTgt spid="4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1)">
                                      <p:cBhvr>
                                        <p:cTn id="10" dur="2000"/>
                                        <p:tgtEl>
                                          <p:spTgt spid="25"/>
                                        </p:tgtEl>
                                      </p:cBhvr>
                                    </p:animEffect>
                                  </p:childTnLst>
                                </p:cTn>
                              </p:par>
                            </p:childTnLst>
                          </p:cTn>
                        </p:par>
                        <p:par>
                          <p:cTn id="11" fill="hold">
                            <p:stCondLst>
                              <p:cond delay="2000"/>
                            </p:stCondLst>
                            <p:childTnLst>
                              <p:par>
                                <p:cTn id="12" presetID="22" presetClass="entr" presetSubtype="1"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up)">
                                      <p:cBhvr>
                                        <p:cTn id="14" dur="2000"/>
                                        <p:tgtEl>
                                          <p:spTgt spid="38"/>
                                        </p:tgtEl>
                                      </p:cBhvr>
                                    </p:animEffect>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500"/>
                                        <p:tgtEl>
                                          <p:spTgt spid="7"/>
                                        </p:tgtEl>
                                      </p:cBhvr>
                                    </p:animEffect>
                                  </p:childTnLst>
                                </p:cTn>
                              </p:par>
                            </p:childTnLst>
                          </p:cTn>
                        </p:par>
                        <p:par>
                          <p:cTn id="18" fill="hold">
                            <p:stCondLst>
                              <p:cond delay="5500"/>
                            </p:stCondLst>
                            <p:childTnLst>
                              <p:par>
                                <p:cTn id="19" presetID="42" presetClass="entr" presetSubtype="0" fill="hold" grpId="0"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40000">
              <a:srgbClr val="B931B9"/>
            </a:gs>
            <a:gs pos="40000">
              <a:schemeClr val="bg1">
                <a:lumMod val="95000"/>
              </a:schemeClr>
            </a:gs>
          </a:gsLst>
          <a:lin ang="16200000" scaled="1"/>
          <a:tileRect/>
        </a:gradFill>
        <a:effectLst/>
      </p:bgPr>
    </p:bg>
    <p:spTree>
      <p:nvGrpSpPr>
        <p:cNvPr id="1" name=""/>
        <p:cNvGrpSpPr/>
        <p:nvPr/>
      </p:nvGrpSpPr>
      <p:grpSpPr>
        <a:xfrm>
          <a:off x="0" y="0"/>
          <a:ext cx="0" cy="0"/>
          <a:chOff x="0" y="0"/>
          <a:chExt cx="0" cy="0"/>
        </a:xfrm>
      </p:grpSpPr>
      <p:sp>
        <p:nvSpPr>
          <p:cNvPr id="25" name="TextBox 138">
            <a:extLst>
              <a:ext uri="{FF2B5EF4-FFF2-40B4-BE49-F238E27FC236}">
                <a16:creationId xmlns:a16="http://schemas.microsoft.com/office/drawing/2014/main" id="{ECB9B077-08BF-4BBA-B8B9-374DA540AE8B}"/>
              </a:ext>
            </a:extLst>
          </p:cNvPr>
          <p:cNvSpPr txBox="1"/>
          <p:nvPr/>
        </p:nvSpPr>
        <p:spPr>
          <a:xfrm flipH="1">
            <a:off x="4276254" y="244551"/>
            <a:ext cx="5692715" cy="830997"/>
          </a:xfrm>
          <a:prstGeom prst="rect">
            <a:avLst/>
          </a:prstGeom>
          <a:noFill/>
        </p:spPr>
        <p:txBody>
          <a:bodyPr wrap="square" lIns="0" tIns="0" rIns="0" bIns="0" rtlCol="0">
            <a:spAutoFit/>
          </a:bodyPr>
          <a:lstStyle/>
          <a:p>
            <a:pPr algn="justLow"/>
            <a:r>
              <a:rPr lang="ar-IQ" sz="5400" dirty="0">
                <a:solidFill>
                  <a:srgbClr val="00B0F0"/>
                </a:solidFill>
                <a:latin typeface="STV" pitchFamily="2" charset="-78"/>
                <a:cs typeface="STV" pitchFamily="2" charset="-78"/>
              </a:rPr>
              <a:t>الفكرة , الأمنية , الحلم</a:t>
            </a:r>
            <a:endParaRPr lang="en-US" sz="5400" b="1" dirty="0">
              <a:solidFill>
                <a:srgbClr val="00B0F0"/>
              </a:solidFill>
              <a:latin typeface="STV" pitchFamily="2" charset="-78"/>
              <a:cs typeface="STV" pitchFamily="2" charset="-78"/>
            </a:endParaRPr>
          </a:p>
        </p:txBody>
      </p:sp>
      <p:sp>
        <p:nvSpPr>
          <p:cNvPr id="104" name="Freeform 118">
            <a:extLst>
              <a:ext uri="{FF2B5EF4-FFF2-40B4-BE49-F238E27FC236}">
                <a16:creationId xmlns:a16="http://schemas.microsoft.com/office/drawing/2014/main" id="{B58B8FFD-B18C-40E1-89F4-B90516F87488}"/>
              </a:ext>
            </a:extLst>
          </p:cNvPr>
          <p:cNvSpPr>
            <a:spLocks/>
          </p:cNvSpPr>
          <p:nvPr/>
        </p:nvSpPr>
        <p:spPr bwMode="auto">
          <a:xfrm>
            <a:off x="1314231" y="5401915"/>
            <a:ext cx="38095" cy="75397"/>
          </a:xfrm>
          <a:custGeom>
            <a:avLst/>
            <a:gdLst>
              <a:gd name="T0" fmla="*/ 0 w 16"/>
              <a:gd name="T1" fmla="*/ 32 h 32"/>
              <a:gd name="T2" fmla="*/ 16 w 16"/>
              <a:gd name="T3" fmla="*/ 0 h 32"/>
              <a:gd name="T4" fmla="*/ 7 w 16"/>
              <a:gd name="T5" fmla="*/ 16 h 32"/>
              <a:gd name="T6" fmla="*/ 0 w 16"/>
              <a:gd name="T7" fmla="*/ 32 h 32"/>
            </a:gdLst>
            <a:ahLst/>
            <a:cxnLst>
              <a:cxn ang="0">
                <a:pos x="T0" y="T1"/>
              </a:cxn>
              <a:cxn ang="0">
                <a:pos x="T2" y="T3"/>
              </a:cxn>
              <a:cxn ang="0">
                <a:pos x="T4" y="T5"/>
              </a:cxn>
              <a:cxn ang="0">
                <a:pos x="T6" y="T7"/>
              </a:cxn>
            </a:cxnLst>
            <a:rect l="0" t="0" r="r" b="b"/>
            <a:pathLst>
              <a:path w="16" h="32">
                <a:moveTo>
                  <a:pt x="0" y="32"/>
                </a:moveTo>
                <a:cubicBezTo>
                  <a:pt x="1" y="19"/>
                  <a:pt x="2" y="7"/>
                  <a:pt x="16" y="0"/>
                </a:cubicBezTo>
                <a:cubicBezTo>
                  <a:pt x="12" y="6"/>
                  <a:pt x="9" y="11"/>
                  <a:pt x="7" y="16"/>
                </a:cubicBezTo>
                <a:cubicBezTo>
                  <a:pt x="4" y="21"/>
                  <a:pt x="2" y="26"/>
                  <a:pt x="0" y="32"/>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sp>
        <p:nvSpPr>
          <p:cNvPr id="120" name="TextBox 141">
            <a:extLst>
              <a:ext uri="{FF2B5EF4-FFF2-40B4-BE49-F238E27FC236}">
                <a16:creationId xmlns:a16="http://schemas.microsoft.com/office/drawing/2014/main" id="{70653393-1DC9-4851-8E4D-8A25EB82E57C}"/>
              </a:ext>
            </a:extLst>
          </p:cNvPr>
          <p:cNvSpPr txBox="1"/>
          <p:nvPr/>
        </p:nvSpPr>
        <p:spPr>
          <a:xfrm flipH="1">
            <a:off x="267105" y="1224638"/>
            <a:ext cx="9538959" cy="1969770"/>
          </a:xfrm>
          <a:prstGeom prst="rect">
            <a:avLst/>
          </a:prstGeom>
          <a:noFill/>
        </p:spPr>
        <p:txBody>
          <a:bodyPr wrap="square" lIns="0" tIns="0" rIns="0" bIns="0" rtlCol="0">
            <a:spAutoFit/>
          </a:bodyPr>
          <a:lstStyle/>
          <a:p>
            <a:r>
              <a:rPr lang="ar-IQ" sz="3200" b="1" dirty="0">
                <a:cs typeface="Typographical line_0" panose="00000700000000000000" pitchFamily="2" charset="-78"/>
              </a:rPr>
              <a:t>وانا أتحدى</a:t>
            </a:r>
            <a:r>
              <a:rPr lang="ar-IQ" sz="3200" dirty="0">
                <a:cs typeface="Typographical line_0" panose="00000700000000000000" pitchFamily="2" charset="-78"/>
              </a:rPr>
              <a:t>  </a:t>
            </a:r>
            <a:r>
              <a:rPr lang="en-US" sz="3200" dirty="0">
                <a:solidFill>
                  <a:srgbClr val="B931B9"/>
                </a:solidFill>
                <a:cs typeface="Typographical line_0" panose="00000700000000000000" pitchFamily="2" charset="-78"/>
              </a:rPr>
              <a:t>}</a:t>
            </a:r>
            <a:r>
              <a:rPr lang="ar-IQ" sz="3200" dirty="0">
                <a:solidFill>
                  <a:srgbClr val="B931B9"/>
                </a:solidFill>
                <a:cs typeface="Typographical line_0" panose="00000700000000000000" pitchFamily="2" charset="-78"/>
              </a:rPr>
              <a:t>المشاريع بصورة عامة</a:t>
            </a:r>
            <a:r>
              <a:rPr lang="en-US" sz="3200" dirty="0">
                <a:solidFill>
                  <a:srgbClr val="B931B9"/>
                </a:solidFill>
                <a:cs typeface="Typographical line_0" panose="00000700000000000000" pitchFamily="2" charset="-78"/>
              </a:rPr>
              <a:t>{</a:t>
            </a:r>
            <a:r>
              <a:rPr lang="ar-IQ" sz="3200" dirty="0">
                <a:solidFill>
                  <a:srgbClr val="B931B9"/>
                </a:solidFill>
                <a:cs typeface="Typographical line_0" panose="00000700000000000000" pitchFamily="2" charset="-78"/>
              </a:rPr>
              <a:t> </a:t>
            </a:r>
            <a:r>
              <a:rPr lang="ar-IQ" sz="3200" dirty="0">
                <a:cs typeface="Typographical line_0" panose="00000700000000000000" pitchFamily="2" charset="-78"/>
              </a:rPr>
              <a:t>كل إنسان تراه اليوم متلبساً بمشروعه يعيش لحظة النجاح فيه أن يقول: إن هذا المشروع وُلِدَ  اللحظة ولم يكن حلماً ولم تكن امانٍ تخامر عقله وهو يراها  تخطو على الواقع وهو لم يزل </a:t>
            </a:r>
          </a:p>
          <a:p>
            <a:r>
              <a:rPr lang="ar-IQ" sz="3200" dirty="0">
                <a:cs typeface="Typographical line_0" panose="00000700000000000000" pitchFamily="2" charset="-78"/>
              </a:rPr>
              <a:t>حلماً في ذاكرته.</a:t>
            </a:r>
            <a:endParaRPr lang="en-US" sz="3200" dirty="0">
              <a:cs typeface="Typographical line_0" panose="00000700000000000000" pitchFamily="2" charset="-78"/>
            </a:endParaRPr>
          </a:p>
        </p:txBody>
      </p:sp>
      <p:pic>
        <p:nvPicPr>
          <p:cNvPr id="158" name="صورة 157">
            <a:extLst>
              <a:ext uri="{FF2B5EF4-FFF2-40B4-BE49-F238E27FC236}">
                <a16:creationId xmlns:a16="http://schemas.microsoft.com/office/drawing/2014/main" id="{DA8C7170-0F1D-4DED-A357-11E40278F2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206" y="3165130"/>
            <a:ext cx="3602438" cy="3602438"/>
          </a:xfrm>
          <a:prstGeom prst="rect">
            <a:avLst/>
          </a:prstGeom>
        </p:spPr>
      </p:pic>
      <p:pic>
        <p:nvPicPr>
          <p:cNvPr id="160" name="صورة 159">
            <a:extLst>
              <a:ext uri="{FF2B5EF4-FFF2-40B4-BE49-F238E27FC236}">
                <a16:creationId xmlns:a16="http://schemas.microsoft.com/office/drawing/2014/main" id="{711FD490-BABA-4F3C-8A0F-30B049D83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4064" y="3297744"/>
            <a:ext cx="3602438" cy="3602438"/>
          </a:xfrm>
          <a:prstGeom prst="rect">
            <a:avLst/>
          </a:prstGeom>
        </p:spPr>
      </p:pic>
      <p:pic>
        <p:nvPicPr>
          <p:cNvPr id="162" name="صورة 161">
            <a:extLst>
              <a:ext uri="{FF2B5EF4-FFF2-40B4-BE49-F238E27FC236}">
                <a16:creationId xmlns:a16="http://schemas.microsoft.com/office/drawing/2014/main" id="{D65EBAC8-327E-46E9-AD2A-03D53486AB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6254" y="3255562"/>
            <a:ext cx="3602438" cy="3602438"/>
          </a:xfrm>
          <a:prstGeom prst="rect">
            <a:avLst/>
          </a:prstGeom>
        </p:spPr>
      </p:pic>
      <p:grpSp>
        <p:nvGrpSpPr>
          <p:cNvPr id="187" name="مجموعة 186">
            <a:extLst>
              <a:ext uri="{FF2B5EF4-FFF2-40B4-BE49-F238E27FC236}">
                <a16:creationId xmlns:a16="http://schemas.microsoft.com/office/drawing/2014/main" id="{23B590F8-78A6-40A6-9BBD-A1478618E51C}"/>
              </a:ext>
            </a:extLst>
          </p:cNvPr>
          <p:cNvGrpSpPr/>
          <p:nvPr/>
        </p:nvGrpSpPr>
        <p:grpSpPr>
          <a:xfrm>
            <a:off x="10115550" y="14253"/>
            <a:ext cx="2076450" cy="1797880"/>
            <a:chOff x="10115550" y="14253"/>
            <a:chExt cx="2076450" cy="1797880"/>
          </a:xfrm>
        </p:grpSpPr>
        <p:grpSp>
          <p:nvGrpSpPr>
            <p:cNvPr id="188" name="مجموعة 187">
              <a:extLst>
                <a:ext uri="{FF2B5EF4-FFF2-40B4-BE49-F238E27FC236}">
                  <a16:creationId xmlns:a16="http://schemas.microsoft.com/office/drawing/2014/main" id="{98229BB6-7D19-4924-B243-D0C1A2F02A34}"/>
                </a:ext>
              </a:extLst>
            </p:cNvPr>
            <p:cNvGrpSpPr/>
            <p:nvPr/>
          </p:nvGrpSpPr>
          <p:grpSpPr>
            <a:xfrm>
              <a:off x="10115550" y="14253"/>
              <a:ext cx="2076450" cy="1797880"/>
              <a:chOff x="746915" y="3748415"/>
              <a:chExt cx="1144466" cy="990928"/>
            </a:xfrm>
          </p:grpSpPr>
          <p:sp>
            <p:nvSpPr>
              <p:cNvPr id="190" name="شكل حر: شكل 189">
                <a:extLst>
                  <a:ext uri="{FF2B5EF4-FFF2-40B4-BE49-F238E27FC236}">
                    <a16:creationId xmlns:a16="http://schemas.microsoft.com/office/drawing/2014/main" id="{2D97A61A-1BAB-446A-A127-C44EF3F759DE}"/>
                  </a:ext>
                </a:extLst>
              </p:cNvPr>
              <p:cNvSpPr/>
              <p:nvPr/>
            </p:nvSpPr>
            <p:spPr>
              <a:xfrm>
                <a:off x="1121814" y="4354561"/>
                <a:ext cx="44570" cy="14857"/>
              </a:xfrm>
              <a:custGeom>
                <a:avLst/>
                <a:gdLst>
                  <a:gd name="connsiteX0" fmla="*/ 36195 w 28575"/>
                  <a:gd name="connsiteY0" fmla="*/ 7620 h 9525"/>
                  <a:gd name="connsiteX1" fmla="*/ 18098 w 28575"/>
                  <a:gd name="connsiteY1" fmla="*/ 15240 h 9525"/>
                  <a:gd name="connsiteX2" fmla="*/ 0 w 28575"/>
                  <a:gd name="connsiteY2" fmla="*/ 7620 h 9525"/>
                  <a:gd name="connsiteX3" fmla="*/ 18098 w 28575"/>
                  <a:gd name="connsiteY3" fmla="*/ 0 h 9525"/>
                  <a:gd name="connsiteX4" fmla="*/ 36195 w 28575"/>
                  <a:gd name="connsiteY4" fmla="*/ 762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9525">
                    <a:moveTo>
                      <a:pt x="36195" y="7620"/>
                    </a:moveTo>
                    <a:cubicBezTo>
                      <a:pt x="36195" y="11829"/>
                      <a:pt x="28092" y="15240"/>
                      <a:pt x="18098" y="15240"/>
                    </a:cubicBezTo>
                    <a:cubicBezTo>
                      <a:pt x="8103" y="15240"/>
                      <a:pt x="0" y="11828"/>
                      <a:pt x="0" y="7620"/>
                    </a:cubicBezTo>
                    <a:cubicBezTo>
                      <a:pt x="0" y="3412"/>
                      <a:pt x="8103" y="0"/>
                      <a:pt x="18098" y="0"/>
                    </a:cubicBezTo>
                    <a:cubicBezTo>
                      <a:pt x="28092" y="0"/>
                      <a:pt x="36195" y="3412"/>
                      <a:pt x="36195" y="7620"/>
                    </a:cubicBezTo>
                    <a:close/>
                  </a:path>
                </a:pathLst>
              </a:custGeom>
              <a:solidFill>
                <a:srgbClr val="3C3C3B"/>
              </a:solidFill>
              <a:ln w="9525" cap="flat">
                <a:noFill/>
                <a:prstDash val="solid"/>
                <a:miter/>
              </a:ln>
            </p:spPr>
            <p:txBody>
              <a:bodyPr rtlCol="1" anchor="ctr"/>
              <a:lstStyle/>
              <a:p>
                <a:endParaRPr lang="ar-EG"/>
              </a:p>
            </p:txBody>
          </p:sp>
          <p:sp>
            <p:nvSpPr>
              <p:cNvPr id="191" name="شكل حر: شكل 190">
                <a:extLst>
                  <a:ext uri="{FF2B5EF4-FFF2-40B4-BE49-F238E27FC236}">
                    <a16:creationId xmlns:a16="http://schemas.microsoft.com/office/drawing/2014/main" id="{E179C19B-8496-4A76-A362-9C3D230C03A4}"/>
                  </a:ext>
                </a:extLst>
              </p:cNvPr>
              <p:cNvSpPr/>
              <p:nvPr/>
            </p:nvSpPr>
            <p:spPr>
              <a:xfrm>
                <a:off x="1081702" y="4243136"/>
                <a:ext cx="133709" cy="103996"/>
              </a:xfrm>
              <a:custGeom>
                <a:avLst/>
                <a:gdLst>
                  <a:gd name="connsiteX0" fmla="*/ 0 w 85725"/>
                  <a:gd name="connsiteY0" fmla="*/ 0 h 66675"/>
                  <a:gd name="connsiteX1" fmla="*/ 89535 w 85725"/>
                  <a:gd name="connsiteY1" fmla="*/ 0 h 66675"/>
                  <a:gd name="connsiteX2" fmla="*/ 89535 w 85725"/>
                  <a:gd name="connsiteY2" fmla="*/ 68580 h 66675"/>
                  <a:gd name="connsiteX3" fmla="*/ 0 w 85725"/>
                  <a:gd name="connsiteY3" fmla="*/ 68580 h 66675"/>
                </a:gdLst>
                <a:ahLst/>
                <a:cxnLst>
                  <a:cxn ang="0">
                    <a:pos x="connsiteX0" y="connsiteY0"/>
                  </a:cxn>
                  <a:cxn ang="0">
                    <a:pos x="connsiteX1" y="connsiteY1"/>
                  </a:cxn>
                  <a:cxn ang="0">
                    <a:pos x="connsiteX2" y="connsiteY2"/>
                  </a:cxn>
                  <a:cxn ang="0">
                    <a:pos x="connsiteX3" y="connsiteY3"/>
                  </a:cxn>
                </a:cxnLst>
                <a:rect l="l" t="t" r="r" b="b"/>
                <a:pathLst>
                  <a:path w="85725" h="66675">
                    <a:moveTo>
                      <a:pt x="0" y="0"/>
                    </a:moveTo>
                    <a:lnTo>
                      <a:pt x="89535" y="0"/>
                    </a:lnTo>
                    <a:lnTo>
                      <a:pt x="89535" y="68580"/>
                    </a:lnTo>
                    <a:lnTo>
                      <a:pt x="0" y="68580"/>
                    </a:lnTo>
                    <a:close/>
                  </a:path>
                </a:pathLst>
              </a:custGeom>
              <a:solidFill>
                <a:srgbClr val="C6C6C6"/>
              </a:solidFill>
              <a:ln w="9525" cap="flat">
                <a:noFill/>
                <a:prstDash val="solid"/>
                <a:miter/>
              </a:ln>
            </p:spPr>
            <p:txBody>
              <a:bodyPr rtlCol="1" anchor="ctr"/>
              <a:lstStyle/>
              <a:p>
                <a:endParaRPr lang="ar-EG"/>
              </a:p>
            </p:txBody>
          </p:sp>
          <p:sp>
            <p:nvSpPr>
              <p:cNvPr id="192" name="شكل حر: شكل 191">
                <a:extLst>
                  <a:ext uri="{FF2B5EF4-FFF2-40B4-BE49-F238E27FC236}">
                    <a16:creationId xmlns:a16="http://schemas.microsoft.com/office/drawing/2014/main" id="{3F5A7F47-71AE-424A-9FEA-2577B286EBB8}"/>
                  </a:ext>
                </a:extLst>
              </p:cNvPr>
              <p:cNvSpPr/>
              <p:nvPr/>
            </p:nvSpPr>
            <p:spPr>
              <a:xfrm>
                <a:off x="1004163" y="3900427"/>
                <a:ext cx="282274" cy="341700"/>
              </a:xfrm>
              <a:custGeom>
                <a:avLst/>
                <a:gdLst>
                  <a:gd name="connsiteX0" fmla="*/ 187825 w 180975"/>
                  <a:gd name="connsiteY0" fmla="*/ 97802 h 219075"/>
                  <a:gd name="connsiteX1" fmla="*/ 83050 w 180975"/>
                  <a:gd name="connsiteY1" fmla="*/ 647 h 219075"/>
                  <a:gd name="connsiteX2" fmla="*/ 1135 w 180975"/>
                  <a:gd name="connsiteY2" fmla="*/ 81610 h 219075"/>
                  <a:gd name="connsiteX3" fmla="*/ 27805 w 180975"/>
                  <a:gd name="connsiteY3" fmla="*/ 167335 h 219075"/>
                  <a:gd name="connsiteX4" fmla="*/ 48760 w 180975"/>
                  <a:gd name="connsiteY4" fmla="*/ 218770 h 219075"/>
                  <a:gd name="connsiteX5" fmla="*/ 48760 w 180975"/>
                  <a:gd name="connsiteY5" fmla="*/ 219722 h 219075"/>
                  <a:gd name="connsiteX6" fmla="*/ 138295 w 180975"/>
                  <a:gd name="connsiteY6" fmla="*/ 219722 h 219075"/>
                  <a:gd name="connsiteX7" fmla="*/ 138295 w 180975"/>
                  <a:gd name="connsiteY7" fmla="*/ 218770 h 219075"/>
                  <a:gd name="connsiteX8" fmla="*/ 159250 w 180975"/>
                  <a:gd name="connsiteY8" fmla="*/ 167335 h 219075"/>
                  <a:gd name="connsiteX9" fmla="*/ 187825 w 180975"/>
                  <a:gd name="connsiteY9" fmla="*/ 97802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19075">
                    <a:moveTo>
                      <a:pt x="187825" y="97802"/>
                    </a:moveTo>
                    <a:cubicBezTo>
                      <a:pt x="187825" y="39700"/>
                      <a:pt x="140200" y="-6020"/>
                      <a:pt x="83050" y="647"/>
                    </a:cubicBezTo>
                    <a:cubicBezTo>
                      <a:pt x="42093" y="5410"/>
                      <a:pt x="7803" y="38747"/>
                      <a:pt x="1135" y="81610"/>
                    </a:cubicBezTo>
                    <a:cubicBezTo>
                      <a:pt x="-3627" y="114947"/>
                      <a:pt x="6850" y="146380"/>
                      <a:pt x="27805" y="167335"/>
                    </a:cubicBezTo>
                    <a:cubicBezTo>
                      <a:pt x="41140" y="180670"/>
                      <a:pt x="48760" y="198767"/>
                      <a:pt x="48760" y="218770"/>
                    </a:cubicBezTo>
                    <a:lnTo>
                      <a:pt x="48760" y="219722"/>
                    </a:lnTo>
                    <a:lnTo>
                      <a:pt x="138295" y="219722"/>
                    </a:lnTo>
                    <a:lnTo>
                      <a:pt x="138295" y="218770"/>
                    </a:lnTo>
                    <a:cubicBezTo>
                      <a:pt x="138295" y="199720"/>
                      <a:pt x="145915" y="181622"/>
                      <a:pt x="159250" y="167335"/>
                    </a:cubicBezTo>
                    <a:cubicBezTo>
                      <a:pt x="177348" y="150190"/>
                      <a:pt x="187825" y="125425"/>
                      <a:pt x="187825" y="97802"/>
                    </a:cubicBezTo>
                    <a:close/>
                  </a:path>
                </a:pathLst>
              </a:custGeom>
              <a:solidFill>
                <a:srgbClr val="FFBB00"/>
              </a:solidFill>
              <a:ln w="9525" cap="flat">
                <a:noFill/>
                <a:prstDash val="solid"/>
                <a:miter/>
              </a:ln>
            </p:spPr>
            <p:txBody>
              <a:bodyPr rtlCol="1" anchor="ctr"/>
              <a:lstStyle/>
              <a:p>
                <a:endParaRPr lang="ar-EG"/>
              </a:p>
            </p:txBody>
          </p:sp>
          <p:sp>
            <p:nvSpPr>
              <p:cNvPr id="193" name="شكل حر: شكل 192">
                <a:extLst>
                  <a:ext uri="{FF2B5EF4-FFF2-40B4-BE49-F238E27FC236}">
                    <a16:creationId xmlns:a16="http://schemas.microsoft.com/office/drawing/2014/main" id="{AFEEEF2D-0CC0-4AED-AAAD-4CB4CEEEB194}"/>
                  </a:ext>
                </a:extLst>
              </p:cNvPr>
              <p:cNvSpPr/>
              <p:nvPr/>
            </p:nvSpPr>
            <p:spPr>
              <a:xfrm>
                <a:off x="1081702" y="4350103"/>
                <a:ext cx="133709" cy="14857"/>
              </a:xfrm>
              <a:custGeom>
                <a:avLst/>
                <a:gdLst>
                  <a:gd name="connsiteX0" fmla="*/ 62865 w 85725"/>
                  <a:gd name="connsiteY0" fmla="*/ 11430 h 9525"/>
                  <a:gd name="connsiteX1" fmla="*/ 25717 w 85725"/>
                  <a:gd name="connsiteY1" fmla="*/ 11430 h 9525"/>
                  <a:gd name="connsiteX2" fmla="*/ 0 w 85725"/>
                  <a:gd name="connsiteY2" fmla="*/ 0 h 9525"/>
                  <a:gd name="connsiteX3" fmla="*/ 88582 w 85725"/>
                  <a:gd name="connsiteY3" fmla="*/ 0 h 9525"/>
                </a:gdLst>
                <a:ahLst/>
                <a:cxnLst>
                  <a:cxn ang="0">
                    <a:pos x="connsiteX0" y="connsiteY0"/>
                  </a:cxn>
                  <a:cxn ang="0">
                    <a:pos x="connsiteX1" y="connsiteY1"/>
                  </a:cxn>
                  <a:cxn ang="0">
                    <a:pos x="connsiteX2" y="connsiteY2"/>
                  </a:cxn>
                  <a:cxn ang="0">
                    <a:pos x="connsiteX3" y="connsiteY3"/>
                  </a:cxn>
                </a:cxnLst>
                <a:rect l="l" t="t" r="r" b="b"/>
                <a:pathLst>
                  <a:path w="85725" h="9525">
                    <a:moveTo>
                      <a:pt x="62865" y="11430"/>
                    </a:moveTo>
                    <a:lnTo>
                      <a:pt x="25717" y="11430"/>
                    </a:lnTo>
                    <a:lnTo>
                      <a:pt x="0" y="0"/>
                    </a:lnTo>
                    <a:lnTo>
                      <a:pt x="88582" y="0"/>
                    </a:lnTo>
                    <a:close/>
                  </a:path>
                </a:pathLst>
              </a:custGeom>
              <a:solidFill>
                <a:srgbClr val="9D9D9C"/>
              </a:solidFill>
              <a:ln w="9525" cap="flat">
                <a:noFill/>
                <a:prstDash val="solid"/>
                <a:miter/>
              </a:ln>
            </p:spPr>
            <p:txBody>
              <a:bodyPr rtlCol="1" anchor="ctr"/>
              <a:lstStyle/>
              <a:p>
                <a:endParaRPr lang="ar-EG"/>
              </a:p>
            </p:txBody>
          </p:sp>
          <p:sp>
            <p:nvSpPr>
              <p:cNvPr id="194" name="شكل حر: شكل 193">
                <a:extLst>
                  <a:ext uri="{FF2B5EF4-FFF2-40B4-BE49-F238E27FC236}">
                    <a16:creationId xmlns:a16="http://schemas.microsoft.com/office/drawing/2014/main" id="{59274F12-8188-4531-ADA2-53560F89498A}"/>
                  </a:ext>
                </a:extLst>
              </p:cNvPr>
              <p:cNvSpPr/>
              <p:nvPr/>
            </p:nvSpPr>
            <p:spPr>
              <a:xfrm>
                <a:off x="786718" y="4421761"/>
                <a:ext cx="401126" cy="237704"/>
              </a:xfrm>
              <a:custGeom>
                <a:avLst/>
                <a:gdLst>
                  <a:gd name="connsiteX0" fmla="*/ 240559 w 257175"/>
                  <a:gd name="connsiteY0" fmla="*/ 96933 h 152400"/>
                  <a:gd name="connsiteX1" fmla="*/ 215794 w 257175"/>
                  <a:gd name="connsiteY1" fmla="*/ 94076 h 152400"/>
                  <a:gd name="connsiteX2" fmla="*/ 179599 w 257175"/>
                  <a:gd name="connsiteY2" fmla="*/ 83598 h 152400"/>
                  <a:gd name="connsiteX3" fmla="*/ 121496 w 257175"/>
                  <a:gd name="connsiteY3" fmla="*/ 29305 h 152400"/>
                  <a:gd name="connsiteX4" fmla="*/ 91969 w 257175"/>
                  <a:gd name="connsiteY4" fmla="*/ 24543 h 152400"/>
                  <a:gd name="connsiteX5" fmla="*/ 72919 w 257175"/>
                  <a:gd name="connsiteY5" fmla="*/ 7398 h 152400"/>
                  <a:gd name="connsiteX6" fmla="*/ 34819 w 257175"/>
                  <a:gd name="connsiteY6" fmla="*/ 8351 h 152400"/>
                  <a:gd name="connsiteX7" fmla="*/ 34819 w 257175"/>
                  <a:gd name="connsiteY7" fmla="*/ 8351 h 152400"/>
                  <a:gd name="connsiteX8" fmla="*/ 29104 w 257175"/>
                  <a:gd name="connsiteY8" fmla="*/ 16923 h 152400"/>
                  <a:gd name="connsiteX9" fmla="*/ 5291 w 257175"/>
                  <a:gd name="connsiteY9" fmla="*/ 29305 h 152400"/>
                  <a:gd name="connsiteX10" fmla="*/ 5291 w 257175"/>
                  <a:gd name="connsiteY10" fmla="*/ 30258 h 152400"/>
                  <a:gd name="connsiteX11" fmla="*/ 12911 w 257175"/>
                  <a:gd name="connsiteY11" fmla="*/ 70263 h 152400"/>
                  <a:gd name="connsiteX12" fmla="*/ 106256 w 257175"/>
                  <a:gd name="connsiteY12" fmla="*/ 135033 h 152400"/>
                  <a:gd name="connsiteX13" fmla="*/ 107209 w 257175"/>
                  <a:gd name="connsiteY13" fmla="*/ 135986 h 152400"/>
                  <a:gd name="connsiteX14" fmla="*/ 110066 w 257175"/>
                  <a:gd name="connsiteY14" fmla="*/ 137890 h 152400"/>
                  <a:gd name="connsiteX15" fmla="*/ 112924 w 257175"/>
                  <a:gd name="connsiteY15" fmla="*/ 138843 h 152400"/>
                  <a:gd name="connsiteX16" fmla="*/ 115781 w 257175"/>
                  <a:gd name="connsiteY16" fmla="*/ 139796 h 152400"/>
                  <a:gd name="connsiteX17" fmla="*/ 118639 w 257175"/>
                  <a:gd name="connsiteY17" fmla="*/ 140748 h 152400"/>
                  <a:gd name="connsiteX18" fmla="*/ 119591 w 257175"/>
                  <a:gd name="connsiteY18" fmla="*/ 140748 h 152400"/>
                  <a:gd name="connsiteX19" fmla="*/ 231986 w 257175"/>
                  <a:gd name="connsiteY19" fmla="*/ 155036 h 152400"/>
                  <a:gd name="connsiteX20" fmla="*/ 264371 w 257175"/>
                  <a:gd name="connsiteY20" fmla="*/ 130271 h 152400"/>
                  <a:gd name="connsiteX21" fmla="*/ 264371 w 257175"/>
                  <a:gd name="connsiteY21" fmla="*/ 129318 h 152400"/>
                  <a:gd name="connsiteX22" fmla="*/ 240559 w 257175"/>
                  <a:gd name="connsiteY22" fmla="*/ 9693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7175" h="152400">
                    <a:moveTo>
                      <a:pt x="240559" y="96933"/>
                    </a:moveTo>
                    <a:lnTo>
                      <a:pt x="215794" y="94076"/>
                    </a:lnTo>
                    <a:lnTo>
                      <a:pt x="179599" y="83598"/>
                    </a:lnTo>
                    <a:lnTo>
                      <a:pt x="121496" y="29305"/>
                    </a:lnTo>
                    <a:cubicBezTo>
                      <a:pt x="113876" y="21686"/>
                      <a:pt x="101494" y="19780"/>
                      <a:pt x="91969" y="24543"/>
                    </a:cubicBezTo>
                    <a:lnTo>
                      <a:pt x="72919" y="7398"/>
                    </a:lnTo>
                    <a:cubicBezTo>
                      <a:pt x="62441" y="-3079"/>
                      <a:pt x="45296" y="-2127"/>
                      <a:pt x="34819" y="8351"/>
                    </a:cubicBezTo>
                    <a:lnTo>
                      <a:pt x="34819" y="8351"/>
                    </a:lnTo>
                    <a:cubicBezTo>
                      <a:pt x="31961" y="11208"/>
                      <a:pt x="31009" y="14065"/>
                      <a:pt x="29104" y="16923"/>
                    </a:cubicBezTo>
                    <a:cubicBezTo>
                      <a:pt x="19579" y="16923"/>
                      <a:pt x="11006" y="20733"/>
                      <a:pt x="5291" y="29305"/>
                    </a:cubicBezTo>
                    <a:lnTo>
                      <a:pt x="5291" y="30258"/>
                    </a:lnTo>
                    <a:cubicBezTo>
                      <a:pt x="-4234" y="43593"/>
                      <a:pt x="-424" y="61690"/>
                      <a:pt x="12911" y="70263"/>
                    </a:cubicBezTo>
                    <a:lnTo>
                      <a:pt x="106256" y="135033"/>
                    </a:lnTo>
                    <a:cubicBezTo>
                      <a:pt x="106256" y="135033"/>
                      <a:pt x="107209" y="135033"/>
                      <a:pt x="107209" y="135986"/>
                    </a:cubicBezTo>
                    <a:cubicBezTo>
                      <a:pt x="108161" y="136938"/>
                      <a:pt x="109114" y="136938"/>
                      <a:pt x="110066" y="137890"/>
                    </a:cubicBezTo>
                    <a:cubicBezTo>
                      <a:pt x="111019" y="137890"/>
                      <a:pt x="111971" y="138843"/>
                      <a:pt x="112924" y="138843"/>
                    </a:cubicBezTo>
                    <a:cubicBezTo>
                      <a:pt x="113876" y="138843"/>
                      <a:pt x="114829" y="139796"/>
                      <a:pt x="115781" y="139796"/>
                    </a:cubicBezTo>
                    <a:cubicBezTo>
                      <a:pt x="116734" y="139796"/>
                      <a:pt x="117686" y="140748"/>
                      <a:pt x="118639" y="140748"/>
                    </a:cubicBezTo>
                    <a:cubicBezTo>
                      <a:pt x="118639" y="140748"/>
                      <a:pt x="119591" y="140748"/>
                      <a:pt x="119591" y="140748"/>
                    </a:cubicBezTo>
                    <a:lnTo>
                      <a:pt x="231986" y="155036"/>
                    </a:lnTo>
                    <a:cubicBezTo>
                      <a:pt x="248179" y="156940"/>
                      <a:pt x="262466" y="145511"/>
                      <a:pt x="264371" y="130271"/>
                    </a:cubicBezTo>
                    <a:lnTo>
                      <a:pt x="264371" y="129318"/>
                    </a:lnTo>
                    <a:cubicBezTo>
                      <a:pt x="266276" y="114078"/>
                      <a:pt x="255799" y="98838"/>
                      <a:pt x="240559" y="96933"/>
                    </a:cubicBezTo>
                    <a:close/>
                  </a:path>
                </a:pathLst>
              </a:custGeom>
              <a:solidFill>
                <a:srgbClr val="F2C799"/>
              </a:solidFill>
              <a:ln w="9525" cap="flat">
                <a:noFill/>
                <a:prstDash val="solid"/>
                <a:miter/>
              </a:ln>
            </p:spPr>
            <p:txBody>
              <a:bodyPr rtlCol="1" anchor="ctr"/>
              <a:lstStyle/>
              <a:p>
                <a:endParaRPr lang="ar-EG"/>
              </a:p>
            </p:txBody>
          </p:sp>
          <p:sp>
            <p:nvSpPr>
              <p:cNvPr id="195" name="شكل حر: شكل 194">
                <a:extLst>
                  <a:ext uri="{FF2B5EF4-FFF2-40B4-BE49-F238E27FC236}">
                    <a16:creationId xmlns:a16="http://schemas.microsoft.com/office/drawing/2014/main" id="{F7CBF1F6-A7E8-4DDF-AFD2-FFEA13975E5B}"/>
                  </a:ext>
                </a:extLst>
              </p:cNvPr>
              <p:cNvSpPr/>
              <p:nvPr/>
            </p:nvSpPr>
            <p:spPr>
              <a:xfrm>
                <a:off x="746915" y="4421795"/>
                <a:ext cx="787395" cy="267417"/>
              </a:xfrm>
              <a:custGeom>
                <a:avLst/>
                <a:gdLst>
                  <a:gd name="connsiteX0" fmla="*/ 503250 w 504825"/>
                  <a:gd name="connsiteY0" fmla="*/ 13092 h 171450"/>
                  <a:gd name="connsiteX1" fmla="*/ 453720 w 504825"/>
                  <a:gd name="connsiteY1" fmla="*/ 1661 h 171450"/>
                  <a:gd name="connsiteX2" fmla="*/ 399428 w 504825"/>
                  <a:gd name="connsiteY2" fmla="*/ 3567 h 171450"/>
                  <a:gd name="connsiteX3" fmla="*/ 352755 w 504825"/>
                  <a:gd name="connsiteY3" fmla="*/ 14044 h 171450"/>
                  <a:gd name="connsiteX4" fmla="*/ 335610 w 504825"/>
                  <a:gd name="connsiteY4" fmla="*/ 14996 h 171450"/>
                  <a:gd name="connsiteX5" fmla="*/ 227978 w 504825"/>
                  <a:gd name="connsiteY5" fmla="*/ 2614 h 171450"/>
                  <a:gd name="connsiteX6" fmla="*/ 194640 w 504825"/>
                  <a:gd name="connsiteY6" fmla="*/ 29284 h 171450"/>
                  <a:gd name="connsiteX7" fmla="*/ 194640 w 504825"/>
                  <a:gd name="connsiteY7" fmla="*/ 30236 h 171450"/>
                  <a:gd name="connsiteX8" fmla="*/ 221310 w 504825"/>
                  <a:gd name="connsiteY8" fmla="*/ 63574 h 171450"/>
                  <a:gd name="connsiteX9" fmla="*/ 293700 w 504825"/>
                  <a:gd name="connsiteY9" fmla="*/ 72146 h 171450"/>
                  <a:gd name="connsiteX10" fmla="*/ 223215 w 504825"/>
                  <a:gd name="connsiteY10" fmla="*/ 96911 h 171450"/>
                  <a:gd name="connsiteX11" fmla="*/ 143205 w 504825"/>
                  <a:gd name="connsiteY11" fmla="*/ 101674 h 171450"/>
                  <a:gd name="connsiteX12" fmla="*/ 44145 w 504825"/>
                  <a:gd name="connsiteY12" fmla="*/ 52144 h 171450"/>
                  <a:gd name="connsiteX13" fmla="*/ 3188 w 504825"/>
                  <a:gd name="connsiteY13" fmla="*/ 65479 h 171450"/>
                  <a:gd name="connsiteX14" fmla="*/ 3188 w 504825"/>
                  <a:gd name="connsiteY14" fmla="*/ 66431 h 171450"/>
                  <a:gd name="connsiteX15" fmla="*/ 16523 w 504825"/>
                  <a:gd name="connsiteY15" fmla="*/ 107389 h 171450"/>
                  <a:gd name="connsiteX16" fmla="*/ 136538 w 504825"/>
                  <a:gd name="connsiteY16" fmla="*/ 163586 h 171450"/>
                  <a:gd name="connsiteX17" fmla="*/ 223215 w 504825"/>
                  <a:gd name="connsiteY17" fmla="*/ 177874 h 171450"/>
                  <a:gd name="connsiteX18" fmla="*/ 243218 w 504825"/>
                  <a:gd name="connsiteY18" fmla="*/ 177874 h 171450"/>
                  <a:gd name="connsiteX19" fmla="*/ 430860 w 504825"/>
                  <a:gd name="connsiteY19" fmla="*/ 149299 h 171450"/>
                  <a:gd name="connsiteX20" fmla="*/ 506108 w 504825"/>
                  <a:gd name="connsiteY20" fmla="*/ 133106 h 171450"/>
                  <a:gd name="connsiteX21" fmla="*/ 503250 w 504825"/>
                  <a:gd name="connsiteY21" fmla="*/ 1309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825" h="171450">
                    <a:moveTo>
                      <a:pt x="503250" y="13092"/>
                    </a:moveTo>
                    <a:lnTo>
                      <a:pt x="453720" y="1661"/>
                    </a:lnTo>
                    <a:cubicBezTo>
                      <a:pt x="435623" y="-1196"/>
                      <a:pt x="417525" y="-244"/>
                      <a:pt x="399428" y="3567"/>
                    </a:cubicBezTo>
                    <a:lnTo>
                      <a:pt x="352755" y="14044"/>
                    </a:lnTo>
                    <a:cubicBezTo>
                      <a:pt x="347041" y="14996"/>
                      <a:pt x="341325" y="15949"/>
                      <a:pt x="335610" y="14996"/>
                    </a:cubicBezTo>
                    <a:lnTo>
                      <a:pt x="227978" y="2614"/>
                    </a:lnTo>
                    <a:cubicBezTo>
                      <a:pt x="211785" y="709"/>
                      <a:pt x="196545" y="12139"/>
                      <a:pt x="194640" y="29284"/>
                    </a:cubicBezTo>
                    <a:lnTo>
                      <a:pt x="194640" y="30236"/>
                    </a:lnTo>
                    <a:cubicBezTo>
                      <a:pt x="192735" y="46429"/>
                      <a:pt x="204165" y="61669"/>
                      <a:pt x="221310" y="63574"/>
                    </a:cubicBezTo>
                    <a:lnTo>
                      <a:pt x="293700" y="72146"/>
                    </a:lnTo>
                    <a:lnTo>
                      <a:pt x="223215" y="96911"/>
                    </a:lnTo>
                    <a:lnTo>
                      <a:pt x="143205" y="101674"/>
                    </a:lnTo>
                    <a:lnTo>
                      <a:pt x="44145" y="52144"/>
                    </a:lnTo>
                    <a:cubicBezTo>
                      <a:pt x="28905" y="44524"/>
                      <a:pt x="10808" y="51192"/>
                      <a:pt x="3188" y="65479"/>
                    </a:cubicBezTo>
                    <a:lnTo>
                      <a:pt x="3188" y="66431"/>
                    </a:lnTo>
                    <a:cubicBezTo>
                      <a:pt x="-4432" y="81671"/>
                      <a:pt x="2235" y="99769"/>
                      <a:pt x="16523" y="107389"/>
                    </a:cubicBezTo>
                    <a:cubicBezTo>
                      <a:pt x="16523" y="107389"/>
                      <a:pt x="136538" y="163586"/>
                      <a:pt x="136538" y="163586"/>
                    </a:cubicBezTo>
                    <a:cubicBezTo>
                      <a:pt x="136538" y="163586"/>
                      <a:pt x="194640" y="175017"/>
                      <a:pt x="223215" y="177874"/>
                    </a:cubicBezTo>
                    <a:cubicBezTo>
                      <a:pt x="228930" y="177874"/>
                      <a:pt x="235598" y="177874"/>
                      <a:pt x="243218" y="177874"/>
                    </a:cubicBezTo>
                    <a:cubicBezTo>
                      <a:pt x="274650" y="176921"/>
                      <a:pt x="361328" y="173111"/>
                      <a:pt x="430860" y="149299"/>
                    </a:cubicBezTo>
                    <a:lnTo>
                      <a:pt x="506108" y="133106"/>
                    </a:lnTo>
                    <a:lnTo>
                      <a:pt x="503250" y="13092"/>
                    </a:lnTo>
                    <a:close/>
                  </a:path>
                </a:pathLst>
              </a:custGeom>
              <a:solidFill>
                <a:srgbClr val="FFD2A1"/>
              </a:solidFill>
              <a:ln w="9525" cap="flat">
                <a:noFill/>
                <a:prstDash val="solid"/>
                <a:miter/>
              </a:ln>
            </p:spPr>
            <p:txBody>
              <a:bodyPr rtlCol="1" anchor="ctr"/>
              <a:lstStyle/>
              <a:p>
                <a:endParaRPr lang="ar-EG"/>
              </a:p>
            </p:txBody>
          </p:sp>
          <p:sp>
            <p:nvSpPr>
              <p:cNvPr id="196" name="شكل حر: شكل 195">
                <a:extLst>
                  <a:ext uri="{FF2B5EF4-FFF2-40B4-BE49-F238E27FC236}">
                    <a16:creationId xmlns:a16="http://schemas.microsoft.com/office/drawing/2014/main" id="{0EADFD08-D0EF-4AF2-8E5E-528926920D3B}"/>
                  </a:ext>
                </a:extLst>
              </p:cNvPr>
              <p:cNvSpPr/>
              <p:nvPr/>
            </p:nvSpPr>
            <p:spPr>
              <a:xfrm>
                <a:off x="1531853" y="4424386"/>
                <a:ext cx="118852" cy="297130"/>
              </a:xfrm>
              <a:custGeom>
                <a:avLst/>
                <a:gdLst>
                  <a:gd name="connsiteX0" fmla="*/ 83820 w 76200"/>
                  <a:gd name="connsiteY0" fmla="*/ 0 h 190500"/>
                  <a:gd name="connsiteX1" fmla="*/ 84773 w 76200"/>
                  <a:gd name="connsiteY1" fmla="*/ 194310 h 190500"/>
                  <a:gd name="connsiteX2" fmla="*/ 0 w 76200"/>
                  <a:gd name="connsiteY2" fmla="*/ 194310 h 190500"/>
                  <a:gd name="connsiteX3" fmla="*/ 953 w 76200"/>
                  <a:gd name="connsiteY3" fmla="*/ 0 h 190500"/>
                  <a:gd name="connsiteX4" fmla="*/ 83820 w 76200"/>
                  <a:gd name="connsiteY4" fmla="*/ 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190500">
                    <a:moveTo>
                      <a:pt x="83820" y="0"/>
                    </a:moveTo>
                    <a:lnTo>
                      <a:pt x="84773" y="194310"/>
                    </a:lnTo>
                    <a:lnTo>
                      <a:pt x="0" y="194310"/>
                    </a:lnTo>
                    <a:lnTo>
                      <a:pt x="953" y="0"/>
                    </a:lnTo>
                    <a:lnTo>
                      <a:pt x="83820" y="0"/>
                    </a:lnTo>
                    <a:close/>
                  </a:path>
                </a:pathLst>
              </a:custGeom>
              <a:solidFill>
                <a:srgbClr val="EDEDED"/>
              </a:solidFill>
              <a:ln w="9525" cap="flat">
                <a:noFill/>
                <a:prstDash val="solid"/>
                <a:miter/>
              </a:ln>
            </p:spPr>
            <p:txBody>
              <a:bodyPr rtlCol="1" anchor="ctr"/>
              <a:lstStyle/>
              <a:p>
                <a:endParaRPr lang="ar-EG"/>
              </a:p>
            </p:txBody>
          </p:sp>
          <p:sp>
            <p:nvSpPr>
              <p:cNvPr id="197" name="شكل حر: شكل 196">
                <a:extLst>
                  <a:ext uri="{FF2B5EF4-FFF2-40B4-BE49-F238E27FC236}">
                    <a16:creationId xmlns:a16="http://schemas.microsoft.com/office/drawing/2014/main" id="{C4D69EC3-C68A-4807-B0F9-B9641267E2F9}"/>
                  </a:ext>
                </a:extLst>
              </p:cNvPr>
              <p:cNvSpPr/>
              <p:nvPr/>
            </p:nvSpPr>
            <p:spPr>
              <a:xfrm>
                <a:off x="1609107" y="4412500"/>
                <a:ext cx="282274" cy="326843"/>
              </a:xfrm>
              <a:custGeom>
                <a:avLst/>
                <a:gdLst>
                  <a:gd name="connsiteX0" fmla="*/ 0 w 180975"/>
                  <a:gd name="connsiteY0" fmla="*/ 0 h 209550"/>
                  <a:gd name="connsiteX1" fmla="*/ 181928 w 180975"/>
                  <a:gd name="connsiteY1" fmla="*/ 0 h 209550"/>
                  <a:gd name="connsiteX2" fmla="*/ 181928 w 180975"/>
                  <a:gd name="connsiteY2" fmla="*/ 218123 h 209550"/>
                  <a:gd name="connsiteX3" fmla="*/ 0 w 180975"/>
                  <a:gd name="connsiteY3" fmla="*/ 218123 h 209550"/>
                </a:gdLst>
                <a:ahLst/>
                <a:cxnLst>
                  <a:cxn ang="0">
                    <a:pos x="connsiteX0" y="connsiteY0"/>
                  </a:cxn>
                  <a:cxn ang="0">
                    <a:pos x="connsiteX1" y="connsiteY1"/>
                  </a:cxn>
                  <a:cxn ang="0">
                    <a:pos x="connsiteX2" y="connsiteY2"/>
                  </a:cxn>
                  <a:cxn ang="0">
                    <a:pos x="connsiteX3" y="connsiteY3"/>
                  </a:cxn>
                </a:cxnLst>
                <a:rect l="l" t="t" r="r" b="b"/>
                <a:pathLst>
                  <a:path w="180975" h="209550">
                    <a:moveTo>
                      <a:pt x="0" y="0"/>
                    </a:moveTo>
                    <a:lnTo>
                      <a:pt x="181928" y="0"/>
                    </a:lnTo>
                    <a:lnTo>
                      <a:pt x="181928" y="218123"/>
                    </a:lnTo>
                    <a:lnTo>
                      <a:pt x="0" y="218123"/>
                    </a:lnTo>
                    <a:close/>
                  </a:path>
                </a:pathLst>
              </a:custGeom>
              <a:solidFill>
                <a:srgbClr val="575756"/>
              </a:solidFill>
              <a:ln w="9525" cap="flat">
                <a:noFill/>
                <a:prstDash val="solid"/>
                <a:miter/>
              </a:ln>
            </p:spPr>
            <p:txBody>
              <a:bodyPr rtlCol="1" anchor="ctr"/>
              <a:lstStyle/>
              <a:p>
                <a:endParaRPr lang="ar-EG"/>
              </a:p>
            </p:txBody>
          </p:sp>
          <p:sp>
            <p:nvSpPr>
              <p:cNvPr id="198" name="شكل حر: شكل 197">
                <a:extLst>
                  <a:ext uri="{FF2B5EF4-FFF2-40B4-BE49-F238E27FC236}">
                    <a16:creationId xmlns:a16="http://schemas.microsoft.com/office/drawing/2014/main" id="{E60ED09F-67B5-47FB-B7AF-47437737C5D5}"/>
                  </a:ext>
                </a:extLst>
              </p:cNvPr>
              <p:cNvSpPr/>
              <p:nvPr/>
            </p:nvSpPr>
            <p:spPr>
              <a:xfrm>
                <a:off x="1732514" y="4446847"/>
                <a:ext cx="59426" cy="59426"/>
              </a:xfrm>
              <a:custGeom>
                <a:avLst/>
                <a:gdLst>
                  <a:gd name="connsiteX0" fmla="*/ 37956 w 38100"/>
                  <a:gd name="connsiteY0" fmla="*/ 16260 h 38100"/>
                  <a:gd name="connsiteX1" fmla="*/ 27130 w 38100"/>
                  <a:gd name="connsiteY1" fmla="*/ 37955 h 38100"/>
                  <a:gd name="connsiteX2" fmla="*/ 5435 w 38100"/>
                  <a:gd name="connsiteY2" fmla="*/ 27130 h 38100"/>
                  <a:gd name="connsiteX3" fmla="*/ 16260 w 38100"/>
                  <a:gd name="connsiteY3" fmla="*/ 5435 h 38100"/>
                  <a:gd name="connsiteX4" fmla="*/ 37956 w 38100"/>
                  <a:gd name="connsiteY4" fmla="*/ 1626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7956" y="16260"/>
                    </a:moveTo>
                    <a:cubicBezTo>
                      <a:pt x="40957" y="25241"/>
                      <a:pt x="36111" y="34954"/>
                      <a:pt x="27130" y="37955"/>
                    </a:cubicBezTo>
                    <a:cubicBezTo>
                      <a:pt x="18150" y="40957"/>
                      <a:pt x="8437" y="36110"/>
                      <a:pt x="5435" y="27130"/>
                    </a:cubicBezTo>
                    <a:cubicBezTo>
                      <a:pt x="2433" y="18150"/>
                      <a:pt x="7280" y="8437"/>
                      <a:pt x="16260" y="5435"/>
                    </a:cubicBezTo>
                    <a:cubicBezTo>
                      <a:pt x="25241" y="2433"/>
                      <a:pt x="34954" y="7280"/>
                      <a:pt x="37956" y="16260"/>
                    </a:cubicBezTo>
                    <a:close/>
                  </a:path>
                </a:pathLst>
              </a:custGeom>
              <a:solidFill>
                <a:srgbClr val="EDEDED"/>
              </a:solidFill>
              <a:ln w="9525" cap="flat">
                <a:noFill/>
                <a:prstDash val="solid"/>
                <a:miter/>
              </a:ln>
            </p:spPr>
            <p:txBody>
              <a:bodyPr rtlCol="1" anchor="ctr"/>
              <a:lstStyle/>
              <a:p>
                <a:endParaRPr lang="ar-EG"/>
              </a:p>
            </p:txBody>
          </p:sp>
          <p:sp>
            <p:nvSpPr>
              <p:cNvPr id="199" name="شكل حر: شكل 198">
                <a:extLst>
                  <a:ext uri="{FF2B5EF4-FFF2-40B4-BE49-F238E27FC236}">
                    <a16:creationId xmlns:a16="http://schemas.microsoft.com/office/drawing/2014/main" id="{2220D143-9DB3-4BC5-A0D3-75858748FBD3}"/>
                  </a:ext>
                </a:extLst>
              </p:cNvPr>
              <p:cNvSpPr/>
              <p:nvPr/>
            </p:nvSpPr>
            <p:spPr>
              <a:xfrm>
                <a:off x="1646360" y="4447137"/>
                <a:ext cx="59426" cy="59426"/>
              </a:xfrm>
              <a:custGeom>
                <a:avLst/>
                <a:gdLst>
                  <a:gd name="connsiteX0" fmla="*/ 37956 w 38100"/>
                  <a:gd name="connsiteY0" fmla="*/ 16260 h 38100"/>
                  <a:gd name="connsiteX1" fmla="*/ 27130 w 38100"/>
                  <a:gd name="connsiteY1" fmla="*/ 37955 h 38100"/>
                  <a:gd name="connsiteX2" fmla="*/ 5435 w 38100"/>
                  <a:gd name="connsiteY2" fmla="*/ 27130 h 38100"/>
                  <a:gd name="connsiteX3" fmla="*/ 16260 w 38100"/>
                  <a:gd name="connsiteY3" fmla="*/ 5435 h 38100"/>
                  <a:gd name="connsiteX4" fmla="*/ 37956 w 38100"/>
                  <a:gd name="connsiteY4" fmla="*/ 1626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7956" y="16260"/>
                    </a:moveTo>
                    <a:cubicBezTo>
                      <a:pt x="40957" y="25241"/>
                      <a:pt x="36111" y="34954"/>
                      <a:pt x="27130" y="37955"/>
                    </a:cubicBezTo>
                    <a:cubicBezTo>
                      <a:pt x="18150" y="40957"/>
                      <a:pt x="8437" y="36110"/>
                      <a:pt x="5435" y="27130"/>
                    </a:cubicBezTo>
                    <a:cubicBezTo>
                      <a:pt x="2433" y="18150"/>
                      <a:pt x="7280" y="8437"/>
                      <a:pt x="16260" y="5435"/>
                    </a:cubicBezTo>
                    <a:cubicBezTo>
                      <a:pt x="25241" y="2433"/>
                      <a:pt x="34954" y="7280"/>
                      <a:pt x="37956" y="16260"/>
                    </a:cubicBezTo>
                    <a:close/>
                  </a:path>
                </a:pathLst>
              </a:custGeom>
              <a:solidFill>
                <a:srgbClr val="EDEDED"/>
              </a:solidFill>
              <a:ln w="9525" cap="flat">
                <a:noFill/>
                <a:prstDash val="solid"/>
                <a:miter/>
              </a:ln>
            </p:spPr>
            <p:txBody>
              <a:bodyPr rtlCol="1" anchor="ctr"/>
              <a:lstStyle/>
              <a:p>
                <a:endParaRPr lang="ar-EG"/>
              </a:p>
            </p:txBody>
          </p:sp>
          <p:sp>
            <p:nvSpPr>
              <p:cNvPr id="200" name="شكل حر: شكل 199">
                <a:extLst>
                  <a:ext uri="{FF2B5EF4-FFF2-40B4-BE49-F238E27FC236}">
                    <a16:creationId xmlns:a16="http://schemas.microsoft.com/office/drawing/2014/main" id="{D9E9F7B2-EB14-4F53-862C-430BC1E89BD7}"/>
                  </a:ext>
                </a:extLst>
              </p:cNvPr>
              <p:cNvSpPr/>
              <p:nvPr/>
            </p:nvSpPr>
            <p:spPr>
              <a:xfrm>
                <a:off x="1246608" y="3784071"/>
                <a:ext cx="44570" cy="74283"/>
              </a:xfrm>
              <a:custGeom>
                <a:avLst/>
                <a:gdLst>
                  <a:gd name="connsiteX0" fmla="*/ 37148 w 28575"/>
                  <a:gd name="connsiteY0" fmla="*/ 12382 h 47625"/>
                  <a:gd name="connsiteX1" fmla="*/ 34290 w 28575"/>
                  <a:gd name="connsiteY1" fmla="*/ 952 h 47625"/>
                  <a:gd name="connsiteX2" fmla="*/ 22860 w 28575"/>
                  <a:gd name="connsiteY2" fmla="*/ 3810 h 47625"/>
                  <a:gd name="connsiteX3" fmla="*/ 952 w 28575"/>
                  <a:gd name="connsiteY3" fmla="*/ 41910 h 47625"/>
                  <a:gd name="connsiteX4" fmla="*/ 3810 w 28575"/>
                  <a:gd name="connsiteY4" fmla="*/ 52387 h 47625"/>
                  <a:gd name="connsiteX5" fmla="*/ 3810 w 28575"/>
                  <a:gd name="connsiteY5" fmla="*/ 52387 h 47625"/>
                  <a:gd name="connsiteX6" fmla="*/ 14287 w 28575"/>
                  <a:gd name="connsiteY6" fmla="*/ 49530 h 47625"/>
                  <a:gd name="connsiteX7" fmla="*/ 37148 w 28575"/>
                  <a:gd name="connsiteY7" fmla="*/ 1238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47625">
                    <a:moveTo>
                      <a:pt x="37148" y="12382"/>
                    </a:moveTo>
                    <a:cubicBezTo>
                      <a:pt x="39052" y="8573"/>
                      <a:pt x="38100" y="3810"/>
                      <a:pt x="34290" y="952"/>
                    </a:cubicBezTo>
                    <a:cubicBezTo>
                      <a:pt x="30480" y="-952"/>
                      <a:pt x="25717" y="0"/>
                      <a:pt x="22860" y="3810"/>
                    </a:cubicBezTo>
                    <a:lnTo>
                      <a:pt x="952" y="41910"/>
                    </a:lnTo>
                    <a:cubicBezTo>
                      <a:pt x="-952" y="45720"/>
                      <a:pt x="0" y="50482"/>
                      <a:pt x="3810" y="52387"/>
                    </a:cubicBezTo>
                    <a:cubicBezTo>
                      <a:pt x="3810" y="52387"/>
                      <a:pt x="3810" y="52387"/>
                      <a:pt x="3810" y="52387"/>
                    </a:cubicBezTo>
                    <a:cubicBezTo>
                      <a:pt x="7620" y="54293"/>
                      <a:pt x="12383" y="53340"/>
                      <a:pt x="14287" y="49530"/>
                    </a:cubicBezTo>
                    <a:lnTo>
                      <a:pt x="37148" y="12382"/>
                    </a:lnTo>
                    <a:close/>
                  </a:path>
                </a:pathLst>
              </a:custGeom>
              <a:solidFill>
                <a:srgbClr val="FFBB00"/>
              </a:solidFill>
              <a:ln w="9525" cap="flat">
                <a:noFill/>
                <a:prstDash val="solid"/>
                <a:miter/>
              </a:ln>
            </p:spPr>
            <p:txBody>
              <a:bodyPr rtlCol="1" anchor="ctr"/>
              <a:lstStyle/>
              <a:p>
                <a:endParaRPr lang="ar-EG"/>
              </a:p>
            </p:txBody>
          </p:sp>
          <p:sp>
            <p:nvSpPr>
              <p:cNvPr id="201" name="شكل حر: شكل 200">
                <a:extLst>
                  <a:ext uri="{FF2B5EF4-FFF2-40B4-BE49-F238E27FC236}">
                    <a16:creationId xmlns:a16="http://schemas.microsoft.com/office/drawing/2014/main" id="{5551B356-1C53-420C-B6B5-E87C46F7EF4B}"/>
                  </a:ext>
                </a:extLst>
              </p:cNvPr>
              <p:cNvSpPr/>
              <p:nvPr/>
            </p:nvSpPr>
            <p:spPr>
              <a:xfrm>
                <a:off x="1326834" y="3889551"/>
                <a:ext cx="74283" cy="44570"/>
              </a:xfrm>
              <a:custGeom>
                <a:avLst/>
                <a:gdLst>
                  <a:gd name="connsiteX0" fmla="*/ 50482 w 47625"/>
                  <a:gd name="connsiteY0" fmla="*/ 15240 h 28575"/>
                  <a:gd name="connsiteX1" fmla="*/ 53340 w 47625"/>
                  <a:gd name="connsiteY1" fmla="*/ 3810 h 28575"/>
                  <a:gd name="connsiteX2" fmla="*/ 41910 w 47625"/>
                  <a:gd name="connsiteY2" fmla="*/ 953 h 28575"/>
                  <a:gd name="connsiteX3" fmla="*/ 3810 w 47625"/>
                  <a:gd name="connsiteY3" fmla="*/ 22860 h 28575"/>
                  <a:gd name="connsiteX4" fmla="*/ 952 w 47625"/>
                  <a:gd name="connsiteY4" fmla="*/ 33338 h 28575"/>
                  <a:gd name="connsiteX5" fmla="*/ 952 w 47625"/>
                  <a:gd name="connsiteY5" fmla="*/ 33338 h 28575"/>
                  <a:gd name="connsiteX6" fmla="*/ 11430 w 47625"/>
                  <a:gd name="connsiteY6" fmla="*/ 36195 h 28575"/>
                  <a:gd name="connsiteX7" fmla="*/ 50482 w 47625"/>
                  <a:gd name="connsiteY7" fmla="*/ 1524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28575">
                    <a:moveTo>
                      <a:pt x="50482" y="15240"/>
                    </a:moveTo>
                    <a:cubicBezTo>
                      <a:pt x="54292" y="13335"/>
                      <a:pt x="55245" y="7620"/>
                      <a:pt x="53340" y="3810"/>
                    </a:cubicBezTo>
                    <a:cubicBezTo>
                      <a:pt x="51435" y="0"/>
                      <a:pt x="45720" y="-953"/>
                      <a:pt x="41910" y="953"/>
                    </a:cubicBezTo>
                    <a:lnTo>
                      <a:pt x="3810" y="22860"/>
                    </a:lnTo>
                    <a:cubicBezTo>
                      <a:pt x="0" y="24765"/>
                      <a:pt x="-952" y="29528"/>
                      <a:pt x="952" y="33338"/>
                    </a:cubicBezTo>
                    <a:cubicBezTo>
                      <a:pt x="952" y="33338"/>
                      <a:pt x="952" y="33338"/>
                      <a:pt x="952" y="33338"/>
                    </a:cubicBezTo>
                    <a:cubicBezTo>
                      <a:pt x="2857" y="37147"/>
                      <a:pt x="7620" y="38100"/>
                      <a:pt x="11430" y="36195"/>
                    </a:cubicBezTo>
                    <a:lnTo>
                      <a:pt x="50482" y="15240"/>
                    </a:lnTo>
                    <a:close/>
                  </a:path>
                </a:pathLst>
              </a:custGeom>
              <a:solidFill>
                <a:srgbClr val="FFBB00"/>
              </a:solidFill>
              <a:ln w="9525" cap="flat">
                <a:noFill/>
                <a:prstDash val="solid"/>
                <a:miter/>
              </a:ln>
            </p:spPr>
            <p:txBody>
              <a:bodyPr rtlCol="1" anchor="ctr"/>
              <a:lstStyle/>
              <a:p>
                <a:endParaRPr lang="ar-EG"/>
              </a:p>
            </p:txBody>
          </p:sp>
          <p:sp>
            <p:nvSpPr>
              <p:cNvPr id="202" name="شكل حر: شكل 201">
                <a:extLst>
                  <a:ext uri="{FF2B5EF4-FFF2-40B4-BE49-F238E27FC236}">
                    <a16:creationId xmlns:a16="http://schemas.microsoft.com/office/drawing/2014/main" id="{7A9F7236-377A-42B2-9F5D-640D7DEA9015}"/>
                  </a:ext>
                </a:extLst>
              </p:cNvPr>
              <p:cNvSpPr/>
              <p:nvPr/>
            </p:nvSpPr>
            <p:spPr>
              <a:xfrm>
                <a:off x="1358033" y="4033660"/>
                <a:ext cx="89139" cy="14857"/>
              </a:xfrm>
              <a:custGeom>
                <a:avLst/>
                <a:gdLst>
                  <a:gd name="connsiteX0" fmla="*/ 51435 w 57150"/>
                  <a:gd name="connsiteY0" fmla="*/ 0 h 9525"/>
                  <a:gd name="connsiteX1" fmla="*/ 7620 w 57150"/>
                  <a:gd name="connsiteY1" fmla="*/ 0 h 9525"/>
                  <a:gd name="connsiteX2" fmla="*/ 0 w 57150"/>
                  <a:gd name="connsiteY2" fmla="*/ 7620 h 9525"/>
                  <a:gd name="connsiteX3" fmla="*/ 0 w 57150"/>
                  <a:gd name="connsiteY3" fmla="*/ 7620 h 9525"/>
                  <a:gd name="connsiteX4" fmla="*/ 7620 w 57150"/>
                  <a:gd name="connsiteY4" fmla="*/ 15240 h 9525"/>
                  <a:gd name="connsiteX5" fmla="*/ 51435 w 57150"/>
                  <a:gd name="connsiteY5" fmla="*/ 15240 h 9525"/>
                  <a:gd name="connsiteX6" fmla="*/ 59055 w 57150"/>
                  <a:gd name="connsiteY6" fmla="*/ 7620 h 9525"/>
                  <a:gd name="connsiteX7" fmla="*/ 51435 w 57150"/>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9525">
                    <a:moveTo>
                      <a:pt x="51435" y="0"/>
                    </a:moveTo>
                    <a:lnTo>
                      <a:pt x="7620" y="0"/>
                    </a:lnTo>
                    <a:cubicBezTo>
                      <a:pt x="2858" y="0"/>
                      <a:pt x="0" y="3810"/>
                      <a:pt x="0" y="7620"/>
                    </a:cubicBezTo>
                    <a:cubicBezTo>
                      <a:pt x="0" y="7620"/>
                      <a:pt x="0" y="7620"/>
                      <a:pt x="0" y="7620"/>
                    </a:cubicBezTo>
                    <a:cubicBezTo>
                      <a:pt x="0" y="12382"/>
                      <a:pt x="3810" y="15240"/>
                      <a:pt x="7620" y="15240"/>
                    </a:cubicBezTo>
                    <a:lnTo>
                      <a:pt x="51435" y="15240"/>
                    </a:lnTo>
                    <a:cubicBezTo>
                      <a:pt x="56198" y="15240"/>
                      <a:pt x="59055" y="11430"/>
                      <a:pt x="59055" y="7620"/>
                    </a:cubicBezTo>
                    <a:cubicBezTo>
                      <a:pt x="59055" y="3810"/>
                      <a:pt x="55245" y="0"/>
                      <a:pt x="51435" y="0"/>
                    </a:cubicBezTo>
                    <a:close/>
                  </a:path>
                </a:pathLst>
              </a:custGeom>
              <a:solidFill>
                <a:srgbClr val="FFBB00"/>
              </a:solidFill>
              <a:ln w="9525" cap="flat">
                <a:noFill/>
                <a:prstDash val="solid"/>
                <a:miter/>
              </a:ln>
            </p:spPr>
            <p:txBody>
              <a:bodyPr rtlCol="1" anchor="ctr"/>
              <a:lstStyle/>
              <a:p>
                <a:endParaRPr lang="ar-EG"/>
              </a:p>
            </p:txBody>
          </p:sp>
          <p:sp>
            <p:nvSpPr>
              <p:cNvPr id="203" name="شكل حر: شكل 202">
                <a:extLst>
                  <a:ext uri="{FF2B5EF4-FFF2-40B4-BE49-F238E27FC236}">
                    <a16:creationId xmlns:a16="http://schemas.microsoft.com/office/drawing/2014/main" id="{A71DE1C9-CF1E-422B-9789-B442C03EDC02}"/>
                  </a:ext>
                </a:extLst>
              </p:cNvPr>
              <p:cNvSpPr/>
              <p:nvPr/>
            </p:nvSpPr>
            <p:spPr>
              <a:xfrm>
                <a:off x="1329805" y="4143598"/>
                <a:ext cx="74283" cy="59426"/>
              </a:xfrm>
              <a:custGeom>
                <a:avLst/>
                <a:gdLst>
                  <a:gd name="connsiteX0" fmla="*/ 40958 w 47625"/>
                  <a:gd name="connsiteY0" fmla="*/ 37147 h 38100"/>
                  <a:gd name="connsiteX1" fmla="*/ 52387 w 47625"/>
                  <a:gd name="connsiteY1" fmla="*/ 34290 h 38100"/>
                  <a:gd name="connsiteX2" fmla="*/ 49530 w 47625"/>
                  <a:gd name="connsiteY2" fmla="*/ 22860 h 38100"/>
                  <a:gd name="connsiteX3" fmla="*/ 11430 w 47625"/>
                  <a:gd name="connsiteY3" fmla="*/ 953 h 38100"/>
                  <a:gd name="connsiteX4" fmla="*/ 952 w 47625"/>
                  <a:gd name="connsiteY4" fmla="*/ 3810 h 38100"/>
                  <a:gd name="connsiteX5" fmla="*/ 952 w 47625"/>
                  <a:gd name="connsiteY5" fmla="*/ 3810 h 38100"/>
                  <a:gd name="connsiteX6" fmla="*/ 3810 w 47625"/>
                  <a:gd name="connsiteY6" fmla="*/ 14288 h 38100"/>
                  <a:gd name="connsiteX7" fmla="*/ 40958 w 47625"/>
                  <a:gd name="connsiteY7" fmla="*/ 3714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40958" y="37147"/>
                    </a:moveTo>
                    <a:cubicBezTo>
                      <a:pt x="44768" y="39053"/>
                      <a:pt x="49530" y="38100"/>
                      <a:pt x="52387" y="34290"/>
                    </a:cubicBezTo>
                    <a:cubicBezTo>
                      <a:pt x="54293" y="30480"/>
                      <a:pt x="53340" y="25717"/>
                      <a:pt x="49530" y="22860"/>
                    </a:cubicBezTo>
                    <a:lnTo>
                      <a:pt x="11430" y="953"/>
                    </a:lnTo>
                    <a:cubicBezTo>
                      <a:pt x="7620" y="-953"/>
                      <a:pt x="2858" y="0"/>
                      <a:pt x="952" y="3810"/>
                    </a:cubicBezTo>
                    <a:cubicBezTo>
                      <a:pt x="952" y="3810"/>
                      <a:pt x="952" y="3810"/>
                      <a:pt x="952" y="3810"/>
                    </a:cubicBezTo>
                    <a:cubicBezTo>
                      <a:pt x="-952" y="7620"/>
                      <a:pt x="0" y="12382"/>
                      <a:pt x="3810" y="14288"/>
                    </a:cubicBezTo>
                    <a:lnTo>
                      <a:pt x="40958" y="37147"/>
                    </a:lnTo>
                    <a:close/>
                  </a:path>
                </a:pathLst>
              </a:custGeom>
              <a:solidFill>
                <a:srgbClr val="FFBB00"/>
              </a:solidFill>
              <a:ln w="9525" cap="flat">
                <a:noFill/>
                <a:prstDash val="solid"/>
                <a:miter/>
              </a:ln>
            </p:spPr>
            <p:txBody>
              <a:bodyPr rtlCol="1" anchor="ctr"/>
              <a:lstStyle/>
              <a:p>
                <a:endParaRPr lang="ar-EG"/>
              </a:p>
            </p:txBody>
          </p:sp>
          <p:sp>
            <p:nvSpPr>
              <p:cNvPr id="204" name="شكل حر: شكل 203">
                <a:extLst>
                  <a:ext uri="{FF2B5EF4-FFF2-40B4-BE49-F238E27FC236}">
                    <a16:creationId xmlns:a16="http://schemas.microsoft.com/office/drawing/2014/main" id="{DB76AE31-2438-4F92-B88E-B318C1DA7CFA}"/>
                  </a:ext>
                </a:extLst>
              </p:cNvPr>
              <p:cNvSpPr/>
              <p:nvPr/>
            </p:nvSpPr>
            <p:spPr>
              <a:xfrm>
                <a:off x="890052" y="4145083"/>
                <a:ext cx="74283" cy="44570"/>
              </a:xfrm>
              <a:custGeom>
                <a:avLst/>
                <a:gdLst>
                  <a:gd name="connsiteX0" fmla="*/ 3810 w 47625"/>
                  <a:gd name="connsiteY0" fmla="*/ 21907 h 28575"/>
                  <a:gd name="connsiteX1" fmla="*/ 952 w 47625"/>
                  <a:gd name="connsiteY1" fmla="*/ 33338 h 28575"/>
                  <a:gd name="connsiteX2" fmla="*/ 12382 w 47625"/>
                  <a:gd name="connsiteY2" fmla="*/ 36195 h 28575"/>
                  <a:gd name="connsiteX3" fmla="*/ 50482 w 47625"/>
                  <a:gd name="connsiteY3" fmla="*/ 14288 h 28575"/>
                  <a:gd name="connsiteX4" fmla="*/ 53340 w 47625"/>
                  <a:gd name="connsiteY4" fmla="*/ 3810 h 28575"/>
                  <a:gd name="connsiteX5" fmla="*/ 53340 w 47625"/>
                  <a:gd name="connsiteY5" fmla="*/ 3810 h 28575"/>
                  <a:gd name="connsiteX6" fmla="*/ 42862 w 47625"/>
                  <a:gd name="connsiteY6" fmla="*/ 952 h 28575"/>
                  <a:gd name="connsiteX7" fmla="*/ 3810 w 47625"/>
                  <a:gd name="connsiteY7" fmla="*/ 21907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28575">
                    <a:moveTo>
                      <a:pt x="3810" y="21907"/>
                    </a:moveTo>
                    <a:cubicBezTo>
                      <a:pt x="0" y="23813"/>
                      <a:pt x="-952" y="29527"/>
                      <a:pt x="952" y="33338"/>
                    </a:cubicBezTo>
                    <a:cubicBezTo>
                      <a:pt x="2857" y="37148"/>
                      <a:pt x="8573" y="38100"/>
                      <a:pt x="12382" y="36195"/>
                    </a:cubicBezTo>
                    <a:lnTo>
                      <a:pt x="50482" y="14288"/>
                    </a:lnTo>
                    <a:cubicBezTo>
                      <a:pt x="54293" y="12382"/>
                      <a:pt x="55245" y="7620"/>
                      <a:pt x="53340" y="3810"/>
                    </a:cubicBezTo>
                    <a:cubicBezTo>
                      <a:pt x="53340" y="3810"/>
                      <a:pt x="53340" y="3810"/>
                      <a:pt x="53340" y="3810"/>
                    </a:cubicBezTo>
                    <a:cubicBezTo>
                      <a:pt x="51435" y="0"/>
                      <a:pt x="46673" y="-952"/>
                      <a:pt x="42862" y="952"/>
                    </a:cubicBezTo>
                    <a:lnTo>
                      <a:pt x="3810" y="21907"/>
                    </a:lnTo>
                    <a:close/>
                  </a:path>
                </a:pathLst>
              </a:custGeom>
              <a:solidFill>
                <a:srgbClr val="FFBB00"/>
              </a:solidFill>
              <a:ln w="9525" cap="flat">
                <a:noFill/>
                <a:prstDash val="solid"/>
                <a:miter/>
              </a:ln>
            </p:spPr>
            <p:txBody>
              <a:bodyPr rtlCol="1" anchor="ctr"/>
              <a:lstStyle/>
              <a:p>
                <a:endParaRPr lang="ar-EG"/>
              </a:p>
            </p:txBody>
          </p:sp>
          <p:sp>
            <p:nvSpPr>
              <p:cNvPr id="205" name="شكل حر: شكل 204">
                <a:extLst>
                  <a:ext uri="{FF2B5EF4-FFF2-40B4-BE49-F238E27FC236}">
                    <a16:creationId xmlns:a16="http://schemas.microsoft.com/office/drawing/2014/main" id="{54E4CD61-A75B-4CC1-8F8E-A4A0D562E1E6}"/>
                  </a:ext>
                </a:extLst>
              </p:cNvPr>
              <p:cNvSpPr/>
              <p:nvPr/>
            </p:nvSpPr>
            <p:spPr>
              <a:xfrm>
                <a:off x="852912" y="4033660"/>
                <a:ext cx="89139" cy="14857"/>
              </a:xfrm>
              <a:custGeom>
                <a:avLst/>
                <a:gdLst>
                  <a:gd name="connsiteX0" fmla="*/ 59055 w 57150"/>
                  <a:gd name="connsiteY0" fmla="*/ 7620 h 9525"/>
                  <a:gd name="connsiteX1" fmla="*/ 51435 w 57150"/>
                  <a:gd name="connsiteY1" fmla="*/ 0 h 9525"/>
                  <a:gd name="connsiteX2" fmla="*/ 7620 w 57150"/>
                  <a:gd name="connsiteY2" fmla="*/ 0 h 9525"/>
                  <a:gd name="connsiteX3" fmla="*/ 0 w 57150"/>
                  <a:gd name="connsiteY3" fmla="*/ 7620 h 9525"/>
                  <a:gd name="connsiteX4" fmla="*/ 7620 w 57150"/>
                  <a:gd name="connsiteY4" fmla="*/ 15240 h 9525"/>
                  <a:gd name="connsiteX5" fmla="*/ 51435 w 57150"/>
                  <a:gd name="connsiteY5" fmla="*/ 15240 h 9525"/>
                  <a:gd name="connsiteX6" fmla="*/ 59055 w 57150"/>
                  <a:gd name="connsiteY6" fmla="*/ 7620 h 9525"/>
                  <a:gd name="connsiteX7" fmla="*/ 59055 w 57150"/>
                  <a:gd name="connsiteY7" fmla="*/ 762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9525">
                    <a:moveTo>
                      <a:pt x="59055" y="7620"/>
                    </a:moveTo>
                    <a:cubicBezTo>
                      <a:pt x="59055" y="2857"/>
                      <a:pt x="55245" y="0"/>
                      <a:pt x="51435" y="0"/>
                    </a:cubicBezTo>
                    <a:lnTo>
                      <a:pt x="7620" y="0"/>
                    </a:lnTo>
                    <a:cubicBezTo>
                      <a:pt x="2857" y="0"/>
                      <a:pt x="0" y="3810"/>
                      <a:pt x="0" y="7620"/>
                    </a:cubicBezTo>
                    <a:cubicBezTo>
                      <a:pt x="0" y="11430"/>
                      <a:pt x="3810" y="15240"/>
                      <a:pt x="7620" y="15240"/>
                    </a:cubicBezTo>
                    <a:lnTo>
                      <a:pt x="51435" y="15240"/>
                    </a:lnTo>
                    <a:cubicBezTo>
                      <a:pt x="55245" y="16192"/>
                      <a:pt x="59055" y="12382"/>
                      <a:pt x="59055" y="7620"/>
                    </a:cubicBezTo>
                    <a:cubicBezTo>
                      <a:pt x="59055" y="8572"/>
                      <a:pt x="59055" y="8572"/>
                      <a:pt x="59055" y="7620"/>
                    </a:cubicBezTo>
                    <a:close/>
                  </a:path>
                </a:pathLst>
              </a:custGeom>
              <a:solidFill>
                <a:srgbClr val="FFBB00"/>
              </a:solidFill>
              <a:ln w="9525" cap="flat">
                <a:noFill/>
                <a:prstDash val="solid"/>
                <a:miter/>
              </a:ln>
            </p:spPr>
            <p:txBody>
              <a:bodyPr rtlCol="1" anchor="ctr"/>
              <a:lstStyle/>
              <a:p>
                <a:endParaRPr lang="ar-EG"/>
              </a:p>
            </p:txBody>
          </p:sp>
          <p:sp>
            <p:nvSpPr>
              <p:cNvPr id="206" name="شكل حر: شكل 205">
                <a:extLst>
                  <a:ext uri="{FF2B5EF4-FFF2-40B4-BE49-F238E27FC236}">
                    <a16:creationId xmlns:a16="http://schemas.microsoft.com/office/drawing/2014/main" id="{E35E42F3-860C-4328-A29B-402F78884732}"/>
                  </a:ext>
                </a:extLst>
              </p:cNvPr>
              <p:cNvSpPr/>
              <p:nvPr/>
            </p:nvSpPr>
            <p:spPr>
              <a:xfrm>
                <a:off x="888566" y="3891038"/>
                <a:ext cx="74283" cy="44570"/>
              </a:xfrm>
              <a:custGeom>
                <a:avLst/>
                <a:gdLst>
                  <a:gd name="connsiteX0" fmla="*/ 12383 w 47625"/>
                  <a:gd name="connsiteY0" fmla="*/ 952 h 28575"/>
                  <a:gd name="connsiteX1" fmla="*/ 953 w 47625"/>
                  <a:gd name="connsiteY1" fmla="*/ 3810 h 28575"/>
                  <a:gd name="connsiteX2" fmla="*/ 3810 w 47625"/>
                  <a:gd name="connsiteY2" fmla="*/ 15240 h 28575"/>
                  <a:gd name="connsiteX3" fmla="*/ 41910 w 47625"/>
                  <a:gd name="connsiteY3" fmla="*/ 37147 h 28575"/>
                  <a:gd name="connsiteX4" fmla="*/ 52388 w 47625"/>
                  <a:gd name="connsiteY4" fmla="*/ 34290 h 28575"/>
                  <a:gd name="connsiteX5" fmla="*/ 52388 w 47625"/>
                  <a:gd name="connsiteY5" fmla="*/ 34290 h 28575"/>
                  <a:gd name="connsiteX6" fmla="*/ 49530 w 47625"/>
                  <a:gd name="connsiteY6" fmla="*/ 23813 h 28575"/>
                  <a:gd name="connsiteX7" fmla="*/ 12383 w 47625"/>
                  <a:gd name="connsiteY7" fmla="*/ 952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28575">
                    <a:moveTo>
                      <a:pt x="12383" y="952"/>
                    </a:moveTo>
                    <a:cubicBezTo>
                      <a:pt x="8572" y="-953"/>
                      <a:pt x="3810" y="0"/>
                      <a:pt x="953" y="3810"/>
                    </a:cubicBezTo>
                    <a:cubicBezTo>
                      <a:pt x="-953" y="7620"/>
                      <a:pt x="0" y="12382"/>
                      <a:pt x="3810" y="15240"/>
                    </a:cubicBezTo>
                    <a:lnTo>
                      <a:pt x="41910" y="37147"/>
                    </a:lnTo>
                    <a:cubicBezTo>
                      <a:pt x="45720" y="39052"/>
                      <a:pt x="50483" y="38100"/>
                      <a:pt x="52388" y="34290"/>
                    </a:cubicBezTo>
                    <a:cubicBezTo>
                      <a:pt x="52388" y="34290"/>
                      <a:pt x="52388" y="34290"/>
                      <a:pt x="52388" y="34290"/>
                    </a:cubicBezTo>
                    <a:cubicBezTo>
                      <a:pt x="54292" y="30480"/>
                      <a:pt x="53340" y="25718"/>
                      <a:pt x="49530" y="23813"/>
                    </a:cubicBezTo>
                    <a:lnTo>
                      <a:pt x="12383" y="952"/>
                    </a:lnTo>
                    <a:close/>
                  </a:path>
                </a:pathLst>
              </a:custGeom>
              <a:solidFill>
                <a:srgbClr val="FFBB00"/>
              </a:solidFill>
              <a:ln w="9525" cap="flat">
                <a:noFill/>
                <a:prstDash val="solid"/>
                <a:miter/>
              </a:ln>
            </p:spPr>
            <p:txBody>
              <a:bodyPr rtlCol="1" anchor="ctr"/>
              <a:lstStyle/>
              <a:p>
                <a:endParaRPr lang="ar-EG"/>
              </a:p>
            </p:txBody>
          </p:sp>
          <p:sp>
            <p:nvSpPr>
              <p:cNvPr id="207" name="شكل حر: شكل 206">
                <a:extLst>
                  <a:ext uri="{FF2B5EF4-FFF2-40B4-BE49-F238E27FC236}">
                    <a16:creationId xmlns:a16="http://schemas.microsoft.com/office/drawing/2014/main" id="{C243864E-183A-48FF-BD00-12573D0B6CE2}"/>
                  </a:ext>
                </a:extLst>
              </p:cNvPr>
              <p:cNvSpPr/>
              <p:nvPr/>
            </p:nvSpPr>
            <p:spPr>
              <a:xfrm>
                <a:off x="994048" y="3785556"/>
                <a:ext cx="44570" cy="74283"/>
              </a:xfrm>
              <a:custGeom>
                <a:avLst/>
                <a:gdLst>
                  <a:gd name="connsiteX0" fmla="*/ 15240 w 28575"/>
                  <a:gd name="connsiteY0" fmla="*/ 3810 h 47625"/>
                  <a:gd name="connsiteX1" fmla="*/ 3810 w 28575"/>
                  <a:gd name="connsiteY1" fmla="*/ 953 h 47625"/>
                  <a:gd name="connsiteX2" fmla="*/ 952 w 28575"/>
                  <a:gd name="connsiteY2" fmla="*/ 12383 h 47625"/>
                  <a:gd name="connsiteX3" fmla="*/ 22860 w 28575"/>
                  <a:gd name="connsiteY3" fmla="*/ 50483 h 47625"/>
                  <a:gd name="connsiteX4" fmla="*/ 33337 w 28575"/>
                  <a:gd name="connsiteY4" fmla="*/ 53340 h 47625"/>
                  <a:gd name="connsiteX5" fmla="*/ 33337 w 28575"/>
                  <a:gd name="connsiteY5" fmla="*/ 53340 h 47625"/>
                  <a:gd name="connsiteX6" fmla="*/ 36195 w 28575"/>
                  <a:gd name="connsiteY6" fmla="*/ 42863 h 47625"/>
                  <a:gd name="connsiteX7" fmla="*/ 15240 w 28575"/>
                  <a:gd name="connsiteY7" fmla="*/ 381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47625">
                    <a:moveTo>
                      <a:pt x="15240" y="3810"/>
                    </a:moveTo>
                    <a:cubicBezTo>
                      <a:pt x="13335" y="0"/>
                      <a:pt x="7620" y="-953"/>
                      <a:pt x="3810" y="953"/>
                    </a:cubicBezTo>
                    <a:cubicBezTo>
                      <a:pt x="0" y="2858"/>
                      <a:pt x="-952" y="8572"/>
                      <a:pt x="952" y="12383"/>
                    </a:cubicBezTo>
                    <a:lnTo>
                      <a:pt x="22860" y="50483"/>
                    </a:lnTo>
                    <a:cubicBezTo>
                      <a:pt x="24765" y="54292"/>
                      <a:pt x="29527" y="55245"/>
                      <a:pt x="33337" y="53340"/>
                    </a:cubicBezTo>
                    <a:cubicBezTo>
                      <a:pt x="33337" y="53340"/>
                      <a:pt x="33337" y="53340"/>
                      <a:pt x="33337" y="53340"/>
                    </a:cubicBezTo>
                    <a:cubicBezTo>
                      <a:pt x="37148" y="51435"/>
                      <a:pt x="38100" y="46672"/>
                      <a:pt x="36195" y="42863"/>
                    </a:cubicBezTo>
                    <a:lnTo>
                      <a:pt x="15240" y="3810"/>
                    </a:lnTo>
                    <a:close/>
                  </a:path>
                </a:pathLst>
              </a:custGeom>
              <a:solidFill>
                <a:srgbClr val="FFBB00"/>
              </a:solidFill>
              <a:ln w="9525" cap="flat">
                <a:noFill/>
                <a:prstDash val="solid"/>
                <a:miter/>
              </a:ln>
            </p:spPr>
            <p:txBody>
              <a:bodyPr rtlCol="1" anchor="ctr"/>
              <a:lstStyle/>
              <a:p>
                <a:endParaRPr lang="ar-EG"/>
              </a:p>
            </p:txBody>
          </p:sp>
          <p:sp>
            <p:nvSpPr>
              <p:cNvPr id="208" name="شكل حر: شكل 207">
                <a:extLst>
                  <a:ext uri="{FF2B5EF4-FFF2-40B4-BE49-F238E27FC236}">
                    <a16:creationId xmlns:a16="http://schemas.microsoft.com/office/drawing/2014/main" id="{A31FFB04-84AA-490B-8C43-1B00ED8E6297}"/>
                  </a:ext>
                </a:extLst>
              </p:cNvPr>
              <p:cNvSpPr/>
              <p:nvPr/>
            </p:nvSpPr>
            <p:spPr>
              <a:xfrm>
                <a:off x="1139412" y="3748415"/>
                <a:ext cx="14857" cy="89139"/>
              </a:xfrm>
              <a:custGeom>
                <a:avLst/>
                <a:gdLst>
                  <a:gd name="connsiteX0" fmla="*/ 7767 w 9525"/>
                  <a:gd name="connsiteY0" fmla="*/ 59055 h 57150"/>
                  <a:gd name="connsiteX1" fmla="*/ 15387 w 9525"/>
                  <a:gd name="connsiteY1" fmla="*/ 51435 h 57150"/>
                  <a:gd name="connsiteX2" fmla="*/ 15387 w 9525"/>
                  <a:gd name="connsiteY2" fmla="*/ 7620 h 57150"/>
                  <a:gd name="connsiteX3" fmla="*/ 7767 w 9525"/>
                  <a:gd name="connsiteY3" fmla="*/ 0 h 57150"/>
                  <a:gd name="connsiteX4" fmla="*/ 147 w 9525"/>
                  <a:gd name="connsiteY4" fmla="*/ 7620 h 57150"/>
                  <a:gd name="connsiteX5" fmla="*/ 147 w 9525"/>
                  <a:gd name="connsiteY5" fmla="*/ 51435 h 57150"/>
                  <a:gd name="connsiteX6" fmla="*/ 7767 w 9525"/>
                  <a:gd name="connsiteY6" fmla="*/ 59055 h 57150"/>
                  <a:gd name="connsiteX7" fmla="*/ 7767 w 9525"/>
                  <a:gd name="connsiteY7" fmla="*/ 5905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 h="57150">
                    <a:moveTo>
                      <a:pt x="7767" y="59055"/>
                    </a:moveTo>
                    <a:cubicBezTo>
                      <a:pt x="12529" y="59055"/>
                      <a:pt x="15387" y="55245"/>
                      <a:pt x="15387" y="51435"/>
                    </a:cubicBezTo>
                    <a:lnTo>
                      <a:pt x="15387" y="7620"/>
                    </a:lnTo>
                    <a:cubicBezTo>
                      <a:pt x="15387" y="2858"/>
                      <a:pt x="11577" y="0"/>
                      <a:pt x="7767" y="0"/>
                    </a:cubicBezTo>
                    <a:cubicBezTo>
                      <a:pt x="3004" y="0"/>
                      <a:pt x="147" y="3810"/>
                      <a:pt x="147" y="7620"/>
                    </a:cubicBezTo>
                    <a:lnTo>
                      <a:pt x="147" y="51435"/>
                    </a:lnTo>
                    <a:cubicBezTo>
                      <a:pt x="-806" y="55245"/>
                      <a:pt x="3004" y="59055"/>
                      <a:pt x="7767" y="59055"/>
                    </a:cubicBezTo>
                    <a:cubicBezTo>
                      <a:pt x="6814" y="59055"/>
                      <a:pt x="6814" y="59055"/>
                      <a:pt x="7767" y="59055"/>
                    </a:cubicBezTo>
                    <a:close/>
                  </a:path>
                </a:pathLst>
              </a:custGeom>
              <a:solidFill>
                <a:srgbClr val="FFBB00"/>
              </a:solidFill>
              <a:ln w="9525" cap="flat">
                <a:noFill/>
                <a:prstDash val="solid"/>
                <a:miter/>
              </a:ln>
            </p:spPr>
            <p:txBody>
              <a:bodyPr rtlCol="1" anchor="ctr"/>
              <a:lstStyle/>
              <a:p>
                <a:endParaRPr lang="ar-EG"/>
              </a:p>
            </p:txBody>
          </p:sp>
        </p:grpSp>
        <p:sp>
          <p:nvSpPr>
            <p:cNvPr id="189" name="مربع نص 188">
              <a:extLst>
                <a:ext uri="{FF2B5EF4-FFF2-40B4-BE49-F238E27FC236}">
                  <a16:creationId xmlns:a16="http://schemas.microsoft.com/office/drawing/2014/main" id="{F7CA218B-E7FA-4A39-998E-990E0C5ECBD2}"/>
                </a:ext>
              </a:extLst>
            </p:cNvPr>
            <p:cNvSpPr txBox="1"/>
            <p:nvPr/>
          </p:nvSpPr>
          <p:spPr>
            <a:xfrm>
              <a:off x="10639924" y="374908"/>
              <a:ext cx="391484" cy="523220"/>
            </a:xfrm>
            <a:prstGeom prst="rect">
              <a:avLst/>
            </a:prstGeom>
            <a:noFill/>
          </p:spPr>
          <p:txBody>
            <a:bodyPr wrap="square" rtlCol="1">
              <a:spAutoFit/>
            </a:bodyPr>
            <a:lstStyle/>
            <a:p>
              <a:r>
                <a:rPr lang="ar-IQ" sz="2800" dirty="0">
                  <a:solidFill>
                    <a:schemeClr val="bg1"/>
                  </a:solidFill>
                  <a:latin typeface="STV" pitchFamily="2" charset="-78"/>
                  <a:cs typeface="Bader" pitchFamily="2" charset="-78"/>
                </a:rPr>
                <a:t>3</a:t>
              </a:r>
              <a:endParaRPr lang="ar-IQ" dirty="0">
                <a:solidFill>
                  <a:schemeClr val="bg1"/>
                </a:solidFill>
                <a:latin typeface="STV" pitchFamily="2" charset="-78"/>
                <a:cs typeface="Bader" pitchFamily="2" charset="-78"/>
              </a:endParaRPr>
            </a:p>
          </p:txBody>
        </p:sp>
      </p:grpSp>
    </p:spTree>
    <p:extLst>
      <p:ext uri="{BB962C8B-B14F-4D97-AF65-F5344CB8AC3E}">
        <p14:creationId xmlns:p14="http://schemas.microsoft.com/office/powerpoint/2010/main" val="2419416123"/>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wheel(1)">
                                      <p:cBhvr>
                                        <p:cTn id="7" dur="2000"/>
                                        <p:tgtEl>
                                          <p:spTgt spid="18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1)">
                                      <p:cBhvr>
                                        <p:cTn id="10" dur="2000"/>
                                        <p:tgtEl>
                                          <p:spTgt spid="25"/>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20"/>
                                        </p:tgtEl>
                                        <p:attrNameLst>
                                          <p:attrName>style.visibility</p:attrName>
                                        </p:attrNameLst>
                                      </p:cBhvr>
                                      <p:to>
                                        <p:strVal val="visible"/>
                                      </p:to>
                                    </p:set>
                                    <p:animEffect transition="in" filter="fade">
                                      <p:cBhvr>
                                        <p:cTn id="14" dur="1200"/>
                                        <p:tgtEl>
                                          <p:spTgt spid="120"/>
                                        </p:tgtEl>
                                      </p:cBhvr>
                                    </p:animEffect>
                                  </p:childTnLst>
                                </p:cTn>
                              </p:par>
                              <p:par>
                                <p:cTn id="15" presetID="22" presetClass="entr" presetSubtype="4" fill="hold" nodeType="withEffect">
                                  <p:stCondLst>
                                    <p:cond delay="0"/>
                                  </p:stCondLst>
                                  <p:childTnLst>
                                    <p:set>
                                      <p:cBhvr>
                                        <p:cTn id="16" dur="1" fill="hold">
                                          <p:stCondLst>
                                            <p:cond delay="0"/>
                                          </p:stCondLst>
                                        </p:cTn>
                                        <p:tgtEl>
                                          <p:spTgt spid="160"/>
                                        </p:tgtEl>
                                        <p:attrNameLst>
                                          <p:attrName>style.visibility</p:attrName>
                                        </p:attrNameLst>
                                      </p:cBhvr>
                                      <p:to>
                                        <p:strVal val="visible"/>
                                      </p:to>
                                    </p:set>
                                    <p:animEffect transition="in" filter="wipe(down)">
                                      <p:cBhvr>
                                        <p:cTn id="17" dur="1500"/>
                                        <p:tgtEl>
                                          <p:spTgt spid="160"/>
                                        </p:tgtEl>
                                      </p:cBhvr>
                                    </p:animEffect>
                                  </p:childTnLst>
                                </p:cTn>
                              </p:par>
                              <p:par>
                                <p:cTn id="18" presetID="22" presetClass="entr" presetSubtype="4" fill="hold" nodeType="withEffect">
                                  <p:stCondLst>
                                    <p:cond delay="0"/>
                                  </p:stCondLst>
                                  <p:childTnLst>
                                    <p:set>
                                      <p:cBhvr>
                                        <p:cTn id="19" dur="1" fill="hold">
                                          <p:stCondLst>
                                            <p:cond delay="0"/>
                                          </p:stCondLst>
                                        </p:cTn>
                                        <p:tgtEl>
                                          <p:spTgt spid="162"/>
                                        </p:tgtEl>
                                        <p:attrNameLst>
                                          <p:attrName>style.visibility</p:attrName>
                                        </p:attrNameLst>
                                      </p:cBhvr>
                                      <p:to>
                                        <p:strVal val="visible"/>
                                      </p:to>
                                    </p:set>
                                    <p:animEffect transition="in" filter="wipe(down)">
                                      <p:cBhvr>
                                        <p:cTn id="20" dur="1500"/>
                                        <p:tgtEl>
                                          <p:spTgt spid="162"/>
                                        </p:tgtEl>
                                      </p:cBhvr>
                                    </p:animEffect>
                                  </p:childTnLst>
                                </p:cTn>
                              </p:par>
                              <p:par>
                                <p:cTn id="21" presetID="22" presetClass="entr" presetSubtype="4" fill="hold" nodeType="withEffect">
                                  <p:stCondLst>
                                    <p:cond delay="0"/>
                                  </p:stCondLst>
                                  <p:childTnLst>
                                    <p:set>
                                      <p:cBhvr>
                                        <p:cTn id="22" dur="1" fill="hold">
                                          <p:stCondLst>
                                            <p:cond delay="0"/>
                                          </p:stCondLst>
                                        </p:cTn>
                                        <p:tgtEl>
                                          <p:spTgt spid="158"/>
                                        </p:tgtEl>
                                        <p:attrNameLst>
                                          <p:attrName>style.visibility</p:attrName>
                                        </p:attrNameLst>
                                      </p:cBhvr>
                                      <p:to>
                                        <p:strVal val="visible"/>
                                      </p:to>
                                    </p:set>
                                    <p:animEffect transition="in" filter="wipe(down)">
                                      <p:cBhvr>
                                        <p:cTn id="23" dur="1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9" name="عنصر نائب للصورة 8">
            <a:extLst>
              <a:ext uri="{FF2B5EF4-FFF2-40B4-BE49-F238E27FC236}">
                <a16:creationId xmlns:a16="http://schemas.microsoft.com/office/drawing/2014/main" id="{399146B2-9548-4FDE-83D9-CA9F61108A80}"/>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1172" r="11172"/>
          <a:stretch>
            <a:fillRect/>
          </a:stretch>
        </p:blipFill>
        <p:spPr/>
      </p:pic>
      <p:sp>
        <p:nvSpPr>
          <p:cNvPr id="2" name="Text Placeholder 1"/>
          <p:cNvSpPr>
            <a:spLocks noGrp="1"/>
          </p:cNvSpPr>
          <p:nvPr>
            <p:ph type="body" sz="quarter" idx="10"/>
          </p:nvPr>
        </p:nvSpPr>
        <p:spPr>
          <a:xfrm>
            <a:off x="3327816" y="310754"/>
            <a:ext cx="6649853" cy="768085"/>
          </a:xfrm>
        </p:spPr>
        <p:txBody>
          <a:bodyPr/>
          <a:lstStyle/>
          <a:p>
            <a:pPr lvl="0" algn="justLow" defTabSz="914400" latinLnBrk="0">
              <a:spcBef>
                <a:spcPts val="0"/>
              </a:spcBef>
            </a:pPr>
            <a:r>
              <a:rPr lang="ar-IQ" sz="5400" dirty="0">
                <a:solidFill>
                  <a:srgbClr val="00B0F0"/>
                </a:solidFill>
                <a:latin typeface="STV" pitchFamily="2" charset="-78"/>
                <a:cs typeface="STV" pitchFamily="2" charset="-78"/>
              </a:rPr>
              <a:t>الفكرة , الأمنية , الحلم</a:t>
            </a:r>
            <a:endParaRPr lang="en-US" sz="5400" b="1" dirty="0">
              <a:solidFill>
                <a:srgbClr val="00B0F0"/>
              </a:solidFill>
              <a:latin typeface="STV" pitchFamily="2" charset="-78"/>
              <a:cs typeface="STV" pitchFamily="2" charset="-78"/>
            </a:endParaRPr>
          </a:p>
        </p:txBody>
      </p:sp>
      <p:grpSp>
        <p:nvGrpSpPr>
          <p:cNvPr id="39" name="مجموعة 38">
            <a:extLst>
              <a:ext uri="{FF2B5EF4-FFF2-40B4-BE49-F238E27FC236}">
                <a16:creationId xmlns:a16="http://schemas.microsoft.com/office/drawing/2014/main" id="{2589052E-5441-49BD-97FF-0AD5742485B6}"/>
              </a:ext>
            </a:extLst>
          </p:cNvPr>
          <p:cNvGrpSpPr/>
          <p:nvPr/>
        </p:nvGrpSpPr>
        <p:grpSpPr>
          <a:xfrm>
            <a:off x="10115550" y="14253"/>
            <a:ext cx="2076450" cy="1797880"/>
            <a:chOff x="10115550" y="14253"/>
            <a:chExt cx="2076450" cy="1797880"/>
          </a:xfrm>
        </p:grpSpPr>
        <p:grpSp>
          <p:nvGrpSpPr>
            <p:cNvPr id="40" name="مجموعة 39">
              <a:extLst>
                <a:ext uri="{FF2B5EF4-FFF2-40B4-BE49-F238E27FC236}">
                  <a16:creationId xmlns:a16="http://schemas.microsoft.com/office/drawing/2014/main" id="{1E8B983E-14BC-4186-B2E2-BFEDCF1DA088}"/>
                </a:ext>
              </a:extLst>
            </p:cNvPr>
            <p:cNvGrpSpPr/>
            <p:nvPr/>
          </p:nvGrpSpPr>
          <p:grpSpPr>
            <a:xfrm>
              <a:off x="10115550" y="14253"/>
              <a:ext cx="2076450" cy="1797880"/>
              <a:chOff x="746915" y="3748415"/>
              <a:chExt cx="1144466" cy="990928"/>
            </a:xfrm>
          </p:grpSpPr>
          <p:sp>
            <p:nvSpPr>
              <p:cNvPr id="42" name="شكل حر: شكل 41">
                <a:extLst>
                  <a:ext uri="{FF2B5EF4-FFF2-40B4-BE49-F238E27FC236}">
                    <a16:creationId xmlns:a16="http://schemas.microsoft.com/office/drawing/2014/main" id="{62683CCD-84EC-4047-9D23-662360CBAE46}"/>
                  </a:ext>
                </a:extLst>
              </p:cNvPr>
              <p:cNvSpPr/>
              <p:nvPr/>
            </p:nvSpPr>
            <p:spPr>
              <a:xfrm>
                <a:off x="1121814" y="4354561"/>
                <a:ext cx="44570" cy="14857"/>
              </a:xfrm>
              <a:custGeom>
                <a:avLst/>
                <a:gdLst>
                  <a:gd name="connsiteX0" fmla="*/ 36195 w 28575"/>
                  <a:gd name="connsiteY0" fmla="*/ 7620 h 9525"/>
                  <a:gd name="connsiteX1" fmla="*/ 18098 w 28575"/>
                  <a:gd name="connsiteY1" fmla="*/ 15240 h 9525"/>
                  <a:gd name="connsiteX2" fmla="*/ 0 w 28575"/>
                  <a:gd name="connsiteY2" fmla="*/ 7620 h 9525"/>
                  <a:gd name="connsiteX3" fmla="*/ 18098 w 28575"/>
                  <a:gd name="connsiteY3" fmla="*/ 0 h 9525"/>
                  <a:gd name="connsiteX4" fmla="*/ 36195 w 28575"/>
                  <a:gd name="connsiteY4" fmla="*/ 762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9525">
                    <a:moveTo>
                      <a:pt x="36195" y="7620"/>
                    </a:moveTo>
                    <a:cubicBezTo>
                      <a:pt x="36195" y="11829"/>
                      <a:pt x="28092" y="15240"/>
                      <a:pt x="18098" y="15240"/>
                    </a:cubicBezTo>
                    <a:cubicBezTo>
                      <a:pt x="8103" y="15240"/>
                      <a:pt x="0" y="11828"/>
                      <a:pt x="0" y="7620"/>
                    </a:cubicBezTo>
                    <a:cubicBezTo>
                      <a:pt x="0" y="3412"/>
                      <a:pt x="8103" y="0"/>
                      <a:pt x="18098" y="0"/>
                    </a:cubicBezTo>
                    <a:cubicBezTo>
                      <a:pt x="28092" y="0"/>
                      <a:pt x="36195" y="3412"/>
                      <a:pt x="36195" y="7620"/>
                    </a:cubicBezTo>
                    <a:close/>
                  </a:path>
                </a:pathLst>
              </a:custGeom>
              <a:solidFill>
                <a:srgbClr val="3C3C3B"/>
              </a:solidFill>
              <a:ln w="9525" cap="flat">
                <a:noFill/>
                <a:prstDash val="solid"/>
                <a:miter/>
              </a:ln>
            </p:spPr>
            <p:txBody>
              <a:bodyPr rtlCol="1" anchor="ctr"/>
              <a:lstStyle/>
              <a:p>
                <a:endParaRPr lang="ar-EG"/>
              </a:p>
            </p:txBody>
          </p:sp>
          <p:sp>
            <p:nvSpPr>
              <p:cNvPr id="43" name="شكل حر: شكل 42">
                <a:extLst>
                  <a:ext uri="{FF2B5EF4-FFF2-40B4-BE49-F238E27FC236}">
                    <a16:creationId xmlns:a16="http://schemas.microsoft.com/office/drawing/2014/main" id="{2249E3EC-B454-43B5-B91F-87D901906871}"/>
                  </a:ext>
                </a:extLst>
              </p:cNvPr>
              <p:cNvSpPr/>
              <p:nvPr/>
            </p:nvSpPr>
            <p:spPr>
              <a:xfrm>
                <a:off x="1081702" y="4243136"/>
                <a:ext cx="133709" cy="103996"/>
              </a:xfrm>
              <a:custGeom>
                <a:avLst/>
                <a:gdLst>
                  <a:gd name="connsiteX0" fmla="*/ 0 w 85725"/>
                  <a:gd name="connsiteY0" fmla="*/ 0 h 66675"/>
                  <a:gd name="connsiteX1" fmla="*/ 89535 w 85725"/>
                  <a:gd name="connsiteY1" fmla="*/ 0 h 66675"/>
                  <a:gd name="connsiteX2" fmla="*/ 89535 w 85725"/>
                  <a:gd name="connsiteY2" fmla="*/ 68580 h 66675"/>
                  <a:gd name="connsiteX3" fmla="*/ 0 w 85725"/>
                  <a:gd name="connsiteY3" fmla="*/ 68580 h 66675"/>
                </a:gdLst>
                <a:ahLst/>
                <a:cxnLst>
                  <a:cxn ang="0">
                    <a:pos x="connsiteX0" y="connsiteY0"/>
                  </a:cxn>
                  <a:cxn ang="0">
                    <a:pos x="connsiteX1" y="connsiteY1"/>
                  </a:cxn>
                  <a:cxn ang="0">
                    <a:pos x="connsiteX2" y="connsiteY2"/>
                  </a:cxn>
                  <a:cxn ang="0">
                    <a:pos x="connsiteX3" y="connsiteY3"/>
                  </a:cxn>
                </a:cxnLst>
                <a:rect l="l" t="t" r="r" b="b"/>
                <a:pathLst>
                  <a:path w="85725" h="66675">
                    <a:moveTo>
                      <a:pt x="0" y="0"/>
                    </a:moveTo>
                    <a:lnTo>
                      <a:pt x="89535" y="0"/>
                    </a:lnTo>
                    <a:lnTo>
                      <a:pt x="89535" y="68580"/>
                    </a:lnTo>
                    <a:lnTo>
                      <a:pt x="0" y="68580"/>
                    </a:lnTo>
                    <a:close/>
                  </a:path>
                </a:pathLst>
              </a:custGeom>
              <a:solidFill>
                <a:srgbClr val="C6C6C6"/>
              </a:solidFill>
              <a:ln w="9525" cap="flat">
                <a:noFill/>
                <a:prstDash val="solid"/>
                <a:miter/>
              </a:ln>
            </p:spPr>
            <p:txBody>
              <a:bodyPr rtlCol="1" anchor="ctr"/>
              <a:lstStyle/>
              <a:p>
                <a:endParaRPr lang="ar-EG"/>
              </a:p>
            </p:txBody>
          </p:sp>
          <p:sp>
            <p:nvSpPr>
              <p:cNvPr id="44" name="شكل حر: شكل 43">
                <a:extLst>
                  <a:ext uri="{FF2B5EF4-FFF2-40B4-BE49-F238E27FC236}">
                    <a16:creationId xmlns:a16="http://schemas.microsoft.com/office/drawing/2014/main" id="{C2D81564-0A74-4FB4-B729-013776839A63}"/>
                  </a:ext>
                </a:extLst>
              </p:cNvPr>
              <p:cNvSpPr/>
              <p:nvPr/>
            </p:nvSpPr>
            <p:spPr>
              <a:xfrm>
                <a:off x="1004163" y="3900427"/>
                <a:ext cx="282274" cy="341700"/>
              </a:xfrm>
              <a:custGeom>
                <a:avLst/>
                <a:gdLst>
                  <a:gd name="connsiteX0" fmla="*/ 187825 w 180975"/>
                  <a:gd name="connsiteY0" fmla="*/ 97802 h 219075"/>
                  <a:gd name="connsiteX1" fmla="*/ 83050 w 180975"/>
                  <a:gd name="connsiteY1" fmla="*/ 647 h 219075"/>
                  <a:gd name="connsiteX2" fmla="*/ 1135 w 180975"/>
                  <a:gd name="connsiteY2" fmla="*/ 81610 h 219075"/>
                  <a:gd name="connsiteX3" fmla="*/ 27805 w 180975"/>
                  <a:gd name="connsiteY3" fmla="*/ 167335 h 219075"/>
                  <a:gd name="connsiteX4" fmla="*/ 48760 w 180975"/>
                  <a:gd name="connsiteY4" fmla="*/ 218770 h 219075"/>
                  <a:gd name="connsiteX5" fmla="*/ 48760 w 180975"/>
                  <a:gd name="connsiteY5" fmla="*/ 219722 h 219075"/>
                  <a:gd name="connsiteX6" fmla="*/ 138295 w 180975"/>
                  <a:gd name="connsiteY6" fmla="*/ 219722 h 219075"/>
                  <a:gd name="connsiteX7" fmla="*/ 138295 w 180975"/>
                  <a:gd name="connsiteY7" fmla="*/ 218770 h 219075"/>
                  <a:gd name="connsiteX8" fmla="*/ 159250 w 180975"/>
                  <a:gd name="connsiteY8" fmla="*/ 167335 h 219075"/>
                  <a:gd name="connsiteX9" fmla="*/ 187825 w 180975"/>
                  <a:gd name="connsiteY9" fmla="*/ 97802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19075">
                    <a:moveTo>
                      <a:pt x="187825" y="97802"/>
                    </a:moveTo>
                    <a:cubicBezTo>
                      <a:pt x="187825" y="39700"/>
                      <a:pt x="140200" y="-6020"/>
                      <a:pt x="83050" y="647"/>
                    </a:cubicBezTo>
                    <a:cubicBezTo>
                      <a:pt x="42093" y="5410"/>
                      <a:pt x="7803" y="38747"/>
                      <a:pt x="1135" y="81610"/>
                    </a:cubicBezTo>
                    <a:cubicBezTo>
                      <a:pt x="-3627" y="114947"/>
                      <a:pt x="6850" y="146380"/>
                      <a:pt x="27805" y="167335"/>
                    </a:cubicBezTo>
                    <a:cubicBezTo>
                      <a:pt x="41140" y="180670"/>
                      <a:pt x="48760" y="198767"/>
                      <a:pt x="48760" y="218770"/>
                    </a:cubicBezTo>
                    <a:lnTo>
                      <a:pt x="48760" y="219722"/>
                    </a:lnTo>
                    <a:lnTo>
                      <a:pt x="138295" y="219722"/>
                    </a:lnTo>
                    <a:lnTo>
                      <a:pt x="138295" y="218770"/>
                    </a:lnTo>
                    <a:cubicBezTo>
                      <a:pt x="138295" y="199720"/>
                      <a:pt x="145915" y="181622"/>
                      <a:pt x="159250" y="167335"/>
                    </a:cubicBezTo>
                    <a:cubicBezTo>
                      <a:pt x="177348" y="150190"/>
                      <a:pt x="187825" y="125425"/>
                      <a:pt x="187825" y="97802"/>
                    </a:cubicBezTo>
                    <a:close/>
                  </a:path>
                </a:pathLst>
              </a:custGeom>
              <a:solidFill>
                <a:srgbClr val="FFBB00"/>
              </a:solidFill>
              <a:ln w="9525" cap="flat">
                <a:noFill/>
                <a:prstDash val="solid"/>
                <a:miter/>
              </a:ln>
            </p:spPr>
            <p:txBody>
              <a:bodyPr rtlCol="1" anchor="ctr"/>
              <a:lstStyle/>
              <a:p>
                <a:endParaRPr lang="ar-EG"/>
              </a:p>
            </p:txBody>
          </p:sp>
          <p:sp>
            <p:nvSpPr>
              <p:cNvPr id="45" name="شكل حر: شكل 44">
                <a:extLst>
                  <a:ext uri="{FF2B5EF4-FFF2-40B4-BE49-F238E27FC236}">
                    <a16:creationId xmlns:a16="http://schemas.microsoft.com/office/drawing/2014/main" id="{6B1CDAF4-A8A5-40E2-87B1-229A3AD317E5}"/>
                  </a:ext>
                </a:extLst>
              </p:cNvPr>
              <p:cNvSpPr/>
              <p:nvPr/>
            </p:nvSpPr>
            <p:spPr>
              <a:xfrm>
                <a:off x="1081702" y="4350103"/>
                <a:ext cx="133709" cy="14857"/>
              </a:xfrm>
              <a:custGeom>
                <a:avLst/>
                <a:gdLst>
                  <a:gd name="connsiteX0" fmla="*/ 62865 w 85725"/>
                  <a:gd name="connsiteY0" fmla="*/ 11430 h 9525"/>
                  <a:gd name="connsiteX1" fmla="*/ 25717 w 85725"/>
                  <a:gd name="connsiteY1" fmla="*/ 11430 h 9525"/>
                  <a:gd name="connsiteX2" fmla="*/ 0 w 85725"/>
                  <a:gd name="connsiteY2" fmla="*/ 0 h 9525"/>
                  <a:gd name="connsiteX3" fmla="*/ 88582 w 85725"/>
                  <a:gd name="connsiteY3" fmla="*/ 0 h 9525"/>
                </a:gdLst>
                <a:ahLst/>
                <a:cxnLst>
                  <a:cxn ang="0">
                    <a:pos x="connsiteX0" y="connsiteY0"/>
                  </a:cxn>
                  <a:cxn ang="0">
                    <a:pos x="connsiteX1" y="connsiteY1"/>
                  </a:cxn>
                  <a:cxn ang="0">
                    <a:pos x="connsiteX2" y="connsiteY2"/>
                  </a:cxn>
                  <a:cxn ang="0">
                    <a:pos x="connsiteX3" y="connsiteY3"/>
                  </a:cxn>
                </a:cxnLst>
                <a:rect l="l" t="t" r="r" b="b"/>
                <a:pathLst>
                  <a:path w="85725" h="9525">
                    <a:moveTo>
                      <a:pt x="62865" y="11430"/>
                    </a:moveTo>
                    <a:lnTo>
                      <a:pt x="25717" y="11430"/>
                    </a:lnTo>
                    <a:lnTo>
                      <a:pt x="0" y="0"/>
                    </a:lnTo>
                    <a:lnTo>
                      <a:pt x="88582" y="0"/>
                    </a:lnTo>
                    <a:close/>
                  </a:path>
                </a:pathLst>
              </a:custGeom>
              <a:solidFill>
                <a:srgbClr val="9D9D9C"/>
              </a:solidFill>
              <a:ln w="9525" cap="flat">
                <a:noFill/>
                <a:prstDash val="solid"/>
                <a:miter/>
              </a:ln>
            </p:spPr>
            <p:txBody>
              <a:bodyPr rtlCol="1" anchor="ctr"/>
              <a:lstStyle/>
              <a:p>
                <a:endParaRPr lang="ar-EG"/>
              </a:p>
            </p:txBody>
          </p:sp>
          <p:sp>
            <p:nvSpPr>
              <p:cNvPr id="46" name="شكل حر: شكل 45">
                <a:extLst>
                  <a:ext uri="{FF2B5EF4-FFF2-40B4-BE49-F238E27FC236}">
                    <a16:creationId xmlns:a16="http://schemas.microsoft.com/office/drawing/2014/main" id="{7D31E614-1E55-47CA-AFE8-AF47194DE4F2}"/>
                  </a:ext>
                </a:extLst>
              </p:cNvPr>
              <p:cNvSpPr/>
              <p:nvPr/>
            </p:nvSpPr>
            <p:spPr>
              <a:xfrm>
                <a:off x="786718" y="4421761"/>
                <a:ext cx="401126" cy="237704"/>
              </a:xfrm>
              <a:custGeom>
                <a:avLst/>
                <a:gdLst>
                  <a:gd name="connsiteX0" fmla="*/ 240559 w 257175"/>
                  <a:gd name="connsiteY0" fmla="*/ 96933 h 152400"/>
                  <a:gd name="connsiteX1" fmla="*/ 215794 w 257175"/>
                  <a:gd name="connsiteY1" fmla="*/ 94076 h 152400"/>
                  <a:gd name="connsiteX2" fmla="*/ 179599 w 257175"/>
                  <a:gd name="connsiteY2" fmla="*/ 83598 h 152400"/>
                  <a:gd name="connsiteX3" fmla="*/ 121496 w 257175"/>
                  <a:gd name="connsiteY3" fmla="*/ 29305 h 152400"/>
                  <a:gd name="connsiteX4" fmla="*/ 91969 w 257175"/>
                  <a:gd name="connsiteY4" fmla="*/ 24543 h 152400"/>
                  <a:gd name="connsiteX5" fmla="*/ 72919 w 257175"/>
                  <a:gd name="connsiteY5" fmla="*/ 7398 h 152400"/>
                  <a:gd name="connsiteX6" fmla="*/ 34819 w 257175"/>
                  <a:gd name="connsiteY6" fmla="*/ 8351 h 152400"/>
                  <a:gd name="connsiteX7" fmla="*/ 34819 w 257175"/>
                  <a:gd name="connsiteY7" fmla="*/ 8351 h 152400"/>
                  <a:gd name="connsiteX8" fmla="*/ 29104 w 257175"/>
                  <a:gd name="connsiteY8" fmla="*/ 16923 h 152400"/>
                  <a:gd name="connsiteX9" fmla="*/ 5291 w 257175"/>
                  <a:gd name="connsiteY9" fmla="*/ 29305 h 152400"/>
                  <a:gd name="connsiteX10" fmla="*/ 5291 w 257175"/>
                  <a:gd name="connsiteY10" fmla="*/ 30258 h 152400"/>
                  <a:gd name="connsiteX11" fmla="*/ 12911 w 257175"/>
                  <a:gd name="connsiteY11" fmla="*/ 70263 h 152400"/>
                  <a:gd name="connsiteX12" fmla="*/ 106256 w 257175"/>
                  <a:gd name="connsiteY12" fmla="*/ 135033 h 152400"/>
                  <a:gd name="connsiteX13" fmla="*/ 107209 w 257175"/>
                  <a:gd name="connsiteY13" fmla="*/ 135986 h 152400"/>
                  <a:gd name="connsiteX14" fmla="*/ 110066 w 257175"/>
                  <a:gd name="connsiteY14" fmla="*/ 137890 h 152400"/>
                  <a:gd name="connsiteX15" fmla="*/ 112924 w 257175"/>
                  <a:gd name="connsiteY15" fmla="*/ 138843 h 152400"/>
                  <a:gd name="connsiteX16" fmla="*/ 115781 w 257175"/>
                  <a:gd name="connsiteY16" fmla="*/ 139796 h 152400"/>
                  <a:gd name="connsiteX17" fmla="*/ 118639 w 257175"/>
                  <a:gd name="connsiteY17" fmla="*/ 140748 h 152400"/>
                  <a:gd name="connsiteX18" fmla="*/ 119591 w 257175"/>
                  <a:gd name="connsiteY18" fmla="*/ 140748 h 152400"/>
                  <a:gd name="connsiteX19" fmla="*/ 231986 w 257175"/>
                  <a:gd name="connsiteY19" fmla="*/ 155036 h 152400"/>
                  <a:gd name="connsiteX20" fmla="*/ 264371 w 257175"/>
                  <a:gd name="connsiteY20" fmla="*/ 130271 h 152400"/>
                  <a:gd name="connsiteX21" fmla="*/ 264371 w 257175"/>
                  <a:gd name="connsiteY21" fmla="*/ 129318 h 152400"/>
                  <a:gd name="connsiteX22" fmla="*/ 240559 w 257175"/>
                  <a:gd name="connsiteY22" fmla="*/ 9693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7175" h="152400">
                    <a:moveTo>
                      <a:pt x="240559" y="96933"/>
                    </a:moveTo>
                    <a:lnTo>
                      <a:pt x="215794" y="94076"/>
                    </a:lnTo>
                    <a:lnTo>
                      <a:pt x="179599" y="83598"/>
                    </a:lnTo>
                    <a:lnTo>
                      <a:pt x="121496" y="29305"/>
                    </a:lnTo>
                    <a:cubicBezTo>
                      <a:pt x="113876" y="21686"/>
                      <a:pt x="101494" y="19780"/>
                      <a:pt x="91969" y="24543"/>
                    </a:cubicBezTo>
                    <a:lnTo>
                      <a:pt x="72919" y="7398"/>
                    </a:lnTo>
                    <a:cubicBezTo>
                      <a:pt x="62441" y="-3079"/>
                      <a:pt x="45296" y="-2127"/>
                      <a:pt x="34819" y="8351"/>
                    </a:cubicBezTo>
                    <a:lnTo>
                      <a:pt x="34819" y="8351"/>
                    </a:lnTo>
                    <a:cubicBezTo>
                      <a:pt x="31961" y="11208"/>
                      <a:pt x="31009" y="14065"/>
                      <a:pt x="29104" y="16923"/>
                    </a:cubicBezTo>
                    <a:cubicBezTo>
                      <a:pt x="19579" y="16923"/>
                      <a:pt x="11006" y="20733"/>
                      <a:pt x="5291" y="29305"/>
                    </a:cubicBezTo>
                    <a:lnTo>
                      <a:pt x="5291" y="30258"/>
                    </a:lnTo>
                    <a:cubicBezTo>
                      <a:pt x="-4234" y="43593"/>
                      <a:pt x="-424" y="61690"/>
                      <a:pt x="12911" y="70263"/>
                    </a:cubicBezTo>
                    <a:lnTo>
                      <a:pt x="106256" y="135033"/>
                    </a:lnTo>
                    <a:cubicBezTo>
                      <a:pt x="106256" y="135033"/>
                      <a:pt x="107209" y="135033"/>
                      <a:pt x="107209" y="135986"/>
                    </a:cubicBezTo>
                    <a:cubicBezTo>
                      <a:pt x="108161" y="136938"/>
                      <a:pt x="109114" y="136938"/>
                      <a:pt x="110066" y="137890"/>
                    </a:cubicBezTo>
                    <a:cubicBezTo>
                      <a:pt x="111019" y="137890"/>
                      <a:pt x="111971" y="138843"/>
                      <a:pt x="112924" y="138843"/>
                    </a:cubicBezTo>
                    <a:cubicBezTo>
                      <a:pt x="113876" y="138843"/>
                      <a:pt x="114829" y="139796"/>
                      <a:pt x="115781" y="139796"/>
                    </a:cubicBezTo>
                    <a:cubicBezTo>
                      <a:pt x="116734" y="139796"/>
                      <a:pt x="117686" y="140748"/>
                      <a:pt x="118639" y="140748"/>
                    </a:cubicBezTo>
                    <a:cubicBezTo>
                      <a:pt x="118639" y="140748"/>
                      <a:pt x="119591" y="140748"/>
                      <a:pt x="119591" y="140748"/>
                    </a:cubicBezTo>
                    <a:lnTo>
                      <a:pt x="231986" y="155036"/>
                    </a:lnTo>
                    <a:cubicBezTo>
                      <a:pt x="248179" y="156940"/>
                      <a:pt x="262466" y="145511"/>
                      <a:pt x="264371" y="130271"/>
                    </a:cubicBezTo>
                    <a:lnTo>
                      <a:pt x="264371" y="129318"/>
                    </a:lnTo>
                    <a:cubicBezTo>
                      <a:pt x="266276" y="114078"/>
                      <a:pt x="255799" y="98838"/>
                      <a:pt x="240559" y="96933"/>
                    </a:cubicBezTo>
                    <a:close/>
                  </a:path>
                </a:pathLst>
              </a:custGeom>
              <a:solidFill>
                <a:srgbClr val="F2C799"/>
              </a:solidFill>
              <a:ln w="9525" cap="flat">
                <a:noFill/>
                <a:prstDash val="solid"/>
                <a:miter/>
              </a:ln>
            </p:spPr>
            <p:txBody>
              <a:bodyPr rtlCol="1" anchor="ctr"/>
              <a:lstStyle/>
              <a:p>
                <a:endParaRPr lang="ar-EG"/>
              </a:p>
            </p:txBody>
          </p:sp>
          <p:sp>
            <p:nvSpPr>
              <p:cNvPr id="47" name="شكل حر: شكل 46">
                <a:extLst>
                  <a:ext uri="{FF2B5EF4-FFF2-40B4-BE49-F238E27FC236}">
                    <a16:creationId xmlns:a16="http://schemas.microsoft.com/office/drawing/2014/main" id="{294BD778-1B00-487F-9354-87D113DB6808}"/>
                  </a:ext>
                </a:extLst>
              </p:cNvPr>
              <p:cNvSpPr/>
              <p:nvPr/>
            </p:nvSpPr>
            <p:spPr>
              <a:xfrm>
                <a:off x="746915" y="4421795"/>
                <a:ext cx="787395" cy="267417"/>
              </a:xfrm>
              <a:custGeom>
                <a:avLst/>
                <a:gdLst>
                  <a:gd name="connsiteX0" fmla="*/ 503250 w 504825"/>
                  <a:gd name="connsiteY0" fmla="*/ 13092 h 171450"/>
                  <a:gd name="connsiteX1" fmla="*/ 453720 w 504825"/>
                  <a:gd name="connsiteY1" fmla="*/ 1661 h 171450"/>
                  <a:gd name="connsiteX2" fmla="*/ 399428 w 504825"/>
                  <a:gd name="connsiteY2" fmla="*/ 3567 h 171450"/>
                  <a:gd name="connsiteX3" fmla="*/ 352755 w 504825"/>
                  <a:gd name="connsiteY3" fmla="*/ 14044 h 171450"/>
                  <a:gd name="connsiteX4" fmla="*/ 335610 w 504825"/>
                  <a:gd name="connsiteY4" fmla="*/ 14996 h 171450"/>
                  <a:gd name="connsiteX5" fmla="*/ 227978 w 504825"/>
                  <a:gd name="connsiteY5" fmla="*/ 2614 h 171450"/>
                  <a:gd name="connsiteX6" fmla="*/ 194640 w 504825"/>
                  <a:gd name="connsiteY6" fmla="*/ 29284 h 171450"/>
                  <a:gd name="connsiteX7" fmla="*/ 194640 w 504825"/>
                  <a:gd name="connsiteY7" fmla="*/ 30236 h 171450"/>
                  <a:gd name="connsiteX8" fmla="*/ 221310 w 504825"/>
                  <a:gd name="connsiteY8" fmla="*/ 63574 h 171450"/>
                  <a:gd name="connsiteX9" fmla="*/ 293700 w 504825"/>
                  <a:gd name="connsiteY9" fmla="*/ 72146 h 171450"/>
                  <a:gd name="connsiteX10" fmla="*/ 223215 w 504825"/>
                  <a:gd name="connsiteY10" fmla="*/ 96911 h 171450"/>
                  <a:gd name="connsiteX11" fmla="*/ 143205 w 504825"/>
                  <a:gd name="connsiteY11" fmla="*/ 101674 h 171450"/>
                  <a:gd name="connsiteX12" fmla="*/ 44145 w 504825"/>
                  <a:gd name="connsiteY12" fmla="*/ 52144 h 171450"/>
                  <a:gd name="connsiteX13" fmla="*/ 3188 w 504825"/>
                  <a:gd name="connsiteY13" fmla="*/ 65479 h 171450"/>
                  <a:gd name="connsiteX14" fmla="*/ 3188 w 504825"/>
                  <a:gd name="connsiteY14" fmla="*/ 66431 h 171450"/>
                  <a:gd name="connsiteX15" fmla="*/ 16523 w 504825"/>
                  <a:gd name="connsiteY15" fmla="*/ 107389 h 171450"/>
                  <a:gd name="connsiteX16" fmla="*/ 136538 w 504825"/>
                  <a:gd name="connsiteY16" fmla="*/ 163586 h 171450"/>
                  <a:gd name="connsiteX17" fmla="*/ 223215 w 504825"/>
                  <a:gd name="connsiteY17" fmla="*/ 177874 h 171450"/>
                  <a:gd name="connsiteX18" fmla="*/ 243218 w 504825"/>
                  <a:gd name="connsiteY18" fmla="*/ 177874 h 171450"/>
                  <a:gd name="connsiteX19" fmla="*/ 430860 w 504825"/>
                  <a:gd name="connsiteY19" fmla="*/ 149299 h 171450"/>
                  <a:gd name="connsiteX20" fmla="*/ 506108 w 504825"/>
                  <a:gd name="connsiteY20" fmla="*/ 133106 h 171450"/>
                  <a:gd name="connsiteX21" fmla="*/ 503250 w 504825"/>
                  <a:gd name="connsiteY21" fmla="*/ 1309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825" h="171450">
                    <a:moveTo>
                      <a:pt x="503250" y="13092"/>
                    </a:moveTo>
                    <a:lnTo>
                      <a:pt x="453720" y="1661"/>
                    </a:lnTo>
                    <a:cubicBezTo>
                      <a:pt x="435623" y="-1196"/>
                      <a:pt x="417525" y="-244"/>
                      <a:pt x="399428" y="3567"/>
                    </a:cubicBezTo>
                    <a:lnTo>
                      <a:pt x="352755" y="14044"/>
                    </a:lnTo>
                    <a:cubicBezTo>
                      <a:pt x="347041" y="14996"/>
                      <a:pt x="341325" y="15949"/>
                      <a:pt x="335610" y="14996"/>
                    </a:cubicBezTo>
                    <a:lnTo>
                      <a:pt x="227978" y="2614"/>
                    </a:lnTo>
                    <a:cubicBezTo>
                      <a:pt x="211785" y="709"/>
                      <a:pt x="196545" y="12139"/>
                      <a:pt x="194640" y="29284"/>
                    </a:cubicBezTo>
                    <a:lnTo>
                      <a:pt x="194640" y="30236"/>
                    </a:lnTo>
                    <a:cubicBezTo>
                      <a:pt x="192735" y="46429"/>
                      <a:pt x="204165" y="61669"/>
                      <a:pt x="221310" y="63574"/>
                    </a:cubicBezTo>
                    <a:lnTo>
                      <a:pt x="293700" y="72146"/>
                    </a:lnTo>
                    <a:lnTo>
                      <a:pt x="223215" y="96911"/>
                    </a:lnTo>
                    <a:lnTo>
                      <a:pt x="143205" y="101674"/>
                    </a:lnTo>
                    <a:lnTo>
                      <a:pt x="44145" y="52144"/>
                    </a:lnTo>
                    <a:cubicBezTo>
                      <a:pt x="28905" y="44524"/>
                      <a:pt x="10808" y="51192"/>
                      <a:pt x="3188" y="65479"/>
                    </a:cubicBezTo>
                    <a:lnTo>
                      <a:pt x="3188" y="66431"/>
                    </a:lnTo>
                    <a:cubicBezTo>
                      <a:pt x="-4432" y="81671"/>
                      <a:pt x="2235" y="99769"/>
                      <a:pt x="16523" y="107389"/>
                    </a:cubicBezTo>
                    <a:cubicBezTo>
                      <a:pt x="16523" y="107389"/>
                      <a:pt x="136538" y="163586"/>
                      <a:pt x="136538" y="163586"/>
                    </a:cubicBezTo>
                    <a:cubicBezTo>
                      <a:pt x="136538" y="163586"/>
                      <a:pt x="194640" y="175017"/>
                      <a:pt x="223215" y="177874"/>
                    </a:cubicBezTo>
                    <a:cubicBezTo>
                      <a:pt x="228930" y="177874"/>
                      <a:pt x="235598" y="177874"/>
                      <a:pt x="243218" y="177874"/>
                    </a:cubicBezTo>
                    <a:cubicBezTo>
                      <a:pt x="274650" y="176921"/>
                      <a:pt x="361328" y="173111"/>
                      <a:pt x="430860" y="149299"/>
                    </a:cubicBezTo>
                    <a:lnTo>
                      <a:pt x="506108" y="133106"/>
                    </a:lnTo>
                    <a:lnTo>
                      <a:pt x="503250" y="13092"/>
                    </a:lnTo>
                    <a:close/>
                  </a:path>
                </a:pathLst>
              </a:custGeom>
              <a:solidFill>
                <a:srgbClr val="FFD2A1"/>
              </a:solidFill>
              <a:ln w="9525" cap="flat">
                <a:noFill/>
                <a:prstDash val="solid"/>
                <a:miter/>
              </a:ln>
            </p:spPr>
            <p:txBody>
              <a:bodyPr rtlCol="1" anchor="ctr"/>
              <a:lstStyle/>
              <a:p>
                <a:endParaRPr lang="ar-EG"/>
              </a:p>
            </p:txBody>
          </p:sp>
          <p:sp>
            <p:nvSpPr>
              <p:cNvPr id="48" name="شكل حر: شكل 47">
                <a:extLst>
                  <a:ext uri="{FF2B5EF4-FFF2-40B4-BE49-F238E27FC236}">
                    <a16:creationId xmlns:a16="http://schemas.microsoft.com/office/drawing/2014/main" id="{DEAE585E-4F8A-4168-9F98-1C443CEF0DA5}"/>
                  </a:ext>
                </a:extLst>
              </p:cNvPr>
              <p:cNvSpPr/>
              <p:nvPr/>
            </p:nvSpPr>
            <p:spPr>
              <a:xfrm>
                <a:off x="1531853" y="4424386"/>
                <a:ext cx="118852" cy="297130"/>
              </a:xfrm>
              <a:custGeom>
                <a:avLst/>
                <a:gdLst>
                  <a:gd name="connsiteX0" fmla="*/ 83820 w 76200"/>
                  <a:gd name="connsiteY0" fmla="*/ 0 h 190500"/>
                  <a:gd name="connsiteX1" fmla="*/ 84773 w 76200"/>
                  <a:gd name="connsiteY1" fmla="*/ 194310 h 190500"/>
                  <a:gd name="connsiteX2" fmla="*/ 0 w 76200"/>
                  <a:gd name="connsiteY2" fmla="*/ 194310 h 190500"/>
                  <a:gd name="connsiteX3" fmla="*/ 953 w 76200"/>
                  <a:gd name="connsiteY3" fmla="*/ 0 h 190500"/>
                  <a:gd name="connsiteX4" fmla="*/ 83820 w 76200"/>
                  <a:gd name="connsiteY4" fmla="*/ 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190500">
                    <a:moveTo>
                      <a:pt x="83820" y="0"/>
                    </a:moveTo>
                    <a:lnTo>
                      <a:pt x="84773" y="194310"/>
                    </a:lnTo>
                    <a:lnTo>
                      <a:pt x="0" y="194310"/>
                    </a:lnTo>
                    <a:lnTo>
                      <a:pt x="953" y="0"/>
                    </a:lnTo>
                    <a:lnTo>
                      <a:pt x="83820" y="0"/>
                    </a:lnTo>
                    <a:close/>
                  </a:path>
                </a:pathLst>
              </a:custGeom>
              <a:solidFill>
                <a:srgbClr val="EDEDED"/>
              </a:solidFill>
              <a:ln w="9525" cap="flat">
                <a:noFill/>
                <a:prstDash val="solid"/>
                <a:miter/>
              </a:ln>
            </p:spPr>
            <p:txBody>
              <a:bodyPr rtlCol="1" anchor="ctr"/>
              <a:lstStyle/>
              <a:p>
                <a:endParaRPr lang="ar-EG"/>
              </a:p>
            </p:txBody>
          </p:sp>
          <p:sp>
            <p:nvSpPr>
              <p:cNvPr id="49" name="شكل حر: شكل 48">
                <a:extLst>
                  <a:ext uri="{FF2B5EF4-FFF2-40B4-BE49-F238E27FC236}">
                    <a16:creationId xmlns:a16="http://schemas.microsoft.com/office/drawing/2014/main" id="{1395A8EF-0CBA-421A-A05F-A4C737469D33}"/>
                  </a:ext>
                </a:extLst>
              </p:cNvPr>
              <p:cNvSpPr/>
              <p:nvPr/>
            </p:nvSpPr>
            <p:spPr>
              <a:xfrm>
                <a:off x="1609107" y="4412500"/>
                <a:ext cx="282274" cy="326843"/>
              </a:xfrm>
              <a:custGeom>
                <a:avLst/>
                <a:gdLst>
                  <a:gd name="connsiteX0" fmla="*/ 0 w 180975"/>
                  <a:gd name="connsiteY0" fmla="*/ 0 h 209550"/>
                  <a:gd name="connsiteX1" fmla="*/ 181928 w 180975"/>
                  <a:gd name="connsiteY1" fmla="*/ 0 h 209550"/>
                  <a:gd name="connsiteX2" fmla="*/ 181928 w 180975"/>
                  <a:gd name="connsiteY2" fmla="*/ 218123 h 209550"/>
                  <a:gd name="connsiteX3" fmla="*/ 0 w 180975"/>
                  <a:gd name="connsiteY3" fmla="*/ 218123 h 209550"/>
                </a:gdLst>
                <a:ahLst/>
                <a:cxnLst>
                  <a:cxn ang="0">
                    <a:pos x="connsiteX0" y="connsiteY0"/>
                  </a:cxn>
                  <a:cxn ang="0">
                    <a:pos x="connsiteX1" y="connsiteY1"/>
                  </a:cxn>
                  <a:cxn ang="0">
                    <a:pos x="connsiteX2" y="connsiteY2"/>
                  </a:cxn>
                  <a:cxn ang="0">
                    <a:pos x="connsiteX3" y="connsiteY3"/>
                  </a:cxn>
                </a:cxnLst>
                <a:rect l="l" t="t" r="r" b="b"/>
                <a:pathLst>
                  <a:path w="180975" h="209550">
                    <a:moveTo>
                      <a:pt x="0" y="0"/>
                    </a:moveTo>
                    <a:lnTo>
                      <a:pt x="181928" y="0"/>
                    </a:lnTo>
                    <a:lnTo>
                      <a:pt x="181928" y="218123"/>
                    </a:lnTo>
                    <a:lnTo>
                      <a:pt x="0" y="218123"/>
                    </a:lnTo>
                    <a:close/>
                  </a:path>
                </a:pathLst>
              </a:custGeom>
              <a:solidFill>
                <a:srgbClr val="575756"/>
              </a:solidFill>
              <a:ln w="9525" cap="flat">
                <a:noFill/>
                <a:prstDash val="solid"/>
                <a:miter/>
              </a:ln>
            </p:spPr>
            <p:txBody>
              <a:bodyPr rtlCol="1" anchor="ctr"/>
              <a:lstStyle/>
              <a:p>
                <a:endParaRPr lang="ar-EG"/>
              </a:p>
            </p:txBody>
          </p:sp>
          <p:sp>
            <p:nvSpPr>
              <p:cNvPr id="50" name="شكل حر: شكل 49">
                <a:extLst>
                  <a:ext uri="{FF2B5EF4-FFF2-40B4-BE49-F238E27FC236}">
                    <a16:creationId xmlns:a16="http://schemas.microsoft.com/office/drawing/2014/main" id="{AFD4DBA9-17EB-45D8-AB1C-CE3E51EBC704}"/>
                  </a:ext>
                </a:extLst>
              </p:cNvPr>
              <p:cNvSpPr/>
              <p:nvPr/>
            </p:nvSpPr>
            <p:spPr>
              <a:xfrm>
                <a:off x="1732514" y="4446847"/>
                <a:ext cx="59426" cy="59426"/>
              </a:xfrm>
              <a:custGeom>
                <a:avLst/>
                <a:gdLst>
                  <a:gd name="connsiteX0" fmla="*/ 37956 w 38100"/>
                  <a:gd name="connsiteY0" fmla="*/ 16260 h 38100"/>
                  <a:gd name="connsiteX1" fmla="*/ 27130 w 38100"/>
                  <a:gd name="connsiteY1" fmla="*/ 37955 h 38100"/>
                  <a:gd name="connsiteX2" fmla="*/ 5435 w 38100"/>
                  <a:gd name="connsiteY2" fmla="*/ 27130 h 38100"/>
                  <a:gd name="connsiteX3" fmla="*/ 16260 w 38100"/>
                  <a:gd name="connsiteY3" fmla="*/ 5435 h 38100"/>
                  <a:gd name="connsiteX4" fmla="*/ 37956 w 38100"/>
                  <a:gd name="connsiteY4" fmla="*/ 1626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7956" y="16260"/>
                    </a:moveTo>
                    <a:cubicBezTo>
                      <a:pt x="40957" y="25241"/>
                      <a:pt x="36111" y="34954"/>
                      <a:pt x="27130" y="37955"/>
                    </a:cubicBezTo>
                    <a:cubicBezTo>
                      <a:pt x="18150" y="40957"/>
                      <a:pt x="8437" y="36110"/>
                      <a:pt x="5435" y="27130"/>
                    </a:cubicBezTo>
                    <a:cubicBezTo>
                      <a:pt x="2433" y="18150"/>
                      <a:pt x="7280" y="8437"/>
                      <a:pt x="16260" y="5435"/>
                    </a:cubicBezTo>
                    <a:cubicBezTo>
                      <a:pt x="25241" y="2433"/>
                      <a:pt x="34954" y="7280"/>
                      <a:pt x="37956" y="16260"/>
                    </a:cubicBezTo>
                    <a:close/>
                  </a:path>
                </a:pathLst>
              </a:custGeom>
              <a:solidFill>
                <a:srgbClr val="EDEDED"/>
              </a:solidFill>
              <a:ln w="9525" cap="flat">
                <a:noFill/>
                <a:prstDash val="solid"/>
                <a:miter/>
              </a:ln>
            </p:spPr>
            <p:txBody>
              <a:bodyPr rtlCol="1" anchor="ctr"/>
              <a:lstStyle/>
              <a:p>
                <a:endParaRPr lang="ar-EG"/>
              </a:p>
            </p:txBody>
          </p:sp>
          <p:sp>
            <p:nvSpPr>
              <p:cNvPr id="51" name="شكل حر: شكل 50">
                <a:extLst>
                  <a:ext uri="{FF2B5EF4-FFF2-40B4-BE49-F238E27FC236}">
                    <a16:creationId xmlns:a16="http://schemas.microsoft.com/office/drawing/2014/main" id="{056D2E2D-19CA-4737-BE4F-5ECF9A2C5602}"/>
                  </a:ext>
                </a:extLst>
              </p:cNvPr>
              <p:cNvSpPr/>
              <p:nvPr/>
            </p:nvSpPr>
            <p:spPr>
              <a:xfrm>
                <a:off x="1646360" y="4447137"/>
                <a:ext cx="59426" cy="59426"/>
              </a:xfrm>
              <a:custGeom>
                <a:avLst/>
                <a:gdLst>
                  <a:gd name="connsiteX0" fmla="*/ 37956 w 38100"/>
                  <a:gd name="connsiteY0" fmla="*/ 16260 h 38100"/>
                  <a:gd name="connsiteX1" fmla="*/ 27130 w 38100"/>
                  <a:gd name="connsiteY1" fmla="*/ 37955 h 38100"/>
                  <a:gd name="connsiteX2" fmla="*/ 5435 w 38100"/>
                  <a:gd name="connsiteY2" fmla="*/ 27130 h 38100"/>
                  <a:gd name="connsiteX3" fmla="*/ 16260 w 38100"/>
                  <a:gd name="connsiteY3" fmla="*/ 5435 h 38100"/>
                  <a:gd name="connsiteX4" fmla="*/ 37956 w 38100"/>
                  <a:gd name="connsiteY4" fmla="*/ 1626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7956" y="16260"/>
                    </a:moveTo>
                    <a:cubicBezTo>
                      <a:pt x="40957" y="25241"/>
                      <a:pt x="36111" y="34954"/>
                      <a:pt x="27130" y="37955"/>
                    </a:cubicBezTo>
                    <a:cubicBezTo>
                      <a:pt x="18150" y="40957"/>
                      <a:pt x="8437" y="36110"/>
                      <a:pt x="5435" y="27130"/>
                    </a:cubicBezTo>
                    <a:cubicBezTo>
                      <a:pt x="2433" y="18150"/>
                      <a:pt x="7280" y="8437"/>
                      <a:pt x="16260" y="5435"/>
                    </a:cubicBezTo>
                    <a:cubicBezTo>
                      <a:pt x="25241" y="2433"/>
                      <a:pt x="34954" y="7280"/>
                      <a:pt x="37956" y="16260"/>
                    </a:cubicBezTo>
                    <a:close/>
                  </a:path>
                </a:pathLst>
              </a:custGeom>
              <a:solidFill>
                <a:srgbClr val="EDEDED"/>
              </a:solidFill>
              <a:ln w="9525" cap="flat">
                <a:noFill/>
                <a:prstDash val="solid"/>
                <a:miter/>
              </a:ln>
            </p:spPr>
            <p:txBody>
              <a:bodyPr rtlCol="1" anchor="ctr"/>
              <a:lstStyle/>
              <a:p>
                <a:endParaRPr lang="ar-EG"/>
              </a:p>
            </p:txBody>
          </p:sp>
          <p:sp>
            <p:nvSpPr>
              <p:cNvPr id="52" name="شكل حر: شكل 51">
                <a:extLst>
                  <a:ext uri="{FF2B5EF4-FFF2-40B4-BE49-F238E27FC236}">
                    <a16:creationId xmlns:a16="http://schemas.microsoft.com/office/drawing/2014/main" id="{D400166D-472E-4B20-9508-0430F8CC28BA}"/>
                  </a:ext>
                </a:extLst>
              </p:cNvPr>
              <p:cNvSpPr/>
              <p:nvPr/>
            </p:nvSpPr>
            <p:spPr>
              <a:xfrm>
                <a:off x="1246608" y="3784071"/>
                <a:ext cx="44570" cy="74283"/>
              </a:xfrm>
              <a:custGeom>
                <a:avLst/>
                <a:gdLst>
                  <a:gd name="connsiteX0" fmla="*/ 37148 w 28575"/>
                  <a:gd name="connsiteY0" fmla="*/ 12382 h 47625"/>
                  <a:gd name="connsiteX1" fmla="*/ 34290 w 28575"/>
                  <a:gd name="connsiteY1" fmla="*/ 952 h 47625"/>
                  <a:gd name="connsiteX2" fmla="*/ 22860 w 28575"/>
                  <a:gd name="connsiteY2" fmla="*/ 3810 h 47625"/>
                  <a:gd name="connsiteX3" fmla="*/ 952 w 28575"/>
                  <a:gd name="connsiteY3" fmla="*/ 41910 h 47625"/>
                  <a:gd name="connsiteX4" fmla="*/ 3810 w 28575"/>
                  <a:gd name="connsiteY4" fmla="*/ 52387 h 47625"/>
                  <a:gd name="connsiteX5" fmla="*/ 3810 w 28575"/>
                  <a:gd name="connsiteY5" fmla="*/ 52387 h 47625"/>
                  <a:gd name="connsiteX6" fmla="*/ 14287 w 28575"/>
                  <a:gd name="connsiteY6" fmla="*/ 49530 h 47625"/>
                  <a:gd name="connsiteX7" fmla="*/ 37148 w 28575"/>
                  <a:gd name="connsiteY7" fmla="*/ 1238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47625">
                    <a:moveTo>
                      <a:pt x="37148" y="12382"/>
                    </a:moveTo>
                    <a:cubicBezTo>
                      <a:pt x="39052" y="8573"/>
                      <a:pt x="38100" y="3810"/>
                      <a:pt x="34290" y="952"/>
                    </a:cubicBezTo>
                    <a:cubicBezTo>
                      <a:pt x="30480" y="-952"/>
                      <a:pt x="25717" y="0"/>
                      <a:pt x="22860" y="3810"/>
                    </a:cubicBezTo>
                    <a:lnTo>
                      <a:pt x="952" y="41910"/>
                    </a:lnTo>
                    <a:cubicBezTo>
                      <a:pt x="-952" y="45720"/>
                      <a:pt x="0" y="50482"/>
                      <a:pt x="3810" y="52387"/>
                    </a:cubicBezTo>
                    <a:cubicBezTo>
                      <a:pt x="3810" y="52387"/>
                      <a:pt x="3810" y="52387"/>
                      <a:pt x="3810" y="52387"/>
                    </a:cubicBezTo>
                    <a:cubicBezTo>
                      <a:pt x="7620" y="54293"/>
                      <a:pt x="12383" y="53340"/>
                      <a:pt x="14287" y="49530"/>
                    </a:cubicBezTo>
                    <a:lnTo>
                      <a:pt x="37148" y="12382"/>
                    </a:lnTo>
                    <a:close/>
                  </a:path>
                </a:pathLst>
              </a:custGeom>
              <a:solidFill>
                <a:srgbClr val="FFBB00"/>
              </a:solidFill>
              <a:ln w="9525" cap="flat">
                <a:noFill/>
                <a:prstDash val="solid"/>
                <a:miter/>
              </a:ln>
            </p:spPr>
            <p:txBody>
              <a:bodyPr rtlCol="1" anchor="ctr"/>
              <a:lstStyle/>
              <a:p>
                <a:endParaRPr lang="ar-EG"/>
              </a:p>
            </p:txBody>
          </p:sp>
          <p:sp>
            <p:nvSpPr>
              <p:cNvPr id="53" name="شكل حر: شكل 52">
                <a:extLst>
                  <a:ext uri="{FF2B5EF4-FFF2-40B4-BE49-F238E27FC236}">
                    <a16:creationId xmlns:a16="http://schemas.microsoft.com/office/drawing/2014/main" id="{D4A3380A-405D-4BAE-9E9D-A81A04A444FB}"/>
                  </a:ext>
                </a:extLst>
              </p:cNvPr>
              <p:cNvSpPr/>
              <p:nvPr/>
            </p:nvSpPr>
            <p:spPr>
              <a:xfrm>
                <a:off x="1326834" y="3889551"/>
                <a:ext cx="74283" cy="44570"/>
              </a:xfrm>
              <a:custGeom>
                <a:avLst/>
                <a:gdLst>
                  <a:gd name="connsiteX0" fmla="*/ 50482 w 47625"/>
                  <a:gd name="connsiteY0" fmla="*/ 15240 h 28575"/>
                  <a:gd name="connsiteX1" fmla="*/ 53340 w 47625"/>
                  <a:gd name="connsiteY1" fmla="*/ 3810 h 28575"/>
                  <a:gd name="connsiteX2" fmla="*/ 41910 w 47625"/>
                  <a:gd name="connsiteY2" fmla="*/ 953 h 28575"/>
                  <a:gd name="connsiteX3" fmla="*/ 3810 w 47625"/>
                  <a:gd name="connsiteY3" fmla="*/ 22860 h 28575"/>
                  <a:gd name="connsiteX4" fmla="*/ 952 w 47625"/>
                  <a:gd name="connsiteY4" fmla="*/ 33338 h 28575"/>
                  <a:gd name="connsiteX5" fmla="*/ 952 w 47625"/>
                  <a:gd name="connsiteY5" fmla="*/ 33338 h 28575"/>
                  <a:gd name="connsiteX6" fmla="*/ 11430 w 47625"/>
                  <a:gd name="connsiteY6" fmla="*/ 36195 h 28575"/>
                  <a:gd name="connsiteX7" fmla="*/ 50482 w 47625"/>
                  <a:gd name="connsiteY7" fmla="*/ 1524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28575">
                    <a:moveTo>
                      <a:pt x="50482" y="15240"/>
                    </a:moveTo>
                    <a:cubicBezTo>
                      <a:pt x="54292" y="13335"/>
                      <a:pt x="55245" y="7620"/>
                      <a:pt x="53340" y="3810"/>
                    </a:cubicBezTo>
                    <a:cubicBezTo>
                      <a:pt x="51435" y="0"/>
                      <a:pt x="45720" y="-953"/>
                      <a:pt x="41910" y="953"/>
                    </a:cubicBezTo>
                    <a:lnTo>
                      <a:pt x="3810" y="22860"/>
                    </a:lnTo>
                    <a:cubicBezTo>
                      <a:pt x="0" y="24765"/>
                      <a:pt x="-952" y="29528"/>
                      <a:pt x="952" y="33338"/>
                    </a:cubicBezTo>
                    <a:cubicBezTo>
                      <a:pt x="952" y="33338"/>
                      <a:pt x="952" y="33338"/>
                      <a:pt x="952" y="33338"/>
                    </a:cubicBezTo>
                    <a:cubicBezTo>
                      <a:pt x="2857" y="37147"/>
                      <a:pt x="7620" y="38100"/>
                      <a:pt x="11430" y="36195"/>
                    </a:cubicBezTo>
                    <a:lnTo>
                      <a:pt x="50482" y="15240"/>
                    </a:lnTo>
                    <a:close/>
                  </a:path>
                </a:pathLst>
              </a:custGeom>
              <a:solidFill>
                <a:srgbClr val="FFBB00"/>
              </a:solidFill>
              <a:ln w="9525" cap="flat">
                <a:noFill/>
                <a:prstDash val="solid"/>
                <a:miter/>
              </a:ln>
            </p:spPr>
            <p:txBody>
              <a:bodyPr rtlCol="1" anchor="ctr"/>
              <a:lstStyle/>
              <a:p>
                <a:endParaRPr lang="ar-EG"/>
              </a:p>
            </p:txBody>
          </p:sp>
          <p:sp>
            <p:nvSpPr>
              <p:cNvPr id="54" name="شكل حر: شكل 53">
                <a:extLst>
                  <a:ext uri="{FF2B5EF4-FFF2-40B4-BE49-F238E27FC236}">
                    <a16:creationId xmlns:a16="http://schemas.microsoft.com/office/drawing/2014/main" id="{304A4203-194E-4D11-91BD-71D0CD604279}"/>
                  </a:ext>
                </a:extLst>
              </p:cNvPr>
              <p:cNvSpPr/>
              <p:nvPr/>
            </p:nvSpPr>
            <p:spPr>
              <a:xfrm>
                <a:off x="1358033" y="4033660"/>
                <a:ext cx="89139" cy="14857"/>
              </a:xfrm>
              <a:custGeom>
                <a:avLst/>
                <a:gdLst>
                  <a:gd name="connsiteX0" fmla="*/ 51435 w 57150"/>
                  <a:gd name="connsiteY0" fmla="*/ 0 h 9525"/>
                  <a:gd name="connsiteX1" fmla="*/ 7620 w 57150"/>
                  <a:gd name="connsiteY1" fmla="*/ 0 h 9525"/>
                  <a:gd name="connsiteX2" fmla="*/ 0 w 57150"/>
                  <a:gd name="connsiteY2" fmla="*/ 7620 h 9525"/>
                  <a:gd name="connsiteX3" fmla="*/ 0 w 57150"/>
                  <a:gd name="connsiteY3" fmla="*/ 7620 h 9525"/>
                  <a:gd name="connsiteX4" fmla="*/ 7620 w 57150"/>
                  <a:gd name="connsiteY4" fmla="*/ 15240 h 9525"/>
                  <a:gd name="connsiteX5" fmla="*/ 51435 w 57150"/>
                  <a:gd name="connsiteY5" fmla="*/ 15240 h 9525"/>
                  <a:gd name="connsiteX6" fmla="*/ 59055 w 57150"/>
                  <a:gd name="connsiteY6" fmla="*/ 7620 h 9525"/>
                  <a:gd name="connsiteX7" fmla="*/ 51435 w 57150"/>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9525">
                    <a:moveTo>
                      <a:pt x="51435" y="0"/>
                    </a:moveTo>
                    <a:lnTo>
                      <a:pt x="7620" y="0"/>
                    </a:lnTo>
                    <a:cubicBezTo>
                      <a:pt x="2858" y="0"/>
                      <a:pt x="0" y="3810"/>
                      <a:pt x="0" y="7620"/>
                    </a:cubicBezTo>
                    <a:cubicBezTo>
                      <a:pt x="0" y="7620"/>
                      <a:pt x="0" y="7620"/>
                      <a:pt x="0" y="7620"/>
                    </a:cubicBezTo>
                    <a:cubicBezTo>
                      <a:pt x="0" y="12382"/>
                      <a:pt x="3810" y="15240"/>
                      <a:pt x="7620" y="15240"/>
                    </a:cubicBezTo>
                    <a:lnTo>
                      <a:pt x="51435" y="15240"/>
                    </a:lnTo>
                    <a:cubicBezTo>
                      <a:pt x="56198" y="15240"/>
                      <a:pt x="59055" y="11430"/>
                      <a:pt x="59055" y="7620"/>
                    </a:cubicBezTo>
                    <a:cubicBezTo>
                      <a:pt x="59055" y="3810"/>
                      <a:pt x="55245" y="0"/>
                      <a:pt x="51435" y="0"/>
                    </a:cubicBezTo>
                    <a:close/>
                  </a:path>
                </a:pathLst>
              </a:custGeom>
              <a:solidFill>
                <a:srgbClr val="FFBB00"/>
              </a:solidFill>
              <a:ln w="9525" cap="flat">
                <a:noFill/>
                <a:prstDash val="solid"/>
                <a:miter/>
              </a:ln>
            </p:spPr>
            <p:txBody>
              <a:bodyPr rtlCol="1" anchor="ctr"/>
              <a:lstStyle/>
              <a:p>
                <a:endParaRPr lang="ar-EG"/>
              </a:p>
            </p:txBody>
          </p:sp>
          <p:sp>
            <p:nvSpPr>
              <p:cNvPr id="55" name="شكل حر: شكل 54">
                <a:extLst>
                  <a:ext uri="{FF2B5EF4-FFF2-40B4-BE49-F238E27FC236}">
                    <a16:creationId xmlns:a16="http://schemas.microsoft.com/office/drawing/2014/main" id="{7D4722CE-3F31-4C17-9625-A1853FF2BB65}"/>
                  </a:ext>
                </a:extLst>
              </p:cNvPr>
              <p:cNvSpPr/>
              <p:nvPr/>
            </p:nvSpPr>
            <p:spPr>
              <a:xfrm>
                <a:off x="1329805" y="4143598"/>
                <a:ext cx="74283" cy="59426"/>
              </a:xfrm>
              <a:custGeom>
                <a:avLst/>
                <a:gdLst>
                  <a:gd name="connsiteX0" fmla="*/ 40958 w 47625"/>
                  <a:gd name="connsiteY0" fmla="*/ 37147 h 38100"/>
                  <a:gd name="connsiteX1" fmla="*/ 52387 w 47625"/>
                  <a:gd name="connsiteY1" fmla="*/ 34290 h 38100"/>
                  <a:gd name="connsiteX2" fmla="*/ 49530 w 47625"/>
                  <a:gd name="connsiteY2" fmla="*/ 22860 h 38100"/>
                  <a:gd name="connsiteX3" fmla="*/ 11430 w 47625"/>
                  <a:gd name="connsiteY3" fmla="*/ 953 h 38100"/>
                  <a:gd name="connsiteX4" fmla="*/ 952 w 47625"/>
                  <a:gd name="connsiteY4" fmla="*/ 3810 h 38100"/>
                  <a:gd name="connsiteX5" fmla="*/ 952 w 47625"/>
                  <a:gd name="connsiteY5" fmla="*/ 3810 h 38100"/>
                  <a:gd name="connsiteX6" fmla="*/ 3810 w 47625"/>
                  <a:gd name="connsiteY6" fmla="*/ 14288 h 38100"/>
                  <a:gd name="connsiteX7" fmla="*/ 40958 w 47625"/>
                  <a:gd name="connsiteY7" fmla="*/ 3714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40958" y="37147"/>
                    </a:moveTo>
                    <a:cubicBezTo>
                      <a:pt x="44768" y="39053"/>
                      <a:pt x="49530" y="38100"/>
                      <a:pt x="52387" y="34290"/>
                    </a:cubicBezTo>
                    <a:cubicBezTo>
                      <a:pt x="54293" y="30480"/>
                      <a:pt x="53340" y="25717"/>
                      <a:pt x="49530" y="22860"/>
                    </a:cubicBezTo>
                    <a:lnTo>
                      <a:pt x="11430" y="953"/>
                    </a:lnTo>
                    <a:cubicBezTo>
                      <a:pt x="7620" y="-953"/>
                      <a:pt x="2858" y="0"/>
                      <a:pt x="952" y="3810"/>
                    </a:cubicBezTo>
                    <a:cubicBezTo>
                      <a:pt x="952" y="3810"/>
                      <a:pt x="952" y="3810"/>
                      <a:pt x="952" y="3810"/>
                    </a:cubicBezTo>
                    <a:cubicBezTo>
                      <a:pt x="-952" y="7620"/>
                      <a:pt x="0" y="12382"/>
                      <a:pt x="3810" y="14288"/>
                    </a:cubicBezTo>
                    <a:lnTo>
                      <a:pt x="40958" y="37147"/>
                    </a:lnTo>
                    <a:close/>
                  </a:path>
                </a:pathLst>
              </a:custGeom>
              <a:solidFill>
                <a:srgbClr val="FFBB00"/>
              </a:solidFill>
              <a:ln w="9525" cap="flat">
                <a:noFill/>
                <a:prstDash val="solid"/>
                <a:miter/>
              </a:ln>
            </p:spPr>
            <p:txBody>
              <a:bodyPr rtlCol="1" anchor="ctr"/>
              <a:lstStyle/>
              <a:p>
                <a:endParaRPr lang="ar-EG"/>
              </a:p>
            </p:txBody>
          </p:sp>
          <p:sp>
            <p:nvSpPr>
              <p:cNvPr id="56" name="شكل حر: شكل 55">
                <a:extLst>
                  <a:ext uri="{FF2B5EF4-FFF2-40B4-BE49-F238E27FC236}">
                    <a16:creationId xmlns:a16="http://schemas.microsoft.com/office/drawing/2014/main" id="{8DAB90F9-8544-45BB-BDAD-E9B52927F0B2}"/>
                  </a:ext>
                </a:extLst>
              </p:cNvPr>
              <p:cNvSpPr/>
              <p:nvPr/>
            </p:nvSpPr>
            <p:spPr>
              <a:xfrm>
                <a:off x="890052" y="4145083"/>
                <a:ext cx="74283" cy="44570"/>
              </a:xfrm>
              <a:custGeom>
                <a:avLst/>
                <a:gdLst>
                  <a:gd name="connsiteX0" fmla="*/ 3810 w 47625"/>
                  <a:gd name="connsiteY0" fmla="*/ 21907 h 28575"/>
                  <a:gd name="connsiteX1" fmla="*/ 952 w 47625"/>
                  <a:gd name="connsiteY1" fmla="*/ 33338 h 28575"/>
                  <a:gd name="connsiteX2" fmla="*/ 12382 w 47625"/>
                  <a:gd name="connsiteY2" fmla="*/ 36195 h 28575"/>
                  <a:gd name="connsiteX3" fmla="*/ 50482 w 47625"/>
                  <a:gd name="connsiteY3" fmla="*/ 14288 h 28575"/>
                  <a:gd name="connsiteX4" fmla="*/ 53340 w 47625"/>
                  <a:gd name="connsiteY4" fmla="*/ 3810 h 28575"/>
                  <a:gd name="connsiteX5" fmla="*/ 53340 w 47625"/>
                  <a:gd name="connsiteY5" fmla="*/ 3810 h 28575"/>
                  <a:gd name="connsiteX6" fmla="*/ 42862 w 47625"/>
                  <a:gd name="connsiteY6" fmla="*/ 952 h 28575"/>
                  <a:gd name="connsiteX7" fmla="*/ 3810 w 47625"/>
                  <a:gd name="connsiteY7" fmla="*/ 21907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28575">
                    <a:moveTo>
                      <a:pt x="3810" y="21907"/>
                    </a:moveTo>
                    <a:cubicBezTo>
                      <a:pt x="0" y="23813"/>
                      <a:pt x="-952" y="29527"/>
                      <a:pt x="952" y="33338"/>
                    </a:cubicBezTo>
                    <a:cubicBezTo>
                      <a:pt x="2857" y="37148"/>
                      <a:pt x="8573" y="38100"/>
                      <a:pt x="12382" y="36195"/>
                    </a:cubicBezTo>
                    <a:lnTo>
                      <a:pt x="50482" y="14288"/>
                    </a:lnTo>
                    <a:cubicBezTo>
                      <a:pt x="54293" y="12382"/>
                      <a:pt x="55245" y="7620"/>
                      <a:pt x="53340" y="3810"/>
                    </a:cubicBezTo>
                    <a:cubicBezTo>
                      <a:pt x="53340" y="3810"/>
                      <a:pt x="53340" y="3810"/>
                      <a:pt x="53340" y="3810"/>
                    </a:cubicBezTo>
                    <a:cubicBezTo>
                      <a:pt x="51435" y="0"/>
                      <a:pt x="46673" y="-952"/>
                      <a:pt x="42862" y="952"/>
                    </a:cubicBezTo>
                    <a:lnTo>
                      <a:pt x="3810" y="21907"/>
                    </a:lnTo>
                    <a:close/>
                  </a:path>
                </a:pathLst>
              </a:custGeom>
              <a:solidFill>
                <a:srgbClr val="FFBB00"/>
              </a:solidFill>
              <a:ln w="9525" cap="flat">
                <a:noFill/>
                <a:prstDash val="solid"/>
                <a:miter/>
              </a:ln>
            </p:spPr>
            <p:txBody>
              <a:bodyPr rtlCol="1" anchor="ctr"/>
              <a:lstStyle/>
              <a:p>
                <a:endParaRPr lang="ar-EG"/>
              </a:p>
            </p:txBody>
          </p:sp>
          <p:sp>
            <p:nvSpPr>
              <p:cNvPr id="57" name="شكل حر: شكل 56">
                <a:extLst>
                  <a:ext uri="{FF2B5EF4-FFF2-40B4-BE49-F238E27FC236}">
                    <a16:creationId xmlns:a16="http://schemas.microsoft.com/office/drawing/2014/main" id="{E10C1849-19C6-420F-8212-AFF6C4B5C61B}"/>
                  </a:ext>
                </a:extLst>
              </p:cNvPr>
              <p:cNvSpPr/>
              <p:nvPr/>
            </p:nvSpPr>
            <p:spPr>
              <a:xfrm>
                <a:off x="852912" y="4033660"/>
                <a:ext cx="89139" cy="14857"/>
              </a:xfrm>
              <a:custGeom>
                <a:avLst/>
                <a:gdLst>
                  <a:gd name="connsiteX0" fmla="*/ 59055 w 57150"/>
                  <a:gd name="connsiteY0" fmla="*/ 7620 h 9525"/>
                  <a:gd name="connsiteX1" fmla="*/ 51435 w 57150"/>
                  <a:gd name="connsiteY1" fmla="*/ 0 h 9525"/>
                  <a:gd name="connsiteX2" fmla="*/ 7620 w 57150"/>
                  <a:gd name="connsiteY2" fmla="*/ 0 h 9525"/>
                  <a:gd name="connsiteX3" fmla="*/ 0 w 57150"/>
                  <a:gd name="connsiteY3" fmla="*/ 7620 h 9525"/>
                  <a:gd name="connsiteX4" fmla="*/ 7620 w 57150"/>
                  <a:gd name="connsiteY4" fmla="*/ 15240 h 9525"/>
                  <a:gd name="connsiteX5" fmla="*/ 51435 w 57150"/>
                  <a:gd name="connsiteY5" fmla="*/ 15240 h 9525"/>
                  <a:gd name="connsiteX6" fmla="*/ 59055 w 57150"/>
                  <a:gd name="connsiteY6" fmla="*/ 7620 h 9525"/>
                  <a:gd name="connsiteX7" fmla="*/ 59055 w 57150"/>
                  <a:gd name="connsiteY7" fmla="*/ 762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9525">
                    <a:moveTo>
                      <a:pt x="59055" y="7620"/>
                    </a:moveTo>
                    <a:cubicBezTo>
                      <a:pt x="59055" y="2857"/>
                      <a:pt x="55245" y="0"/>
                      <a:pt x="51435" y="0"/>
                    </a:cubicBezTo>
                    <a:lnTo>
                      <a:pt x="7620" y="0"/>
                    </a:lnTo>
                    <a:cubicBezTo>
                      <a:pt x="2857" y="0"/>
                      <a:pt x="0" y="3810"/>
                      <a:pt x="0" y="7620"/>
                    </a:cubicBezTo>
                    <a:cubicBezTo>
                      <a:pt x="0" y="11430"/>
                      <a:pt x="3810" y="15240"/>
                      <a:pt x="7620" y="15240"/>
                    </a:cubicBezTo>
                    <a:lnTo>
                      <a:pt x="51435" y="15240"/>
                    </a:lnTo>
                    <a:cubicBezTo>
                      <a:pt x="55245" y="16192"/>
                      <a:pt x="59055" y="12382"/>
                      <a:pt x="59055" y="7620"/>
                    </a:cubicBezTo>
                    <a:cubicBezTo>
                      <a:pt x="59055" y="8572"/>
                      <a:pt x="59055" y="8572"/>
                      <a:pt x="59055" y="7620"/>
                    </a:cubicBezTo>
                    <a:close/>
                  </a:path>
                </a:pathLst>
              </a:custGeom>
              <a:solidFill>
                <a:srgbClr val="FFBB00"/>
              </a:solidFill>
              <a:ln w="9525" cap="flat">
                <a:noFill/>
                <a:prstDash val="solid"/>
                <a:miter/>
              </a:ln>
            </p:spPr>
            <p:txBody>
              <a:bodyPr rtlCol="1" anchor="ctr"/>
              <a:lstStyle/>
              <a:p>
                <a:endParaRPr lang="ar-EG"/>
              </a:p>
            </p:txBody>
          </p:sp>
          <p:sp>
            <p:nvSpPr>
              <p:cNvPr id="58" name="شكل حر: شكل 57">
                <a:extLst>
                  <a:ext uri="{FF2B5EF4-FFF2-40B4-BE49-F238E27FC236}">
                    <a16:creationId xmlns:a16="http://schemas.microsoft.com/office/drawing/2014/main" id="{AE100776-45D2-40E9-B651-66868B774809}"/>
                  </a:ext>
                </a:extLst>
              </p:cNvPr>
              <p:cNvSpPr/>
              <p:nvPr/>
            </p:nvSpPr>
            <p:spPr>
              <a:xfrm>
                <a:off x="888566" y="3891038"/>
                <a:ext cx="74283" cy="44570"/>
              </a:xfrm>
              <a:custGeom>
                <a:avLst/>
                <a:gdLst>
                  <a:gd name="connsiteX0" fmla="*/ 12383 w 47625"/>
                  <a:gd name="connsiteY0" fmla="*/ 952 h 28575"/>
                  <a:gd name="connsiteX1" fmla="*/ 953 w 47625"/>
                  <a:gd name="connsiteY1" fmla="*/ 3810 h 28575"/>
                  <a:gd name="connsiteX2" fmla="*/ 3810 w 47625"/>
                  <a:gd name="connsiteY2" fmla="*/ 15240 h 28575"/>
                  <a:gd name="connsiteX3" fmla="*/ 41910 w 47625"/>
                  <a:gd name="connsiteY3" fmla="*/ 37147 h 28575"/>
                  <a:gd name="connsiteX4" fmla="*/ 52388 w 47625"/>
                  <a:gd name="connsiteY4" fmla="*/ 34290 h 28575"/>
                  <a:gd name="connsiteX5" fmla="*/ 52388 w 47625"/>
                  <a:gd name="connsiteY5" fmla="*/ 34290 h 28575"/>
                  <a:gd name="connsiteX6" fmla="*/ 49530 w 47625"/>
                  <a:gd name="connsiteY6" fmla="*/ 23813 h 28575"/>
                  <a:gd name="connsiteX7" fmla="*/ 12383 w 47625"/>
                  <a:gd name="connsiteY7" fmla="*/ 952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28575">
                    <a:moveTo>
                      <a:pt x="12383" y="952"/>
                    </a:moveTo>
                    <a:cubicBezTo>
                      <a:pt x="8572" y="-953"/>
                      <a:pt x="3810" y="0"/>
                      <a:pt x="953" y="3810"/>
                    </a:cubicBezTo>
                    <a:cubicBezTo>
                      <a:pt x="-953" y="7620"/>
                      <a:pt x="0" y="12382"/>
                      <a:pt x="3810" y="15240"/>
                    </a:cubicBezTo>
                    <a:lnTo>
                      <a:pt x="41910" y="37147"/>
                    </a:lnTo>
                    <a:cubicBezTo>
                      <a:pt x="45720" y="39052"/>
                      <a:pt x="50483" y="38100"/>
                      <a:pt x="52388" y="34290"/>
                    </a:cubicBezTo>
                    <a:cubicBezTo>
                      <a:pt x="52388" y="34290"/>
                      <a:pt x="52388" y="34290"/>
                      <a:pt x="52388" y="34290"/>
                    </a:cubicBezTo>
                    <a:cubicBezTo>
                      <a:pt x="54292" y="30480"/>
                      <a:pt x="53340" y="25718"/>
                      <a:pt x="49530" y="23813"/>
                    </a:cubicBezTo>
                    <a:lnTo>
                      <a:pt x="12383" y="952"/>
                    </a:lnTo>
                    <a:close/>
                  </a:path>
                </a:pathLst>
              </a:custGeom>
              <a:solidFill>
                <a:srgbClr val="FFBB00"/>
              </a:solidFill>
              <a:ln w="9525" cap="flat">
                <a:noFill/>
                <a:prstDash val="solid"/>
                <a:miter/>
              </a:ln>
            </p:spPr>
            <p:txBody>
              <a:bodyPr rtlCol="1" anchor="ctr"/>
              <a:lstStyle/>
              <a:p>
                <a:endParaRPr lang="ar-EG"/>
              </a:p>
            </p:txBody>
          </p:sp>
          <p:sp>
            <p:nvSpPr>
              <p:cNvPr id="59" name="شكل حر: شكل 58">
                <a:extLst>
                  <a:ext uri="{FF2B5EF4-FFF2-40B4-BE49-F238E27FC236}">
                    <a16:creationId xmlns:a16="http://schemas.microsoft.com/office/drawing/2014/main" id="{6D4D1F70-BF20-4131-AC19-298B35D43219}"/>
                  </a:ext>
                </a:extLst>
              </p:cNvPr>
              <p:cNvSpPr/>
              <p:nvPr/>
            </p:nvSpPr>
            <p:spPr>
              <a:xfrm>
                <a:off x="994048" y="3785556"/>
                <a:ext cx="44570" cy="74283"/>
              </a:xfrm>
              <a:custGeom>
                <a:avLst/>
                <a:gdLst>
                  <a:gd name="connsiteX0" fmla="*/ 15240 w 28575"/>
                  <a:gd name="connsiteY0" fmla="*/ 3810 h 47625"/>
                  <a:gd name="connsiteX1" fmla="*/ 3810 w 28575"/>
                  <a:gd name="connsiteY1" fmla="*/ 953 h 47625"/>
                  <a:gd name="connsiteX2" fmla="*/ 952 w 28575"/>
                  <a:gd name="connsiteY2" fmla="*/ 12383 h 47625"/>
                  <a:gd name="connsiteX3" fmla="*/ 22860 w 28575"/>
                  <a:gd name="connsiteY3" fmla="*/ 50483 h 47625"/>
                  <a:gd name="connsiteX4" fmla="*/ 33337 w 28575"/>
                  <a:gd name="connsiteY4" fmla="*/ 53340 h 47625"/>
                  <a:gd name="connsiteX5" fmla="*/ 33337 w 28575"/>
                  <a:gd name="connsiteY5" fmla="*/ 53340 h 47625"/>
                  <a:gd name="connsiteX6" fmla="*/ 36195 w 28575"/>
                  <a:gd name="connsiteY6" fmla="*/ 42863 h 47625"/>
                  <a:gd name="connsiteX7" fmla="*/ 15240 w 28575"/>
                  <a:gd name="connsiteY7" fmla="*/ 381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47625">
                    <a:moveTo>
                      <a:pt x="15240" y="3810"/>
                    </a:moveTo>
                    <a:cubicBezTo>
                      <a:pt x="13335" y="0"/>
                      <a:pt x="7620" y="-953"/>
                      <a:pt x="3810" y="953"/>
                    </a:cubicBezTo>
                    <a:cubicBezTo>
                      <a:pt x="0" y="2858"/>
                      <a:pt x="-952" y="8572"/>
                      <a:pt x="952" y="12383"/>
                    </a:cubicBezTo>
                    <a:lnTo>
                      <a:pt x="22860" y="50483"/>
                    </a:lnTo>
                    <a:cubicBezTo>
                      <a:pt x="24765" y="54292"/>
                      <a:pt x="29527" y="55245"/>
                      <a:pt x="33337" y="53340"/>
                    </a:cubicBezTo>
                    <a:cubicBezTo>
                      <a:pt x="33337" y="53340"/>
                      <a:pt x="33337" y="53340"/>
                      <a:pt x="33337" y="53340"/>
                    </a:cubicBezTo>
                    <a:cubicBezTo>
                      <a:pt x="37148" y="51435"/>
                      <a:pt x="38100" y="46672"/>
                      <a:pt x="36195" y="42863"/>
                    </a:cubicBezTo>
                    <a:lnTo>
                      <a:pt x="15240" y="3810"/>
                    </a:lnTo>
                    <a:close/>
                  </a:path>
                </a:pathLst>
              </a:custGeom>
              <a:solidFill>
                <a:srgbClr val="FFBB00"/>
              </a:solidFill>
              <a:ln w="9525" cap="flat">
                <a:noFill/>
                <a:prstDash val="solid"/>
                <a:miter/>
              </a:ln>
            </p:spPr>
            <p:txBody>
              <a:bodyPr rtlCol="1" anchor="ctr"/>
              <a:lstStyle/>
              <a:p>
                <a:endParaRPr lang="ar-EG"/>
              </a:p>
            </p:txBody>
          </p:sp>
          <p:sp>
            <p:nvSpPr>
              <p:cNvPr id="60" name="شكل حر: شكل 59">
                <a:extLst>
                  <a:ext uri="{FF2B5EF4-FFF2-40B4-BE49-F238E27FC236}">
                    <a16:creationId xmlns:a16="http://schemas.microsoft.com/office/drawing/2014/main" id="{90ECB760-8DDE-4CF6-8783-6A8A0590E3C4}"/>
                  </a:ext>
                </a:extLst>
              </p:cNvPr>
              <p:cNvSpPr/>
              <p:nvPr/>
            </p:nvSpPr>
            <p:spPr>
              <a:xfrm>
                <a:off x="1139412" y="3748415"/>
                <a:ext cx="14857" cy="89139"/>
              </a:xfrm>
              <a:custGeom>
                <a:avLst/>
                <a:gdLst>
                  <a:gd name="connsiteX0" fmla="*/ 7767 w 9525"/>
                  <a:gd name="connsiteY0" fmla="*/ 59055 h 57150"/>
                  <a:gd name="connsiteX1" fmla="*/ 15387 w 9525"/>
                  <a:gd name="connsiteY1" fmla="*/ 51435 h 57150"/>
                  <a:gd name="connsiteX2" fmla="*/ 15387 w 9525"/>
                  <a:gd name="connsiteY2" fmla="*/ 7620 h 57150"/>
                  <a:gd name="connsiteX3" fmla="*/ 7767 w 9525"/>
                  <a:gd name="connsiteY3" fmla="*/ 0 h 57150"/>
                  <a:gd name="connsiteX4" fmla="*/ 147 w 9525"/>
                  <a:gd name="connsiteY4" fmla="*/ 7620 h 57150"/>
                  <a:gd name="connsiteX5" fmla="*/ 147 w 9525"/>
                  <a:gd name="connsiteY5" fmla="*/ 51435 h 57150"/>
                  <a:gd name="connsiteX6" fmla="*/ 7767 w 9525"/>
                  <a:gd name="connsiteY6" fmla="*/ 59055 h 57150"/>
                  <a:gd name="connsiteX7" fmla="*/ 7767 w 9525"/>
                  <a:gd name="connsiteY7" fmla="*/ 5905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 h="57150">
                    <a:moveTo>
                      <a:pt x="7767" y="59055"/>
                    </a:moveTo>
                    <a:cubicBezTo>
                      <a:pt x="12529" y="59055"/>
                      <a:pt x="15387" y="55245"/>
                      <a:pt x="15387" y="51435"/>
                    </a:cubicBezTo>
                    <a:lnTo>
                      <a:pt x="15387" y="7620"/>
                    </a:lnTo>
                    <a:cubicBezTo>
                      <a:pt x="15387" y="2858"/>
                      <a:pt x="11577" y="0"/>
                      <a:pt x="7767" y="0"/>
                    </a:cubicBezTo>
                    <a:cubicBezTo>
                      <a:pt x="3004" y="0"/>
                      <a:pt x="147" y="3810"/>
                      <a:pt x="147" y="7620"/>
                    </a:cubicBezTo>
                    <a:lnTo>
                      <a:pt x="147" y="51435"/>
                    </a:lnTo>
                    <a:cubicBezTo>
                      <a:pt x="-806" y="55245"/>
                      <a:pt x="3004" y="59055"/>
                      <a:pt x="7767" y="59055"/>
                    </a:cubicBezTo>
                    <a:cubicBezTo>
                      <a:pt x="6814" y="59055"/>
                      <a:pt x="6814" y="59055"/>
                      <a:pt x="7767" y="59055"/>
                    </a:cubicBezTo>
                    <a:close/>
                  </a:path>
                </a:pathLst>
              </a:custGeom>
              <a:solidFill>
                <a:srgbClr val="FFBB00"/>
              </a:solidFill>
              <a:ln w="9525" cap="flat">
                <a:noFill/>
                <a:prstDash val="solid"/>
                <a:miter/>
              </a:ln>
            </p:spPr>
            <p:txBody>
              <a:bodyPr rtlCol="1" anchor="ctr"/>
              <a:lstStyle/>
              <a:p>
                <a:endParaRPr lang="ar-EG"/>
              </a:p>
            </p:txBody>
          </p:sp>
        </p:grpSp>
        <p:sp>
          <p:nvSpPr>
            <p:cNvPr id="41" name="مربع نص 40">
              <a:extLst>
                <a:ext uri="{FF2B5EF4-FFF2-40B4-BE49-F238E27FC236}">
                  <a16:creationId xmlns:a16="http://schemas.microsoft.com/office/drawing/2014/main" id="{5FD9AE58-E02D-4196-8622-2B3773AD76A5}"/>
                </a:ext>
              </a:extLst>
            </p:cNvPr>
            <p:cNvSpPr txBox="1"/>
            <p:nvPr/>
          </p:nvSpPr>
          <p:spPr>
            <a:xfrm>
              <a:off x="10639924" y="374908"/>
              <a:ext cx="391484" cy="523220"/>
            </a:xfrm>
            <a:prstGeom prst="rect">
              <a:avLst/>
            </a:prstGeom>
            <a:noFill/>
          </p:spPr>
          <p:txBody>
            <a:bodyPr wrap="square" rtlCol="1">
              <a:spAutoFit/>
            </a:bodyPr>
            <a:lstStyle/>
            <a:p>
              <a:r>
                <a:rPr lang="ar-IQ" sz="2800" dirty="0">
                  <a:solidFill>
                    <a:schemeClr val="bg1"/>
                  </a:solidFill>
                  <a:latin typeface="STV" pitchFamily="2" charset="-78"/>
                  <a:cs typeface="Bader" pitchFamily="2" charset="-78"/>
                </a:rPr>
                <a:t>4</a:t>
              </a:r>
              <a:endParaRPr lang="ar-IQ" dirty="0">
                <a:solidFill>
                  <a:schemeClr val="bg1"/>
                </a:solidFill>
                <a:latin typeface="STV" pitchFamily="2" charset="-78"/>
                <a:cs typeface="Bader" pitchFamily="2" charset="-78"/>
              </a:endParaRPr>
            </a:p>
          </p:txBody>
        </p:sp>
      </p:grpSp>
      <p:sp>
        <p:nvSpPr>
          <p:cNvPr id="63" name="TextBox 141">
            <a:extLst>
              <a:ext uri="{FF2B5EF4-FFF2-40B4-BE49-F238E27FC236}">
                <a16:creationId xmlns:a16="http://schemas.microsoft.com/office/drawing/2014/main" id="{C7616D47-02FF-4367-827D-CE80E419C151}"/>
              </a:ext>
            </a:extLst>
          </p:cNvPr>
          <p:cNvSpPr txBox="1"/>
          <p:nvPr/>
        </p:nvSpPr>
        <p:spPr>
          <a:xfrm flipH="1">
            <a:off x="1642363" y="1858448"/>
            <a:ext cx="9791291" cy="984885"/>
          </a:xfrm>
          <a:prstGeom prst="rect">
            <a:avLst/>
          </a:prstGeom>
          <a:noFill/>
        </p:spPr>
        <p:txBody>
          <a:bodyPr wrap="square" lIns="0" tIns="0" rIns="0" bIns="0" rtlCol="0">
            <a:spAutoFit/>
          </a:bodyPr>
          <a:lstStyle/>
          <a:p>
            <a:r>
              <a:rPr lang="ar-IQ" sz="3200" dirty="0">
                <a:cs typeface="Typographical line_0" panose="00000700000000000000" pitchFamily="2" charset="-78"/>
              </a:rPr>
              <a:t>وإن من الصعوبة جداً أن ترى مشروعاً قفز إلى الواقع ولم ينضج في الرأس بعد .  أو لم يجد جولته الكبرى في الذاكرة.</a:t>
            </a:r>
          </a:p>
        </p:txBody>
      </p:sp>
      <p:sp>
        <p:nvSpPr>
          <p:cNvPr id="64" name="TextBox 141">
            <a:extLst>
              <a:ext uri="{FF2B5EF4-FFF2-40B4-BE49-F238E27FC236}">
                <a16:creationId xmlns:a16="http://schemas.microsoft.com/office/drawing/2014/main" id="{C9F6A8D3-BE95-46AE-B025-2F8A600F914E}"/>
              </a:ext>
            </a:extLst>
          </p:cNvPr>
          <p:cNvSpPr txBox="1"/>
          <p:nvPr/>
        </p:nvSpPr>
        <p:spPr>
          <a:xfrm flipH="1">
            <a:off x="7548498" y="4535573"/>
            <a:ext cx="4131361" cy="1477328"/>
          </a:xfrm>
          <a:prstGeom prst="rect">
            <a:avLst/>
          </a:prstGeom>
          <a:noFill/>
        </p:spPr>
        <p:txBody>
          <a:bodyPr wrap="square" lIns="0" tIns="0" rIns="0" bIns="0" rtlCol="0">
            <a:spAutoFit/>
          </a:bodyPr>
          <a:lstStyle/>
          <a:p>
            <a:pPr algn="ctr"/>
            <a:r>
              <a:rPr lang="ar-IQ" sz="3200" dirty="0">
                <a:cs typeface="Typographical line_0" panose="00000700000000000000" pitchFamily="2" charset="-78"/>
              </a:rPr>
              <a:t>وإن وجد هذا المشروع  فالأيام كفيلة بمحوه من الواقع </a:t>
            </a:r>
          </a:p>
          <a:p>
            <a:pPr algn="ctr"/>
            <a:r>
              <a:rPr lang="ar-IQ" sz="3200" dirty="0">
                <a:solidFill>
                  <a:srgbClr val="00B0F0"/>
                </a:solidFill>
                <a:cs typeface="Typographical line_0" panose="00000700000000000000" pitchFamily="2" charset="-78"/>
              </a:rPr>
              <a:t>والصلاة عليه صلاة الغائب.</a:t>
            </a:r>
            <a:endParaRPr lang="en-US" sz="3200" dirty="0">
              <a:solidFill>
                <a:srgbClr val="00B0F0"/>
              </a:solidFill>
              <a:cs typeface="Typographical line_0" panose="00000700000000000000" pitchFamily="2" charset="-78"/>
            </a:endParaRPr>
          </a:p>
        </p:txBody>
      </p:sp>
    </p:spTree>
    <p:extLst>
      <p:ext uri="{BB962C8B-B14F-4D97-AF65-F5344CB8AC3E}">
        <p14:creationId xmlns:p14="http://schemas.microsoft.com/office/powerpoint/2010/main" val="23117123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1+#ppt_w/2"/>
                                          </p:val>
                                        </p:tav>
                                        <p:tav tm="100000">
                                          <p:val>
                                            <p:strVal val="#ppt_x"/>
                                          </p:val>
                                        </p:tav>
                                      </p:tavLst>
                                    </p:anim>
                                    <p:anim calcmode="lin" valueType="num">
                                      <p:cBhvr additive="base">
                                        <p:cTn id="8" dur="50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rgbClr val="B931B9"/>
            </a:gs>
            <a:gs pos="30000">
              <a:schemeClr val="bg1">
                <a:lumMod val="95000"/>
              </a:schemeClr>
            </a:gs>
          </a:gsLst>
          <a:lin ang="0" scaled="1"/>
          <a:tileRect/>
        </a:gradFill>
        <a:effectLst/>
      </p:bgPr>
    </p:bg>
    <p:spTree>
      <p:nvGrpSpPr>
        <p:cNvPr id="1" name=""/>
        <p:cNvGrpSpPr/>
        <p:nvPr/>
      </p:nvGrpSpPr>
      <p:grpSpPr>
        <a:xfrm>
          <a:off x="0" y="0"/>
          <a:ext cx="0" cy="0"/>
          <a:chOff x="0" y="0"/>
          <a:chExt cx="0" cy="0"/>
        </a:xfrm>
      </p:grpSpPr>
      <p:grpSp>
        <p:nvGrpSpPr>
          <p:cNvPr id="10" name="مجموعة 9">
            <a:extLst>
              <a:ext uri="{FF2B5EF4-FFF2-40B4-BE49-F238E27FC236}">
                <a16:creationId xmlns:a16="http://schemas.microsoft.com/office/drawing/2014/main" id="{049F48F9-1A48-462B-A135-6471C28E6120}"/>
              </a:ext>
            </a:extLst>
          </p:cNvPr>
          <p:cNvGrpSpPr/>
          <p:nvPr/>
        </p:nvGrpSpPr>
        <p:grpSpPr>
          <a:xfrm>
            <a:off x="8951656" y="3395491"/>
            <a:ext cx="3111344" cy="1732028"/>
            <a:chOff x="166949" y="3043549"/>
            <a:chExt cx="6893782" cy="3837642"/>
          </a:xfrm>
        </p:grpSpPr>
        <p:grpSp>
          <p:nvGrpSpPr>
            <p:cNvPr id="2" name="مجموعة 1">
              <a:extLst>
                <a:ext uri="{FF2B5EF4-FFF2-40B4-BE49-F238E27FC236}">
                  <a16:creationId xmlns:a16="http://schemas.microsoft.com/office/drawing/2014/main" id="{A500FB1B-7084-40D2-A216-D2BDDE5653FA}"/>
                </a:ext>
              </a:extLst>
            </p:cNvPr>
            <p:cNvGrpSpPr/>
            <p:nvPr/>
          </p:nvGrpSpPr>
          <p:grpSpPr>
            <a:xfrm>
              <a:off x="628049" y="3043549"/>
              <a:ext cx="5860682" cy="3837642"/>
              <a:chOff x="608999" y="3043549"/>
              <a:chExt cx="5860682" cy="3837642"/>
            </a:xfrm>
          </p:grpSpPr>
          <p:grpSp>
            <p:nvGrpSpPr>
              <p:cNvPr id="33" name="مجموعة 32">
                <a:extLst>
                  <a:ext uri="{FF2B5EF4-FFF2-40B4-BE49-F238E27FC236}">
                    <a16:creationId xmlns:a16="http://schemas.microsoft.com/office/drawing/2014/main" id="{55CDC3AD-6C88-4FF9-AC00-2EF2EA47E570}"/>
                  </a:ext>
                </a:extLst>
              </p:cNvPr>
              <p:cNvGrpSpPr/>
              <p:nvPr/>
            </p:nvGrpSpPr>
            <p:grpSpPr>
              <a:xfrm>
                <a:off x="608999" y="3043549"/>
                <a:ext cx="5860682" cy="3837642"/>
                <a:chOff x="3951167" y="724404"/>
                <a:chExt cx="1489433" cy="975298"/>
              </a:xfrm>
              <a:effectLst>
                <a:outerShdw blurRad="50800" dist="38100" dir="5400000" algn="t" rotWithShape="0">
                  <a:prstClr val="black">
                    <a:alpha val="40000"/>
                  </a:prstClr>
                </a:outerShdw>
              </a:effectLst>
            </p:grpSpPr>
            <p:sp>
              <p:nvSpPr>
                <p:cNvPr id="77" name="شكل حر: شكل 76">
                  <a:extLst>
                    <a:ext uri="{FF2B5EF4-FFF2-40B4-BE49-F238E27FC236}">
                      <a16:creationId xmlns:a16="http://schemas.microsoft.com/office/drawing/2014/main" id="{1B9449F0-A90A-4558-837F-859823DDF13D}"/>
                    </a:ext>
                  </a:extLst>
                </p:cNvPr>
                <p:cNvSpPr/>
                <p:nvPr/>
              </p:nvSpPr>
              <p:spPr>
                <a:xfrm>
                  <a:off x="4347163" y="1155954"/>
                  <a:ext cx="207991" cy="371413"/>
                </a:xfrm>
                <a:custGeom>
                  <a:avLst/>
                  <a:gdLst>
                    <a:gd name="connsiteX0" fmla="*/ 80963 w 133350"/>
                    <a:gd name="connsiteY0" fmla="*/ 240030 h 238125"/>
                    <a:gd name="connsiteX1" fmla="*/ 0 w 133350"/>
                    <a:gd name="connsiteY1" fmla="*/ 219075 h 238125"/>
                    <a:gd name="connsiteX2" fmla="*/ 58102 w 133350"/>
                    <a:gd name="connsiteY2" fmla="*/ 0 h 238125"/>
                    <a:gd name="connsiteX3" fmla="*/ 139065 w 133350"/>
                    <a:gd name="connsiteY3" fmla="*/ 20955 h 238125"/>
                    <a:gd name="connsiteX4" fmla="*/ 80963 w 133350"/>
                    <a:gd name="connsiteY4" fmla="*/ 240030 h 238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238125">
                      <a:moveTo>
                        <a:pt x="80963" y="240030"/>
                      </a:moveTo>
                      <a:lnTo>
                        <a:pt x="0" y="219075"/>
                      </a:lnTo>
                      <a:cubicBezTo>
                        <a:pt x="10477" y="152400"/>
                        <a:pt x="31432" y="78105"/>
                        <a:pt x="58102" y="0"/>
                      </a:cubicBezTo>
                      <a:lnTo>
                        <a:pt x="139065" y="20955"/>
                      </a:lnTo>
                      <a:lnTo>
                        <a:pt x="80963" y="240030"/>
                      </a:lnTo>
                      <a:close/>
                    </a:path>
                  </a:pathLst>
                </a:custGeom>
                <a:solidFill>
                  <a:srgbClr val="EDEDED"/>
                </a:solidFill>
                <a:ln w="9525" cap="flat">
                  <a:noFill/>
                  <a:prstDash val="solid"/>
                  <a:miter/>
                </a:ln>
              </p:spPr>
              <p:txBody>
                <a:bodyPr rtlCol="1" anchor="ctr"/>
                <a:lstStyle/>
                <a:p>
                  <a:endParaRPr lang="ar-EG"/>
                </a:p>
              </p:txBody>
            </p:sp>
            <p:sp>
              <p:nvSpPr>
                <p:cNvPr id="78" name="شكل حر: شكل 77">
                  <a:extLst>
                    <a:ext uri="{FF2B5EF4-FFF2-40B4-BE49-F238E27FC236}">
                      <a16:creationId xmlns:a16="http://schemas.microsoft.com/office/drawing/2014/main" id="{84E71A2A-0EC3-47BC-B48B-42E6444FCB67}"/>
                    </a:ext>
                  </a:extLst>
                </p:cNvPr>
                <p:cNvSpPr/>
                <p:nvPr/>
              </p:nvSpPr>
              <p:spPr>
                <a:xfrm>
                  <a:off x="4841884" y="1155954"/>
                  <a:ext cx="207991" cy="371413"/>
                </a:xfrm>
                <a:custGeom>
                  <a:avLst/>
                  <a:gdLst>
                    <a:gd name="connsiteX0" fmla="*/ 58103 w 133350"/>
                    <a:gd name="connsiteY0" fmla="*/ 240030 h 238125"/>
                    <a:gd name="connsiteX1" fmla="*/ 139065 w 133350"/>
                    <a:gd name="connsiteY1" fmla="*/ 219075 h 238125"/>
                    <a:gd name="connsiteX2" fmla="*/ 80963 w 133350"/>
                    <a:gd name="connsiteY2" fmla="*/ 0 h 238125"/>
                    <a:gd name="connsiteX3" fmla="*/ 0 w 133350"/>
                    <a:gd name="connsiteY3" fmla="*/ 20955 h 238125"/>
                    <a:gd name="connsiteX4" fmla="*/ 58103 w 133350"/>
                    <a:gd name="connsiteY4" fmla="*/ 240030 h 238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238125">
                      <a:moveTo>
                        <a:pt x="58103" y="240030"/>
                      </a:moveTo>
                      <a:lnTo>
                        <a:pt x="139065" y="219075"/>
                      </a:lnTo>
                      <a:cubicBezTo>
                        <a:pt x="128588" y="152400"/>
                        <a:pt x="107632" y="78105"/>
                        <a:pt x="80963" y="0"/>
                      </a:cubicBezTo>
                      <a:lnTo>
                        <a:pt x="0" y="20955"/>
                      </a:lnTo>
                      <a:lnTo>
                        <a:pt x="58103" y="240030"/>
                      </a:lnTo>
                      <a:close/>
                    </a:path>
                  </a:pathLst>
                </a:custGeom>
                <a:solidFill>
                  <a:srgbClr val="EDEDED"/>
                </a:solidFill>
                <a:ln w="9525" cap="flat">
                  <a:noFill/>
                  <a:prstDash val="solid"/>
                  <a:miter/>
                </a:ln>
              </p:spPr>
              <p:txBody>
                <a:bodyPr rtlCol="1" anchor="ctr"/>
                <a:lstStyle/>
                <a:p>
                  <a:endParaRPr lang="ar-EG"/>
                </a:p>
              </p:txBody>
            </p:sp>
            <p:sp>
              <p:nvSpPr>
                <p:cNvPr id="79" name="شكل حر: شكل 78">
                  <a:extLst>
                    <a:ext uri="{FF2B5EF4-FFF2-40B4-BE49-F238E27FC236}">
                      <a16:creationId xmlns:a16="http://schemas.microsoft.com/office/drawing/2014/main" id="{B5CF96D7-0DCB-4AF1-852C-2935E30D47B2}"/>
                    </a:ext>
                  </a:extLst>
                </p:cNvPr>
                <p:cNvSpPr/>
                <p:nvPr/>
              </p:nvSpPr>
              <p:spPr>
                <a:xfrm>
                  <a:off x="4197111" y="1320860"/>
                  <a:ext cx="326843" cy="282274"/>
                </a:xfrm>
                <a:custGeom>
                  <a:avLst/>
                  <a:gdLst>
                    <a:gd name="connsiteX0" fmla="*/ 214313 w 209550"/>
                    <a:gd name="connsiteY0" fmla="*/ 115252 h 180975"/>
                    <a:gd name="connsiteX1" fmla="*/ 175260 w 209550"/>
                    <a:gd name="connsiteY1" fmla="*/ 180975 h 180975"/>
                    <a:gd name="connsiteX2" fmla="*/ 34290 w 209550"/>
                    <a:gd name="connsiteY2" fmla="*/ 88583 h 180975"/>
                    <a:gd name="connsiteX3" fmla="*/ 0 w 209550"/>
                    <a:gd name="connsiteY3" fmla="*/ 48577 h 180975"/>
                    <a:gd name="connsiteX4" fmla="*/ 19050 w 209550"/>
                    <a:gd name="connsiteY4" fmla="*/ 0 h 180975"/>
                    <a:gd name="connsiteX5" fmla="*/ 175260 w 209550"/>
                    <a:gd name="connsiteY5" fmla="*/ 85725 h 180975"/>
                    <a:gd name="connsiteX6" fmla="*/ 214313 w 209550"/>
                    <a:gd name="connsiteY6" fmla="*/ 115252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0" h="180975">
                      <a:moveTo>
                        <a:pt x="214313" y="115252"/>
                      </a:moveTo>
                      <a:lnTo>
                        <a:pt x="175260" y="180975"/>
                      </a:lnTo>
                      <a:cubicBezTo>
                        <a:pt x="124778" y="164783"/>
                        <a:pt x="77153" y="133350"/>
                        <a:pt x="34290" y="88583"/>
                      </a:cubicBezTo>
                      <a:cubicBezTo>
                        <a:pt x="22860" y="76200"/>
                        <a:pt x="11430" y="62865"/>
                        <a:pt x="0" y="48577"/>
                      </a:cubicBezTo>
                      <a:lnTo>
                        <a:pt x="19050" y="0"/>
                      </a:lnTo>
                      <a:cubicBezTo>
                        <a:pt x="75247" y="23813"/>
                        <a:pt x="128588" y="52388"/>
                        <a:pt x="175260" y="85725"/>
                      </a:cubicBezTo>
                      <a:cubicBezTo>
                        <a:pt x="188595" y="95250"/>
                        <a:pt x="201930" y="104775"/>
                        <a:pt x="214313" y="115252"/>
                      </a:cubicBezTo>
                      <a:close/>
                    </a:path>
                  </a:pathLst>
                </a:custGeom>
                <a:solidFill>
                  <a:srgbClr val="EDEDED"/>
                </a:solidFill>
                <a:ln w="9525" cap="flat">
                  <a:noFill/>
                  <a:prstDash val="solid"/>
                  <a:miter/>
                </a:ln>
              </p:spPr>
              <p:txBody>
                <a:bodyPr rtlCol="1" anchor="ctr"/>
                <a:lstStyle/>
                <a:p>
                  <a:endParaRPr lang="ar-EG"/>
                </a:p>
              </p:txBody>
            </p:sp>
            <p:sp>
              <p:nvSpPr>
                <p:cNvPr id="80" name="شكل حر: شكل 79">
                  <a:extLst>
                    <a:ext uri="{FF2B5EF4-FFF2-40B4-BE49-F238E27FC236}">
                      <a16:creationId xmlns:a16="http://schemas.microsoft.com/office/drawing/2014/main" id="{58F35AD9-E2E5-40AD-A384-B9F29433332B}"/>
                    </a:ext>
                  </a:extLst>
                </p:cNvPr>
                <p:cNvSpPr/>
                <p:nvPr/>
              </p:nvSpPr>
              <p:spPr>
                <a:xfrm>
                  <a:off x="4874568" y="1319375"/>
                  <a:ext cx="326843" cy="282274"/>
                </a:xfrm>
                <a:custGeom>
                  <a:avLst/>
                  <a:gdLst>
                    <a:gd name="connsiteX0" fmla="*/ 215265 w 209550"/>
                    <a:gd name="connsiteY0" fmla="*/ 49530 h 180975"/>
                    <a:gd name="connsiteX1" fmla="*/ 180975 w 209550"/>
                    <a:gd name="connsiteY1" fmla="*/ 90488 h 180975"/>
                    <a:gd name="connsiteX2" fmla="*/ 180975 w 209550"/>
                    <a:gd name="connsiteY2" fmla="*/ 90488 h 180975"/>
                    <a:gd name="connsiteX3" fmla="*/ 40005 w 209550"/>
                    <a:gd name="connsiteY3" fmla="*/ 182880 h 180975"/>
                    <a:gd name="connsiteX4" fmla="*/ 14288 w 209550"/>
                    <a:gd name="connsiteY4" fmla="*/ 140017 h 180975"/>
                    <a:gd name="connsiteX5" fmla="*/ 0 w 209550"/>
                    <a:gd name="connsiteY5" fmla="*/ 116205 h 180975"/>
                    <a:gd name="connsiteX6" fmla="*/ 21907 w 209550"/>
                    <a:gd name="connsiteY6" fmla="*/ 98108 h 180975"/>
                    <a:gd name="connsiteX7" fmla="*/ 40005 w 209550"/>
                    <a:gd name="connsiteY7" fmla="*/ 84773 h 180975"/>
                    <a:gd name="connsiteX8" fmla="*/ 194310 w 209550"/>
                    <a:gd name="connsiteY8" fmla="*/ 0 h 180975"/>
                    <a:gd name="connsiteX9" fmla="*/ 215265 w 209550"/>
                    <a:gd name="connsiteY9" fmla="*/ 4953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180975">
                      <a:moveTo>
                        <a:pt x="215265" y="49530"/>
                      </a:moveTo>
                      <a:cubicBezTo>
                        <a:pt x="203835" y="63817"/>
                        <a:pt x="192405" y="78105"/>
                        <a:pt x="180975" y="90488"/>
                      </a:cubicBezTo>
                      <a:cubicBezTo>
                        <a:pt x="180975" y="90488"/>
                        <a:pt x="180975" y="90488"/>
                        <a:pt x="180975" y="90488"/>
                      </a:cubicBezTo>
                      <a:cubicBezTo>
                        <a:pt x="138113" y="135255"/>
                        <a:pt x="90488" y="166688"/>
                        <a:pt x="40005" y="182880"/>
                      </a:cubicBezTo>
                      <a:lnTo>
                        <a:pt x="14288" y="140017"/>
                      </a:lnTo>
                      <a:lnTo>
                        <a:pt x="0" y="116205"/>
                      </a:lnTo>
                      <a:cubicBezTo>
                        <a:pt x="7620" y="110490"/>
                        <a:pt x="14288" y="103823"/>
                        <a:pt x="21907" y="98108"/>
                      </a:cubicBezTo>
                      <a:cubicBezTo>
                        <a:pt x="27622" y="93345"/>
                        <a:pt x="34290" y="89535"/>
                        <a:pt x="40005" y="84773"/>
                      </a:cubicBezTo>
                      <a:cubicBezTo>
                        <a:pt x="86677" y="51435"/>
                        <a:pt x="139065" y="23813"/>
                        <a:pt x="194310" y="0"/>
                      </a:cubicBezTo>
                      <a:lnTo>
                        <a:pt x="215265" y="49530"/>
                      </a:lnTo>
                      <a:close/>
                    </a:path>
                  </a:pathLst>
                </a:custGeom>
                <a:solidFill>
                  <a:srgbClr val="EDEDED"/>
                </a:solidFill>
                <a:ln w="9525" cap="flat">
                  <a:noFill/>
                  <a:prstDash val="solid"/>
                  <a:miter/>
                </a:ln>
              </p:spPr>
              <p:txBody>
                <a:bodyPr rtlCol="1" anchor="ctr"/>
                <a:lstStyle/>
                <a:p>
                  <a:endParaRPr lang="ar-EG"/>
                </a:p>
              </p:txBody>
            </p:sp>
            <p:sp>
              <p:nvSpPr>
                <p:cNvPr id="81" name="شكل حر: شكل 80">
                  <a:extLst>
                    <a:ext uri="{FF2B5EF4-FFF2-40B4-BE49-F238E27FC236}">
                      <a16:creationId xmlns:a16="http://schemas.microsoft.com/office/drawing/2014/main" id="{09A7A82D-2BEF-48B4-B1DB-42B13DDCEB94}"/>
                    </a:ext>
                  </a:extLst>
                </p:cNvPr>
                <p:cNvSpPr/>
                <p:nvPr/>
              </p:nvSpPr>
              <p:spPr>
                <a:xfrm>
                  <a:off x="4437787" y="1084642"/>
                  <a:ext cx="519978" cy="609117"/>
                </a:xfrm>
                <a:custGeom>
                  <a:avLst/>
                  <a:gdLst>
                    <a:gd name="connsiteX0" fmla="*/ 21908 w 333375"/>
                    <a:gd name="connsiteY0" fmla="*/ 394335 h 390525"/>
                    <a:gd name="connsiteX1" fmla="*/ 18098 w 333375"/>
                    <a:gd name="connsiteY1" fmla="*/ 182880 h 390525"/>
                    <a:gd name="connsiteX2" fmla="*/ 0 w 333375"/>
                    <a:gd name="connsiteY2" fmla="*/ 44768 h 390525"/>
                    <a:gd name="connsiteX3" fmla="*/ 94298 w 333375"/>
                    <a:gd name="connsiteY3" fmla="*/ 0 h 390525"/>
                    <a:gd name="connsiteX4" fmla="*/ 170498 w 333375"/>
                    <a:gd name="connsiteY4" fmla="*/ 9525 h 390525"/>
                    <a:gd name="connsiteX5" fmla="*/ 170498 w 333375"/>
                    <a:gd name="connsiteY5" fmla="*/ 9525 h 390525"/>
                    <a:gd name="connsiteX6" fmla="*/ 170498 w 333375"/>
                    <a:gd name="connsiteY6" fmla="*/ 9525 h 390525"/>
                    <a:gd name="connsiteX7" fmla="*/ 246698 w 333375"/>
                    <a:gd name="connsiteY7" fmla="*/ 0 h 390525"/>
                    <a:gd name="connsiteX8" fmla="*/ 340995 w 333375"/>
                    <a:gd name="connsiteY8" fmla="*/ 44768 h 390525"/>
                    <a:gd name="connsiteX9" fmla="*/ 322898 w 333375"/>
                    <a:gd name="connsiteY9" fmla="*/ 182880 h 390525"/>
                    <a:gd name="connsiteX10" fmla="*/ 319088 w 333375"/>
                    <a:gd name="connsiteY10" fmla="*/ 394335 h 390525"/>
                    <a:gd name="connsiteX11" fmla="*/ 21908 w 333375"/>
                    <a:gd name="connsiteY11" fmla="*/ 39433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75" h="390525">
                      <a:moveTo>
                        <a:pt x="21908" y="394335"/>
                      </a:moveTo>
                      <a:cubicBezTo>
                        <a:pt x="15240" y="337185"/>
                        <a:pt x="30480" y="239078"/>
                        <a:pt x="18098" y="182880"/>
                      </a:cubicBezTo>
                      <a:cubicBezTo>
                        <a:pt x="11430" y="152400"/>
                        <a:pt x="8573" y="114300"/>
                        <a:pt x="0" y="44768"/>
                      </a:cubicBezTo>
                      <a:cubicBezTo>
                        <a:pt x="37148" y="29528"/>
                        <a:pt x="86678" y="7620"/>
                        <a:pt x="94298" y="0"/>
                      </a:cubicBezTo>
                      <a:cubicBezTo>
                        <a:pt x="110490" y="5715"/>
                        <a:pt x="154305" y="7620"/>
                        <a:pt x="170498" y="9525"/>
                      </a:cubicBezTo>
                      <a:cubicBezTo>
                        <a:pt x="170498" y="9525"/>
                        <a:pt x="170498" y="9525"/>
                        <a:pt x="170498" y="9525"/>
                      </a:cubicBezTo>
                      <a:cubicBezTo>
                        <a:pt x="170498" y="9525"/>
                        <a:pt x="170498" y="9525"/>
                        <a:pt x="170498" y="9525"/>
                      </a:cubicBezTo>
                      <a:cubicBezTo>
                        <a:pt x="186690" y="7620"/>
                        <a:pt x="230505" y="5715"/>
                        <a:pt x="246698" y="0"/>
                      </a:cubicBezTo>
                      <a:cubicBezTo>
                        <a:pt x="254318" y="7620"/>
                        <a:pt x="303848" y="28575"/>
                        <a:pt x="340995" y="44768"/>
                      </a:cubicBezTo>
                      <a:cubicBezTo>
                        <a:pt x="332423" y="114300"/>
                        <a:pt x="329565" y="152400"/>
                        <a:pt x="322898" y="182880"/>
                      </a:cubicBezTo>
                      <a:cubicBezTo>
                        <a:pt x="310515" y="238125"/>
                        <a:pt x="324803" y="336233"/>
                        <a:pt x="319088" y="394335"/>
                      </a:cubicBezTo>
                      <a:lnTo>
                        <a:pt x="21908" y="394335"/>
                      </a:lnTo>
                      <a:close/>
                    </a:path>
                  </a:pathLst>
                </a:custGeom>
                <a:solidFill>
                  <a:srgbClr val="EDEDED"/>
                </a:solidFill>
                <a:ln w="9525" cap="flat">
                  <a:noFill/>
                  <a:prstDash val="solid"/>
                  <a:miter/>
                </a:ln>
              </p:spPr>
              <p:txBody>
                <a:bodyPr rtlCol="1" anchor="ctr"/>
                <a:lstStyle/>
                <a:p>
                  <a:endParaRPr lang="ar-EG"/>
                </a:p>
              </p:txBody>
            </p:sp>
            <p:sp>
              <p:nvSpPr>
                <p:cNvPr id="82" name="شكل حر: شكل 81">
                  <a:extLst>
                    <a:ext uri="{FF2B5EF4-FFF2-40B4-BE49-F238E27FC236}">
                      <a16:creationId xmlns:a16="http://schemas.microsoft.com/office/drawing/2014/main" id="{55436239-BF70-4CF7-896B-C6F7EFC70FC4}"/>
                    </a:ext>
                  </a:extLst>
                </p:cNvPr>
                <p:cNvSpPr/>
                <p:nvPr/>
              </p:nvSpPr>
              <p:spPr>
                <a:xfrm>
                  <a:off x="4674006" y="1166352"/>
                  <a:ext cx="44570" cy="44570"/>
                </a:xfrm>
                <a:custGeom>
                  <a:avLst/>
                  <a:gdLst>
                    <a:gd name="connsiteX0" fmla="*/ 7620 w 28575"/>
                    <a:gd name="connsiteY0" fmla="*/ 36195 h 28575"/>
                    <a:gd name="connsiteX1" fmla="*/ 0 w 28575"/>
                    <a:gd name="connsiteY1" fmla="*/ 953 h 28575"/>
                    <a:gd name="connsiteX2" fmla="*/ 19050 w 28575"/>
                    <a:gd name="connsiteY2" fmla="*/ 0 h 28575"/>
                    <a:gd name="connsiteX3" fmla="*/ 37147 w 28575"/>
                    <a:gd name="connsiteY3" fmla="*/ 953 h 28575"/>
                    <a:gd name="connsiteX4" fmla="*/ 29527 w 28575"/>
                    <a:gd name="connsiteY4" fmla="*/ 36195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620" y="36195"/>
                      </a:moveTo>
                      <a:lnTo>
                        <a:pt x="0" y="953"/>
                      </a:lnTo>
                      <a:lnTo>
                        <a:pt x="19050" y="0"/>
                      </a:lnTo>
                      <a:lnTo>
                        <a:pt x="37147" y="953"/>
                      </a:lnTo>
                      <a:lnTo>
                        <a:pt x="29527" y="36195"/>
                      </a:lnTo>
                      <a:close/>
                    </a:path>
                  </a:pathLst>
                </a:custGeom>
                <a:solidFill>
                  <a:srgbClr val="005B6B"/>
                </a:solidFill>
                <a:ln w="9525" cap="flat">
                  <a:noFill/>
                  <a:prstDash val="solid"/>
                  <a:miter/>
                </a:ln>
              </p:spPr>
              <p:txBody>
                <a:bodyPr rtlCol="1" anchor="ctr"/>
                <a:lstStyle/>
                <a:p>
                  <a:endParaRPr lang="ar-EG"/>
                </a:p>
              </p:txBody>
            </p:sp>
            <p:sp>
              <p:nvSpPr>
                <p:cNvPr id="83" name="شكل حر: شكل 82">
                  <a:extLst>
                    <a:ext uri="{FF2B5EF4-FFF2-40B4-BE49-F238E27FC236}">
                      <a16:creationId xmlns:a16="http://schemas.microsoft.com/office/drawing/2014/main" id="{2E6C5F78-8B7F-4269-BD92-A6492E08B197}"/>
                    </a:ext>
                  </a:extLst>
                </p:cNvPr>
                <p:cNvSpPr/>
                <p:nvPr/>
              </p:nvSpPr>
              <p:spPr>
                <a:xfrm>
                  <a:off x="3960943" y="1214241"/>
                  <a:ext cx="89139" cy="103996"/>
                </a:xfrm>
                <a:custGeom>
                  <a:avLst/>
                  <a:gdLst>
                    <a:gd name="connsiteX0" fmla="*/ 60927 w 57150"/>
                    <a:gd name="connsiteY0" fmla="*/ 54070 h 66675"/>
                    <a:gd name="connsiteX1" fmla="*/ 54260 w 57150"/>
                    <a:gd name="connsiteY1" fmla="*/ 49307 h 66675"/>
                    <a:gd name="connsiteX2" fmla="*/ 45687 w 57150"/>
                    <a:gd name="connsiteY2" fmla="*/ 41688 h 66675"/>
                    <a:gd name="connsiteX3" fmla="*/ 37115 w 57150"/>
                    <a:gd name="connsiteY3" fmla="*/ 18828 h 66675"/>
                    <a:gd name="connsiteX4" fmla="*/ 29495 w 57150"/>
                    <a:gd name="connsiteY4" fmla="*/ 13113 h 66675"/>
                    <a:gd name="connsiteX5" fmla="*/ 26637 w 57150"/>
                    <a:gd name="connsiteY5" fmla="*/ 5492 h 66675"/>
                    <a:gd name="connsiteX6" fmla="*/ 16160 w 57150"/>
                    <a:gd name="connsiteY6" fmla="*/ 730 h 66675"/>
                    <a:gd name="connsiteX7" fmla="*/ 16160 w 57150"/>
                    <a:gd name="connsiteY7" fmla="*/ 730 h 66675"/>
                    <a:gd name="connsiteX8" fmla="*/ 13302 w 57150"/>
                    <a:gd name="connsiteY8" fmla="*/ 2635 h 66675"/>
                    <a:gd name="connsiteX9" fmla="*/ 4730 w 57150"/>
                    <a:gd name="connsiteY9" fmla="*/ 2635 h 66675"/>
                    <a:gd name="connsiteX10" fmla="*/ 4730 w 57150"/>
                    <a:gd name="connsiteY10" fmla="*/ 2635 h 66675"/>
                    <a:gd name="connsiteX11" fmla="*/ 920 w 57150"/>
                    <a:gd name="connsiteY11" fmla="*/ 15017 h 66675"/>
                    <a:gd name="connsiteX12" fmla="*/ 18065 w 57150"/>
                    <a:gd name="connsiteY12" fmla="*/ 46450 h 66675"/>
                    <a:gd name="connsiteX13" fmla="*/ 18065 w 57150"/>
                    <a:gd name="connsiteY13" fmla="*/ 46450 h 66675"/>
                    <a:gd name="connsiteX14" fmla="*/ 19017 w 57150"/>
                    <a:gd name="connsiteY14" fmla="*/ 47403 h 66675"/>
                    <a:gd name="connsiteX15" fmla="*/ 19970 w 57150"/>
                    <a:gd name="connsiteY15" fmla="*/ 48355 h 66675"/>
                    <a:gd name="connsiteX16" fmla="*/ 20922 w 57150"/>
                    <a:gd name="connsiteY16" fmla="*/ 49307 h 66675"/>
                    <a:gd name="connsiteX17" fmla="*/ 21875 w 57150"/>
                    <a:gd name="connsiteY17" fmla="*/ 50260 h 66675"/>
                    <a:gd name="connsiteX18" fmla="*/ 21875 w 57150"/>
                    <a:gd name="connsiteY18" fmla="*/ 50260 h 66675"/>
                    <a:gd name="connsiteX19" fmla="*/ 51402 w 57150"/>
                    <a:gd name="connsiteY19" fmla="*/ 70263 h 66675"/>
                    <a:gd name="connsiteX20" fmla="*/ 63785 w 57150"/>
                    <a:gd name="connsiteY20" fmla="*/ 68357 h 66675"/>
                    <a:gd name="connsiteX21" fmla="*/ 63785 w 57150"/>
                    <a:gd name="connsiteY21" fmla="*/ 68357 h 66675"/>
                    <a:gd name="connsiteX22" fmla="*/ 60927 w 57150"/>
                    <a:gd name="connsiteY22" fmla="*/ 5407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50" h="66675">
                      <a:moveTo>
                        <a:pt x="60927" y="54070"/>
                      </a:moveTo>
                      <a:lnTo>
                        <a:pt x="54260" y="49307"/>
                      </a:lnTo>
                      <a:lnTo>
                        <a:pt x="45687" y="41688"/>
                      </a:lnTo>
                      <a:lnTo>
                        <a:pt x="37115" y="18828"/>
                      </a:lnTo>
                      <a:cubicBezTo>
                        <a:pt x="36162" y="15970"/>
                        <a:pt x="33305" y="13113"/>
                        <a:pt x="29495" y="13113"/>
                      </a:cubicBezTo>
                      <a:lnTo>
                        <a:pt x="26637" y="5492"/>
                      </a:lnTo>
                      <a:cubicBezTo>
                        <a:pt x="24732" y="730"/>
                        <a:pt x="19970" y="-1175"/>
                        <a:pt x="16160" y="730"/>
                      </a:cubicBezTo>
                      <a:lnTo>
                        <a:pt x="16160" y="730"/>
                      </a:lnTo>
                      <a:cubicBezTo>
                        <a:pt x="15207" y="730"/>
                        <a:pt x="14255" y="1682"/>
                        <a:pt x="13302" y="2635"/>
                      </a:cubicBezTo>
                      <a:cubicBezTo>
                        <a:pt x="10445" y="1682"/>
                        <a:pt x="7587" y="730"/>
                        <a:pt x="4730" y="2635"/>
                      </a:cubicBezTo>
                      <a:lnTo>
                        <a:pt x="4730" y="2635"/>
                      </a:lnTo>
                      <a:cubicBezTo>
                        <a:pt x="-33" y="4540"/>
                        <a:pt x="-985" y="10255"/>
                        <a:pt x="920" y="15017"/>
                      </a:cubicBezTo>
                      <a:lnTo>
                        <a:pt x="18065" y="46450"/>
                      </a:lnTo>
                      <a:cubicBezTo>
                        <a:pt x="18065" y="46450"/>
                        <a:pt x="18065" y="46450"/>
                        <a:pt x="18065" y="46450"/>
                      </a:cubicBezTo>
                      <a:cubicBezTo>
                        <a:pt x="18065" y="46450"/>
                        <a:pt x="18065" y="47403"/>
                        <a:pt x="19017" y="47403"/>
                      </a:cubicBezTo>
                      <a:cubicBezTo>
                        <a:pt x="19017" y="47403"/>
                        <a:pt x="19017" y="47403"/>
                        <a:pt x="19970" y="48355"/>
                      </a:cubicBezTo>
                      <a:cubicBezTo>
                        <a:pt x="19970" y="48355"/>
                        <a:pt x="19970" y="48355"/>
                        <a:pt x="20922" y="49307"/>
                      </a:cubicBezTo>
                      <a:cubicBezTo>
                        <a:pt x="20922" y="49307"/>
                        <a:pt x="21875" y="49307"/>
                        <a:pt x="21875" y="50260"/>
                      </a:cubicBezTo>
                      <a:cubicBezTo>
                        <a:pt x="21875" y="50260"/>
                        <a:pt x="21875" y="50260"/>
                        <a:pt x="21875" y="50260"/>
                      </a:cubicBezTo>
                      <a:lnTo>
                        <a:pt x="51402" y="70263"/>
                      </a:lnTo>
                      <a:cubicBezTo>
                        <a:pt x="55212" y="73120"/>
                        <a:pt x="60927" y="72167"/>
                        <a:pt x="63785" y="68357"/>
                      </a:cubicBezTo>
                      <a:lnTo>
                        <a:pt x="63785" y="68357"/>
                      </a:lnTo>
                      <a:cubicBezTo>
                        <a:pt x="65690" y="61690"/>
                        <a:pt x="65690" y="56928"/>
                        <a:pt x="60927" y="54070"/>
                      </a:cubicBezTo>
                      <a:close/>
                    </a:path>
                  </a:pathLst>
                </a:custGeom>
                <a:solidFill>
                  <a:srgbClr val="F5C08C"/>
                </a:solidFill>
                <a:ln w="9525" cap="flat">
                  <a:noFill/>
                  <a:prstDash val="solid"/>
                  <a:miter/>
                </a:ln>
              </p:spPr>
              <p:txBody>
                <a:bodyPr rtlCol="1" anchor="ctr"/>
                <a:lstStyle/>
                <a:p>
                  <a:endParaRPr lang="ar-EG"/>
                </a:p>
              </p:txBody>
            </p:sp>
            <p:sp>
              <p:nvSpPr>
                <p:cNvPr id="84" name="شكل حر: شكل 83">
                  <a:extLst>
                    <a:ext uri="{FF2B5EF4-FFF2-40B4-BE49-F238E27FC236}">
                      <a16:creationId xmlns:a16="http://schemas.microsoft.com/office/drawing/2014/main" id="{5D934E3B-C0C2-4371-BB4B-EB7B5E5534F8}"/>
                    </a:ext>
                  </a:extLst>
                </p:cNvPr>
                <p:cNvSpPr/>
                <p:nvPr/>
              </p:nvSpPr>
              <p:spPr>
                <a:xfrm>
                  <a:off x="4055314" y="1254832"/>
                  <a:ext cx="103996" cy="44570"/>
                </a:xfrm>
                <a:custGeom>
                  <a:avLst/>
                  <a:gdLst>
                    <a:gd name="connsiteX0" fmla="*/ 72813 w 66675"/>
                    <a:gd name="connsiteY0" fmla="*/ 28998 h 28575"/>
                    <a:gd name="connsiteX1" fmla="*/ 46143 w 66675"/>
                    <a:gd name="connsiteY1" fmla="*/ 20426 h 28575"/>
                    <a:gd name="connsiteX2" fmla="*/ 41381 w 66675"/>
                    <a:gd name="connsiteY2" fmla="*/ 18521 h 28575"/>
                    <a:gd name="connsiteX3" fmla="*/ 13758 w 66675"/>
                    <a:gd name="connsiteY3" fmla="*/ 1376 h 28575"/>
                    <a:gd name="connsiteX4" fmla="*/ 1376 w 66675"/>
                    <a:gd name="connsiteY4" fmla="*/ 4233 h 28575"/>
                    <a:gd name="connsiteX5" fmla="*/ 1376 w 66675"/>
                    <a:gd name="connsiteY5" fmla="*/ 4233 h 28575"/>
                    <a:gd name="connsiteX6" fmla="*/ 4233 w 66675"/>
                    <a:gd name="connsiteY6" fmla="*/ 16616 h 28575"/>
                    <a:gd name="connsiteX7" fmla="*/ 22331 w 66675"/>
                    <a:gd name="connsiteY7" fmla="*/ 27093 h 28575"/>
                    <a:gd name="connsiteX8" fmla="*/ 72813 w 66675"/>
                    <a:gd name="connsiteY8" fmla="*/ 2899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28575">
                      <a:moveTo>
                        <a:pt x="72813" y="28998"/>
                      </a:moveTo>
                      <a:lnTo>
                        <a:pt x="46143" y="20426"/>
                      </a:lnTo>
                      <a:cubicBezTo>
                        <a:pt x="44238" y="20426"/>
                        <a:pt x="42333" y="19473"/>
                        <a:pt x="41381" y="18521"/>
                      </a:cubicBezTo>
                      <a:lnTo>
                        <a:pt x="13758" y="1376"/>
                      </a:lnTo>
                      <a:cubicBezTo>
                        <a:pt x="8996" y="-1482"/>
                        <a:pt x="4233" y="423"/>
                        <a:pt x="1376" y="4233"/>
                      </a:cubicBezTo>
                      <a:lnTo>
                        <a:pt x="1376" y="4233"/>
                      </a:lnTo>
                      <a:cubicBezTo>
                        <a:pt x="-1482" y="8996"/>
                        <a:pt x="423" y="13758"/>
                        <a:pt x="4233" y="16616"/>
                      </a:cubicBezTo>
                      <a:lnTo>
                        <a:pt x="22331" y="27093"/>
                      </a:lnTo>
                      <a:cubicBezTo>
                        <a:pt x="21378" y="28998"/>
                        <a:pt x="74718" y="29951"/>
                        <a:pt x="72813" y="28998"/>
                      </a:cubicBezTo>
                      <a:close/>
                    </a:path>
                  </a:pathLst>
                </a:custGeom>
                <a:solidFill>
                  <a:srgbClr val="F5C08C"/>
                </a:solidFill>
                <a:ln w="9525" cap="flat">
                  <a:noFill/>
                  <a:prstDash val="solid"/>
                  <a:miter/>
                </a:ln>
              </p:spPr>
              <p:txBody>
                <a:bodyPr rtlCol="1" anchor="ctr"/>
                <a:lstStyle/>
                <a:p>
                  <a:endParaRPr lang="ar-EG"/>
                </a:p>
              </p:txBody>
            </p:sp>
            <p:sp>
              <p:nvSpPr>
                <p:cNvPr id="85" name="شكل حر: شكل 84">
                  <a:extLst>
                    <a:ext uri="{FF2B5EF4-FFF2-40B4-BE49-F238E27FC236}">
                      <a16:creationId xmlns:a16="http://schemas.microsoft.com/office/drawing/2014/main" id="{8B99EBC8-54BA-420A-81ED-36B5EBD85EEB}"/>
                    </a:ext>
                  </a:extLst>
                </p:cNvPr>
                <p:cNvSpPr/>
                <p:nvPr/>
              </p:nvSpPr>
              <p:spPr>
                <a:xfrm>
                  <a:off x="3951167" y="1230910"/>
                  <a:ext cx="237704" cy="133709"/>
                </a:xfrm>
                <a:custGeom>
                  <a:avLst/>
                  <a:gdLst>
                    <a:gd name="connsiteX0" fmla="*/ 141490 w 152400"/>
                    <a:gd name="connsiteY0" fmla="*/ 45288 h 85725"/>
                    <a:gd name="connsiteX1" fmla="*/ 67196 w 152400"/>
                    <a:gd name="connsiteY1" fmla="*/ 42430 h 85725"/>
                    <a:gd name="connsiteX2" fmla="*/ 36715 w 152400"/>
                    <a:gd name="connsiteY2" fmla="*/ 29095 h 85725"/>
                    <a:gd name="connsiteX3" fmla="*/ 15760 w 152400"/>
                    <a:gd name="connsiteY3" fmla="*/ 3378 h 85725"/>
                    <a:gd name="connsiteX4" fmla="*/ 3378 w 152400"/>
                    <a:gd name="connsiteY4" fmla="*/ 2425 h 85725"/>
                    <a:gd name="connsiteX5" fmla="*/ 3378 w 152400"/>
                    <a:gd name="connsiteY5" fmla="*/ 2425 h 85725"/>
                    <a:gd name="connsiteX6" fmla="*/ 2425 w 152400"/>
                    <a:gd name="connsiteY6" fmla="*/ 14808 h 85725"/>
                    <a:gd name="connsiteX7" fmla="*/ 28143 w 152400"/>
                    <a:gd name="connsiteY7" fmla="*/ 45288 h 85725"/>
                    <a:gd name="connsiteX8" fmla="*/ 57671 w 152400"/>
                    <a:gd name="connsiteY8" fmla="*/ 64338 h 85725"/>
                    <a:gd name="connsiteX9" fmla="*/ 63385 w 152400"/>
                    <a:gd name="connsiteY9" fmla="*/ 67195 h 85725"/>
                    <a:gd name="connsiteX10" fmla="*/ 118630 w 152400"/>
                    <a:gd name="connsiteY10" fmla="*/ 82435 h 85725"/>
                    <a:gd name="connsiteX11" fmla="*/ 147205 w 152400"/>
                    <a:gd name="connsiteY11" fmla="*/ 90055 h 85725"/>
                    <a:gd name="connsiteX12" fmla="*/ 161493 w 152400"/>
                    <a:gd name="connsiteY12" fmla="*/ 57670 h 85725"/>
                    <a:gd name="connsiteX13" fmla="*/ 141490 w 152400"/>
                    <a:gd name="connsiteY13" fmla="*/ 45288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85725">
                      <a:moveTo>
                        <a:pt x="141490" y="45288"/>
                      </a:moveTo>
                      <a:cubicBezTo>
                        <a:pt x="119583" y="36715"/>
                        <a:pt x="67196" y="42430"/>
                        <a:pt x="67196" y="42430"/>
                      </a:cubicBezTo>
                      <a:lnTo>
                        <a:pt x="36715" y="29095"/>
                      </a:lnTo>
                      <a:lnTo>
                        <a:pt x="15760" y="3378"/>
                      </a:lnTo>
                      <a:cubicBezTo>
                        <a:pt x="12903" y="-432"/>
                        <a:pt x="7188" y="-1385"/>
                        <a:pt x="3378" y="2425"/>
                      </a:cubicBezTo>
                      <a:lnTo>
                        <a:pt x="3378" y="2425"/>
                      </a:lnTo>
                      <a:cubicBezTo>
                        <a:pt x="-432" y="5283"/>
                        <a:pt x="-1385" y="10998"/>
                        <a:pt x="2425" y="14808"/>
                      </a:cubicBezTo>
                      <a:cubicBezTo>
                        <a:pt x="2425" y="14808"/>
                        <a:pt x="28143" y="45288"/>
                        <a:pt x="28143" y="45288"/>
                      </a:cubicBezTo>
                      <a:cubicBezTo>
                        <a:pt x="28143" y="45288"/>
                        <a:pt x="50050" y="60528"/>
                        <a:pt x="57671" y="64338"/>
                      </a:cubicBezTo>
                      <a:cubicBezTo>
                        <a:pt x="58623" y="65290"/>
                        <a:pt x="61480" y="66243"/>
                        <a:pt x="63385" y="67195"/>
                      </a:cubicBezTo>
                      <a:cubicBezTo>
                        <a:pt x="71958" y="71005"/>
                        <a:pt x="96723" y="80530"/>
                        <a:pt x="118630" y="82435"/>
                      </a:cubicBezTo>
                      <a:lnTo>
                        <a:pt x="147205" y="90055"/>
                      </a:lnTo>
                      <a:lnTo>
                        <a:pt x="161493" y="57670"/>
                      </a:lnTo>
                      <a:lnTo>
                        <a:pt x="141490" y="45288"/>
                      </a:lnTo>
                      <a:close/>
                    </a:path>
                  </a:pathLst>
                </a:custGeom>
                <a:solidFill>
                  <a:srgbClr val="FFCF9F"/>
                </a:solidFill>
                <a:ln w="9525" cap="flat">
                  <a:noFill/>
                  <a:prstDash val="solid"/>
                  <a:miter/>
                </a:ln>
              </p:spPr>
              <p:txBody>
                <a:bodyPr rtlCol="1" anchor="ctr"/>
                <a:lstStyle/>
                <a:p>
                  <a:endParaRPr lang="ar-EG"/>
                </a:p>
              </p:txBody>
            </p:sp>
            <p:sp>
              <p:nvSpPr>
                <p:cNvPr id="86" name="شكل حر: شكل 85">
                  <a:extLst>
                    <a:ext uri="{FF2B5EF4-FFF2-40B4-BE49-F238E27FC236}">
                      <a16:creationId xmlns:a16="http://schemas.microsoft.com/office/drawing/2014/main" id="{706AD863-47C3-4DA8-9D93-FD9CA8ACAE93}"/>
                    </a:ext>
                  </a:extLst>
                </p:cNvPr>
                <p:cNvSpPr/>
                <p:nvPr/>
              </p:nvSpPr>
              <p:spPr>
                <a:xfrm>
                  <a:off x="4156090" y="1305852"/>
                  <a:ext cx="59426" cy="89139"/>
                </a:xfrm>
                <a:custGeom>
                  <a:avLst/>
                  <a:gdLst>
                    <a:gd name="connsiteX0" fmla="*/ 0 w 38100"/>
                    <a:gd name="connsiteY0" fmla="*/ 47881 h 57150"/>
                    <a:gd name="connsiteX1" fmla="*/ 18784 w 38100"/>
                    <a:gd name="connsiteY1" fmla="*/ 0 h 57150"/>
                    <a:gd name="connsiteX2" fmla="*/ 44498 w 38100"/>
                    <a:gd name="connsiteY2" fmla="*/ 10088 h 57150"/>
                    <a:gd name="connsiteX3" fmla="*/ 25714 w 38100"/>
                    <a:gd name="connsiteY3" fmla="*/ 57969 h 57150"/>
                  </a:gdLst>
                  <a:ahLst/>
                  <a:cxnLst>
                    <a:cxn ang="0">
                      <a:pos x="connsiteX0" y="connsiteY0"/>
                    </a:cxn>
                    <a:cxn ang="0">
                      <a:pos x="connsiteX1" y="connsiteY1"/>
                    </a:cxn>
                    <a:cxn ang="0">
                      <a:pos x="connsiteX2" y="connsiteY2"/>
                    </a:cxn>
                    <a:cxn ang="0">
                      <a:pos x="connsiteX3" y="connsiteY3"/>
                    </a:cxn>
                  </a:cxnLst>
                  <a:rect l="l" t="t" r="r" b="b"/>
                  <a:pathLst>
                    <a:path w="38100" h="57150">
                      <a:moveTo>
                        <a:pt x="0" y="47881"/>
                      </a:moveTo>
                      <a:lnTo>
                        <a:pt x="18784" y="0"/>
                      </a:lnTo>
                      <a:lnTo>
                        <a:pt x="44498" y="10088"/>
                      </a:lnTo>
                      <a:lnTo>
                        <a:pt x="25714" y="57969"/>
                      </a:lnTo>
                      <a:close/>
                    </a:path>
                  </a:pathLst>
                </a:custGeom>
                <a:solidFill>
                  <a:srgbClr val="DADADA"/>
                </a:solidFill>
                <a:ln w="9525" cap="flat">
                  <a:noFill/>
                  <a:prstDash val="solid"/>
                  <a:miter/>
                </a:ln>
              </p:spPr>
              <p:txBody>
                <a:bodyPr rtlCol="1" anchor="ctr"/>
                <a:lstStyle/>
                <a:p>
                  <a:endParaRPr lang="ar-EG"/>
                </a:p>
              </p:txBody>
            </p:sp>
            <p:sp>
              <p:nvSpPr>
                <p:cNvPr id="87" name="شكل حر: شكل 86">
                  <a:extLst>
                    <a:ext uri="{FF2B5EF4-FFF2-40B4-BE49-F238E27FC236}">
                      <a16:creationId xmlns:a16="http://schemas.microsoft.com/office/drawing/2014/main" id="{1F4DB4FE-6212-4CD9-A12E-9F9772814D38}"/>
                    </a:ext>
                  </a:extLst>
                </p:cNvPr>
                <p:cNvSpPr/>
                <p:nvPr/>
              </p:nvSpPr>
              <p:spPr>
                <a:xfrm>
                  <a:off x="4169466" y="1365425"/>
                  <a:ext cx="14857" cy="14857"/>
                </a:xfrm>
                <a:custGeom>
                  <a:avLst/>
                  <a:gdLst>
                    <a:gd name="connsiteX0" fmla="*/ 7912 w 9525"/>
                    <a:gd name="connsiteY0" fmla="*/ 1739 h 9525"/>
                    <a:gd name="connsiteX1" fmla="*/ 10606 w 9525"/>
                    <a:gd name="connsiteY1" fmla="*/ 7912 h 9525"/>
                    <a:gd name="connsiteX2" fmla="*/ 4433 w 9525"/>
                    <a:gd name="connsiteY2" fmla="*/ 10606 h 9525"/>
                    <a:gd name="connsiteX3" fmla="*/ 1739 w 9525"/>
                    <a:gd name="connsiteY3" fmla="*/ 4433 h 9525"/>
                    <a:gd name="connsiteX4" fmla="*/ 7912 w 9525"/>
                    <a:gd name="connsiteY4" fmla="*/ 173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912" y="1739"/>
                      </a:moveTo>
                      <a:cubicBezTo>
                        <a:pt x="10360" y="2700"/>
                        <a:pt x="11567" y="5463"/>
                        <a:pt x="10606" y="7912"/>
                      </a:cubicBezTo>
                      <a:cubicBezTo>
                        <a:pt x="9645" y="10361"/>
                        <a:pt x="6882" y="11567"/>
                        <a:pt x="4433" y="10606"/>
                      </a:cubicBezTo>
                      <a:cubicBezTo>
                        <a:pt x="1985" y="9646"/>
                        <a:pt x="779" y="6882"/>
                        <a:pt x="1739" y="4433"/>
                      </a:cubicBezTo>
                      <a:cubicBezTo>
                        <a:pt x="2700" y="1985"/>
                        <a:pt x="5463" y="779"/>
                        <a:pt x="7912" y="1739"/>
                      </a:cubicBezTo>
                      <a:close/>
                    </a:path>
                  </a:pathLst>
                </a:custGeom>
                <a:solidFill>
                  <a:srgbClr val="FFFFFF"/>
                </a:solidFill>
                <a:ln w="9525" cap="flat">
                  <a:noFill/>
                  <a:prstDash val="solid"/>
                  <a:miter/>
                </a:ln>
              </p:spPr>
              <p:txBody>
                <a:bodyPr rtlCol="1" anchor="ctr"/>
                <a:lstStyle/>
                <a:p>
                  <a:endParaRPr lang="ar-EG"/>
                </a:p>
              </p:txBody>
            </p:sp>
            <p:sp>
              <p:nvSpPr>
                <p:cNvPr id="88" name="شكل حر: شكل 87">
                  <a:extLst>
                    <a:ext uri="{FF2B5EF4-FFF2-40B4-BE49-F238E27FC236}">
                      <a16:creationId xmlns:a16="http://schemas.microsoft.com/office/drawing/2014/main" id="{FC7ED6D6-E4E4-4047-9C15-30B59E01B7DF}"/>
                    </a:ext>
                  </a:extLst>
                </p:cNvPr>
                <p:cNvSpPr/>
                <p:nvPr/>
              </p:nvSpPr>
              <p:spPr>
                <a:xfrm>
                  <a:off x="5343662" y="1214241"/>
                  <a:ext cx="89139" cy="103996"/>
                </a:xfrm>
                <a:custGeom>
                  <a:avLst/>
                  <a:gdLst>
                    <a:gd name="connsiteX0" fmla="*/ 4048 w 57150"/>
                    <a:gd name="connsiteY0" fmla="*/ 54070 h 66675"/>
                    <a:gd name="connsiteX1" fmla="*/ 10715 w 57150"/>
                    <a:gd name="connsiteY1" fmla="*/ 49307 h 66675"/>
                    <a:gd name="connsiteX2" fmla="*/ 19287 w 57150"/>
                    <a:gd name="connsiteY2" fmla="*/ 41688 h 66675"/>
                    <a:gd name="connsiteX3" fmla="*/ 27860 w 57150"/>
                    <a:gd name="connsiteY3" fmla="*/ 18828 h 66675"/>
                    <a:gd name="connsiteX4" fmla="*/ 35480 w 57150"/>
                    <a:gd name="connsiteY4" fmla="*/ 13113 h 66675"/>
                    <a:gd name="connsiteX5" fmla="*/ 38337 w 57150"/>
                    <a:gd name="connsiteY5" fmla="*/ 5492 h 66675"/>
                    <a:gd name="connsiteX6" fmla="*/ 48815 w 57150"/>
                    <a:gd name="connsiteY6" fmla="*/ 730 h 66675"/>
                    <a:gd name="connsiteX7" fmla="*/ 48815 w 57150"/>
                    <a:gd name="connsiteY7" fmla="*/ 730 h 66675"/>
                    <a:gd name="connsiteX8" fmla="*/ 51673 w 57150"/>
                    <a:gd name="connsiteY8" fmla="*/ 2635 h 66675"/>
                    <a:gd name="connsiteX9" fmla="*/ 60245 w 57150"/>
                    <a:gd name="connsiteY9" fmla="*/ 2635 h 66675"/>
                    <a:gd name="connsiteX10" fmla="*/ 60245 w 57150"/>
                    <a:gd name="connsiteY10" fmla="*/ 2635 h 66675"/>
                    <a:gd name="connsiteX11" fmla="*/ 64055 w 57150"/>
                    <a:gd name="connsiteY11" fmla="*/ 15017 h 66675"/>
                    <a:gd name="connsiteX12" fmla="*/ 46910 w 57150"/>
                    <a:gd name="connsiteY12" fmla="*/ 46450 h 66675"/>
                    <a:gd name="connsiteX13" fmla="*/ 46910 w 57150"/>
                    <a:gd name="connsiteY13" fmla="*/ 46450 h 66675"/>
                    <a:gd name="connsiteX14" fmla="*/ 45958 w 57150"/>
                    <a:gd name="connsiteY14" fmla="*/ 47403 h 66675"/>
                    <a:gd name="connsiteX15" fmla="*/ 45005 w 57150"/>
                    <a:gd name="connsiteY15" fmla="*/ 48355 h 66675"/>
                    <a:gd name="connsiteX16" fmla="*/ 44053 w 57150"/>
                    <a:gd name="connsiteY16" fmla="*/ 49307 h 66675"/>
                    <a:gd name="connsiteX17" fmla="*/ 43100 w 57150"/>
                    <a:gd name="connsiteY17" fmla="*/ 50260 h 66675"/>
                    <a:gd name="connsiteX18" fmla="*/ 43100 w 57150"/>
                    <a:gd name="connsiteY18" fmla="*/ 50260 h 66675"/>
                    <a:gd name="connsiteX19" fmla="*/ 13573 w 57150"/>
                    <a:gd name="connsiteY19" fmla="*/ 70263 h 66675"/>
                    <a:gd name="connsiteX20" fmla="*/ 1190 w 57150"/>
                    <a:gd name="connsiteY20" fmla="*/ 68357 h 66675"/>
                    <a:gd name="connsiteX21" fmla="*/ 1190 w 57150"/>
                    <a:gd name="connsiteY21" fmla="*/ 68357 h 66675"/>
                    <a:gd name="connsiteX22" fmla="*/ 4048 w 57150"/>
                    <a:gd name="connsiteY22" fmla="*/ 5407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50" h="66675">
                      <a:moveTo>
                        <a:pt x="4048" y="54070"/>
                      </a:moveTo>
                      <a:lnTo>
                        <a:pt x="10715" y="49307"/>
                      </a:lnTo>
                      <a:lnTo>
                        <a:pt x="19287" y="41688"/>
                      </a:lnTo>
                      <a:lnTo>
                        <a:pt x="27860" y="18828"/>
                      </a:lnTo>
                      <a:cubicBezTo>
                        <a:pt x="28812" y="15970"/>
                        <a:pt x="31670" y="13113"/>
                        <a:pt x="35480" y="13113"/>
                      </a:cubicBezTo>
                      <a:lnTo>
                        <a:pt x="38337" y="5492"/>
                      </a:lnTo>
                      <a:cubicBezTo>
                        <a:pt x="40243" y="730"/>
                        <a:pt x="45005" y="-1175"/>
                        <a:pt x="48815" y="730"/>
                      </a:cubicBezTo>
                      <a:lnTo>
                        <a:pt x="48815" y="730"/>
                      </a:lnTo>
                      <a:cubicBezTo>
                        <a:pt x="49768" y="730"/>
                        <a:pt x="50720" y="1682"/>
                        <a:pt x="51673" y="2635"/>
                      </a:cubicBezTo>
                      <a:cubicBezTo>
                        <a:pt x="54530" y="1682"/>
                        <a:pt x="57387" y="730"/>
                        <a:pt x="60245" y="2635"/>
                      </a:cubicBezTo>
                      <a:lnTo>
                        <a:pt x="60245" y="2635"/>
                      </a:lnTo>
                      <a:cubicBezTo>
                        <a:pt x="65008" y="4540"/>
                        <a:pt x="65960" y="10255"/>
                        <a:pt x="64055" y="15017"/>
                      </a:cubicBezTo>
                      <a:lnTo>
                        <a:pt x="46910" y="46450"/>
                      </a:lnTo>
                      <a:cubicBezTo>
                        <a:pt x="46910" y="46450"/>
                        <a:pt x="46910" y="46450"/>
                        <a:pt x="46910" y="46450"/>
                      </a:cubicBezTo>
                      <a:cubicBezTo>
                        <a:pt x="46910" y="46450"/>
                        <a:pt x="46910" y="47403"/>
                        <a:pt x="45958" y="47403"/>
                      </a:cubicBezTo>
                      <a:cubicBezTo>
                        <a:pt x="45958" y="47403"/>
                        <a:pt x="45958" y="47403"/>
                        <a:pt x="45005" y="48355"/>
                      </a:cubicBezTo>
                      <a:cubicBezTo>
                        <a:pt x="45005" y="48355"/>
                        <a:pt x="45005" y="48355"/>
                        <a:pt x="44053" y="49307"/>
                      </a:cubicBezTo>
                      <a:cubicBezTo>
                        <a:pt x="44053" y="49307"/>
                        <a:pt x="43100" y="49307"/>
                        <a:pt x="43100" y="50260"/>
                      </a:cubicBezTo>
                      <a:cubicBezTo>
                        <a:pt x="43100" y="50260"/>
                        <a:pt x="43100" y="50260"/>
                        <a:pt x="43100" y="50260"/>
                      </a:cubicBezTo>
                      <a:lnTo>
                        <a:pt x="13573" y="70263"/>
                      </a:lnTo>
                      <a:cubicBezTo>
                        <a:pt x="9762" y="73120"/>
                        <a:pt x="4048" y="72167"/>
                        <a:pt x="1190" y="68357"/>
                      </a:cubicBezTo>
                      <a:lnTo>
                        <a:pt x="1190" y="68357"/>
                      </a:lnTo>
                      <a:cubicBezTo>
                        <a:pt x="-715" y="61690"/>
                        <a:pt x="-715" y="56928"/>
                        <a:pt x="4048" y="54070"/>
                      </a:cubicBezTo>
                      <a:close/>
                    </a:path>
                  </a:pathLst>
                </a:custGeom>
                <a:solidFill>
                  <a:srgbClr val="F5C08C"/>
                </a:solidFill>
                <a:ln w="9525" cap="flat">
                  <a:noFill/>
                  <a:prstDash val="solid"/>
                  <a:miter/>
                </a:ln>
              </p:spPr>
              <p:txBody>
                <a:bodyPr rtlCol="1" anchor="ctr"/>
                <a:lstStyle/>
                <a:p>
                  <a:endParaRPr lang="ar-EG"/>
                </a:p>
              </p:txBody>
            </p:sp>
            <p:sp>
              <p:nvSpPr>
                <p:cNvPr id="89" name="شكل حر: شكل 88">
                  <a:extLst>
                    <a:ext uri="{FF2B5EF4-FFF2-40B4-BE49-F238E27FC236}">
                      <a16:creationId xmlns:a16="http://schemas.microsoft.com/office/drawing/2014/main" id="{F4CBA065-536D-4BD2-A22A-F53352D5DD12}"/>
                    </a:ext>
                  </a:extLst>
                </p:cNvPr>
                <p:cNvSpPr/>
                <p:nvPr/>
              </p:nvSpPr>
              <p:spPr>
                <a:xfrm>
                  <a:off x="5236989" y="1254832"/>
                  <a:ext cx="103996" cy="44570"/>
                </a:xfrm>
                <a:custGeom>
                  <a:avLst/>
                  <a:gdLst>
                    <a:gd name="connsiteX0" fmla="*/ 50 w 66675"/>
                    <a:gd name="connsiteY0" fmla="*/ 28998 h 28575"/>
                    <a:gd name="connsiteX1" fmla="*/ 26720 w 66675"/>
                    <a:gd name="connsiteY1" fmla="*/ 20426 h 28575"/>
                    <a:gd name="connsiteX2" fmla="*/ 31482 w 66675"/>
                    <a:gd name="connsiteY2" fmla="*/ 18521 h 28575"/>
                    <a:gd name="connsiteX3" fmla="*/ 59105 w 66675"/>
                    <a:gd name="connsiteY3" fmla="*/ 1376 h 28575"/>
                    <a:gd name="connsiteX4" fmla="*/ 71487 w 66675"/>
                    <a:gd name="connsiteY4" fmla="*/ 4233 h 28575"/>
                    <a:gd name="connsiteX5" fmla="*/ 71487 w 66675"/>
                    <a:gd name="connsiteY5" fmla="*/ 4233 h 28575"/>
                    <a:gd name="connsiteX6" fmla="*/ 68630 w 66675"/>
                    <a:gd name="connsiteY6" fmla="*/ 16616 h 28575"/>
                    <a:gd name="connsiteX7" fmla="*/ 50532 w 66675"/>
                    <a:gd name="connsiteY7" fmla="*/ 27093 h 28575"/>
                    <a:gd name="connsiteX8" fmla="*/ 50 w 66675"/>
                    <a:gd name="connsiteY8" fmla="*/ 2899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28575">
                      <a:moveTo>
                        <a:pt x="50" y="28998"/>
                      </a:moveTo>
                      <a:lnTo>
                        <a:pt x="26720" y="20426"/>
                      </a:lnTo>
                      <a:cubicBezTo>
                        <a:pt x="28625" y="20426"/>
                        <a:pt x="30530" y="19473"/>
                        <a:pt x="31482" y="18521"/>
                      </a:cubicBezTo>
                      <a:lnTo>
                        <a:pt x="59105" y="1376"/>
                      </a:lnTo>
                      <a:cubicBezTo>
                        <a:pt x="63867" y="-1482"/>
                        <a:pt x="68630" y="423"/>
                        <a:pt x="71487" y="4233"/>
                      </a:cubicBezTo>
                      <a:lnTo>
                        <a:pt x="71487" y="4233"/>
                      </a:lnTo>
                      <a:cubicBezTo>
                        <a:pt x="74345" y="8996"/>
                        <a:pt x="72440" y="13758"/>
                        <a:pt x="68630" y="16616"/>
                      </a:cubicBezTo>
                      <a:lnTo>
                        <a:pt x="50532" y="27093"/>
                      </a:lnTo>
                      <a:cubicBezTo>
                        <a:pt x="51485" y="28998"/>
                        <a:pt x="-1855" y="29951"/>
                        <a:pt x="50" y="28998"/>
                      </a:cubicBezTo>
                      <a:close/>
                    </a:path>
                  </a:pathLst>
                </a:custGeom>
                <a:solidFill>
                  <a:srgbClr val="F5C08C"/>
                </a:solidFill>
                <a:ln w="9525" cap="flat">
                  <a:noFill/>
                  <a:prstDash val="solid"/>
                  <a:miter/>
                </a:ln>
              </p:spPr>
              <p:txBody>
                <a:bodyPr rtlCol="1" anchor="ctr"/>
                <a:lstStyle/>
                <a:p>
                  <a:endParaRPr lang="ar-EG"/>
                </a:p>
              </p:txBody>
            </p:sp>
            <p:sp>
              <p:nvSpPr>
                <p:cNvPr id="90" name="شكل حر: شكل 89">
                  <a:extLst>
                    <a:ext uri="{FF2B5EF4-FFF2-40B4-BE49-F238E27FC236}">
                      <a16:creationId xmlns:a16="http://schemas.microsoft.com/office/drawing/2014/main" id="{9C80FBAA-592E-4DD6-9DF8-3E7B07A1508B}"/>
                    </a:ext>
                  </a:extLst>
                </p:cNvPr>
                <p:cNvSpPr/>
                <p:nvPr/>
              </p:nvSpPr>
              <p:spPr>
                <a:xfrm>
                  <a:off x="5202896" y="1230910"/>
                  <a:ext cx="237704" cy="133709"/>
                </a:xfrm>
                <a:custGeom>
                  <a:avLst/>
                  <a:gdLst>
                    <a:gd name="connsiteX0" fmla="*/ 20003 w 152400"/>
                    <a:gd name="connsiteY0" fmla="*/ 45288 h 85725"/>
                    <a:gd name="connsiteX1" fmla="*/ 94298 w 152400"/>
                    <a:gd name="connsiteY1" fmla="*/ 42430 h 85725"/>
                    <a:gd name="connsiteX2" fmla="*/ 124778 w 152400"/>
                    <a:gd name="connsiteY2" fmla="*/ 29095 h 85725"/>
                    <a:gd name="connsiteX3" fmla="*/ 145733 w 152400"/>
                    <a:gd name="connsiteY3" fmla="*/ 3378 h 85725"/>
                    <a:gd name="connsiteX4" fmla="*/ 158115 w 152400"/>
                    <a:gd name="connsiteY4" fmla="*/ 2425 h 85725"/>
                    <a:gd name="connsiteX5" fmla="*/ 158115 w 152400"/>
                    <a:gd name="connsiteY5" fmla="*/ 2425 h 85725"/>
                    <a:gd name="connsiteX6" fmla="*/ 159068 w 152400"/>
                    <a:gd name="connsiteY6" fmla="*/ 14808 h 85725"/>
                    <a:gd name="connsiteX7" fmla="*/ 133350 w 152400"/>
                    <a:gd name="connsiteY7" fmla="*/ 45288 h 85725"/>
                    <a:gd name="connsiteX8" fmla="*/ 103823 w 152400"/>
                    <a:gd name="connsiteY8" fmla="*/ 64338 h 85725"/>
                    <a:gd name="connsiteX9" fmla="*/ 98108 w 152400"/>
                    <a:gd name="connsiteY9" fmla="*/ 67195 h 85725"/>
                    <a:gd name="connsiteX10" fmla="*/ 42863 w 152400"/>
                    <a:gd name="connsiteY10" fmla="*/ 82435 h 85725"/>
                    <a:gd name="connsiteX11" fmla="*/ 14288 w 152400"/>
                    <a:gd name="connsiteY11" fmla="*/ 90055 h 85725"/>
                    <a:gd name="connsiteX12" fmla="*/ 0 w 152400"/>
                    <a:gd name="connsiteY12" fmla="*/ 57670 h 85725"/>
                    <a:gd name="connsiteX13" fmla="*/ 20003 w 152400"/>
                    <a:gd name="connsiteY13" fmla="*/ 45288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85725">
                      <a:moveTo>
                        <a:pt x="20003" y="45288"/>
                      </a:moveTo>
                      <a:cubicBezTo>
                        <a:pt x="41910" y="36715"/>
                        <a:pt x="94298" y="42430"/>
                        <a:pt x="94298" y="42430"/>
                      </a:cubicBezTo>
                      <a:lnTo>
                        <a:pt x="124778" y="29095"/>
                      </a:lnTo>
                      <a:lnTo>
                        <a:pt x="145733" y="3378"/>
                      </a:lnTo>
                      <a:cubicBezTo>
                        <a:pt x="148590" y="-432"/>
                        <a:pt x="154305" y="-1385"/>
                        <a:pt x="158115" y="2425"/>
                      </a:cubicBezTo>
                      <a:lnTo>
                        <a:pt x="158115" y="2425"/>
                      </a:lnTo>
                      <a:cubicBezTo>
                        <a:pt x="161925" y="5283"/>
                        <a:pt x="162878" y="10998"/>
                        <a:pt x="159068" y="14808"/>
                      </a:cubicBezTo>
                      <a:cubicBezTo>
                        <a:pt x="159068" y="14808"/>
                        <a:pt x="133350" y="45288"/>
                        <a:pt x="133350" y="45288"/>
                      </a:cubicBezTo>
                      <a:cubicBezTo>
                        <a:pt x="133350" y="45288"/>
                        <a:pt x="111443" y="60528"/>
                        <a:pt x="103823" y="64338"/>
                      </a:cubicBezTo>
                      <a:cubicBezTo>
                        <a:pt x="102870" y="65290"/>
                        <a:pt x="100013" y="66243"/>
                        <a:pt x="98108" y="67195"/>
                      </a:cubicBezTo>
                      <a:cubicBezTo>
                        <a:pt x="89535" y="71005"/>
                        <a:pt x="64770" y="80530"/>
                        <a:pt x="42863" y="82435"/>
                      </a:cubicBezTo>
                      <a:lnTo>
                        <a:pt x="14288" y="90055"/>
                      </a:lnTo>
                      <a:lnTo>
                        <a:pt x="0" y="57670"/>
                      </a:lnTo>
                      <a:lnTo>
                        <a:pt x="20003" y="45288"/>
                      </a:lnTo>
                      <a:close/>
                    </a:path>
                  </a:pathLst>
                </a:custGeom>
                <a:solidFill>
                  <a:srgbClr val="FFCF9F"/>
                </a:solidFill>
                <a:ln w="9525" cap="flat">
                  <a:noFill/>
                  <a:prstDash val="solid"/>
                  <a:miter/>
                </a:ln>
              </p:spPr>
              <p:txBody>
                <a:bodyPr rtlCol="1" anchor="ctr"/>
                <a:lstStyle/>
                <a:p>
                  <a:endParaRPr lang="ar-EG"/>
                </a:p>
              </p:txBody>
            </p:sp>
            <p:sp>
              <p:nvSpPr>
                <p:cNvPr id="91" name="شكل حر: شكل 90">
                  <a:extLst>
                    <a:ext uri="{FF2B5EF4-FFF2-40B4-BE49-F238E27FC236}">
                      <a16:creationId xmlns:a16="http://schemas.microsoft.com/office/drawing/2014/main" id="{59D4A4E4-85B4-4A73-8BDA-88280E10F023}"/>
                    </a:ext>
                  </a:extLst>
                </p:cNvPr>
                <p:cNvSpPr/>
                <p:nvPr/>
              </p:nvSpPr>
              <p:spPr>
                <a:xfrm>
                  <a:off x="5180381" y="1305360"/>
                  <a:ext cx="59426" cy="89139"/>
                </a:xfrm>
                <a:custGeom>
                  <a:avLst/>
                  <a:gdLst>
                    <a:gd name="connsiteX0" fmla="*/ 0 w 38100"/>
                    <a:gd name="connsiteY0" fmla="*/ 10088 h 57150"/>
                    <a:gd name="connsiteX1" fmla="*/ 25714 w 38100"/>
                    <a:gd name="connsiteY1" fmla="*/ 0 h 57150"/>
                    <a:gd name="connsiteX2" fmla="*/ 44498 w 38100"/>
                    <a:gd name="connsiteY2" fmla="*/ 47881 h 57150"/>
                    <a:gd name="connsiteX3" fmla="*/ 18784 w 38100"/>
                    <a:gd name="connsiteY3" fmla="*/ 57969 h 57150"/>
                  </a:gdLst>
                  <a:ahLst/>
                  <a:cxnLst>
                    <a:cxn ang="0">
                      <a:pos x="connsiteX0" y="connsiteY0"/>
                    </a:cxn>
                    <a:cxn ang="0">
                      <a:pos x="connsiteX1" y="connsiteY1"/>
                    </a:cxn>
                    <a:cxn ang="0">
                      <a:pos x="connsiteX2" y="connsiteY2"/>
                    </a:cxn>
                    <a:cxn ang="0">
                      <a:pos x="connsiteX3" y="connsiteY3"/>
                    </a:cxn>
                  </a:cxnLst>
                  <a:rect l="l" t="t" r="r" b="b"/>
                  <a:pathLst>
                    <a:path w="38100" h="57150">
                      <a:moveTo>
                        <a:pt x="0" y="10088"/>
                      </a:moveTo>
                      <a:lnTo>
                        <a:pt x="25714" y="0"/>
                      </a:lnTo>
                      <a:lnTo>
                        <a:pt x="44498" y="47881"/>
                      </a:lnTo>
                      <a:lnTo>
                        <a:pt x="18784" y="57969"/>
                      </a:lnTo>
                      <a:close/>
                    </a:path>
                  </a:pathLst>
                </a:custGeom>
                <a:solidFill>
                  <a:srgbClr val="DADADA"/>
                </a:solidFill>
                <a:ln w="9525" cap="flat">
                  <a:noFill/>
                  <a:prstDash val="solid"/>
                  <a:miter/>
                </a:ln>
              </p:spPr>
              <p:txBody>
                <a:bodyPr rtlCol="1" anchor="ctr"/>
                <a:lstStyle/>
                <a:p>
                  <a:endParaRPr lang="ar-EG"/>
                </a:p>
              </p:txBody>
            </p:sp>
            <p:sp>
              <p:nvSpPr>
                <p:cNvPr id="92" name="شكل حر: شكل 91">
                  <a:extLst>
                    <a:ext uri="{FF2B5EF4-FFF2-40B4-BE49-F238E27FC236}">
                      <a16:creationId xmlns:a16="http://schemas.microsoft.com/office/drawing/2014/main" id="{DDA563C0-2813-4AA2-94E9-121D844F02E4}"/>
                    </a:ext>
                  </a:extLst>
                </p:cNvPr>
                <p:cNvSpPr/>
                <p:nvPr/>
              </p:nvSpPr>
              <p:spPr>
                <a:xfrm>
                  <a:off x="5216706" y="1364513"/>
                  <a:ext cx="14857" cy="14857"/>
                </a:xfrm>
                <a:custGeom>
                  <a:avLst/>
                  <a:gdLst>
                    <a:gd name="connsiteX0" fmla="*/ 10606 w 9525"/>
                    <a:gd name="connsiteY0" fmla="*/ 4433 h 9525"/>
                    <a:gd name="connsiteX1" fmla="*/ 7912 w 9525"/>
                    <a:gd name="connsiteY1" fmla="*/ 10606 h 9525"/>
                    <a:gd name="connsiteX2" fmla="*/ 1739 w 9525"/>
                    <a:gd name="connsiteY2" fmla="*/ 7912 h 9525"/>
                    <a:gd name="connsiteX3" fmla="*/ 4433 w 9525"/>
                    <a:gd name="connsiteY3" fmla="*/ 1739 h 9525"/>
                    <a:gd name="connsiteX4" fmla="*/ 10606 w 9525"/>
                    <a:gd name="connsiteY4" fmla="*/ 443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0606" y="4433"/>
                      </a:moveTo>
                      <a:cubicBezTo>
                        <a:pt x="11567" y="6882"/>
                        <a:pt x="10360" y="9645"/>
                        <a:pt x="7912" y="10606"/>
                      </a:cubicBezTo>
                      <a:cubicBezTo>
                        <a:pt x="5463" y="11567"/>
                        <a:pt x="2700" y="10360"/>
                        <a:pt x="1739" y="7912"/>
                      </a:cubicBezTo>
                      <a:cubicBezTo>
                        <a:pt x="779" y="5463"/>
                        <a:pt x="1985" y="2700"/>
                        <a:pt x="4433" y="1739"/>
                      </a:cubicBezTo>
                      <a:cubicBezTo>
                        <a:pt x="6882" y="779"/>
                        <a:pt x="9645" y="1985"/>
                        <a:pt x="10606" y="4433"/>
                      </a:cubicBezTo>
                      <a:close/>
                    </a:path>
                  </a:pathLst>
                </a:custGeom>
                <a:solidFill>
                  <a:srgbClr val="FFFFFF"/>
                </a:solidFill>
                <a:ln w="9525" cap="flat">
                  <a:noFill/>
                  <a:prstDash val="solid"/>
                  <a:miter/>
                </a:ln>
              </p:spPr>
              <p:txBody>
                <a:bodyPr rtlCol="1" anchor="ctr"/>
                <a:lstStyle/>
                <a:p>
                  <a:endParaRPr lang="ar-EG"/>
                </a:p>
              </p:txBody>
            </p:sp>
            <p:sp>
              <p:nvSpPr>
                <p:cNvPr id="93" name="شكل حر: شكل 92">
                  <a:extLst>
                    <a:ext uri="{FF2B5EF4-FFF2-40B4-BE49-F238E27FC236}">
                      <a16:creationId xmlns:a16="http://schemas.microsoft.com/office/drawing/2014/main" id="{753AD206-7685-4701-A739-B3D7C37DE7F3}"/>
                    </a:ext>
                  </a:extLst>
                </p:cNvPr>
                <p:cNvSpPr/>
                <p:nvPr/>
              </p:nvSpPr>
              <p:spPr>
                <a:xfrm>
                  <a:off x="4659149" y="1222809"/>
                  <a:ext cx="74283" cy="326843"/>
                </a:xfrm>
                <a:custGeom>
                  <a:avLst/>
                  <a:gdLst>
                    <a:gd name="connsiteX0" fmla="*/ 17145 w 47625"/>
                    <a:gd name="connsiteY0" fmla="*/ 0 h 209550"/>
                    <a:gd name="connsiteX1" fmla="*/ 0 w 47625"/>
                    <a:gd name="connsiteY1" fmla="*/ 185738 h 209550"/>
                    <a:gd name="connsiteX2" fmla="*/ 28575 w 47625"/>
                    <a:gd name="connsiteY2" fmla="*/ 210502 h 209550"/>
                    <a:gd name="connsiteX3" fmla="*/ 56197 w 47625"/>
                    <a:gd name="connsiteY3" fmla="*/ 185738 h 209550"/>
                    <a:gd name="connsiteX4" fmla="*/ 39052 w 47625"/>
                    <a:gd name="connsiteY4" fmla="*/ 0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209550">
                      <a:moveTo>
                        <a:pt x="17145" y="0"/>
                      </a:moveTo>
                      <a:lnTo>
                        <a:pt x="0" y="185738"/>
                      </a:lnTo>
                      <a:lnTo>
                        <a:pt x="28575" y="210502"/>
                      </a:lnTo>
                      <a:lnTo>
                        <a:pt x="56197" y="185738"/>
                      </a:lnTo>
                      <a:lnTo>
                        <a:pt x="39052" y="0"/>
                      </a:lnTo>
                      <a:close/>
                    </a:path>
                  </a:pathLst>
                </a:custGeom>
                <a:solidFill>
                  <a:srgbClr val="006F82"/>
                </a:solidFill>
                <a:ln w="9525" cap="flat">
                  <a:noFill/>
                  <a:prstDash val="solid"/>
                  <a:miter/>
                </a:ln>
              </p:spPr>
              <p:txBody>
                <a:bodyPr rtlCol="1" anchor="ctr"/>
                <a:lstStyle/>
                <a:p>
                  <a:endParaRPr lang="ar-EG"/>
                </a:p>
              </p:txBody>
            </p:sp>
            <p:sp>
              <p:nvSpPr>
                <p:cNvPr id="94" name="شكل حر: شكل 93">
                  <a:extLst>
                    <a:ext uri="{FF2B5EF4-FFF2-40B4-BE49-F238E27FC236}">
                      <a16:creationId xmlns:a16="http://schemas.microsoft.com/office/drawing/2014/main" id="{DD3A7050-E5E2-45FA-BFC4-E50BB7492158}"/>
                    </a:ext>
                  </a:extLst>
                </p:cNvPr>
                <p:cNvSpPr/>
                <p:nvPr/>
              </p:nvSpPr>
              <p:spPr>
                <a:xfrm>
                  <a:off x="4622007" y="1022245"/>
                  <a:ext cx="148565" cy="148565"/>
                </a:xfrm>
                <a:custGeom>
                  <a:avLst/>
                  <a:gdLst>
                    <a:gd name="connsiteX0" fmla="*/ 0 w 95250"/>
                    <a:gd name="connsiteY0" fmla="*/ 0 h 95250"/>
                    <a:gd name="connsiteX1" fmla="*/ 0 w 95250"/>
                    <a:gd name="connsiteY1" fmla="*/ 16193 h 95250"/>
                    <a:gd name="connsiteX2" fmla="*/ 0 w 95250"/>
                    <a:gd name="connsiteY2" fmla="*/ 16193 h 95250"/>
                    <a:gd name="connsiteX3" fmla="*/ 0 w 95250"/>
                    <a:gd name="connsiteY3" fmla="*/ 33338 h 95250"/>
                    <a:gd name="connsiteX4" fmla="*/ 0 w 95250"/>
                    <a:gd name="connsiteY4" fmla="*/ 33338 h 95250"/>
                    <a:gd name="connsiteX5" fmla="*/ 0 w 95250"/>
                    <a:gd name="connsiteY5" fmla="*/ 40957 h 95250"/>
                    <a:gd name="connsiteX6" fmla="*/ 952 w 95250"/>
                    <a:gd name="connsiteY6" fmla="*/ 95250 h 95250"/>
                    <a:gd name="connsiteX7" fmla="*/ 33338 w 95250"/>
                    <a:gd name="connsiteY7" fmla="*/ 94298 h 95250"/>
                    <a:gd name="connsiteX8" fmla="*/ 50482 w 95250"/>
                    <a:gd name="connsiteY8" fmla="*/ 94298 h 95250"/>
                    <a:gd name="connsiteX9" fmla="*/ 50482 w 95250"/>
                    <a:gd name="connsiteY9" fmla="*/ 94298 h 95250"/>
                    <a:gd name="connsiteX10" fmla="*/ 51435 w 95250"/>
                    <a:gd name="connsiteY10" fmla="*/ 94298 h 95250"/>
                    <a:gd name="connsiteX11" fmla="*/ 67627 w 95250"/>
                    <a:gd name="connsiteY11" fmla="*/ 94298 h 95250"/>
                    <a:gd name="connsiteX12" fmla="*/ 100013 w 95250"/>
                    <a:gd name="connsiteY12" fmla="*/ 93345 h 95250"/>
                    <a:gd name="connsiteX13" fmla="*/ 101917 w 95250"/>
                    <a:gd name="connsiteY13" fmla="*/ 40957 h 95250"/>
                    <a:gd name="connsiteX14" fmla="*/ 101917 w 95250"/>
                    <a:gd name="connsiteY14" fmla="*/ 34290 h 95250"/>
                    <a:gd name="connsiteX15" fmla="*/ 102870 w 95250"/>
                    <a:gd name="connsiteY15" fmla="*/ 17145 h 95250"/>
                    <a:gd name="connsiteX16" fmla="*/ 102870 w 95250"/>
                    <a:gd name="connsiteY16" fmla="*/ 17145 h 95250"/>
                    <a:gd name="connsiteX17" fmla="*/ 102870 w 95250"/>
                    <a:gd name="connsiteY17" fmla="*/ 3810 h 95250"/>
                    <a:gd name="connsiteX18" fmla="*/ 0 w 952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50" h="95250">
                      <a:moveTo>
                        <a:pt x="0" y="0"/>
                      </a:moveTo>
                      <a:lnTo>
                        <a:pt x="0" y="16193"/>
                      </a:lnTo>
                      <a:cubicBezTo>
                        <a:pt x="0" y="16193"/>
                        <a:pt x="0" y="16193"/>
                        <a:pt x="0" y="16193"/>
                      </a:cubicBezTo>
                      <a:lnTo>
                        <a:pt x="0" y="33338"/>
                      </a:lnTo>
                      <a:lnTo>
                        <a:pt x="0" y="33338"/>
                      </a:lnTo>
                      <a:lnTo>
                        <a:pt x="0" y="40957"/>
                      </a:lnTo>
                      <a:lnTo>
                        <a:pt x="952" y="95250"/>
                      </a:lnTo>
                      <a:lnTo>
                        <a:pt x="33338" y="94298"/>
                      </a:lnTo>
                      <a:lnTo>
                        <a:pt x="50482" y="94298"/>
                      </a:lnTo>
                      <a:lnTo>
                        <a:pt x="50482" y="94298"/>
                      </a:lnTo>
                      <a:lnTo>
                        <a:pt x="51435" y="94298"/>
                      </a:lnTo>
                      <a:lnTo>
                        <a:pt x="67627" y="94298"/>
                      </a:lnTo>
                      <a:lnTo>
                        <a:pt x="100013" y="93345"/>
                      </a:lnTo>
                      <a:lnTo>
                        <a:pt x="101917" y="40957"/>
                      </a:lnTo>
                      <a:lnTo>
                        <a:pt x="101917" y="34290"/>
                      </a:lnTo>
                      <a:lnTo>
                        <a:pt x="102870" y="17145"/>
                      </a:lnTo>
                      <a:lnTo>
                        <a:pt x="102870" y="17145"/>
                      </a:lnTo>
                      <a:lnTo>
                        <a:pt x="102870" y="3810"/>
                      </a:lnTo>
                      <a:lnTo>
                        <a:pt x="0" y="0"/>
                      </a:lnTo>
                      <a:close/>
                    </a:path>
                  </a:pathLst>
                </a:custGeom>
                <a:solidFill>
                  <a:srgbClr val="F2C799"/>
                </a:solidFill>
                <a:ln w="9525" cap="flat">
                  <a:noFill/>
                  <a:prstDash val="solid"/>
                  <a:miter/>
                </a:ln>
              </p:spPr>
              <p:txBody>
                <a:bodyPr rtlCol="1" anchor="ctr"/>
                <a:lstStyle/>
                <a:p>
                  <a:endParaRPr lang="ar-EG"/>
                </a:p>
              </p:txBody>
            </p:sp>
            <p:sp>
              <p:nvSpPr>
                <p:cNvPr id="95" name="شكل حر: شكل 94">
                  <a:extLst>
                    <a:ext uri="{FF2B5EF4-FFF2-40B4-BE49-F238E27FC236}">
                      <a16:creationId xmlns:a16="http://schemas.microsoft.com/office/drawing/2014/main" id="{8439B6BC-DAE7-4226-9621-318D67B9942F}"/>
                    </a:ext>
                  </a:extLst>
                </p:cNvPr>
                <p:cNvSpPr/>
                <p:nvPr/>
              </p:nvSpPr>
              <p:spPr>
                <a:xfrm>
                  <a:off x="4561143" y="738487"/>
                  <a:ext cx="282274" cy="341700"/>
                </a:xfrm>
                <a:custGeom>
                  <a:avLst/>
                  <a:gdLst>
                    <a:gd name="connsiteX0" fmla="*/ 90457 w 180975"/>
                    <a:gd name="connsiteY0" fmla="*/ 0 h 219075"/>
                    <a:gd name="connsiteX1" fmla="*/ 170467 w 180975"/>
                    <a:gd name="connsiteY1" fmla="*/ 85725 h 219075"/>
                    <a:gd name="connsiteX2" fmla="*/ 168562 w 180975"/>
                    <a:gd name="connsiteY2" fmla="*/ 104775 h 219075"/>
                    <a:gd name="connsiteX3" fmla="*/ 184754 w 180975"/>
                    <a:gd name="connsiteY3" fmla="*/ 124777 h 219075"/>
                    <a:gd name="connsiteX4" fmla="*/ 170467 w 180975"/>
                    <a:gd name="connsiteY4" fmla="*/ 152400 h 219075"/>
                    <a:gd name="connsiteX5" fmla="*/ 160942 w 180975"/>
                    <a:gd name="connsiteY5" fmla="*/ 150495 h 219075"/>
                    <a:gd name="connsiteX6" fmla="*/ 150464 w 180975"/>
                    <a:gd name="connsiteY6" fmla="*/ 188595 h 219075"/>
                    <a:gd name="connsiteX7" fmla="*/ 134272 w 180975"/>
                    <a:gd name="connsiteY7" fmla="*/ 211455 h 219075"/>
                    <a:gd name="connsiteX8" fmla="*/ 93314 w 180975"/>
                    <a:gd name="connsiteY8" fmla="*/ 227647 h 219075"/>
                    <a:gd name="connsiteX9" fmla="*/ 93314 w 180975"/>
                    <a:gd name="connsiteY9" fmla="*/ 227647 h 219075"/>
                    <a:gd name="connsiteX10" fmla="*/ 93314 w 180975"/>
                    <a:gd name="connsiteY10" fmla="*/ 227647 h 219075"/>
                    <a:gd name="connsiteX11" fmla="*/ 52357 w 180975"/>
                    <a:gd name="connsiteY11" fmla="*/ 212408 h 219075"/>
                    <a:gd name="connsiteX12" fmla="*/ 35212 w 180975"/>
                    <a:gd name="connsiteY12" fmla="*/ 189547 h 219075"/>
                    <a:gd name="connsiteX13" fmla="*/ 24734 w 180975"/>
                    <a:gd name="connsiteY13" fmla="*/ 151447 h 219075"/>
                    <a:gd name="connsiteX14" fmla="*/ 15209 w 180975"/>
                    <a:gd name="connsiteY14" fmla="*/ 153352 h 219075"/>
                    <a:gd name="connsiteX15" fmla="*/ 922 w 180975"/>
                    <a:gd name="connsiteY15" fmla="*/ 125730 h 219075"/>
                    <a:gd name="connsiteX16" fmla="*/ 16162 w 180975"/>
                    <a:gd name="connsiteY16" fmla="*/ 105727 h 219075"/>
                    <a:gd name="connsiteX17" fmla="*/ 13304 w 180975"/>
                    <a:gd name="connsiteY17" fmla="*/ 86677 h 219075"/>
                    <a:gd name="connsiteX18" fmla="*/ 90457 w 180975"/>
                    <a:gd name="connsiteY18" fmla="*/ 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975" h="219075">
                      <a:moveTo>
                        <a:pt x="90457" y="0"/>
                      </a:moveTo>
                      <a:cubicBezTo>
                        <a:pt x="137129" y="0"/>
                        <a:pt x="173324" y="30480"/>
                        <a:pt x="170467" y="85725"/>
                      </a:cubicBezTo>
                      <a:cubicBezTo>
                        <a:pt x="170467" y="92392"/>
                        <a:pt x="169514" y="98107"/>
                        <a:pt x="168562" y="104775"/>
                      </a:cubicBezTo>
                      <a:cubicBezTo>
                        <a:pt x="179039" y="99060"/>
                        <a:pt x="187612" y="109538"/>
                        <a:pt x="184754" y="124777"/>
                      </a:cubicBezTo>
                      <a:cubicBezTo>
                        <a:pt x="181897" y="136208"/>
                        <a:pt x="177134" y="150495"/>
                        <a:pt x="170467" y="152400"/>
                      </a:cubicBezTo>
                      <a:cubicBezTo>
                        <a:pt x="162847" y="155258"/>
                        <a:pt x="160942" y="150495"/>
                        <a:pt x="160942" y="150495"/>
                      </a:cubicBezTo>
                      <a:cubicBezTo>
                        <a:pt x="158084" y="166688"/>
                        <a:pt x="156179" y="180975"/>
                        <a:pt x="150464" y="188595"/>
                      </a:cubicBezTo>
                      <a:cubicBezTo>
                        <a:pt x="143797" y="198120"/>
                        <a:pt x="139034" y="205740"/>
                        <a:pt x="134272" y="211455"/>
                      </a:cubicBezTo>
                      <a:cubicBezTo>
                        <a:pt x="123794" y="223838"/>
                        <a:pt x="114269" y="227647"/>
                        <a:pt x="93314" y="227647"/>
                      </a:cubicBezTo>
                      <a:cubicBezTo>
                        <a:pt x="93314" y="227647"/>
                        <a:pt x="93314" y="227647"/>
                        <a:pt x="93314" y="227647"/>
                      </a:cubicBezTo>
                      <a:cubicBezTo>
                        <a:pt x="93314" y="227647"/>
                        <a:pt x="93314" y="227647"/>
                        <a:pt x="93314" y="227647"/>
                      </a:cubicBezTo>
                      <a:cubicBezTo>
                        <a:pt x="72359" y="227647"/>
                        <a:pt x="63787" y="224790"/>
                        <a:pt x="52357" y="212408"/>
                      </a:cubicBezTo>
                      <a:cubicBezTo>
                        <a:pt x="47594" y="206692"/>
                        <a:pt x="41879" y="199072"/>
                        <a:pt x="35212" y="189547"/>
                      </a:cubicBezTo>
                      <a:cubicBezTo>
                        <a:pt x="29497" y="180975"/>
                        <a:pt x="27592" y="166688"/>
                        <a:pt x="24734" y="151447"/>
                      </a:cubicBezTo>
                      <a:cubicBezTo>
                        <a:pt x="24734" y="151447"/>
                        <a:pt x="21877" y="156210"/>
                        <a:pt x="15209" y="153352"/>
                      </a:cubicBezTo>
                      <a:cubicBezTo>
                        <a:pt x="9494" y="151447"/>
                        <a:pt x="3779" y="136208"/>
                        <a:pt x="922" y="125730"/>
                      </a:cubicBezTo>
                      <a:cubicBezTo>
                        <a:pt x="-2888" y="110490"/>
                        <a:pt x="5684" y="100013"/>
                        <a:pt x="16162" y="105727"/>
                      </a:cubicBezTo>
                      <a:cubicBezTo>
                        <a:pt x="15209" y="99060"/>
                        <a:pt x="14257" y="93345"/>
                        <a:pt x="13304" y="86677"/>
                      </a:cubicBezTo>
                      <a:cubicBezTo>
                        <a:pt x="7589" y="31432"/>
                        <a:pt x="43784" y="0"/>
                        <a:pt x="90457" y="0"/>
                      </a:cubicBezTo>
                      <a:close/>
                    </a:path>
                  </a:pathLst>
                </a:custGeom>
                <a:solidFill>
                  <a:srgbClr val="FFD2A1"/>
                </a:solidFill>
                <a:ln w="9525" cap="flat">
                  <a:noFill/>
                  <a:prstDash val="solid"/>
                  <a:miter/>
                </a:ln>
              </p:spPr>
              <p:txBody>
                <a:bodyPr rtlCol="1" anchor="ctr"/>
                <a:lstStyle/>
                <a:p>
                  <a:endParaRPr lang="ar-EG"/>
                </a:p>
              </p:txBody>
            </p:sp>
            <p:sp>
              <p:nvSpPr>
                <p:cNvPr id="96" name="شكل حر: شكل 95">
                  <a:extLst>
                    <a:ext uri="{FF2B5EF4-FFF2-40B4-BE49-F238E27FC236}">
                      <a16:creationId xmlns:a16="http://schemas.microsoft.com/office/drawing/2014/main" id="{6668C1D8-A92A-40B7-AE62-02DBFCB6E81A}"/>
                    </a:ext>
                  </a:extLst>
                </p:cNvPr>
                <p:cNvSpPr/>
                <p:nvPr/>
              </p:nvSpPr>
              <p:spPr>
                <a:xfrm>
                  <a:off x="4569804" y="724404"/>
                  <a:ext cx="252561" cy="222848"/>
                </a:xfrm>
                <a:custGeom>
                  <a:avLst/>
                  <a:gdLst>
                    <a:gd name="connsiteX0" fmla="*/ 151579 w 161925"/>
                    <a:gd name="connsiteY0" fmla="*/ 25221 h 142875"/>
                    <a:gd name="connsiteX1" fmla="*/ 167772 w 161925"/>
                    <a:gd name="connsiteY1" fmla="*/ 111898 h 142875"/>
                    <a:gd name="connsiteX2" fmla="*/ 154437 w 161925"/>
                    <a:gd name="connsiteY2" fmla="*/ 142378 h 142875"/>
                    <a:gd name="connsiteX3" fmla="*/ 143007 w 161925"/>
                    <a:gd name="connsiteY3" fmla="*/ 146188 h 142875"/>
                    <a:gd name="connsiteX4" fmla="*/ 114432 w 161925"/>
                    <a:gd name="connsiteY4" fmla="*/ 29031 h 142875"/>
                    <a:gd name="connsiteX5" fmla="*/ 54424 w 161925"/>
                    <a:gd name="connsiteY5" fmla="*/ 29031 h 142875"/>
                    <a:gd name="connsiteX6" fmla="*/ 27754 w 161925"/>
                    <a:gd name="connsiteY6" fmla="*/ 147141 h 142875"/>
                    <a:gd name="connsiteX7" fmla="*/ 16324 w 161925"/>
                    <a:gd name="connsiteY7" fmla="*/ 144283 h 142875"/>
                    <a:gd name="connsiteX8" fmla="*/ 2989 w 161925"/>
                    <a:gd name="connsiteY8" fmla="*/ 113803 h 142875"/>
                    <a:gd name="connsiteX9" fmla="*/ 18229 w 161925"/>
                    <a:gd name="connsiteY9" fmla="*/ 27126 h 142875"/>
                    <a:gd name="connsiteX10" fmla="*/ 151579 w 161925"/>
                    <a:gd name="connsiteY10" fmla="*/ 2522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925" h="142875">
                      <a:moveTo>
                        <a:pt x="151579" y="25221"/>
                      </a:moveTo>
                      <a:cubicBezTo>
                        <a:pt x="169677" y="46176"/>
                        <a:pt x="175392" y="69036"/>
                        <a:pt x="167772" y="111898"/>
                      </a:cubicBezTo>
                      <a:cubicBezTo>
                        <a:pt x="161104" y="115708"/>
                        <a:pt x="157294" y="121423"/>
                        <a:pt x="154437" y="142378"/>
                      </a:cubicBezTo>
                      <a:cubicBezTo>
                        <a:pt x="149674" y="144283"/>
                        <a:pt x="146817" y="144283"/>
                        <a:pt x="143007" y="146188"/>
                      </a:cubicBezTo>
                      <a:cubicBezTo>
                        <a:pt x="170629" y="32841"/>
                        <a:pt x="126814" y="30936"/>
                        <a:pt x="114432" y="29031"/>
                      </a:cubicBezTo>
                      <a:cubicBezTo>
                        <a:pt x="104907" y="27126"/>
                        <a:pt x="64902" y="27126"/>
                        <a:pt x="54424" y="29031"/>
                      </a:cubicBezTo>
                      <a:cubicBezTo>
                        <a:pt x="42042" y="31888"/>
                        <a:pt x="-1773" y="33793"/>
                        <a:pt x="27754" y="147141"/>
                      </a:cubicBezTo>
                      <a:cubicBezTo>
                        <a:pt x="22992" y="145236"/>
                        <a:pt x="21087" y="145236"/>
                        <a:pt x="16324" y="144283"/>
                      </a:cubicBezTo>
                      <a:cubicBezTo>
                        <a:pt x="13467" y="123328"/>
                        <a:pt x="9657" y="117613"/>
                        <a:pt x="2989" y="113803"/>
                      </a:cubicBezTo>
                      <a:cubicBezTo>
                        <a:pt x="-4631" y="70941"/>
                        <a:pt x="2989" y="49986"/>
                        <a:pt x="18229" y="27126"/>
                      </a:cubicBezTo>
                      <a:cubicBezTo>
                        <a:pt x="39184" y="-5259"/>
                        <a:pt x="119194" y="-11927"/>
                        <a:pt x="151579" y="25221"/>
                      </a:cubicBezTo>
                      <a:close/>
                    </a:path>
                  </a:pathLst>
                </a:custGeom>
                <a:solidFill>
                  <a:srgbClr val="3C3C3B"/>
                </a:solidFill>
                <a:ln w="9525" cap="flat">
                  <a:noFill/>
                  <a:prstDash val="solid"/>
                  <a:miter/>
                </a:ln>
              </p:spPr>
              <p:txBody>
                <a:bodyPr rtlCol="1" anchor="ctr"/>
                <a:lstStyle/>
                <a:p>
                  <a:endParaRPr lang="ar-EG"/>
                </a:p>
              </p:txBody>
            </p:sp>
            <p:sp>
              <p:nvSpPr>
                <p:cNvPr id="97" name="شكل حر: شكل 96">
                  <a:extLst>
                    <a:ext uri="{FF2B5EF4-FFF2-40B4-BE49-F238E27FC236}">
                      <a16:creationId xmlns:a16="http://schemas.microsoft.com/office/drawing/2014/main" id="{879C9D33-C09C-4878-A868-C69AF166FFEA}"/>
                    </a:ext>
                  </a:extLst>
                </p:cNvPr>
                <p:cNvSpPr/>
                <p:nvPr/>
              </p:nvSpPr>
              <p:spPr>
                <a:xfrm>
                  <a:off x="4598945" y="738487"/>
                  <a:ext cx="222848" cy="103996"/>
                </a:xfrm>
                <a:custGeom>
                  <a:avLst/>
                  <a:gdLst>
                    <a:gd name="connsiteX0" fmla="*/ 38599 w 142875"/>
                    <a:gd name="connsiteY0" fmla="*/ 0 h 66675"/>
                    <a:gd name="connsiteX1" fmla="*/ 22406 w 142875"/>
                    <a:gd name="connsiteY1" fmla="*/ 4763 h 66675"/>
                    <a:gd name="connsiteX2" fmla="*/ 499 w 142875"/>
                    <a:gd name="connsiteY2" fmla="*/ 40957 h 66675"/>
                    <a:gd name="connsiteX3" fmla="*/ 97654 w 142875"/>
                    <a:gd name="connsiteY3" fmla="*/ 74295 h 66675"/>
                    <a:gd name="connsiteX4" fmla="*/ 86224 w 142875"/>
                    <a:gd name="connsiteY4" fmla="*/ 60007 h 66675"/>
                    <a:gd name="connsiteX5" fmla="*/ 144326 w 142875"/>
                    <a:gd name="connsiteY5" fmla="*/ 64770 h 66675"/>
                    <a:gd name="connsiteX6" fmla="*/ 118609 w 142875"/>
                    <a:gd name="connsiteY6" fmla="*/ 19050 h 66675"/>
                    <a:gd name="connsiteX7" fmla="*/ 80509 w 142875"/>
                    <a:gd name="connsiteY7" fmla="*/ 952 h 66675"/>
                    <a:gd name="connsiteX8" fmla="*/ 38599 w 142875"/>
                    <a:gd name="connsiteY8"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75" h="66675">
                      <a:moveTo>
                        <a:pt x="38599" y="0"/>
                      </a:moveTo>
                      <a:cubicBezTo>
                        <a:pt x="32884" y="0"/>
                        <a:pt x="27169" y="1905"/>
                        <a:pt x="22406" y="4763"/>
                      </a:cubicBezTo>
                      <a:cubicBezTo>
                        <a:pt x="15739" y="8572"/>
                        <a:pt x="-3311" y="35242"/>
                        <a:pt x="499" y="40957"/>
                      </a:cubicBezTo>
                      <a:cubicBezTo>
                        <a:pt x="15739" y="66675"/>
                        <a:pt x="63364" y="73342"/>
                        <a:pt x="97654" y="74295"/>
                      </a:cubicBezTo>
                      <a:cubicBezTo>
                        <a:pt x="93844" y="71438"/>
                        <a:pt x="87176" y="65722"/>
                        <a:pt x="86224" y="60007"/>
                      </a:cubicBezTo>
                      <a:cubicBezTo>
                        <a:pt x="104321" y="67627"/>
                        <a:pt x="125276" y="69532"/>
                        <a:pt x="144326" y="64770"/>
                      </a:cubicBezTo>
                      <a:cubicBezTo>
                        <a:pt x="138611" y="48577"/>
                        <a:pt x="131944" y="31432"/>
                        <a:pt x="118609" y="19050"/>
                      </a:cubicBezTo>
                      <a:cubicBezTo>
                        <a:pt x="108131" y="9525"/>
                        <a:pt x="93844" y="3810"/>
                        <a:pt x="80509" y="952"/>
                      </a:cubicBezTo>
                      <a:cubicBezTo>
                        <a:pt x="67174" y="0"/>
                        <a:pt x="52886" y="0"/>
                        <a:pt x="38599" y="0"/>
                      </a:cubicBezTo>
                      <a:close/>
                    </a:path>
                  </a:pathLst>
                </a:custGeom>
                <a:solidFill>
                  <a:srgbClr val="3C3C3B"/>
                </a:solidFill>
                <a:ln w="9525" cap="flat">
                  <a:noFill/>
                  <a:prstDash val="solid"/>
                  <a:miter/>
                </a:ln>
              </p:spPr>
              <p:txBody>
                <a:bodyPr rtlCol="1" anchor="ctr"/>
                <a:lstStyle/>
                <a:p>
                  <a:endParaRPr lang="ar-EG"/>
                </a:p>
              </p:txBody>
            </p:sp>
            <p:sp>
              <p:nvSpPr>
                <p:cNvPr id="99" name="شكل حر: شكل 98">
                  <a:extLst>
                    <a:ext uri="{FF2B5EF4-FFF2-40B4-BE49-F238E27FC236}">
                      <a16:creationId xmlns:a16="http://schemas.microsoft.com/office/drawing/2014/main" id="{667B4D5C-232F-41E9-8050-F0E151E1AC03}"/>
                    </a:ext>
                  </a:extLst>
                </p:cNvPr>
                <p:cNvSpPr/>
                <p:nvPr/>
              </p:nvSpPr>
              <p:spPr>
                <a:xfrm>
                  <a:off x="4575953" y="1065330"/>
                  <a:ext cx="118852" cy="148565"/>
                </a:xfrm>
                <a:custGeom>
                  <a:avLst/>
                  <a:gdLst>
                    <a:gd name="connsiteX0" fmla="*/ 31432 w 76200"/>
                    <a:gd name="connsiteY0" fmla="*/ 96202 h 95250"/>
                    <a:gd name="connsiteX1" fmla="*/ 0 w 76200"/>
                    <a:gd name="connsiteY1" fmla="*/ 16192 h 95250"/>
                    <a:gd name="connsiteX2" fmla="*/ 29528 w 76200"/>
                    <a:gd name="connsiteY2" fmla="*/ 0 h 95250"/>
                    <a:gd name="connsiteX3" fmla="*/ 80963 w 76200"/>
                    <a:gd name="connsiteY3" fmla="*/ 65723 h 95250"/>
                    <a:gd name="connsiteX4" fmla="*/ 31432 w 76200"/>
                    <a:gd name="connsiteY4" fmla="*/ 96202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31432" y="96202"/>
                      </a:moveTo>
                      <a:cubicBezTo>
                        <a:pt x="13335" y="70485"/>
                        <a:pt x="2857" y="43815"/>
                        <a:pt x="0" y="16192"/>
                      </a:cubicBezTo>
                      <a:lnTo>
                        <a:pt x="29528" y="0"/>
                      </a:lnTo>
                      <a:cubicBezTo>
                        <a:pt x="35242" y="25717"/>
                        <a:pt x="53340" y="50482"/>
                        <a:pt x="80963" y="65723"/>
                      </a:cubicBezTo>
                      <a:lnTo>
                        <a:pt x="31432" y="96202"/>
                      </a:lnTo>
                      <a:close/>
                    </a:path>
                  </a:pathLst>
                </a:custGeom>
                <a:solidFill>
                  <a:srgbClr val="DADADA"/>
                </a:solidFill>
                <a:ln w="9525" cap="flat">
                  <a:noFill/>
                  <a:prstDash val="solid"/>
                  <a:miter/>
                </a:ln>
              </p:spPr>
              <p:txBody>
                <a:bodyPr rtlCol="1" anchor="ctr"/>
                <a:lstStyle/>
                <a:p>
                  <a:endParaRPr lang="ar-EG"/>
                </a:p>
              </p:txBody>
            </p:sp>
            <p:sp>
              <p:nvSpPr>
                <p:cNvPr id="100" name="شكل حر: شكل 99">
                  <a:extLst>
                    <a:ext uri="{FF2B5EF4-FFF2-40B4-BE49-F238E27FC236}">
                      <a16:creationId xmlns:a16="http://schemas.microsoft.com/office/drawing/2014/main" id="{6FEE131B-3F07-4923-A19E-2AF7C2DDEE09}"/>
                    </a:ext>
                  </a:extLst>
                </p:cNvPr>
                <p:cNvSpPr/>
                <p:nvPr/>
              </p:nvSpPr>
              <p:spPr>
                <a:xfrm>
                  <a:off x="4703719" y="1065330"/>
                  <a:ext cx="118852" cy="148565"/>
                </a:xfrm>
                <a:custGeom>
                  <a:avLst/>
                  <a:gdLst>
                    <a:gd name="connsiteX0" fmla="*/ 49530 w 76200"/>
                    <a:gd name="connsiteY0" fmla="*/ 96202 h 95250"/>
                    <a:gd name="connsiteX1" fmla="*/ 80963 w 76200"/>
                    <a:gd name="connsiteY1" fmla="*/ 16192 h 95250"/>
                    <a:gd name="connsiteX2" fmla="*/ 51435 w 76200"/>
                    <a:gd name="connsiteY2" fmla="*/ 0 h 95250"/>
                    <a:gd name="connsiteX3" fmla="*/ 0 w 76200"/>
                    <a:gd name="connsiteY3" fmla="*/ 65723 h 95250"/>
                    <a:gd name="connsiteX4" fmla="*/ 49530 w 76200"/>
                    <a:gd name="connsiteY4" fmla="*/ 96202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49530" y="96202"/>
                      </a:moveTo>
                      <a:cubicBezTo>
                        <a:pt x="67627" y="70485"/>
                        <a:pt x="78105" y="43815"/>
                        <a:pt x="80963" y="16192"/>
                      </a:cubicBezTo>
                      <a:lnTo>
                        <a:pt x="51435" y="0"/>
                      </a:lnTo>
                      <a:cubicBezTo>
                        <a:pt x="45720" y="25717"/>
                        <a:pt x="27622" y="50482"/>
                        <a:pt x="0" y="65723"/>
                      </a:cubicBezTo>
                      <a:lnTo>
                        <a:pt x="49530" y="96202"/>
                      </a:lnTo>
                      <a:close/>
                    </a:path>
                  </a:pathLst>
                </a:custGeom>
                <a:solidFill>
                  <a:srgbClr val="DADADA"/>
                </a:solidFill>
                <a:ln w="9525" cap="flat">
                  <a:noFill/>
                  <a:prstDash val="solid"/>
                  <a:miter/>
                </a:ln>
              </p:spPr>
              <p:txBody>
                <a:bodyPr rtlCol="1" anchor="ctr"/>
                <a:lstStyle/>
                <a:p>
                  <a:endParaRPr lang="ar-EG"/>
                </a:p>
              </p:txBody>
            </p:sp>
            <p:sp>
              <p:nvSpPr>
                <p:cNvPr id="101" name="شكل حر: شكل 100">
                  <a:extLst>
                    <a:ext uri="{FF2B5EF4-FFF2-40B4-BE49-F238E27FC236}">
                      <a16:creationId xmlns:a16="http://schemas.microsoft.com/office/drawing/2014/main" id="{E0156562-5B06-40F8-AF83-E2A32571EF03}"/>
                    </a:ext>
                  </a:extLst>
                </p:cNvPr>
                <p:cNvSpPr/>
                <p:nvPr/>
              </p:nvSpPr>
              <p:spPr>
                <a:xfrm>
                  <a:off x="4249110" y="1224294"/>
                  <a:ext cx="475408" cy="475408"/>
                </a:xfrm>
                <a:custGeom>
                  <a:avLst/>
                  <a:gdLst>
                    <a:gd name="connsiteX0" fmla="*/ 312420 w 304800"/>
                    <a:gd name="connsiteY0" fmla="*/ 304800 h 304800"/>
                    <a:gd name="connsiteX1" fmla="*/ 143828 w 304800"/>
                    <a:gd name="connsiteY1" fmla="*/ 304800 h 304800"/>
                    <a:gd name="connsiteX2" fmla="*/ 141922 w 304800"/>
                    <a:gd name="connsiteY2" fmla="*/ 247650 h 304800"/>
                    <a:gd name="connsiteX3" fmla="*/ 141922 w 304800"/>
                    <a:gd name="connsiteY3" fmla="*/ 247650 h 304800"/>
                    <a:gd name="connsiteX4" fmla="*/ 140970 w 304800"/>
                    <a:gd name="connsiteY4" fmla="*/ 243840 h 304800"/>
                    <a:gd name="connsiteX5" fmla="*/ 0 w 304800"/>
                    <a:gd name="connsiteY5" fmla="*/ 151448 h 304800"/>
                    <a:gd name="connsiteX6" fmla="*/ 140970 w 304800"/>
                    <a:gd name="connsiteY6" fmla="*/ 168593 h 304800"/>
                    <a:gd name="connsiteX7" fmla="*/ 141922 w 304800"/>
                    <a:gd name="connsiteY7" fmla="*/ 148590 h 304800"/>
                    <a:gd name="connsiteX8" fmla="*/ 149542 w 304800"/>
                    <a:gd name="connsiteY8" fmla="*/ 0 h 304800"/>
                    <a:gd name="connsiteX9" fmla="*/ 151447 w 304800"/>
                    <a:gd name="connsiteY9" fmla="*/ 41910 h 304800"/>
                    <a:gd name="connsiteX10" fmla="*/ 170497 w 304800"/>
                    <a:gd name="connsiteY10" fmla="*/ 159068 h 304800"/>
                    <a:gd name="connsiteX11" fmla="*/ 180975 w 304800"/>
                    <a:gd name="connsiteY11" fmla="*/ 178118 h 304800"/>
                    <a:gd name="connsiteX12" fmla="*/ 253365 w 304800"/>
                    <a:gd name="connsiteY12" fmla="*/ 231458 h 304800"/>
                    <a:gd name="connsiteX13" fmla="*/ 170497 w 304800"/>
                    <a:gd name="connsiteY13" fmla="*/ 220027 h 304800"/>
                    <a:gd name="connsiteX14" fmla="*/ 312420 w 304800"/>
                    <a:gd name="connsiteY14"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4800" h="304800">
                      <a:moveTo>
                        <a:pt x="312420" y="304800"/>
                      </a:moveTo>
                      <a:lnTo>
                        <a:pt x="143828" y="304800"/>
                      </a:lnTo>
                      <a:cubicBezTo>
                        <a:pt x="142875" y="298133"/>
                        <a:pt x="142875" y="257175"/>
                        <a:pt x="141922" y="247650"/>
                      </a:cubicBezTo>
                      <a:lnTo>
                        <a:pt x="141922" y="247650"/>
                      </a:lnTo>
                      <a:lnTo>
                        <a:pt x="140970" y="243840"/>
                      </a:lnTo>
                      <a:cubicBezTo>
                        <a:pt x="90488" y="227648"/>
                        <a:pt x="42863" y="196215"/>
                        <a:pt x="0" y="151448"/>
                      </a:cubicBezTo>
                      <a:cubicBezTo>
                        <a:pt x="60007" y="188595"/>
                        <a:pt x="125730" y="221933"/>
                        <a:pt x="140970" y="168593"/>
                      </a:cubicBezTo>
                      <a:cubicBezTo>
                        <a:pt x="140970" y="168593"/>
                        <a:pt x="140970" y="160973"/>
                        <a:pt x="141922" y="148590"/>
                      </a:cubicBezTo>
                      <a:cubicBezTo>
                        <a:pt x="143828" y="103823"/>
                        <a:pt x="147638" y="0"/>
                        <a:pt x="149542" y="0"/>
                      </a:cubicBezTo>
                      <a:cubicBezTo>
                        <a:pt x="150495" y="14288"/>
                        <a:pt x="150495" y="27623"/>
                        <a:pt x="151447" y="41910"/>
                      </a:cubicBezTo>
                      <a:cubicBezTo>
                        <a:pt x="153353" y="81915"/>
                        <a:pt x="155257" y="122873"/>
                        <a:pt x="170497" y="159068"/>
                      </a:cubicBezTo>
                      <a:cubicBezTo>
                        <a:pt x="173355" y="165735"/>
                        <a:pt x="177165" y="172402"/>
                        <a:pt x="180975" y="178118"/>
                      </a:cubicBezTo>
                      <a:cubicBezTo>
                        <a:pt x="197167" y="204788"/>
                        <a:pt x="222885" y="226695"/>
                        <a:pt x="253365" y="231458"/>
                      </a:cubicBezTo>
                      <a:cubicBezTo>
                        <a:pt x="225742" y="227648"/>
                        <a:pt x="198120" y="223838"/>
                        <a:pt x="170497" y="220027"/>
                      </a:cubicBezTo>
                      <a:cubicBezTo>
                        <a:pt x="207645" y="253365"/>
                        <a:pt x="263842" y="288608"/>
                        <a:pt x="312420" y="304800"/>
                      </a:cubicBezTo>
                      <a:close/>
                    </a:path>
                  </a:pathLst>
                </a:custGeom>
                <a:solidFill>
                  <a:srgbClr val="1D1D1B"/>
                </a:solidFill>
                <a:ln w="9525" cap="flat">
                  <a:noFill/>
                  <a:prstDash val="solid"/>
                  <a:miter/>
                </a:ln>
              </p:spPr>
              <p:txBody>
                <a:bodyPr rtlCol="1" anchor="ctr"/>
                <a:lstStyle/>
                <a:p>
                  <a:endParaRPr lang="ar-EG"/>
                </a:p>
              </p:txBody>
            </p:sp>
            <p:sp>
              <p:nvSpPr>
                <p:cNvPr id="102" name="شكل حر: شكل 101">
                  <a:extLst>
                    <a:ext uri="{FF2B5EF4-FFF2-40B4-BE49-F238E27FC236}">
                      <a16:creationId xmlns:a16="http://schemas.microsoft.com/office/drawing/2014/main" id="{C04C64A0-7CB8-4675-B008-D606D6FEC4B6}"/>
                    </a:ext>
                  </a:extLst>
                </p:cNvPr>
                <p:cNvSpPr/>
                <p:nvPr/>
              </p:nvSpPr>
              <p:spPr>
                <a:xfrm>
                  <a:off x="4809199" y="1249551"/>
                  <a:ext cx="341700" cy="445695"/>
                </a:xfrm>
                <a:custGeom>
                  <a:avLst/>
                  <a:gdLst>
                    <a:gd name="connsiteX0" fmla="*/ 222885 w 219075"/>
                    <a:gd name="connsiteY0" fmla="*/ 135255 h 285750"/>
                    <a:gd name="connsiteX1" fmla="*/ 81915 w 219075"/>
                    <a:gd name="connsiteY1" fmla="*/ 227647 h 285750"/>
                    <a:gd name="connsiteX2" fmla="*/ 81915 w 219075"/>
                    <a:gd name="connsiteY2" fmla="*/ 231457 h 285750"/>
                    <a:gd name="connsiteX3" fmla="*/ 79058 w 219075"/>
                    <a:gd name="connsiteY3" fmla="*/ 288607 h 285750"/>
                    <a:gd name="connsiteX4" fmla="*/ 0 w 219075"/>
                    <a:gd name="connsiteY4" fmla="*/ 288607 h 285750"/>
                    <a:gd name="connsiteX5" fmla="*/ 57150 w 219075"/>
                    <a:gd name="connsiteY5" fmla="*/ 184785 h 285750"/>
                    <a:gd name="connsiteX6" fmla="*/ 65723 w 219075"/>
                    <a:gd name="connsiteY6" fmla="*/ 142875 h 285750"/>
                    <a:gd name="connsiteX7" fmla="*/ 63818 w 219075"/>
                    <a:gd name="connsiteY7" fmla="*/ 0 h 285750"/>
                    <a:gd name="connsiteX8" fmla="*/ 83820 w 219075"/>
                    <a:gd name="connsiteY8" fmla="*/ 129540 h 285750"/>
                    <a:gd name="connsiteX9" fmla="*/ 84773 w 219075"/>
                    <a:gd name="connsiteY9" fmla="*/ 158115 h 285750"/>
                    <a:gd name="connsiteX10" fmla="*/ 222885 w 219075"/>
                    <a:gd name="connsiteY10" fmla="*/ 13525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075" h="285750">
                      <a:moveTo>
                        <a:pt x="222885" y="135255"/>
                      </a:moveTo>
                      <a:cubicBezTo>
                        <a:pt x="180023" y="180022"/>
                        <a:pt x="132398" y="211455"/>
                        <a:pt x="81915" y="227647"/>
                      </a:cubicBezTo>
                      <a:lnTo>
                        <a:pt x="81915" y="231457"/>
                      </a:lnTo>
                      <a:cubicBezTo>
                        <a:pt x="80963" y="239077"/>
                        <a:pt x="80010" y="280988"/>
                        <a:pt x="79058" y="288607"/>
                      </a:cubicBezTo>
                      <a:lnTo>
                        <a:pt x="0" y="288607"/>
                      </a:lnTo>
                      <a:cubicBezTo>
                        <a:pt x="29528" y="278130"/>
                        <a:pt x="47625" y="218122"/>
                        <a:pt x="57150" y="184785"/>
                      </a:cubicBezTo>
                      <a:cubicBezTo>
                        <a:pt x="60960" y="171450"/>
                        <a:pt x="63818" y="158115"/>
                        <a:pt x="65723" y="142875"/>
                      </a:cubicBezTo>
                      <a:cubicBezTo>
                        <a:pt x="73343" y="82867"/>
                        <a:pt x="64770" y="18097"/>
                        <a:pt x="63818" y="0"/>
                      </a:cubicBezTo>
                      <a:cubicBezTo>
                        <a:pt x="64770" y="10477"/>
                        <a:pt x="79058" y="60960"/>
                        <a:pt x="83820" y="129540"/>
                      </a:cubicBezTo>
                      <a:cubicBezTo>
                        <a:pt x="84773" y="139065"/>
                        <a:pt x="84773" y="148590"/>
                        <a:pt x="84773" y="158115"/>
                      </a:cubicBezTo>
                      <a:cubicBezTo>
                        <a:pt x="102870" y="201930"/>
                        <a:pt x="165735" y="170497"/>
                        <a:pt x="222885" y="135255"/>
                      </a:cubicBezTo>
                      <a:close/>
                    </a:path>
                  </a:pathLst>
                </a:custGeom>
                <a:solidFill>
                  <a:srgbClr val="1D1D1B"/>
                </a:solidFill>
                <a:ln w="9525" cap="flat">
                  <a:noFill/>
                  <a:prstDash val="solid"/>
                  <a:miter/>
                </a:ln>
              </p:spPr>
              <p:txBody>
                <a:bodyPr rtlCol="1" anchor="ctr"/>
                <a:lstStyle/>
                <a:p>
                  <a:endParaRPr lang="ar-EG"/>
                </a:p>
              </p:txBody>
            </p:sp>
          </p:grpSp>
          <p:sp>
            <p:nvSpPr>
              <p:cNvPr id="103" name="Freeform 815">
                <a:extLst>
                  <a:ext uri="{FF2B5EF4-FFF2-40B4-BE49-F238E27FC236}">
                    <a16:creationId xmlns:a16="http://schemas.microsoft.com/office/drawing/2014/main" id="{DA5E2452-A26A-4E52-AB71-D7B8889F0FA6}"/>
                  </a:ext>
                </a:extLst>
              </p:cNvPr>
              <p:cNvSpPr>
                <a:spLocks/>
              </p:cNvSpPr>
              <p:nvPr/>
            </p:nvSpPr>
            <p:spPr bwMode="auto">
              <a:xfrm>
                <a:off x="3279279" y="3561054"/>
                <a:ext cx="231324" cy="191668"/>
              </a:xfrm>
              <a:custGeom>
                <a:avLst/>
                <a:gdLst>
                  <a:gd name="T0" fmla="*/ 3 w 17"/>
                  <a:gd name="T1" fmla="*/ 14 h 14"/>
                  <a:gd name="T2" fmla="*/ 15 w 17"/>
                  <a:gd name="T3" fmla="*/ 6 h 14"/>
                  <a:gd name="T4" fmla="*/ 15 w 17"/>
                  <a:gd name="T5" fmla="*/ 10 h 14"/>
                  <a:gd name="T6" fmla="*/ 3 w 17"/>
                  <a:gd name="T7" fmla="*/ 14 h 14"/>
                </a:gdLst>
                <a:ahLst/>
                <a:cxnLst>
                  <a:cxn ang="0">
                    <a:pos x="T0" y="T1"/>
                  </a:cxn>
                  <a:cxn ang="0">
                    <a:pos x="T2" y="T3"/>
                  </a:cxn>
                  <a:cxn ang="0">
                    <a:pos x="T4" y="T5"/>
                  </a:cxn>
                  <a:cxn ang="0">
                    <a:pos x="T6" y="T7"/>
                  </a:cxn>
                </a:cxnLst>
                <a:rect l="0" t="0" r="r" b="b"/>
                <a:pathLst>
                  <a:path w="17" h="14">
                    <a:moveTo>
                      <a:pt x="3" y="14"/>
                    </a:moveTo>
                    <a:cubicBezTo>
                      <a:pt x="0" y="8"/>
                      <a:pt x="10" y="0"/>
                      <a:pt x="15" y="6"/>
                    </a:cubicBezTo>
                    <a:cubicBezTo>
                      <a:pt x="17" y="9"/>
                      <a:pt x="17" y="11"/>
                      <a:pt x="15" y="10"/>
                    </a:cubicBezTo>
                    <a:cubicBezTo>
                      <a:pt x="14" y="10"/>
                      <a:pt x="10" y="10"/>
                      <a:pt x="3" y="14"/>
                    </a:cubicBezTo>
                    <a:close/>
                  </a:path>
                </a:pathLst>
              </a:custGeom>
              <a:solidFill>
                <a:srgbClr val="502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dirty="0">
                  <a:solidFill>
                    <a:prstClr val="black"/>
                  </a:solidFill>
                  <a:latin typeface="Calibri"/>
                  <a:cs typeface="Cordia New" panose="020B0304020202020204" pitchFamily="34" charset="-34"/>
                </a:endParaRPr>
              </a:p>
            </p:txBody>
          </p:sp>
          <p:sp>
            <p:nvSpPr>
              <p:cNvPr id="105" name="Freeform 816">
                <a:extLst>
                  <a:ext uri="{FF2B5EF4-FFF2-40B4-BE49-F238E27FC236}">
                    <a16:creationId xmlns:a16="http://schemas.microsoft.com/office/drawing/2014/main" id="{00E2298A-3B26-4F27-A051-A1BD324B6CFF}"/>
                  </a:ext>
                </a:extLst>
              </p:cNvPr>
              <p:cNvSpPr>
                <a:spLocks/>
              </p:cNvSpPr>
              <p:nvPr/>
            </p:nvSpPr>
            <p:spPr bwMode="auto">
              <a:xfrm>
                <a:off x="3675830" y="3521399"/>
                <a:ext cx="237931" cy="218105"/>
              </a:xfrm>
              <a:custGeom>
                <a:avLst/>
                <a:gdLst>
                  <a:gd name="T0" fmla="*/ 15 w 17"/>
                  <a:gd name="T1" fmla="*/ 16 h 16"/>
                  <a:gd name="T2" fmla="*/ 2 w 17"/>
                  <a:gd name="T3" fmla="*/ 7 h 16"/>
                  <a:gd name="T4" fmla="*/ 2 w 17"/>
                  <a:gd name="T5" fmla="*/ 13 h 16"/>
                  <a:gd name="T6" fmla="*/ 15 w 17"/>
                  <a:gd name="T7" fmla="*/ 16 h 16"/>
                </a:gdLst>
                <a:ahLst/>
                <a:cxnLst>
                  <a:cxn ang="0">
                    <a:pos x="T0" y="T1"/>
                  </a:cxn>
                  <a:cxn ang="0">
                    <a:pos x="T2" y="T3"/>
                  </a:cxn>
                  <a:cxn ang="0">
                    <a:pos x="T4" y="T5"/>
                  </a:cxn>
                  <a:cxn ang="0">
                    <a:pos x="T6" y="T7"/>
                  </a:cxn>
                </a:cxnLst>
                <a:rect l="0" t="0" r="r" b="b"/>
                <a:pathLst>
                  <a:path w="17" h="16">
                    <a:moveTo>
                      <a:pt x="15" y="16"/>
                    </a:moveTo>
                    <a:cubicBezTo>
                      <a:pt x="17" y="9"/>
                      <a:pt x="6" y="0"/>
                      <a:pt x="2" y="7"/>
                    </a:cubicBezTo>
                    <a:cubicBezTo>
                      <a:pt x="0" y="11"/>
                      <a:pt x="0" y="13"/>
                      <a:pt x="2" y="13"/>
                    </a:cubicBezTo>
                    <a:cubicBezTo>
                      <a:pt x="4" y="12"/>
                      <a:pt x="7" y="11"/>
                      <a:pt x="15" y="16"/>
                    </a:cubicBezTo>
                    <a:close/>
                  </a:path>
                </a:pathLst>
              </a:custGeom>
              <a:solidFill>
                <a:srgbClr val="502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dirty="0">
                  <a:solidFill>
                    <a:prstClr val="black"/>
                  </a:solidFill>
                  <a:latin typeface="Calibri"/>
                  <a:cs typeface="Cordia New" panose="020B0304020202020204" pitchFamily="34" charset="-34"/>
                </a:endParaRPr>
              </a:p>
            </p:txBody>
          </p:sp>
          <p:sp>
            <p:nvSpPr>
              <p:cNvPr id="106" name="Oval 817">
                <a:extLst>
                  <a:ext uri="{FF2B5EF4-FFF2-40B4-BE49-F238E27FC236}">
                    <a16:creationId xmlns:a16="http://schemas.microsoft.com/office/drawing/2014/main" id="{9DA48509-7C6E-4F00-AC86-A96C12E2FAFB}"/>
                  </a:ext>
                </a:extLst>
              </p:cNvPr>
              <p:cNvSpPr>
                <a:spLocks noChangeArrowheads="1"/>
              </p:cNvSpPr>
              <p:nvPr/>
            </p:nvSpPr>
            <p:spPr bwMode="auto">
              <a:xfrm>
                <a:off x="3385026" y="3812203"/>
                <a:ext cx="85921" cy="118965"/>
              </a:xfrm>
              <a:prstGeom prst="ellipse">
                <a:avLst/>
              </a:prstGeom>
              <a:solidFill>
                <a:srgbClr val="2B18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07" name="Oval 818">
                <a:extLst>
                  <a:ext uri="{FF2B5EF4-FFF2-40B4-BE49-F238E27FC236}">
                    <a16:creationId xmlns:a16="http://schemas.microsoft.com/office/drawing/2014/main" id="{3FE6C52B-A74D-4149-910C-F890D92DC578}"/>
                  </a:ext>
                </a:extLst>
              </p:cNvPr>
              <p:cNvSpPr>
                <a:spLocks noChangeArrowheads="1"/>
              </p:cNvSpPr>
              <p:nvPr/>
            </p:nvSpPr>
            <p:spPr bwMode="auto">
              <a:xfrm>
                <a:off x="3715485" y="3798985"/>
                <a:ext cx="85921" cy="118965"/>
              </a:xfrm>
              <a:prstGeom prst="ellipse">
                <a:avLst/>
              </a:prstGeom>
              <a:solidFill>
                <a:srgbClr val="2B18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08" name="Freeform 819">
                <a:extLst>
                  <a:ext uri="{FF2B5EF4-FFF2-40B4-BE49-F238E27FC236}">
                    <a16:creationId xmlns:a16="http://schemas.microsoft.com/office/drawing/2014/main" id="{C6E75620-3E92-416D-AA94-B71DCA543F89}"/>
                  </a:ext>
                </a:extLst>
              </p:cNvPr>
              <p:cNvSpPr>
                <a:spLocks/>
              </p:cNvSpPr>
              <p:nvPr/>
            </p:nvSpPr>
            <p:spPr bwMode="auto">
              <a:xfrm>
                <a:off x="3418070" y="4201601"/>
                <a:ext cx="343678" cy="118965"/>
              </a:xfrm>
              <a:custGeom>
                <a:avLst/>
                <a:gdLst>
                  <a:gd name="T0" fmla="*/ 0 w 25"/>
                  <a:gd name="T1" fmla="*/ 0 h 19"/>
                  <a:gd name="T2" fmla="*/ 25 w 25"/>
                  <a:gd name="T3" fmla="*/ 0 h 19"/>
                  <a:gd name="T4" fmla="*/ 0 w 25"/>
                  <a:gd name="T5" fmla="*/ 0 h 19"/>
                </a:gdLst>
                <a:ahLst/>
                <a:cxnLst>
                  <a:cxn ang="0">
                    <a:pos x="T0" y="T1"/>
                  </a:cxn>
                  <a:cxn ang="0">
                    <a:pos x="T2" y="T3"/>
                  </a:cxn>
                  <a:cxn ang="0">
                    <a:pos x="T4" y="T5"/>
                  </a:cxn>
                </a:cxnLst>
                <a:rect l="0" t="0" r="r" b="b"/>
                <a:pathLst>
                  <a:path w="25" h="19">
                    <a:moveTo>
                      <a:pt x="0" y="0"/>
                    </a:moveTo>
                    <a:cubicBezTo>
                      <a:pt x="6" y="2"/>
                      <a:pt x="13" y="5"/>
                      <a:pt x="25" y="0"/>
                    </a:cubicBezTo>
                    <a:cubicBezTo>
                      <a:pt x="19" y="17"/>
                      <a:pt x="10" y="1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09" name="Freeform 823">
                <a:extLst>
                  <a:ext uri="{FF2B5EF4-FFF2-40B4-BE49-F238E27FC236}">
                    <a16:creationId xmlns:a16="http://schemas.microsoft.com/office/drawing/2014/main" id="{19577B4C-83A0-46BF-814D-D50C7CE643D7}"/>
                  </a:ext>
                </a:extLst>
              </p:cNvPr>
              <p:cNvSpPr>
                <a:spLocks/>
              </p:cNvSpPr>
              <p:nvPr/>
            </p:nvSpPr>
            <p:spPr bwMode="auto">
              <a:xfrm>
                <a:off x="3562463" y="3916395"/>
                <a:ext cx="118965" cy="204887"/>
              </a:xfrm>
              <a:custGeom>
                <a:avLst/>
                <a:gdLst>
                  <a:gd name="T0" fmla="*/ 0 w 9"/>
                  <a:gd name="T1" fmla="*/ 0 h 15"/>
                  <a:gd name="T2" fmla="*/ 3 w 9"/>
                  <a:gd name="T3" fmla="*/ 2 h 15"/>
                  <a:gd name="T4" fmla="*/ 6 w 9"/>
                  <a:gd name="T5" fmla="*/ 5 h 15"/>
                  <a:gd name="T6" fmla="*/ 8 w 9"/>
                  <a:gd name="T7" fmla="*/ 8 h 15"/>
                  <a:gd name="T8" fmla="*/ 9 w 9"/>
                  <a:gd name="T9" fmla="*/ 11 h 15"/>
                  <a:gd name="T10" fmla="*/ 8 w 9"/>
                  <a:gd name="T11" fmla="*/ 13 h 15"/>
                  <a:gd name="T12" fmla="*/ 5 w 9"/>
                  <a:gd name="T13" fmla="*/ 14 h 15"/>
                  <a:gd name="T14" fmla="*/ 4 w 9"/>
                  <a:gd name="T15" fmla="*/ 15 h 15"/>
                  <a:gd name="T16" fmla="*/ 4 w 9"/>
                  <a:gd name="T17" fmla="*/ 15 h 15"/>
                  <a:gd name="T18" fmla="*/ 3 w 9"/>
                  <a:gd name="T19" fmla="*/ 15 h 15"/>
                  <a:gd name="T20" fmla="*/ 2 w 9"/>
                  <a:gd name="T21" fmla="*/ 15 h 15"/>
                  <a:gd name="T22" fmla="*/ 1 w 9"/>
                  <a:gd name="T23" fmla="*/ 14 h 15"/>
                  <a:gd name="T24" fmla="*/ 0 w 9"/>
                  <a:gd name="T25" fmla="*/ 14 h 15"/>
                  <a:gd name="T26" fmla="*/ 1 w 9"/>
                  <a:gd name="T27" fmla="*/ 14 h 15"/>
                  <a:gd name="T28" fmla="*/ 2 w 9"/>
                  <a:gd name="T29" fmla="*/ 14 h 15"/>
                  <a:gd name="T30" fmla="*/ 3 w 9"/>
                  <a:gd name="T31" fmla="*/ 14 h 15"/>
                  <a:gd name="T32" fmla="*/ 4 w 9"/>
                  <a:gd name="T33" fmla="*/ 13 h 15"/>
                  <a:gd name="T34" fmla="*/ 5 w 9"/>
                  <a:gd name="T35" fmla="*/ 13 h 15"/>
                  <a:gd name="T36" fmla="*/ 6 w 9"/>
                  <a:gd name="T37" fmla="*/ 12 h 15"/>
                  <a:gd name="T38" fmla="*/ 7 w 9"/>
                  <a:gd name="T39" fmla="*/ 11 h 15"/>
                  <a:gd name="T40" fmla="*/ 6 w 9"/>
                  <a:gd name="T41" fmla="*/ 9 h 15"/>
                  <a:gd name="T42" fmla="*/ 4 w 9"/>
                  <a:gd name="T43" fmla="*/ 6 h 15"/>
                  <a:gd name="T44" fmla="*/ 2 w 9"/>
                  <a:gd name="T45" fmla="*/ 3 h 15"/>
                  <a:gd name="T46" fmla="*/ 0 w 9"/>
                  <a:gd name="T4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15">
                    <a:moveTo>
                      <a:pt x="0" y="0"/>
                    </a:moveTo>
                    <a:cubicBezTo>
                      <a:pt x="0" y="0"/>
                      <a:pt x="2" y="0"/>
                      <a:pt x="3" y="2"/>
                    </a:cubicBezTo>
                    <a:cubicBezTo>
                      <a:pt x="4" y="3"/>
                      <a:pt x="5" y="4"/>
                      <a:pt x="6" y="5"/>
                    </a:cubicBezTo>
                    <a:cubicBezTo>
                      <a:pt x="7" y="6"/>
                      <a:pt x="8" y="7"/>
                      <a:pt x="8" y="8"/>
                    </a:cubicBezTo>
                    <a:cubicBezTo>
                      <a:pt x="9" y="9"/>
                      <a:pt x="9" y="10"/>
                      <a:pt x="9" y="11"/>
                    </a:cubicBezTo>
                    <a:cubicBezTo>
                      <a:pt x="9" y="12"/>
                      <a:pt x="8" y="13"/>
                      <a:pt x="8" y="13"/>
                    </a:cubicBezTo>
                    <a:cubicBezTo>
                      <a:pt x="7" y="14"/>
                      <a:pt x="6" y="14"/>
                      <a:pt x="5" y="14"/>
                    </a:cubicBezTo>
                    <a:cubicBezTo>
                      <a:pt x="5" y="15"/>
                      <a:pt x="5" y="15"/>
                      <a:pt x="4" y="15"/>
                    </a:cubicBezTo>
                    <a:cubicBezTo>
                      <a:pt x="4" y="15"/>
                      <a:pt x="4" y="15"/>
                      <a:pt x="4" y="15"/>
                    </a:cubicBezTo>
                    <a:cubicBezTo>
                      <a:pt x="3" y="15"/>
                      <a:pt x="3" y="15"/>
                      <a:pt x="3" y="15"/>
                    </a:cubicBezTo>
                    <a:cubicBezTo>
                      <a:pt x="3" y="15"/>
                      <a:pt x="2" y="15"/>
                      <a:pt x="2" y="15"/>
                    </a:cubicBezTo>
                    <a:cubicBezTo>
                      <a:pt x="2" y="15"/>
                      <a:pt x="1" y="15"/>
                      <a:pt x="1" y="14"/>
                    </a:cubicBezTo>
                    <a:cubicBezTo>
                      <a:pt x="0" y="14"/>
                      <a:pt x="0" y="14"/>
                      <a:pt x="0" y="14"/>
                    </a:cubicBezTo>
                    <a:cubicBezTo>
                      <a:pt x="0" y="14"/>
                      <a:pt x="0" y="14"/>
                      <a:pt x="1" y="14"/>
                    </a:cubicBezTo>
                    <a:cubicBezTo>
                      <a:pt x="1" y="14"/>
                      <a:pt x="2" y="14"/>
                      <a:pt x="2" y="14"/>
                    </a:cubicBezTo>
                    <a:cubicBezTo>
                      <a:pt x="2" y="14"/>
                      <a:pt x="3" y="14"/>
                      <a:pt x="3" y="14"/>
                    </a:cubicBezTo>
                    <a:cubicBezTo>
                      <a:pt x="4" y="13"/>
                      <a:pt x="4" y="13"/>
                      <a:pt x="4" y="13"/>
                    </a:cubicBezTo>
                    <a:cubicBezTo>
                      <a:pt x="4" y="13"/>
                      <a:pt x="5" y="13"/>
                      <a:pt x="5" y="13"/>
                    </a:cubicBezTo>
                    <a:cubicBezTo>
                      <a:pt x="5" y="13"/>
                      <a:pt x="6" y="12"/>
                      <a:pt x="6" y="12"/>
                    </a:cubicBezTo>
                    <a:cubicBezTo>
                      <a:pt x="7" y="12"/>
                      <a:pt x="7" y="11"/>
                      <a:pt x="7" y="11"/>
                    </a:cubicBezTo>
                    <a:cubicBezTo>
                      <a:pt x="7" y="10"/>
                      <a:pt x="7" y="10"/>
                      <a:pt x="6" y="9"/>
                    </a:cubicBezTo>
                    <a:cubicBezTo>
                      <a:pt x="6" y="8"/>
                      <a:pt x="5" y="7"/>
                      <a:pt x="4" y="6"/>
                    </a:cubicBezTo>
                    <a:cubicBezTo>
                      <a:pt x="4" y="5"/>
                      <a:pt x="3" y="4"/>
                      <a:pt x="2" y="3"/>
                    </a:cubicBezTo>
                    <a:cubicBezTo>
                      <a:pt x="1" y="1"/>
                      <a:pt x="0" y="0"/>
                      <a:pt x="0" y="0"/>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dirty="0">
                  <a:solidFill>
                    <a:prstClr val="black"/>
                  </a:solidFill>
                  <a:latin typeface="Calibri"/>
                  <a:cs typeface="Cordia New" panose="020B0304020202020204" pitchFamily="34" charset="-34"/>
                </a:endParaRPr>
              </a:p>
            </p:txBody>
          </p:sp>
        </p:grpSp>
        <p:pic>
          <p:nvPicPr>
            <p:cNvPr id="9" name="صورة 8">
              <a:extLst>
                <a:ext uri="{FF2B5EF4-FFF2-40B4-BE49-F238E27FC236}">
                  <a16:creationId xmlns:a16="http://schemas.microsoft.com/office/drawing/2014/main" id="{D8B7A6FA-5FB4-4C74-ADEE-B49029B22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949" y="4495784"/>
              <a:ext cx="1729465" cy="1075727"/>
            </a:xfrm>
            <a:prstGeom prst="rect">
              <a:avLst/>
            </a:prstGeom>
          </p:spPr>
        </p:pic>
        <p:pic>
          <p:nvPicPr>
            <p:cNvPr id="111" name="صورة 110">
              <a:extLst>
                <a:ext uri="{FF2B5EF4-FFF2-40B4-BE49-F238E27FC236}">
                  <a16:creationId xmlns:a16="http://schemas.microsoft.com/office/drawing/2014/main" id="{0168570E-35F2-4C56-B11B-A2BD28FF0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331266" y="4440662"/>
              <a:ext cx="1729465" cy="1075727"/>
            </a:xfrm>
            <a:prstGeom prst="rect">
              <a:avLst/>
            </a:prstGeom>
          </p:spPr>
        </p:pic>
      </p:grpSp>
      <p:sp>
        <p:nvSpPr>
          <p:cNvPr id="25" name="TextBox 138">
            <a:extLst>
              <a:ext uri="{FF2B5EF4-FFF2-40B4-BE49-F238E27FC236}">
                <a16:creationId xmlns:a16="http://schemas.microsoft.com/office/drawing/2014/main" id="{ECB9B077-08BF-4BBA-B8B9-374DA540AE8B}"/>
              </a:ext>
            </a:extLst>
          </p:cNvPr>
          <p:cNvSpPr txBox="1"/>
          <p:nvPr/>
        </p:nvSpPr>
        <p:spPr>
          <a:xfrm flipH="1">
            <a:off x="4396212" y="266596"/>
            <a:ext cx="5692715" cy="830997"/>
          </a:xfrm>
          <a:prstGeom prst="rect">
            <a:avLst/>
          </a:prstGeom>
          <a:noFill/>
        </p:spPr>
        <p:txBody>
          <a:bodyPr wrap="square" lIns="0" tIns="0" rIns="0" bIns="0" rtlCol="0">
            <a:spAutoFit/>
          </a:bodyPr>
          <a:lstStyle/>
          <a:p>
            <a:pPr algn="justLow"/>
            <a:r>
              <a:rPr lang="ar-IQ" sz="5400" dirty="0">
                <a:solidFill>
                  <a:srgbClr val="00B0F0"/>
                </a:solidFill>
                <a:latin typeface="STV" pitchFamily="2" charset="-78"/>
                <a:cs typeface="STV" pitchFamily="2" charset="-78"/>
              </a:rPr>
              <a:t>الفكرة , الأمنية , الحلم</a:t>
            </a:r>
            <a:endParaRPr lang="en-US" sz="5400" b="1" dirty="0">
              <a:solidFill>
                <a:srgbClr val="00B0F0"/>
              </a:solidFill>
              <a:latin typeface="STV" pitchFamily="2" charset="-78"/>
              <a:cs typeface="STV" pitchFamily="2" charset="-78"/>
            </a:endParaRPr>
          </a:p>
        </p:txBody>
      </p:sp>
      <p:sp>
        <p:nvSpPr>
          <p:cNvPr id="27" name="TextBox 141">
            <a:extLst>
              <a:ext uri="{FF2B5EF4-FFF2-40B4-BE49-F238E27FC236}">
                <a16:creationId xmlns:a16="http://schemas.microsoft.com/office/drawing/2014/main" id="{165814DE-EABE-48E9-8AF7-55150EDBA0A5}"/>
              </a:ext>
            </a:extLst>
          </p:cNvPr>
          <p:cNvSpPr txBox="1"/>
          <p:nvPr/>
        </p:nvSpPr>
        <p:spPr>
          <a:xfrm flipH="1">
            <a:off x="-345461" y="810293"/>
            <a:ext cx="4080231" cy="1846659"/>
          </a:xfrm>
          <a:prstGeom prst="rect">
            <a:avLst/>
          </a:prstGeom>
          <a:noFill/>
        </p:spPr>
        <p:txBody>
          <a:bodyPr wrap="square" lIns="0" tIns="0" rIns="0" bIns="0" rtlCol="0">
            <a:spAutoFit/>
          </a:bodyPr>
          <a:lstStyle/>
          <a:p>
            <a:pPr algn="ctr"/>
            <a:r>
              <a:rPr lang="ar-IQ" sz="6000" dirty="0">
                <a:solidFill>
                  <a:schemeClr val="bg1"/>
                </a:solidFill>
                <a:cs typeface="Typographical line_0" panose="00000700000000000000" pitchFamily="2" charset="-78"/>
              </a:rPr>
              <a:t>قانون </a:t>
            </a:r>
          </a:p>
          <a:p>
            <a:pPr algn="ctr"/>
            <a:r>
              <a:rPr lang="ar-IQ" sz="6000" dirty="0">
                <a:solidFill>
                  <a:schemeClr val="bg1"/>
                </a:solidFill>
                <a:cs typeface="Typographical line_0" panose="00000700000000000000" pitchFamily="2" charset="-78"/>
              </a:rPr>
              <a:t>الأفوكادو</a:t>
            </a:r>
          </a:p>
        </p:txBody>
      </p:sp>
      <p:sp>
        <p:nvSpPr>
          <p:cNvPr id="104" name="Freeform 118">
            <a:extLst>
              <a:ext uri="{FF2B5EF4-FFF2-40B4-BE49-F238E27FC236}">
                <a16:creationId xmlns:a16="http://schemas.microsoft.com/office/drawing/2014/main" id="{B58B8FFD-B18C-40E1-89F4-B90516F87488}"/>
              </a:ext>
            </a:extLst>
          </p:cNvPr>
          <p:cNvSpPr>
            <a:spLocks/>
          </p:cNvSpPr>
          <p:nvPr/>
        </p:nvSpPr>
        <p:spPr bwMode="auto">
          <a:xfrm>
            <a:off x="1314231" y="5401915"/>
            <a:ext cx="38095" cy="75397"/>
          </a:xfrm>
          <a:custGeom>
            <a:avLst/>
            <a:gdLst>
              <a:gd name="T0" fmla="*/ 0 w 16"/>
              <a:gd name="T1" fmla="*/ 32 h 32"/>
              <a:gd name="T2" fmla="*/ 16 w 16"/>
              <a:gd name="T3" fmla="*/ 0 h 32"/>
              <a:gd name="T4" fmla="*/ 7 w 16"/>
              <a:gd name="T5" fmla="*/ 16 h 32"/>
              <a:gd name="T6" fmla="*/ 0 w 16"/>
              <a:gd name="T7" fmla="*/ 32 h 32"/>
            </a:gdLst>
            <a:ahLst/>
            <a:cxnLst>
              <a:cxn ang="0">
                <a:pos x="T0" y="T1"/>
              </a:cxn>
              <a:cxn ang="0">
                <a:pos x="T2" y="T3"/>
              </a:cxn>
              <a:cxn ang="0">
                <a:pos x="T4" y="T5"/>
              </a:cxn>
              <a:cxn ang="0">
                <a:pos x="T6" y="T7"/>
              </a:cxn>
            </a:cxnLst>
            <a:rect l="0" t="0" r="r" b="b"/>
            <a:pathLst>
              <a:path w="16" h="32">
                <a:moveTo>
                  <a:pt x="0" y="32"/>
                </a:moveTo>
                <a:cubicBezTo>
                  <a:pt x="1" y="19"/>
                  <a:pt x="2" y="7"/>
                  <a:pt x="16" y="0"/>
                </a:cubicBezTo>
                <a:cubicBezTo>
                  <a:pt x="12" y="6"/>
                  <a:pt x="9" y="11"/>
                  <a:pt x="7" y="16"/>
                </a:cubicBezTo>
                <a:cubicBezTo>
                  <a:pt x="4" y="21"/>
                  <a:pt x="2" y="26"/>
                  <a:pt x="0" y="32"/>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sp>
        <p:nvSpPr>
          <p:cNvPr id="38" name="TextBox 141">
            <a:extLst>
              <a:ext uri="{FF2B5EF4-FFF2-40B4-BE49-F238E27FC236}">
                <a16:creationId xmlns:a16="http://schemas.microsoft.com/office/drawing/2014/main" id="{71963569-A7FB-4C2D-A902-1E967BF113B5}"/>
              </a:ext>
            </a:extLst>
          </p:cNvPr>
          <p:cNvSpPr txBox="1"/>
          <p:nvPr/>
        </p:nvSpPr>
        <p:spPr>
          <a:xfrm flipH="1">
            <a:off x="3780798" y="1422481"/>
            <a:ext cx="6186323" cy="1292662"/>
          </a:xfrm>
          <a:prstGeom prst="rect">
            <a:avLst/>
          </a:prstGeom>
          <a:noFill/>
        </p:spPr>
        <p:txBody>
          <a:bodyPr wrap="square" lIns="0" tIns="0" rIns="0" bIns="0" rtlCol="0">
            <a:spAutoFit/>
          </a:bodyPr>
          <a:lstStyle/>
          <a:p>
            <a:r>
              <a:rPr lang="ar-IQ" sz="2800" b="1" dirty="0">
                <a:cs typeface="Typographical line_0" panose="00000700000000000000" pitchFamily="2" charset="-78"/>
              </a:rPr>
              <a:t>المشروع إن لم ينضج في الرأس فلن ينفع في الواقع  (</a:t>
            </a:r>
            <a:r>
              <a:rPr lang="ar-IQ" sz="2800" b="1" dirty="0">
                <a:solidFill>
                  <a:srgbClr val="B931B9"/>
                </a:solidFill>
                <a:cs typeface="Typographical line_0" panose="00000700000000000000" pitchFamily="2" charset="-78"/>
              </a:rPr>
              <a:t>قانون الأفوكادو</a:t>
            </a:r>
            <a:r>
              <a:rPr lang="ar-IQ" sz="2800" b="1" dirty="0">
                <a:cs typeface="Typographical line_0" panose="00000700000000000000" pitchFamily="2" charset="-78"/>
              </a:rPr>
              <a:t>) فإن لم ينضج لن ينفع صاحبه ولن تنتفع منه أمته. </a:t>
            </a:r>
            <a:endParaRPr lang="ar-SA" sz="2800" dirty="0">
              <a:latin typeface="Frutiger LT Arabic 45 Light" panose="01000000000000000000" pitchFamily="2" charset="-78"/>
              <a:cs typeface="Typographical line_0" panose="00000700000000000000" pitchFamily="2" charset="-78"/>
            </a:endParaRPr>
          </a:p>
        </p:txBody>
      </p:sp>
      <p:grpSp>
        <p:nvGrpSpPr>
          <p:cNvPr id="5" name="مجموعة 4">
            <a:extLst>
              <a:ext uri="{FF2B5EF4-FFF2-40B4-BE49-F238E27FC236}">
                <a16:creationId xmlns:a16="http://schemas.microsoft.com/office/drawing/2014/main" id="{5CEA443F-5578-42B9-AEE4-1E64C54390AA}"/>
              </a:ext>
            </a:extLst>
          </p:cNvPr>
          <p:cNvGrpSpPr/>
          <p:nvPr/>
        </p:nvGrpSpPr>
        <p:grpSpPr>
          <a:xfrm>
            <a:off x="10115550" y="14253"/>
            <a:ext cx="2076450" cy="1797880"/>
            <a:chOff x="10115550" y="14253"/>
            <a:chExt cx="2076450" cy="1797880"/>
          </a:xfrm>
        </p:grpSpPr>
        <p:grpSp>
          <p:nvGrpSpPr>
            <p:cNvPr id="41" name="مجموعة 40">
              <a:extLst>
                <a:ext uri="{FF2B5EF4-FFF2-40B4-BE49-F238E27FC236}">
                  <a16:creationId xmlns:a16="http://schemas.microsoft.com/office/drawing/2014/main" id="{39F2D315-B789-4C2E-9EE7-8453F09E615F}"/>
                </a:ext>
              </a:extLst>
            </p:cNvPr>
            <p:cNvGrpSpPr/>
            <p:nvPr/>
          </p:nvGrpSpPr>
          <p:grpSpPr>
            <a:xfrm>
              <a:off x="10115550" y="14253"/>
              <a:ext cx="2076450" cy="1797880"/>
              <a:chOff x="746915" y="3748415"/>
              <a:chExt cx="1144466" cy="990928"/>
            </a:xfrm>
          </p:grpSpPr>
          <p:sp>
            <p:nvSpPr>
              <p:cNvPr id="42" name="شكل حر: شكل 41">
                <a:extLst>
                  <a:ext uri="{FF2B5EF4-FFF2-40B4-BE49-F238E27FC236}">
                    <a16:creationId xmlns:a16="http://schemas.microsoft.com/office/drawing/2014/main" id="{E7C8B528-9286-4AFC-8DEE-343050CF2C08}"/>
                  </a:ext>
                </a:extLst>
              </p:cNvPr>
              <p:cNvSpPr/>
              <p:nvPr/>
            </p:nvSpPr>
            <p:spPr>
              <a:xfrm>
                <a:off x="1121814" y="4354561"/>
                <a:ext cx="44570" cy="14857"/>
              </a:xfrm>
              <a:custGeom>
                <a:avLst/>
                <a:gdLst>
                  <a:gd name="connsiteX0" fmla="*/ 36195 w 28575"/>
                  <a:gd name="connsiteY0" fmla="*/ 7620 h 9525"/>
                  <a:gd name="connsiteX1" fmla="*/ 18098 w 28575"/>
                  <a:gd name="connsiteY1" fmla="*/ 15240 h 9525"/>
                  <a:gd name="connsiteX2" fmla="*/ 0 w 28575"/>
                  <a:gd name="connsiteY2" fmla="*/ 7620 h 9525"/>
                  <a:gd name="connsiteX3" fmla="*/ 18098 w 28575"/>
                  <a:gd name="connsiteY3" fmla="*/ 0 h 9525"/>
                  <a:gd name="connsiteX4" fmla="*/ 36195 w 28575"/>
                  <a:gd name="connsiteY4" fmla="*/ 762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9525">
                    <a:moveTo>
                      <a:pt x="36195" y="7620"/>
                    </a:moveTo>
                    <a:cubicBezTo>
                      <a:pt x="36195" y="11829"/>
                      <a:pt x="28092" y="15240"/>
                      <a:pt x="18098" y="15240"/>
                    </a:cubicBezTo>
                    <a:cubicBezTo>
                      <a:pt x="8103" y="15240"/>
                      <a:pt x="0" y="11828"/>
                      <a:pt x="0" y="7620"/>
                    </a:cubicBezTo>
                    <a:cubicBezTo>
                      <a:pt x="0" y="3412"/>
                      <a:pt x="8103" y="0"/>
                      <a:pt x="18098" y="0"/>
                    </a:cubicBezTo>
                    <a:cubicBezTo>
                      <a:pt x="28092" y="0"/>
                      <a:pt x="36195" y="3412"/>
                      <a:pt x="36195" y="7620"/>
                    </a:cubicBezTo>
                    <a:close/>
                  </a:path>
                </a:pathLst>
              </a:custGeom>
              <a:solidFill>
                <a:srgbClr val="3C3C3B"/>
              </a:solidFill>
              <a:ln w="9525" cap="flat">
                <a:noFill/>
                <a:prstDash val="solid"/>
                <a:miter/>
              </a:ln>
            </p:spPr>
            <p:txBody>
              <a:bodyPr rtlCol="1" anchor="ctr"/>
              <a:lstStyle/>
              <a:p>
                <a:endParaRPr lang="ar-EG"/>
              </a:p>
            </p:txBody>
          </p:sp>
          <p:sp>
            <p:nvSpPr>
              <p:cNvPr id="43" name="شكل حر: شكل 42">
                <a:extLst>
                  <a:ext uri="{FF2B5EF4-FFF2-40B4-BE49-F238E27FC236}">
                    <a16:creationId xmlns:a16="http://schemas.microsoft.com/office/drawing/2014/main" id="{6FA3A7E1-B0FD-4F8B-B85D-7BBFD78C47E6}"/>
                  </a:ext>
                </a:extLst>
              </p:cNvPr>
              <p:cNvSpPr/>
              <p:nvPr/>
            </p:nvSpPr>
            <p:spPr>
              <a:xfrm>
                <a:off x="1081702" y="4243136"/>
                <a:ext cx="133709" cy="103996"/>
              </a:xfrm>
              <a:custGeom>
                <a:avLst/>
                <a:gdLst>
                  <a:gd name="connsiteX0" fmla="*/ 0 w 85725"/>
                  <a:gd name="connsiteY0" fmla="*/ 0 h 66675"/>
                  <a:gd name="connsiteX1" fmla="*/ 89535 w 85725"/>
                  <a:gd name="connsiteY1" fmla="*/ 0 h 66675"/>
                  <a:gd name="connsiteX2" fmla="*/ 89535 w 85725"/>
                  <a:gd name="connsiteY2" fmla="*/ 68580 h 66675"/>
                  <a:gd name="connsiteX3" fmla="*/ 0 w 85725"/>
                  <a:gd name="connsiteY3" fmla="*/ 68580 h 66675"/>
                </a:gdLst>
                <a:ahLst/>
                <a:cxnLst>
                  <a:cxn ang="0">
                    <a:pos x="connsiteX0" y="connsiteY0"/>
                  </a:cxn>
                  <a:cxn ang="0">
                    <a:pos x="connsiteX1" y="connsiteY1"/>
                  </a:cxn>
                  <a:cxn ang="0">
                    <a:pos x="connsiteX2" y="connsiteY2"/>
                  </a:cxn>
                  <a:cxn ang="0">
                    <a:pos x="connsiteX3" y="connsiteY3"/>
                  </a:cxn>
                </a:cxnLst>
                <a:rect l="l" t="t" r="r" b="b"/>
                <a:pathLst>
                  <a:path w="85725" h="66675">
                    <a:moveTo>
                      <a:pt x="0" y="0"/>
                    </a:moveTo>
                    <a:lnTo>
                      <a:pt x="89535" y="0"/>
                    </a:lnTo>
                    <a:lnTo>
                      <a:pt x="89535" y="68580"/>
                    </a:lnTo>
                    <a:lnTo>
                      <a:pt x="0" y="68580"/>
                    </a:lnTo>
                    <a:close/>
                  </a:path>
                </a:pathLst>
              </a:custGeom>
              <a:solidFill>
                <a:srgbClr val="C6C6C6"/>
              </a:solidFill>
              <a:ln w="9525" cap="flat">
                <a:noFill/>
                <a:prstDash val="solid"/>
                <a:miter/>
              </a:ln>
            </p:spPr>
            <p:txBody>
              <a:bodyPr rtlCol="1" anchor="ctr"/>
              <a:lstStyle/>
              <a:p>
                <a:endParaRPr lang="ar-EG"/>
              </a:p>
            </p:txBody>
          </p:sp>
          <p:sp>
            <p:nvSpPr>
              <p:cNvPr id="44" name="شكل حر: شكل 43">
                <a:extLst>
                  <a:ext uri="{FF2B5EF4-FFF2-40B4-BE49-F238E27FC236}">
                    <a16:creationId xmlns:a16="http://schemas.microsoft.com/office/drawing/2014/main" id="{909FB4FB-C288-4C83-B2A6-7A3DF1D67E90}"/>
                  </a:ext>
                </a:extLst>
              </p:cNvPr>
              <p:cNvSpPr/>
              <p:nvPr/>
            </p:nvSpPr>
            <p:spPr>
              <a:xfrm>
                <a:off x="1004163" y="3900427"/>
                <a:ext cx="282274" cy="341700"/>
              </a:xfrm>
              <a:custGeom>
                <a:avLst/>
                <a:gdLst>
                  <a:gd name="connsiteX0" fmla="*/ 187825 w 180975"/>
                  <a:gd name="connsiteY0" fmla="*/ 97802 h 219075"/>
                  <a:gd name="connsiteX1" fmla="*/ 83050 w 180975"/>
                  <a:gd name="connsiteY1" fmla="*/ 647 h 219075"/>
                  <a:gd name="connsiteX2" fmla="*/ 1135 w 180975"/>
                  <a:gd name="connsiteY2" fmla="*/ 81610 h 219075"/>
                  <a:gd name="connsiteX3" fmla="*/ 27805 w 180975"/>
                  <a:gd name="connsiteY3" fmla="*/ 167335 h 219075"/>
                  <a:gd name="connsiteX4" fmla="*/ 48760 w 180975"/>
                  <a:gd name="connsiteY4" fmla="*/ 218770 h 219075"/>
                  <a:gd name="connsiteX5" fmla="*/ 48760 w 180975"/>
                  <a:gd name="connsiteY5" fmla="*/ 219722 h 219075"/>
                  <a:gd name="connsiteX6" fmla="*/ 138295 w 180975"/>
                  <a:gd name="connsiteY6" fmla="*/ 219722 h 219075"/>
                  <a:gd name="connsiteX7" fmla="*/ 138295 w 180975"/>
                  <a:gd name="connsiteY7" fmla="*/ 218770 h 219075"/>
                  <a:gd name="connsiteX8" fmla="*/ 159250 w 180975"/>
                  <a:gd name="connsiteY8" fmla="*/ 167335 h 219075"/>
                  <a:gd name="connsiteX9" fmla="*/ 187825 w 180975"/>
                  <a:gd name="connsiteY9" fmla="*/ 97802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19075">
                    <a:moveTo>
                      <a:pt x="187825" y="97802"/>
                    </a:moveTo>
                    <a:cubicBezTo>
                      <a:pt x="187825" y="39700"/>
                      <a:pt x="140200" y="-6020"/>
                      <a:pt x="83050" y="647"/>
                    </a:cubicBezTo>
                    <a:cubicBezTo>
                      <a:pt x="42093" y="5410"/>
                      <a:pt x="7803" y="38747"/>
                      <a:pt x="1135" y="81610"/>
                    </a:cubicBezTo>
                    <a:cubicBezTo>
                      <a:pt x="-3627" y="114947"/>
                      <a:pt x="6850" y="146380"/>
                      <a:pt x="27805" y="167335"/>
                    </a:cubicBezTo>
                    <a:cubicBezTo>
                      <a:pt x="41140" y="180670"/>
                      <a:pt x="48760" y="198767"/>
                      <a:pt x="48760" y="218770"/>
                    </a:cubicBezTo>
                    <a:lnTo>
                      <a:pt x="48760" y="219722"/>
                    </a:lnTo>
                    <a:lnTo>
                      <a:pt x="138295" y="219722"/>
                    </a:lnTo>
                    <a:lnTo>
                      <a:pt x="138295" y="218770"/>
                    </a:lnTo>
                    <a:cubicBezTo>
                      <a:pt x="138295" y="199720"/>
                      <a:pt x="145915" y="181622"/>
                      <a:pt x="159250" y="167335"/>
                    </a:cubicBezTo>
                    <a:cubicBezTo>
                      <a:pt x="177348" y="150190"/>
                      <a:pt x="187825" y="125425"/>
                      <a:pt x="187825" y="97802"/>
                    </a:cubicBezTo>
                    <a:close/>
                  </a:path>
                </a:pathLst>
              </a:custGeom>
              <a:solidFill>
                <a:srgbClr val="FFBB00"/>
              </a:solidFill>
              <a:ln w="9525" cap="flat">
                <a:noFill/>
                <a:prstDash val="solid"/>
                <a:miter/>
              </a:ln>
            </p:spPr>
            <p:txBody>
              <a:bodyPr rtlCol="1" anchor="ctr"/>
              <a:lstStyle/>
              <a:p>
                <a:endParaRPr lang="ar-EG"/>
              </a:p>
            </p:txBody>
          </p:sp>
          <p:sp>
            <p:nvSpPr>
              <p:cNvPr id="45" name="شكل حر: شكل 44">
                <a:extLst>
                  <a:ext uri="{FF2B5EF4-FFF2-40B4-BE49-F238E27FC236}">
                    <a16:creationId xmlns:a16="http://schemas.microsoft.com/office/drawing/2014/main" id="{FC46E4BE-18E1-4C56-9EE3-27FE276EBE34}"/>
                  </a:ext>
                </a:extLst>
              </p:cNvPr>
              <p:cNvSpPr/>
              <p:nvPr/>
            </p:nvSpPr>
            <p:spPr>
              <a:xfrm>
                <a:off x="1081702" y="4350103"/>
                <a:ext cx="133709" cy="14857"/>
              </a:xfrm>
              <a:custGeom>
                <a:avLst/>
                <a:gdLst>
                  <a:gd name="connsiteX0" fmla="*/ 62865 w 85725"/>
                  <a:gd name="connsiteY0" fmla="*/ 11430 h 9525"/>
                  <a:gd name="connsiteX1" fmla="*/ 25717 w 85725"/>
                  <a:gd name="connsiteY1" fmla="*/ 11430 h 9525"/>
                  <a:gd name="connsiteX2" fmla="*/ 0 w 85725"/>
                  <a:gd name="connsiteY2" fmla="*/ 0 h 9525"/>
                  <a:gd name="connsiteX3" fmla="*/ 88582 w 85725"/>
                  <a:gd name="connsiteY3" fmla="*/ 0 h 9525"/>
                </a:gdLst>
                <a:ahLst/>
                <a:cxnLst>
                  <a:cxn ang="0">
                    <a:pos x="connsiteX0" y="connsiteY0"/>
                  </a:cxn>
                  <a:cxn ang="0">
                    <a:pos x="connsiteX1" y="connsiteY1"/>
                  </a:cxn>
                  <a:cxn ang="0">
                    <a:pos x="connsiteX2" y="connsiteY2"/>
                  </a:cxn>
                  <a:cxn ang="0">
                    <a:pos x="connsiteX3" y="connsiteY3"/>
                  </a:cxn>
                </a:cxnLst>
                <a:rect l="l" t="t" r="r" b="b"/>
                <a:pathLst>
                  <a:path w="85725" h="9525">
                    <a:moveTo>
                      <a:pt x="62865" y="11430"/>
                    </a:moveTo>
                    <a:lnTo>
                      <a:pt x="25717" y="11430"/>
                    </a:lnTo>
                    <a:lnTo>
                      <a:pt x="0" y="0"/>
                    </a:lnTo>
                    <a:lnTo>
                      <a:pt x="88582" y="0"/>
                    </a:lnTo>
                    <a:close/>
                  </a:path>
                </a:pathLst>
              </a:custGeom>
              <a:solidFill>
                <a:srgbClr val="9D9D9C"/>
              </a:solidFill>
              <a:ln w="9525" cap="flat">
                <a:noFill/>
                <a:prstDash val="solid"/>
                <a:miter/>
              </a:ln>
            </p:spPr>
            <p:txBody>
              <a:bodyPr rtlCol="1" anchor="ctr"/>
              <a:lstStyle/>
              <a:p>
                <a:endParaRPr lang="ar-EG"/>
              </a:p>
            </p:txBody>
          </p:sp>
          <p:sp>
            <p:nvSpPr>
              <p:cNvPr id="50" name="شكل حر: شكل 49">
                <a:extLst>
                  <a:ext uri="{FF2B5EF4-FFF2-40B4-BE49-F238E27FC236}">
                    <a16:creationId xmlns:a16="http://schemas.microsoft.com/office/drawing/2014/main" id="{E188E99E-91BC-40D5-B946-1F94FF385496}"/>
                  </a:ext>
                </a:extLst>
              </p:cNvPr>
              <p:cNvSpPr/>
              <p:nvPr/>
            </p:nvSpPr>
            <p:spPr>
              <a:xfrm>
                <a:off x="786718" y="4421761"/>
                <a:ext cx="401126" cy="237704"/>
              </a:xfrm>
              <a:custGeom>
                <a:avLst/>
                <a:gdLst>
                  <a:gd name="connsiteX0" fmla="*/ 240559 w 257175"/>
                  <a:gd name="connsiteY0" fmla="*/ 96933 h 152400"/>
                  <a:gd name="connsiteX1" fmla="*/ 215794 w 257175"/>
                  <a:gd name="connsiteY1" fmla="*/ 94076 h 152400"/>
                  <a:gd name="connsiteX2" fmla="*/ 179599 w 257175"/>
                  <a:gd name="connsiteY2" fmla="*/ 83598 h 152400"/>
                  <a:gd name="connsiteX3" fmla="*/ 121496 w 257175"/>
                  <a:gd name="connsiteY3" fmla="*/ 29305 h 152400"/>
                  <a:gd name="connsiteX4" fmla="*/ 91969 w 257175"/>
                  <a:gd name="connsiteY4" fmla="*/ 24543 h 152400"/>
                  <a:gd name="connsiteX5" fmla="*/ 72919 w 257175"/>
                  <a:gd name="connsiteY5" fmla="*/ 7398 h 152400"/>
                  <a:gd name="connsiteX6" fmla="*/ 34819 w 257175"/>
                  <a:gd name="connsiteY6" fmla="*/ 8351 h 152400"/>
                  <a:gd name="connsiteX7" fmla="*/ 34819 w 257175"/>
                  <a:gd name="connsiteY7" fmla="*/ 8351 h 152400"/>
                  <a:gd name="connsiteX8" fmla="*/ 29104 w 257175"/>
                  <a:gd name="connsiteY8" fmla="*/ 16923 h 152400"/>
                  <a:gd name="connsiteX9" fmla="*/ 5291 w 257175"/>
                  <a:gd name="connsiteY9" fmla="*/ 29305 h 152400"/>
                  <a:gd name="connsiteX10" fmla="*/ 5291 w 257175"/>
                  <a:gd name="connsiteY10" fmla="*/ 30258 h 152400"/>
                  <a:gd name="connsiteX11" fmla="*/ 12911 w 257175"/>
                  <a:gd name="connsiteY11" fmla="*/ 70263 h 152400"/>
                  <a:gd name="connsiteX12" fmla="*/ 106256 w 257175"/>
                  <a:gd name="connsiteY12" fmla="*/ 135033 h 152400"/>
                  <a:gd name="connsiteX13" fmla="*/ 107209 w 257175"/>
                  <a:gd name="connsiteY13" fmla="*/ 135986 h 152400"/>
                  <a:gd name="connsiteX14" fmla="*/ 110066 w 257175"/>
                  <a:gd name="connsiteY14" fmla="*/ 137890 h 152400"/>
                  <a:gd name="connsiteX15" fmla="*/ 112924 w 257175"/>
                  <a:gd name="connsiteY15" fmla="*/ 138843 h 152400"/>
                  <a:gd name="connsiteX16" fmla="*/ 115781 w 257175"/>
                  <a:gd name="connsiteY16" fmla="*/ 139796 h 152400"/>
                  <a:gd name="connsiteX17" fmla="*/ 118639 w 257175"/>
                  <a:gd name="connsiteY17" fmla="*/ 140748 h 152400"/>
                  <a:gd name="connsiteX18" fmla="*/ 119591 w 257175"/>
                  <a:gd name="connsiteY18" fmla="*/ 140748 h 152400"/>
                  <a:gd name="connsiteX19" fmla="*/ 231986 w 257175"/>
                  <a:gd name="connsiteY19" fmla="*/ 155036 h 152400"/>
                  <a:gd name="connsiteX20" fmla="*/ 264371 w 257175"/>
                  <a:gd name="connsiteY20" fmla="*/ 130271 h 152400"/>
                  <a:gd name="connsiteX21" fmla="*/ 264371 w 257175"/>
                  <a:gd name="connsiteY21" fmla="*/ 129318 h 152400"/>
                  <a:gd name="connsiteX22" fmla="*/ 240559 w 257175"/>
                  <a:gd name="connsiteY22" fmla="*/ 9693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7175" h="152400">
                    <a:moveTo>
                      <a:pt x="240559" y="96933"/>
                    </a:moveTo>
                    <a:lnTo>
                      <a:pt x="215794" y="94076"/>
                    </a:lnTo>
                    <a:lnTo>
                      <a:pt x="179599" y="83598"/>
                    </a:lnTo>
                    <a:lnTo>
                      <a:pt x="121496" y="29305"/>
                    </a:lnTo>
                    <a:cubicBezTo>
                      <a:pt x="113876" y="21686"/>
                      <a:pt x="101494" y="19780"/>
                      <a:pt x="91969" y="24543"/>
                    </a:cubicBezTo>
                    <a:lnTo>
                      <a:pt x="72919" y="7398"/>
                    </a:lnTo>
                    <a:cubicBezTo>
                      <a:pt x="62441" y="-3079"/>
                      <a:pt x="45296" y="-2127"/>
                      <a:pt x="34819" y="8351"/>
                    </a:cubicBezTo>
                    <a:lnTo>
                      <a:pt x="34819" y="8351"/>
                    </a:lnTo>
                    <a:cubicBezTo>
                      <a:pt x="31961" y="11208"/>
                      <a:pt x="31009" y="14065"/>
                      <a:pt x="29104" y="16923"/>
                    </a:cubicBezTo>
                    <a:cubicBezTo>
                      <a:pt x="19579" y="16923"/>
                      <a:pt x="11006" y="20733"/>
                      <a:pt x="5291" y="29305"/>
                    </a:cubicBezTo>
                    <a:lnTo>
                      <a:pt x="5291" y="30258"/>
                    </a:lnTo>
                    <a:cubicBezTo>
                      <a:pt x="-4234" y="43593"/>
                      <a:pt x="-424" y="61690"/>
                      <a:pt x="12911" y="70263"/>
                    </a:cubicBezTo>
                    <a:lnTo>
                      <a:pt x="106256" y="135033"/>
                    </a:lnTo>
                    <a:cubicBezTo>
                      <a:pt x="106256" y="135033"/>
                      <a:pt x="107209" y="135033"/>
                      <a:pt x="107209" y="135986"/>
                    </a:cubicBezTo>
                    <a:cubicBezTo>
                      <a:pt x="108161" y="136938"/>
                      <a:pt x="109114" y="136938"/>
                      <a:pt x="110066" y="137890"/>
                    </a:cubicBezTo>
                    <a:cubicBezTo>
                      <a:pt x="111019" y="137890"/>
                      <a:pt x="111971" y="138843"/>
                      <a:pt x="112924" y="138843"/>
                    </a:cubicBezTo>
                    <a:cubicBezTo>
                      <a:pt x="113876" y="138843"/>
                      <a:pt x="114829" y="139796"/>
                      <a:pt x="115781" y="139796"/>
                    </a:cubicBezTo>
                    <a:cubicBezTo>
                      <a:pt x="116734" y="139796"/>
                      <a:pt x="117686" y="140748"/>
                      <a:pt x="118639" y="140748"/>
                    </a:cubicBezTo>
                    <a:cubicBezTo>
                      <a:pt x="118639" y="140748"/>
                      <a:pt x="119591" y="140748"/>
                      <a:pt x="119591" y="140748"/>
                    </a:cubicBezTo>
                    <a:lnTo>
                      <a:pt x="231986" y="155036"/>
                    </a:lnTo>
                    <a:cubicBezTo>
                      <a:pt x="248179" y="156940"/>
                      <a:pt x="262466" y="145511"/>
                      <a:pt x="264371" y="130271"/>
                    </a:cubicBezTo>
                    <a:lnTo>
                      <a:pt x="264371" y="129318"/>
                    </a:lnTo>
                    <a:cubicBezTo>
                      <a:pt x="266276" y="114078"/>
                      <a:pt x="255799" y="98838"/>
                      <a:pt x="240559" y="96933"/>
                    </a:cubicBezTo>
                    <a:close/>
                  </a:path>
                </a:pathLst>
              </a:custGeom>
              <a:solidFill>
                <a:srgbClr val="F2C799"/>
              </a:solidFill>
              <a:ln w="9525" cap="flat">
                <a:noFill/>
                <a:prstDash val="solid"/>
                <a:miter/>
              </a:ln>
            </p:spPr>
            <p:txBody>
              <a:bodyPr rtlCol="1" anchor="ctr"/>
              <a:lstStyle/>
              <a:p>
                <a:endParaRPr lang="ar-EG"/>
              </a:p>
            </p:txBody>
          </p:sp>
          <p:sp>
            <p:nvSpPr>
              <p:cNvPr id="51" name="شكل حر: شكل 50">
                <a:extLst>
                  <a:ext uri="{FF2B5EF4-FFF2-40B4-BE49-F238E27FC236}">
                    <a16:creationId xmlns:a16="http://schemas.microsoft.com/office/drawing/2014/main" id="{723B8D7F-C3B1-4AE0-AF69-D541D3AB6387}"/>
                  </a:ext>
                </a:extLst>
              </p:cNvPr>
              <p:cNvSpPr/>
              <p:nvPr/>
            </p:nvSpPr>
            <p:spPr>
              <a:xfrm>
                <a:off x="746915" y="4421795"/>
                <a:ext cx="787395" cy="267417"/>
              </a:xfrm>
              <a:custGeom>
                <a:avLst/>
                <a:gdLst>
                  <a:gd name="connsiteX0" fmla="*/ 503250 w 504825"/>
                  <a:gd name="connsiteY0" fmla="*/ 13092 h 171450"/>
                  <a:gd name="connsiteX1" fmla="*/ 453720 w 504825"/>
                  <a:gd name="connsiteY1" fmla="*/ 1661 h 171450"/>
                  <a:gd name="connsiteX2" fmla="*/ 399428 w 504825"/>
                  <a:gd name="connsiteY2" fmla="*/ 3567 h 171450"/>
                  <a:gd name="connsiteX3" fmla="*/ 352755 w 504825"/>
                  <a:gd name="connsiteY3" fmla="*/ 14044 h 171450"/>
                  <a:gd name="connsiteX4" fmla="*/ 335610 w 504825"/>
                  <a:gd name="connsiteY4" fmla="*/ 14996 h 171450"/>
                  <a:gd name="connsiteX5" fmla="*/ 227978 w 504825"/>
                  <a:gd name="connsiteY5" fmla="*/ 2614 h 171450"/>
                  <a:gd name="connsiteX6" fmla="*/ 194640 w 504825"/>
                  <a:gd name="connsiteY6" fmla="*/ 29284 h 171450"/>
                  <a:gd name="connsiteX7" fmla="*/ 194640 w 504825"/>
                  <a:gd name="connsiteY7" fmla="*/ 30236 h 171450"/>
                  <a:gd name="connsiteX8" fmla="*/ 221310 w 504825"/>
                  <a:gd name="connsiteY8" fmla="*/ 63574 h 171450"/>
                  <a:gd name="connsiteX9" fmla="*/ 293700 w 504825"/>
                  <a:gd name="connsiteY9" fmla="*/ 72146 h 171450"/>
                  <a:gd name="connsiteX10" fmla="*/ 223215 w 504825"/>
                  <a:gd name="connsiteY10" fmla="*/ 96911 h 171450"/>
                  <a:gd name="connsiteX11" fmla="*/ 143205 w 504825"/>
                  <a:gd name="connsiteY11" fmla="*/ 101674 h 171450"/>
                  <a:gd name="connsiteX12" fmla="*/ 44145 w 504825"/>
                  <a:gd name="connsiteY12" fmla="*/ 52144 h 171450"/>
                  <a:gd name="connsiteX13" fmla="*/ 3188 w 504825"/>
                  <a:gd name="connsiteY13" fmla="*/ 65479 h 171450"/>
                  <a:gd name="connsiteX14" fmla="*/ 3188 w 504825"/>
                  <a:gd name="connsiteY14" fmla="*/ 66431 h 171450"/>
                  <a:gd name="connsiteX15" fmla="*/ 16523 w 504825"/>
                  <a:gd name="connsiteY15" fmla="*/ 107389 h 171450"/>
                  <a:gd name="connsiteX16" fmla="*/ 136538 w 504825"/>
                  <a:gd name="connsiteY16" fmla="*/ 163586 h 171450"/>
                  <a:gd name="connsiteX17" fmla="*/ 223215 w 504825"/>
                  <a:gd name="connsiteY17" fmla="*/ 177874 h 171450"/>
                  <a:gd name="connsiteX18" fmla="*/ 243218 w 504825"/>
                  <a:gd name="connsiteY18" fmla="*/ 177874 h 171450"/>
                  <a:gd name="connsiteX19" fmla="*/ 430860 w 504825"/>
                  <a:gd name="connsiteY19" fmla="*/ 149299 h 171450"/>
                  <a:gd name="connsiteX20" fmla="*/ 506108 w 504825"/>
                  <a:gd name="connsiteY20" fmla="*/ 133106 h 171450"/>
                  <a:gd name="connsiteX21" fmla="*/ 503250 w 504825"/>
                  <a:gd name="connsiteY21" fmla="*/ 1309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825" h="171450">
                    <a:moveTo>
                      <a:pt x="503250" y="13092"/>
                    </a:moveTo>
                    <a:lnTo>
                      <a:pt x="453720" y="1661"/>
                    </a:lnTo>
                    <a:cubicBezTo>
                      <a:pt x="435623" y="-1196"/>
                      <a:pt x="417525" y="-244"/>
                      <a:pt x="399428" y="3567"/>
                    </a:cubicBezTo>
                    <a:lnTo>
                      <a:pt x="352755" y="14044"/>
                    </a:lnTo>
                    <a:cubicBezTo>
                      <a:pt x="347041" y="14996"/>
                      <a:pt x="341325" y="15949"/>
                      <a:pt x="335610" y="14996"/>
                    </a:cubicBezTo>
                    <a:lnTo>
                      <a:pt x="227978" y="2614"/>
                    </a:lnTo>
                    <a:cubicBezTo>
                      <a:pt x="211785" y="709"/>
                      <a:pt x="196545" y="12139"/>
                      <a:pt x="194640" y="29284"/>
                    </a:cubicBezTo>
                    <a:lnTo>
                      <a:pt x="194640" y="30236"/>
                    </a:lnTo>
                    <a:cubicBezTo>
                      <a:pt x="192735" y="46429"/>
                      <a:pt x="204165" y="61669"/>
                      <a:pt x="221310" y="63574"/>
                    </a:cubicBezTo>
                    <a:lnTo>
                      <a:pt x="293700" y="72146"/>
                    </a:lnTo>
                    <a:lnTo>
                      <a:pt x="223215" y="96911"/>
                    </a:lnTo>
                    <a:lnTo>
                      <a:pt x="143205" y="101674"/>
                    </a:lnTo>
                    <a:lnTo>
                      <a:pt x="44145" y="52144"/>
                    </a:lnTo>
                    <a:cubicBezTo>
                      <a:pt x="28905" y="44524"/>
                      <a:pt x="10808" y="51192"/>
                      <a:pt x="3188" y="65479"/>
                    </a:cubicBezTo>
                    <a:lnTo>
                      <a:pt x="3188" y="66431"/>
                    </a:lnTo>
                    <a:cubicBezTo>
                      <a:pt x="-4432" y="81671"/>
                      <a:pt x="2235" y="99769"/>
                      <a:pt x="16523" y="107389"/>
                    </a:cubicBezTo>
                    <a:cubicBezTo>
                      <a:pt x="16523" y="107389"/>
                      <a:pt x="136538" y="163586"/>
                      <a:pt x="136538" y="163586"/>
                    </a:cubicBezTo>
                    <a:cubicBezTo>
                      <a:pt x="136538" y="163586"/>
                      <a:pt x="194640" y="175017"/>
                      <a:pt x="223215" y="177874"/>
                    </a:cubicBezTo>
                    <a:cubicBezTo>
                      <a:pt x="228930" y="177874"/>
                      <a:pt x="235598" y="177874"/>
                      <a:pt x="243218" y="177874"/>
                    </a:cubicBezTo>
                    <a:cubicBezTo>
                      <a:pt x="274650" y="176921"/>
                      <a:pt x="361328" y="173111"/>
                      <a:pt x="430860" y="149299"/>
                    </a:cubicBezTo>
                    <a:lnTo>
                      <a:pt x="506108" y="133106"/>
                    </a:lnTo>
                    <a:lnTo>
                      <a:pt x="503250" y="13092"/>
                    </a:lnTo>
                    <a:close/>
                  </a:path>
                </a:pathLst>
              </a:custGeom>
              <a:solidFill>
                <a:srgbClr val="FFD2A1"/>
              </a:solidFill>
              <a:ln w="9525" cap="flat">
                <a:noFill/>
                <a:prstDash val="solid"/>
                <a:miter/>
              </a:ln>
            </p:spPr>
            <p:txBody>
              <a:bodyPr rtlCol="1" anchor="ctr"/>
              <a:lstStyle/>
              <a:p>
                <a:endParaRPr lang="ar-EG"/>
              </a:p>
            </p:txBody>
          </p:sp>
          <p:sp>
            <p:nvSpPr>
              <p:cNvPr id="52" name="شكل حر: شكل 51">
                <a:extLst>
                  <a:ext uri="{FF2B5EF4-FFF2-40B4-BE49-F238E27FC236}">
                    <a16:creationId xmlns:a16="http://schemas.microsoft.com/office/drawing/2014/main" id="{D51961F0-C77E-4C2B-8880-A28703665273}"/>
                  </a:ext>
                </a:extLst>
              </p:cNvPr>
              <p:cNvSpPr/>
              <p:nvPr/>
            </p:nvSpPr>
            <p:spPr>
              <a:xfrm>
                <a:off x="1531853" y="4424386"/>
                <a:ext cx="118852" cy="297130"/>
              </a:xfrm>
              <a:custGeom>
                <a:avLst/>
                <a:gdLst>
                  <a:gd name="connsiteX0" fmla="*/ 83820 w 76200"/>
                  <a:gd name="connsiteY0" fmla="*/ 0 h 190500"/>
                  <a:gd name="connsiteX1" fmla="*/ 84773 w 76200"/>
                  <a:gd name="connsiteY1" fmla="*/ 194310 h 190500"/>
                  <a:gd name="connsiteX2" fmla="*/ 0 w 76200"/>
                  <a:gd name="connsiteY2" fmla="*/ 194310 h 190500"/>
                  <a:gd name="connsiteX3" fmla="*/ 953 w 76200"/>
                  <a:gd name="connsiteY3" fmla="*/ 0 h 190500"/>
                  <a:gd name="connsiteX4" fmla="*/ 83820 w 76200"/>
                  <a:gd name="connsiteY4" fmla="*/ 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190500">
                    <a:moveTo>
                      <a:pt x="83820" y="0"/>
                    </a:moveTo>
                    <a:lnTo>
                      <a:pt x="84773" y="194310"/>
                    </a:lnTo>
                    <a:lnTo>
                      <a:pt x="0" y="194310"/>
                    </a:lnTo>
                    <a:lnTo>
                      <a:pt x="953" y="0"/>
                    </a:lnTo>
                    <a:lnTo>
                      <a:pt x="83820" y="0"/>
                    </a:lnTo>
                    <a:close/>
                  </a:path>
                </a:pathLst>
              </a:custGeom>
              <a:solidFill>
                <a:srgbClr val="EDEDED"/>
              </a:solidFill>
              <a:ln w="9525" cap="flat">
                <a:noFill/>
                <a:prstDash val="solid"/>
                <a:miter/>
              </a:ln>
            </p:spPr>
            <p:txBody>
              <a:bodyPr rtlCol="1" anchor="ctr"/>
              <a:lstStyle/>
              <a:p>
                <a:endParaRPr lang="ar-EG"/>
              </a:p>
            </p:txBody>
          </p:sp>
          <p:sp>
            <p:nvSpPr>
              <p:cNvPr id="53" name="شكل حر: شكل 52">
                <a:extLst>
                  <a:ext uri="{FF2B5EF4-FFF2-40B4-BE49-F238E27FC236}">
                    <a16:creationId xmlns:a16="http://schemas.microsoft.com/office/drawing/2014/main" id="{DD35C17C-470A-4CF4-BE82-617B0B1A5DAE}"/>
                  </a:ext>
                </a:extLst>
              </p:cNvPr>
              <p:cNvSpPr/>
              <p:nvPr/>
            </p:nvSpPr>
            <p:spPr>
              <a:xfrm>
                <a:off x="1609107" y="4412500"/>
                <a:ext cx="282274" cy="326843"/>
              </a:xfrm>
              <a:custGeom>
                <a:avLst/>
                <a:gdLst>
                  <a:gd name="connsiteX0" fmla="*/ 0 w 180975"/>
                  <a:gd name="connsiteY0" fmla="*/ 0 h 209550"/>
                  <a:gd name="connsiteX1" fmla="*/ 181928 w 180975"/>
                  <a:gd name="connsiteY1" fmla="*/ 0 h 209550"/>
                  <a:gd name="connsiteX2" fmla="*/ 181928 w 180975"/>
                  <a:gd name="connsiteY2" fmla="*/ 218123 h 209550"/>
                  <a:gd name="connsiteX3" fmla="*/ 0 w 180975"/>
                  <a:gd name="connsiteY3" fmla="*/ 218123 h 209550"/>
                </a:gdLst>
                <a:ahLst/>
                <a:cxnLst>
                  <a:cxn ang="0">
                    <a:pos x="connsiteX0" y="connsiteY0"/>
                  </a:cxn>
                  <a:cxn ang="0">
                    <a:pos x="connsiteX1" y="connsiteY1"/>
                  </a:cxn>
                  <a:cxn ang="0">
                    <a:pos x="connsiteX2" y="connsiteY2"/>
                  </a:cxn>
                  <a:cxn ang="0">
                    <a:pos x="connsiteX3" y="connsiteY3"/>
                  </a:cxn>
                </a:cxnLst>
                <a:rect l="l" t="t" r="r" b="b"/>
                <a:pathLst>
                  <a:path w="180975" h="209550">
                    <a:moveTo>
                      <a:pt x="0" y="0"/>
                    </a:moveTo>
                    <a:lnTo>
                      <a:pt x="181928" y="0"/>
                    </a:lnTo>
                    <a:lnTo>
                      <a:pt x="181928" y="218123"/>
                    </a:lnTo>
                    <a:lnTo>
                      <a:pt x="0" y="218123"/>
                    </a:lnTo>
                    <a:close/>
                  </a:path>
                </a:pathLst>
              </a:custGeom>
              <a:solidFill>
                <a:srgbClr val="575756"/>
              </a:solidFill>
              <a:ln w="9525" cap="flat">
                <a:noFill/>
                <a:prstDash val="solid"/>
                <a:miter/>
              </a:ln>
            </p:spPr>
            <p:txBody>
              <a:bodyPr rtlCol="1" anchor="ctr"/>
              <a:lstStyle/>
              <a:p>
                <a:endParaRPr lang="ar-EG"/>
              </a:p>
            </p:txBody>
          </p:sp>
          <p:sp>
            <p:nvSpPr>
              <p:cNvPr id="54" name="شكل حر: شكل 53">
                <a:extLst>
                  <a:ext uri="{FF2B5EF4-FFF2-40B4-BE49-F238E27FC236}">
                    <a16:creationId xmlns:a16="http://schemas.microsoft.com/office/drawing/2014/main" id="{EB5ED068-5FD1-4EBF-8E73-355176988FAA}"/>
                  </a:ext>
                </a:extLst>
              </p:cNvPr>
              <p:cNvSpPr/>
              <p:nvPr/>
            </p:nvSpPr>
            <p:spPr>
              <a:xfrm>
                <a:off x="1732514" y="4446847"/>
                <a:ext cx="59426" cy="59426"/>
              </a:xfrm>
              <a:custGeom>
                <a:avLst/>
                <a:gdLst>
                  <a:gd name="connsiteX0" fmla="*/ 37956 w 38100"/>
                  <a:gd name="connsiteY0" fmla="*/ 16260 h 38100"/>
                  <a:gd name="connsiteX1" fmla="*/ 27130 w 38100"/>
                  <a:gd name="connsiteY1" fmla="*/ 37955 h 38100"/>
                  <a:gd name="connsiteX2" fmla="*/ 5435 w 38100"/>
                  <a:gd name="connsiteY2" fmla="*/ 27130 h 38100"/>
                  <a:gd name="connsiteX3" fmla="*/ 16260 w 38100"/>
                  <a:gd name="connsiteY3" fmla="*/ 5435 h 38100"/>
                  <a:gd name="connsiteX4" fmla="*/ 37956 w 38100"/>
                  <a:gd name="connsiteY4" fmla="*/ 1626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7956" y="16260"/>
                    </a:moveTo>
                    <a:cubicBezTo>
                      <a:pt x="40957" y="25241"/>
                      <a:pt x="36111" y="34954"/>
                      <a:pt x="27130" y="37955"/>
                    </a:cubicBezTo>
                    <a:cubicBezTo>
                      <a:pt x="18150" y="40957"/>
                      <a:pt x="8437" y="36110"/>
                      <a:pt x="5435" y="27130"/>
                    </a:cubicBezTo>
                    <a:cubicBezTo>
                      <a:pt x="2433" y="18150"/>
                      <a:pt x="7280" y="8437"/>
                      <a:pt x="16260" y="5435"/>
                    </a:cubicBezTo>
                    <a:cubicBezTo>
                      <a:pt x="25241" y="2433"/>
                      <a:pt x="34954" y="7280"/>
                      <a:pt x="37956" y="16260"/>
                    </a:cubicBezTo>
                    <a:close/>
                  </a:path>
                </a:pathLst>
              </a:custGeom>
              <a:solidFill>
                <a:srgbClr val="EDEDED"/>
              </a:solidFill>
              <a:ln w="9525" cap="flat">
                <a:noFill/>
                <a:prstDash val="solid"/>
                <a:miter/>
              </a:ln>
            </p:spPr>
            <p:txBody>
              <a:bodyPr rtlCol="1" anchor="ctr"/>
              <a:lstStyle/>
              <a:p>
                <a:endParaRPr lang="ar-EG"/>
              </a:p>
            </p:txBody>
          </p:sp>
          <p:sp>
            <p:nvSpPr>
              <p:cNvPr id="55" name="شكل حر: شكل 54">
                <a:extLst>
                  <a:ext uri="{FF2B5EF4-FFF2-40B4-BE49-F238E27FC236}">
                    <a16:creationId xmlns:a16="http://schemas.microsoft.com/office/drawing/2014/main" id="{3B79783A-5640-4960-8D6E-24CCF6E84A41}"/>
                  </a:ext>
                </a:extLst>
              </p:cNvPr>
              <p:cNvSpPr/>
              <p:nvPr/>
            </p:nvSpPr>
            <p:spPr>
              <a:xfrm>
                <a:off x="1646360" y="4447137"/>
                <a:ext cx="59426" cy="59426"/>
              </a:xfrm>
              <a:custGeom>
                <a:avLst/>
                <a:gdLst>
                  <a:gd name="connsiteX0" fmla="*/ 37956 w 38100"/>
                  <a:gd name="connsiteY0" fmla="*/ 16260 h 38100"/>
                  <a:gd name="connsiteX1" fmla="*/ 27130 w 38100"/>
                  <a:gd name="connsiteY1" fmla="*/ 37955 h 38100"/>
                  <a:gd name="connsiteX2" fmla="*/ 5435 w 38100"/>
                  <a:gd name="connsiteY2" fmla="*/ 27130 h 38100"/>
                  <a:gd name="connsiteX3" fmla="*/ 16260 w 38100"/>
                  <a:gd name="connsiteY3" fmla="*/ 5435 h 38100"/>
                  <a:gd name="connsiteX4" fmla="*/ 37956 w 38100"/>
                  <a:gd name="connsiteY4" fmla="*/ 1626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7956" y="16260"/>
                    </a:moveTo>
                    <a:cubicBezTo>
                      <a:pt x="40957" y="25241"/>
                      <a:pt x="36111" y="34954"/>
                      <a:pt x="27130" y="37955"/>
                    </a:cubicBezTo>
                    <a:cubicBezTo>
                      <a:pt x="18150" y="40957"/>
                      <a:pt x="8437" y="36110"/>
                      <a:pt x="5435" y="27130"/>
                    </a:cubicBezTo>
                    <a:cubicBezTo>
                      <a:pt x="2433" y="18150"/>
                      <a:pt x="7280" y="8437"/>
                      <a:pt x="16260" y="5435"/>
                    </a:cubicBezTo>
                    <a:cubicBezTo>
                      <a:pt x="25241" y="2433"/>
                      <a:pt x="34954" y="7280"/>
                      <a:pt x="37956" y="16260"/>
                    </a:cubicBezTo>
                    <a:close/>
                  </a:path>
                </a:pathLst>
              </a:custGeom>
              <a:solidFill>
                <a:srgbClr val="EDEDED"/>
              </a:solidFill>
              <a:ln w="9525" cap="flat">
                <a:noFill/>
                <a:prstDash val="solid"/>
                <a:miter/>
              </a:ln>
            </p:spPr>
            <p:txBody>
              <a:bodyPr rtlCol="1" anchor="ctr"/>
              <a:lstStyle/>
              <a:p>
                <a:endParaRPr lang="ar-EG"/>
              </a:p>
            </p:txBody>
          </p:sp>
          <p:sp>
            <p:nvSpPr>
              <p:cNvPr id="56" name="شكل حر: شكل 55">
                <a:extLst>
                  <a:ext uri="{FF2B5EF4-FFF2-40B4-BE49-F238E27FC236}">
                    <a16:creationId xmlns:a16="http://schemas.microsoft.com/office/drawing/2014/main" id="{4418D7E6-F478-4D4B-9EF7-4AA087B2497F}"/>
                  </a:ext>
                </a:extLst>
              </p:cNvPr>
              <p:cNvSpPr/>
              <p:nvPr/>
            </p:nvSpPr>
            <p:spPr>
              <a:xfrm>
                <a:off x="1246608" y="3784071"/>
                <a:ext cx="44570" cy="74283"/>
              </a:xfrm>
              <a:custGeom>
                <a:avLst/>
                <a:gdLst>
                  <a:gd name="connsiteX0" fmla="*/ 37148 w 28575"/>
                  <a:gd name="connsiteY0" fmla="*/ 12382 h 47625"/>
                  <a:gd name="connsiteX1" fmla="*/ 34290 w 28575"/>
                  <a:gd name="connsiteY1" fmla="*/ 952 h 47625"/>
                  <a:gd name="connsiteX2" fmla="*/ 22860 w 28575"/>
                  <a:gd name="connsiteY2" fmla="*/ 3810 h 47625"/>
                  <a:gd name="connsiteX3" fmla="*/ 952 w 28575"/>
                  <a:gd name="connsiteY3" fmla="*/ 41910 h 47625"/>
                  <a:gd name="connsiteX4" fmla="*/ 3810 w 28575"/>
                  <a:gd name="connsiteY4" fmla="*/ 52387 h 47625"/>
                  <a:gd name="connsiteX5" fmla="*/ 3810 w 28575"/>
                  <a:gd name="connsiteY5" fmla="*/ 52387 h 47625"/>
                  <a:gd name="connsiteX6" fmla="*/ 14287 w 28575"/>
                  <a:gd name="connsiteY6" fmla="*/ 49530 h 47625"/>
                  <a:gd name="connsiteX7" fmla="*/ 37148 w 28575"/>
                  <a:gd name="connsiteY7" fmla="*/ 1238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47625">
                    <a:moveTo>
                      <a:pt x="37148" y="12382"/>
                    </a:moveTo>
                    <a:cubicBezTo>
                      <a:pt x="39052" y="8573"/>
                      <a:pt x="38100" y="3810"/>
                      <a:pt x="34290" y="952"/>
                    </a:cubicBezTo>
                    <a:cubicBezTo>
                      <a:pt x="30480" y="-952"/>
                      <a:pt x="25717" y="0"/>
                      <a:pt x="22860" y="3810"/>
                    </a:cubicBezTo>
                    <a:lnTo>
                      <a:pt x="952" y="41910"/>
                    </a:lnTo>
                    <a:cubicBezTo>
                      <a:pt x="-952" y="45720"/>
                      <a:pt x="0" y="50482"/>
                      <a:pt x="3810" y="52387"/>
                    </a:cubicBezTo>
                    <a:cubicBezTo>
                      <a:pt x="3810" y="52387"/>
                      <a:pt x="3810" y="52387"/>
                      <a:pt x="3810" y="52387"/>
                    </a:cubicBezTo>
                    <a:cubicBezTo>
                      <a:pt x="7620" y="54293"/>
                      <a:pt x="12383" y="53340"/>
                      <a:pt x="14287" y="49530"/>
                    </a:cubicBezTo>
                    <a:lnTo>
                      <a:pt x="37148" y="12382"/>
                    </a:lnTo>
                    <a:close/>
                  </a:path>
                </a:pathLst>
              </a:custGeom>
              <a:solidFill>
                <a:srgbClr val="FFBB00"/>
              </a:solidFill>
              <a:ln w="9525" cap="flat">
                <a:noFill/>
                <a:prstDash val="solid"/>
                <a:miter/>
              </a:ln>
            </p:spPr>
            <p:txBody>
              <a:bodyPr rtlCol="1" anchor="ctr"/>
              <a:lstStyle/>
              <a:p>
                <a:endParaRPr lang="ar-EG"/>
              </a:p>
            </p:txBody>
          </p:sp>
          <p:sp>
            <p:nvSpPr>
              <p:cNvPr id="57" name="شكل حر: شكل 56">
                <a:extLst>
                  <a:ext uri="{FF2B5EF4-FFF2-40B4-BE49-F238E27FC236}">
                    <a16:creationId xmlns:a16="http://schemas.microsoft.com/office/drawing/2014/main" id="{5268A686-3B38-4C60-83F6-B9AC94AC739D}"/>
                  </a:ext>
                </a:extLst>
              </p:cNvPr>
              <p:cNvSpPr/>
              <p:nvPr/>
            </p:nvSpPr>
            <p:spPr>
              <a:xfrm>
                <a:off x="1326834" y="3889551"/>
                <a:ext cx="74283" cy="44570"/>
              </a:xfrm>
              <a:custGeom>
                <a:avLst/>
                <a:gdLst>
                  <a:gd name="connsiteX0" fmla="*/ 50482 w 47625"/>
                  <a:gd name="connsiteY0" fmla="*/ 15240 h 28575"/>
                  <a:gd name="connsiteX1" fmla="*/ 53340 w 47625"/>
                  <a:gd name="connsiteY1" fmla="*/ 3810 h 28575"/>
                  <a:gd name="connsiteX2" fmla="*/ 41910 w 47625"/>
                  <a:gd name="connsiteY2" fmla="*/ 953 h 28575"/>
                  <a:gd name="connsiteX3" fmla="*/ 3810 w 47625"/>
                  <a:gd name="connsiteY3" fmla="*/ 22860 h 28575"/>
                  <a:gd name="connsiteX4" fmla="*/ 952 w 47625"/>
                  <a:gd name="connsiteY4" fmla="*/ 33338 h 28575"/>
                  <a:gd name="connsiteX5" fmla="*/ 952 w 47625"/>
                  <a:gd name="connsiteY5" fmla="*/ 33338 h 28575"/>
                  <a:gd name="connsiteX6" fmla="*/ 11430 w 47625"/>
                  <a:gd name="connsiteY6" fmla="*/ 36195 h 28575"/>
                  <a:gd name="connsiteX7" fmla="*/ 50482 w 47625"/>
                  <a:gd name="connsiteY7" fmla="*/ 1524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28575">
                    <a:moveTo>
                      <a:pt x="50482" y="15240"/>
                    </a:moveTo>
                    <a:cubicBezTo>
                      <a:pt x="54292" y="13335"/>
                      <a:pt x="55245" y="7620"/>
                      <a:pt x="53340" y="3810"/>
                    </a:cubicBezTo>
                    <a:cubicBezTo>
                      <a:pt x="51435" y="0"/>
                      <a:pt x="45720" y="-953"/>
                      <a:pt x="41910" y="953"/>
                    </a:cubicBezTo>
                    <a:lnTo>
                      <a:pt x="3810" y="22860"/>
                    </a:lnTo>
                    <a:cubicBezTo>
                      <a:pt x="0" y="24765"/>
                      <a:pt x="-952" y="29528"/>
                      <a:pt x="952" y="33338"/>
                    </a:cubicBezTo>
                    <a:cubicBezTo>
                      <a:pt x="952" y="33338"/>
                      <a:pt x="952" y="33338"/>
                      <a:pt x="952" y="33338"/>
                    </a:cubicBezTo>
                    <a:cubicBezTo>
                      <a:pt x="2857" y="37147"/>
                      <a:pt x="7620" y="38100"/>
                      <a:pt x="11430" y="36195"/>
                    </a:cubicBezTo>
                    <a:lnTo>
                      <a:pt x="50482" y="15240"/>
                    </a:lnTo>
                    <a:close/>
                  </a:path>
                </a:pathLst>
              </a:custGeom>
              <a:solidFill>
                <a:srgbClr val="FFBB00"/>
              </a:solidFill>
              <a:ln w="9525" cap="flat">
                <a:noFill/>
                <a:prstDash val="solid"/>
                <a:miter/>
              </a:ln>
            </p:spPr>
            <p:txBody>
              <a:bodyPr rtlCol="1" anchor="ctr"/>
              <a:lstStyle/>
              <a:p>
                <a:endParaRPr lang="ar-EG"/>
              </a:p>
            </p:txBody>
          </p:sp>
          <p:sp>
            <p:nvSpPr>
              <p:cNvPr id="58" name="شكل حر: شكل 57">
                <a:extLst>
                  <a:ext uri="{FF2B5EF4-FFF2-40B4-BE49-F238E27FC236}">
                    <a16:creationId xmlns:a16="http://schemas.microsoft.com/office/drawing/2014/main" id="{379ABBC4-5A11-41B9-90F9-CE5F05F9AF7E}"/>
                  </a:ext>
                </a:extLst>
              </p:cNvPr>
              <p:cNvSpPr/>
              <p:nvPr/>
            </p:nvSpPr>
            <p:spPr>
              <a:xfrm>
                <a:off x="1358033" y="4033660"/>
                <a:ext cx="89139" cy="14857"/>
              </a:xfrm>
              <a:custGeom>
                <a:avLst/>
                <a:gdLst>
                  <a:gd name="connsiteX0" fmla="*/ 51435 w 57150"/>
                  <a:gd name="connsiteY0" fmla="*/ 0 h 9525"/>
                  <a:gd name="connsiteX1" fmla="*/ 7620 w 57150"/>
                  <a:gd name="connsiteY1" fmla="*/ 0 h 9525"/>
                  <a:gd name="connsiteX2" fmla="*/ 0 w 57150"/>
                  <a:gd name="connsiteY2" fmla="*/ 7620 h 9525"/>
                  <a:gd name="connsiteX3" fmla="*/ 0 w 57150"/>
                  <a:gd name="connsiteY3" fmla="*/ 7620 h 9525"/>
                  <a:gd name="connsiteX4" fmla="*/ 7620 w 57150"/>
                  <a:gd name="connsiteY4" fmla="*/ 15240 h 9525"/>
                  <a:gd name="connsiteX5" fmla="*/ 51435 w 57150"/>
                  <a:gd name="connsiteY5" fmla="*/ 15240 h 9525"/>
                  <a:gd name="connsiteX6" fmla="*/ 59055 w 57150"/>
                  <a:gd name="connsiteY6" fmla="*/ 7620 h 9525"/>
                  <a:gd name="connsiteX7" fmla="*/ 51435 w 57150"/>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9525">
                    <a:moveTo>
                      <a:pt x="51435" y="0"/>
                    </a:moveTo>
                    <a:lnTo>
                      <a:pt x="7620" y="0"/>
                    </a:lnTo>
                    <a:cubicBezTo>
                      <a:pt x="2858" y="0"/>
                      <a:pt x="0" y="3810"/>
                      <a:pt x="0" y="7620"/>
                    </a:cubicBezTo>
                    <a:cubicBezTo>
                      <a:pt x="0" y="7620"/>
                      <a:pt x="0" y="7620"/>
                      <a:pt x="0" y="7620"/>
                    </a:cubicBezTo>
                    <a:cubicBezTo>
                      <a:pt x="0" y="12382"/>
                      <a:pt x="3810" y="15240"/>
                      <a:pt x="7620" y="15240"/>
                    </a:cubicBezTo>
                    <a:lnTo>
                      <a:pt x="51435" y="15240"/>
                    </a:lnTo>
                    <a:cubicBezTo>
                      <a:pt x="56198" y="15240"/>
                      <a:pt x="59055" y="11430"/>
                      <a:pt x="59055" y="7620"/>
                    </a:cubicBezTo>
                    <a:cubicBezTo>
                      <a:pt x="59055" y="3810"/>
                      <a:pt x="55245" y="0"/>
                      <a:pt x="51435" y="0"/>
                    </a:cubicBezTo>
                    <a:close/>
                  </a:path>
                </a:pathLst>
              </a:custGeom>
              <a:solidFill>
                <a:srgbClr val="FFBB00"/>
              </a:solidFill>
              <a:ln w="9525" cap="flat">
                <a:noFill/>
                <a:prstDash val="solid"/>
                <a:miter/>
              </a:ln>
            </p:spPr>
            <p:txBody>
              <a:bodyPr rtlCol="1" anchor="ctr"/>
              <a:lstStyle/>
              <a:p>
                <a:endParaRPr lang="ar-EG"/>
              </a:p>
            </p:txBody>
          </p:sp>
          <p:sp>
            <p:nvSpPr>
              <p:cNvPr id="59" name="شكل حر: شكل 58">
                <a:extLst>
                  <a:ext uri="{FF2B5EF4-FFF2-40B4-BE49-F238E27FC236}">
                    <a16:creationId xmlns:a16="http://schemas.microsoft.com/office/drawing/2014/main" id="{37B0CEF0-80EB-4C80-8CA9-82EE8EB482D6}"/>
                  </a:ext>
                </a:extLst>
              </p:cNvPr>
              <p:cNvSpPr/>
              <p:nvPr/>
            </p:nvSpPr>
            <p:spPr>
              <a:xfrm>
                <a:off x="1329805" y="4143598"/>
                <a:ext cx="74283" cy="59426"/>
              </a:xfrm>
              <a:custGeom>
                <a:avLst/>
                <a:gdLst>
                  <a:gd name="connsiteX0" fmla="*/ 40958 w 47625"/>
                  <a:gd name="connsiteY0" fmla="*/ 37147 h 38100"/>
                  <a:gd name="connsiteX1" fmla="*/ 52387 w 47625"/>
                  <a:gd name="connsiteY1" fmla="*/ 34290 h 38100"/>
                  <a:gd name="connsiteX2" fmla="*/ 49530 w 47625"/>
                  <a:gd name="connsiteY2" fmla="*/ 22860 h 38100"/>
                  <a:gd name="connsiteX3" fmla="*/ 11430 w 47625"/>
                  <a:gd name="connsiteY3" fmla="*/ 953 h 38100"/>
                  <a:gd name="connsiteX4" fmla="*/ 952 w 47625"/>
                  <a:gd name="connsiteY4" fmla="*/ 3810 h 38100"/>
                  <a:gd name="connsiteX5" fmla="*/ 952 w 47625"/>
                  <a:gd name="connsiteY5" fmla="*/ 3810 h 38100"/>
                  <a:gd name="connsiteX6" fmla="*/ 3810 w 47625"/>
                  <a:gd name="connsiteY6" fmla="*/ 14288 h 38100"/>
                  <a:gd name="connsiteX7" fmla="*/ 40958 w 47625"/>
                  <a:gd name="connsiteY7" fmla="*/ 3714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40958" y="37147"/>
                    </a:moveTo>
                    <a:cubicBezTo>
                      <a:pt x="44768" y="39053"/>
                      <a:pt x="49530" y="38100"/>
                      <a:pt x="52387" y="34290"/>
                    </a:cubicBezTo>
                    <a:cubicBezTo>
                      <a:pt x="54293" y="30480"/>
                      <a:pt x="53340" y="25717"/>
                      <a:pt x="49530" y="22860"/>
                    </a:cubicBezTo>
                    <a:lnTo>
                      <a:pt x="11430" y="953"/>
                    </a:lnTo>
                    <a:cubicBezTo>
                      <a:pt x="7620" y="-953"/>
                      <a:pt x="2858" y="0"/>
                      <a:pt x="952" y="3810"/>
                    </a:cubicBezTo>
                    <a:cubicBezTo>
                      <a:pt x="952" y="3810"/>
                      <a:pt x="952" y="3810"/>
                      <a:pt x="952" y="3810"/>
                    </a:cubicBezTo>
                    <a:cubicBezTo>
                      <a:pt x="-952" y="7620"/>
                      <a:pt x="0" y="12382"/>
                      <a:pt x="3810" y="14288"/>
                    </a:cubicBezTo>
                    <a:lnTo>
                      <a:pt x="40958" y="37147"/>
                    </a:lnTo>
                    <a:close/>
                  </a:path>
                </a:pathLst>
              </a:custGeom>
              <a:solidFill>
                <a:srgbClr val="FFBB00"/>
              </a:solidFill>
              <a:ln w="9525" cap="flat">
                <a:noFill/>
                <a:prstDash val="solid"/>
                <a:miter/>
              </a:ln>
            </p:spPr>
            <p:txBody>
              <a:bodyPr rtlCol="1" anchor="ctr"/>
              <a:lstStyle/>
              <a:p>
                <a:endParaRPr lang="ar-EG"/>
              </a:p>
            </p:txBody>
          </p:sp>
          <p:sp>
            <p:nvSpPr>
              <p:cNvPr id="60" name="شكل حر: شكل 59">
                <a:extLst>
                  <a:ext uri="{FF2B5EF4-FFF2-40B4-BE49-F238E27FC236}">
                    <a16:creationId xmlns:a16="http://schemas.microsoft.com/office/drawing/2014/main" id="{3AE33E25-346B-4EB0-8D1B-B97AEE372C03}"/>
                  </a:ext>
                </a:extLst>
              </p:cNvPr>
              <p:cNvSpPr/>
              <p:nvPr/>
            </p:nvSpPr>
            <p:spPr>
              <a:xfrm>
                <a:off x="890052" y="4145083"/>
                <a:ext cx="74283" cy="44570"/>
              </a:xfrm>
              <a:custGeom>
                <a:avLst/>
                <a:gdLst>
                  <a:gd name="connsiteX0" fmla="*/ 3810 w 47625"/>
                  <a:gd name="connsiteY0" fmla="*/ 21907 h 28575"/>
                  <a:gd name="connsiteX1" fmla="*/ 952 w 47625"/>
                  <a:gd name="connsiteY1" fmla="*/ 33338 h 28575"/>
                  <a:gd name="connsiteX2" fmla="*/ 12382 w 47625"/>
                  <a:gd name="connsiteY2" fmla="*/ 36195 h 28575"/>
                  <a:gd name="connsiteX3" fmla="*/ 50482 w 47625"/>
                  <a:gd name="connsiteY3" fmla="*/ 14288 h 28575"/>
                  <a:gd name="connsiteX4" fmla="*/ 53340 w 47625"/>
                  <a:gd name="connsiteY4" fmla="*/ 3810 h 28575"/>
                  <a:gd name="connsiteX5" fmla="*/ 53340 w 47625"/>
                  <a:gd name="connsiteY5" fmla="*/ 3810 h 28575"/>
                  <a:gd name="connsiteX6" fmla="*/ 42862 w 47625"/>
                  <a:gd name="connsiteY6" fmla="*/ 952 h 28575"/>
                  <a:gd name="connsiteX7" fmla="*/ 3810 w 47625"/>
                  <a:gd name="connsiteY7" fmla="*/ 21907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28575">
                    <a:moveTo>
                      <a:pt x="3810" y="21907"/>
                    </a:moveTo>
                    <a:cubicBezTo>
                      <a:pt x="0" y="23813"/>
                      <a:pt x="-952" y="29527"/>
                      <a:pt x="952" y="33338"/>
                    </a:cubicBezTo>
                    <a:cubicBezTo>
                      <a:pt x="2857" y="37148"/>
                      <a:pt x="8573" y="38100"/>
                      <a:pt x="12382" y="36195"/>
                    </a:cubicBezTo>
                    <a:lnTo>
                      <a:pt x="50482" y="14288"/>
                    </a:lnTo>
                    <a:cubicBezTo>
                      <a:pt x="54293" y="12382"/>
                      <a:pt x="55245" y="7620"/>
                      <a:pt x="53340" y="3810"/>
                    </a:cubicBezTo>
                    <a:cubicBezTo>
                      <a:pt x="53340" y="3810"/>
                      <a:pt x="53340" y="3810"/>
                      <a:pt x="53340" y="3810"/>
                    </a:cubicBezTo>
                    <a:cubicBezTo>
                      <a:pt x="51435" y="0"/>
                      <a:pt x="46673" y="-952"/>
                      <a:pt x="42862" y="952"/>
                    </a:cubicBezTo>
                    <a:lnTo>
                      <a:pt x="3810" y="21907"/>
                    </a:lnTo>
                    <a:close/>
                  </a:path>
                </a:pathLst>
              </a:custGeom>
              <a:solidFill>
                <a:srgbClr val="FFBB00"/>
              </a:solidFill>
              <a:ln w="9525" cap="flat">
                <a:noFill/>
                <a:prstDash val="solid"/>
                <a:miter/>
              </a:ln>
            </p:spPr>
            <p:txBody>
              <a:bodyPr rtlCol="1" anchor="ctr"/>
              <a:lstStyle/>
              <a:p>
                <a:endParaRPr lang="ar-EG"/>
              </a:p>
            </p:txBody>
          </p:sp>
          <p:sp>
            <p:nvSpPr>
              <p:cNvPr id="61" name="شكل حر: شكل 60">
                <a:extLst>
                  <a:ext uri="{FF2B5EF4-FFF2-40B4-BE49-F238E27FC236}">
                    <a16:creationId xmlns:a16="http://schemas.microsoft.com/office/drawing/2014/main" id="{872723D5-7BD3-4420-8733-2EC525C6FA40}"/>
                  </a:ext>
                </a:extLst>
              </p:cNvPr>
              <p:cNvSpPr/>
              <p:nvPr/>
            </p:nvSpPr>
            <p:spPr>
              <a:xfrm>
                <a:off x="852912" y="4033660"/>
                <a:ext cx="89139" cy="14857"/>
              </a:xfrm>
              <a:custGeom>
                <a:avLst/>
                <a:gdLst>
                  <a:gd name="connsiteX0" fmla="*/ 59055 w 57150"/>
                  <a:gd name="connsiteY0" fmla="*/ 7620 h 9525"/>
                  <a:gd name="connsiteX1" fmla="*/ 51435 w 57150"/>
                  <a:gd name="connsiteY1" fmla="*/ 0 h 9525"/>
                  <a:gd name="connsiteX2" fmla="*/ 7620 w 57150"/>
                  <a:gd name="connsiteY2" fmla="*/ 0 h 9525"/>
                  <a:gd name="connsiteX3" fmla="*/ 0 w 57150"/>
                  <a:gd name="connsiteY3" fmla="*/ 7620 h 9525"/>
                  <a:gd name="connsiteX4" fmla="*/ 7620 w 57150"/>
                  <a:gd name="connsiteY4" fmla="*/ 15240 h 9525"/>
                  <a:gd name="connsiteX5" fmla="*/ 51435 w 57150"/>
                  <a:gd name="connsiteY5" fmla="*/ 15240 h 9525"/>
                  <a:gd name="connsiteX6" fmla="*/ 59055 w 57150"/>
                  <a:gd name="connsiteY6" fmla="*/ 7620 h 9525"/>
                  <a:gd name="connsiteX7" fmla="*/ 59055 w 57150"/>
                  <a:gd name="connsiteY7" fmla="*/ 762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9525">
                    <a:moveTo>
                      <a:pt x="59055" y="7620"/>
                    </a:moveTo>
                    <a:cubicBezTo>
                      <a:pt x="59055" y="2857"/>
                      <a:pt x="55245" y="0"/>
                      <a:pt x="51435" y="0"/>
                    </a:cubicBezTo>
                    <a:lnTo>
                      <a:pt x="7620" y="0"/>
                    </a:lnTo>
                    <a:cubicBezTo>
                      <a:pt x="2857" y="0"/>
                      <a:pt x="0" y="3810"/>
                      <a:pt x="0" y="7620"/>
                    </a:cubicBezTo>
                    <a:cubicBezTo>
                      <a:pt x="0" y="11430"/>
                      <a:pt x="3810" y="15240"/>
                      <a:pt x="7620" y="15240"/>
                    </a:cubicBezTo>
                    <a:lnTo>
                      <a:pt x="51435" y="15240"/>
                    </a:lnTo>
                    <a:cubicBezTo>
                      <a:pt x="55245" y="16192"/>
                      <a:pt x="59055" y="12382"/>
                      <a:pt x="59055" y="7620"/>
                    </a:cubicBezTo>
                    <a:cubicBezTo>
                      <a:pt x="59055" y="8572"/>
                      <a:pt x="59055" y="8572"/>
                      <a:pt x="59055" y="7620"/>
                    </a:cubicBezTo>
                    <a:close/>
                  </a:path>
                </a:pathLst>
              </a:custGeom>
              <a:solidFill>
                <a:srgbClr val="FFBB00"/>
              </a:solidFill>
              <a:ln w="9525" cap="flat">
                <a:noFill/>
                <a:prstDash val="solid"/>
                <a:miter/>
              </a:ln>
            </p:spPr>
            <p:txBody>
              <a:bodyPr rtlCol="1" anchor="ctr"/>
              <a:lstStyle/>
              <a:p>
                <a:endParaRPr lang="ar-EG"/>
              </a:p>
            </p:txBody>
          </p:sp>
          <p:sp>
            <p:nvSpPr>
              <p:cNvPr id="62" name="شكل حر: شكل 61">
                <a:extLst>
                  <a:ext uri="{FF2B5EF4-FFF2-40B4-BE49-F238E27FC236}">
                    <a16:creationId xmlns:a16="http://schemas.microsoft.com/office/drawing/2014/main" id="{01A061C3-383F-44C3-B076-56E8DC9F688C}"/>
                  </a:ext>
                </a:extLst>
              </p:cNvPr>
              <p:cNvSpPr/>
              <p:nvPr/>
            </p:nvSpPr>
            <p:spPr>
              <a:xfrm>
                <a:off x="888566" y="3891038"/>
                <a:ext cx="74283" cy="44570"/>
              </a:xfrm>
              <a:custGeom>
                <a:avLst/>
                <a:gdLst>
                  <a:gd name="connsiteX0" fmla="*/ 12383 w 47625"/>
                  <a:gd name="connsiteY0" fmla="*/ 952 h 28575"/>
                  <a:gd name="connsiteX1" fmla="*/ 953 w 47625"/>
                  <a:gd name="connsiteY1" fmla="*/ 3810 h 28575"/>
                  <a:gd name="connsiteX2" fmla="*/ 3810 w 47625"/>
                  <a:gd name="connsiteY2" fmla="*/ 15240 h 28575"/>
                  <a:gd name="connsiteX3" fmla="*/ 41910 w 47625"/>
                  <a:gd name="connsiteY3" fmla="*/ 37147 h 28575"/>
                  <a:gd name="connsiteX4" fmla="*/ 52388 w 47625"/>
                  <a:gd name="connsiteY4" fmla="*/ 34290 h 28575"/>
                  <a:gd name="connsiteX5" fmla="*/ 52388 w 47625"/>
                  <a:gd name="connsiteY5" fmla="*/ 34290 h 28575"/>
                  <a:gd name="connsiteX6" fmla="*/ 49530 w 47625"/>
                  <a:gd name="connsiteY6" fmla="*/ 23813 h 28575"/>
                  <a:gd name="connsiteX7" fmla="*/ 12383 w 47625"/>
                  <a:gd name="connsiteY7" fmla="*/ 952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28575">
                    <a:moveTo>
                      <a:pt x="12383" y="952"/>
                    </a:moveTo>
                    <a:cubicBezTo>
                      <a:pt x="8572" y="-953"/>
                      <a:pt x="3810" y="0"/>
                      <a:pt x="953" y="3810"/>
                    </a:cubicBezTo>
                    <a:cubicBezTo>
                      <a:pt x="-953" y="7620"/>
                      <a:pt x="0" y="12382"/>
                      <a:pt x="3810" y="15240"/>
                    </a:cubicBezTo>
                    <a:lnTo>
                      <a:pt x="41910" y="37147"/>
                    </a:lnTo>
                    <a:cubicBezTo>
                      <a:pt x="45720" y="39052"/>
                      <a:pt x="50483" y="38100"/>
                      <a:pt x="52388" y="34290"/>
                    </a:cubicBezTo>
                    <a:cubicBezTo>
                      <a:pt x="52388" y="34290"/>
                      <a:pt x="52388" y="34290"/>
                      <a:pt x="52388" y="34290"/>
                    </a:cubicBezTo>
                    <a:cubicBezTo>
                      <a:pt x="54292" y="30480"/>
                      <a:pt x="53340" y="25718"/>
                      <a:pt x="49530" y="23813"/>
                    </a:cubicBezTo>
                    <a:lnTo>
                      <a:pt x="12383" y="952"/>
                    </a:lnTo>
                    <a:close/>
                  </a:path>
                </a:pathLst>
              </a:custGeom>
              <a:solidFill>
                <a:srgbClr val="FFBB00"/>
              </a:solidFill>
              <a:ln w="9525" cap="flat">
                <a:noFill/>
                <a:prstDash val="solid"/>
                <a:miter/>
              </a:ln>
            </p:spPr>
            <p:txBody>
              <a:bodyPr rtlCol="1" anchor="ctr"/>
              <a:lstStyle/>
              <a:p>
                <a:endParaRPr lang="ar-EG"/>
              </a:p>
            </p:txBody>
          </p:sp>
          <p:sp>
            <p:nvSpPr>
              <p:cNvPr id="63" name="شكل حر: شكل 62">
                <a:extLst>
                  <a:ext uri="{FF2B5EF4-FFF2-40B4-BE49-F238E27FC236}">
                    <a16:creationId xmlns:a16="http://schemas.microsoft.com/office/drawing/2014/main" id="{B4FC61C7-0541-4E46-B685-95B081F4333C}"/>
                  </a:ext>
                </a:extLst>
              </p:cNvPr>
              <p:cNvSpPr/>
              <p:nvPr/>
            </p:nvSpPr>
            <p:spPr>
              <a:xfrm>
                <a:off x="994048" y="3785556"/>
                <a:ext cx="44570" cy="74283"/>
              </a:xfrm>
              <a:custGeom>
                <a:avLst/>
                <a:gdLst>
                  <a:gd name="connsiteX0" fmla="*/ 15240 w 28575"/>
                  <a:gd name="connsiteY0" fmla="*/ 3810 h 47625"/>
                  <a:gd name="connsiteX1" fmla="*/ 3810 w 28575"/>
                  <a:gd name="connsiteY1" fmla="*/ 953 h 47625"/>
                  <a:gd name="connsiteX2" fmla="*/ 952 w 28575"/>
                  <a:gd name="connsiteY2" fmla="*/ 12383 h 47625"/>
                  <a:gd name="connsiteX3" fmla="*/ 22860 w 28575"/>
                  <a:gd name="connsiteY3" fmla="*/ 50483 h 47625"/>
                  <a:gd name="connsiteX4" fmla="*/ 33337 w 28575"/>
                  <a:gd name="connsiteY4" fmla="*/ 53340 h 47625"/>
                  <a:gd name="connsiteX5" fmla="*/ 33337 w 28575"/>
                  <a:gd name="connsiteY5" fmla="*/ 53340 h 47625"/>
                  <a:gd name="connsiteX6" fmla="*/ 36195 w 28575"/>
                  <a:gd name="connsiteY6" fmla="*/ 42863 h 47625"/>
                  <a:gd name="connsiteX7" fmla="*/ 15240 w 28575"/>
                  <a:gd name="connsiteY7" fmla="*/ 381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47625">
                    <a:moveTo>
                      <a:pt x="15240" y="3810"/>
                    </a:moveTo>
                    <a:cubicBezTo>
                      <a:pt x="13335" y="0"/>
                      <a:pt x="7620" y="-953"/>
                      <a:pt x="3810" y="953"/>
                    </a:cubicBezTo>
                    <a:cubicBezTo>
                      <a:pt x="0" y="2858"/>
                      <a:pt x="-952" y="8572"/>
                      <a:pt x="952" y="12383"/>
                    </a:cubicBezTo>
                    <a:lnTo>
                      <a:pt x="22860" y="50483"/>
                    </a:lnTo>
                    <a:cubicBezTo>
                      <a:pt x="24765" y="54292"/>
                      <a:pt x="29527" y="55245"/>
                      <a:pt x="33337" y="53340"/>
                    </a:cubicBezTo>
                    <a:cubicBezTo>
                      <a:pt x="33337" y="53340"/>
                      <a:pt x="33337" y="53340"/>
                      <a:pt x="33337" y="53340"/>
                    </a:cubicBezTo>
                    <a:cubicBezTo>
                      <a:pt x="37148" y="51435"/>
                      <a:pt x="38100" y="46672"/>
                      <a:pt x="36195" y="42863"/>
                    </a:cubicBezTo>
                    <a:lnTo>
                      <a:pt x="15240" y="3810"/>
                    </a:lnTo>
                    <a:close/>
                  </a:path>
                </a:pathLst>
              </a:custGeom>
              <a:solidFill>
                <a:srgbClr val="FFBB00"/>
              </a:solidFill>
              <a:ln w="9525" cap="flat">
                <a:noFill/>
                <a:prstDash val="solid"/>
                <a:miter/>
              </a:ln>
            </p:spPr>
            <p:txBody>
              <a:bodyPr rtlCol="1" anchor="ctr"/>
              <a:lstStyle/>
              <a:p>
                <a:endParaRPr lang="ar-EG"/>
              </a:p>
            </p:txBody>
          </p:sp>
          <p:sp>
            <p:nvSpPr>
              <p:cNvPr id="64" name="شكل حر: شكل 63">
                <a:extLst>
                  <a:ext uri="{FF2B5EF4-FFF2-40B4-BE49-F238E27FC236}">
                    <a16:creationId xmlns:a16="http://schemas.microsoft.com/office/drawing/2014/main" id="{D32315D3-F66F-435B-A9C6-75124C9626A1}"/>
                  </a:ext>
                </a:extLst>
              </p:cNvPr>
              <p:cNvSpPr/>
              <p:nvPr/>
            </p:nvSpPr>
            <p:spPr>
              <a:xfrm>
                <a:off x="1139412" y="3748415"/>
                <a:ext cx="14857" cy="89139"/>
              </a:xfrm>
              <a:custGeom>
                <a:avLst/>
                <a:gdLst>
                  <a:gd name="connsiteX0" fmla="*/ 7767 w 9525"/>
                  <a:gd name="connsiteY0" fmla="*/ 59055 h 57150"/>
                  <a:gd name="connsiteX1" fmla="*/ 15387 w 9525"/>
                  <a:gd name="connsiteY1" fmla="*/ 51435 h 57150"/>
                  <a:gd name="connsiteX2" fmla="*/ 15387 w 9525"/>
                  <a:gd name="connsiteY2" fmla="*/ 7620 h 57150"/>
                  <a:gd name="connsiteX3" fmla="*/ 7767 w 9525"/>
                  <a:gd name="connsiteY3" fmla="*/ 0 h 57150"/>
                  <a:gd name="connsiteX4" fmla="*/ 147 w 9525"/>
                  <a:gd name="connsiteY4" fmla="*/ 7620 h 57150"/>
                  <a:gd name="connsiteX5" fmla="*/ 147 w 9525"/>
                  <a:gd name="connsiteY5" fmla="*/ 51435 h 57150"/>
                  <a:gd name="connsiteX6" fmla="*/ 7767 w 9525"/>
                  <a:gd name="connsiteY6" fmla="*/ 59055 h 57150"/>
                  <a:gd name="connsiteX7" fmla="*/ 7767 w 9525"/>
                  <a:gd name="connsiteY7" fmla="*/ 5905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 h="57150">
                    <a:moveTo>
                      <a:pt x="7767" y="59055"/>
                    </a:moveTo>
                    <a:cubicBezTo>
                      <a:pt x="12529" y="59055"/>
                      <a:pt x="15387" y="55245"/>
                      <a:pt x="15387" y="51435"/>
                    </a:cubicBezTo>
                    <a:lnTo>
                      <a:pt x="15387" y="7620"/>
                    </a:lnTo>
                    <a:cubicBezTo>
                      <a:pt x="15387" y="2858"/>
                      <a:pt x="11577" y="0"/>
                      <a:pt x="7767" y="0"/>
                    </a:cubicBezTo>
                    <a:cubicBezTo>
                      <a:pt x="3004" y="0"/>
                      <a:pt x="147" y="3810"/>
                      <a:pt x="147" y="7620"/>
                    </a:cubicBezTo>
                    <a:lnTo>
                      <a:pt x="147" y="51435"/>
                    </a:lnTo>
                    <a:cubicBezTo>
                      <a:pt x="-806" y="55245"/>
                      <a:pt x="3004" y="59055"/>
                      <a:pt x="7767" y="59055"/>
                    </a:cubicBezTo>
                    <a:cubicBezTo>
                      <a:pt x="6814" y="59055"/>
                      <a:pt x="6814" y="59055"/>
                      <a:pt x="7767" y="59055"/>
                    </a:cubicBezTo>
                    <a:close/>
                  </a:path>
                </a:pathLst>
              </a:custGeom>
              <a:solidFill>
                <a:srgbClr val="FFBB00"/>
              </a:solidFill>
              <a:ln w="9525" cap="flat">
                <a:noFill/>
                <a:prstDash val="solid"/>
                <a:miter/>
              </a:ln>
            </p:spPr>
            <p:txBody>
              <a:bodyPr rtlCol="1" anchor="ctr"/>
              <a:lstStyle/>
              <a:p>
                <a:endParaRPr lang="ar-EG"/>
              </a:p>
            </p:txBody>
          </p:sp>
        </p:grpSp>
        <p:sp>
          <p:nvSpPr>
            <p:cNvPr id="4" name="مربع نص 3">
              <a:extLst>
                <a:ext uri="{FF2B5EF4-FFF2-40B4-BE49-F238E27FC236}">
                  <a16:creationId xmlns:a16="http://schemas.microsoft.com/office/drawing/2014/main" id="{6EAC2500-3770-4CB7-9D88-EB5DF4887EAD}"/>
                </a:ext>
              </a:extLst>
            </p:cNvPr>
            <p:cNvSpPr txBox="1"/>
            <p:nvPr/>
          </p:nvSpPr>
          <p:spPr>
            <a:xfrm>
              <a:off x="10639924" y="374908"/>
              <a:ext cx="391484" cy="523220"/>
            </a:xfrm>
            <a:prstGeom prst="rect">
              <a:avLst/>
            </a:prstGeom>
            <a:noFill/>
          </p:spPr>
          <p:txBody>
            <a:bodyPr wrap="square" rtlCol="1">
              <a:spAutoFit/>
            </a:bodyPr>
            <a:lstStyle/>
            <a:p>
              <a:r>
                <a:rPr lang="ar-IQ" sz="2800" dirty="0">
                  <a:solidFill>
                    <a:schemeClr val="bg1"/>
                  </a:solidFill>
                  <a:latin typeface="STV" pitchFamily="2" charset="-78"/>
                  <a:cs typeface="Bader" pitchFamily="2" charset="-78"/>
                </a:rPr>
                <a:t>5</a:t>
              </a:r>
              <a:endParaRPr lang="ar-IQ" dirty="0">
                <a:solidFill>
                  <a:schemeClr val="bg1"/>
                </a:solidFill>
                <a:latin typeface="STV" pitchFamily="2" charset="-78"/>
                <a:cs typeface="Bader" pitchFamily="2" charset="-78"/>
              </a:endParaRPr>
            </a:p>
          </p:txBody>
        </p:sp>
      </p:grpSp>
      <p:pic>
        <p:nvPicPr>
          <p:cNvPr id="7" name="صورة 6">
            <a:extLst>
              <a:ext uri="{FF2B5EF4-FFF2-40B4-BE49-F238E27FC236}">
                <a16:creationId xmlns:a16="http://schemas.microsoft.com/office/drawing/2014/main" id="{9F626527-A9D6-495C-82E3-52597D5D8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945" y="2526156"/>
            <a:ext cx="4544404" cy="4544404"/>
          </a:xfrm>
          <a:prstGeom prst="rect">
            <a:avLst/>
          </a:prstGeom>
          <a:noFill/>
        </p:spPr>
      </p:pic>
      <p:sp>
        <p:nvSpPr>
          <p:cNvPr id="112" name="TextBox 141">
            <a:extLst>
              <a:ext uri="{FF2B5EF4-FFF2-40B4-BE49-F238E27FC236}">
                <a16:creationId xmlns:a16="http://schemas.microsoft.com/office/drawing/2014/main" id="{648182B0-A875-48D6-8372-11A09B97D5DE}"/>
              </a:ext>
            </a:extLst>
          </p:cNvPr>
          <p:cNvSpPr txBox="1"/>
          <p:nvPr/>
        </p:nvSpPr>
        <p:spPr>
          <a:xfrm flipH="1">
            <a:off x="3780798" y="2834595"/>
            <a:ext cx="6201583" cy="1292662"/>
          </a:xfrm>
          <a:prstGeom prst="rect">
            <a:avLst/>
          </a:prstGeom>
          <a:noFill/>
        </p:spPr>
        <p:txBody>
          <a:bodyPr wrap="square" lIns="0" tIns="0" rIns="0" bIns="0" rtlCol="0">
            <a:spAutoFit/>
          </a:bodyPr>
          <a:lstStyle/>
          <a:p>
            <a:r>
              <a:rPr lang="ar-IQ" sz="2800" b="1" dirty="0" err="1">
                <a:cs typeface="Typographical line_0" panose="00000700000000000000" pitchFamily="2" charset="-78"/>
              </a:rPr>
              <a:t>إحلم</a:t>
            </a:r>
            <a:r>
              <a:rPr lang="ar-IQ" sz="2800" b="1" dirty="0">
                <a:cs typeface="Typographical line_0" panose="00000700000000000000" pitchFamily="2" charset="-78"/>
              </a:rPr>
              <a:t> واشطح في حلمك ( </a:t>
            </a:r>
            <a:r>
              <a:rPr lang="ar-IQ" sz="2800" b="1" dirty="0">
                <a:solidFill>
                  <a:srgbClr val="00B0F0"/>
                </a:solidFill>
                <a:cs typeface="Typographical line_0" panose="00000700000000000000" pitchFamily="2" charset="-78"/>
              </a:rPr>
              <a:t>مصطفى محمود وشطحاته</a:t>
            </a:r>
            <a:r>
              <a:rPr lang="ar-IQ" sz="2800" b="1" dirty="0">
                <a:cs typeface="Typographical line_0" panose="00000700000000000000" pitchFamily="2" charset="-78"/>
              </a:rPr>
              <a:t> ) لذلك احلم بلا حدود ، حتى وإن لم يتحقق لكن استمتع بلحظات حلمت فيها أن تكون كبيرا. </a:t>
            </a:r>
            <a:endParaRPr lang="ar-SA" sz="2800" dirty="0">
              <a:latin typeface="Frutiger LT Arabic 45 Light" panose="01000000000000000000" pitchFamily="2" charset="-78"/>
              <a:cs typeface="Typographical line_0" panose="00000700000000000000" pitchFamily="2" charset="-78"/>
            </a:endParaRPr>
          </a:p>
        </p:txBody>
      </p:sp>
      <p:sp>
        <p:nvSpPr>
          <p:cNvPr id="11" name="مستطيل 10">
            <a:extLst>
              <a:ext uri="{FF2B5EF4-FFF2-40B4-BE49-F238E27FC236}">
                <a16:creationId xmlns:a16="http://schemas.microsoft.com/office/drawing/2014/main" id="{43BADA4B-D678-42D0-8FAD-96377560ACAA}"/>
              </a:ext>
            </a:extLst>
          </p:cNvPr>
          <p:cNvSpPr/>
          <p:nvPr/>
        </p:nvSpPr>
        <p:spPr>
          <a:xfrm>
            <a:off x="3618656" y="5029863"/>
            <a:ext cx="8573344" cy="1840013"/>
          </a:xfrm>
          <a:prstGeom prst="rect">
            <a:avLst/>
          </a:prstGeom>
          <a:solidFill>
            <a:srgbClr val="B93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13" name="TextBox 141">
            <a:extLst>
              <a:ext uri="{FF2B5EF4-FFF2-40B4-BE49-F238E27FC236}">
                <a16:creationId xmlns:a16="http://schemas.microsoft.com/office/drawing/2014/main" id="{FDF24CD6-85A4-4FD3-BB00-A3FBEBCAEA14}"/>
              </a:ext>
            </a:extLst>
          </p:cNvPr>
          <p:cNvSpPr txBox="1"/>
          <p:nvPr/>
        </p:nvSpPr>
        <p:spPr>
          <a:xfrm flipH="1">
            <a:off x="4263952" y="4170609"/>
            <a:ext cx="4221024" cy="861774"/>
          </a:xfrm>
          <a:prstGeom prst="rect">
            <a:avLst/>
          </a:prstGeom>
          <a:noFill/>
        </p:spPr>
        <p:txBody>
          <a:bodyPr wrap="square" lIns="0" tIns="0" rIns="0" bIns="0" rtlCol="0">
            <a:spAutoFit/>
          </a:bodyPr>
          <a:lstStyle/>
          <a:p>
            <a:pPr algn="ctr"/>
            <a:r>
              <a:rPr lang="ar-IQ" sz="2800" b="1" dirty="0">
                <a:solidFill>
                  <a:schemeClr val="tx1">
                    <a:lumMod val="95000"/>
                    <a:lumOff val="5000"/>
                  </a:schemeClr>
                </a:solidFill>
                <a:cs typeface="Typographical line_0" panose="00000700000000000000" pitchFamily="2" charset="-78"/>
              </a:rPr>
              <a:t>وإن نجحت فلسان حالك ليس عادي:</a:t>
            </a:r>
          </a:p>
          <a:p>
            <a:pPr algn="ctr"/>
            <a:r>
              <a:rPr lang="ar-IQ" sz="2800" b="1" dirty="0">
                <a:solidFill>
                  <a:srgbClr val="00B0F0"/>
                </a:solidFill>
                <a:cs typeface="Typographical line_0" panose="00000700000000000000" pitchFamily="2" charset="-78"/>
              </a:rPr>
              <a:t> (هذا كلام نطقت به التجربة)</a:t>
            </a:r>
            <a:endParaRPr lang="ar-SA" sz="2800" dirty="0">
              <a:solidFill>
                <a:srgbClr val="00B0F0"/>
              </a:solidFill>
              <a:latin typeface="Frutiger LT Arabic 45 Light" panose="01000000000000000000" pitchFamily="2" charset="-78"/>
              <a:cs typeface="Typographical line_0" panose="00000700000000000000" pitchFamily="2" charset="-78"/>
            </a:endParaRPr>
          </a:p>
        </p:txBody>
      </p:sp>
      <p:sp>
        <p:nvSpPr>
          <p:cNvPr id="114" name="TextBox 141">
            <a:extLst>
              <a:ext uri="{FF2B5EF4-FFF2-40B4-BE49-F238E27FC236}">
                <a16:creationId xmlns:a16="http://schemas.microsoft.com/office/drawing/2014/main" id="{DE4469B7-4F62-456E-B3F4-F4F5BD82B839}"/>
              </a:ext>
            </a:extLst>
          </p:cNvPr>
          <p:cNvSpPr txBox="1"/>
          <p:nvPr/>
        </p:nvSpPr>
        <p:spPr>
          <a:xfrm flipH="1">
            <a:off x="3219886" y="5366187"/>
            <a:ext cx="7521697" cy="984885"/>
          </a:xfrm>
          <a:prstGeom prst="rect">
            <a:avLst/>
          </a:prstGeom>
          <a:noFill/>
        </p:spPr>
        <p:txBody>
          <a:bodyPr wrap="square" lIns="0" tIns="0" rIns="0" bIns="0" rtlCol="0">
            <a:spAutoFit/>
          </a:bodyPr>
          <a:lstStyle/>
          <a:p>
            <a:r>
              <a:rPr lang="ar-IQ" sz="3200" b="1" dirty="0">
                <a:solidFill>
                  <a:schemeClr val="bg1"/>
                </a:solidFill>
                <a:cs typeface="Typographical line_0" panose="00000700000000000000" pitchFamily="2" charset="-78"/>
              </a:rPr>
              <a:t>أأبيت سهران الدجى وتبيتهُ</a:t>
            </a:r>
          </a:p>
          <a:p>
            <a:r>
              <a:rPr lang="ar-IQ" sz="3200" b="1" dirty="0">
                <a:solidFill>
                  <a:schemeClr val="bg1"/>
                </a:solidFill>
                <a:cs typeface="Typographical line_0" panose="00000700000000000000" pitchFamily="2" charset="-78"/>
              </a:rPr>
              <a:t>			نوماً وتبغي بعد ذلك لحاقي</a:t>
            </a:r>
          </a:p>
        </p:txBody>
      </p:sp>
    </p:spTree>
    <p:extLst>
      <p:ext uri="{BB962C8B-B14F-4D97-AF65-F5344CB8AC3E}">
        <p14:creationId xmlns:p14="http://schemas.microsoft.com/office/powerpoint/2010/main" val="1278731693"/>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1)">
                                      <p:cBhvr>
                                        <p:cTn id="10" dur="2000"/>
                                        <p:tgtEl>
                                          <p:spTgt spid="25"/>
                                        </p:tgtEl>
                                      </p:cBhvr>
                                    </p:animEffect>
                                  </p:childTnLst>
                                </p:cTn>
                              </p:par>
                            </p:childTnLst>
                          </p:cTn>
                        </p:par>
                        <p:par>
                          <p:cTn id="11" fill="hold">
                            <p:stCondLst>
                              <p:cond delay="2000"/>
                            </p:stCondLst>
                            <p:childTnLst>
                              <p:par>
                                <p:cTn id="12" presetID="2" presetClass="entr" presetSubtype="1"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1100" fill="hold"/>
                                        <p:tgtEl>
                                          <p:spTgt spid="27"/>
                                        </p:tgtEl>
                                        <p:attrNameLst>
                                          <p:attrName>ppt_x</p:attrName>
                                        </p:attrNameLst>
                                      </p:cBhvr>
                                      <p:tavLst>
                                        <p:tav tm="0">
                                          <p:val>
                                            <p:strVal val="#ppt_x"/>
                                          </p:val>
                                        </p:tav>
                                        <p:tav tm="100000">
                                          <p:val>
                                            <p:strVal val="#ppt_x"/>
                                          </p:val>
                                        </p:tav>
                                      </p:tavLst>
                                    </p:anim>
                                    <p:anim calcmode="lin" valueType="num">
                                      <p:cBhvr additive="base">
                                        <p:cTn id="15" dur="1100" fill="hold"/>
                                        <p:tgtEl>
                                          <p:spTgt spid="27"/>
                                        </p:tgtEl>
                                        <p:attrNameLst>
                                          <p:attrName>ppt_y</p:attrName>
                                        </p:attrNameLst>
                                      </p:cBhvr>
                                      <p:tavLst>
                                        <p:tav tm="0">
                                          <p:val>
                                            <p:strVal val="0-#ppt_h/2"/>
                                          </p:val>
                                        </p:tav>
                                        <p:tav tm="100000">
                                          <p:val>
                                            <p:strVal val="#ppt_y"/>
                                          </p:val>
                                        </p:tav>
                                      </p:tavLst>
                                    </p:anim>
                                  </p:childTnLst>
                                </p:cTn>
                              </p:par>
                              <p:par>
                                <p:cTn id="16" presetID="26"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38">
                                            <p:txEl>
                                              <p:pRg st="0" end="0"/>
                                            </p:txEl>
                                          </p:spTgt>
                                        </p:tgtEl>
                                        <p:attrNameLst>
                                          <p:attrName>style.visibility</p:attrName>
                                        </p:attrNameLst>
                                      </p:cBhvr>
                                      <p:to>
                                        <p:strVal val="visible"/>
                                      </p:to>
                                    </p:set>
                                    <p:animEffect transition="in" filter="fade">
                                      <p:cBhvr>
                                        <p:cTn id="35" dur="500"/>
                                        <p:tgtEl>
                                          <p:spTgt spid="38">
                                            <p:txEl>
                                              <p:pRg st="0" end="0"/>
                                            </p:txEl>
                                          </p:spTgt>
                                        </p:tgtEl>
                                      </p:cBhvr>
                                    </p:animEffect>
                                  </p:childTnLst>
                                </p:cTn>
                              </p:par>
                            </p:childTnLst>
                          </p:cTn>
                        </p:par>
                        <p:par>
                          <p:cTn id="36" fill="hold">
                            <p:stCondLst>
                              <p:cond delay="4500"/>
                            </p:stCondLst>
                            <p:childTnLst>
                              <p:par>
                                <p:cTn id="37" presetID="14" presetClass="entr" presetSubtype="1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randombar(horizontal)">
                                      <p:cBhvr>
                                        <p:cTn id="39" dur="500"/>
                                        <p:tgtEl>
                                          <p:spTgt spid="112"/>
                                        </p:tgtEl>
                                      </p:cBhvr>
                                    </p:animEffect>
                                  </p:childTnLst>
                                </p:cTn>
                              </p:par>
                              <p:par>
                                <p:cTn id="40" presetID="2" presetClass="entr" presetSubtype="2"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1+#ppt_w/2"/>
                                          </p:val>
                                        </p:tav>
                                        <p:tav tm="100000">
                                          <p:val>
                                            <p:strVal val="#ppt_x"/>
                                          </p:val>
                                        </p:tav>
                                      </p:tavLst>
                                    </p:anim>
                                    <p:anim calcmode="lin" valueType="num">
                                      <p:cBhvr additive="base">
                                        <p:cTn id="43" dur="500" fill="hold"/>
                                        <p:tgtEl>
                                          <p:spTgt spid="10"/>
                                        </p:tgtEl>
                                        <p:attrNameLst>
                                          <p:attrName>ppt_y</p:attrName>
                                        </p:attrNameLst>
                                      </p:cBhvr>
                                      <p:tavLst>
                                        <p:tav tm="0">
                                          <p:val>
                                            <p:strVal val="#ppt_y"/>
                                          </p:val>
                                        </p:tav>
                                        <p:tav tm="100000">
                                          <p:val>
                                            <p:strVal val="#ppt_y"/>
                                          </p:val>
                                        </p:tav>
                                      </p:tavLst>
                                    </p:anim>
                                  </p:childTnLst>
                                </p:cTn>
                              </p:par>
                            </p:childTnLst>
                          </p:cTn>
                        </p:par>
                        <p:par>
                          <p:cTn id="44" fill="hold">
                            <p:stCondLst>
                              <p:cond delay="5000"/>
                            </p:stCondLst>
                            <p:childTnLst>
                              <p:par>
                                <p:cTn id="45" presetID="4" presetClass="entr" presetSubtype="16" fill="hold" grpId="0" nodeType="afterEffect">
                                  <p:stCondLst>
                                    <p:cond delay="0"/>
                                  </p:stCondLst>
                                  <p:childTnLst>
                                    <p:set>
                                      <p:cBhvr>
                                        <p:cTn id="46" dur="1" fill="hold">
                                          <p:stCondLst>
                                            <p:cond delay="0"/>
                                          </p:stCondLst>
                                        </p:cTn>
                                        <p:tgtEl>
                                          <p:spTgt spid="113"/>
                                        </p:tgtEl>
                                        <p:attrNameLst>
                                          <p:attrName>style.visibility</p:attrName>
                                        </p:attrNameLst>
                                      </p:cBhvr>
                                      <p:to>
                                        <p:strVal val="visible"/>
                                      </p:to>
                                    </p:set>
                                    <p:animEffect transition="in" filter="box(in)">
                                      <p:cBhvr>
                                        <p:cTn id="47" dur="2000"/>
                                        <p:tgtEl>
                                          <p:spTgt spid="113"/>
                                        </p:tgtEl>
                                      </p:cBhvr>
                                    </p:animEffect>
                                  </p:childTnLst>
                                </p:cTn>
                              </p:par>
                            </p:childTnLst>
                          </p:cTn>
                        </p:par>
                        <p:par>
                          <p:cTn id="48" fill="hold">
                            <p:stCondLst>
                              <p:cond delay="7000"/>
                            </p:stCondLst>
                            <p:childTnLst>
                              <p:par>
                                <p:cTn id="49" presetID="42" presetClass="entr" presetSubtype="0" fill="hold" grpId="0" nodeType="afterEffect">
                                  <p:stCondLst>
                                    <p:cond delay="0"/>
                                  </p:stCondLst>
                                  <p:childTnLst>
                                    <p:set>
                                      <p:cBhvr>
                                        <p:cTn id="50" dur="1" fill="hold">
                                          <p:stCondLst>
                                            <p:cond delay="0"/>
                                          </p:stCondLst>
                                        </p:cTn>
                                        <p:tgtEl>
                                          <p:spTgt spid="114"/>
                                        </p:tgtEl>
                                        <p:attrNameLst>
                                          <p:attrName>style.visibility</p:attrName>
                                        </p:attrNameLst>
                                      </p:cBhvr>
                                      <p:to>
                                        <p:strVal val="visible"/>
                                      </p:to>
                                    </p:set>
                                    <p:animEffect transition="in" filter="fade">
                                      <p:cBhvr>
                                        <p:cTn id="51" dur="1000"/>
                                        <p:tgtEl>
                                          <p:spTgt spid="114"/>
                                        </p:tgtEl>
                                      </p:cBhvr>
                                    </p:animEffect>
                                    <p:anim calcmode="lin" valueType="num">
                                      <p:cBhvr>
                                        <p:cTn id="52" dur="1000" fill="hold"/>
                                        <p:tgtEl>
                                          <p:spTgt spid="114"/>
                                        </p:tgtEl>
                                        <p:attrNameLst>
                                          <p:attrName>ppt_x</p:attrName>
                                        </p:attrNameLst>
                                      </p:cBhvr>
                                      <p:tavLst>
                                        <p:tav tm="0">
                                          <p:val>
                                            <p:strVal val="#ppt_x"/>
                                          </p:val>
                                        </p:tav>
                                        <p:tav tm="100000">
                                          <p:val>
                                            <p:strVal val="#ppt_x"/>
                                          </p:val>
                                        </p:tav>
                                      </p:tavLst>
                                    </p:anim>
                                    <p:anim calcmode="lin" valueType="num">
                                      <p:cBhvr>
                                        <p:cTn id="53"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38" grpId="0" build="p"/>
      <p:bldP spid="112" grpId="0"/>
      <p:bldP spid="113" grpId="0"/>
      <p:bldP spid="1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rgbClr val="B931B9"/>
            </a:gs>
            <a:gs pos="30000">
              <a:schemeClr val="bg1">
                <a:lumMod val="95000"/>
              </a:schemeClr>
            </a:gs>
          </a:gsLst>
          <a:lin ang="0" scaled="1"/>
          <a:tileRect/>
        </a:gradFill>
        <a:effectLst/>
      </p:bgPr>
    </p:bg>
    <p:spTree>
      <p:nvGrpSpPr>
        <p:cNvPr id="1" name=""/>
        <p:cNvGrpSpPr/>
        <p:nvPr/>
      </p:nvGrpSpPr>
      <p:grpSpPr>
        <a:xfrm>
          <a:off x="0" y="0"/>
          <a:ext cx="0" cy="0"/>
          <a:chOff x="0" y="0"/>
          <a:chExt cx="0" cy="0"/>
        </a:xfrm>
      </p:grpSpPr>
      <p:pic>
        <p:nvPicPr>
          <p:cNvPr id="13" name="صورة 12">
            <a:extLst>
              <a:ext uri="{FF2B5EF4-FFF2-40B4-BE49-F238E27FC236}">
                <a16:creationId xmlns:a16="http://schemas.microsoft.com/office/drawing/2014/main" id="{445AC916-DF6D-4D6C-BE54-8801291AEB0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3501" b="9966"/>
          <a:stretch/>
        </p:blipFill>
        <p:spPr>
          <a:xfrm>
            <a:off x="-1" y="3297996"/>
            <a:ext cx="3649485" cy="3697116"/>
          </a:xfrm>
          <a:prstGeom prst="rect">
            <a:avLst/>
          </a:prstGeom>
        </p:spPr>
      </p:pic>
      <p:sp>
        <p:nvSpPr>
          <p:cNvPr id="72" name="مستطيل 71">
            <a:extLst>
              <a:ext uri="{FF2B5EF4-FFF2-40B4-BE49-F238E27FC236}">
                <a16:creationId xmlns:a16="http://schemas.microsoft.com/office/drawing/2014/main" id="{9DE9B38F-D737-443D-A186-95A8A88994EA}"/>
              </a:ext>
            </a:extLst>
          </p:cNvPr>
          <p:cNvSpPr/>
          <p:nvPr/>
        </p:nvSpPr>
        <p:spPr>
          <a:xfrm>
            <a:off x="3652660" y="5029863"/>
            <a:ext cx="8542514" cy="1840013"/>
          </a:xfrm>
          <a:prstGeom prst="rect">
            <a:avLst/>
          </a:prstGeom>
          <a:solidFill>
            <a:srgbClr val="B93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5" name="TextBox 138">
            <a:extLst>
              <a:ext uri="{FF2B5EF4-FFF2-40B4-BE49-F238E27FC236}">
                <a16:creationId xmlns:a16="http://schemas.microsoft.com/office/drawing/2014/main" id="{ECB9B077-08BF-4BBA-B8B9-374DA540AE8B}"/>
              </a:ext>
            </a:extLst>
          </p:cNvPr>
          <p:cNvSpPr txBox="1"/>
          <p:nvPr/>
        </p:nvSpPr>
        <p:spPr>
          <a:xfrm flipH="1">
            <a:off x="4396212" y="266596"/>
            <a:ext cx="5692715" cy="830997"/>
          </a:xfrm>
          <a:prstGeom prst="rect">
            <a:avLst/>
          </a:prstGeom>
          <a:noFill/>
        </p:spPr>
        <p:txBody>
          <a:bodyPr wrap="square" lIns="0" tIns="0" rIns="0" bIns="0" rtlCol="0">
            <a:spAutoFit/>
          </a:bodyPr>
          <a:lstStyle/>
          <a:p>
            <a:pPr algn="justLow"/>
            <a:r>
              <a:rPr lang="ar-IQ" sz="5400" dirty="0">
                <a:solidFill>
                  <a:srgbClr val="00B0F0"/>
                </a:solidFill>
                <a:latin typeface="STV" pitchFamily="2" charset="-78"/>
                <a:cs typeface="STV" pitchFamily="2" charset="-78"/>
              </a:rPr>
              <a:t>الفكرة , الأمنية , الحلم</a:t>
            </a:r>
            <a:endParaRPr lang="en-US" sz="5400" b="1" dirty="0">
              <a:solidFill>
                <a:srgbClr val="00B0F0"/>
              </a:solidFill>
              <a:latin typeface="STV" pitchFamily="2" charset="-78"/>
              <a:cs typeface="STV" pitchFamily="2" charset="-78"/>
            </a:endParaRPr>
          </a:p>
        </p:txBody>
      </p:sp>
      <p:sp>
        <p:nvSpPr>
          <p:cNvPr id="27" name="TextBox 141">
            <a:extLst>
              <a:ext uri="{FF2B5EF4-FFF2-40B4-BE49-F238E27FC236}">
                <a16:creationId xmlns:a16="http://schemas.microsoft.com/office/drawing/2014/main" id="{165814DE-EABE-48E9-8AF7-55150EDBA0A5}"/>
              </a:ext>
            </a:extLst>
          </p:cNvPr>
          <p:cNvSpPr txBox="1"/>
          <p:nvPr/>
        </p:nvSpPr>
        <p:spPr>
          <a:xfrm flipH="1">
            <a:off x="-351457" y="1163675"/>
            <a:ext cx="4080231" cy="923330"/>
          </a:xfrm>
          <a:prstGeom prst="rect">
            <a:avLst/>
          </a:prstGeom>
          <a:noFill/>
        </p:spPr>
        <p:txBody>
          <a:bodyPr wrap="square" lIns="0" tIns="0" rIns="0" bIns="0" rtlCol="0">
            <a:spAutoFit/>
          </a:bodyPr>
          <a:lstStyle/>
          <a:p>
            <a:pPr algn="ctr"/>
            <a:r>
              <a:rPr lang="ar-IQ" sz="6000" dirty="0">
                <a:solidFill>
                  <a:schemeClr val="bg1"/>
                </a:solidFill>
                <a:cs typeface="Typographical line_0" panose="00000700000000000000" pitchFamily="2" charset="-78"/>
              </a:rPr>
              <a:t>الأُمنية</a:t>
            </a:r>
          </a:p>
        </p:txBody>
      </p:sp>
      <p:sp>
        <p:nvSpPr>
          <p:cNvPr id="98" name="Freeform 108">
            <a:extLst>
              <a:ext uri="{FF2B5EF4-FFF2-40B4-BE49-F238E27FC236}">
                <a16:creationId xmlns:a16="http://schemas.microsoft.com/office/drawing/2014/main" id="{908D9866-5396-4B67-A30B-615CFEE1F78E}"/>
              </a:ext>
            </a:extLst>
          </p:cNvPr>
          <p:cNvSpPr>
            <a:spLocks/>
          </p:cNvSpPr>
          <p:nvPr/>
        </p:nvSpPr>
        <p:spPr bwMode="auto">
          <a:xfrm>
            <a:off x="6903091" y="2866430"/>
            <a:ext cx="65872" cy="61904"/>
          </a:xfrm>
          <a:custGeom>
            <a:avLst/>
            <a:gdLst>
              <a:gd name="T0" fmla="*/ 0 w 28"/>
              <a:gd name="T1" fmla="*/ 26 h 26"/>
              <a:gd name="T2" fmla="*/ 22 w 28"/>
              <a:gd name="T3" fmla="*/ 0 h 26"/>
              <a:gd name="T4" fmla="*/ 25 w 28"/>
              <a:gd name="T5" fmla="*/ 11 h 26"/>
              <a:gd name="T6" fmla="*/ 0 w 28"/>
              <a:gd name="T7" fmla="*/ 26 h 26"/>
            </a:gdLst>
            <a:ahLst/>
            <a:cxnLst>
              <a:cxn ang="0">
                <a:pos x="T0" y="T1"/>
              </a:cxn>
              <a:cxn ang="0">
                <a:pos x="T2" y="T3"/>
              </a:cxn>
              <a:cxn ang="0">
                <a:pos x="T4" y="T5"/>
              </a:cxn>
              <a:cxn ang="0">
                <a:pos x="T6" y="T7"/>
              </a:cxn>
            </a:cxnLst>
            <a:rect l="0" t="0" r="r" b="b"/>
            <a:pathLst>
              <a:path w="28" h="26">
                <a:moveTo>
                  <a:pt x="0" y="26"/>
                </a:moveTo>
                <a:cubicBezTo>
                  <a:pt x="6" y="15"/>
                  <a:pt x="22" y="14"/>
                  <a:pt x="22" y="0"/>
                </a:cubicBezTo>
                <a:cubicBezTo>
                  <a:pt x="27" y="3"/>
                  <a:pt x="28" y="7"/>
                  <a:pt x="25" y="11"/>
                </a:cubicBezTo>
                <a:cubicBezTo>
                  <a:pt x="19" y="19"/>
                  <a:pt x="11" y="24"/>
                  <a:pt x="0" y="26"/>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sp>
        <p:nvSpPr>
          <p:cNvPr id="104" name="Freeform 118">
            <a:extLst>
              <a:ext uri="{FF2B5EF4-FFF2-40B4-BE49-F238E27FC236}">
                <a16:creationId xmlns:a16="http://schemas.microsoft.com/office/drawing/2014/main" id="{B58B8FFD-B18C-40E1-89F4-B90516F87488}"/>
              </a:ext>
            </a:extLst>
          </p:cNvPr>
          <p:cNvSpPr>
            <a:spLocks/>
          </p:cNvSpPr>
          <p:nvPr/>
        </p:nvSpPr>
        <p:spPr bwMode="auto">
          <a:xfrm>
            <a:off x="1314231" y="5401915"/>
            <a:ext cx="38095" cy="75397"/>
          </a:xfrm>
          <a:custGeom>
            <a:avLst/>
            <a:gdLst>
              <a:gd name="T0" fmla="*/ 0 w 16"/>
              <a:gd name="T1" fmla="*/ 32 h 32"/>
              <a:gd name="T2" fmla="*/ 16 w 16"/>
              <a:gd name="T3" fmla="*/ 0 h 32"/>
              <a:gd name="T4" fmla="*/ 7 w 16"/>
              <a:gd name="T5" fmla="*/ 16 h 32"/>
              <a:gd name="T6" fmla="*/ 0 w 16"/>
              <a:gd name="T7" fmla="*/ 32 h 32"/>
            </a:gdLst>
            <a:ahLst/>
            <a:cxnLst>
              <a:cxn ang="0">
                <a:pos x="T0" y="T1"/>
              </a:cxn>
              <a:cxn ang="0">
                <a:pos x="T2" y="T3"/>
              </a:cxn>
              <a:cxn ang="0">
                <a:pos x="T4" y="T5"/>
              </a:cxn>
              <a:cxn ang="0">
                <a:pos x="T6" y="T7"/>
              </a:cxn>
            </a:cxnLst>
            <a:rect l="0" t="0" r="r" b="b"/>
            <a:pathLst>
              <a:path w="16" h="32">
                <a:moveTo>
                  <a:pt x="0" y="32"/>
                </a:moveTo>
                <a:cubicBezTo>
                  <a:pt x="1" y="19"/>
                  <a:pt x="2" y="7"/>
                  <a:pt x="16" y="0"/>
                </a:cubicBezTo>
                <a:cubicBezTo>
                  <a:pt x="12" y="6"/>
                  <a:pt x="9" y="11"/>
                  <a:pt x="7" y="16"/>
                </a:cubicBezTo>
                <a:cubicBezTo>
                  <a:pt x="4" y="21"/>
                  <a:pt x="2" y="26"/>
                  <a:pt x="0" y="32"/>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grpSp>
        <p:nvGrpSpPr>
          <p:cNvPr id="5" name="مجموعة 4">
            <a:extLst>
              <a:ext uri="{FF2B5EF4-FFF2-40B4-BE49-F238E27FC236}">
                <a16:creationId xmlns:a16="http://schemas.microsoft.com/office/drawing/2014/main" id="{5CEA443F-5578-42B9-AEE4-1E64C54390AA}"/>
              </a:ext>
            </a:extLst>
          </p:cNvPr>
          <p:cNvGrpSpPr/>
          <p:nvPr/>
        </p:nvGrpSpPr>
        <p:grpSpPr>
          <a:xfrm>
            <a:off x="10115550" y="14253"/>
            <a:ext cx="2076450" cy="1797880"/>
            <a:chOff x="10115550" y="14253"/>
            <a:chExt cx="2076450" cy="1797880"/>
          </a:xfrm>
        </p:grpSpPr>
        <p:grpSp>
          <p:nvGrpSpPr>
            <p:cNvPr id="41" name="مجموعة 40">
              <a:extLst>
                <a:ext uri="{FF2B5EF4-FFF2-40B4-BE49-F238E27FC236}">
                  <a16:creationId xmlns:a16="http://schemas.microsoft.com/office/drawing/2014/main" id="{39F2D315-B789-4C2E-9EE7-8453F09E615F}"/>
                </a:ext>
              </a:extLst>
            </p:cNvPr>
            <p:cNvGrpSpPr/>
            <p:nvPr/>
          </p:nvGrpSpPr>
          <p:grpSpPr>
            <a:xfrm>
              <a:off x="10115550" y="14253"/>
              <a:ext cx="2076450" cy="1797880"/>
              <a:chOff x="746915" y="3748415"/>
              <a:chExt cx="1144466" cy="990928"/>
            </a:xfrm>
          </p:grpSpPr>
          <p:sp>
            <p:nvSpPr>
              <p:cNvPr id="42" name="شكل حر: شكل 41">
                <a:extLst>
                  <a:ext uri="{FF2B5EF4-FFF2-40B4-BE49-F238E27FC236}">
                    <a16:creationId xmlns:a16="http://schemas.microsoft.com/office/drawing/2014/main" id="{E7C8B528-9286-4AFC-8DEE-343050CF2C08}"/>
                  </a:ext>
                </a:extLst>
              </p:cNvPr>
              <p:cNvSpPr/>
              <p:nvPr/>
            </p:nvSpPr>
            <p:spPr>
              <a:xfrm>
                <a:off x="1121814" y="4354561"/>
                <a:ext cx="44570" cy="14857"/>
              </a:xfrm>
              <a:custGeom>
                <a:avLst/>
                <a:gdLst>
                  <a:gd name="connsiteX0" fmla="*/ 36195 w 28575"/>
                  <a:gd name="connsiteY0" fmla="*/ 7620 h 9525"/>
                  <a:gd name="connsiteX1" fmla="*/ 18098 w 28575"/>
                  <a:gd name="connsiteY1" fmla="*/ 15240 h 9525"/>
                  <a:gd name="connsiteX2" fmla="*/ 0 w 28575"/>
                  <a:gd name="connsiteY2" fmla="*/ 7620 h 9525"/>
                  <a:gd name="connsiteX3" fmla="*/ 18098 w 28575"/>
                  <a:gd name="connsiteY3" fmla="*/ 0 h 9525"/>
                  <a:gd name="connsiteX4" fmla="*/ 36195 w 28575"/>
                  <a:gd name="connsiteY4" fmla="*/ 762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9525">
                    <a:moveTo>
                      <a:pt x="36195" y="7620"/>
                    </a:moveTo>
                    <a:cubicBezTo>
                      <a:pt x="36195" y="11829"/>
                      <a:pt x="28092" y="15240"/>
                      <a:pt x="18098" y="15240"/>
                    </a:cubicBezTo>
                    <a:cubicBezTo>
                      <a:pt x="8103" y="15240"/>
                      <a:pt x="0" y="11828"/>
                      <a:pt x="0" y="7620"/>
                    </a:cubicBezTo>
                    <a:cubicBezTo>
                      <a:pt x="0" y="3412"/>
                      <a:pt x="8103" y="0"/>
                      <a:pt x="18098" y="0"/>
                    </a:cubicBezTo>
                    <a:cubicBezTo>
                      <a:pt x="28092" y="0"/>
                      <a:pt x="36195" y="3412"/>
                      <a:pt x="36195" y="7620"/>
                    </a:cubicBezTo>
                    <a:close/>
                  </a:path>
                </a:pathLst>
              </a:custGeom>
              <a:solidFill>
                <a:srgbClr val="3C3C3B"/>
              </a:solidFill>
              <a:ln w="9525" cap="flat">
                <a:noFill/>
                <a:prstDash val="solid"/>
                <a:miter/>
              </a:ln>
            </p:spPr>
            <p:txBody>
              <a:bodyPr rtlCol="1" anchor="ctr"/>
              <a:lstStyle/>
              <a:p>
                <a:endParaRPr lang="ar-EG"/>
              </a:p>
            </p:txBody>
          </p:sp>
          <p:sp>
            <p:nvSpPr>
              <p:cNvPr id="43" name="شكل حر: شكل 42">
                <a:extLst>
                  <a:ext uri="{FF2B5EF4-FFF2-40B4-BE49-F238E27FC236}">
                    <a16:creationId xmlns:a16="http://schemas.microsoft.com/office/drawing/2014/main" id="{6FA3A7E1-B0FD-4F8B-B85D-7BBFD78C47E6}"/>
                  </a:ext>
                </a:extLst>
              </p:cNvPr>
              <p:cNvSpPr/>
              <p:nvPr/>
            </p:nvSpPr>
            <p:spPr>
              <a:xfrm>
                <a:off x="1081702" y="4243136"/>
                <a:ext cx="133709" cy="103996"/>
              </a:xfrm>
              <a:custGeom>
                <a:avLst/>
                <a:gdLst>
                  <a:gd name="connsiteX0" fmla="*/ 0 w 85725"/>
                  <a:gd name="connsiteY0" fmla="*/ 0 h 66675"/>
                  <a:gd name="connsiteX1" fmla="*/ 89535 w 85725"/>
                  <a:gd name="connsiteY1" fmla="*/ 0 h 66675"/>
                  <a:gd name="connsiteX2" fmla="*/ 89535 w 85725"/>
                  <a:gd name="connsiteY2" fmla="*/ 68580 h 66675"/>
                  <a:gd name="connsiteX3" fmla="*/ 0 w 85725"/>
                  <a:gd name="connsiteY3" fmla="*/ 68580 h 66675"/>
                </a:gdLst>
                <a:ahLst/>
                <a:cxnLst>
                  <a:cxn ang="0">
                    <a:pos x="connsiteX0" y="connsiteY0"/>
                  </a:cxn>
                  <a:cxn ang="0">
                    <a:pos x="connsiteX1" y="connsiteY1"/>
                  </a:cxn>
                  <a:cxn ang="0">
                    <a:pos x="connsiteX2" y="connsiteY2"/>
                  </a:cxn>
                  <a:cxn ang="0">
                    <a:pos x="connsiteX3" y="connsiteY3"/>
                  </a:cxn>
                </a:cxnLst>
                <a:rect l="l" t="t" r="r" b="b"/>
                <a:pathLst>
                  <a:path w="85725" h="66675">
                    <a:moveTo>
                      <a:pt x="0" y="0"/>
                    </a:moveTo>
                    <a:lnTo>
                      <a:pt x="89535" y="0"/>
                    </a:lnTo>
                    <a:lnTo>
                      <a:pt x="89535" y="68580"/>
                    </a:lnTo>
                    <a:lnTo>
                      <a:pt x="0" y="68580"/>
                    </a:lnTo>
                    <a:close/>
                  </a:path>
                </a:pathLst>
              </a:custGeom>
              <a:solidFill>
                <a:srgbClr val="C6C6C6"/>
              </a:solidFill>
              <a:ln w="9525" cap="flat">
                <a:noFill/>
                <a:prstDash val="solid"/>
                <a:miter/>
              </a:ln>
            </p:spPr>
            <p:txBody>
              <a:bodyPr rtlCol="1" anchor="ctr"/>
              <a:lstStyle/>
              <a:p>
                <a:endParaRPr lang="ar-EG"/>
              </a:p>
            </p:txBody>
          </p:sp>
          <p:sp>
            <p:nvSpPr>
              <p:cNvPr id="44" name="شكل حر: شكل 43">
                <a:extLst>
                  <a:ext uri="{FF2B5EF4-FFF2-40B4-BE49-F238E27FC236}">
                    <a16:creationId xmlns:a16="http://schemas.microsoft.com/office/drawing/2014/main" id="{909FB4FB-C288-4C83-B2A6-7A3DF1D67E90}"/>
                  </a:ext>
                </a:extLst>
              </p:cNvPr>
              <p:cNvSpPr/>
              <p:nvPr/>
            </p:nvSpPr>
            <p:spPr>
              <a:xfrm>
                <a:off x="1004163" y="3900427"/>
                <a:ext cx="282274" cy="341700"/>
              </a:xfrm>
              <a:custGeom>
                <a:avLst/>
                <a:gdLst>
                  <a:gd name="connsiteX0" fmla="*/ 187825 w 180975"/>
                  <a:gd name="connsiteY0" fmla="*/ 97802 h 219075"/>
                  <a:gd name="connsiteX1" fmla="*/ 83050 w 180975"/>
                  <a:gd name="connsiteY1" fmla="*/ 647 h 219075"/>
                  <a:gd name="connsiteX2" fmla="*/ 1135 w 180975"/>
                  <a:gd name="connsiteY2" fmla="*/ 81610 h 219075"/>
                  <a:gd name="connsiteX3" fmla="*/ 27805 w 180975"/>
                  <a:gd name="connsiteY3" fmla="*/ 167335 h 219075"/>
                  <a:gd name="connsiteX4" fmla="*/ 48760 w 180975"/>
                  <a:gd name="connsiteY4" fmla="*/ 218770 h 219075"/>
                  <a:gd name="connsiteX5" fmla="*/ 48760 w 180975"/>
                  <a:gd name="connsiteY5" fmla="*/ 219722 h 219075"/>
                  <a:gd name="connsiteX6" fmla="*/ 138295 w 180975"/>
                  <a:gd name="connsiteY6" fmla="*/ 219722 h 219075"/>
                  <a:gd name="connsiteX7" fmla="*/ 138295 w 180975"/>
                  <a:gd name="connsiteY7" fmla="*/ 218770 h 219075"/>
                  <a:gd name="connsiteX8" fmla="*/ 159250 w 180975"/>
                  <a:gd name="connsiteY8" fmla="*/ 167335 h 219075"/>
                  <a:gd name="connsiteX9" fmla="*/ 187825 w 180975"/>
                  <a:gd name="connsiteY9" fmla="*/ 97802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19075">
                    <a:moveTo>
                      <a:pt x="187825" y="97802"/>
                    </a:moveTo>
                    <a:cubicBezTo>
                      <a:pt x="187825" y="39700"/>
                      <a:pt x="140200" y="-6020"/>
                      <a:pt x="83050" y="647"/>
                    </a:cubicBezTo>
                    <a:cubicBezTo>
                      <a:pt x="42093" y="5410"/>
                      <a:pt x="7803" y="38747"/>
                      <a:pt x="1135" y="81610"/>
                    </a:cubicBezTo>
                    <a:cubicBezTo>
                      <a:pt x="-3627" y="114947"/>
                      <a:pt x="6850" y="146380"/>
                      <a:pt x="27805" y="167335"/>
                    </a:cubicBezTo>
                    <a:cubicBezTo>
                      <a:pt x="41140" y="180670"/>
                      <a:pt x="48760" y="198767"/>
                      <a:pt x="48760" y="218770"/>
                    </a:cubicBezTo>
                    <a:lnTo>
                      <a:pt x="48760" y="219722"/>
                    </a:lnTo>
                    <a:lnTo>
                      <a:pt x="138295" y="219722"/>
                    </a:lnTo>
                    <a:lnTo>
                      <a:pt x="138295" y="218770"/>
                    </a:lnTo>
                    <a:cubicBezTo>
                      <a:pt x="138295" y="199720"/>
                      <a:pt x="145915" y="181622"/>
                      <a:pt x="159250" y="167335"/>
                    </a:cubicBezTo>
                    <a:cubicBezTo>
                      <a:pt x="177348" y="150190"/>
                      <a:pt x="187825" y="125425"/>
                      <a:pt x="187825" y="97802"/>
                    </a:cubicBezTo>
                    <a:close/>
                  </a:path>
                </a:pathLst>
              </a:custGeom>
              <a:solidFill>
                <a:srgbClr val="FFBB00"/>
              </a:solidFill>
              <a:ln w="9525" cap="flat">
                <a:noFill/>
                <a:prstDash val="solid"/>
                <a:miter/>
              </a:ln>
            </p:spPr>
            <p:txBody>
              <a:bodyPr rtlCol="1" anchor="ctr"/>
              <a:lstStyle/>
              <a:p>
                <a:endParaRPr lang="ar-EG"/>
              </a:p>
            </p:txBody>
          </p:sp>
          <p:sp>
            <p:nvSpPr>
              <p:cNvPr id="45" name="شكل حر: شكل 44">
                <a:extLst>
                  <a:ext uri="{FF2B5EF4-FFF2-40B4-BE49-F238E27FC236}">
                    <a16:creationId xmlns:a16="http://schemas.microsoft.com/office/drawing/2014/main" id="{FC46E4BE-18E1-4C56-9EE3-27FE276EBE34}"/>
                  </a:ext>
                </a:extLst>
              </p:cNvPr>
              <p:cNvSpPr/>
              <p:nvPr/>
            </p:nvSpPr>
            <p:spPr>
              <a:xfrm>
                <a:off x="1081702" y="4350103"/>
                <a:ext cx="133709" cy="14857"/>
              </a:xfrm>
              <a:custGeom>
                <a:avLst/>
                <a:gdLst>
                  <a:gd name="connsiteX0" fmla="*/ 62865 w 85725"/>
                  <a:gd name="connsiteY0" fmla="*/ 11430 h 9525"/>
                  <a:gd name="connsiteX1" fmla="*/ 25717 w 85725"/>
                  <a:gd name="connsiteY1" fmla="*/ 11430 h 9525"/>
                  <a:gd name="connsiteX2" fmla="*/ 0 w 85725"/>
                  <a:gd name="connsiteY2" fmla="*/ 0 h 9525"/>
                  <a:gd name="connsiteX3" fmla="*/ 88582 w 85725"/>
                  <a:gd name="connsiteY3" fmla="*/ 0 h 9525"/>
                </a:gdLst>
                <a:ahLst/>
                <a:cxnLst>
                  <a:cxn ang="0">
                    <a:pos x="connsiteX0" y="connsiteY0"/>
                  </a:cxn>
                  <a:cxn ang="0">
                    <a:pos x="connsiteX1" y="connsiteY1"/>
                  </a:cxn>
                  <a:cxn ang="0">
                    <a:pos x="connsiteX2" y="connsiteY2"/>
                  </a:cxn>
                  <a:cxn ang="0">
                    <a:pos x="connsiteX3" y="connsiteY3"/>
                  </a:cxn>
                </a:cxnLst>
                <a:rect l="l" t="t" r="r" b="b"/>
                <a:pathLst>
                  <a:path w="85725" h="9525">
                    <a:moveTo>
                      <a:pt x="62865" y="11430"/>
                    </a:moveTo>
                    <a:lnTo>
                      <a:pt x="25717" y="11430"/>
                    </a:lnTo>
                    <a:lnTo>
                      <a:pt x="0" y="0"/>
                    </a:lnTo>
                    <a:lnTo>
                      <a:pt x="88582" y="0"/>
                    </a:lnTo>
                    <a:close/>
                  </a:path>
                </a:pathLst>
              </a:custGeom>
              <a:solidFill>
                <a:srgbClr val="9D9D9C"/>
              </a:solidFill>
              <a:ln w="9525" cap="flat">
                <a:noFill/>
                <a:prstDash val="solid"/>
                <a:miter/>
              </a:ln>
            </p:spPr>
            <p:txBody>
              <a:bodyPr rtlCol="1" anchor="ctr"/>
              <a:lstStyle/>
              <a:p>
                <a:endParaRPr lang="ar-EG"/>
              </a:p>
            </p:txBody>
          </p:sp>
          <p:sp>
            <p:nvSpPr>
              <p:cNvPr id="50" name="شكل حر: شكل 49">
                <a:extLst>
                  <a:ext uri="{FF2B5EF4-FFF2-40B4-BE49-F238E27FC236}">
                    <a16:creationId xmlns:a16="http://schemas.microsoft.com/office/drawing/2014/main" id="{E188E99E-91BC-40D5-B946-1F94FF385496}"/>
                  </a:ext>
                </a:extLst>
              </p:cNvPr>
              <p:cNvSpPr/>
              <p:nvPr/>
            </p:nvSpPr>
            <p:spPr>
              <a:xfrm>
                <a:off x="786718" y="4421761"/>
                <a:ext cx="401126" cy="237704"/>
              </a:xfrm>
              <a:custGeom>
                <a:avLst/>
                <a:gdLst>
                  <a:gd name="connsiteX0" fmla="*/ 240559 w 257175"/>
                  <a:gd name="connsiteY0" fmla="*/ 96933 h 152400"/>
                  <a:gd name="connsiteX1" fmla="*/ 215794 w 257175"/>
                  <a:gd name="connsiteY1" fmla="*/ 94076 h 152400"/>
                  <a:gd name="connsiteX2" fmla="*/ 179599 w 257175"/>
                  <a:gd name="connsiteY2" fmla="*/ 83598 h 152400"/>
                  <a:gd name="connsiteX3" fmla="*/ 121496 w 257175"/>
                  <a:gd name="connsiteY3" fmla="*/ 29305 h 152400"/>
                  <a:gd name="connsiteX4" fmla="*/ 91969 w 257175"/>
                  <a:gd name="connsiteY4" fmla="*/ 24543 h 152400"/>
                  <a:gd name="connsiteX5" fmla="*/ 72919 w 257175"/>
                  <a:gd name="connsiteY5" fmla="*/ 7398 h 152400"/>
                  <a:gd name="connsiteX6" fmla="*/ 34819 w 257175"/>
                  <a:gd name="connsiteY6" fmla="*/ 8351 h 152400"/>
                  <a:gd name="connsiteX7" fmla="*/ 34819 w 257175"/>
                  <a:gd name="connsiteY7" fmla="*/ 8351 h 152400"/>
                  <a:gd name="connsiteX8" fmla="*/ 29104 w 257175"/>
                  <a:gd name="connsiteY8" fmla="*/ 16923 h 152400"/>
                  <a:gd name="connsiteX9" fmla="*/ 5291 w 257175"/>
                  <a:gd name="connsiteY9" fmla="*/ 29305 h 152400"/>
                  <a:gd name="connsiteX10" fmla="*/ 5291 w 257175"/>
                  <a:gd name="connsiteY10" fmla="*/ 30258 h 152400"/>
                  <a:gd name="connsiteX11" fmla="*/ 12911 w 257175"/>
                  <a:gd name="connsiteY11" fmla="*/ 70263 h 152400"/>
                  <a:gd name="connsiteX12" fmla="*/ 106256 w 257175"/>
                  <a:gd name="connsiteY12" fmla="*/ 135033 h 152400"/>
                  <a:gd name="connsiteX13" fmla="*/ 107209 w 257175"/>
                  <a:gd name="connsiteY13" fmla="*/ 135986 h 152400"/>
                  <a:gd name="connsiteX14" fmla="*/ 110066 w 257175"/>
                  <a:gd name="connsiteY14" fmla="*/ 137890 h 152400"/>
                  <a:gd name="connsiteX15" fmla="*/ 112924 w 257175"/>
                  <a:gd name="connsiteY15" fmla="*/ 138843 h 152400"/>
                  <a:gd name="connsiteX16" fmla="*/ 115781 w 257175"/>
                  <a:gd name="connsiteY16" fmla="*/ 139796 h 152400"/>
                  <a:gd name="connsiteX17" fmla="*/ 118639 w 257175"/>
                  <a:gd name="connsiteY17" fmla="*/ 140748 h 152400"/>
                  <a:gd name="connsiteX18" fmla="*/ 119591 w 257175"/>
                  <a:gd name="connsiteY18" fmla="*/ 140748 h 152400"/>
                  <a:gd name="connsiteX19" fmla="*/ 231986 w 257175"/>
                  <a:gd name="connsiteY19" fmla="*/ 155036 h 152400"/>
                  <a:gd name="connsiteX20" fmla="*/ 264371 w 257175"/>
                  <a:gd name="connsiteY20" fmla="*/ 130271 h 152400"/>
                  <a:gd name="connsiteX21" fmla="*/ 264371 w 257175"/>
                  <a:gd name="connsiteY21" fmla="*/ 129318 h 152400"/>
                  <a:gd name="connsiteX22" fmla="*/ 240559 w 257175"/>
                  <a:gd name="connsiteY22" fmla="*/ 9693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7175" h="152400">
                    <a:moveTo>
                      <a:pt x="240559" y="96933"/>
                    </a:moveTo>
                    <a:lnTo>
                      <a:pt x="215794" y="94076"/>
                    </a:lnTo>
                    <a:lnTo>
                      <a:pt x="179599" y="83598"/>
                    </a:lnTo>
                    <a:lnTo>
                      <a:pt x="121496" y="29305"/>
                    </a:lnTo>
                    <a:cubicBezTo>
                      <a:pt x="113876" y="21686"/>
                      <a:pt x="101494" y="19780"/>
                      <a:pt x="91969" y="24543"/>
                    </a:cubicBezTo>
                    <a:lnTo>
                      <a:pt x="72919" y="7398"/>
                    </a:lnTo>
                    <a:cubicBezTo>
                      <a:pt x="62441" y="-3079"/>
                      <a:pt x="45296" y="-2127"/>
                      <a:pt x="34819" y="8351"/>
                    </a:cubicBezTo>
                    <a:lnTo>
                      <a:pt x="34819" y="8351"/>
                    </a:lnTo>
                    <a:cubicBezTo>
                      <a:pt x="31961" y="11208"/>
                      <a:pt x="31009" y="14065"/>
                      <a:pt x="29104" y="16923"/>
                    </a:cubicBezTo>
                    <a:cubicBezTo>
                      <a:pt x="19579" y="16923"/>
                      <a:pt x="11006" y="20733"/>
                      <a:pt x="5291" y="29305"/>
                    </a:cubicBezTo>
                    <a:lnTo>
                      <a:pt x="5291" y="30258"/>
                    </a:lnTo>
                    <a:cubicBezTo>
                      <a:pt x="-4234" y="43593"/>
                      <a:pt x="-424" y="61690"/>
                      <a:pt x="12911" y="70263"/>
                    </a:cubicBezTo>
                    <a:lnTo>
                      <a:pt x="106256" y="135033"/>
                    </a:lnTo>
                    <a:cubicBezTo>
                      <a:pt x="106256" y="135033"/>
                      <a:pt x="107209" y="135033"/>
                      <a:pt x="107209" y="135986"/>
                    </a:cubicBezTo>
                    <a:cubicBezTo>
                      <a:pt x="108161" y="136938"/>
                      <a:pt x="109114" y="136938"/>
                      <a:pt x="110066" y="137890"/>
                    </a:cubicBezTo>
                    <a:cubicBezTo>
                      <a:pt x="111019" y="137890"/>
                      <a:pt x="111971" y="138843"/>
                      <a:pt x="112924" y="138843"/>
                    </a:cubicBezTo>
                    <a:cubicBezTo>
                      <a:pt x="113876" y="138843"/>
                      <a:pt x="114829" y="139796"/>
                      <a:pt x="115781" y="139796"/>
                    </a:cubicBezTo>
                    <a:cubicBezTo>
                      <a:pt x="116734" y="139796"/>
                      <a:pt x="117686" y="140748"/>
                      <a:pt x="118639" y="140748"/>
                    </a:cubicBezTo>
                    <a:cubicBezTo>
                      <a:pt x="118639" y="140748"/>
                      <a:pt x="119591" y="140748"/>
                      <a:pt x="119591" y="140748"/>
                    </a:cubicBezTo>
                    <a:lnTo>
                      <a:pt x="231986" y="155036"/>
                    </a:lnTo>
                    <a:cubicBezTo>
                      <a:pt x="248179" y="156940"/>
                      <a:pt x="262466" y="145511"/>
                      <a:pt x="264371" y="130271"/>
                    </a:cubicBezTo>
                    <a:lnTo>
                      <a:pt x="264371" y="129318"/>
                    </a:lnTo>
                    <a:cubicBezTo>
                      <a:pt x="266276" y="114078"/>
                      <a:pt x="255799" y="98838"/>
                      <a:pt x="240559" y="96933"/>
                    </a:cubicBezTo>
                    <a:close/>
                  </a:path>
                </a:pathLst>
              </a:custGeom>
              <a:solidFill>
                <a:srgbClr val="F2C799"/>
              </a:solidFill>
              <a:ln w="9525" cap="flat">
                <a:noFill/>
                <a:prstDash val="solid"/>
                <a:miter/>
              </a:ln>
            </p:spPr>
            <p:txBody>
              <a:bodyPr rtlCol="1" anchor="ctr"/>
              <a:lstStyle/>
              <a:p>
                <a:endParaRPr lang="ar-EG"/>
              </a:p>
            </p:txBody>
          </p:sp>
          <p:sp>
            <p:nvSpPr>
              <p:cNvPr id="51" name="شكل حر: شكل 50">
                <a:extLst>
                  <a:ext uri="{FF2B5EF4-FFF2-40B4-BE49-F238E27FC236}">
                    <a16:creationId xmlns:a16="http://schemas.microsoft.com/office/drawing/2014/main" id="{723B8D7F-C3B1-4AE0-AF69-D541D3AB6387}"/>
                  </a:ext>
                </a:extLst>
              </p:cNvPr>
              <p:cNvSpPr/>
              <p:nvPr/>
            </p:nvSpPr>
            <p:spPr>
              <a:xfrm>
                <a:off x="746915" y="4421795"/>
                <a:ext cx="787395" cy="267417"/>
              </a:xfrm>
              <a:custGeom>
                <a:avLst/>
                <a:gdLst>
                  <a:gd name="connsiteX0" fmla="*/ 503250 w 504825"/>
                  <a:gd name="connsiteY0" fmla="*/ 13092 h 171450"/>
                  <a:gd name="connsiteX1" fmla="*/ 453720 w 504825"/>
                  <a:gd name="connsiteY1" fmla="*/ 1661 h 171450"/>
                  <a:gd name="connsiteX2" fmla="*/ 399428 w 504825"/>
                  <a:gd name="connsiteY2" fmla="*/ 3567 h 171450"/>
                  <a:gd name="connsiteX3" fmla="*/ 352755 w 504825"/>
                  <a:gd name="connsiteY3" fmla="*/ 14044 h 171450"/>
                  <a:gd name="connsiteX4" fmla="*/ 335610 w 504825"/>
                  <a:gd name="connsiteY4" fmla="*/ 14996 h 171450"/>
                  <a:gd name="connsiteX5" fmla="*/ 227978 w 504825"/>
                  <a:gd name="connsiteY5" fmla="*/ 2614 h 171450"/>
                  <a:gd name="connsiteX6" fmla="*/ 194640 w 504825"/>
                  <a:gd name="connsiteY6" fmla="*/ 29284 h 171450"/>
                  <a:gd name="connsiteX7" fmla="*/ 194640 w 504825"/>
                  <a:gd name="connsiteY7" fmla="*/ 30236 h 171450"/>
                  <a:gd name="connsiteX8" fmla="*/ 221310 w 504825"/>
                  <a:gd name="connsiteY8" fmla="*/ 63574 h 171450"/>
                  <a:gd name="connsiteX9" fmla="*/ 293700 w 504825"/>
                  <a:gd name="connsiteY9" fmla="*/ 72146 h 171450"/>
                  <a:gd name="connsiteX10" fmla="*/ 223215 w 504825"/>
                  <a:gd name="connsiteY10" fmla="*/ 96911 h 171450"/>
                  <a:gd name="connsiteX11" fmla="*/ 143205 w 504825"/>
                  <a:gd name="connsiteY11" fmla="*/ 101674 h 171450"/>
                  <a:gd name="connsiteX12" fmla="*/ 44145 w 504825"/>
                  <a:gd name="connsiteY12" fmla="*/ 52144 h 171450"/>
                  <a:gd name="connsiteX13" fmla="*/ 3188 w 504825"/>
                  <a:gd name="connsiteY13" fmla="*/ 65479 h 171450"/>
                  <a:gd name="connsiteX14" fmla="*/ 3188 w 504825"/>
                  <a:gd name="connsiteY14" fmla="*/ 66431 h 171450"/>
                  <a:gd name="connsiteX15" fmla="*/ 16523 w 504825"/>
                  <a:gd name="connsiteY15" fmla="*/ 107389 h 171450"/>
                  <a:gd name="connsiteX16" fmla="*/ 136538 w 504825"/>
                  <a:gd name="connsiteY16" fmla="*/ 163586 h 171450"/>
                  <a:gd name="connsiteX17" fmla="*/ 223215 w 504825"/>
                  <a:gd name="connsiteY17" fmla="*/ 177874 h 171450"/>
                  <a:gd name="connsiteX18" fmla="*/ 243218 w 504825"/>
                  <a:gd name="connsiteY18" fmla="*/ 177874 h 171450"/>
                  <a:gd name="connsiteX19" fmla="*/ 430860 w 504825"/>
                  <a:gd name="connsiteY19" fmla="*/ 149299 h 171450"/>
                  <a:gd name="connsiteX20" fmla="*/ 506108 w 504825"/>
                  <a:gd name="connsiteY20" fmla="*/ 133106 h 171450"/>
                  <a:gd name="connsiteX21" fmla="*/ 503250 w 504825"/>
                  <a:gd name="connsiteY21" fmla="*/ 1309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825" h="171450">
                    <a:moveTo>
                      <a:pt x="503250" y="13092"/>
                    </a:moveTo>
                    <a:lnTo>
                      <a:pt x="453720" y="1661"/>
                    </a:lnTo>
                    <a:cubicBezTo>
                      <a:pt x="435623" y="-1196"/>
                      <a:pt x="417525" y="-244"/>
                      <a:pt x="399428" y="3567"/>
                    </a:cubicBezTo>
                    <a:lnTo>
                      <a:pt x="352755" y="14044"/>
                    </a:lnTo>
                    <a:cubicBezTo>
                      <a:pt x="347041" y="14996"/>
                      <a:pt x="341325" y="15949"/>
                      <a:pt x="335610" y="14996"/>
                    </a:cubicBezTo>
                    <a:lnTo>
                      <a:pt x="227978" y="2614"/>
                    </a:lnTo>
                    <a:cubicBezTo>
                      <a:pt x="211785" y="709"/>
                      <a:pt x="196545" y="12139"/>
                      <a:pt x="194640" y="29284"/>
                    </a:cubicBezTo>
                    <a:lnTo>
                      <a:pt x="194640" y="30236"/>
                    </a:lnTo>
                    <a:cubicBezTo>
                      <a:pt x="192735" y="46429"/>
                      <a:pt x="204165" y="61669"/>
                      <a:pt x="221310" y="63574"/>
                    </a:cubicBezTo>
                    <a:lnTo>
                      <a:pt x="293700" y="72146"/>
                    </a:lnTo>
                    <a:lnTo>
                      <a:pt x="223215" y="96911"/>
                    </a:lnTo>
                    <a:lnTo>
                      <a:pt x="143205" y="101674"/>
                    </a:lnTo>
                    <a:lnTo>
                      <a:pt x="44145" y="52144"/>
                    </a:lnTo>
                    <a:cubicBezTo>
                      <a:pt x="28905" y="44524"/>
                      <a:pt x="10808" y="51192"/>
                      <a:pt x="3188" y="65479"/>
                    </a:cubicBezTo>
                    <a:lnTo>
                      <a:pt x="3188" y="66431"/>
                    </a:lnTo>
                    <a:cubicBezTo>
                      <a:pt x="-4432" y="81671"/>
                      <a:pt x="2235" y="99769"/>
                      <a:pt x="16523" y="107389"/>
                    </a:cubicBezTo>
                    <a:cubicBezTo>
                      <a:pt x="16523" y="107389"/>
                      <a:pt x="136538" y="163586"/>
                      <a:pt x="136538" y="163586"/>
                    </a:cubicBezTo>
                    <a:cubicBezTo>
                      <a:pt x="136538" y="163586"/>
                      <a:pt x="194640" y="175017"/>
                      <a:pt x="223215" y="177874"/>
                    </a:cubicBezTo>
                    <a:cubicBezTo>
                      <a:pt x="228930" y="177874"/>
                      <a:pt x="235598" y="177874"/>
                      <a:pt x="243218" y="177874"/>
                    </a:cubicBezTo>
                    <a:cubicBezTo>
                      <a:pt x="274650" y="176921"/>
                      <a:pt x="361328" y="173111"/>
                      <a:pt x="430860" y="149299"/>
                    </a:cubicBezTo>
                    <a:lnTo>
                      <a:pt x="506108" y="133106"/>
                    </a:lnTo>
                    <a:lnTo>
                      <a:pt x="503250" y="13092"/>
                    </a:lnTo>
                    <a:close/>
                  </a:path>
                </a:pathLst>
              </a:custGeom>
              <a:solidFill>
                <a:srgbClr val="FFD2A1"/>
              </a:solidFill>
              <a:ln w="9525" cap="flat">
                <a:noFill/>
                <a:prstDash val="solid"/>
                <a:miter/>
              </a:ln>
            </p:spPr>
            <p:txBody>
              <a:bodyPr rtlCol="1" anchor="ctr"/>
              <a:lstStyle/>
              <a:p>
                <a:endParaRPr lang="ar-EG"/>
              </a:p>
            </p:txBody>
          </p:sp>
          <p:sp>
            <p:nvSpPr>
              <p:cNvPr id="52" name="شكل حر: شكل 51">
                <a:extLst>
                  <a:ext uri="{FF2B5EF4-FFF2-40B4-BE49-F238E27FC236}">
                    <a16:creationId xmlns:a16="http://schemas.microsoft.com/office/drawing/2014/main" id="{D51961F0-C77E-4C2B-8880-A28703665273}"/>
                  </a:ext>
                </a:extLst>
              </p:cNvPr>
              <p:cNvSpPr/>
              <p:nvPr/>
            </p:nvSpPr>
            <p:spPr>
              <a:xfrm>
                <a:off x="1531853" y="4424386"/>
                <a:ext cx="118852" cy="297130"/>
              </a:xfrm>
              <a:custGeom>
                <a:avLst/>
                <a:gdLst>
                  <a:gd name="connsiteX0" fmla="*/ 83820 w 76200"/>
                  <a:gd name="connsiteY0" fmla="*/ 0 h 190500"/>
                  <a:gd name="connsiteX1" fmla="*/ 84773 w 76200"/>
                  <a:gd name="connsiteY1" fmla="*/ 194310 h 190500"/>
                  <a:gd name="connsiteX2" fmla="*/ 0 w 76200"/>
                  <a:gd name="connsiteY2" fmla="*/ 194310 h 190500"/>
                  <a:gd name="connsiteX3" fmla="*/ 953 w 76200"/>
                  <a:gd name="connsiteY3" fmla="*/ 0 h 190500"/>
                  <a:gd name="connsiteX4" fmla="*/ 83820 w 76200"/>
                  <a:gd name="connsiteY4" fmla="*/ 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190500">
                    <a:moveTo>
                      <a:pt x="83820" y="0"/>
                    </a:moveTo>
                    <a:lnTo>
                      <a:pt x="84773" y="194310"/>
                    </a:lnTo>
                    <a:lnTo>
                      <a:pt x="0" y="194310"/>
                    </a:lnTo>
                    <a:lnTo>
                      <a:pt x="953" y="0"/>
                    </a:lnTo>
                    <a:lnTo>
                      <a:pt x="83820" y="0"/>
                    </a:lnTo>
                    <a:close/>
                  </a:path>
                </a:pathLst>
              </a:custGeom>
              <a:solidFill>
                <a:srgbClr val="EDEDED"/>
              </a:solidFill>
              <a:ln w="9525" cap="flat">
                <a:noFill/>
                <a:prstDash val="solid"/>
                <a:miter/>
              </a:ln>
            </p:spPr>
            <p:txBody>
              <a:bodyPr rtlCol="1" anchor="ctr"/>
              <a:lstStyle/>
              <a:p>
                <a:endParaRPr lang="ar-EG"/>
              </a:p>
            </p:txBody>
          </p:sp>
          <p:sp>
            <p:nvSpPr>
              <p:cNvPr id="53" name="شكل حر: شكل 52">
                <a:extLst>
                  <a:ext uri="{FF2B5EF4-FFF2-40B4-BE49-F238E27FC236}">
                    <a16:creationId xmlns:a16="http://schemas.microsoft.com/office/drawing/2014/main" id="{DD35C17C-470A-4CF4-BE82-617B0B1A5DAE}"/>
                  </a:ext>
                </a:extLst>
              </p:cNvPr>
              <p:cNvSpPr/>
              <p:nvPr/>
            </p:nvSpPr>
            <p:spPr>
              <a:xfrm>
                <a:off x="1609107" y="4412500"/>
                <a:ext cx="282274" cy="326843"/>
              </a:xfrm>
              <a:custGeom>
                <a:avLst/>
                <a:gdLst>
                  <a:gd name="connsiteX0" fmla="*/ 0 w 180975"/>
                  <a:gd name="connsiteY0" fmla="*/ 0 h 209550"/>
                  <a:gd name="connsiteX1" fmla="*/ 181928 w 180975"/>
                  <a:gd name="connsiteY1" fmla="*/ 0 h 209550"/>
                  <a:gd name="connsiteX2" fmla="*/ 181928 w 180975"/>
                  <a:gd name="connsiteY2" fmla="*/ 218123 h 209550"/>
                  <a:gd name="connsiteX3" fmla="*/ 0 w 180975"/>
                  <a:gd name="connsiteY3" fmla="*/ 218123 h 209550"/>
                </a:gdLst>
                <a:ahLst/>
                <a:cxnLst>
                  <a:cxn ang="0">
                    <a:pos x="connsiteX0" y="connsiteY0"/>
                  </a:cxn>
                  <a:cxn ang="0">
                    <a:pos x="connsiteX1" y="connsiteY1"/>
                  </a:cxn>
                  <a:cxn ang="0">
                    <a:pos x="connsiteX2" y="connsiteY2"/>
                  </a:cxn>
                  <a:cxn ang="0">
                    <a:pos x="connsiteX3" y="connsiteY3"/>
                  </a:cxn>
                </a:cxnLst>
                <a:rect l="l" t="t" r="r" b="b"/>
                <a:pathLst>
                  <a:path w="180975" h="209550">
                    <a:moveTo>
                      <a:pt x="0" y="0"/>
                    </a:moveTo>
                    <a:lnTo>
                      <a:pt x="181928" y="0"/>
                    </a:lnTo>
                    <a:lnTo>
                      <a:pt x="181928" y="218123"/>
                    </a:lnTo>
                    <a:lnTo>
                      <a:pt x="0" y="218123"/>
                    </a:lnTo>
                    <a:close/>
                  </a:path>
                </a:pathLst>
              </a:custGeom>
              <a:solidFill>
                <a:srgbClr val="575756"/>
              </a:solidFill>
              <a:ln w="9525" cap="flat">
                <a:noFill/>
                <a:prstDash val="solid"/>
                <a:miter/>
              </a:ln>
            </p:spPr>
            <p:txBody>
              <a:bodyPr rtlCol="1" anchor="ctr"/>
              <a:lstStyle/>
              <a:p>
                <a:endParaRPr lang="ar-EG"/>
              </a:p>
            </p:txBody>
          </p:sp>
          <p:sp>
            <p:nvSpPr>
              <p:cNvPr id="54" name="شكل حر: شكل 53">
                <a:extLst>
                  <a:ext uri="{FF2B5EF4-FFF2-40B4-BE49-F238E27FC236}">
                    <a16:creationId xmlns:a16="http://schemas.microsoft.com/office/drawing/2014/main" id="{EB5ED068-5FD1-4EBF-8E73-355176988FAA}"/>
                  </a:ext>
                </a:extLst>
              </p:cNvPr>
              <p:cNvSpPr/>
              <p:nvPr/>
            </p:nvSpPr>
            <p:spPr>
              <a:xfrm>
                <a:off x="1732514" y="4446847"/>
                <a:ext cx="59426" cy="59426"/>
              </a:xfrm>
              <a:custGeom>
                <a:avLst/>
                <a:gdLst>
                  <a:gd name="connsiteX0" fmla="*/ 37956 w 38100"/>
                  <a:gd name="connsiteY0" fmla="*/ 16260 h 38100"/>
                  <a:gd name="connsiteX1" fmla="*/ 27130 w 38100"/>
                  <a:gd name="connsiteY1" fmla="*/ 37955 h 38100"/>
                  <a:gd name="connsiteX2" fmla="*/ 5435 w 38100"/>
                  <a:gd name="connsiteY2" fmla="*/ 27130 h 38100"/>
                  <a:gd name="connsiteX3" fmla="*/ 16260 w 38100"/>
                  <a:gd name="connsiteY3" fmla="*/ 5435 h 38100"/>
                  <a:gd name="connsiteX4" fmla="*/ 37956 w 38100"/>
                  <a:gd name="connsiteY4" fmla="*/ 1626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7956" y="16260"/>
                    </a:moveTo>
                    <a:cubicBezTo>
                      <a:pt x="40957" y="25241"/>
                      <a:pt x="36111" y="34954"/>
                      <a:pt x="27130" y="37955"/>
                    </a:cubicBezTo>
                    <a:cubicBezTo>
                      <a:pt x="18150" y="40957"/>
                      <a:pt x="8437" y="36110"/>
                      <a:pt x="5435" y="27130"/>
                    </a:cubicBezTo>
                    <a:cubicBezTo>
                      <a:pt x="2433" y="18150"/>
                      <a:pt x="7280" y="8437"/>
                      <a:pt x="16260" y="5435"/>
                    </a:cubicBezTo>
                    <a:cubicBezTo>
                      <a:pt x="25241" y="2433"/>
                      <a:pt x="34954" y="7280"/>
                      <a:pt x="37956" y="16260"/>
                    </a:cubicBezTo>
                    <a:close/>
                  </a:path>
                </a:pathLst>
              </a:custGeom>
              <a:solidFill>
                <a:srgbClr val="EDEDED"/>
              </a:solidFill>
              <a:ln w="9525" cap="flat">
                <a:noFill/>
                <a:prstDash val="solid"/>
                <a:miter/>
              </a:ln>
            </p:spPr>
            <p:txBody>
              <a:bodyPr rtlCol="1" anchor="ctr"/>
              <a:lstStyle/>
              <a:p>
                <a:endParaRPr lang="ar-EG"/>
              </a:p>
            </p:txBody>
          </p:sp>
          <p:sp>
            <p:nvSpPr>
              <p:cNvPr id="55" name="شكل حر: شكل 54">
                <a:extLst>
                  <a:ext uri="{FF2B5EF4-FFF2-40B4-BE49-F238E27FC236}">
                    <a16:creationId xmlns:a16="http://schemas.microsoft.com/office/drawing/2014/main" id="{3B79783A-5640-4960-8D6E-24CCF6E84A41}"/>
                  </a:ext>
                </a:extLst>
              </p:cNvPr>
              <p:cNvSpPr/>
              <p:nvPr/>
            </p:nvSpPr>
            <p:spPr>
              <a:xfrm>
                <a:off x="1646360" y="4447137"/>
                <a:ext cx="59426" cy="59426"/>
              </a:xfrm>
              <a:custGeom>
                <a:avLst/>
                <a:gdLst>
                  <a:gd name="connsiteX0" fmla="*/ 37956 w 38100"/>
                  <a:gd name="connsiteY0" fmla="*/ 16260 h 38100"/>
                  <a:gd name="connsiteX1" fmla="*/ 27130 w 38100"/>
                  <a:gd name="connsiteY1" fmla="*/ 37955 h 38100"/>
                  <a:gd name="connsiteX2" fmla="*/ 5435 w 38100"/>
                  <a:gd name="connsiteY2" fmla="*/ 27130 h 38100"/>
                  <a:gd name="connsiteX3" fmla="*/ 16260 w 38100"/>
                  <a:gd name="connsiteY3" fmla="*/ 5435 h 38100"/>
                  <a:gd name="connsiteX4" fmla="*/ 37956 w 38100"/>
                  <a:gd name="connsiteY4" fmla="*/ 1626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7956" y="16260"/>
                    </a:moveTo>
                    <a:cubicBezTo>
                      <a:pt x="40957" y="25241"/>
                      <a:pt x="36111" y="34954"/>
                      <a:pt x="27130" y="37955"/>
                    </a:cubicBezTo>
                    <a:cubicBezTo>
                      <a:pt x="18150" y="40957"/>
                      <a:pt x="8437" y="36110"/>
                      <a:pt x="5435" y="27130"/>
                    </a:cubicBezTo>
                    <a:cubicBezTo>
                      <a:pt x="2433" y="18150"/>
                      <a:pt x="7280" y="8437"/>
                      <a:pt x="16260" y="5435"/>
                    </a:cubicBezTo>
                    <a:cubicBezTo>
                      <a:pt x="25241" y="2433"/>
                      <a:pt x="34954" y="7280"/>
                      <a:pt x="37956" y="16260"/>
                    </a:cubicBezTo>
                    <a:close/>
                  </a:path>
                </a:pathLst>
              </a:custGeom>
              <a:solidFill>
                <a:srgbClr val="EDEDED"/>
              </a:solidFill>
              <a:ln w="9525" cap="flat">
                <a:noFill/>
                <a:prstDash val="solid"/>
                <a:miter/>
              </a:ln>
            </p:spPr>
            <p:txBody>
              <a:bodyPr rtlCol="1" anchor="ctr"/>
              <a:lstStyle/>
              <a:p>
                <a:endParaRPr lang="ar-EG"/>
              </a:p>
            </p:txBody>
          </p:sp>
          <p:sp>
            <p:nvSpPr>
              <p:cNvPr id="56" name="شكل حر: شكل 55">
                <a:extLst>
                  <a:ext uri="{FF2B5EF4-FFF2-40B4-BE49-F238E27FC236}">
                    <a16:creationId xmlns:a16="http://schemas.microsoft.com/office/drawing/2014/main" id="{4418D7E6-F478-4D4B-9EF7-4AA087B2497F}"/>
                  </a:ext>
                </a:extLst>
              </p:cNvPr>
              <p:cNvSpPr/>
              <p:nvPr/>
            </p:nvSpPr>
            <p:spPr>
              <a:xfrm>
                <a:off x="1246608" y="3784071"/>
                <a:ext cx="44570" cy="74283"/>
              </a:xfrm>
              <a:custGeom>
                <a:avLst/>
                <a:gdLst>
                  <a:gd name="connsiteX0" fmla="*/ 37148 w 28575"/>
                  <a:gd name="connsiteY0" fmla="*/ 12382 h 47625"/>
                  <a:gd name="connsiteX1" fmla="*/ 34290 w 28575"/>
                  <a:gd name="connsiteY1" fmla="*/ 952 h 47625"/>
                  <a:gd name="connsiteX2" fmla="*/ 22860 w 28575"/>
                  <a:gd name="connsiteY2" fmla="*/ 3810 h 47625"/>
                  <a:gd name="connsiteX3" fmla="*/ 952 w 28575"/>
                  <a:gd name="connsiteY3" fmla="*/ 41910 h 47625"/>
                  <a:gd name="connsiteX4" fmla="*/ 3810 w 28575"/>
                  <a:gd name="connsiteY4" fmla="*/ 52387 h 47625"/>
                  <a:gd name="connsiteX5" fmla="*/ 3810 w 28575"/>
                  <a:gd name="connsiteY5" fmla="*/ 52387 h 47625"/>
                  <a:gd name="connsiteX6" fmla="*/ 14287 w 28575"/>
                  <a:gd name="connsiteY6" fmla="*/ 49530 h 47625"/>
                  <a:gd name="connsiteX7" fmla="*/ 37148 w 28575"/>
                  <a:gd name="connsiteY7" fmla="*/ 1238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47625">
                    <a:moveTo>
                      <a:pt x="37148" y="12382"/>
                    </a:moveTo>
                    <a:cubicBezTo>
                      <a:pt x="39052" y="8573"/>
                      <a:pt x="38100" y="3810"/>
                      <a:pt x="34290" y="952"/>
                    </a:cubicBezTo>
                    <a:cubicBezTo>
                      <a:pt x="30480" y="-952"/>
                      <a:pt x="25717" y="0"/>
                      <a:pt x="22860" y="3810"/>
                    </a:cubicBezTo>
                    <a:lnTo>
                      <a:pt x="952" y="41910"/>
                    </a:lnTo>
                    <a:cubicBezTo>
                      <a:pt x="-952" y="45720"/>
                      <a:pt x="0" y="50482"/>
                      <a:pt x="3810" y="52387"/>
                    </a:cubicBezTo>
                    <a:cubicBezTo>
                      <a:pt x="3810" y="52387"/>
                      <a:pt x="3810" y="52387"/>
                      <a:pt x="3810" y="52387"/>
                    </a:cubicBezTo>
                    <a:cubicBezTo>
                      <a:pt x="7620" y="54293"/>
                      <a:pt x="12383" y="53340"/>
                      <a:pt x="14287" y="49530"/>
                    </a:cubicBezTo>
                    <a:lnTo>
                      <a:pt x="37148" y="12382"/>
                    </a:lnTo>
                    <a:close/>
                  </a:path>
                </a:pathLst>
              </a:custGeom>
              <a:solidFill>
                <a:srgbClr val="FFBB00"/>
              </a:solidFill>
              <a:ln w="9525" cap="flat">
                <a:noFill/>
                <a:prstDash val="solid"/>
                <a:miter/>
              </a:ln>
            </p:spPr>
            <p:txBody>
              <a:bodyPr rtlCol="1" anchor="ctr"/>
              <a:lstStyle/>
              <a:p>
                <a:endParaRPr lang="ar-EG"/>
              </a:p>
            </p:txBody>
          </p:sp>
          <p:sp>
            <p:nvSpPr>
              <p:cNvPr id="57" name="شكل حر: شكل 56">
                <a:extLst>
                  <a:ext uri="{FF2B5EF4-FFF2-40B4-BE49-F238E27FC236}">
                    <a16:creationId xmlns:a16="http://schemas.microsoft.com/office/drawing/2014/main" id="{5268A686-3B38-4C60-83F6-B9AC94AC739D}"/>
                  </a:ext>
                </a:extLst>
              </p:cNvPr>
              <p:cNvSpPr/>
              <p:nvPr/>
            </p:nvSpPr>
            <p:spPr>
              <a:xfrm>
                <a:off x="1326834" y="3889551"/>
                <a:ext cx="74283" cy="44570"/>
              </a:xfrm>
              <a:custGeom>
                <a:avLst/>
                <a:gdLst>
                  <a:gd name="connsiteX0" fmla="*/ 50482 w 47625"/>
                  <a:gd name="connsiteY0" fmla="*/ 15240 h 28575"/>
                  <a:gd name="connsiteX1" fmla="*/ 53340 w 47625"/>
                  <a:gd name="connsiteY1" fmla="*/ 3810 h 28575"/>
                  <a:gd name="connsiteX2" fmla="*/ 41910 w 47625"/>
                  <a:gd name="connsiteY2" fmla="*/ 953 h 28575"/>
                  <a:gd name="connsiteX3" fmla="*/ 3810 w 47625"/>
                  <a:gd name="connsiteY3" fmla="*/ 22860 h 28575"/>
                  <a:gd name="connsiteX4" fmla="*/ 952 w 47625"/>
                  <a:gd name="connsiteY4" fmla="*/ 33338 h 28575"/>
                  <a:gd name="connsiteX5" fmla="*/ 952 w 47625"/>
                  <a:gd name="connsiteY5" fmla="*/ 33338 h 28575"/>
                  <a:gd name="connsiteX6" fmla="*/ 11430 w 47625"/>
                  <a:gd name="connsiteY6" fmla="*/ 36195 h 28575"/>
                  <a:gd name="connsiteX7" fmla="*/ 50482 w 47625"/>
                  <a:gd name="connsiteY7" fmla="*/ 1524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28575">
                    <a:moveTo>
                      <a:pt x="50482" y="15240"/>
                    </a:moveTo>
                    <a:cubicBezTo>
                      <a:pt x="54292" y="13335"/>
                      <a:pt x="55245" y="7620"/>
                      <a:pt x="53340" y="3810"/>
                    </a:cubicBezTo>
                    <a:cubicBezTo>
                      <a:pt x="51435" y="0"/>
                      <a:pt x="45720" y="-953"/>
                      <a:pt x="41910" y="953"/>
                    </a:cubicBezTo>
                    <a:lnTo>
                      <a:pt x="3810" y="22860"/>
                    </a:lnTo>
                    <a:cubicBezTo>
                      <a:pt x="0" y="24765"/>
                      <a:pt x="-952" y="29528"/>
                      <a:pt x="952" y="33338"/>
                    </a:cubicBezTo>
                    <a:cubicBezTo>
                      <a:pt x="952" y="33338"/>
                      <a:pt x="952" y="33338"/>
                      <a:pt x="952" y="33338"/>
                    </a:cubicBezTo>
                    <a:cubicBezTo>
                      <a:pt x="2857" y="37147"/>
                      <a:pt x="7620" y="38100"/>
                      <a:pt x="11430" y="36195"/>
                    </a:cubicBezTo>
                    <a:lnTo>
                      <a:pt x="50482" y="15240"/>
                    </a:lnTo>
                    <a:close/>
                  </a:path>
                </a:pathLst>
              </a:custGeom>
              <a:solidFill>
                <a:srgbClr val="FFBB00"/>
              </a:solidFill>
              <a:ln w="9525" cap="flat">
                <a:noFill/>
                <a:prstDash val="solid"/>
                <a:miter/>
              </a:ln>
            </p:spPr>
            <p:txBody>
              <a:bodyPr rtlCol="1" anchor="ctr"/>
              <a:lstStyle/>
              <a:p>
                <a:endParaRPr lang="ar-EG"/>
              </a:p>
            </p:txBody>
          </p:sp>
          <p:sp>
            <p:nvSpPr>
              <p:cNvPr id="58" name="شكل حر: شكل 57">
                <a:extLst>
                  <a:ext uri="{FF2B5EF4-FFF2-40B4-BE49-F238E27FC236}">
                    <a16:creationId xmlns:a16="http://schemas.microsoft.com/office/drawing/2014/main" id="{379ABBC4-5A11-41B9-90F9-CE5F05F9AF7E}"/>
                  </a:ext>
                </a:extLst>
              </p:cNvPr>
              <p:cNvSpPr/>
              <p:nvPr/>
            </p:nvSpPr>
            <p:spPr>
              <a:xfrm>
                <a:off x="1358033" y="4033660"/>
                <a:ext cx="89139" cy="14857"/>
              </a:xfrm>
              <a:custGeom>
                <a:avLst/>
                <a:gdLst>
                  <a:gd name="connsiteX0" fmla="*/ 51435 w 57150"/>
                  <a:gd name="connsiteY0" fmla="*/ 0 h 9525"/>
                  <a:gd name="connsiteX1" fmla="*/ 7620 w 57150"/>
                  <a:gd name="connsiteY1" fmla="*/ 0 h 9525"/>
                  <a:gd name="connsiteX2" fmla="*/ 0 w 57150"/>
                  <a:gd name="connsiteY2" fmla="*/ 7620 h 9525"/>
                  <a:gd name="connsiteX3" fmla="*/ 0 w 57150"/>
                  <a:gd name="connsiteY3" fmla="*/ 7620 h 9525"/>
                  <a:gd name="connsiteX4" fmla="*/ 7620 w 57150"/>
                  <a:gd name="connsiteY4" fmla="*/ 15240 h 9525"/>
                  <a:gd name="connsiteX5" fmla="*/ 51435 w 57150"/>
                  <a:gd name="connsiteY5" fmla="*/ 15240 h 9525"/>
                  <a:gd name="connsiteX6" fmla="*/ 59055 w 57150"/>
                  <a:gd name="connsiteY6" fmla="*/ 7620 h 9525"/>
                  <a:gd name="connsiteX7" fmla="*/ 51435 w 57150"/>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9525">
                    <a:moveTo>
                      <a:pt x="51435" y="0"/>
                    </a:moveTo>
                    <a:lnTo>
                      <a:pt x="7620" y="0"/>
                    </a:lnTo>
                    <a:cubicBezTo>
                      <a:pt x="2858" y="0"/>
                      <a:pt x="0" y="3810"/>
                      <a:pt x="0" y="7620"/>
                    </a:cubicBezTo>
                    <a:cubicBezTo>
                      <a:pt x="0" y="7620"/>
                      <a:pt x="0" y="7620"/>
                      <a:pt x="0" y="7620"/>
                    </a:cubicBezTo>
                    <a:cubicBezTo>
                      <a:pt x="0" y="12382"/>
                      <a:pt x="3810" y="15240"/>
                      <a:pt x="7620" y="15240"/>
                    </a:cubicBezTo>
                    <a:lnTo>
                      <a:pt x="51435" y="15240"/>
                    </a:lnTo>
                    <a:cubicBezTo>
                      <a:pt x="56198" y="15240"/>
                      <a:pt x="59055" y="11430"/>
                      <a:pt x="59055" y="7620"/>
                    </a:cubicBezTo>
                    <a:cubicBezTo>
                      <a:pt x="59055" y="3810"/>
                      <a:pt x="55245" y="0"/>
                      <a:pt x="51435" y="0"/>
                    </a:cubicBezTo>
                    <a:close/>
                  </a:path>
                </a:pathLst>
              </a:custGeom>
              <a:solidFill>
                <a:srgbClr val="FFBB00"/>
              </a:solidFill>
              <a:ln w="9525" cap="flat">
                <a:noFill/>
                <a:prstDash val="solid"/>
                <a:miter/>
              </a:ln>
            </p:spPr>
            <p:txBody>
              <a:bodyPr rtlCol="1" anchor="ctr"/>
              <a:lstStyle/>
              <a:p>
                <a:endParaRPr lang="ar-EG"/>
              </a:p>
            </p:txBody>
          </p:sp>
          <p:sp>
            <p:nvSpPr>
              <p:cNvPr id="59" name="شكل حر: شكل 58">
                <a:extLst>
                  <a:ext uri="{FF2B5EF4-FFF2-40B4-BE49-F238E27FC236}">
                    <a16:creationId xmlns:a16="http://schemas.microsoft.com/office/drawing/2014/main" id="{37B0CEF0-80EB-4C80-8CA9-82EE8EB482D6}"/>
                  </a:ext>
                </a:extLst>
              </p:cNvPr>
              <p:cNvSpPr/>
              <p:nvPr/>
            </p:nvSpPr>
            <p:spPr>
              <a:xfrm>
                <a:off x="1329805" y="4143598"/>
                <a:ext cx="74283" cy="59426"/>
              </a:xfrm>
              <a:custGeom>
                <a:avLst/>
                <a:gdLst>
                  <a:gd name="connsiteX0" fmla="*/ 40958 w 47625"/>
                  <a:gd name="connsiteY0" fmla="*/ 37147 h 38100"/>
                  <a:gd name="connsiteX1" fmla="*/ 52387 w 47625"/>
                  <a:gd name="connsiteY1" fmla="*/ 34290 h 38100"/>
                  <a:gd name="connsiteX2" fmla="*/ 49530 w 47625"/>
                  <a:gd name="connsiteY2" fmla="*/ 22860 h 38100"/>
                  <a:gd name="connsiteX3" fmla="*/ 11430 w 47625"/>
                  <a:gd name="connsiteY3" fmla="*/ 953 h 38100"/>
                  <a:gd name="connsiteX4" fmla="*/ 952 w 47625"/>
                  <a:gd name="connsiteY4" fmla="*/ 3810 h 38100"/>
                  <a:gd name="connsiteX5" fmla="*/ 952 w 47625"/>
                  <a:gd name="connsiteY5" fmla="*/ 3810 h 38100"/>
                  <a:gd name="connsiteX6" fmla="*/ 3810 w 47625"/>
                  <a:gd name="connsiteY6" fmla="*/ 14288 h 38100"/>
                  <a:gd name="connsiteX7" fmla="*/ 40958 w 47625"/>
                  <a:gd name="connsiteY7" fmla="*/ 3714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40958" y="37147"/>
                    </a:moveTo>
                    <a:cubicBezTo>
                      <a:pt x="44768" y="39053"/>
                      <a:pt x="49530" y="38100"/>
                      <a:pt x="52387" y="34290"/>
                    </a:cubicBezTo>
                    <a:cubicBezTo>
                      <a:pt x="54293" y="30480"/>
                      <a:pt x="53340" y="25717"/>
                      <a:pt x="49530" y="22860"/>
                    </a:cubicBezTo>
                    <a:lnTo>
                      <a:pt x="11430" y="953"/>
                    </a:lnTo>
                    <a:cubicBezTo>
                      <a:pt x="7620" y="-953"/>
                      <a:pt x="2858" y="0"/>
                      <a:pt x="952" y="3810"/>
                    </a:cubicBezTo>
                    <a:cubicBezTo>
                      <a:pt x="952" y="3810"/>
                      <a:pt x="952" y="3810"/>
                      <a:pt x="952" y="3810"/>
                    </a:cubicBezTo>
                    <a:cubicBezTo>
                      <a:pt x="-952" y="7620"/>
                      <a:pt x="0" y="12382"/>
                      <a:pt x="3810" y="14288"/>
                    </a:cubicBezTo>
                    <a:lnTo>
                      <a:pt x="40958" y="37147"/>
                    </a:lnTo>
                    <a:close/>
                  </a:path>
                </a:pathLst>
              </a:custGeom>
              <a:solidFill>
                <a:srgbClr val="FFBB00"/>
              </a:solidFill>
              <a:ln w="9525" cap="flat">
                <a:noFill/>
                <a:prstDash val="solid"/>
                <a:miter/>
              </a:ln>
            </p:spPr>
            <p:txBody>
              <a:bodyPr rtlCol="1" anchor="ctr"/>
              <a:lstStyle/>
              <a:p>
                <a:endParaRPr lang="ar-EG"/>
              </a:p>
            </p:txBody>
          </p:sp>
          <p:sp>
            <p:nvSpPr>
              <p:cNvPr id="60" name="شكل حر: شكل 59">
                <a:extLst>
                  <a:ext uri="{FF2B5EF4-FFF2-40B4-BE49-F238E27FC236}">
                    <a16:creationId xmlns:a16="http://schemas.microsoft.com/office/drawing/2014/main" id="{3AE33E25-346B-4EB0-8D1B-B97AEE372C03}"/>
                  </a:ext>
                </a:extLst>
              </p:cNvPr>
              <p:cNvSpPr/>
              <p:nvPr/>
            </p:nvSpPr>
            <p:spPr>
              <a:xfrm>
                <a:off x="890052" y="4145083"/>
                <a:ext cx="74283" cy="44570"/>
              </a:xfrm>
              <a:custGeom>
                <a:avLst/>
                <a:gdLst>
                  <a:gd name="connsiteX0" fmla="*/ 3810 w 47625"/>
                  <a:gd name="connsiteY0" fmla="*/ 21907 h 28575"/>
                  <a:gd name="connsiteX1" fmla="*/ 952 w 47625"/>
                  <a:gd name="connsiteY1" fmla="*/ 33338 h 28575"/>
                  <a:gd name="connsiteX2" fmla="*/ 12382 w 47625"/>
                  <a:gd name="connsiteY2" fmla="*/ 36195 h 28575"/>
                  <a:gd name="connsiteX3" fmla="*/ 50482 w 47625"/>
                  <a:gd name="connsiteY3" fmla="*/ 14288 h 28575"/>
                  <a:gd name="connsiteX4" fmla="*/ 53340 w 47625"/>
                  <a:gd name="connsiteY4" fmla="*/ 3810 h 28575"/>
                  <a:gd name="connsiteX5" fmla="*/ 53340 w 47625"/>
                  <a:gd name="connsiteY5" fmla="*/ 3810 h 28575"/>
                  <a:gd name="connsiteX6" fmla="*/ 42862 w 47625"/>
                  <a:gd name="connsiteY6" fmla="*/ 952 h 28575"/>
                  <a:gd name="connsiteX7" fmla="*/ 3810 w 47625"/>
                  <a:gd name="connsiteY7" fmla="*/ 21907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28575">
                    <a:moveTo>
                      <a:pt x="3810" y="21907"/>
                    </a:moveTo>
                    <a:cubicBezTo>
                      <a:pt x="0" y="23813"/>
                      <a:pt x="-952" y="29527"/>
                      <a:pt x="952" y="33338"/>
                    </a:cubicBezTo>
                    <a:cubicBezTo>
                      <a:pt x="2857" y="37148"/>
                      <a:pt x="8573" y="38100"/>
                      <a:pt x="12382" y="36195"/>
                    </a:cubicBezTo>
                    <a:lnTo>
                      <a:pt x="50482" y="14288"/>
                    </a:lnTo>
                    <a:cubicBezTo>
                      <a:pt x="54293" y="12382"/>
                      <a:pt x="55245" y="7620"/>
                      <a:pt x="53340" y="3810"/>
                    </a:cubicBezTo>
                    <a:cubicBezTo>
                      <a:pt x="53340" y="3810"/>
                      <a:pt x="53340" y="3810"/>
                      <a:pt x="53340" y="3810"/>
                    </a:cubicBezTo>
                    <a:cubicBezTo>
                      <a:pt x="51435" y="0"/>
                      <a:pt x="46673" y="-952"/>
                      <a:pt x="42862" y="952"/>
                    </a:cubicBezTo>
                    <a:lnTo>
                      <a:pt x="3810" y="21907"/>
                    </a:lnTo>
                    <a:close/>
                  </a:path>
                </a:pathLst>
              </a:custGeom>
              <a:solidFill>
                <a:srgbClr val="FFBB00"/>
              </a:solidFill>
              <a:ln w="9525" cap="flat">
                <a:noFill/>
                <a:prstDash val="solid"/>
                <a:miter/>
              </a:ln>
            </p:spPr>
            <p:txBody>
              <a:bodyPr rtlCol="1" anchor="ctr"/>
              <a:lstStyle/>
              <a:p>
                <a:endParaRPr lang="ar-EG"/>
              </a:p>
            </p:txBody>
          </p:sp>
          <p:sp>
            <p:nvSpPr>
              <p:cNvPr id="61" name="شكل حر: شكل 60">
                <a:extLst>
                  <a:ext uri="{FF2B5EF4-FFF2-40B4-BE49-F238E27FC236}">
                    <a16:creationId xmlns:a16="http://schemas.microsoft.com/office/drawing/2014/main" id="{872723D5-7BD3-4420-8733-2EC525C6FA40}"/>
                  </a:ext>
                </a:extLst>
              </p:cNvPr>
              <p:cNvSpPr/>
              <p:nvPr/>
            </p:nvSpPr>
            <p:spPr>
              <a:xfrm>
                <a:off x="852912" y="4033660"/>
                <a:ext cx="89139" cy="14857"/>
              </a:xfrm>
              <a:custGeom>
                <a:avLst/>
                <a:gdLst>
                  <a:gd name="connsiteX0" fmla="*/ 59055 w 57150"/>
                  <a:gd name="connsiteY0" fmla="*/ 7620 h 9525"/>
                  <a:gd name="connsiteX1" fmla="*/ 51435 w 57150"/>
                  <a:gd name="connsiteY1" fmla="*/ 0 h 9525"/>
                  <a:gd name="connsiteX2" fmla="*/ 7620 w 57150"/>
                  <a:gd name="connsiteY2" fmla="*/ 0 h 9525"/>
                  <a:gd name="connsiteX3" fmla="*/ 0 w 57150"/>
                  <a:gd name="connsiteY3" fmla="*/ 7620 h 9525"/>
                  <a:gd name="connsiteX4" fmla="*/ 7620 w 57150"/>
                  <a:gd name="connsiteY4" fmla="*/ 15240 h 9525"/>
                  <a:gd name="connsiteX5" fmla="*/ 51435 w 57150"/>
                  <a:gd name="connsiteY5" fmla="*/ 15240 h 9525"/>
                  <a:gd name="connsiteX6" fmla="*/ 59055 w 57150"/>
                  <a:gd name="connsiteY6" fmla="*/ 7620 h 9525"/>
                  <a:gd name="connsiteX7" fmla="*/ 59055 w 57150"/>
                  <a:gd name="connsiteY7" fmla="*/ 762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9525">
                    <a:moveTo>
                      <a:pt x="59055" y="7620"/>
                    </a:moveTo>
                    <a:cubicBezTo>
                      <a:pt x="59055" y="2857"/>
                      <a:pt x="55245" y="0"/>
                      <a:pt x="51435" y="0"/>
                    </a:cubicBezTo>
                    <a:lnTo>
                      <a:pt x="7620" y="0"/>
                    </a:lnTo>
                    <a:cubicBezTo>
                      <a:pt x="2857" y="0"/>
                      <a:pt x="0" y="3810"/>
                      <a:pt x="0" y="7620"/>
                    </a:cubicBezTo>
                    <a:cubicBezTo>
                      <a:pt x="0" y="11430"/>
                      <a:pt x="3810" y="15240"/>
                      <a:pt x="7620" y="15240"/>
                    </a:cubicBezTo>
                    <a:lnTo>
                      <a:pt x="51435" y="15240"/>
                    </a:lnTo>
                    <a:cubicBezTo>
                      <a:pt x="55245" y="16192"/>
                      <a:pt x="59055" y="12382"/>
                      <a:pt x="59055" y="7620"/>
                    </a:cubicBezTo>
                    <a:cubicBezTo>
                      <a:pt x="59055" y="8572"/>
                      <a:pt x="59055" y="8572"/>
                      <a:pt x="59055" y="7620"/>
                    </a:cubicBezTo>
                    <a:close/>
                  </a:path>
                </a:pathLst>
              </a:custGeom>
              <a:solidFill>
                <a:srgbClr val="FFBB00"/>
              </a:solidFill>
              <a:ln w="9525" cap="flat">
                <a:noFill/>
                <a:prstDash val="solid"/>
                <a:miter/>
              </a:ln>
            </p:spPr>
            <p:txBody>
              <a:bodyPr rtlCol="1" anchor="ctr"/>
              <a:lstStyle/>
              <a:p>
                <a:endParaRPr lang="ar-EG"/>
              </a:p>
            </p:txBody>
          </p:sp>
          <p:sp>
            <p:nvSpPr>
              <p:cNvPr id="62" name="شكل حر: شكل 61">
                <a:extLst>
                  <a:ext uri="{FF2B5EF4-FFF2-40B4-BE49-F238E27FC236}">
                    <a16:creationId xmlns:a16="http://schemas.microsoft.com/office/drawing/2014/main" id="{01A061C3-383F-44C3-B076-56E8DC9F688C}"/>
                  </a:ext>
                </a:extLst>
              </p:cNvPr>
              <p:cNvSpPr/>
              <p:nvPr/>
            </p:nvSpPr>
            <p:spPr>
              <a:xfrm>
                <a:off x="888566" y="3891038"/>
                <a:ext cx="74283" cy="44570"/>
              </a:xfrm>
              <a:custGeom>
                <a:avLst/>
                <a:gdLst>
                  <a:gd name="connsiteX0" fmla="*/ 12383 w 47625"/>
                  <a:gd name="connsiteY0" fmla="*/ 952 h 28575"/>
                  <a:gd name="connsiteX1" fmla="*/ 953 w 47625"/>
                  <a:gd name="connsiteY1" fmla="*/ 3810 h 28575"/>
                  <a:gd name="connsiteX2" fmla="*/ 3810 w 47625"/>
                  <a:gd name="connsiteY2" fmla="*/ 15240 h 28575"/>
                  <a:gd name="connsiteX3" fmla="*/ 41910 w 47625"/>
                  <a:gd name="connsiteY3" fmla="*/ 37147 h 28575"/>
                  <a:gd name="connsiteX4" fmla="*/ 52388 w 47625"/>
                  <a:gd name="connsiteY4" fmla="*/ 34290 h 28575"/>
                  <a:gd name="connsiteX5" fmla="*/ 52388 w 47625"/>
                  <a:gd name="connsiteY5" fmla="*/ 34290 h 28575"/>
                  <a:gd name="connsiteX6" fmla="*/ 49530 w 47625"/>
                  <a:gd name="connsiteY6" fmla="*/ 23813 h 28575"/>
                  <a:gd name="connsiteX7" fmla="*/ 12383 w 47625"/>
                  <a:gd name="connsiteY7" fmla="*/ 952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28575">
                    <a:moveTo>
                      <a:pt x="12383" y="952"/>
                    </a:moveTo>
                    <a:cubicBezTo>
                      <a:pt x="8572" y="-953"/>
                      <a:pt x="3810" y="0"/>
                      <a:pt x="953" y="3810"/>
                    </a:cubicBezTo>
                    <a:cubicBezTo>
                      <a:pt x="-953" y="7620"/>
                      <a:pt x="0" y="12382"/>
                      <a:pt x="3810" y="15240"/>
                    </a:cubicBezTo>
                    <a:lnTo>
                      <a:pt x="41910" y="37147"/>
                    </a:lnTo>
                    <a:cubicBezTo>
                      <a:pt x="45720" y="39052"/>
                      <a:pt x="50483" y="38100"/>
                      <a:pt x="52388" y="34290"/>
                    </a:cubicBezTo>
                    <a:cubicBezTo>
                      <a:pt x="52388" y="34290"/>
                      <a:pt x="52388" y="34290"/>
                      <a:pt x="52388" y="34290"/>
                    </a:cubicBezTo>
                    <a:cubicBezTo>
                      <a:pt x="54292" y="30480"/>
                      <a:pt x="53340" y="25718"/>
                      <a:pt x="49530" y="23813"/>
                    </a:cubicBezTo>
                    <a:lnTo>
                      <a:pt x="12383" y="952"/>
                    </a:lnTo>
                    <a:close/>
                  </a:path>
                </a:pathLst>
              </a:custGeom>
              <a:solidFill>
                <a:srgbClr val="FFBB00"/>
              </a:solidFill>
              <a:ln w="9525" cap="flat">
                <a:noFill/>
                <a:prstDash val="solid"/>
                <a:miter/>
              </a:ln>
            </p:spPr>
            <p:txBody>
              <a:bodyPr rtlCol="1" anchor="ctr"/>
              <a:lstStyle/>
              <a:p>
                <a:endParaRPr lang="ar-EG"/>
              </a:p>
            </p:txBody>
          </p:sp>
          <p:sp>
            <p:nvSpPr>
              <p:cNvPr id="63" name="شكل حر: شكل 62">
                <a:extLst>
                  <a:ext uri="{FF2B5EF4-FFF2-40B4-BE49-F238E27FC236}">
                    <a16:creationId xmlns:a16="http://schemas.microsoft.com/office/drawing/2014/main" id="{B4FC61C7-0541-4E46-B685-95B081F4333C}"/>
                  </a:ext>
                </a:extLst>
              </p:cNvPr>
              <p:cNvSpPr/>
              <p:nvPr/>
            </p:nvSpPr>
            <p:spPr>
              <a:xfrm>
                <a:off x="994048" y="3785556"/>
                <a:ext cx="44570" cy="74283"/>
              </a:xfrm>
              <a:custGeom>
                <a:avLst/>
                <a:gdLst>
                  <a:gd name="connsiteX0" fmla="*/ 15240 w 28575"/>
                  <a:gd name="connsiteY0" fmla="*/ 3810 h 47625"/>
                  <a:gd name="connsiteX1" fmla="*/ 3810 w 28575"/>
                  <a:gd name="connsiteY1" fmla="*/ 953 h 47625"/>
                  <a:gd name="connsiteX2" fmla="*/ 952 w 28575"/>
                  <a:gd name="connsiteY2" fmla="*/ 12383 h 47625"/>
                  <a:gd name="connsiteX3" fmla="*/ 22860 w 28575"/>
                  <a:gd name="connsiteY3" fmla="*/ 50483 h 47625"/>
                  <a:gd name="connsiteX4" fmla="*/ 33337 w 28575"/>
                  <a:gd name="connsiteY4" fmla="*/ 53340 h 47625"/>
                  <a:gd name="connsiteX5" fmla="*/ 33337 w 28575"/>
                  <a:gd name="connsiteY5" fmla="*/ 53340 h 47625"/>
                  <a:gd name="connsiteX6" fmla="*/ 36195 w 28575"/>
                  <a:gd name="connsiteY6" fmla="*/ 42863 h 47625"/>
                  <a:gd name="connsiteX7" fmla="*/ 15240 w 28575"/>
                  <a:gd name="connsiteY7" fmla="*/ 381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47625">
                    <a:moveTo>
                      <a:pt x="15240" y="3810"/>
                    </a:moveTo>
                    <a:cubicBezTo>
                      <a:pt x="13335" y="0"/>
                      <a:pt x="7620" y="-953"/>
                      <a:pt x="3810" y="953"/>
                    </a:cubicBezTo>
                    <a:cubicBezTo>
                      <a:pt x="0" y="2858"/>
                      <a:pt x="-952" y="8572"/>
                      <a:pt x="952" y="12383"/>
                    </a:cubicBezTo>
                    <a:lnTo>
                      <a:pt x="22860" y="50483"/>
                    </a:lnTo>
                    <a:cubicBezTo>
                      <a:pt x="24765" y="54292"/>
                      <a:pt x="29527" y="55245"/>
                      <a:pt x="33337" y="53340"/>
                    </a:cubicBezTo>
                    <a:cubicBezTo>
                      <a:pt x="33337" y="53340"/>
                      <a:pt x="33337" y="53340"/>
                      <a:pt x="33337" y="53340"/>
                    </a:cubicBezTo>
                    <a:cubicBezTo>
                      <a:pt x="37148" y="51435"/>
                      <a:pt x="38100" y="46672"/>
                      <a:pt x="36195" y="42863"/>
                    </a:cubicBezTo>
                    <a:lnTo>
                      <a:pt x="15240" y="3810"/>
                    </a:lnTo>
                    <a:close/>
                  </a:path>
                </a:pathLst>
              </a:custGeom>
              <a:solidFill>
                <a:srgbClr val="FFBB00"/>
              </a:solidFill>
              <a:ln w="9525" cap="flat">
                <a:noFill/>
                <a:prstDash val="solid"/>
                <a:miter/>
              </a:ln>
            </p:spPr>
            <p:txBody>
              <a:bodyPr rtlCol="1" anchor="ctr"/>
              <a:lstStyle/>
              <a:p>
                <a:endParaRPr lang="ar-EG"/>
              </a:p>
            </p:txBody>
          </p:sp>
          <p:sp>
            <p:nvSpPr>
              <p:cNvPr id="64" name="شكل حر: شكل 63">
                <a:extLst>
                  <a:ext uri="{FF2B5EF4-FFF2-40B4-BE49-F238E27FC236}">
                    <a16:creationId xmlns:a16="http://schemas.microsoft.com/office/drawing/2014/main" id="{D32315D3-F66F-435B-A9C6-75124C9626A1}"/>
                  </a:ext>
                </a:extLst>
              </p:cNvPr>
              <p:cNvSpPr/>
              <p:nvPr/>
            </p:nvSpPr>
            <p:spPr>
              <a:xfrm>
                <a:off x="1139412" y="3748415"/>
                <a:ext cx="14857" cy="89139"/>
              </a:xfrm>
              <a:custGeom>
                <a:avLst/>
                <a:gdLst>
                  <a:gd name="connsiteX0" fmla="*/ 7767 w 9525"/>
                  <a:gd name="connsiteY0" fmla="*/ 59055 h 57150"/>
                  <a:gd name="connsiteX1" fmla="*/ 15387 w 9525"/>
                  <a:gd name="connsiteY1" fmla="*/ 51435 h 57150"/>
                  <a:gd name="connsiteX2" fmla="*/ 15387 w 9525"/>
                  <a:gd name="connsiteY2" fmla="*/ 7620 h 57150"/>
                  <a:gd name="connsiteX3" fmla="*/ 7767 w 9525"/>
                  <a:gd name="connsiteY3" fmla="*/ 0 h 57150"/>
                  <a:gd name="connsiteX4" fmla="*/ 147 w 9525"/>
                  <a:gd name="connsiteY4" fmla="*/ 7620 h 57150"/>
                  <a:gd name="connsiteX5" fmla="*/ 147 w 9525"/>
                  <a:gd name="connsiteY5" fmla="*/ 51435 h 57150"/>
                  <a:gd name="connsiteX6" fmla="*/ 7767 w 9525"/>
                  <a:gd name="connsiteY6" fmla="*/ 59055 h 57150"/>
                  <a:gd name="connsiteX7" fmla="*/ 7767 w 9525"/>
                  <a:gd name="connsiteY7" fmla="*/ 5905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 h="57150">
                    <a:moveTo>
                      <a:pt x="7767" y="59055"/>
                    </a:moveTo>
                    <a:cubicBezTo>
                      <a:pt x="12529" y="59055"/>
                      <a:pt x="15387" y="55245"/>
                      <a:pt x="15387" y="51435"/>
                    </a:cubicBezTo>
                    <a:lnTo>
                      <a:pt x="15387" y="7620"/>
                    </a:lnTo>
                    <a:cubicBezTo>
                      <a:pt x="15387" y="2858"/>
                      <a:pt x="11577" y="0"/>
                      <a:pt x="7767" y="0"/>
                    </a:cubicBezTo>
                    <a:cubicBezTo>
                      <a:pt x="3004" y="0"/>
                      <a:pt x="147" y="3810"/>
                      <a:pt x="147" y="7620"/>
                    </a:cubicBezTo>
                    <a:lnTo>
                      <a:pt x="147" y="51435"/>
                    </a:lnTo>
                    <a:cubicBezTo>
                      <a:pt x="-806" y="55245"/>
                      <a:pt x="3004" y="59055"/>
                      <a:pt x="7767" y="59055"/>
                    </a:cubicBezTo>
                    <a:cubicBezTo>
                      <a:pt x="6814" y="59055"/>
                      <a:pt x="6814" y="59055"/>
                      <a:pt x="7767" y="59055"/>
                    </a:cubicBezTo>
                    <a:close/>
                  </a:path>
                </a:pathLst>
              </a:custGeom>
              <a:solidFill>
                <a:srgbClr val="FFBB00"/>
              </a:solidFill>
              <a:ln w="9525" cap="flat">
                <a:noFill/>
                <a:prstDash val="solid"/>
                <a:miter/>
              </a:ln>
            </p:spPr>
            <p:txBody>
              <a:bodyPr rtlCol="1" anchor="ctr"/>
              <a:lstStyle/>
              <a:p>
                <a:endParaRPr lang="ar-EG"/>
              </a:p>
            </p:txBody>
          </p:sp>
        </p:grpSp>
        <p:sp>
          <p:nvSpPr>
            <p:cNvPr id="4" name="مربع نص 3">
              <a:extLst>
                <a:ext uri="{FF2B5EF4-FFF2-40B4-BE49-F238E27FC236}">
                  <a16:creationId xmlns:a16="http://schemas.microsoft.com/office/drawing/2014/main" id="{6EAC2500-3770-4CB7-9D88-EB5DF4887EAD}"/>
                </a:ext>
              </a:extLst>
            </p:cNvPr>
            <p:cNvSpPr txBox="1"/>
            <p:nvPr/>
          </p:nvSpPr>
          <p:spPr>
            <a:xfrm>
              <a:off x="10639924" y="374908"/>
              <a:ext cx="391484" cy="523220"/>
            </a:xfrm>
            <a:prstGeom prst="rect">
              <a:avLst/>
            </a:prstGeom>
            <a:noFill/>
          </p:spPr>
          <p:txBody>
            <a:bodyPr wrap="square" rtlCol="1">
              <a:spAutoFit/>
            </a:bodyPr>
            <a:lstStyle/>
            <a:p>
              <a:r>
                <a:rPr lang="ar-IQ" sz="2800" dirty="0">
                  <a:solidFill>
                    <a:schemeClr val="bg1"/>
                  </a:solidFill>
                  <a:latin typeface="STV" pitchFamily="2" charset="-78"/>
                  <a:cs typeface="Bader" pitchFamily="2" charset="-78"/>
                </a:rPr>
                <a:t>5</a:t>
              </a:r>
              <a:endParaRPr lang="ar-IQ" dirty="0">
                <a:solidFill>
                  <a:schemeClr val="bg1"/>
                </a:solidFill>
                <a:latin typeface="STV" pitchFamily="2" charset="-78"/>
                <a:cs typeface="Bader" pitchFamily="2" charset="-78"/>
              </a:endParaRPr>
            </a:p>
          </p:txBody>
        </p:sp>
      </p:grpSp>
      <p:sp>
        <p:nvSpPr>
          <p:cNvPr id="112" name="TextBox 141">
            <a:extLst>
              <a:ext uri="{FF2B5EF4-FFF2-40B4-BE49-F238E27FC236}">
                <a16:creationId xmlns:a16="http://schemas.microsoft.com/office/drawing/2014/main" id="{648182B0-A875-48D6-8372-11A09B97D5DE}"/>
              </a:ext>
            </a:extLst>
          </p:cNvPr>
          <p:cNvSpPr txBox="1"/>
          <p:nvPr/>
        </p:nvSpPr>
        <p:spPr>
          <a:xfrm flipH="1">
            <a:off x="3691217" y="1435962"/>
            <a:ext cx="7533108" cy="1107996"/>
          </a:xfrm>
          <a:prstGeom prst="rect">
            <a:avLst/>
          </a:prstGeom>
          <a:noFill/>
        </p:spPr>
        <p:txBody>
          <a:bodyPr wrap="square" lIns="0" tIns="0" rIns="0" bIns="0" rtlCol="0">
            <a:spAutoFit/>
          </a:bodyPr>
          <a:lstStyle/>
          <a:p>
            <a:r>
              <a:rPr lang="ar-IQ" sz="2400" b="1" dirty="0">
                <a:cs typeface="Typographical line_0" panose="00000700000000000000" pitchFamily="2" charset="-78"/>
              </a:rPr>
              <a:t>	         علمنا القرآن الأمنية  (</a:t>
            </a:r>
            <a:r>
              <a:rPr lang="ar-IQ" sz="2400" b="1" dirty="0">
                <a:solidFill>
                  <a:srgbClr val="00B0F0"/>
                </a:solidFill>
                <a:cs typeface="Typographical line_0" panose="00000700000000000000" pitchFamily="2" charset="-78"/>
              </a:rPr>
              <a:t>واجعلنا للمتقين إماماً</a:t>
            </a:r>
            <a:r>
              <a:rPr lang="ar-IQ" sz="2400" b="1" dirty="0">
                <a:cs typeface="Typographical line_0" panose="00000700000000000000" pitchFamily="2" charset="-78"/>
              </a:rPr>
              <a:t>) ودفعنا اليها دفعاً... </a:t>
            </a:r>
          </a:p>
          <a:p>
            <a:r>
              <a:rPr lang="ar-SA" sz="2400" dirty="0">
                <a:latin typeface="Frutiger LT Arabic 45 Light" panose="01000000000000000000" pitchFamily="2" charset="-78"/>
                <a:cs typeface="Typographical line_0" panose="00000700000000000000" pitchFamily="2" charset="-78"/>
              </a:rPr>
              <a:t>ما أروعها من أمنية، وما </a:t>
            </a:r>
            <a:r>
              <a:rPr lang="ar-SA" sz="2400" dirty="0" err="1">
                <a:latin typeface="Frutiger LT Arabic 45 Light" panose="01000000000000000000" pitchFamily="2" charset="-78"/>
                <a:cs typeface="Typographical line_0" panose="00000700000000000000" pitchFamily="2" charset="-78"/>
              </a:rPr>
              <a:t>ألذها</a:t>
            </a:r>
            <a:r>
              <a:rPr lang="ar-SA" sz="2400" dirty="0">
                <a:latin typeface="Frutiger LT Arabic 45 Light" panose="01000000000000000000" pitchFamily="2" charset="-78"/>
                <a:cs typeface="Typographical line_0" panose="00000700000000000000" pitchFamily="2" charset="-78"/>
              </a:rPr>
              <a:t> من تطلعات قبل أن تكون واقعاً على الأرض، </a:t>
            </a:r>
            <a:endParaRPr lang="ar-IQ" sz="2400" dirty="0">
              <a:latin typeface="Frutiger LT Arabic 45 Light" panose="01000000000000000000" pitchFamily="2" charset="-78"/>
              <a:cs typeface="Typographical line_0" panose="00000700000000000000" pitchFamily="2" charset="-78"/>
            </a:endParaRPr>
          </a:p>
          <a:p>
            <a:r>
              <a:rPr lang="ar-SA" sz="2400" dirty="0">
                <a:latin typeface="Frutiger LT Arabic 45 Light" panose="01000000000000000000" pitchFamily="2" charset="-78"/>
                <a:cs typeface="Typographical line_0" panose="00000700000000000000" pitchFamily="2" charset="-78"/>
              </a:rPr>
              <a:t>لابد أن تكون حلماً كبيراً في النفس.</a:t>
            </a:r>
          </a:p>
        </p:txBody>
      </p:sp>
      <p:sp>
        <p:nvSpPr>
          <p:cNvPr id="113" name="TextBox 141">
            <a:extLst>
              <a:ext uri="{FF2B5EF4-FFF2-40B4-BE49-F238E27FC236}">
                <a16:creationId xmlns:a16="http://schemas.microsoft.com/office/drawing/2014/main" id="{FDF24CD6-85A4-4FD3-BB00-A3FBEBCAEA14}"/>
              </a:ext>
            </a:extLst>
          </p:cNvPr>
          <p:cNvSpPr txBox="1"/>
          <p:nvPr/>
        </p:nvSpPr>
        <p:spPr>
          <a:xfrm flipH="1">
            <a:off x="3728774" y="5283642"/>
            <a:ext cx="8207155" cy="738664"/>
          </a:xfrm>
          <a:prstGeom prst="rect">
            <a:avLst/>
          </a:prstGeom>
          <a:noFill/>
        </p:spPr>
        <p:txBody>
          <a:bodyPr wrap="square" lIns="0" tIns="0" rIns="0" bIns="0" rtlCol="0">
            <a:spAutoFit/>
          </a:bodyPr>
          <a:lstStyle/>
          <a:p>
            <a:pPr algn="ctr"/>
            <a:r>
              <a:rPr lang="ar-IQ" sz="2400" b="1" dirty="0">
                <a:solidFill>
                  <a:schemeClr val="bg1"/>
                </a:solidFill>
                <a:cs typeface="Typographical line_0" panose="00000700000000000000" pitchFamily="2" charset="-78"/>
              </a:rPr>
              <a:t>كانت والدة أبو مسلم الخرساني تقول له: لِمَ </a:t>
            </a:r>
            <a:r>
              <a:rPr lang="ar-IQ" sz="2400" b="1" dirty="0" err="1">
                <a:solidFill>
                  <a:schemeClr val="bg1"/>
                </a:solidFill>
                <a:cs typeface="Typographical line_0" panose="00000700000000000000" pitchFamily="2" charset="-78"/>
              </a:rPr>
              <a:t>لمْ</a:t>
            </a:r>
            <a:r>
              <a:rPr lang="ar-IQ" sz="2400" b="1" dirty="0">
                <a:solidFill>
                  <a:schemeClr val="bg1"/>
                </a:solidFill>
                <a:cs typeface="Typographical line_0" panose="00000700000000000000" pitchFamily="2" charset="-78"/>
              </a:rPr>
              <a:t> تنم؟ يقول : </a:t>
            </a:r>
          </a:p>
          <a:p>
            <a:pPr algn="ctr"/>
            <a:r>
              <a:rPr lang="ar-IQ" sz="2400" b="1" dirty="0">
                <a:solidFill>
                  <a:srgbClr val="00B0F0"/>
                </a:solidFill>
                <a:cs typeface="Typographical line_0" panose="00000700000000000000" pitchFamily="2" charset="-78"/>
              </a:rPr>
              <a:t> ( إن الجبال لها قمم ولن تتحرك إلا بالحلم والهمم)</a:t>
            </a:r>
          </a:p>
        </p:txBody>
      </p:sp>
      <p:sp>
        <p:nvSpPr>
          <p:cNvPr id="69" name="TextBox 141">
            <a:extLst>
              <a:ext uri="{FF2B5EF4-FFF2-40B4-BE49-F238E27FC236}">
                <a16:creationId xmlns:a16="http://schemas.microsoft.com/office/drawing/2014/main" id="{DD1A0EE9-EB78-43AC-93C5-3C8690838A74}"/>
              </a:ext>
            </a:extLst>
          </p:cNvPr>
          <p:cNvSpPr txBox="1"/>
          <p:nvPr/>
        </p:nvSpPr>
        <p:spPr>
          <a:xfrm flipH="1">
            <a:off x="3623629" y="2755175"/>
            <a:ext cx="7960104" cy="1107996"/>
          </a:xfrm>
          <a:prstGeom prst="rect">
            <a:avLst/>
          </a:prstGeom>
          <a:noFill/>
        </p:spPr>
        <p:txBody>
          <a:bodyPr wrap="square" lIns="0" tIns="0" rIns="0" bIns="0" rtlCol="0">
            <a:spAutoFit/>
          </a:bodyPr>
          <a:lstStyle/>
          <a:p>
            <a:r>
              <a:rPr lang="ar-IQ" sz="2400" b="1" dirty="0">
                <a:cs typeface="Typographical line_0" panose="00000700000000000000" pitchFamily="2" charset="-78"/>
              </a:rPr>
              <a:t>وطاقة الحلم طاقة إيجابية ودافعة ولقد استخدمها النبي صلى الله عليه وسلم. في غزوة الخندق (</a:t>
            </a:r>
            <a:r>
              <a:rPr lang="ar-IQ" sz="2400" b="1" dirty="0">
                <a:solidFill>
                  <a:srgbClr val="B931B9"/>
                </a:solidFill>
                <a:cs typeface="Typographical line_0" panose="00000700000000000000" pitchFamily="2" charset="-78"/>
              </a:rPr>
              <a:t>في قصة الصخرة</a:t>
            </a:r>
            <a:r>
              <a:rPr lang="ar-IQ" sz="2400" b="1" dirty="0">
                <a:cs typeface="Typographical line_0" panose="00000700000000000000" pitchFamily="2" charset="-78"/>
              </a:rPr>
              <a:t>) خاطبها بأمنيات ثلاث وستكون مشاريعاً لينزع منهم طاقة الخوف ويمنحهم طاقة العمل والحلم والأمل. فكانت البشارات:</a:t>
            </a:r>
            <a:endParaRPr lang="ar-SA" sz="2400" dirty="0">
              <a:latin typeface="Frutiger LT Arabic 45 Light" panose="01000000000000000000" pitchFamily="2" charset="-78"/>
              <a:cs typeface="Typographical line_0" panose="00000700000000000000" pitchFamily="2" charset="-78"/>
            </a:endParaRPr>
          </a:p>
        </p:txBody>
      </p:sp>
      <p:sp>
        <p:nvSpPr>
          <p:cNvPr id="71" name="TextBox 141">
            <a:extLst>
              <a:ext uri="{FF2B5EF4-FFF2-40B4-BE49-F238E27FC236}">
                <a16:creationId xmlns:a16="http://schemas.microsoft.com/office/drawing/2014/main" id="{7DA0DDC4-5C07-4C78-AA6C-83C2D1493203}"/>
              </a:ext>
            </a:extLst>
          </p:cNvPr>
          <p:cNvSpPr txBox="1"/>
          <p:nvPr/>
        </p:nvSpPr>
        <p:spPr>
          <a:xfrm flipH="1">
            <a:off x="3402295" y="4099893"/>
            <a:ext cx="8399063" cy="738664"/>
          </a:xfrm>
          <a:prstGeom prst="rect">
            <a:avLst/>
          </a:prstGeom>
          <a:noFill/>
        </p:spPr>
        <p:txBody>
          <a:bodyPr wrap="square" lIns="0" tIns="0" rIns="0" bIns="0" rtlCol="0">
            <a:spAutoFit/>
          </a:bodyPr>
          <a:lstStyle/>
          <a:p>
            <a:r>
              <a:rPr lang="ar-IQ" sz="2400" dirty="0">
                <a:solidFill>
                  <a:schemeClr val="tx1">
                    <a:lumMod val="95000"/>
                    <a:lumOff val="5000"/>
                  </a:schemeClr>
                </a:solidFill>
                <a:latin typeface="STV" pitchFamily="2" charset="-78"/>
                <a:cs typeface="Typographical line_0" panose="00000700000000000000" pitchFamily="2" charset="-78"/>
              </a:rPr>
              <a:t>يقول </a:t>
            </a:r>
            <a:r>
              <a:rPr lang="ar-IQ" sz="2400" dirty="0" err="1">
                <a:solidFill>
                  <a:schemeClr val="tx1">
                    <a:lumMod val="95000"/>
                    <a:lumOff val="5000"/>
                  </a:schemeClr>
                </a:solidFill>
                <a:latin typeface="STV" pitchFamily="2" charset="-78"/>
                <a:cs typeface="Typographical line_0" panose="00000700000000000000" pitchFamily="2" charset="-78"/>
              </a:rPr>
              <a:t>هيريشتلر</a:t>
            </a:r>
            <a:r>
              <a:rPr lang="ar-IQ" sz="2400" dirty="0">
                <a:solidFill>
                  <a:schemeClr val="tx1">
                    <a:lumMod val="95000"/>
                    <a:lumOff val="5000"/>
                  </a:schemeClr>
                </a:solidFill>
                <a:latin typeface="STV" pitchFamily="2" charset="-78"/>
                <a:cs typeface="Typographical line_0" panose="00000700000000000000" pitchFamily="2" charset="-78"/>
              </a:rPr>
              <a:t>: </a:t>
            </a:r>
            <a:r>
              <a:rPr lang="ar-IQ" sz="2400" dirty="0">
                <a:solidFill>
                  <a:srgbClr val="00B0F0"/>
                </a:solidFill>
                <a:latin typeface="STV" pitchFamily="2" charset="-78"/>
                <a:cs typeface="Typographical line_0" panose="00000700000000000000" pitchFamily="2" charset="-78"/>
              </a:rPr>
              <a:t>الضخ المتزايد من </a:t>
            </a:r>
            <a:r>
              <a:rPr lang="ar-IQ" sz="2400" dirty="0" err="1">
                <a:solidFill>
                  <a:srgbClr val="00B0F0"/>
                </a:solidFill>
                <a:latin typeface="STV" pitchFamily="2" charset="-78"/>
                <a:cs typeface="Typographical line_0" panose="00000700000000000000" pitchFamily="2" charset="-78"/>
              </a:rPr>
              <a:t>العواجل</a:t>
            </a:r>
            <a:r>
              <a:rPr lang="ar-IQ" sz="2400" dirty="0">
                <a:solidFill>
                  <a:srgbClr val="00B0F0"/>
                </a:solidFill>
                <a:latin typeface="STV" pitchFamily="2" charset="-78"/>
                <a:cs typeface="Typographical line_0" panose="00000700000000000000" pitchFamily="2" charset="-78"/>
              </a:rPr>
              <a:t> والأخبار ، يعمل على رفع درجة الحرارة فتبدأ النفس تبحث عما يخففها، وهو البدء بإنجاز المشاريع.</a:t>
            </a:r>
            <a:endParaRPr lang="en-US" sz="2400" dirty="0">
              <a:solidFill>
                <a:srgbClr val="00B0F0"/>
              </a:solidFill>
              <a:latin typeface="STV" pitchFamily="2" charset="-78"/>
              <a:cs typeface="Typographical line_0" panose="00000700000000000000" pitchFamily="2" charset="-78"/>
            </a:endParaRPr>
          </a:p>
        </p:txBody>
      </p:sp>
      <p:sp>
        <p:nvSpPr>
          <p:cNvPr id="73" name="TextBox 141">
            <a:extLst>
              <a:ext uri="{FF2B5EF4-FFF2-40B4-BE49-F238E27FC236}">
                <a16:creationId xmlns:a16="http://schemas.microsoft.com/office/drawing/2014/main" id="{54544BF0-A8FD-41E3-9FA7-495DA45FCD9D}"/>
              </a:ext>
            </a:extLst>
          </p:cNvPr>
          <p:cNvSpPr txBox="1"/>
          <p:nvPr/>
        </p:nvSpPr>
        <p:spPr>
          <a:xfrm flipH="1">
            <a:off x="2566498" y="6159336"/>
            <a:ext cx="8399063" cy="369332"/>
          </a:xfrm>
          <a:prstGeom prst="rect">
            <a:avLst/>
          </a:prstGeom>
          <a:noFill/>
        </p:spPr>
        <p:txBody>
          <a:bodyPr wrap="square" lIns="0" tIns="0" rIns="0" bIns="0" rtlCol="0">
            <a:spAutoFit/>
          </a:bodyPr>
          <a:lstStyle/>
          <a:p>
            <a:r>
              <a:rPr lang="ar-IQ" sz="2400" dirty="0">
                <a:solidFill>
                  <a:schemeClr val="bg1"/>
                </a:solidFill>
                <a:latin typeface="STV" pitchFamily="2" charset="-78"/>
                <a:cs typeface="Typographical line_0" panose="00000700000000000000" pitchFamily="2" charset="-78"/>
              </a:rPr>
              <a:t>السعيد ليس من يتمنى فقط.. ولكن من يحول الأمنيات الى إنجازات..</a:t>
            </a:r>
            <a:endParaRPr lang="en-US" sz="2400" dirty="0">
              <a:solidFill>
                <a:srgbClr val="00B0F0"/>
              </a:solidFill>
              <a:latin typeface="STV" pitchFamily="2" charset="-78"/>
              <a:cs typeface="Typographical line_0" panose="00000700000000000000" pitchFamily="2" charset="-78"/>
            </a:endParaRPr>
          </a:p>
        </p:txBody>
      </p:sp>
      <p:pic>
        <p:nvPicPr>
          <p:cNvPr id="6" name="صورة 5">
            <a:extLst>
              <a:ext uri="{FF2B5EF4-FFF2-40B4-BE49-F238E27FC236}">
                <a16:creationId xmlns:a16="http://schemas.microsoft.com/office/drawing/2014/main" id="{FF708732-D3B8-4C76-AB49-0ED2BC21027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0" y="3688535"/>
            <a:ext cx="2134495" cy="3312763"/>
          </a:xfrm>
          <a:prstGeom prst="rect">
            <a:avLst/>
          </a:prstGeom>
        </p:spPr>
      </p:pic>
    </p:spTree>
    <p:extLst>
      <p:ext uri="{BB962C8B-B14F-4D97-AF65-F5344CB8AC3E}">
        <p14:creationId xmlns:p14="http://schemas.microsoft.com/office/powerpoint/2010/main" val="807656757"/>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1)">
                                      <p:cBhvr>
                                        <p:cTn id="10" dur="2000"/>
                                        <p:tgtEl>
                                          <p:spTgt spid="25"/>
                                        </p:tgtEl>
                                      </p:cBhvr>
                                    </p:animEffect>
                                  </p:childTnLst>
                                </p:cTn>
                              </p:par>
                            </p:childTnLst>
                          </p:cTn>
                        </p:par>
                        <p:par>
                          <p:cTn id="11" fill="hold">
                            <p:stCondLst>
                              <p:cond delay="2000"/>
                            </p:stCondLst>
                            <p:childTnLst>
                              <p:par>
                                <p:cTn id="12" presetID="26"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par>
                                <p:cTn id="28" presetID="2" presetClass="entr" presetSubtype="8"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2100" fill="hold"/>
                                        <p:tgtEl>
                                          <p:spTgt spid="6"/>
                                        </p:tgtEl>
                                        <p:attrNameLst>
                                          <p:attrName>ppt_x</p:attrName>
                                        </p:attrNameLst>
                                      </p:cBhvr>
                                      <p:tavLst>
                                        <p:tav tm="0">
                                          <p:val>
                                            <p:strVal val="0-#ppt_w/2"/>
                                          </p:val>
                                        </p:tav>
                                        <p:tav tm="100000">
                                          <p:val>
                                            <p:strVal val="#ppt_x"/>
                                          </p:val>
                                        </p:tav>
                                      </p:tavLst>
                                    </p:anim>
                                    <p:anim calcmode="lin" valueType="num">
                                      <p:cBhvr additive="base">
                                        <p:cTn id="31" dur="21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2200" fill="hold"/>
                                        <p:tgtEl>
                                          <p:spTgt spid="13"/>
                                        </p:tgtEl>
                                        <p:attrNameLst>
                                          <p:attrName>ppt_x</p:attrName>
                                        </p:attrNameLst>
                                      </p:cBhvr>
                                      <p:tavLst>
                                        <p:tav tm="0">
                                          <p:val>
                                            <p:strVal val="#ppt_x"/>
                                          </p:val>
                                        </p:tav>
                                        <p:tav tm="100000">
                                          <p:val>
                                            <p:strVal val="#ppt_x"/>
                                          </p:val>
                                        </p:tav>
                                      </p:tavLst>
                                    </p:anim>
                                    <p:anim calcmode="lin" valueType="num">
                                      <p:cBhvr additive="base">
                                        <p:cTn id="35" dur="2200" fill="hold"/>
                                        <p:tgtEl>
                                          <p:spTgt spid="13"/>
                                        </p:tgtEl>
                                        <p:attrNameLst>
                                          <p:attrName>ppt_y</p:attrName>
                                        </p:attrNameLst>
                                      </p:cBhvr>
                                      <p:tavLst>
                                        <p:tav tm="0">
                                          <p:val>
                                            <p:strVal val="1+#ppt_h/2"/>
                                          </p:val>
                                        </p:tav>
                                        <p:tav tm="100000">
                                          <p:val>
                                            <p:strVal val="#ppt_y"/>
                                          </p:val>
                                        </p:tav>
                                      </p:tavLst>
                                    </p:anim>
                                  </p:childTnLst>
                                </p:cTn>
                              </p:par>
                            </p:childTnLst>
                          </p:cTn>
                        </p:par>
                        <p:par>
                          <p:cTn id="36" fill="hold">
                            <p:stCondLst>
                              <p:cond delay="4200"/>
                            </p:stCondLst>
                            <p:childTnLst>
                              <p:par>
                                <p:cTn id="37" presetID="14" presetClass="entr" presetSubtype="1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randombar(horizontal)">
                                      <p:cBhvr>
                                        <p:cTn id="39" dur="500"/>
                                        <p:tgtEl>
                                          <p:spTgt spid="112"/>
                                        </p:tgtEl>
                                      </p:cBhvr>
                                    </p:animEffect>
                                  </p:childTnLst>
                                </p:cTn>
                              </p:par>
                            </p:childTnLst>
                          </p:cTn>
                        </p:par>
                        <p:par>
                          <p:cTn id="40" fill="hold">
                            <p:stCondLst>
                              <p:cond delay="4700"/>
                            </p:stCondLst>
                            <p:childTnLst>
                              <p:par>
                                <p:cTn id="41" presetID="16" presetClass="entr" presetSubtype="21" fill="hold" grpId="0" nodeType="afterEffect">
                                  <p:stCondLst>
                                    <p:cond delay="0"/>
                                  </p:stCondLst>
                                  <p:childTnLst>
                                    <p:set>
                                      <p:cBhvr>
                                        <p:cTn id="42" dur="1" fill="hold">
                                          <p:stCondLst>
                                            <p:cond delay="0"/>
                                          </p:stCondLst>
                                        </p:cTn>
                                        <p:tgtEl>
                                          <p:spTgt spid="69"/>
                                        </p:tgtEl>
                                        <p:attrNameLst>
                                          <p:attrName>style.visibility</p:attrName>
                                        </p:attrNameLst>
                                      </p:cBhvr>
                                      <p:to>
                                        <p:strVal val="visible"/>
                                      </p:to>
                                    </p:set>
                                    <p:animEffect transition="in" filter="barn(inVertical)">
                                      <p:cBhvr>
                                        <p:cTn id="43" dur="500"/>
                                        <p:tgtEl>
                                          <p:spTgt spid="69"/>
                                        </p:tgtEl>
                                      </p:cBhvr>
                                    </p:animEffect>
                                  </p:childTnLst>
                                </p:cTn>
                              </p:par>
                            </p:childTnLst>
                          </p:cTn>
                        </p:par>
                        <p:par>
                          <p:cTn id="44" fill="hold">
                            <p:stCondLst>
                              <p:cond delay="5200"/>
                            </p:stCondLst>
                            <p:childTnLst>
                              <p:par>
                                <p:cTn id="45" presetID="22" presetClass="entr" presetSubtype="1" fill="hold" grpId="0" nodeType="after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wipe(up)">
                                      <p:cBhvr>
                                        <p:cTn id="47" dur="500"/>
                                        <p:tgtEl>
                                          <p:spTgt spid="71"/>
                                        </p:tgtEl>
                                      </p:cBhvr>
                                    </p:animEffect>
                                  </p:childTnLst>
                                </p:cTn>
                              </p:par>
                            </p:childTnLst>
                          </p:cTn>
                        </p:par>
                        <p:par>
                          <p:cTn id="48" fill="hold">
                            <p:stCondLst>
                              <p:cond delay="5700"/>
                            </p:stCondLst>
                            <p:childTnLst>
                              <p:par>
                                <p:cTn id="49" presetID="42" presetClass="entr" presetSubtype="0" fill="hold" grpId="0" nodeType="afterEffect">
                                  <p:stCondLst>
                                    <p:cond delay="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1000"/>
                                        <p:tgtEl>
                                          <p:spTgt spid="113"/>
                                        </p:tgtEl>
                                      </p:cBhvr>
                                    </p:animEffect>
                                    <p:anim calcmode="lin" valueType="num">
                                      <p:cBhvr>
                                        <p:cTn id="52" dur="1000" fill="hold"/>
                                        <p:tgtEl>
                                          <p:spTgt spid="113"/>
                                        </p:tgtEl>
                                        <p:attrNameLst>
                                          <p:attrName>ppt_x</p:attrName>
                                        </p:attrNameLst>
                                      </p:cBhvr>
                                      <p:tavLst>
                                        <p:tav tm="0">
                                          <p:val>
                                            <p:strVal val="#ppt_x"/>
                                          </p:val>
                                        </p:tav>
                                        <p:tav tm="100000">
                                          <p:val>
                                            <p:strVal val="#ppt_x"/>
                                          </p:val>
                                        </p:tav>
                                      </p:tavLst>
                                    </p:anim>
                                    <p:anim calcmode="lin" valueType="num">
                                      <p:cBhvr>
                                        <p:cTn id="53" dur="1000" fill="hold"/>
                                        <p:tgtEl>
                                          <p:spTgt spid="113"/>
                                        </p:tgtEl>
                                        <p:attrNameLst>
                                          <p:attrName>ppt_y</p:attrName>
                                        </p:attrNameLst>
                                      </p:cBhvr>
                                      <p:tavLst>
                                        <p:tav tm="0">
                                          <p:val>
                                            <p:strVal val="#ppt_y+.1"/>
                                          </p:val>
                                        </p:tav>
                                        <p:tav tm="100000">
                                          <p:val>
                                            <p:strVal val="#ppt_y"/>
                                          </p:val>
                                        </p:tav>
                                      </p:tavLst>
                                    </p:anim>
                                  </p:childTnLst>
                                </p:cTn>
                              </p:par>
                            </p:childTnLst>
                          </p:cTn>
                        </p:par>
                        <p:par>
                          <p:cTn id="54" fill="hold">
                            <p:stCondLst>
                              <p:cond delay="6700"/>
                            </p:stCondLst>
                            <p:childTnLst>
                              <p:par>
                                <p:cTn id="55" presetID="42" presetClass="entr" presetSubtype="0" fill="hold" grpId="0" nodeType="afterEffect">
                                  <p:stCondLst>
                                    <p:cond delay="0"/>
                                  </p:stCondLst>
                                  <p:childTnLst>
                                    <p:set>
                                      <p:cBhvr>
                                        <p:cTn id="56" dur="1" fill="hold">
                                          <p:stCondLst>
                                            <p:cond delay="0"/>
                                          </p:stCondLst>
                                        </p:cTn>
                                        <p:tgtEl>
                                          <p:spTgt spid="73"/>
                                        </p:tgtEl>
                                        <p:attrNameLst>
                                          <p:attrName>style.visibility</p:attrName>
                                        </p:attrNameLst>
                                      </p:cBhvr>
                                      <p:to>
                                        <p:strVal val="visible"/>
                                      </p:to>
                                    </p:set>
                                    <p:animEffect transition="in" filter="fade">
                                      <p:cBhvr>
                                        <p:cTn id="57" dur="1000"/>
                                        <p:tgtEl>
                                          <p:spTgt spid="73"/>
                                        </p:tgtEl>
                                      </p:cBhvr>
                                    </p:animEffect>
                                    <p:anim calcmode="lin" valueType="num">
                                      <p:cBhvr>
                                        <p:cTn id="58" dur="1000" fill="hold"/>
                                        <p:tgtEl>
                                          <p:spTgt spid="73"/>
                                        </p:tgtEl>
                                        <p:attrNameLst>
                                          <p:attrName>ppt_x</p:attrName>
                                        </p:attrNameLst>
                                      </p:cBhvr>
                                      <p:tavLst>
                                        <p:tav tm="0">
                                          <p:val>
                                            <p:strVal val="#ppt_x"/>
                                          </p:val>
                                        </p:tav>
                                        <p:tav tm="100000">
                                          <p:val>
                                            <p:strVal val="#ppt_x"/>
                                          </p:val>
                                        </p:tav>
                                      </p:tavLst>
                                    </p:anim>
                                    <p:anim calcmode="lin" valueType="num">
                                      <p:cBhvr>
                                        <p:cTn id="59"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112" grpId="0"/>
      <p:bldP spid="113" grpId="0"/>
      <p:bldP spid="69" grpId="0"/>
      <p:bldP spid="71" grpId="0"/>
      <p:bldP spid="7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42000">
              <a:srgbClr val="619A16"/>
            </a:gs>
            <a:gs pos="42000">
              <a:schemeClr val="bg1">
                <a:lumMod val="95000"/>
              </a:schemeClr>
            </a:gs>
          </a:gsLst>
          <a:lin ang="2700000" scaled="1"/>
        </a:gradFill>
        <a:effectLst/>
      </p:bgPr>
    </p:bg>
    <p:spTree>
      <p:nvGrpSpPr>
        <p:cNvPr id="1" name=""/>
        <p:cNvGrpSpPr/>
        <p:nvPr/>
      </p:nvGrpSpPr>
      <p:grpSpPr>
        <a:xfrm>
          <a:off x="0" y="0"/>
          <a:ext cx="0" cy="0"/>
          <a:chOff x="0" y="0"/>
          <a:chExt cx="0" cy="0"/>
        </a:xfrm>
      </p:grpSpPr>
      <p:grpSp>
        <p:nvGrpSpPr>
          <p:cNvPr id="53" name="مجموعة 52">
            <a:extLst>
              <a:ext uri="{FF2B5EF4-FFF2-40B4-BE49-F238E27FC236}">
                <a16:creationId xmlns:a16="http://schemas.microsoft.com/office/drawing/2014/main" id="{B6FAA4A5-BE5C-46CA-81D8-77E265A36DDA}"/>
              </a:ext>
            </a:extLst>
          </p:cNvPr>
          <p:cNvGrpSpPr/>
          <p:nvPr/>
        </p:nvGrpSpPr>
        <p:grpSpPr>
          <a:xfrm>
            <a:off x="2322287" y="261257"/>
            <a:ext cx="5776811" cy="4306787"/>
            <a:chOff x="3562932" y="814104"/>
            <a:chExt cx="4064932" cy="3050553"/>
          </a:xfrm>
        </p:grpSpPr>
        <p:sp>
          <p:nvSpPr>
            <p:cNvPr id="51" name="شكل حر: شكل 50">
              <a:extLst>
                <a:ext uri="{FF2B5EF4-FFF2-40B4-BE49-F238E27FC236}">
                  <a16:creationId xmlns:a16="http://schemas.microsoft.com/office/drawing/2014/main" id="{14983168-4ED4-4AB0-BD51-D71024A2632E}"/>
                </a:ext>
              </a:extLst>
            </p:cNvPr>
            <p:cNvSpPr/>
            <p:nvPr/>
          </p:nvSpPr>
          <p:spPr>
            <a:xfrm>
              <a:off x="3650110" y="872556"/>
              <a:ext cx="3957328" cy="2878057"/>
            </a:xfrm>
            <a:custGeom>
              <a:avLst/>
              <a:gdLst>
                <a:gd name="connsiteX0" fmla="*/ 0 w 419100"/>
                <a:gd name="connsiteY0" fmla="*/ 0 h 304800"/>
                <a:gd name="connsiteX1" fmla="*/ 424815 w 419100"/>
                <a:gd name="connsiteY1" fmla="*/ 0 h 304800"/>
                <a:gd name="connsiteX2" fmla="*/ 424815 w 419100"/>
                <a:gd name="connsiteY2" fmla="*/ 313373 h 304800"/>
                <a:gd name="connsiteX3" fmla="*/ 0 w 419100"/>
                <a:gd name="connsiteY3" fmla="*/ 313373 h 304800"/>
              </a:gdLst>
              <a:ahLst/>
              <a:cxnLst>
                <a:cxn ang="0">
                  <a:pos x="connsiteX0" y="connsiteY0"/>
                </a:cxn>
                <a:cxn ang="0">
                  <a:pos x="connsiteX1" y="connsiteY1"/>
                </a:cxn>
                <a:cxn ang="0">
                  <a:pos x="connsiteX2" y="connsiteY2"/>
                </a:cxn>
                <a:cxn ang="0">
                  <a:pos x="connsiteX3" y="connsiteY3"/>
                </a:cxn>
              </a:cxnLst>
              <a:rect l="l" t="t" r="r" b="b"/>
              <a:pathLst>
                <a:path w="419100" h="304800">
                  <a:moveTo>
                    <a:pt x="0" y="0"/>
                  </a:moveTo>
                  <a:lnTo>
                    <a:pt x="424815" y="0"/>
                  </a:lnTo>
                  <a:lnTo>
                    <a:pt x="424815" y="313373"/>
                  </a:lnTo>
                  <a:lnTo>
                    <a:pt x="0" y="313373"/>
                  </a:lnTo>
                  <a:close/>
                </a:path>
              </a:pathLst>
            </a:custGeom>
            <a:solidFill>
              <a:srgbClr val="F6F6F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2" name="شكل حر: شكل 51">
              <a:extLst>
                <a:ext uri="{FF2B5EF4-FFF2-40B4-BE49-F238E27FC236}">
                  <a16:creationId xmlns:a16="http://schemas.microsoft.com/office/drawing/2014/main" id="{D04E40DA-419F-4E28-A9C9-9466A57830F2}"/>
                </a:ext>
              </a:extLst>
            </p:cNvPr>
            <p:cNvSpPr/>
            <p:nvPr/>
          </p:nvSpPr>
          <p:spPr>
            <a:xfrm>
              <a:off x="3562932" y="814104"/>
              <a:ext cx="4064932" cy="3050553"/>
            </a:xfrm>
            <a:custGeom>
              <a:avLst/>
              <a:gdLst>
                <a:gd name="connsiteX0" fmla="*/ 409575 w 419100"/>
                <a:gd name="connsiteY0" fmla="*/ 16192 h 304800"/>
                <a:gd name="connsiteX1" fmla="*/ 409575 w 419100"/>
                <a:gd name="connsiteY1" fmla="*/ 299085 h 304800"/>
                <a:gd name="connsiteX2" fmla="*/ 15240 w 419100"/>
                <a:gd name="connsiteY2" fmla="*/ 299085 h 304800"/>
                <a:gd name="connsiteX3" fmla="*/ 15240 w 419100"/>
                <a:gd name="connsiteY3" fmla="*/ 16192 h 304800"/>
                <a:gd name="connsiteX4" fmla="*/ 409575 w 419100"/>
                <a:gd name="connsiteY4" fmla="*/ 16192 h 304800"/>
                <a:gd name="connsiteX5" fmla="*/ 409575 w 419100"/>
                <a:gd name="connsiteY5" fmla="*/ 16192 h 304800"/>
                <a:gd name="connsiteX6" fmla="*/ 424815 w 419100"/>
                <a:gd name="connsiteY6" fmla="*/ 0 h 304800"/>
                <a:gd name="connsiteX7" fmla="*/ 0 w 419100"/>
                <a:gd name="connsiteY7" fmla="*/ 0 h 304800"/>
                <a:gd name="connsiteX8" fmla="*/ 0 w 419100"/>
                <a:gd name="connsiteY8" fmla="*/ 313373 h 304800"/>
                <a:gd name="connsiteX9" fmla="*/ 424815 w 419100"/>
                <a:gd name="connsiteY9" fmla="*/ 313373 h 304800"/>
                <a:gd name="connsiteX10" fmla="*/ 424815 w 419100"/>
                <a:gd name="connsiteY10" fmla="*/ 0 h 304800"/>
                <a:gd name="connsiteX11" fmla="*/ 424815 w 419100"/>
                <a:gd name="connsiteY11"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100" h="304800">
                  <a:moveTo>
                    <a:pt x="409575" y="16192"/>
                  </a:moveTo>
                  <a:lnTo>
                    <a:pt x="409575" y="299085"/>
                  </a:lnTo>
                  <a:lnTo>
                    <a:pt x="15240" y="299085"/>
                  </a:lnTo>
                  <a:lnTo>
                    <a:pt x="15240" y="16192"/>
                  </a:lnTo>
                  <a:lnTo>
                    <a:pt x="409575" y="16192"/>
                  </a:lnTo>
                  <a:lnTo>
                    <a:pt x="409575" y="16192"/>
                  </a:lnTo>
                  <a:close/>
                  <a:moveTo>
                    <a:pt x="424815" y="0"/>
                  </a:moveTo>
                  <a:lnTo>
                    <a:pt x="0" y="0"/>
                  </a:lnTo>
                  <a:lnTo>
                    <a:pt x="0" y="313373"/>
                  </a:lnTo>
                  <a:lnTo>
                    <a:pt x="424815" y="313373"/>
                  </a:lnTo>
                  <a:lnTo>
                    <a:pt x="424815" y="0"/>
                  </a:lnTo>
                  <a:lnTo>
                    <a:pt x="424815" y="0"/>
                  </a:lnTo>
                  <a:close/>
                </a:path>
              </a:pathLst>
            </a:custGeom>
            <a:solidFill>
              <a:srgbClr val="878787"/>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pSp>
      <p:pic>
        <p:nvPicPr>
          <p:cNvPr id="5" name="صورة 4">
            <a:extLst>
              <a:ext uri="{FF2B5EF4-FFF2-40B4-BE49-F238E27FC236}">
                <a16:creationId xmlns:a16="http://schemas.microsoft.com/office/drawing/2014/main" id="{E58D6375-5FD9-4696-B5FF-1C071382AD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0591" y="976424"/>
            <a:ext cx="5603653" cy="3661054"/>
          </a:xfrm>
          <a:prstGeom prst="rect">
            <a:avLst/>
          </a:prstGeom>
        </p:spPr>
      </p:pic>
      <p:sp>
        <p:nvSpPr>
          <p:cNvPr id="2" name="عنوان 1">
            <a:extLst>
              <a:ext uri="{FF2B5EF4-FFF2-40B4-BE49-F238E27FC236}">
                <a16:creationId xmlns:a16="http://schemas.microsoft.com/office/drawing/2014/main" id="{4D2DAC76-6268-4EDD-BD99-05B65C853351}"/>
              </a:ext>
            </a:extLst>
          </p:cNvPr>
          <p:cNvSpPr>
            <a:spLocks noGrp="1"/>
          </p:cNvSpPr>
          <p:nvPr>
            <p:ph type="title"/>
          </p:nvPr>
        </p:nvSpPr>
        <p:spPr>
          <a:xfrm>
            <a:off x="5253694" y="589437"/>
            <a:ext cx="2251110" cy="1153675"/>
          </a:xfrm>
        </p:spPr>
        <p:txBody>
          <a:bodyPr>
            <a:noAutofit/>
          </a:bodyPr>
          <a:lstStyle/>
          <a:p>
            <a:r>
              <a:rPr lang="ar-IQ" sz="6000" b="1" dirty="0">
                <a:solidFill>
                  <a:srgbClr val="EA4335"/>
                </a:solidFill>
                <a:latin typeface="STV" pitchFamily="2" charset="-78"/>
                <a:cs typeface="STV" pitchFamily="2" charset="-78"/>
              </a:rPr>
              <a:t>الرغبة</a:t>
            </a:r>
          </a:p>
        </p:txBody>
      </p:sp>
      <p:sp>
        <p:nvSpPr>
          <p:cNvPr id="108" name="عنوان 1">
            <a:extLst>
              <a:ext uri="{FF2B5EF4-FFF2-40B4-BE49-F238E27FC236}">
                <a16:creationId xmlns:a16="http://schemas.microsoft.com/office/drawing/2014/main" id="{72FBA43A-533B-4912-BC2D-D7F131ACA5FB}"/>
              </a:ext>
            </a:extLst>
          </p:cNvPr>
          <p:cNvSpPr txBox="1">
            <a:spLocks/>
          </p:cNvSpPr>
          <p:nvPr/>
        </p:nvSpPr>
        <p:spPr>
          <a:xfrm>
            <a:off x="10717171" y="98122"/>
            <a:ext cx="1252861" cy="491315"/>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IQ" sz="5400" dirty="0">
                <a:solidFill>
                  <a:srgbClr val="EA4335"/>
                </a:solidFill>
                <a:latin typeface="STV" pitchFamily="2" charset="-78"/>
                <a:cs typeface="STV" pitchFamily="2" charset="-78"/>
              </a:rPr>
              <a:t>ثالثاً</a:t>
            </a:r>
            <a:endParaRPr lang="ar-IQ" sz="6000" dirty="0">
              <a:solidFill>
                <a:srgbClr val="EA4335"/>
              </a:solidFill>
              <a:latin typeface="STV" pitchFamily="2" charset="-78"/>
              <a:cs typeface="STV" pitchFamily="2" charset="-78"/>
            </a:endParaRPr>
          </a:p>
        </p:txBody>
      </p:sp>
      <p:grpSp>
        <p:nvGrpSpPr>
          <p:cNvPr id="4" name="مجموعة 3">
            <a:extLst>
              <a:ext uri="{FF2B5EF4-FFF2-40B4-BE49-F238E27FC236}">
                <a16:creationId xmlns:a16="http://schemas.microsoft.com/office/drawing/2014/main" id="{6FE38F0E-8982-4DC9-B205-CF77840D90E0}"/>
              </a:ext>
            </a:extLst>
          </p:cNvPr>
          <p:cNvGrpSpPr/>
          <p:nvPr/>
        </p:nvGrpSpPr>
        <p:grpSpPr>
          <a:xfrm>
            <a:off x="5456276" y="651164"/>
            <a:ext cx="6511606" cy="6206836"/>
            <a:chOff x="2521297" y="681859"/>
            <a:chExt cx="1075611" cy="1025268"/>
          </a:xfrm>
          <a:effectLst>
            <a:outerShdw blurRad="50800" dist="38100" dir="5400000" algn="t" rotWithShape="0">
              <a:prstClr val="black">
                <a:alpha val="40000"/>
              </a:prstClr>
            </a:outerShdw>
          </a:effectLst>
        </p:grpSpPr>
        <p:sp>
          <p:nvSpPr>
            <p:cNvPr id="12" name="شكل حر: شكل 11">
              <a:extLst>
                <a:ext uri="{FF2B5EF4-FFF2-40B4-BE49-F238E27FC236}">
                  <a16:creationId xmlns:a16="http://schemas.microsoft.com/office/drawing/2014/main" id="{8FDBB4FC-19DA-4B80-AC67-30A65E571E25}"/>
                </a:ext>
              </a:extLst>
            </p:cNvPr>
            <p:cNvSpPr/>
            <p:nvPr/>
          </p:nvSpPr>
          <p:spPr>
            <a:xfrm>
              <a:off x="2974421" y="1041558"/>
              <a:ext cx="207991" cy="445695"/>
            </a:xfrm>
            <a:custGeom>
              <a:avLst/>
              <a:gdLst>
                <a:gd name="connsiteX0" fmla="*/ 0 w 133350"/>
                <a:gd name="connsiteY0" fmla="*/ 207645 h 285750"/>
                <a:gd name="connsiteX1" fmla="*/ 22860 w 133350"/>
                <a:gd name="connsiteY1" fmla="*/ 60960 h 285750"/>
                <a:gd name="connsiteX2" fmla="*/ 43815 w 133350"/>
                <a:gd name="connsiteY2" fmla="*/ 23813 h 285750"/>
                <a:gd name="connsiteX3" fmla="*/ 65722 w 133350"/>
                <a:gd name="connsiteY3" fmla="*/ 7620 h 285750"/>
                <a:gd name="connsiteX4" fmla="*/ 65722 w 133350"/>
                <a:gd name="connsiteY4" fmla="*/ 7620 h 285750"/>
                <a:gd name="connsiteX5" fmla="*/ 79058 w 133350"/>
                <a:gd name="connsiteY5" fmla="*/ 2857 h 285750"/>
                <a:gd name="connsiteX6" fmla="*/ 101917 w 133350"/>
                <a:gd name="connsiteY6" fmla="*/ 0 h 285750"/>
                <a:gd name="connsiteX7" fmla="*/ 122872 w 133350"/>
                <a:gd name="connsiteY7" fmla="*/ 164783 h 285750"/>
                <a:gd name="connsiteX8" fmla="*/ 120015 w 133350"/>
                <a:gd name="connsiteY8" fmla="*/ 173355 h 285750"/>
                <a:gd name="connsiteX9" fmla="*/ 120015 w 133350"/>
                <a:gd name="connsiteY9" fmla="*/ 174308 h 285750"/>
                <a:gd name="connsiteX10" fmla="*/ 118110 w 133350"/>
                <a:gd name="connsiteY10" fmla="*/ 180022 h 285750"/>
                <a:gd name="connsiteX11" fmla="*/ 92392 w 133350"/>
                <a:gd name="connsiteY11" fmla="*/ 256222 h 285750"/>
                <a:gd name="connsiteX12" fmla="*/ 65722 w 133350"/>
                <a:gd name="connsiteY12" fmla="*/ 285750 h 285750"/>
                <a:gd name="connsiteX13" fmla="*/ 0 w 133350"/>
                <a:gd name="connsiteY13" fmla="*/ 207645 h 285750"/>
                <a:gd name="connsiteX14" fmla="*/ 0 w 133350"/>
                <a:gd name="connsiteY14" fmla="*/ 20764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350" h="285750">
                  <a:moveTo>
                    <a:pt x="0" y="207645"/>
                  </a:moveTo>
                  <a:cubicBezTo>
                    <a:pt x="6667" y="176213"/>
                    <a:pt x="14288" y="86678"/>
                    <a:pt x="22860" y="60960"/>
                  </a:cubicBezTo>
                  <a:cubicBezTo>
                    <a:pt x="29527" y="41910"/>
                    <a:pt x="29527" y="39053"/>
                    <a:pt x="43815" y="23813"/>
                  </a:cubicBezTo>
                  <a:cubicBezTo>
                    <a:pt x="49530" y="17145"/>
                    <a:pt x="57150" y="11430"/>
                    <a:pt x="65722" y="7620"/>
                  </a:cubicBezTo>
                  <a:cubicBezTo>
                    <a:pt x="65722" y="7620"/>
                    <a:pt x="65722" y="7620"/>
                    <a:pt x="65722" y="7620"/>
                  </a:cubicBezTo>
                  <a:cubicBezTo>
                    <a:pt x="69533" y="5715"/>
                    <a:pt x="74295" y="3810"/>
                    <a:pt x="79058" y="2857"/>
                  </a:cubicBezTo>
                  <a:cubicBezTo>
                    <a:pt x="86677" y="953"/>
                    <a:pt x="94297" y="0"/>
                    <a:pt x="101917" y="0"/>
                  </a:cubicBezTo>
                  <a:cubicBezTo>
                    <a:pt x="147638" y="47625"/>
                    <a:pt x="140970" y="103822"/>
                    <a:pt x="122872" y="164783"/>
                  </a:cubicBezTo>
                  <a:cubicBezTo>
                    <a:pt x="121920" y="167640"/>
                    <a:pt x="120967" y="170497"/>
                    <a:pt x="120015" y="173355"/>
                  </a:cubicBezTo>
                  <a:cubicBezTo>
                    <a:pt x="120015" y="173355"/>
                    <a:pt x="120015" y="174308"/>
                    <a:pt x="120015" y="174308"/>
                  </a:cubicBezTo>
                  <a:cubicBezTo>
                    <a:pt x="119063" y="176213"/>
                    <a:pt x="119063" y="178118"/>
                    <a:pt x="118110" y="180022"/>
                  </a:cubicBezTo>
                  <a:cubicBezTo>
                    <a:pt x="110490" y="204788"/>
                    <a:pt x="100965" y="230505"/>
                    <a:pt x="92392" y="256222"/>
                  </a:cubicBezTo>
                  <a:cubicBezTo>
                    <a:pt x="87630" y="272415"/>
                    <a:pt x="79058" y="280035"/>
                    <a:pt x="65722" y="285750"/>
                  </a:cubicBezTo>
                  <a:lnTo>
                    <a:pt x="0" y="207645"/>
                  </a:lnTo>
                  <a:cubicBezTo>
                    <a:pt x="0" y="207645"/>
                    <a:pt x="0" y="207645"/>
                    <a:pt x="0" y="207645"/>
                  </a:cubicBezTo>
                  <a:close/>
                </a:path>
              </a:pathLst>
            </a:custGeom>
            <a:solidFill>
              <a:srgbClr val="57575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 name="شكل حر: شكل 12">
              <a:extLst>
                <a:ext uri="{FF2B5EF4-FFF2-40B4-BE49-F238E27FC236}">
                  <a16:creationId xmlns:a16="http://schemas.microsoft.com/office/drawing/2014/main" id="{7434A451-6C7D-4804-9B28-7B3DFB47EA74}"/>
                </a:ext>
              </a:extLst>
            </p:cNvPr>
            <p:cNvSpPr/>
            <p:nvPr/>
          </p:nvSpPr>
          <p:spPr>
            <a:xfrm>
              <a:off x="2614894" y="1245093"/>
              <a:ext cx="163422" cy="178278"/>
            </a:xfrm>
            <a:custGeom>
              <a:avLst/>
              <a:gdLst>
                <a:gd name="connsiteX0" fmla="*/ 6667 w 104775"/>
                <a:gd name="connsiteY0" fmla="*/ 12383 h 114300"/>
                <a:gd name="connsiteX1" fmla="*/ 2857 w 104775"/>
                <a:gd name="connsiteY1" fmla="*/ 2858 h 114300"/>
                <a:gd name="connsiteX2" fmla="*/ 7620 w 104775"/>
                <a:gd name="connsiteY2" fmla="*/ 0 h 114300"/>
                <a:gd name="connsiteX3" fmla="*/ 9525 w 104775"/>
                <a:gd name="connsiteY3" fmla="*/ 3810 h 114300"/>
                <a:gd name="connsiteX4" fmla="*/ 15240 w 104775"/>
                <a:gd name="connsiteY4" fmla="*/ 7620 h 114300"/>
                <a:gd name="connsiteX5" fmla="*/ 24765 w 104775"/>
                <a:gd name="connsiteY5" fmla="*/ 10477 h 114300"/>
                <a:gd name="connsiteX6" fmla="*/ 43815 w 104775"/>
                <a:gd name="connsiteY6" fmla="*/ 15240 h 114300"/>
                <a:gd name="connsiteX7" fmla="*/ 47625 w 104775"/>
                <a:gd name="connsiteY7" fmla="*/ 16192 h 114300"/>
                <a:gd name="connsiteX8" fmla="*/ 59055 w 104775"/>
                <a:gd name="connsiteY8" fmla="*/ 25717 h 114300"/>
                <a:gd name="connsiteX9" fmla="*/ 59055 w 104775"/>
                <a:gd name="connsiteY9" fmla="*/ 27623 h 114300"/>
                <a:gd name="connsiteX10" fmla="*/ 100013 w 104775"/>
                <a:gd name="connsiteY10" fmla="*/ 96202 h 114300"/>
                <a:gd name="connsiteX11" fmla="*/ 109538 w 104775"/>
                <a:gd name="connsiteY11" fmla="*/ 120015 h 114300"/>
                <a:gd name="connsiteX12" fmla="*/ 74295 w 104775"/>
                <a:gd name="connsiteY12" fmla="*/ 106680 h 114300"/>
                <a:gd name="connsiteX13" fmla="*/ 31432 w 104775"/>
                <a:gd name="connsiteY13" fmla="*/ 77152 h 114300"/>
                <a:gd name="connsiteX14" fmla="*/ 12382 w 104775"/>
                <a:gd name="connsiteY14" fmla="*/ 59055 h 114300"/>
                <a:gd name="connsiteX15" fmla="*/ 0 w 104775"/>
                <a:gd name="connsiteY15" fmla="*/ 14288 h 114300"/>
                <a:gd name="connsiteX16" fmla="*/ 6667 w 104775"/>
                <a:gd name="connsiteY16" fmla="*/ 12383 h 114300"/>
                <a:gd name="connsiteX17" fmla="*/ 6667 w 104775"/>
                <a:gd name="connsiteY17" fmla="*/ 12383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114300">
                  <a:moveTo>
                    <a:pt x="6667" y="12383"/>
                  </a:moveTo>
                  <a:lnTo>
                    <a:pt x="2857" y="2858"/>
                  </a:lnTo>
                  <a:lnTo>
                    <a:pt x="7620" y="0"/>
                  </a:lnTo>
                  <a:cubicBezTo>
                    <a:pt x="7620" y="1905"/>
                    <a:pt x="8572" y="2858"/>
                    <a:pt x="9525" y="3810"/>
                  </a:cubicBezTo>
                  <a:cubicBezTo>
                    <a:pt x="10477" y="5715"/>
                    <a:pt x="12382" y="6667"/>
                    <a:pt x="15240" y="7620"/>
                  </a:cubicBezTo>
                  <a:cubicBezTo>
                    <a:pt x="18097" y="8573"/>
                    <a:pt x="20955" y="9525"/>
                    <a:pt x="24765" y="10477"/>
                  </a:cubicBezTo>
                  <a:cubicBezTo>
                    <a:pt x="30480" y="12383"/>
                    <a:pt x="37147" y="13335"/>
                    <a:pt x="43815" y="15240"/>
                  </a:cubicBezTo>
                  <a:cubicBezTo>
                    <a:pt x="44767" y="15240"/>
                    <a:pt x="46672" y="16192"/>
                    <a:pt x="47625" y="16192"/>
                  </a:cubicBezTo>
                  <a:lnTo>
                    <a:pt x="59055" y="25717"/>
                  </a:lnTo>
                  <a:cubicBezTo>
                    <a:pt x="59055" y="26670"/>
                    <a:pt x="59055" y="26670"/>
                    <a:pt x="59055" y="27623"/>
                  </a:cubicBezTo>
                  <a:cubicBezTo>
                    <a:pt x="59055" y="27623"/>
                    <a:pt x="96202" y="91440"/>
                    <a:pt x="100013" y="96202"/>
                  </a:cubicBezTo>
                  <a:lnTo>
                    <a:pt x="109538" y="120015"/>
                  </a:lnTo>
                  <a:cubicBezTo>
                    <a:pt x="109538" y="117158"/>
                    <a:pt x="74295" y="106680"/>
                    <a:pt x="74295" y="106680"/>
                  </a:cubicBezTo>
                  <a:cubicBezTo>
                    <a:pt x="60960" y="106680"/>
                    <a:pt x="32385" y="89535"/>
                    <a:pt x="31432" y="77152"/>
                  </a:cubicBezTo>
                  <a:cubicBezTo>
                    <a:pt x="30480" y="72390"/>
                    <a:pt x="12382" y="59055"/>
                    <a:pt x="12382" y="59055"/>
                  </a:cubicBezTo>
                  <a:lnTo>
                    <a:pt x="0" y="14288"/>
                  </a:lnTo>
                  <a:lnTo>
                    <a:pt x="6667" y="12383"/>
                  </a:lnTo>
                  <a:lnTo>
                    <a:pt x="6667" y="12383"/>
                  </a:ln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4" name="شكل حر: شكل 13">
              <a:extLst>
                <a:ext uri="{FF2B5EF4-FFF2-40B4-BE49-F238E27FC236}">
                  <a16:creationId xmlns:a16="http://schemas.microsoft.com/office/drawing/2014/main" id="{BF258C89-DD38-48E9-A387-DC2EEC328A03}"/>
                </a:ext>
              </a:extLst>
            </p:cNvPr>
            <p:cNvSpPr/>
            <p:nvPr/>
          </p:nvSpPr>
          <p:spPr>
            <a:xfrm>
              <a:off x="2521297" y="988076"/>
              <a:ext cx="133709" cy="356556"/>
            </a:xfrm>
            <a:custGeom>
              <a:avLst/>
              <a:gdLst>
                <a:gd name="connsiteX0" fmla="*/ 83820 w 85725"/>
                <a:gd name="connsiteY0" fmla="*/ 231458 h 228600"/>
                <a:gd name="connsiteX1" fmla="*/ 93345 w 85725"/>
                <a:gd name="connsiteY1" fmla="*/ 227647 h 228600"/>
                <a:gd name="connsiteX2" fmla="*/ 1905 w 85725"/>
                <a:gd name="connsiteY2" fmla="*/ 0 h 228600"/>
                <a:gd name="connsiteX3" fmla="*/ 0 w 85725"/>
                <a:gd name="connsiteY3" fmla="*/ 0 h 228600"/>
              </a:gdLst>
              <a:ahLst/>
              <a:cxnLst>
                <a:cxn ang="0">
                  <a:pos x="connsiteX0" y="connsiteY0"/>
                </a:cxn>
                <a:cxn ang="0">
                  <a:pos x="connsiteX1" y="connsiteY1"/>
                </a:cxn>
                <a:cxn ang="0">
                  <a:pos x="connsiteX2" y="connsiteY2"/>
                </a:cxn>
                <a:cxn ang="0">
                  <a:pos x="connsiteX3" y="connsiteY3"/>
                </a:cxn>
              </a:cxnLst>
              <a:rect l="l" t="t" r="r" b="b"/>
              <a:pathLst>
                <a:path w="85725" h="228600">
                  <a:moveTo>
                    <a:pt x="83820" y="231458"/>
                  </a:moveTo>
                  <a:lnTo>
                    <a:pt x="93345" y="227647"/>
                  </a:lnTo>
                  <a:lnTo>
                    <a:pt x="1905" y="0"/>
                  </a:lnTo>
                  <a:lnTo>
                    <a:pt x="0" y="0"/>
                  </a:lnTo>
                  <a:close/>
                </a:path>
              </a:pathLst>
            </a:custGeom>
            <a:solidFill>
              <a:srgbClr val="57575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5" name="شكل حر: شكل 14">
              <a:extLst>
                <a:ext uri="{FF2B5EF4-FFF2-40B4-BE49-F238E27FC236}">
                  <a16:creationId xmlns:a16="http://schemas.microsoft.com/office/drawing/2014/main" id="{65797991-5FEB-4288-831A-01FEE93123A8}"/>
                </a:ext>
              </a:extLst>
            </p:cNvPr>
            <p:cNvSpPr/>
            <p:nvPr/>
          </p:nvSpPr>
          <p:spPr>
            <a:xfrm>
              <a:off x="2592412" y="1244174"/>
              <a:ext cx="29713" cy="44570"/>
            </a:xfrm>
            <a:custGeom>
              <a:avLst/>
              <a:gdLst>
                <a:gd name="connsiteX0" fmla="*/ 22301 w 19050"/>
                <a:gd name="connsiteY0" fmla="*/ 11482 h 28575"/>
                <a:gd name="connsiteX1" fmla="*/ 18105 w 19050"/>
                <a:gd name="connsiteY1" fmla="*/ 26531 h 28575"/>
                <a:gd name="connsiteX2" fmla="*/ 4636 w 19050"/>
                <a:gd name="connsiteY2" fmla="*/ 18615 h 28575"/>
                <a:gd name="connsiteX3" fmla="*/ 8833 w 19050"/>
                <a:gd name="connsiteY3" fmla="*/ 3566 h 28575"/>
                <a:gd name="connsiteX4" fmla="*/ 22301 w 19050"/>
                <a:gd name="connsiteY4" fmla="*/ 11482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5">
                  <a:moveTo>
                    <a:pt x="22301" y="11482"/>
                  </a:moveTo>
                  <a:cubicBezTo>
                    <a:pt x="24861" y="17824"/>
                    <a:pt x="22983" y="24561"/>
                    <a:pt x="18105" y="26531"/>
                  </a:cubicBezTo>
                  <a:cubicBezTo>
                    <a:pt x="13226" y="28500"/>
                    <a:pt x="7196" y="24956"/>
                    <a:pt x="4636" y="18615"/>
                  </a:cubicBezTo>
                  <a:cubicBezTo>
                    <a:pt x="2076" y="12273"/>
                    <a:pt x="3954" y="5536"/>
                    <a:pt x="8833" y="3566"/>
                  </a:cubicBezTo>
                  <a:cubicBezTo>
                    <a:pt x="13711" y="1597"/>
                    <a:pt x="19741" y="5141"/>
                    <a:pt x="22301" y="11482"/>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6" name="شكل حر: شكل 15">
              <a:extLst>
                <a:ext uri="{FF2B5EF4-FFF2-40B4-BE49-F238E27FC236}">
                  <a16:creationId xmlns:a16="http://schemas.microsoft.com/office/drawing/2014/main" id="{99D2F60F-8951-4CEA-9B77-8D9E151DFF98}"/>
                </a:ext>
              </a:extLst>
            </p:cNvPr>
            <p:cNvSpPr/>
            <p:nvPr/>
          </p:nvSpPr>
          <p:spPr>
            <a:xfrm>
              <a:off x="2604303" y="1285205"/>
              <a:ext cx="44570" cy="29713"/>
            </a:xfrm>
            <a:custGeom>
              <a:avLst/>
              <a:gdLst>
                <a:gd name="connsiteX0" fmla="*/ 12504 w 28575"/>
                <a:gd name="connsiteY0" fmla="*/ 20955 h 19050"/>
                <a:gd name="connsiteX1" fmla="*/ 21077 w 28575"/>
                <a:gd name="connsiteY1" fmla="*/ 20955 h 19050"/>
                <a:gd name="connsiteX2" fmla="*/ 32507 w 28575"/>
                <a:gd name="connsiteY2" fmla="*/ 10478 h 19050"/>
                <a:gd name="connsiteX3" fmla="*/ 32507 w 28575"/>
                <a:gd name="connsiteY3" fmla="*/ 10478 h 19050"/>
                <a:gd name="connsiteX4" fmla="*/ 21077 w 28575"/>
                <a:gd name="connsiteY4" fmla="*/ 0 h 19050"/>
                <a:gd name="connsiteX5" fmla="*/ 12504 w 28575"/>
                <a:gd name="connsiteY5" fmla="*/ 0 h 19050"/>
                <a:gd name="connsiteX6" fmla="*/ 12504 w 28575"/>
                <a:gd name="connsiteY6" fmla="*/ 2095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9050">
                  <a:moveTo>
                    <a:pt x="12504" y="20955"/>
                  </a:moveTo>
                  <a:cubicBezTo>
                    <a:pt x="14409" y="20955"/>
                    <a:pt x="21077" y="20955"/>
                    <a:pt x="21077" y="20955"/>
                  </a:cubicBezTo>
                  <a:cubicBezTo>
                    <a:pt x="27744" y="20955"/>
                    <a:pt x="32507" y="16193"/>
                    <a:pt x="32507" y="10478"/>
                  </a:cubicBezTo>
                  <a:lnTo>
                    <a:pt x="32507" y="10478"/>
                  </a:lnTo>
                  <a:cubicBezTo>
                    <a:pt x="32507" y="4763"/>
                    <a:pt x="27744" y="0"/>
                    <a:pt x="21077" y="0"/>
                  </a:cubicBezTo>
                  <a:lnTo>
                    <a:pt x="12504" y="0"/>
                  </a:lnTo>
                  <a:cubicBezTo>
                    <a:pt x="-4641" y="953"/>
                    <a:pt x="-3688" y="20955"/>
                    <a:pt x="12504" y="20955"/>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7" name="شكل حر: شكل 16">
              <a:extLst>
                <a:ext uri="{FF2B5EF4-FFF2-40B4-BE49-F238E27FC236}">
                  <a16:creationId xmlns:a16="http://schemas.microsoft.com/office/drawing/2014/main" id="{CEF4B5F1-127E-451E-BB13-BC3A5F61E66F}"/>
                </a:ext>
              </a:extLst>
            </p:cNvPr>
            <p:cNvSpPr/>
            <p:nvPr/>
          </p:nvSpPr>
          <p:spPr>
            <a:xfrm>
              <a:off x="2615616" y="1317890"/>
              <a:ext cx="44570" cy="29713"/>
            </a:xfrm>
            <a:custGeom>
              <a:avLst/>
              <a:gdLst>
                <a:gd name="connsiteX0" fmla="*/ 10014 w 28575"/>
                <a:gd name="connsiteY0" fmla="*/ 20955 h 19050"/>
                <a:gd name="connsiteX1" fmla="*/ 25254 w 28575"/>
                <a:gd name="connsiteY1" fmla="*/ 20955 h 19050"/>
                <a:gd name="connsiteX2" fmla="*/ 36684 w 28575"/>
                <a:gd name="connsiteY2" fmla="*/ 10477 h 19050"/>
                <a:gd name="connsiteX3" fmla="*/ 36684 w 28575"/>
                <a:gd name="connsiteY3" fmla="*/ 10477 h 19050"/>
                <a:gd name="connsiteX4" fmla="*/ 25254 w 28575"/>
                <a:gd name="connsiteY4" fmla="*/ 0 h 19050"/>
                <a:gd name="connsiteX5" fmla="*/ 10014 w 28575"/>
                <a:gd name="connsiteY5" fmla="*/ 0 h 19050"/>
                <a:gd name="connsiteX6" fmla="*/ 10014 w 28575"/>
                <a:gd name="connsiteY6" fmla="*/ 2095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9050">
                  <a:moveTo>
                    <a:pt x="10014" y="20955"/>
                  </a:moveTo>
                  <a:lnTo>
                    <a:pt x="25254" y="20955"/>
                  </a:lnTo>
                  <a:cubicBezTo>
                    <a:pt x="31922" y="20955"/>
                    <a:pt x="36684" y="16192"/>
                    <a:pt x="36684" y="10477"/>
                  </a:cubicBezTo>
                  <a:lnTo>
                    <a:pt x="36684" y="10477"/>
                  </a:lnTo>
                  <a:cubicBezTo>
                    <a:pt x="36684" y="4763"/>
                    <a:pt x="31922" y="0"/>
                    <a:pt x="25254" y="0"/>
                  </a:cubicBezTo>
                  <a:lnTo>
                    <a:pt x="10014" y="0"/>
                  </a:lnTo>
                  <a:cubicBezTo>
                    <a:pt x="-2369" y="0"/>
                    <a:pt x="-4274" y="19050"/>
                    <a:pt x="10014" y="20955"/>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8" name="شكل حر: شكل 17">
              <a:extLst>
                <a:ext uri="{FF2B5EF4-FFF2-40B4-BE49-F238E27FC236}">
                  <a16:creationId xmlns:a16="http://schemas.microsoft.com/office/drawing/2014/main" id="{E9027818-E461-43BC-A32A-86E20459F35B}"/>
                </a:ext>
              </a:extLst>
            </p:cNvPr>
            <p:cNvSpPr/>
            <p:nvPr/>
          </p:nvSpPr>
          <p:spPr>
            <a:xfrm>
              <a:off x="2629187" y="1350517"/>
              <a:ext cx="44570" cy="29713"/>
            </a:xfrm>
            <a:custGeom>
              <a:avLst/>
              <a:gdLst>
                <a:gd name="connsiteX0" fmla="*/ 8933 w 28575"/>
                <a:gd name="connsiteY0" fmla="*/ 19086 h 19050"/>
                <a:gd name="connsiteX1" fmla="*/ 21316 w 28575"/>
                <a:gd name="connsiteY1" fmla="*/ 19086 h 19050"/>
                <a:gd name="connsiteX2" fmla="*/ 30841 w 28575"/>
                <a:gd name="connsiteY2" fmla="*/ 9561 h 19050"/>
                <a:gd name="connsiteX3" fmla="*/ 30841 w 28575"/>
                <a:gd name="connsiteY3" fmla="*/ 9561 h 19050"/>
                <a:gd name="connsiteX4" fmla="*/ 21316 w 28575"/>
                <a:gd name="connsiteY4" fmla="*/ 36 h 19050"/>
                <a:gd name="connsiteX5" fmla="*/ 8933 w 28575"/>
                <a:gd name="connsiteY5" fmla="*/ 36 h 19050"/>
                <a:gd name="connsiteX6" fmla="*/ 8933 w 28575"/>
                <a:gd name="connsiteY6" fmla="*/ 1908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9050">
                  <a:moveTo>
                    <a:pt x="8933" y="19086"/>
                  </a:moveTo>
                  <a:lnTo>
                    <a:pt x="21316" y="19086"/>
                  </a:lnTo>
                  <a:cubicBezTo>
                    <a:pt x="26078" y="19086"/>
                    <a:pt x="30841" y="15276"/>
                    <a:pt x="30841" y="9561"/>
                  </a:cubicBezTo>
                  <a:lnTo>
                    <a:pt x="30841" y="9561"/>
                  </a:lnTo>
                  <a:cubicBezTo>
                    <a:pt x="30841" y="4799"/>
                    <a:pt x="27031" y="36"/>
                    <a:pt x="21316" y="36"/>
                  </a:cubicBezTo>
                  <a:lnTo>
                    <a:pt x="8933" y="36"/>
                  </a:lnTo>
                  <a:cubicBezTo>
                    <a:pt x="-2497" y="-916"/>
                    <a:pt x="-3449" y="17181"/>
                    <a:pt x="8933" y="19086"/>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9" name="شكل حر: شكل 18">
              <a:extLst>
                <a:ext uri="{FF2B5EF4-FFF2-40B4-BE49-F238E27FC236}">
                  <a16:creationId xmlns:a16="http://schemas.microsoft.com/office/drawing/2014/main" id="{56F689A9-7843-4B88-8670-2CF324EF8B4C}"/>
                </a:ext>
              </a:extLst>
            </p:cNvPr>
            <p:cNvSpPr/>
            <p:nvPr/>
          </p:nvSpPr>
          <p:spPr>
            <a:xfrm>
              <a:off x="2622321" y="1238233"/>
              <a:ext cx="148565" cy="148565"/>
            </a:xfrm>
            <a:custGeom>
              <a:avLst/>
              <a:gdLst>
                <a:gd name="connsiteX0" fmla="*/ 15240 w 95250"/>
                <a:gd name="connsiteY0" fmla="*/ 588 h 95250"/>
                <a:gd name="connsiteX1" fmla="*/ 46672 w 95250"/>
                <a:gd name="connsiteY1" fmla="*/ 9160 h 95250"/>
                <a:gd name="connsiteX2" fmla="*/ 83820 w 95250"/>
                <a:gd name="connsiteY2" fmla="*/ 31068 h 95250"/>
                <a:gd name="connsiteX3" fmla="*/ 93345 w 95250"/>
                <a:gd name="connsiteY3" fmla="*/ 87265 h 95250"/>
                <a:gd name="connsiteX4" fmla="*/ 98107 w 95250"/>
                <a:gd name="connsiteY4" fmla="*/ 90123 h 95250"/>
                <a:gd name="connsiteX5" fmla="*/ 80010 w 95250"/>
                <a:gd name="connsiteY5" fmla="*/ 104410 h 95250"/>
                <a:gd name="connsiteX6" fmla="*/ 55245 w 95250"/>
                <a:gd name="connsiteY6" fmla="*/ 80598 h 95250"/>
                <a:gd name="connsiteX7" fmla="*/ 54292 w 95250"/>
                <a:gd name="connsiteY7" fmla="*/ 77740 h 95250"/>
                <a:gd name="connsiteX8" fmla="*/ 51435 w 95250"/>
                <a:gd name="connsiteY8" fmla="*/ 39640 h 95250"/>
                <a:gd name="connsiteX9" fmla="*/ 51435 w 95250"/>
                <a:gd name="connsiteY9" fmla="*/ 37735 h 95250"/>
                <a:gd name="connsiteX10" fmla="*/ 40005 w 95250"/>
                <a:gd name="connsiteY10" fmla="*/ 28210 h 95250"/>
                <a:gd name="connsiteX11" fmla="*/ 36195 w 95250"/>
                <a:gd name="connsiteY11" fmla="*/ 27258 h 95250"/>
                <a:gd name="connsiteX12" fmla="*/ 17145 w 95250"/>
                <a:gd name="connsiteY12" fmla="*/ 22495 h 95250"/>
                <a:gd name="connsiteX13" fmla="*/ 7620 w 95250"/>
                <a:gd name="connsiteY13" fmla="*/ 19638 h 95250"/>
                <a:gd name="connsiteX14" fmla="*/ 1905 w 95250"/>
                <a:gd name="connsiteY14" fmla="*/ 15828 h 95250"/>
                <a:gd name="connsiteX15" fmla="*/ 0 w 95250"/>
                <a:gd name="connsiteY15" fmla="*/ 12018 h 95250"/>
                <a:gd name="connsiteX16" fmla="*/ 0 w 95250"/>
                <a:gd name="connsiteY16" fmla="*/ 7255 h 95250"/>
                <a:gd name="connsiteX17" fmla="*/ 0 w 95250"/>
                <a:gd name="connsiteY17" fmla="*/ 7255 h 95250"/>
                <a:gd name="connsiteX18" fmla="*/ 15240 w 95250"/>
                <a:gd name="connsiteY18" fmla="*/ 58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50" h="95250">
                  <a:moveTo>
                    <a:pt x="15240" y="588"/>
                  </a:moveTo>
                  <a:cubicBezTo>
                    <a:pt x="23813" y="3445"/>
                    <a:pt x="44767" y="8208"/>
                    <a:pt x="46672" y="9160"/>
                  </a:cubicBezTo>
                  <a:cubicBezTo>
                    <a:pt x="60007" y="13923"/>
                    <a:pt x="83820" y="31068"/>
                    <a:pt x="83820" y="31068"/>
                  </a:cubicBezTo>
                  <a:cubicBezTo>
                    <a:pt x="85725" y="33925"/>
                    <a:pt x="98107" y="68215"/>
                    <a:pt x="93345" y="87265"/>
                  </a:cubicBezTo>
                  <a:cubicBezTo>
                    <a:pt x="93345" y="87265"/>
                    <a:pt x="95250" y="88218"/>
                    <a:pt x="98107" y="90123"/>
                  </a:cubicBezTo>
                  <a:cubicBezTo>
                    <a:pt x="98107" y="90123"/>
                    <a:pt x="80963" y="104410"/>
                    <a:pt x="80010" y="104410"/>
                  </a:cubicBezTo>
                  <a:cubicBezTo>
                    <a:pt x="69532" y="99648"/>
                    <a:pt x="59055" y="92980"/>
                    <a:pt x="55245" y="80598"/>
                  </a:cubicBezTo>
                  <a:cubicBezTo>
                    <a:pt x="55245" y="79645"/>
                    <a:pt x="55245" y="78693"/>
                    <a:pt x="54292" y="77740"/>
                  </a:cubicBezTo>
                  <a:cubicBezTo>
                    <a:pt x="49530" y="64405"/>
                    <a:pt x="52388" y="39640"/>
                    <a:pt x="51435" y="39640"/>
                  </a:cubicBezTo>
                  <a:cubicBezTo>
                    <a:pt x="51435" y="38688"/>
                    <a:pt x="51435" y="38688"/>
                    <a:pt x="51435" y="37735"/>
                  </a:cubicBezTo>
                  <a:lnTo>
                    <a:pt x="40005" y="28210"/>
                  </a:lnTo>
                  <a:cubicBezTo>
                    <a:pt x="39052" y="28210"/>
                    <a:pt x="37147" y="27258"/>
                    <a:pt x="36195" y="27258"/>
                  </a:cubicBezTo>
                  <a:cubicBezTo>
                    <a:pt x="29527" y="26305"/>
                    <a:pt x="23813" y="24400"/>
                    <a:pt x="17145" y="22495"/>
                  </a:cubicBezTo>
                  <a:cubicBezTo>
                    <a:pt x="14288" y="21543"/>
                    <a:pt x="11430" y="20590"/>
                    <a:pt x="7620" y="19638"/>
                  </a:cubicBezTo>
                  <a:cubicBezTo>
                    <a:pt x="5715" y="18685"/>
                    <a:pt x="3810" y="17733"/>
                    <a:pt x="1905" y="15828"/>
                  </a:cubicBezTo>
                  <a:cubicBezTo>
                    <a:pt x="952" y="14875"/>
                    <a:pt x="0" y="12970"/>
                    <a:pt x="0" y="12018"/>
                  </a:cubicBezTo>
                  <a:cubicBezTo>
                    <a:pt x="0" y="10113"/>
                    <a:pt x="0" y="9160"/>
                    <a:pt x="0" y="7255"/>
                  </a:cubicBezTo>
                  <a:lnTo>
                    <a:pt x="0" y="7255"/>
                  </a:lnTo>
                  <a:cubicBezTo>
                    <a:pt x="4763" y="1540"/>
                    <a:pt x="9525" y="-1317"/>
                    <a:pt x="15240" y="588"/>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0" name="شكل حر: شكل 19">
              <a:extLst>
                <a:ext uri="{FF2B5EF4-FFF2-40B4-BE49-F238E27FC236}">
                  <a16:creationId xmlns:a16="http://schemas.microsoft.com/office/drawing/2014/main" id="{C23C4BC0-459E-4410-A5BC-E76DDEDA663C}"/>
                </a:ext>
              </a:extLst>
            </p:cNvPr>
            <p:cNvSpPr/>
            <p:nvPr/>
          </p:nvSpPr>
          <p:spPr>
            <a:xfrm>
              <a:off x="2739688" y="1329774"/>
              <a:ext cx="74283" cy="118852"/>
            </a:xfrm>
            <a:custGeom>
              <a:avLst/>
              <a:gdLst>
                <a:gd name="connsiteX0" fmla="*/ 38100 w 47625"/>
                <a:gd name="connsiteY0" fmla="*/ 77153 h 76200"/>
                <a:gd name="connsiteX1" fmla="*/ 56197 w 47625"/>
                <a:gd name="connsiteY1" fmla="*/ 11430 h 76200"/>
                <a:gd name="connsiteX2" fmla="*/ 19050 w 47625"/>
                <a:gd name="connsiteY2" fmla="*/ 0 h 76200"/>
                <a:gd name="connsiteX3" fmla="*/ 0 w 47625"/>
                <a:gd name="connsiteY3" fmla="*/ 67628 h 76200"/>
              </a:gdLst>
              <a:ahLst/>
              <a:cxnLst>
                <a:cxn ang="0">
                  <a:pos x="connsiteX0" y="connsiteY0"/>
                </a:cxn>
                <a:cxn ang="0">
                  <a:pos x="connsiteX1" y="connsiteY1"/>
                </a:cxn>
                <a:cxn ang="0">
                  <a:pos x="connsiteX2" y="connsiteY2"/>
                </a:cxn>
                <a:cxn ang="0">
                  <a:pos x="connsiteX3" y="connsiteY3"/>
                </a:cxn>
              </a:cxnLst>
              <a:rect l="l" t="t" r="r" b="b"/>
              <a:pathLst>
                <a:path w="47625" h="76200">
                  <a:moveTo>
                    <a:pt x="38100" y="77153"/>
                  </a:moveTo>
                  <a:lnTo>
                    <a:pt x="56197" y="11430"/>
                  </a:lnTo>
                  <a:lnTo>
                    <a:pt x="19050" y="0"/>
                  </a:lnTo>
                  <a:lnTo>
                    <a:pt x="0" y="67628"/>
                  </a:lnTo>
                  <a:close/>
                </a:path>
              </a:pathLst>
            </a:custGeom>
            <a:solidFill>
              <a:srgbClr val="EDEDED"/>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1" name="شكل حر: شكل 20">
              <a:extLst>
                <a:ext uri="{FF2B5EF4-FFF2-40B4-BE49-F238E27FC236}">
                  <a16:creationId xmlns:a16="http://schemas.microsoft.com/office/drawing/2014/main" id="{7D886CED-9F58-4A2A-8B4C-D22B038D4C30}"/>
                </a:ext>
              </a:extLst>
            </p:cNvPr>
            <p:cNvSpPr/>
            <p:nvPr/>
          </p:nvSpPr>
          <p:spPr>
            <a:xfrm>
              <a:off x="2761972" y="1331261"/>
              <a:ext cx="297130" cy="178278"/>
            </a:xfrm>
            <a:custGeom>
              <a:avLst/>
              <a:gdLst>
                <a:gd name="connsiteX0" fmla="*/ 0 w 190500"/>
                <a:gd name="connsiteY0" fmla="*/ 74295 h 114300"/>
                <a:gd name="connsiteX1" fmla="*/ 2858 w 190500"/>
                <a:gd name="connsiteY1" fmla="*/ 75247 h 114300"/>
                <a:gd name="connsiteX2" fmla="*/ 160020 w 190500"/>
                <a:gd name="connsiteY2" fmla="*/ 113347 h 114300"/>
                <a:gd name="connsiteX3" fmla="*/ 180975 w 190500"/>
                <a:gd name="connsiteY3" fmla="*/ 117157 h 114300"/>
                <a:gd name="connsiteX4" fmla="*/ 190500 w 190500"/>
                <a:gd name="connsiteY4" fmla="*/ 117157 h 114300"/>
                <a:gd name="connsiteX5" fmla="*/ 166688 w 190500"/>
                <a:gd name="connsiteY5" fmla="*/ 53340 h 114300"/>
                <a:gd name="connsiteX6" fmla="*/ 155258 w 190500"/>
                <a:gd name="connsiteY6" fmla="*/ 21907 h 114300"/>
                <a:gd name="connsiteX7" fmla="*/ 19050 w 190500"/>
                <a:gd name="connsiteY7" fmla="*/ 0 h 114300"/>
                <a:gd name="connsiteX8" fmla="*/ 0 w 190500"/>
                <a:gd name="connsiteY8" fmla="*/ 7429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14300">
                  <a:moveTo>
                    <a:pt x="0" y="74295"/>
                  </a:moveTo>
                  <a:cubicBezTo>
                    <a:pt x="0" y="74295"/>
                    <a:pt x="953" y="75247"/>
                    <a:pt x="2858" y="75247"/>
                  </a:cubicBezTo>
                  <a:cubicBezTo>
                    <a:pt x="20955" y="80963"/>
                    <a:pt x="116205" y="104775"/>
                    <a:pt x="160020" y="113347"/>
                  </a:cubicBezTo>
                  <a:cubicBezTo>
                    <a:pt x="171450" y="116205"/>
                    <a:pt x="179070" y="117157"/>
                    <a:pt x="180975" y="117157"/>
                  </a:cubicBezTo>
                  <a:cubicBezTo>
                    <a:pt x="184785" y="117157"/>
                    <a:pt x="187642" y="117157"/>
                    <a:pt x="190500" y="117157"/>
                  </a:cubicBezTo>
                  <a:lnTo>
                    <a:pt x="166688" y="53340"/>
                  </a:lnTo>
                  <a:lnTo>
                    <a:pt x="155258" y="21907"/>
                  </a:lnTo>
                  <a:cubicBezTo>
                    <a:pt x="127635" y="17145"/>
                    <a:pt x="49530" y="8572"/>
                    <a:pt x="19050" y="0"/>
                  </a:cubicBezTo>
                  <a:cubicBezTo>
                    <a:pt x="9525" y="30480"/>
                    <a:pt x="4763" y="53340"/>
                    <a:pt x="0" y="74295"/>
                  </a:cubicBezTo>
                  <a:close/>
                </a:path>
              </a:pathLst>
            </a:custGeom>
            <a:solidFill>
              <a:srgbClr val="57575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2" name="شكل حر: شكل 21">
              <a:extLst>
                <a:ext uri="{FF2B5EF4-FFF2-40B4-BE49-F238E27FC236}">
                  <a16:creationId xmlns:a16="http://schemas.microsoft.com/office/drawing/2014/main" id="{65F8C8D8-4F1E-4FC8-9E53-722B10C1917D}"/>
                </a:ext>
              </a:extLst>
            </p:cNvPr>
            <p:cNvSpPr/>
            <p:nvPr/>
          </p:nvSpPr>
          <p:spPr>
            <a:xfrm>
              <a:off x="2788714" y="1423371"/>
              <a:ext cx="14857" cy="14857"/>
            </a:xfrm>
            <a:custGeom>
              <a:avLst/>
              <a:gdLst>
                <a:gd name="connsiteX0" fmla="*/ 11430 w 9525"/>
                <a:gd name="connsiteY0" fmla="*/ 5715 h 9525"/>
                <a:gd name="connsiteX1" fmla="*/ 5715 w 9525"/>
                <a:gd name="connsiteY1" fmla="*/ 11430 h 9525"/>
                <a:gd name="connsiteX2" fmla="*/ 0 w 9525"/>
                <a:gd name="connsiteY2" fmla="*/ 5715 h 9525"/>
                <a:gd name="connsiteX3" fmla="*/ 5715 w 9525"/>
                <a:gd name="connsiteY3" fmla="*/ 0 h 9525"/>
                <a:gd name="connsiteX4" fmla="*/ 11430 w 9525"/>
                <a:gd name="connsiteY4" fmla="*/ 5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1430" y="5715"/>
                  </a:moveTo>
                  <a:cubicBezTo>
                    <a:pt x="11430" y="8871"/>
                    <a:pt x="8871" y="11430"/>
                    <a:pt x="5715" y="11430"/>
                  </a:cubicBezTo>
                  <a:cubicBezTo>
                    <a:pt x="2559" y="11430"/>
                    <a:pt x="0" y="8871"/>
                    <a:pt x="0" y="5715"/>
                  </a:cubicBezTo>
                  <a:cubicBezTo>
                    <a:pt x="0" y="2559"/>
                    <a:pt x="2559" y="0"/>
                    <a:pt x="5715" y="0"/>
                  </a:cubicBezTo>
                  <a:cubicBezTo>
                    <a:pt x="8871" y="0"/>
                    <a:pt x="11430" y="2559"/>
                    <a:pt x="11430" y="5715"/>
                  </a:cubicBezTo>
                  <a:close/>
                </a:path>
              </a:pathLst>
            </a:custGeom>
            <a:solidFill>
              <a:srgbClr val="FFFFFF"/>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3" name="شكل حر: شكل 22">
              <a:extLst>
                <a:ext uri="{FF2B5EF4-FFF2-40B4-BE49-F238E27FC236}">
                  <a16:creationId xmlns:a16="http://schemas.microsoft.com/office/drawing/2014/main" id="{1B121B05-7E03-4741-BE62-CEEFEB5AEFDF}"/>
                </a:ext>
              </a:extLst>
            </p:cNvPr>
            <p:cNvSpPr/>
            <p:nvPr/>
          </p:nvSpPr>
          <p:spPr>
            <a:xfrm>
              <a:off x="2818427" y="1430800"/>
              <a:ext cx="14857" cy="14857"/>
            </a:xfrm>
            <a:custGeom>
              <a:avLst/>
              <a:gdLst>
                <a:gd name="connsiteX0" fmla="*/ 11430 w 9525"/>
                <a:gd name="connsiteY0" fmla="*/ 5715 h 9525"/>
                <a:gd name="connsiteX1" fmla="*/ 5715 w 9525"/>
                <a:gd name="connsiteY1" fmla="*/ 11430 h 9525"/>
                <a:gd name="connsiteX2" fmla="*/ 0 w 9525"/>
                <a:gd name="connsiteY2" fmla="*/ 5715 h 9525"/>
                <a:gd name="connsiteX3" fmla="*/ 5715 w 9525"/>
                <a:gd name="connsiteY3" fmla="*/ 0 h 9525"/>
                <a:gd name="connsiteX4" fmla="*/ 11430 w 9525"/>
                <a:gd name="connsiteY4" fmla="*/ 5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1430" y="5715"/>
                  </a:moveTo>
                  <a:cubicBezTo>
                    <a:pt x="11430" y="8871"/>
                    <a:pt x="8871" y="11430"/>
                    <a:pt x="5715" y="11430"/>
                  </a:cubicBezTo>
                  <a:cubicBezTo>
                    <a:pt x="2559" y="11430"/>
                    <a:pt x="0" y="8871"/>
                    <a:pt x="0" y="5715"/>
                  </a:cubicBezTo>
                  <a:cubicBezTo>
                    <a:pt x="0" y="2559"/>
                    <a:pt x="2559" y="0"/>
                    <a:pt x="5715" y="0"/>
                  </a:cubicBezTo>
                  <a:cubicBezTo>
                    <a:pt x="8871" y="0"/>
                    <a:pt x="11430" y="2559"/>
                    <a:pt x="11430" y="5715"/>
                  </a:cubicBezTo>
                  <a:close/>
                </a:path>
              </a:pathLst>
            </a:custGeom>
            <a:solidFill>
              <a:srgbClr val="FFFFFF"/>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4" name="شكل حر: شكل 23">
              <a:extLst>
                <a:ext uri="{FF2B5EF4-FFF2-40B4-BE49-F238E27FC236}">
                  <a16:creationId xmlns:a16="http://schemas.microsoft.com/office/drawing/2014/main" id="{66F1CFF1-DCAD-4FF0-A42B-C5C51AB89661}"/>
                </a:ext>
              </a:extLst>
            </p:cNvPr>
            <p:cNvSpPr/>
            <p:nvPr/>
          </p:nvSpPr>
          <p:spPr>
            <a:xfrm>
              <a:off x="2766430" y="1176753"/>
              <a:ext cx="282274" cy="326843"/>
            </a:xfrm>
            <a:custGeom>
              <a:avLst/>
              <a:gdLst>
                <a:gd name="connsiteX0" fmla="*/ 0 w 180975"/>
                <a:gd name="connsiteY0" fmla="*/ 174307 h 209550"/>
                <a:gd name="connsiteX1" fmla="*/ 157163 w 180975"/>
                <a:gd name="connsiteY1" fmla="*/ 212407 h 209550"/>
                <a:gd name="connsiteX2" fmla="*/ 163830 w 180975"/>
                <a:gd name="connsiteY2" fmla="*/ 152400 h 209550"/>
                <a:gd name="connsiteX3" fmla="*/ 181927 w 180975"/>
                <a:gd name="connsiteY3" fmla="*/ 0 h 209550"/>
                <a:gd name="connsiteX4" fmla="*/ 152400 w 180975"/>
                <a:gd name="connsiteY4" fmla="*/ 120967 h 209550"/>
                <a:gd name="connsiteX5" fmla="*/ 137160 w 180975"/>
                <a:gd name="connsiteY5" fmla="*/ 184785 h 209550"/>
                <a:gd name="connsiteX6" fmla="*/ 0 w 180975"/>
                <a:gd name="connsiteY6" fmla="*/ 174307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209550">
                  <a:moveTo>
                    <a:pt x="0" y="174307"/>
                  </a:moveTo>
                  <a:cubicBezTo>
                    <a:pt x="18097" y="180023"/>
                    <a:pt x="113347" y="203835"/>
                    <a:pt x="157163" y="212407"/>
                  </a:cubicBezTo>
                  <a:lnTo>
                    <a:pt x="163830" y="152400"/>
                  </a:lnTo>
                  <a:lnTo>
                    <a:pt x="181927" y="0"/>
                  </a:lnTo>
                  <a:lnTo>
                    <a:pt x="152400" y="120967"/>
                  </a:lnTo>
                  <a:lnTo>
                    <a:pt x="137160" y="184785"/>
                  </a:lnTo>
                  <a:lnTo>
                    <a:pt x="0" y="174307"/>
                  </a:lnTo>
                  <a:close/>
                </a:path>
              </a:pathLst>
            </a:custGeom>
            <a:solidFill>
              <a:srgbClr val="1D1D1B">
                <a:alpha val="20000"/>
              </a:srgbClr>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5" name="شكل حر: شكل 24">
              <a:extLst>
                <a:ext uri="{FF2B5EF4-FFF2-40B4-BE49-F238E27FC236}">
                  <a16:creationId xmlns:a16="http://schemas.microsoft.com/office/drawing/2014/main" id="{7EC1849A-F300-4DA0-984D-DC6F275FA7D0}"/>
                </a:ext>
              </a:extLst>
            </p:cNvPr>
            <p:cNvSpPr/>
            <p:nvPr/>
          </p:nvSpPr>
          <p:spPr>
            <a:xfrm>
              <a:off x="2978877" y="1023728"/>
              <a:ext cx="519978" cy="683399"/>
            </a:xfrm>
            <a:custGeom>
              <a:avLst/>
              <a:gdLst>
                <a:gd name="connsiteX0" fmla="*/ 334327 w 333375"/>
                <a:gd name="connsiteY0" fmla="*/ 440057 h 438150"/>
                <a:gd name="connsiteX1" fmla="*/ 0 w 333375"/>
                <a:gd name="connsiteY1" fmla="*/ 440057 h 438150"/>
                <a:gd name="connsiteX2" fmla="*/ 87630 w 333375"/>
                <a:gd name="connsiteY2" fmla="*/ 22862 h 438150"/>
                <a:gd name="connsiteX3" fmla="*/ 123825 w 333375"/>
                <a:gd name="connsiteY3" fmla="*/ 17147 h 438150"/>
                <a:gd name="connsiteX4" fmla="*/ 233363 w 333375"/>
                <a:gd name="connsiteY4" fmla="*/ 2 h 438150"/>
                <a:gd name="connsiteX5" fmla="*/ 334327 w 333375"/>
                <a:gd name="connsiteY5" fmla="*/ 440057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75" h="438150">
                  <a:moveTo>
                    <a:pt x="334327" y="440057"/>
                  </a:moveTo>
                  <a:lnTo>
                    <a:pt x="0" y="440057"/>
                  </a:lnTo>
                  <a:cubicBezTo>
                    <a:pt x="4763" y="388622"/>
                    <a:pt x="87630" y="22862"/>
                    <a:pt x="87630" y="22862"/>
                  </a:cubicBezTo>
                  <a:lnTo>
                    <a:pt x="123825" y="17147"/>
                  </a:lnTo>
                  <a:lnTo>
                    <a:pt x="233363" y="2"/>
                  </a:lnTo>
                  <a:cubicBezTo>
                    <a:pt x="233363" y="-951"/>
                    <a:pt x="335280" y="393384"/>
                    <a:pt x="334327" y="440057"/>
                  </a:cubicBezTo>
                  <a:close/>
                </a:path>
              </a:pathLst>
            </a:custGeom>
            <a:solidFill>
              <a:srgbClr val="FFFFFF"/>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6" name="شكل حر: شكل 25">
              <a:extLst>
                <a:ext uri="{FF2B5EF4-FFF2-40B4-BE49-F238E27FC236}">
                  <a16:creationId xmlns:a16="http://schemas.microsoft.com/office/drawing/2014/main" id="{53975209-1A9E-4E3B-9CC2-F31FE5174FE7}"/>
                </a:ext>
              </a:extLst>
            </p:cNvPr>
            <p:cNvSpPr/>
            <p:nvPr/>
          </p:nvSpPr>
          <p:spPr>
            <a:xfrm>
              <a:off x="3137843" y="854367"/>
              <a:ext cx="163422" cy="237704"/>
            </a:xfrm>
            <a:custGeom>
              <a:avLst/>
              <a:gdLst>
                <a:gd name="connsiteX0" fmla="*/ 108585 w 104775"/>
                <a:gd name="connsiteY0" fmla="*/ 91440 h 152400"/>
                <a:gd name="connsiteX1" fmla="*/ 100013 w 104775"/>
                <a:gd name="connsiteY1" fmla="*/ 0 h 152400"/>
                <a:gd name="connsiteX2" fmla="*/ 0 w 104775"/>
                <a:gd name="connsiteY2" fmla="*/ 9525 h 152400"/>
                <a:gd name="connsiteX3" fmla="*/ 5715 w 104775"/>
                <a:gd name="connsiteY3" fmla="*/ 104775 h 152400"/>
                <a:gd name="connsiteX4" fmla="*/ 108585 w 104775"/>
                <a:gd name="connsiteY4" fmla="*/ 9144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52400">
                  <a:moveTo>
                    <a:pt x="108585" y="91440"/>
                  </a:moveTo>
                  <a:lnTo>
                    <a:pt x="100013" y="0"/>
                  </a:lnTo>
                  <a:cubicBezTo>
                    <a:pt x="60960" y="4763"/>
                    <a:pt x="8572" y="9525"/>
                    <a:pt x="0" y="9525"/>
                  </a:cubicBezTo>
                  <a:cubicBezTo>
                    <a:pt x="0" y="9525"/>
                    <a:pt x="5715" y="76200"/>
                    <a:pt x="5715" y="104775"/>
                  </a:cubicBezTo>
                  <a:cubicBezTo>
                    <a:pt x="-953" y="179070"/>
                    <a:pt x="85725" y="176212"/>
                    <a:pt x="108585" y="91440"/>
                  </a:cubicBez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7" name="شكل حر: شكل 26">
              <a:extLst>
                <a:ext uri="{FF2B5EF4-FFF2-40B4-BE49-F238E27FC236}">
                  <a16:creationId xmlns:a16="http://schemas.microsoft.com/office/drawing/2014/main" id="{B56545F1-8A2B-4412-A7B5-19B95DA1A388}"/>
                </a:ext>
              </a:extLst>
            </p:cNvPr>
            <p:cNvSpPr/>
            <p:nvPr/>
          </p:nvSpPr>
          <p:spPr>
            <a:xfrm>
              <a:off x="3249266" y="1022245"/>
              <a:ext cx="267417" cy="683399"/>
            </a:xfrm>
            <a:custGeom>
              <a:avLst/>
              <a:gdLst>
                <a:gd name="connsiteX0" fmla="*/ 60008 w 171450"/>
                <a:gd name="connsiteY0" fmla="*/ 0 h 438150"/>
                <a:gd name="connsiteX1" fmla="*/ 152400 w 171450"/>
                <a:gd name="connsiteY1" fmla="*/ 43815 h 438150"/>
                <a:gd name="connsiteX2" fmla="*/ 159067 w 171450"/>
                <a:gd name="connsiteY2" fmla="*/ 135255 h 438150"/>
                <a:gd name="connsiteX3" fmla="*/ 175260 w 171450"/>
                <a:gd name="connsiteY3" fmla="*/ 441008 h 438150"/>
                <a:gd name="connsiteX4" fmla="*/ 0 w 171450"/>
                <a:gd name="connsiteY4" fmla="*/ 441008 h 438150"/>
                <a:gd name="connsiteX5" fmla="*/ 54292 w 171450"/>
                <a:gd name="connsiteY5" fmla="*/ 952 h 438150"/>
                <a:gd name="connsiteX6" fmla="*/ 60008 w 171450"/>
                <a:gd name="connsiteY6"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50" h="438150">
                  <a:moveTo>
                    <a:pt x="60008" y="0"/>
                  </a:moveTo>
                  <a:lnTo>
                    <a:pt x="152400" y="43815"/>
                  </a:lnTo>
                  <a:cubicBezTo>
                    <a:pt x="155258" y="73342"/>
                    <a:pt x="156210" y="102870"/>
                    <a:pt x="159067" y="135255"/>
                  </a:cubicBezTo>
                  <a:cubicBezTo>
                    <a:pt x="170497" y="275273"/>
                    <a:pt x="176213" y="394335"/>
                    <a:pt x="175260" y="441008"/>
                  </a:cubicBezTo>
                  <a:lnTo>
                    <a:pt x="0" y="441008"/>
                  </a:lnTo>
                  <a:cubicBezTo>
                    <a:pt x="1905" y="258127"/>
                    <a:pt x="7620" y="84773"/>
                    <a:pt x="54292" y="952"/>
                  </a:cubicBezTo>
                  <a:lnTo>
                    <a:pt x="60008" y="0"/>
                  </a:lnTo>
                  <a:close/>
                </a:path>
              </a:pathLst>
            </a:custGeom>
            <a:solidFill>
              <a:srgbClr val="57575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8" name="شكل حر: شكل 27">
              <a:extLst>
                <a:ext uri="{FF2B5EF4-FFF2-40B4-BE49-F238E27FC236}">
                  <a16:creationId xmlns:a16="http://schemas.microsoft.com/office/drawing/2014/main" id="{F1DE9E7C-BB57-49FF-998D-36000F047704}"/>
                </a:ext>
              </a:extLst>
            </p:cNvPr>
            <p:cNvSpPr/>
            <p:nvPr/>
          </p:nvSpPr>
          <p:spPr>
            <a:xfrm>
              <a:off x="2978877" y="1056414"/>
              <a:ext cx="133709" cy="638830"/>
            </a:xfrm>
            <a:custGeom>
              <a:avLst/>
              <a:gdLst>
                <a:gd name="connsiteX0" fmla="*/ 43815 w 85725"/>
                <a:gd name="connsiteY0" fmla="*/ 27623 h 409575"/>
                <a:gd name="connsiteX1" fmla="*/ 49530 w 85725"/>
                <a:gd name="connsiteY1" fmla="*/ 23813 h 409575"/>
                <a:gd name="connsiteX2" fmla="*/ 87630 w 85725"/>
                <a:gd name="connsiteY2" fmla="*/ 953 h 409575"/>
                <a:gd name="connsiteX3" fmla="*/ 92392 w 85725"/>
                <a:gd name="connsiteY3" fmla="*/ 0 h 409575"/>
                <a:gd name="connsiteX4" fmla="*/ 81915 w 85725"/>
                <a:gd name="connsiteY4" fmla="*/ 418147 h 409575"/>
                <a:gd name="connsiteX5" fmla="*/ 0 w 85725"/>
                <a:gd name="connsiteY5" fmla="*/ 418147 h 409575"/>
                <a:gd name="connsiteX6" fmla="*/ 43815 w 85725"/>
                <a:gd name="connsiteY6" fmla="*/ 27623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409575">
                  <a:moveTo>
                    <a:pt x="43815" y="27623"/>
                  </a:moveTo>
                  <a:lnTo>
                    <a:pt x="49530" y="23813"/>
                  </a:lnTo>
                  <a:lnTo>
                    <a:pt x="87630" y="953"/>
                  </a:lnTo>
                  <a:lnTo>
                    <a:pt x="92392" y="0"/>
                  </a:lnTo>
                  <a:lnTo>
                    <a:pt x="81915" y="418147"/>
                  </a:lnTo>
                  <a:lnTo>
                    <a:pt x="0" y="418147"/>
                  </a:lnTo>
                  <a:cubicBezTo>
                    <a:pt x="4763" y="367665"/>
                    <a:pt x="42863" y="54293"/>
                    <a:pt x="43815" y="27623"/>
                  </a:cubicBezTo>
                  <a:close/>
                </a:path>
              </a:pathLst>
            </a:custGeom>
            <a:solidFill>
              <a:srgbClr val="57575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9" name="شكل حر: شكل 28">
              <a:extLst>
                <a:ext uri="{FF2B5EF4-FFF2-40B4-BE49-F238E27FC236}">
                  <a16:creationId xmlns:a16="http://schemas.microsoft.com/office/drawing/2014/main" id="{55C4E595-A5B9-4C75-8CBF-42C7CAD6BEF7}"/>
                </a:ext>
              </a:extLst>
            </p:cNvPr>
            <p:cNvSpPr/>
            <p:nvPr/>
          </p:nvSpPr>
          <p:spPr>
            <a:xfrm>
              <a:off x="3155671" y="1078700"/>
              <a:ext cx="59426" cy="74283"/>
            </a:xfrm>
            <a:custGeom>
              <a:avLst/>
              <a:gdLst>
                <a:gd name="connsiteX0" fmla="*/ 31433 w 38100"/>
                <a:gd name="connsiteY0" fmla="*/ 48578 h 47625"/>
                <a:gd name="connsiteX1" fmla="*/ 7620 w 38100"/>
                <a:gd name="connsiteY1" fmla="*/ 46672 h 47625"/>
                <a:gd name="connsiteX2" fmla="*/ 0 w 38100"/>
                <a:gd name="connsiteY2" fmla="*/ 0 h 47625"/>
                <a:gd name="connsiteX3" fmla="*/ 39053 w 38100"/>
                <a:gd name="connsiteY3" fmla="*/ 953 h 47625"/>
              </a:gdLst>
              <a:ahLst/>
              <a:cxnLst>
                <a:cxn ang="0">
                  <a:pos x="connsiteX0" y="connsiteY0"/>
                </a:cxn>
                <a:cxn ang="0">
                  <a:pos x="connsiteX1" y="connsiteY1"/>
                </a:cxn>
                <a:cxn ang="0">
                  <a:pos x="connsiteX2" y="connsiteY2"/>
                </a:cxn>
                <a:cxn ang="0">
                  <a:pos x="connsiteX3" y="connsiteY3"/>
                </a:cxn>
              </a:cxnLst>
              <a:rect l="l" t="t" r="r" b="b"/>
              <a:pathLst>
                <a:path w="38100" h="47625">
                  <a:moveTo>
                    <a:pt x="31433" y="48578"/>
                  </a:moveTo>
                  <a:lnTo>
                    <a:pt x="7620" y="46672"/>
                  </a:lnTo>
                  <a:lnTo>
                    <a:pt x="0" y="0"/>
                  </a:lnTo>
                  <a:lnTo>
                    <a:pt x="39053" y="953"/>
                  </a:lnTo>
                  <a:close/>
                </a:path>
              </a:pathLst>
            </a:custGeom>
            <a:solidFill>
              <a:srgbClr val="C00000"/>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0" name="شكل حر: شكل 29">
              <a:extLst>
                <a:ext uri="{FF2B5EF4-FFF2-40B4-BE49-F238E27FC236}">
                  <a16:creationId xmlns:a16="http://schemas.microsoft.com/office/drawing/2014/main" id="{4B7145A9-5BD3-4F43-AB8D-DE1BA83C550C}"/>
                </a:ext>
              </a:extLst>
            </p:cNvPr>
            <p:cNvSpPr/>
            <p:nvPr/>
          </p:nvSpPr>
          <p:spPr>
            <a:xfrm>
              <a:off x="3115971" y="1019274"/>
              <a:ext cx="59426" cy="103996"/>
            </a:xfrm>
            <a:custGeom>
              <a:avLst/>
              <a:gdLst>
                <a:gd name="connsiteX0" fmla="*/ 41645 w 38100"/>
                <a:gd name="connsiteY0" fmla="*/ 38100 h 66675"/>
                <a:gd name="connsiteX1" fmla="*/ 9260 w 38100"/>
                <a:gd name="connsiteY1" fmla="*/ 75247 h 66675"/>
                <a:gd name="connsiteX2" fmla="*/ 688 w 38100"/>
                <a:gd name="connsiteY2" fmla="*/ 20003 h 66675"/>
                <a:gd name="connsiteX3" fmla="*/ 19738 w 38100"/>
                <a:gd name="connsiteY3" fmla="*/ 0 h 66675"/>
                <a:gd name="connsiteX4" fmla="*/ 41645 w 38100"/>
                <a:gd name="connsiteY4" fmla="*/ 3810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66675">
                  <a:moveTo>
                    <a:pt x="41645" y="38100"/>
                  </a:moveTo>
                  <a:lnTo>
                    <a:pt x="9260" y="75247"/>
                  </a:lnTo>
                  <a:cubicBezTo>
                    <a:pt x="4498" y="52388"/>
                    <a:pt x="-2170" y="34290"/>
                    <a:pt x="688" y="20003"/>
                  </a:cubicBezTo>
                  <a:lnTo>
                    <a:pt x="19738" y="0"/>
                  </a:lnTo>
                  <a:cubicBezTo>
                    <a:pt x="17833" y="15240"/>
                    <a:pt x="25453" y="33338"/>
                    <a:pt x="41645" y="38100"/>
                  </a:cubicBezTo>
                  <a:close/>
                </a:path>
              </a:pathLst>
            </a:custGeom>
            <a:solidFill>
              <a:srgbClr val="DADADA"/>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1" name="شكل حر: شكل 30">
              <a:extLst>
                <a:ext uri="{FF2B5EF4-FFF2-40B4-BE49-F238E27FC236}">
                  <a16:creationId xmlns:a16="http://schemas.microsoft.com/office/drawing/2014/main" id="{9066B2F7-EDFC-4504-90A2-C699EE422EDA}"/>
                </a:ext>
              </a:extLst>
            </p:cNvPr>
            <p:cNvSpPr/>
            <p:nvPr/>
          </p:nvSpPr>
          <p:spPr>
            <a:xfrm>
              <a:off x="3180926" y="982132"/>
              <a:ext cx="148565" cy="163422"/>
            </a:xfrm>
            <a:custGeom>
              <a:avLst/>
              <a:gdLst>
                <a:gd name="connsiteX0" fmla="*/ 0 w 95250"/>
                <a:gd name="connsiteY0" fmla="*/ 61913 h 104775"/>
                <a:gd name="connsiteX1" fmla="*/ 40005 w 95250"/>
                <a:gd name="connsiteY1" fmla="*/ 108585 h 104775"/>
                <a:gd name="connsiteX2" fmla="*/ 102870 w 95250"/>
                <a:gd name="connsiteY2" fmla="*/ 25718 h 104775"/>
                <a:gd name="connsiteX3" fmla="*/ 79058 w 95250"/>
                <a:gd name="connsiteY3" fmla="*/ 0 h 104775"/>
                <a:gd name="connsiteX4" fmla="*/ 0 w 95250"/>
                <a:gd name="connsiteY4" fmla="*/ 61913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0" y="61913"/>
                  </a:moveTo>
                  <a:lnTo>
                    <a:pt x="40005" y="108585"/>
                  </a:lnTo>
                  <a:cubicBezTo>
                    <a:pt x="67628" y="81915"/>
                    <a:pt x="96203" y="51435"/>
                    <a:pt x="102870" y="25718"/>
                  </a:cubicBezTo>
                  <a:lnTo>
                    <a:pt x="79058" y="0"/>
                  </a:lnTo>
                  <a:cubicBezTo>
                    <a:pt x="80010" y="22860"/>
                    <a:pt x="31433" y="62865"/>
                    <a:pt x="0" y="61913"/>
                  </a:cubicBezTo>
                  <a:close/>
                </a:path>
              </a:pathLst>
            </a:custGeom>
            <a:solidFill>
              <a:srgbClr val="DADADA"/>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2" name="شكل حر: شكل 31">
              <a:extLst>
                <a:ext uri="{FF2B5EF4-FFF2-40B4-BE49-F238E27FC236}">
                  <a16:creationId xmlns:a16="http://schemas.microsoft.com/office/drawing/2014/main" id="{97090469-921A-4459-8140-8343250B362E}"/>
                </a:ext>
              </a:extLst>
            </p:cNvPr>
            <p:cNvSpPr/>
            <p:nvPr/>
          </p:nvSpPr>
          <p:spPr>
            <a:xfrm>
              <a:off x="3148242" y="1151496"/>
              <a:ext cx="74283" cy="386269"/>
            </a:xfrm>
            <a:custGeom>
              <a:avLst/>
              <a:gdLst>
                <a:gd name="connsiteX0" fmla="*/ 36195 w 47625"/>
                <a:gd name="connsiteY0" fmla="*/ 1905 h 247650"/>
                <a:gd name="connsiteX1" fmla="*/ 12383 w 47625"/>
                <a:gd name="connsiteY1" fmla="*/ 0 h 247650"/>
                <a:gd name="connsiteX2" fmla="*/ 0 w 47625"/>
                <a:gd name="connsiteY2" fmla="*/ 216218 h 247650"/>
                <a:gd name="connsiteX3" fmla="*/ 24765 w 47625"/>
                <a:gd name="connsiteY3" fmla="*/ 253365 h 247650"/>
                <a:gd name="connsiteX4" fmla="*/ 50483 w 47625"/>
                <a:gd name="connsiteY4" fmla="*/ 222885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247650">
                  <a:moveTo>
                    <a:pt x="36195" y="1905"/>
                  </a:moveTo>
                  <a:lnTo>
                    <a:pt x="12383" y="0"/>
                  </a:lnTo>
                  <a:lnTo>
                    <a:pt x="0" y="216218"/>
                  </a:lnTo>
                  <a:lnTo>
                    <a:pt x="24765" y="253365"/>
                  </a:lnTo>
                  <a:lnTo>
                    <a:pt x="50483" y="222885"/>
                  </a:lnTo>
                  <a:close/>
                </a:path>
              </a:pathLst>
            </a:custGeom>
            <a:solidFill>
              <a:srgbClr val="EA4335"/>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3" name="شكل حر: شكل 32">
              <a:extLst>
                <a:ext uri="{FF2B5EF4-FFF2-40B4-BE49-F238E27FC236}">
                  <a16:creationId xmlns:a16="http://schemas.microsoft.com/office/drawing/2014/main" id="{F795C716-86C4-421F-A87D-99BBF7C17C3D}"/>
                </a:ext>
              </a:extLst>
            </p:cNvPr>
            <p:cNvSpPr/>
            <p:nvPr/>
          </p:nvSpPr>
          <p:spPr>
            <a:xfrm>
              <a:off x="3256414" y="991047"/>
              <a:ext cx="103996" cy="445695"/>
            </a:xfrm>
            <a:custGeom>
              <a:avLst/>
              <a:gdLst>
                <a:gd name="connsiteX0" fmla="*/ 180 w 66675"/>
                <a:gd name="connsiteY0" fmla="*/ 292417 h 285750"/>
                <a:gd name="connsiteX1" fmla="*/ 69712 w 66675"/>
                <a:gd name="connsiteY1" fmla="*/ 89535 h 285750"/>
                <a:gd name="connsiteX2" fmla="*/ 40185 w 66675"/>
                <a:gd name="connsiteY2" fmla="*/ 70485 h 285750"/>
                <a:gd name="connsiteX3" fmla="*/ 74475 w 66675"/>
                <a:gd name="connsiteY3" fmla="*/ 71438 h 285750"/>
                <a:gd name="connsiteX4" fmla="*/ 67807 w 66675"/>
                <a:gd name="connsiteY4" fmla="*/ 26670 h 285750"/>
                <a:gd name="connsiteX5" fmla="*/ 36375 w 66675"/>
                <a:gd name="connsiteY5" fmla="*/ 0 h 285750"/>
                <a:gd name="connsiteX6" fmla="*/ 180 w 66675"/>
                <a:gd name="connsiteY6" fmla="*/ 29241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285750">
                  <a:moveTo>
                    <a:pt x="180" y="292417"/>
                  </a:moveTo>
                  <a:cubicBezTo>
                    <a:pt x="20182" y="220980"/>
                    <a:pt x="69712" y="89535"/>
                    <a:pt x="69712" y="89535"/>
                  </a:cubicBezTo>
                  <a:cubicBezTo>
                    <a:pt x="69712" y="89535"/>
                    <a:pt x="38280" y="73342"/>
                    <a:pt x="40185" y="70485"/>
                  </a:cubicBezTo>
                  <a:lnTo>
                    <a:pt x="74475" y="71438"/>
                  </a:lnTo>
                  <a:lnTo>
                    <a:pt x="67807" y="26670"/>
                  </a:lnTo>
                  <a:lnTo>
                    <a:pt x="36375" y="0"/>
                  </a:lnTo>
                  <a:cubicBezTo>
                    <a:pt x="11610" y="82867"/>
                    <a:pt x="-1725" y="200977"/>
                    <a:pt x="180" y="292417"/>
                  </a:cubicBezTo>
                  <a:close/>
                </a:path>
              </a:pathLst>
            </a:custGeom>
            <a:solidFill>
              <a:srgbClr val="3C3C3B"/>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4" name="شكل حر: شكل 33">
              <a:extLst>
                <a:ext uri="{FF2B5EF4-FFF2-40B4-BE49-F238E27FC236}">
                  <a16:creationId xmlns:a16="http://schemas.microsoft.com/office/drawing/2014/main" id="{F63C155F-0B15-417D-BDB9-A8654EAFA6B9}"/>
                </a:ext>
              </a:extLst>
            </p:cNvPr>
            <p:cNvSpPr/>
            <p:nvPr/>
          </p:nvSpPr>
          <p:spPr>
            <a:xfrm>
              <a:off x="3062074" y="1029674"/>
              <a:ext cx="74283" cy="401126"/>
            </a:xfrm>
            <a:custGeom>
              <a:avLst/>
              <a:gdLst>
                <a:gd name="connsiteX0" fmla="*/ 32385 w 47625"/>
                <a:gd name="connsiteY0" fmla="*/ 264795 h 257175"/>
                <a:gd name="connsiteX1" fmla="*/ 0 w 47625"/>
                <a:gd name="connsiteY1" fmla="*/ 60007 h 257175"/>
                <a:gd name="connsiteX2" fmla="*/ 27623 w 47625"/>
                <a:gd name="connsiteY2" fmla="*/ 46673 h 257175"/>
                <a:gd name="connsiteX3" fmla="*/ 2858 w 47625"/>
                <a:gd name="connsiteY3" fmla="*/ 43815 h 257175"/>
                <a:gd name="connsiteX4" fmla="*/ 21908 w 47625"/>
                <a:gd name="connsiteY4" fmla="*/ 10477 h 257175"/>
                <a:gd name="connsiteX5" fmla="*/ 48578 w 47625"/>
                <a:gd name="connsiteY5" fmla="*/ 0 h 257175"/>
                <a:gd name="connsiteX6" fmla="*/ 32385 w 47625"/>
                <a:gd name="connsiteY6" fmla="*/ 264795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257175">
                  <a:moveTo>
                    <a:pt x="32385" y="264795"/>
                  </a:moveTo>
                  <a:cubicBezTo>
                    <a:pt x="12383" y="193358"/>
                    <a:pt x="0" y="60007"/>
                    <a:pt x="0" y="60007"/>
                  </a:cubicBezTo>
                  <a:cubicBezTo>
                    <a:pt x="0" y="60007"/>
                    <a:pt x="29528" y="48577"/>
                    <a:pt x="27623" y="46673"/>
                  </a:cubicBezTo>
                  <a:lnTo>
                    <a:pt x="2858" y="43815"/>
                  </a:lnTo>
                  <a:lnTo>
                    <a:pt x="21908" y="10477"/>
                  </a:lnTo>
                  <a:lnTo>
                    <a:pt x="48578" y="0"/>
                  </a:lnTo>
                  <a:cubicBezTo>
                    <a:pt x="39053" y="82867"/>
                    <a:pt x="34290" y="173355"/>
                    <a:pt x="32385" y="264795"/>
                  </a:cubicBezTo>
                  <a:close/>
                </a:path>
              </a:pathLst>
            </a:custGeom>
            <a:solidFill>
              <a:srgbClr val="3C3C3B"/>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5" name="شكل حر: شكل 34">
              <a:extLst>
                <a:ext uri="{FF2B5EF4-FFF2-40B4-BE49-F238E27FC236}">
                  <a16:creationId xmlns:a16="http://schemas.microsoft.com/office/drawing/2014/main" id="{A3E1AE45-4AC4-4FB4-BA28-15B388EC94D8}"/>
                </a:ext>
              </a:extLst>
            </p:cNvPr>
            <p:cNvSpPr/>
            <p:nvPr/>
          </p:nvSpPr>
          <p:spPr>
            <a:xfrm>
              <a:off x="3059672" y="697278"/>
              <a:ext cx="267417" cy="326843"/>
            </a:xfrm>
            <a:custGeom>
              <a:avLst/>
              <a:gdLst>
                <a:gd name="connsiteX0" fmla="*/ 164418 w 171450"/>
                <a:gd name="connsiteY0" fmla="*/ 122622 h 209550"/>
                <a:gd name="connsiteX1" fmla="*/ 172038 w 171450"/>
                <a:gd name="connsiteY1" fmla="*/ 76902 h 209550"/>
                <a:gd name="connsiteX2" fmla="*/ 84408 w 171450"/>
                <a:gd name="connsiteY2" fmla="*/ 702 h 209550"/>
                <a:gd name="connsiteX3" fmla="*/ 8208 w 171450"/>
                <a:gd name="connsiteY3" fmla="*/ 89285 h 209550"/>
                <a:gd name="connsiteX4" fmla="*/ 12970 w 171450"/>
                <a:gd name="connsiteY4" fmla="*/ 99762 h 209550"/>
                <a:gd name="connsiteX5" fmla="*/ 588 w 171450"/>
                <a:gd name="connsiteY5" fmla="*/ 133100 h 209550"/>
                <a:gd name="connsiteX6" fmla="*/ 7255 w 171450"/>
                <a:gd name="connsiteY6" fmla="*/ 145482 h 209550"/>
                <a:gd name="connsiteX7" fmla="*/ 15828 w 171450"/>
                <a:gd name="connsiteY7" fmla="*/ 147387 h 209550"/>
                <a:gd name="connsiteX8" fmla="*/ 15828 w 171450"/>
                <a:gd name="connsiteY8" fmla="*/ 178820 h 209550"/>
                <a:gd name="connsiteX9" fmla="*/ 43450 w 171450"/>
                <a:gd name="connsiteY9" fmla="*/ 215015 h 209550"/>
                <a:gd name="connsiteX10" fmla="*/ 118698 w 171450"/>
                <a:gd name="connsiteY10" fmla="*/ 130242 h 209550"/>
                <a:gd name="connsiteX11" fmla="*/ 164418 w 171450"/>
                <a:gd name="connsiteY11" fmla="*/ 122622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450" h="209550">
                  <a:moveTo>
                    <a:pt x="164418" y="122622"/>
                  </a:moveTo>
                  <a:cubicBezTo>
                    <a:pt x="171085" y="104525"/>
                    <a:pt x="171085" y="96905"/>
                    <a:pt x="172038" y="76902"/>
                  </a:cubicBezTo>
                  <a:cubicBezTo>
                    <a:pt x="168228" y="-12633"/>
                    <a:pt x="116793" y="702"/>
                    <a:pt x="84408" y="702"/>
                  </a:cubicBezTo>
                  <a:cubicBezTo>
                    <a:pt x="45355" y="2607"/>
                    <a:pt x="9160" y="29277"/>
                    <a:pt x="8208" y="89285"/>
                  </a:cubicBezTo>
                  <a:cubicBezTo>
                    <a:pt x="10113" y="95000"/>
                    <a:pt x="12970" y="99762"/>
                    <a:pt x="12970" y="99762"/>
                  </a:cubicBezTo>
                  <a:lnTo>
                    <a:pt x="588" y="133100"/>
                  </a:lnTo>
                  <a:cubicBezTo>
                    <a:pt x="-1317" y="138815"/>
                    <a:pt x="1540" y="144530"/>
                    <a:pt x="7255" y="145482"/>
                  </a:cubicBezTo>
                  <a:lnTo>
                    <a:pt x="15828" y="147387"/>
                  </a:lnTo>
                  <a:cubicBezTo>
                    <a:pt x="15828" y="153102"/>
                    <a:pt x="15828" y="178820"/>
                    <a:pt x="15828" y="178820"/>
                  </a:cubicBezTo>
                  <a:cubicBezTo>
                    <a:pt x="16780" y="194060"/>
                    <a:pt x="23448" y="217872"/>
                    <a:pt x="43450" y="215015"/>
                  </a:cubicBezTo>
                  <a:cubicBezTo>
                    <a:pt x="101553" y="209300"/>
                    <a:pt x="123460" y="181677"/>
                    <a:pt x="118698" y="130242"/>
                  </a:cubicBezTo>
                  <a:cubicBezTo>
                    <a:pt x="132033" y="130242"/>
                    <a:pt x="159655" y="135957"/>
                    <a:pt x="164418" y="122622"/>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6" name="شكل حر: شكل 35">
              <a:extLst>
                <a:ext uri="{FF2B5EF4-FFF2-40B4-BE49-F238E27FC236}">
                  <a16:creationId xmlns:a16="http://schemas.microsoft.com/office/drawing/2014/main" id="{C7A2CB4D-AAC6-4B8E-AF5E-C316CEA5F4CD}"/>
                </a:ext>
              </a:extLst>
            </p:cNvPr>
            <p:cNvSpPr/>
            <p:nvPr/>
          </p:nvSpPr>
          <p:spPr>
            <a:xfrm>
              <a:off x="3078036" y="681859"/>
              <a:ext cx="252561" cy="267417"/>
            </a:xfrm>
            <a:custGeom>
              <a:avLst/>
              <a:gdLst>
                <a:gd name="connsiteX0" fmla="*/ 143118 w 161925"/>
                <a:gd name="connsiteY0" fmla="*/ 172513 h 171450"/>
                <a:gd name="connsiteX1" fmla="*/ 116448 w 161925"/>
                <a:gd name="connsiteY1" fmla="*/ 117268 h 171450"/>
                <a:gd name="connsiteX2" fmla="*/ 99303 w 161925"/>
                <a:gd name="connsiteY2" fmla="*/ 137271 h 171450"/>
                <a:gd name="connsiteX3" fmla="*/ 79301 w 161925"/>
                <a:gd name="connsiteY3" fmla="*/ 138223 h 171450"/>
                <a:gd name="connsiteX4" fmla="*/ 5958 w 161925"/>
                <a:gd name="connsiteY4" fmla="*/ 53451 h 171450"/>
                <a:gd name="connsiteX5" fmla="*/ 80253 w 161925"/>
                <a:gd name="connsiteY5" fmla="*/ 111 h 171450"/>
                <a:gd name="connsiteX6" fmla="*/ 168836 w 161925"/>
                <a:gd name="connsiteY6" fmla="*/ 68691 h 171450"/>
                <a:gd name="connsiteX7" fmla="*/ 143118 w 161925"/>
                <a:gd name="connsiteY7" fmla="*/ 172513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71450">
                  <a:moveTo>
                    <a:pt x="143118" y="172513"/>
                  </a:moveTo>
                  <a:cubicBezTo>
                    <a:pt x="97398" y="185848"/>
                    <a:pt x="116448" y="117268"/>
                    <a:pt x="116448" y="117268"/>
                  </a:cubicBezTo>
                  <a:cubicBezTo>
                    <a:pt x="116448" y="117268"/>
                    <a:pt x="104066" y="131556"/>
                    <a:pt x="99303" y="137271"/>
                  </a:cubicBezTo>
                  <a:cubicBezTo>
                    <a:pt x="89778" y="137271"/>
                    <a:pt x="88826" y="138223"/>
                    <a:pt x="79301" y="138223"/>
                  </a:cubicBezTo>
                  <a:cubicBezTo>
                    <a:pt x="75491" y="79168"/>
                    <a:pt x="88826" y="34401"/>
                    <a:pt x="5958" y="53451"/>
                  </a:cubicBezTo>
                  <a:cubicBezTo>
                    <a:pt x="-10234" y="50593"/>
                    <a:pt x="4053" y="-2747"/>
                    <a:pt x="80253" y="111"/>
                  </a:cubicBezTo>
                  <a:cubicBezTo>
                    <a:pt x="125021" y="2016"/>
                    <a:pt x="162168" y="24876"/>
                    <a:pt x="168836" y="68691"/>
                  </a:cubicBezTo>
                  <a:cubicBezTo>
                    <a:pt x="172646" y="97266"/>
                    <a:pt x="175503" y="133461"/>
                    <a:pt x="143118" y="172513"/>
                  </a:cubicBezTo>
                  <a:close/>
                </a:path>
              </a:pathLst>
            </a:custGeom>
            <a:solidFill>
              <a:srgbClr val="3C3C3B"/>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7" name="شكل حر: شكل 36">
              <a:extLst>
                <a:ext uri="{FF2B5EF4-FFF2-40B4-BE49-F238E27FC236}">
                  <a16:creationId xmlns:a16="http://schemas.microsoft.com/office/drawing/2014/main" id="{E71630F9-50F7-41E8-B276-A487659E7F0A}"/>
                </a:ext>
              </a:extLst>
            </p:cNvPr>
            <p:cNvSpPr/>
            <p:nvPr/>
          </p:nvSpPr>
          <p:spPr>
            <a:xfrm>
              <a:off x="3226946" y="833426"/>
              <a:ext cx="44570" cy="74283"/>
            </a:xfrm>
            <a:custGeom>
              <a:avLst/>
              <a:gdLst>
                <a:gd name="connsiteX0" fmla="*/ 31455 w 28575"/>
                <a:gd name="connsiteY0" fmla="*/ 21045 h 47625"/>
                <a:gd name="connsiteX1" fmla="*/ 10500 w 28575"/>
                <a:gd name="connsiteY1" fmla="*/ 51525 h 47625"/>
                <a:gd name="connsiteX2" fmla="*/ 23 w 28575"/>
                <a:gd name="connsiteY2" fmla="*/ 25808 h 47625"/>
                <a:gd name="connsiteX3" fmla="*/ 9548 w 28575"/>
                <a:gd name="connsiteY3" fmla="*/ 1043 h 47625"/>
                <a:gd name="connsiteX4" fmla="*/ 31455 w 28575"/>
                <a:gd name="connsiteY4" fmla="*/ 2104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31455" y="21045"/>
                  </a:moveTo>
                  <a:cubicBezTo>
                    <a:pt x="31455" y="35333"/>
                    <a:pt x="20025" y="51525"/>
                    <a:pt x="10500" y="51525"/>
                  </a:cubicBezTo>
                  <a:cubicBezTo>
                    <a:pt x="975" y="51525"/>
                    <a:pt x="23" y="40095"/>
                    <a:pt x="23" y="25808"/>
                  </a:cubicBezTo>
                  <a:cubicBezTo>
                    <a:pt x="23" y="16283"/>
                    <a:pt x="-930" y="3900"/>
                    <a:pt x="9548" y="1043"/>
                  </a:cubicBezTo>
                  <a:cubicBezTo>
                    <a:pt x="18120" y="-1815"/>
                    <a:pt x="30503" y="90"/>
                    <a:pt x="31455" y="21045"/>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8" name="شكل حر: شكل 37">
              <a:extLst>
                <a:ext uri="{FF2B5EF4-FFF2-40B4-BE49-F238E27FC236}">
                  <a16:creationId xmlns:a16="http://schemas.microsoft.com/office/drawing/2014/main" id="{42394E05-F465-4EF8-AC6E-06CF6EAAF97B}"/>
                </a:ext>
              </a:extLst>
            </p:cNvPr>
            <p:cNvSpPr/>
            <p:nvPr/>
          </p:nvSpPr>
          <p:spPr>
            <a:xfrm>
              <a:off x="3057616" y="1236179"/>
              <a:ext cx="460552" cy="460552"/>
            </a:xfrm>
            <a:custGeom>
              <a:avLst/>
              <a:gdLst>
                <a:gd name="connsiteX0" fmla="*/ 229553 w 295275"/>
                <a:gd name="connsiteY0" fmla="*/ 125730 h 295275"/>
                <a:gd name="connsiteX1" fmla="*/ 106680 w 295275"/>
                <a:gd name="connsiteY1" fmla="*/ 217170 h 295275"/>
                <a:gd name="connsiteX2" fmla="*/ 0 w 295275"/>
                <a:gd name="connsiteY2" fmla="*/ 303848 h 295275"/>
                <a:gd name="connsiteX3" fmla="*/ 298133 w 295275"/>
                <a:gd name="connsiteY3" fmla="*/ 303848 h 295275"/>
                <a:gd name="connsiteX4" fmla="*/ 293370 w 295275"/>
                <a:gd name="connsiteY4" fmla="*/ 17145 h 295275"/>
                <a:gd name="connsiteX5" fmla="*/ 211455 w 295275"/>
                <a:gd name="connsiteY5" fmla="*/ 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75" h="295275">
                  <a:moveTo>
                    <a:pt x="229553" y="125730"/>
                  </a:moveTo>
                  <a:lnTo>
                    <a:pt x="106680" y="217170"/>
                  </a:lnTo>
                  <a:lnTo>
                    <a:pt x="0" y="303848"/>
                  </a:lnTo>
                  <a:lnTo>
                    <a:pt x="298133" y="303848"/>
                  </a:lnTo>
                  <a:lnTo>
                    <a:pt x="293370" y="17145"/>
                  </a:lnTo>
                  <a:lnTo>
                    <a:pt x="211455" y="0"/>
                  </a:lnTo>
                  <a:close/>
                </a:path>
              </a:pathLst>
            </a:custGeom>
            <a:solidFill>
              <a:srgbClr val="1D1D1B">
                <a:alpha val="20000"/>
              </a:srgbClr>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9" name="شكل حر: شكل 38">
              <a:extLst>
                <a:ext uri="{FF2B5EF4-FFF2-40B4-BE49-F238E27FC236}">
                  <a16:creationId xmlns:a16="http://schemas.microsoft.com/office/drawing/2014/main" id="{BD310D06-FDEE-4250-A30F-697BFAABA5EE}"/>
                </a:ext>
              </a:extLst>
            </p:cNvPr>
            <p:cNvSpPr/>
            <p:nvPr/>
          </p:nvSpPr>
          <p:spPr>
            <a:xfrm>
              <a:off x="3076013" y="1544277"/>
              <a:ext cx="133709" cy="44570"/>
            </a:xfrm>
            <a:custGeom>
              <a:avLst/>
              <a:gdLst>
                <a:gd name="connsiteX0" fmla="*/ 90123 w 85725"/>
                <a:gd name="connsiteY0" fmla="*/ 26305 h 28575"/>
                <a:gd name="connsiteX1" fmla="*/ 90123 w 85725"/>
                <a:gd name="connsiteY1" fmla="*/ 26305 h 28575"/>
                <a:gd name="connsiteX2" fmla="*/ 80598 w 85725"/>
                <a:gd name="connsiteY2" fmla="*/ 14875 h 28575"/>
                <a:gd name="connsiteX3" fmla="*/ 13923 w 85725"/>
                <a:gd name="connsiteY3" fmla="*/ 588 h 28575"/>
                <a:gd name="connsiteX4" fmla="*/ 588 w 85725"/>
                <a:gd name="connsiteY4" fmla="*/ 7255 h 28575"/>
                <a:gd name="connsiteX5" fmla="*/ 588 w 85725"/>
                <a:gd name="connsiteY5" fmla="*/ 7255 h 28575"/>
                <a:gd name="connsiteX6" fmla="*/ 7255 w 85725"/>
                <a:gd name="connsiteY6" fmla="*/ 20590 h 28575"/>
                <a:gd name="connsiteX7" fmla="*/ 76788 w 85725"/>
                <a:gd name="connsiteY7" fmla="*/ 35830 h 28575"/>
                <a:gd name="connsiteX8" fmla="*/ 90123 w 85725"/>
                <a:gd name="connsiteY8" fmla="*/ 2630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28575">
                  <a:moveTo>
                    <a:pt x="90123" y="26305"/>
                  </a:moveTo>
                  <a:cubicBezTo>
                    <a:pt x="90123" y="26305"/>
                    <a:pt x="90123" y="26305"/>
                    <a:pt x="90123" y="26305"/>
                  </a:cubicBezTo>
                  <a:cubicBezTo>
                    <a:pt x="91075" y="20590"/>
                    <a:pt x="86313" y="15828"/>
                    <a:pt x="80598" y="14875"/>
                  </a:cubicBezTo>
                  <a:cubicBezTo>
                    <a:pt x="56785" y="12970"/>
                    <a:pt x="34878" y="8208"/>
                    <a:pt x="13923" y="588"/>
                  </a:cubicBezTo>
                  <a:cubicBezTo>
                    <a:pt x="8208" y="-1317"/>
                    <a:pt x="2493" y="1540"/>
                    <a:pt x="588" y="7255"/>
                  </a:cubicBezTo>
                  <a:cubicBezTo>
                    <a:pt x="588" y="7255"/>
                    <a:pt x="588" y="7255"/>
                    <a:pt x="588" y="7255"/>
                  </a:cubicBezTo>
                  <a:cubicBezTo>
                    <a:pt x="-1317" y="12970"/>
                    <a:pt x="1540" y="18685"/>
                    <a:pt x="7255" y="20590"/>
                  </a:cubicBezTo>
                  <a:cubicBezTo>
                    <a:pt x="29163" y="28210"/>
                    <a:pt x="52975" y="32973"/>
                    <a:pt x="76788" y="35830"/>
                  </a:cubicBezTo>
                  <a:cubicBezTo>
                    <a:pt x="83455" y="36783"/>
                    <a:pt x="89170" y="32020"/>
                    <a:pt x="90123" y="26305"/>
                  </a:cubicBez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0" name="شكل حر: شكل 39">
              <a:extLst>
                <a:ext uri="{FF2B5EF4-FFF2-40B4-BE49-F238E27FC236}">
                  <a16:creationId xmlns:a16="http://schemas.microsoft.com/office/drawing/2014/main" id="{6209B8F2-EFCD-478D-8CFB-1DDEDEB2B882}"/>
                </a:ext>
              </a:extLst>
            </p:cNvPr>
            <p:cNvSpPr/>
            <p:nvPr/>
          </p:nvSpPr>
          <p:spPr>
            <a:xfrm>
              <a:off x="3194655" y="1565427"/>
              <a:ext cx="89139" cy="89139"/>
            </a:xfrm>
            <a:custGeom>
              <a:avLst/>
              <a:gdLst>
                <a:gd name="connsiteX0" fmla="*/ 0 w 57150"/>
                <a:gd name="connsiteY0" fmla="*/ 9227 h 57150"/>
                <a:gd name="connsiteX1" fmla="*/ 50602 w 57150"/>
                <a:gd name="connsiteY1" fmla="*/ 0 h 57150"/>
                <a:gd name="connsiteX2" fmla="*/ 60684 w 57150"/>
                <a:gd name="connsiteY2" fmla="*/ 55287 h 57150"/>
                <a:gd name="connsiteX3" fmla="*/ 10082 w 57150"/>
                <a:gd name="connsiteY3" fmla="*/ 64515 h 57150"/>
              </a:gdLst>
              <a:ahLst/>
              <a:cxnLst>
                <a:cxn ang="0">
                  <a:pos x="connsiteX0" y="connsiteY0"/>
                </a:cxn>
                <a:cxn ang="0">
                  <a:pos x="connsiteX1" y="connsiteY1"/>
                </a:cxn>
                <a:cxn ang="0">
                  <a:pos x="connsiteX2" y="connsiteY2"/>
                </a:cxn>
                <a:cxn ang="0">
                  <a:pos x="connsiteX3" y="connsiteY3"/>
                </a:cxn>
              </a:cxnLst>
              <a:rect l="l" t="t" r="r" b="b"/>
              <a:pathLst>
                <a:path w="57150" h="57150">
                  <a:moveTo>
                    <a:pt x="0" y="9227"/>
                  </a:moveTo>
                  <a:lnTo>
                    <a:pt x="50602" y="0"/>
                  </a:lnTo>
                  <a:lnTo>
                    <a:pt x="60684" y="55287"/>
                  </a:lnTo>
                  <a:lnTo>
                    <a:pt x="10082" y="64515"/>
                  </a:ln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1" name="شكل حر: شكل 40">
              <a:extLst>
                <a:ext uri="{FF2B5EF4-FFF2-40B4-BE49-F238E27FC236}">
                  <a16:creationId xmlns:a16="http://schemas.microsoft.com/office/drawing/2014/main" id="{E9587F65-D7C6-4A36-BF75-77F9B4EA5DCF}"/>
                </a:ext>
              </a:extLst>
            </p:cNvPr>
            <p:cNvSpPr/>
            <p:nvPr/>
          </p:nvSpPr>
          <p:spPr>
            <a:xfrm>
              <a:off x="3023218" y="1573140"/>
              <a:ext cx="148565" cy="44570"/>
            </a:xfrm>
            <a:custGeom>
              <a:avLst/>
              <a:gdLst>
                <a:gd name="connsiteX0" fmla="*/ 95397 w 95250"/>
                <a:gd name="connsiteY0" fmla="*/ 7801 h 28575"/>
                <a:gd name="connsiteX1" fmla="*/ 95397 w 95250"/>
                <a:gd name="connsiteY1" fmla="*/ 7801 h 28575"/>
                <a:gd name="connsiteX2" fmla="*/ 83967 w 95250"/>
                <a:gd name="connsiteY2" fmla="*/ 180 h 28575"/>
                <a:gd name="connsiteX3" fmla="*/ 7767 w 95250"/>
                <a:gd name="connsiteY3" fmla="*/ 14468 h 28575"/>
                <a:gd name="connsiteX4" fmla="*/ 147 w 95250"/>
                <a:gd name="connsiteY4" fmla="*/ 25898 h 28575"/>
                <a:gd name="connsiteX5" fmla="*/ 147 w 95250"/>
                <a:gd name="connsiteY5" fmla="*/ 25898 h 28575"/>
                <a:gd name="connsiteX6" fmla="*/ 11577 w 95250"/>
                <a:gd name="connsiteY6" fmla="*/ 33518 h 28575"/>
                <a:gd name="connsiteX7" fmla="*/ 87777 w 95250"/>
                <a:gd name="connsiteY7" fmla="*/ 19230 h 28575"/>
                <a:gd name="connsiteX8" fmla="*/ 95397 w 95250"/>
                <a:gd name="connsiteY8" fmla="*/ 780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28575">
                  <a:moveTo>
                    <a:pt x="95397" y="7801"/>
                  </a:moveTo>
                  <a:lnTo>
                    <a:pt x="95397" y="7801"/>
                  </a:lnTo>
                  <a:cubicBezTo>
                    <a:pt x="94444" y="2086"/>
                    <a:pt x="89682" y="-772"/>
                    <a:pt x="83967" y="180"/>
                  </a:cubicBezTo>
                  <a:lnTo>
                    <a:pt x="7767" y="14468"/>
                  </a:lnTo>
                  <a:cubicBezTo>
                    <a:pt x="3004" y="15420"/>
                    <a:pt x="-806" y="20183"/>
                    <a:pt x="147" y="25898"/>
                  </a:cubicBezTo>
                  <a:lnTo>
                    <a:pt x="147" y="25898"/>
                  </a:lnTo>
                  <a:cubicBezTo>
                    <a:pt x="1099" y="30661"/>
                    <a:pt x="5862" y="34470"/>
                    <a:pt x="11577" y="33518"/>
                  </a:cubicBezTo>
                  <a:lnTo>
                    <a:pt x="87777" y="19230"/>
                  </a:lnTo>
                  <a:cubicBezTo>
                    <a:pt x="92539" y="18278"/>
                    <a:pt x="96349" y="13516"/>
                    <a:pt x="95397" y="7801"/>
                  </a:cubicBez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2" name="شكل حر: شكل 41">
              <a:extLst>
                <a:ext uri="{FF2B5EF4-FFF2-40B4-BE49-F238E27FC236}">
                  <a16:creationId xmlns:a16="http://schemas.microsoft.com/office/drawing/2014/main" id="{A7072CE6-4F47-4334-9D33-DBECAA44A2D6}"/>
                </a:ext>
              </a:extLst>
            </p:cNvPr>
            <p:cNvSpPr/>
            <p:nvPr/>
          </p:nvSpPr>
          <p:spPr>
            <a:xfrm>
              <a:off x="3049959" y="1610281"/>
              <a:ext cx="74283" cy="29713"/>
            </a:xfrm>
            <a:custGeom>
              <a:avLst/>
              <a:gdLst>
                <a:gd name="connsiteX0" fmla="*/ 54440 w 47625"/>
                <a:gd name="connsiteY0" fmla="*/ 7801 h 19050"/>
                <a:gd name="connsiteX1" fmla="*/ 54440 w 47625"/>
                <a:gd name="connsiteY1" fmla="*/ 7801 h 19050"/>
                <a:gd name="connsiteX2" fmla="*/ 43009 w 47625"/>
                <a:gd name="connsiteY2" fmla="*/ 180 h 19050"/>
                <a:gd name="connsiteX3" fmla="*/ 7767 w 47625"/>
                <a:gd name="connsiteY3" fmla="*/ 6848 h 19050"/>
                <a:gd name="connsiteX4" fmla="*/ 147 w 47625"/>
                <a:gd name="connsiteY4" fmla="*/ 18278 h 19050"/>
                <a:gd name="connsiteX5" fmla="*/ 147 w 47625"/>
                <a:gd name="connsiteY5" fmla="*/ 18278 h 19050"/>
                <a:gd name="connsiteX6" fmla="*/ 11577 w 47625"/>
                <a:gd name="connsiteY6" fmla="*/ 25898 h 19050"/>
                <a:gd name="connsiteX7" fmla="*/ 46820 w 47625"/>
                <a:gd name="connsiteY7" fmla="*/ 19230 h 19050"/>
                <a:gd name="connsiteX8" fmla="*/ 54440 w 47625"/>
                <a:gd name="connsiteY8" fmla="*/ 780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19050">
                  <a:moveTo>
                    <a:pt x="54440" y="7801"/>
                  </a:moveTo>
                  <a:lnTo>
                    <a:pt x="54440" y="7801"/>
                  </a:lnTo>
                  <a:cubicBezTo>
                    <a:pt x="53487" y="2086"/>
                    <a:pt x="48724" y="-772"/>
                    <a:pt x="43009" y="180"/>
                  </a:cubicBezTo>
                  <a:lnTo>
                    <a:pt x="7767" y="6848"/>
                  </a:lnTo>
                  <a:cubicBezTo>
                    <a:pt x="3004" y="7801"/>
                    <a:pt x="-806" y="12563"/>
                    <a:pt x="147" y="18278"/>
                  </a:cubicBezTo>
                  <a:lnTo>
                    <a:pt x="147" y="18278"/>
                  </a:lnTo>
                  <a:cubicBezTo>
                    <a:pt x="1099" y="23041"/>
                    <a:pt x="5862" y="26851"/>
                    <a:pt x="11577" y="25898"/>
                  </a:cubicBezTo>
                  <a:lnTo>
                    <a:pt x="46820" y="19230"/>
                  </a:lnTo>
                  <a:cubicBezTo>
                    <a:pt x="51582" y="18278"/>
                    <a:pt x="55392" y="13516"/>
                    <a:pt x="54440" y="7801"/>
                  </a:cubicBez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3" name="شكل حر: شكل 42">
              <a:extLst>
                <a:ext uri="{FF2B5EF4-FFF2-40B4-BE49-F238E27FC236}">
                  <a16:creationId xmlns:a16="http://schemas.microsoft.com/office/drawing/2014/main" id="{91D25413-AE9E-4167-A31D-A25220B629B6}"/>
                </a:ext>
              </a:extLst>
            </p:cNvPr>
            <p:cNvSpPr/>
            <p:nvPr/>
          </p:nvSpPr>
          <p:spPr>
            <a:xfrm>
              <a:off x="3079672" y="1637024"/>
              <a:ext cx="74283" cy="29713"/>
            </a:xfrm>
            <a:custGeom>
              <a:avLst/>
              <a:gdLst>
                <a:gd name="connsiteX0" fmla="*/ 48724 w 47625"/>
                <a:gd name="connsiteY0" fmla="*/ 7800 h 19050"/>
                <a:gd name="connsiteX1" fmla="*/ 48724 w 47625"/>
                <a:gd name="connsiteY1" fmla="*/ 7800 h 19050"/>
                <a:gd name="connsiteX2" fmla="*/ 37295 w 47625"/>
                <a:gd name="connsiteY2" fmla="*/ 180 h 19050"/>
                <a:gd name="connsiteX3" fmla="*/ 7767 w 47625"/>
                <a:gd name="connsiteY3" fmla="*/ 5895 h 19050"/>
                <a:gd name="connsiteX4" fmla="*/ 147 w 47625"/>
                <a:gd name="connsiteY4" fmla="*/ 17325 h 19050"/>
                <a:gd name="connsiteX5" fmla="*/ 147 w 47625"/>
                <a:gd name="connsiteY5" fmla="*/ 17325 h 19050"/>
                <a:gd name="connsiteX6" fmla="*/ 11577 w 47625"/>
                <a:gd name="connsiteY6" fmla="*/ 24945 h 19050"/>
                <a:gd name="connsiteX7" fmla="*/ 41104 w 47625"/>
                <a:gd name="connsiteY7" fmla="*/ 19230 h 19050"/>
                <a:gd name="connsiteX8" fmla="*/ 48724 w 47625"/>
                <a:gd name="connsiteY8" fmla="*/ 780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19050">
                  <a:moveTo>
                    <a:pt x="48724" y="7800"/>
                  </a:moveTo>
                  <a:lnTo>
                    <a:pt x="48724" y="7800"/>
                  </a:lnTo>
                  <a:cubicBezTo>
                    <a:pt x="47772" y="2085"/>
                    <a:pt x="43009" y="-772"/>
                    <a:pt x="37295" y="180"/>
                  </a:cubicBezTo>
                  <a:lnTo>
                    <a:pt x="7767" y="5895"/>
                  </a:lnTo>
                  <a:cubicBezTo>
                    <a:pt x="3004" y="6848"/>
                    <a:pt x="-806" y="11610"/>
                    <a:pt x="147" y="17325"/>
                  </a:cubicBezTo>
                  <a:lnTo>
                    <a:pt x="147" y="17325"/>
                  </a:lnTo>
                  <a:cubicBezTo>
                    <a:pt x="1099" y="22088"/>
                    <a:pt x="5862" y="25898"/>
                    <a:pt x="11577" y="24945"/>
                  </a:cubicBezTo>
                  <a:lnTo>
                    <a:pt x="41104" y="19230"/>
                  </a:lnTo>
                  <a:cubicBezTo>
                    <a:pt x="45867" y="18278"/>
                    <a:pt x="49677" y="13516"/>
                    <a:pt x="48724" y="7800"/>
                  </a:cubicBez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4" name="شكل حر: شكل 43">
              <a:extLst>
                <a:ext uri="{FF2B5EF4-FFF2-40B4-BE49-F238E27FC236}">
                  <a16:creationId xmlns:a16="http://schemas.microsoft.com/office/drawing/2014/main" id="{7737ABA0-B310-40C4-B97F-734DC2A5323A}"/>
                </a:ext>
              </a:extLst>
            </p:cNvPr>
            <p:cNvSpPr/>
            <p:nvPr/>
          </p:nvSpPr>
          <p:spPr>
            <a:xfrm>
              <a:off x="3092988" y="1666734"/>
              <a:ext cx="59426" cy="29713"/>
            </a:xfrm>
            <a:custGeom>
              <a:avLst/>
              <a:gdLst>
                <a:gd name="connsiteX0" fmla="*/ 43045 w 38100"/>
                <a:gd name="connsiteY0" fmla="*/ 6850 h 19050"/>
                <a:gd name="connsiteX1" fmla="*/ 43045 w 38100"/>
                <a:gd name="connsiteY1" fmla="*/ 6850 h 19050"/>
                <a:gd name="connsiteX2" fmla="*/ 33520 w 38100"/>
                <a:gd name="connsiteY2" fmla="*/ 182 h 19050"/>
                <a:gd name="connsiteX3" fmla="*/ 6850 w 38100"/>
                <a:gd name="connsiteY3" fmla="*/ 4945 h 19050"/>
                <a:gd name="connsiteX4" fmla="*/ 183 w 38100"/>
                <a:gd name="connsiteY4" fmla="*/ 14470 h 19050"/>
                <a:gd name="connsiteX5" fmla="*/ 183 w 38100"/>
                <a:gd name="connsiteY5" fmla="*/ 14470 h 19050"/>
                <a:gd name="connsiteX6" fmla="*/ 9708 w 38100"/>
                <a:gd name="connsiteY6" fmla="*/ 21137 h 19050"/>
                <a:gd name="connsiteX7" fmla="*/ 36378 w 38100"/>
                <a:gd name="connsiteY7" fmla="*/ 16375 h 19050"/>
                <a:gd name="connsiteX8" fmla="*/ 43045 w 38100"/>
                <a:gd name="connsiteY8" fmla="*/ 68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19050">
                  <a:moveTo>
                    <a:pt x="43045" y="6850"/>
                  </a:moveTo>
                  <a:lnTo>
                    <a:pt x="43045" y="6850"/>
                  </a:lnTo>
                  <a:cubicBezTo>
                    <a:pt x="42092" y="2087"/>
                    <a:pt x="37330" y="-770"/>
                    <a:pt x="33520" y="182"/>
                  </a:cubicBezTo>
                  <a:lnTo>
                    <a:pt x="6850" y="4945"/>
                  </a:lnTo>
                  <a:cubicBezTo>
                    <a:pt x="2087" y="5897"/>
                    <a:pt x="-770" y="10660"/>
                    <a:pt x="183" y="14470"/>
                  </a:cubicBezTo>
                  <a:lnTo>
                    <a:pt x="183" y="14470"/>
                  </a:lnTo>
                  <a:cubicBezTo>
                    <a:pt x="1135" y="19232"/>
                    <a:pt x="5897" y="22090"/>
                    <a:pt x="9708" y="21137"/>
                  </a:cubicBezTo>
                  <a:lnTo>
                    <a:pt x="36378" y="16375"/>
                  </a:lnTo>
                  <a:cubicBezTo>
                    <a:pt x="41140" y="16375"/>
                    <a:pt x="43997" y="11612"/>
                    <a:pt x="43045" y="6850"/>
                  </a:cubicBez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5" name="شكل حر: شكل 44">
              <a:extLst>
                <a:ext uri="{FF2B5EF4-FFF2-40B4-BE49-F238E27FC236}">
                  <a16:creationId xmlns:a16="http://schemas.microsoft.com/office/drawing/2014/main" id="{19CCE134-9BF1-4DBD-A0D9-8FC500F576FD}"/>
                </a:ext>
              </a:extLst>
            </p:cNvPr>
            <p:cNvSpPr/>
            <p:nvPr/>
          </p:nvSpPr>
          <p:spPr>
            <a:xfrm>
              <a:off x="3148242" y="1565260"/>
              <a:ext cx="89139" cy="118852"/>
            </a:xfrm>
            <a:custGeom>
              <a:avLst/>
              <a:gdLst>
                <a:gd name="connsiteX0" fmla="*/ 60008 w 57150"/>
                <a:gd name="connsiteY0" fmla="*/ 42380 h 76200"/>
                <a:gd name="connsiteX1" fmla="*/ 56197 w 57150"/>
                <a:gd name="connsiteY1" fmla="*/ 23330 h 76200"/>
                <a:gd name="connsiteX2" fmla="*/ 22860 w 57150"/>
                <a:gd name="connsiteY2" fmla="*/ 470 h 76200"/>
                <a:gd name="connsiteX3" fmla="*/ 0 w 57150"/>
                <a:gd name="connsiteY3" fmla="*/ 4280 h 76200"/>
                <a:gd name="connsiteX4" fmla="*/ 13335 w 57150"/>
                <a:gd name="connsiteY4" fmla="*/ 78575 h 76200"/>
                <a:gd name="connsiteX5" fmla="*/ 36195 w 57150"/>
                <a:gd name="connsiteY5" fmla="*/ 74765 h 76200"/>
                <a:gd name="connsiteX6" fmla="*/ 60008 w 57150"/>
                <a:gd name="connsiteY6" fmla="*/ 4238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76200">
                  <a:moveTo>
                    <a:pt x="60008" y="42380"/>
                  </a:moveTo>
                  <a:lnTo>
                    <a:pt x="56197" y="23330"/>
                  </a:lnTo>
                  <a:cubicBezTo>
                    <a:pt x="53340" y="8090"/>
                    <a:pt x="39053" y="-2387"/>
                    <a:pt x="22860" y="470"/>
                  </a:cubicBezTo>
                  <a:lnTo>
                    <a:pt x="0" y="4280"/>
                  </a:lnTo>
                  <a:lnTo>
                    <a:pt x="13335" y="78575"/>
                  </a:lnTo>
                  <a:lnTo>
                    <a:pt x="36195" y="74765"/>
                  </a:lnTo>
                  <a:cubicBezTo>
                    <a:pt x="52388" y="72860"/>
                    <a:pt x="61913" y="57620"/>
                    <a:pt x="60008" y="42380"/>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6" name="شكل حر: شكل 45">
              <a:extLst>
                <a:ext uri="{FF2B5EF4-FFF2-40B4-BE49-F238E27FC236}">
                  <a16:creationId xmlns:a16="http://schemas.microsoft.com/office/drawing/2014/main" id="{611161D8-0A75-4AD8-BEB8-7606AD4EC907}"/>
                </a:ext>
              </a:extLst>
            </p:cNvPr>
            <p:cNvSpPr/>
            <p:nvPr/>
          </p:nvSpPr>
          <p:spPr>
            <a:xfrm>
              <a:off x="3104929" y="1574907"/>
              <a:ext cx="59426" cy="103996"/>
            </a:xfrm>
            <a:custGeom>
              <a:avLst/>
              <a:gdLst>
                <a:gd name="connsiteX0" fmla="*/ 44914 w 38100"/>
                <a:gd name="connsiteY0" fmla="*/ 72390 h 66675"/>
                <a:gd name="connsiteX1" fmla="*/ 27769 w 38100"/>
                <a:gd name="connsiteY1" fmla="*/ 75248 h 66675"/>
                <a:gd name="connsiteX2" fmla="*/ 18244 w 38100"/>
                <a:gd name="connsiteY2" fmla="*/ 68580 h 66675"/>
                <a:gd name="connsiteX3" fmla="*/ 18244 w 38100"/>
                <a:gd name="connsiteY3" fmla="*/ 68580 h 66675"/>
                <a:gd name="connsiteX4" fmla="*/ 24912 w 38100"/>
                <a:gd name="connsiteY4" fmla="*/ 59055 h 66675"/>
                <a:gd name="connsiteX5" fmla="*/ 22054 w 38100"/>
                <a:gd name="connsiteY5" fmla="*/ 60008 h 66675"/>
                <a:gd name="connsiteX6" fmla="*/ 10624 w 38100"/>
                <a:gd name="connsiteY6" fmla="*/ 52388 h 66675"/>
                <a:gd name="connsiteX7" fmla="*/ 10624 w 38100"/>
                <a:gd name="connsiteY7" fmla="*/ 52388 h 66675"/>
                <a:gd name="connsiteX8" fmla="*/ 18244 w 38100"/>
                <a:gd name="connsiteY8" fmla="*/ 40958 h 66675"/>
                <a:gd name="connsiteX9" fmla="*/ 15387 w 38100"/>
                <a:gd name="connsiteY9" fmla="*/ 41910 h 66675"/>
                <a:gd name="connsiteX10" fmla="*/ 3957 w 38100"/>
                <a:gd name="connsiteY10" fmla="*/ 34290 h 66675"/>
                <a:gd name="connsiteX11" fmla="*/ 3957 w 38100"/>
                <a:gd name="connsiteY11" fmla="*/ 34290 h 66675"/>
                <a:gd name="connsiteX12" fmla="*/ 11577 w 38100"/>
                <a:gd name="connsiteY12" fmla="*/ 22860 h 66675"/>
                <a:gd name="connsiteX13" fmla="*/ 147 w 38100"/>
                <a:gd name="connsiteY13" fmla="*/ 15240 h 66675"/>
                <a:gd name="connsiteX14" fmla="*/ 147 w 38100"/>
                <a:gd name="connsiteY14" fmla="*/ 15240 h 66675"/>
                <a:gd name="connsiteX15" fmla="*/ 7767 w 38100"/>
                <a:gd name="connsiteY15" fmla="*/ 3810 h 66675"/>
                <a:gd name="connsiteX16" fmla="*/ 30627 w 38100"/>
                <a:gd name="connsiteY16" fmla="*/ 0 h 66675"/>
                <a:gd name="connsiteX17" fmla="*/ 44914 w 38100"/>
                <a:gd name="connsiteY17" fmla="*/ 7239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100" h="66675">
                  <a:moveTo>
                    <a:pt x="44914" y="72390"/>
                  </a:moveTo>
                  <a:lnTo>
                    <a:pt x="27769" y="75248"/>
                  </a:lnTo>
                  <a:cubicBezTo>
                    <a:pt x="23007" y="76200"/>
                    <a:pt x="18244" y="73343"/>
                    <a:pt x="18244" y="68580"/>
                  </a:cubicBezTo>
                  <a:lnTo>
                    <a:pt x="18244" y="68580"/>
                  </a:lnTo>
                  <a:cubicBezTo>
                    <a:pt x="17292" y="63818"/>
                    <a:pt x="20149" y="59055"/>
                    <a:pt x="24912" y="59055"/>
                  </a:cubicBezTo>
                  <a:lnTo>
                    <a:pt x="22054" y="60008"/>
                  </a:lnTo>
                  <a:cubicBezTo>
                    <a:pt x="17292" y="60960"/>
                    <a:pt x="11577" y="57150"/>
                    <a:pt x="10624" y="52388"/>
                  </a:cubicBezTo>
                  <a:lnTo>
                    <a:pt x="10624" y="52388"/>
                  </a:lnTo>
                  <a:cubicBezTo>
                    <a:pt x="9672" y="47625"/>
                    <a:pt x="13482" y="41910"/>
                    <a:pt x="18244" y="40958"/>
                  </a:cubicBezTo>
                  <a:lnTo>
                    <a:pt x="15387" y="41910"/>
                  </a:lnTo>
                  <a:cubicBezTo>
                    <a:pt x="10624" y="42863"/>
                    <a:pt x="4909" y="39053"/>
                    <a:pt x="3957" y="34290"/>
                  </a:cubicBezTo>
                  <a:lnTo>
                    <a:pt x="3957" y="34290"/>
                  </a:lnTo>
                  <a:cubicBezTo>
                    <a:pt x="3004" y="29528"/>
                    <a:pt x="6814" y="23813"/>
                    <a:pt x="11577" y="22860"/>
                  </a:cubicBezTo>
                  <a:cubicBezTo>
                    <a:pt x="6814" y="23813"/>
                    <a:pt x="1099" y="20003"/>
                    <a:pt x="147" y="15240"/>
                  </a:cubicBezTo>
                  <a:lnTo>
                    <a:pt x="147" y="15240"/>
                  </a:lnTo>
                  <a:cubicBezTo>
                    <a:pt x="-806" y="10478"/>
                    <a:pt x="3004" y="4763"/>
                    <a:pt x="7767" y="3810"/>
                  </a:cubicBezTo>
                  <a:lnTo>
                    <a:pt x="30627" y="0"/>
                  </a:lnTo>
                  <a:lnTo>
                    <a:pt x="44914" y="72390"/>
                  </a:ln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7" name="شكل حر: شكل 46">
              <a:extLst>
                <a:ext uri="{FF2B5EF4-FFF2-40B4-BE49-F238E27FC236}">
                  <a16:creationId xmlns:a16="http://schemas.microsoft.com/office/drawing/2014/main" id="{C286B2D2-049B-4E3F-A18A-457E0175BA77}"/>
                </a:ext>
              </a:extLst>
            </p:cNvPr>
            <p:cNvSpPr/>
            <p:nvPr/>
          </p:nvSpPr>
          <p:spPr>
            <a:xfrm>
              <a:off x="3218066" y="1551137"/>
              <a:ext cx="89139" cy="118852"/>
            </a:xfrm>
            <a:custGeom>
              <a:avLst/>
              <a:gdLst>
                <a:gd name="connsiteX0" fmla="*/ 58103 w 57150"/>
                <a:gd name="connsiteY0" fmla="*/ 65723 h 76200"/>
                <a:gd name="connsiteX1" fmla="*/ 36195 w 57150"/>
                <a:gd name="connsiteY1" fmla="*/ 0 h 76200"/>
                <a:gd name="connsiteX2" fmla="*/ 0 w 57150"/>
                <a:gd name="connsiteY2" fmla="*/ 11430 h 76200"/>
                <a:gd name="connsiteX3" fmla="*/ 20003 w 57150"/>
                <a:gd name="connsiteY3" fmla="*/ 77152 h 76200"/>
              </a:gdLst>
              <a:ahLst/>
              <a:cxnLst>
                <a:cxn ang="0">
                  <a:pos x="connsiteX0" y="connsiteY0"/>
                </a:cxn>
                <a:cxn ang="0">
                  <a:pos x="connsiteX1" y="connsiteY1"/>
                </a:cxn>
                <a:cxn ang="0">
                  <a:pos x="connsiteX2" y="connsiteY2"/>
                </a:cxn>
                <a:cxn ang="0">
                  <a:pos x="connsiteX3" y="connsiteY3"/>
                </a:cxn>
              </a:cxnLst>
              <a:rect l="l" t="t" r="r" b="b"/>
              <a:pathLst>
                <a:path w="57150" h="76200">
                  <a:moveTo>
                    <a:pt x="58103" y="65723"/>
                  </a:moveTo>
                  <a:lnTo>
                    <a:pt x="36195" y="0"/>
                  </a:lnTo>
                  <a:lnTo>
                    <a:pt x="0" y="11430"/>
                  </a:lnTo>
                  <a:lnTo>
                    <a:pt x="20003" y="77152"/>
                  </a:lnTo>
                  <a:close/>
                </a:path>
              </a:pathLst>
            </a:custGeom>
            <a:solidFill>
              <a:srgbClr val="EDEDED"/>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8" name="شكل حر: شكل 47">
              <a:extLst>
                <a:ext uri="{FF2B5EF4-FFF2-40B4-BE49-F238E27FC236}">
                  <a16:creationId xmlns:a16="http://schemas.microsoft.com/office/drawing/2014/main" id="{6F74164D-A8E1-4C0A-BF78-B6D917D9F21B}"/>
                </a:ext>
              </a:extLst>
            </p:cNvPr>
            <p:cNvSpPr/>
            <p:nvPr/>
          </p:nvSpPr>
          <p:spPr>
            <a:xfrm>
              <a:off x="3240352" y="1086779"/>
              <a:ext cx="356556" cy="579404"/>
            </a:xfrm>
            <a:custGeom>
              <a:avLst/>
              <a:gdLst>
                <a:gd name="connsiteX0" fmla="*/ 134303 w 228600"/>
                <a:gd name="connsiteY0" fmla="*/ 228183 h 371475"/>
                <a:gd name="connsiteX1" fmla="*/ 0 w 228600"/>
                <a:gd name="connsiteY1" fmla="*/ 304383 h 371475"/>
                <a:gd name="connsiteX2" fmla="*/ 22860 w 228600"/>
                <a:gd name="connsiteY2" fmla="*/ 378678 h 371475"/>
                <a:gd name="connsiteX3" fmla="*/ 237173 w 228600"/>
                <a:gd name="connsiteY3" fmla="*/ 258663 h 371475"/>
                <a:gd name="connsiteX4" fmla="*/ 198120 w 228600"/>
                <a:gd name="connsiteY4" fmla="*/ 55780 h 371475"/>
                <a:gd name="connsiteX5" fmla="*/ 169545 w 228600"/>
                <a:gd name="connsiteY5" fmla="*/ 8155 h 371475"/>
                <a:gd name="connsiteX6" fmla="*/ 115253 w 228600"/>
                <a:gd name="connsiteY6" fmla="*/ 15775 h 371475"/>
                <a:gd name="connsiteX7" fmla="*/ 91440 w 228600"/>
                <a:gd name="connsiteY7" fmla="*/ 79593 h 371475"/>
                <a:gd name="connsiteX8" fmla="*/ 134303 w 228600"/>
                <a:gd name="connsiteY8" fmla="*/ 228183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600" h="371475">
                  <a:moveTo>
                    <a:pt x="134303" y="228183"/>
                  </a:moveTo>
                  <a:cubicBezTo>
                    <a:pt x="134303" y="228183"/>
                    <a:pt x="69533" y="266283"/>
                    <a:pt x="0" y="304383"/>
                  </a:cubicBezTo>
                  <a:lnTo>
                    <a:pt x="22860" y="378678"/>
                  </a:lnTo>
                  <a:cubicBezTo>
                    <a:pt x="115253" y="355818"/>
                    <a:pt x="243840" y="299620"/>
                    <a:pt x="237173" y="258663"/>
                  </a:cubicBezTo>
                  <a:cubicBezTo>
                    <a:pt x="226695" y="199608"/>
                    <a:pt x="211455" y="115788"/>
                    <a:pt x="198120" y="55780"/>
                  </a:cubicBezTo>
                  <a:cubicBezTo>
                    <a:pt x="194310" y="38635"/>
                    <a:pt x="182880" y="19585"/>
                    <a:pt x="169545" y="8155"/>
                  </a:cubicBezTo>
                  <a:cubicBezTo>
                    <a:pt x="151448" y="-6132"/>
                    <a:pt x="131445" y="-417"/>
                    <a:pt x="115253" y="15775"/>
                  </a:cubicBezTo>
                  <a:cubicBezTo>
                    <a:pt x="100013" y="32920"/>
                    <a:pt x="90488" y="55780"/>
                    <a:pt x="91440" y="79593"/>
                  </a:cubicBezTo>
                  <a:cubicBezTo>
                    <a:pt x="93345" y="104358"/>
                    <a:pt x="134303" y="228183"/>
                    <a:pt x="134303" y="228183"/>
                  </a:cubicBezTo>
                  <a:close/>
                </a:path>
              </a:pathLst>
            </a:custGeom>
            <a:solidFill>
              <a:srgbClr val="57575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9" name="شكل حر: شكل 48">
              <a:extLst>
                <a:ext uri="{FF2B5EF4-FFF2-40B4-BE49-F238E27FC236}">
                  <a16:creationId xmlns:a16="http://schemas.microsoft.com/office/drawing/2014/main" id="{AECEC3B3-F84C-4014-86D1-09EA842701D5}"/>
                </a:ext>
              </a:extLst>
            </p:cNvPr>
            <p:cNvSpPr/>
            <p:nvPr/>
          </p:nvSpPr>
          <p:spPr>
            <a:xfrm>
              <a:off x="3287523" y="1635912"/>
              <a:ext cx="14857" cy="14857"/>
            </a:xfrm>
            <a:custGeom>
              <a:avLst/>
              <a:gdLst>
                <a:gd name="connsiteX0" fmla="*/ 12696 w 9525"/>
                <a:gd name="connsiteY0" fmla="*/ 4788 h 9525"/>
                <a:gd name="connsiteX1" fmla="*/ 11029 w 9525"/>
                <a:gd name="connsiteY1" fmla="*/ 12696 h 9525"/>
                <a:gd name="connsiteX2" fmla="*/ 3120 w 9525"/>
                <a:gd name="connsiteY2" fmla="*/ 11029 h 9525"/>
                <a:gd name="connsiteX3" fmla="*/ 4788 w 9525"/>
                <a:gd name="connsiteY3" fmla="*/ 3120 h 9525"/>
                <a:gd name="connsiteX4" fmla="*/ 12696 w 9525"/>
                <a:gd name="connsiteY4" fmla="*/ 478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2696" y="4788"/>
                  </a:moveTo>
                  <a:cubicBezTo>
                    <a:pt x="14420" y="7432"/>
                    <a:pt x="13673" y="10973"/>
                    <a:pt x="11029" y="12696"/>
                  </a:cubicBezTo>
                  <a:cubicBezTo>
                    <a:pt x="8384" y="14420"/>
                    <a:pt x="4844" y="13673"/>
                    <a:pt x="3120" y="11029"/>
                  </a:cubicBezTo>
                  <a:cubicBezTo>
                    <a:pt x="1397" y="8385"/>
                    <a:pt x="2144" y="4844"/>
                    <a:pt x="4788" y="3120"/>
                  </a:cubicBezTo>
                  <a:cubicBezTo>
                    <a:pt x="7432" y="1397"/>
                    <a:pt x="10973" y="2144"/>
                    <a:pt x="12696" y="4788"/>
                  </a:cubicBezTo>
                  <a:close/>
                </a:path>
              </a:pathLst>
            </a:custGeom>
            <a:solidFill>
              <a:srgbClr val="FFFFFF"/>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50" name="شكل حر: شكل 49">
              <a:extLst>
                <a:ext uri="{FF2B5EF4-FFF2-40B4-BE49-F238E27FC236}">
                  <a16:creationId xmlns:a16="http://schemas.microsoft.com/office/drawing/2014/main" id="{A549CE17-5FF4-4F43-AB2D-C299EDAC63B9}"/>
                </a:ext>
              </a:extLst>
            </p:cNvPr>
            <p:cNvSpPr/>
            <p:nvPr/>
          </p:nvSpPr>
          <p:spPr>
            <a:xfrm>
              <a:off x="3316788" y="1626365"/>
              <a:ext cx="14857" cy="14857"/>
            </a:xfrm>
            <a:custGeom>
              <a:avLst/>
              <a:gdLst>
                <a:gd name="connsiteX0" fmla="*/ 12696 w 9525"/>
                <a:gd name="connsiteY0" fmla="*/ 4787 h 9525"/>
                <a:gd name="connsiteX1" fmla="*/ 11029 w 9525"/>
                <a:gd name="connsiteY1" fmla="*/ 12696 h 9525"/>
                <a:gd name="connsiteX2" fmla="*/ 3121 w 9525"/>
                <a:gd name="connsiteY2" fmla="*/ 11029 h 9525"/>
                <a:gd name="connsiteX3" fmla="*/ 4787 w 9525"/>
                <a:gd name="connsiteY3" fmla="*/ 3121 h 9525"/>
                <a:gd name="connsiteX4" fmla="*/ 12696 w 9525"/>
                <a:gd name="connsiteY4" fmla="*/ 4787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2696" y="4787"/>
                  </a:moveTo>
                  <a:cubicBezTo>
                    <a:pt x="14420" y="7431"/>
                    <a:pt x="13673" y="10972"/>
                    <a:pt x="11029" y="12696"/>
                  </a:cubicBezTo>
                  <a:cubicBezTo>
                    <a:pt x="8385" y="14420"/>
                    <a:pt x="4845" y="13673"/>
                    <a:pt x="3121" y="11029"/>
                  </a:cubicBezTo>
                  <a:cubicBezTo>
                    <a:pt x="1397" y="8385"/>
                    <a:pt x="2143" y="4845"/>
                    <a:pt x="4787" y="3121"/>
                  </a:cubicBezTo>
                  <a:cubicBezTo>
                    <a:pt x="7432" y="1397"/>
                    <a:pt x="10972" y="2143"/>
                    <a:pt x="12696" y="4787"/>
                  </a:cubicBezTo>
                  <a:close/>
                </a:path>
              </a:pathLst>
            </a:custGeom>
            <a:solidFill>
              <a:srgbClr val="FFFFFF"/>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pSp>
    </p:spTree>
    <p:extLst>
      <p:ext uri="{BB962C8B-B14F-4D97-AF65-F5344CB8AC3E}">
        <p14:creationId xmlns:p14="http://schemas.microsoft.com/office/powerpoint/2010/main" val="1836080965"/>
      </p:ext>
    </p:extLst>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down)">
                                      <p:cBhvr>
                                        <p:cTn id="11" dur="580">
                                          <p:stCondLst>
                                            <p:cond delay="0"/>
                                          </p:stCondLst>
                                        </p:cTn>
                                        <p:tgtEl>
                                          <p:spTgt spid="53"/>
                                        </p:tgtEl>
                                      </p:cBhvr>
                                    </p:animEffect>
                                    <p:anim calcmode="lin" valueType="num">
                                      <p:cBhvr>
                                        <p:cTn id="12"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7" dur="26">
                                          <p:stCondLst>
                                            <p:cond delay="650"/>
                                          </p:stCondLst>
                                        </p:cTn>
                                        <p:tgtEl>
                                          <p:spTgt spid="53"/>
                                        </p:tgtEl>
                                      </p:cBhvr>
                                      <p:to x="100000" y="60000"/>
                                    </p:animScale>
                                    <p:animScale>
                                      <p:cBhvr>
                                        <p:cTn id="18" dur="166" decel="50000">
                                          <p:stCondLst>
                                            <p:cond delay="676"/>
                                          </p:stCondLst>
                                        </p:cTn>
                                        <p:tgtEl>
                                          <p:spTgt spid="53"/>
                                        </p:tgtEl>
                                      </p:cBhvr>
                                      <p:to x="100000" y="100000"/>
                                    </p:animScale>
                                    <p:animScale>
                                      <p:cBhvr>
                                        <p:cTn id="19" dur="26">
                                          <p:stCondLst>
                                            <p:cond delay="1312"/>
                                          </p:stCondLst>
                                        </p:cTn>
                                        <p:tgtEl>
                                          <p:spTgt spid="53"/>
                                        </p:tgtEl>
                                      </p:cBhvr>
                                      <p:to x="100000" y="80000"/>
                                    </p:animScale>
                                    <p:animScale>
                                      <p:cBhvr>
                                        <p:cTn id="20" dur="166" decel="50000">
                                          <p:stCondLst>
                                            <p:cond delay="1338"/>
                                          </p:stCondLst>
                                        </p:cTn>
                                        <p:tgtEl>
                                          <p:spTgt spid="53"/>
                                        </p:tgtEl>
                                      </p:cBhvr>
                                      <p:to x="100000" y="100000"/>
                                    </p:animScale>
                                    <p:animScale>
                                      <p:cBhvr>
                                        <p:cTn id="21" dur="26">
                                          <p:stCondLst>
                                            <p:cond delay="1642"/>
                                          </p:stCondLst>
                                        </p:cTn>
                                        <p:tgtEl>
                                          <p:spTgt spid="53"/>
                                        </p:tgtEl>
                                      </p:cBhvr>
                                      <p:to x="100000" y="90000"/>
                                    </p:animScale>
                                    <p:animScale>
                                      <p:cBhvr>
                                        <p:cTn id="22" dur="166" decel="50000">
                                          <p:stCondLst>
                                            <p:cond delay="1668"/>
                                          </p:stCondLst>
                                        </p:cTn>
                                        <p:tgtEl>
                                          <p:spTgt spid="53"/>
                                        </p:tgtEl>
                                      </p:cBhvr>
                                      <p:to x="100000" y="100000"/>
                                    </p:animScale>
                                    <p:animScale>
                                      <p:cBhvr>
                                        <p:cTn id="23" dur="26">
                                          <p:stCondLst>
                                            <p:cond delay="1808"/>
                                          </p:stCondLst>
                                        </p:cTn>
                                        <p:tgtEl>
                                          <p:spTgt spid="53"/>
                                        </p:tgtEl>
                                      </p:cBhvr>
                                      <p:to x="100000" y="95000"/>
                                    </p:animScale>
                                    <p:animScale>
                                      <p:cBhvr>
                                        <p:cTn id="24" dur="166" decel="50000">
                                          <p:stCondLst>
                                            <p:cond delay="1834"/>
                                          </p:stCondLst>
                                        </p:cTn>
                                        <p:tgtEl>
                                          <p:spTgt spid="53"/>
                                        </p:tgtEl>
                                      </p:cBhvr>
                                      <p:to x="100000" y="100000"/>
                                    </p:animScale>
                                  </p:childTnLst>
                                </p:cTn>
                              </p:par>
                            </p:childTnLst>
                          </p:cTn>
                        </p:par>
                        <p:par>
                          <p:cTn id="25" fill="hold">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right)">
                                      <p:cBhvr>
                                        <p:cTn id="28" dur="500"/>
                                        <p:tgtEl>
                                          <p:spTgt spid="2"/>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08"/>
                                        </p:tgtEl>
                                        <p:attrNameLst>
                                          <p:attrName>style.visibility</p:attrName>
                                        </p:attrNameLst>
                                      </p:cBhvr>
                                      <p:to>
                                        <p:strVal val="visible"/>
                                      </p:to>
                                    </p:set>
                                    <p:animEffect transition="in" filter="wipe(right)">
                                      <p:cBhvr>
                                        <p:cTn id="31" dur="500"/>
                                        <p:tgtEl>
                                          <p:spTgt spid="108"/>
                                        </p:tgtEl>
                                      </p:cBhvr>
                                    </p:animEffect>
                                  </p:childTnLst>
                                </p:cTn>
                              </p:par>
                              <p:par>
                                <p:cTn id="32" presetID="16" presetClass="entr" presetSubtype="21"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15000">
              <a:srgbClr val="619A16"/>
            </a:gs>
            <a:gs pos="15000">
              <a:schemeClr val="bg1">
                <a:lumMod val="95000"/>
              </a:schemeClr>
            </a:gs>
          </a:gsLst>
          <a:lin ang="16200000" scaled="1"/>
          <a:tileRect/>
        </a:gradFill>
        <a:effectLst/>
      </p:bgPr>
    </p:bg>
    <p:spTree>
      <p:nvGrpSpPr>
        <p:cNvPr id="1" name=""/>
        <p:cNvGrpSpPr/>
        <p:nvPr/>
      </p:nvGrpSpPr>
      <p:grpSpPr>
        <a:xfrm>
          <a:off x="0" y="0"/>
          <a:ext cx="0" cy="0"/>
          <a:chOff x="0" y="0"/>
          <a:chExt cx="0" cy="0"/>
        </a:xfrm>
      </p:grpSpPr>
      <p:sp>
        <p:nvSpPr>
          <p:cNvPr id="123" name="مثلث متساوي الساقين 122">
            <a:extLst>
              <a:ext uri="{FF2B5EF4-FFF2-40B4-BE49-F238E27FC236}">
                <a16:creationId xmlns:a16="http://schemas.microsoft.com/office/drawing/2014/main" id="{3EC78294-3A7B-49CE-BB46-D673D7706F11}"/>
              </a:ext>
            </a:extLst>
          </p:cNvPr>
          <p:cNvSpPr/>
          <p:nvPr/>
        </p:nvSpPr>
        <p:spPr>
          <a:xfrm flipH="1" flipV="1">
            <a:off x="0" y="-2"/>
            <a:ext cx="12192000" cy="1969768"/>
          </a:xfrm>
          <a:prstGeom prst="triangle">
            <a:avLst>
              <a:gd name="adj" fmla="val 0"/>
            </a:avLst>
          </a:prstGeom>
          <a:solidFill>
            <a:srgbClr val="619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5" name="TextBox 138">
            <a:extLst>
              <a:ext uri="{FF2B5EF4-FFF2-40B4-BE49-F238E27FC236}">
                <a16:creationId xmlns:a16="http://schemas.microsoft.com/office/drawing/2014/main" id="{ECB9B077-08BF-4BBA-B8B9-374DA540AE8B}"/>
              </a:ext>
            </a:extLst>
          </p:cNvPr>
          <p:cNvSpPr txBox="1"/>
          <p:nvPr/>
        </p:nvSpPr>
        <p:spPr>
          <a:xfrm flipH="1">
            <a:off x="4563537" y="271319"/>
            <a:ext cx="5692715" cy="830997"/>
          </a:xfrm>
          <a:prstGeom prst="rect">
            <a:avLst/>
          </a:prstGeom>
          <a:noFill/>
        </p:spPr>
        <p:txBody>
          <a:bodyPr wrap="square" lIns="0" tIns="0" rIns="0" bIns="0" rtlCol="0">
            <a:spAutoFit/>
          </a:bodyPr>
          <a:lstStyle/>
          <a:p>
            <a:pPr algn="justLow"/>
            <a:r>
              <a:rPr lang="ar-IQ" sz="5400" dirty="0">
                <a:solidFill>
                  <a:srgbClr val="FFFF66"/>
                </a:solidFill>
                <a:latin typeface="STV" pitchFamily="2" charset="-78"/>
                <a:cs typeface="STV" pitchFamily="2" charset="-78"/>
              </a:rPr>
              <a:t>الرغبة</a:t>
            </a:r>
            <a:endParaRPr lang="en-US" sz="5400" b="1" dirty="0">
              <a:solidFill>
                <a:srgbClr val="FFFF66"/>
              </a:solidFill>
              <a:latin typeface="STV" pitchFamily="2" charset="-78"/>
              <a:cs typeface="STV" pitchFamily="2" charset="-78"/>
            </a:endParaRPr>
          </a:p>
        </p:txBody>
      </p:sp>
      <p:sp>
        <p:nvSpPr>
          <p:cNvPr id="104" name="Freeform 118">
            <a:extLst>
              <a:ext uri="{FF2B5EF4-FFF2-40B4-BE49-F238E27FC236}">
                <a16:creationId xmlns:a16="http://schemas.microsoft.com/office/drawing/2014/main" id="{B58B8FFD-B18C-40E1-89F4-B90516F87488}"/>
              </a:ext>
            </a:extLst>
          </p:cNvPr>
          <p:cNvSpPr>
            <a:spLocks/>
          </p:cNvSpPr>
          <p:nvPr/>
        </p:nvSpPr>
        <p:spPr bwMode="auto">
          <a:xfrm>
            <a:off x="1314231" y="5401915"/>
            <a:ext cx="38095" cy="75397"/>
          </a:xfrm>
          <a:custGeom>
            <a:avLst/>
            <a:gdLst>
              <a:gd name="T0" fmla="*/ 0 w 16"/>
              <a:gd name="T1" fmla="*/ 32 h 32"/>
              <a:gd name="T2" fmla="*/ 16 w 16"/>
              <a:gd name="T3" fmla="*/ 0 h 32"/>
              <a:gd name="T4" fmla="*/ 7 w 16"/>
              <a:gd name="T5" fmla="*/ 16 h 32"/>
              <a:gd name="T6" fmla="*/ 0 w 16"/>
              <a:gd name="T7" fmla="*/ 32 h 32"/>
            </a:gdLst>
            <a:ahLst/>
            <a:cxnLst>
              <a:cxn ang="0">
                <a:pos x="T0" y="T1"/>
              </a:cxn>
              <a:cxn ang="0">
                <a:pos x="T2" y="T3"/>
              </a:cxn>
              <a:cxn ang="0">
                <a:pos x="T4" y="T5"/>
              </a:cxn>
              <a:cxn ang="0">
                <a:pos x="T6" y="T7"/>
              </a:cxn>
            </a:cxnLst>
            <a:rect l="0" t="0" r="r" b="b"/>
            <a:pathLst>
              <a:path w="16" h="32">
                <a:moveTo>
                  <a:pt x="0" y="32"/>
                </a:moveTo>
                <a:cubicBezTo>
                  <a:pt x="1" y="19"/>
                  <a:pt x="2" y="7"/>
                  <a:pt x="16" y="0"/>
                </a:cubicBezTo>
                <a:cubicBezTo>
                  <a:pt x="12" y="6"/>
                  <a:pt x="9" y="11"/>
                  <a:pt x="7" y="16"/>
                </a:cubicBezTo>
                <a:cubicBezTo>
                  <a:pt x="4" y="21"/>
                  <a:pt x="2" y="26"/>
                  <a:pt x="0" y="32"/>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sp>
        <p:nvSpPr>
          <p:cNvPr id="38" name="TextBox 141">
            <a:extLst>
              <a:ext uri="{FF2B5EF4-FFF2-40B4-BE49-F238E27FC236}">
                <a16:creationId xmlns:a16="http://schemas.microsoft.com/office/drawing/2014/main" id="{DB36A3DF-E719-4635-B546-43F49C7783F2}"/>
              </a:ext>
            </a:extLst>
          </p:cNvPr>
          <p:cNvSpPr txBox="1"/>
          <p:nvPr/>
        </p:nvSpPr>
        <p:spPr>
          <a:xfrm flipH="1">
            <a:off x="3196975" y="1746108"/>
            <a:ext cx="5431567" cy="615553"/>
          </a:xfrm>
          <a:prstGeom prst="rect">
            <a:avLst/>
          </a:prstGeom>
          <a:noFill/>
        </p:spPr>
        <p:txBody>
          <a:bodyPr wrap="square" lIns="0" tIns="0" rIns="0" bIns="0" rtlCol="0">
            <a:spAutoFit/>
          </a:bodyPr>
          <a:lstStyle/>
          <a:p>
            <a:r>
              <a:rPr lang="ar-IQ" sz="4000" dirty="0">
                <a:solidFill>
                  <a:srgbClr val="619A16"/>
                </a:solidFill>
                <a:cs typeface="Typographical line_0" panose="00000700000000000000" pitchFamily="2" charset="-78"/>
              </a:rPr>
              <a:t>إذا كنت ترغب في تحقيق الحلم : </a:t>
            </a:r>
            <a:endParaRPr lang="en-US" sz="4000" dirty="0">
              <a:solidFill>
                <a:srgbClr val="619A16"/>
              </a:solidFill>
              <a:cs typeface="Typographical line_0" panose="00000700000000000000" pitchFamily="2" charset="-78"/>
            </a:endParaRPr>
          </a:p>
        </p:txBody>
      </p:sp>
      <p:sp>
        <p:nvSpPr>
          <p:cNvPr id="45" name="TextBox 141">
            <a:extLst>
              <a:ext uri="{FF2B5EF4-FFF2-40B4-BE49-F238E27FC236}">
                <a16:creationId xmlns:a16="http://schemas.microsoft.com/office/drawing/2014/main" id="{D474DEB9-56CC-4BFD-9741-315B68938E76}"/>
              </a:ext>
            </a:extLst>
          </p:cNvPr>
          <p:cNvSpPr txBox="1"/>
          <p:nvPr/>
        </p:nvSpPr>
        <p:spPr>
          <a:xfrm flipH="1">
            <a:off x="3246170" y="3122235"/>
            <a:ext cx="5431567" cy="1969770"/>
          </a:xfrm>
          <a:prstGeom prst="rect">
            <a:avLst/>
          </a:prstGeom>
          <a:noFill/>
        </p:spPr>
        <p:txBody>
          <a:bodyPr wrap="square" lIns="0" tIns="0" rIns="0" bIns="0" rtlCol="0">
            <a:spAutoFit/>
          </a:bodyPr>
          <a:lstStyle/>
          <a:p>
            <a:pPr algn="ctr"/>
            <a:r>
              <a:rPr lang="ar-IQ" sz="3200" dirty="0">
                <a:solidFill>
                  <a:srgbClr val="FF0000"/>
                </a:solidFill>
                <a:cs typeface="Typographical line_0" panose="00000700000000000000" pitchFamily="2" charset="-78"/>
              </a:rPr>
              <a:t>لا تعمل في مجال لا ترغب فيه،</a:t>
            </a:r>
          </a:p>
          <a:p>
            <a:pPr algn="ctr"/>
            <a:r>
              <a:rPr lang="ar-IQ" sz="3200" dirty="0">
                <a:cs typeface="Typographical line_0" panose="00000700000000000000" pitchFamily="2" charset="-78"/>
              </a:rPr>
              <a:t> الذي يعمل فيما يُحسِن يَنتُج لكن لا يُبدع، إلا إذا عمل فيما يرغب (يعشق) لأنه ستتولد عنده أفكار يبدع فيها.</a:t>
            </a:r>
            <a:endParaRPr lang="en-US" sz="3200" dirty="0">
              <a:cs typeface="Typographical line_0" panose="00000700000000000000" pitchFamily="2" charset="-78"/>
            </a:endParaRPr>
          </a:p>
        </p:txBody>
      </p:sp>
      <p:grpSp>
        <p:nvGrpSpPr>
          <p:cNvPr id="2" name="مجموعة 1">
            <a:extLst>
              <a:ext uri="{FF2B5EF4-FFF2-40B4-BE49-F238E27FC236}">
                <a16:creationId xmlns:a16="http://schemas.microsoft.com/office/drawing/2014/main" id="{A067F0C3-08FE-482B-81A7-4C4A3E64ECBA}"/>
              </a:ext>
            </a:extLst>
          </p:cNvPr>
          <p:cNvGrpSpPr/>
          <p:nvPr/>
        </p:nvGrpSpPr>
        <p:grpSpPr>
          <a:xfrm>
            <a:off x="10230630" y="-42759"/>
            <a:ext cx="2278659" cy="2052845"/>
            <a:chOff x="10230630" y="-42759"/>
            <a:chExt cx="2278659" cy="2052845"/>
          </a:xfrm>
        </p:grpSpPr>
        <p:pic>
          <p:nvPicPr>
            <p:cNvPr id="3" name="صورة 2">
              <a:extLst>
                <a:ext uri="{FF2B5EF4-FFF2-40B4-BE49-F238E27FC236}">
                  <a16:creationId xmlns:a16="http://schemas.microsoft.com/office/drawing/2014/main" id="{02EF59F3-DD53-49BA-AD55-F5D92F495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0630" y="-42759"/>
              <a:ext cx="2278659" cy="2052845"/>
            </a:xfrm>
            <a:prstGeom prst="rect">
              <a:avLst/>
            </a:prstGeom>
          </p:spPr>
        </p:pic>
        <p:sp>
          <p:nvSpPr>
            <p:cNvPr id="4" name="مربع نص 3">
              <a:extLst>
                <a:ext uri="{FF2B5EF4-FFF2-40B4-BE49-F238E27FC236}">
                  <a16:creationId xmlns:a16="http://schemas.microsoft.com/office/drawing/2014/main" id="{25AE5D26-5730-4428-8B1B-B7627C4AA9AB}"/>
                </a:ext>
              </a:extLst>
            </p:cNvPr>
            <p:cNvSpPr txBox="1"/>
            <p:nvPr/>
          </p:nvSpPr>
          <p:spPr>
            <a:xfrm>
              <a:off x="10803076" y="460389"/>
              <a:ext cx="642937" cy="584775"/>
            </a:xfrm>
            <a:prstGeom prst="rect">
              <a:avLst/>
            </a:prstGeom>
            <a:noFill/>
          </p:spPr>
          <p:txBody>
            <a:bodyPr wrap="square" rtlCol="1">
              <a:spAutoFit/>
            </a:bodyPr>
            <a:lstStyle/>
            <a:p>
              <a:r>
                <a:rPr lang="ar-IQ" sz="3200" dirty="0">
                  <a:cs typeface="Bader" pitchFamily="2" charset="-78"/>
                </a:rPr>
                <a:t>1</a:t>
              </a:r>
            </a:p>
          </p:txBody>
        </p:sp>
      </p:grpSp>
      <p:pic>
        <p:nvPicPr>
          <p:cNvPr id="6" name="صورة 5">
            <a:extLst>
              <a:ext uri="{FF2B5EF4-FFF2-40B4-BE49-F238E27FC236}">
                <a16:creationId xmlns:a16="http://schemas.microsoft.com/office/drawing/2014/main" id="{350186DA-909E-4826-BC67-B1430677D654}"/>
              </a:ext>
            </a:extLst>
          </p:cNvPr>
          <p:cNvPicPr>
            <a:picLocks noChangeAspect="1"/>
          </p:cNvPicPr>
          <p:nvPr/>
        </p:nvPicPr>
        <p:blipFill rotWithShape="1">
          <a:blip r:embed="rId3">
            <a:extLst>
              <a:ext uri="{28A0092B-C50C-407E-A947-70E740481C1C}">
                <a14:useLocalDpi xmlns:a14="http://schemas.microsoft.com/office/drawing/2010/main" val="0"/>
              </a:ext>
            </a:extLst>
          </a:blip>
          <a:srcRect l="24594" t="6558" r="31152" b="13310"/>
          <a:stretch/>
        </p:blipFill>
        <p:spPr>
          <a:xfrm>
            <a:off x="-1" y="1873895"/>
            <a:ext cx="3061185" cy="4993681"/>
          </a:xfrm>
          <a:prstGeom prst="rect">
            <a:avLst/>
          </a:prstGeom>
        </p:spPr>
      </p:pic>
      <p:pic>
        <p:nvPicPr>
          <p:cNvPr id="9" name="صورة 8">
            <a:extLst>
              <a:ext uri="{FF2B5EF4-FFF2-40B4-BE49-F238E27FC236}">
                <a16:creationId xmlns:a16="http://schemas.microsoft.com/office/drawing/2014/main" id="{60235D96-1E88-40A5-8CCA-3F3AB944BFE2}"/>
              </a:ext>
            </a:extLst>
          </p:cNvPr>
          <p:cNvPicPr>
            <a:picLocks noChangeAspect="1"/>
          </p:cNvPicPr>
          <p:nvPr/>
        </p:nvPicPr>
        <p:blipFill rotWithShape="1">
          <a:blip r:embed="rId4">
            <a:extLst>
              <a:ext uri="{28A0092B-C50C-407E-A947-70E740481C1C}">
                <a14:useLocalDpi xmlns:a14="http://schemas.microsoft.com/office/drawing/2010/main" val="0"/>
              </a:ext>
            </a:extLst>
          </a:blip>
          <a:srcRect l="33187" t="12118" r="24169" b="13032"/>
          <a:stretch/>
        </p:blipFill>
        <p:spPr>
          <a:xfrm>
            <a:off x="8945831" y="1734327"/>
            <a:ext cx="3246169" cy="5133249"/>
          </a:xfrm>
          <a:prstGeom prst="rect">
            <a:avLst/>
          </a:prstGeom>
        </p:spPr>
      </p:pic>
    </p:spTree>
    <p:extLst>
      <p:ext uri="{BB962C8B-B14F-4D97-AF65-F5344CB8AC3E}">
        <p14:creationId xmlns:p14="http://schemas.microsoft.com/office/powerpoint/2010/main" val="176702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1)">
                                      <p:cBhvr>
                                        <p:cTn id="10" dur="2000"/>
                                        <p:tgtEl>
                                          <p:spTgt spid="25"/>
                                        </p:tgtEl>
                                      </p:cBhvr>
                                    </p:animEffec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barn(inVertical)">
                                      <p:cBhvr>
                                        <p:cTn id="14" dur="500"/>
                                        <p:tgtEl>
                                          <p:spTgt spid="38"/>
                                        </p:tgtEl>
                                      </p:cBhvr>
                                    </p:animEffect>
                                  </p:childTnLst>
                                </p:cTn>
                              </p:par>
                            </p:childTnLst>
                          </p:cTn>
                        </p:par>
                        <p:par>
                          <p:cTn id="15" fill="hold">
                            <p:stCondLst>
                              <p:cond delay="2500"/>
                            </p:stCondLst>
                            <p:childTnLst>
                              <p:par>
                                <p:cTn id="16" presetID="2" presetClass="entr" presetSubtype="4" fill="hold" grpId="0"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1500" fill="hold"/>
                                        <p:tgtEl>
                                          <p:spTgt spid="45"/>
                                        </p:tgtEl>
                                        <p:attrNameLst>
                                          <p:attrName>ppt_x</p:attrName>
                                        </p:attrNameLst>
                                      </p:cBhvr>
                                      <p:tavLst>
                                        <p:tav tm="0">
                                          <p:val>
                                            <p:strVal val="#ppt_x"/>
                                          </p:val>
                                        </p:tav>
                                        <p:tav tm="100000">
                                          <p:val>
                                            <p:strVal val="#ppt_x"/>
                                          </p:val>
                                        </p:tav>
                                      </p:tavLst>
                                    </p:anim>
                                    <p:anim calcmode="lin" valueType="num">
                                      <p:cBhvr additive="base">
                                        <p:cTn id="19" dur="1500" fill="hold"/>
                                        <p:tgtEl>
                                          <p:spTgt spid="45"/>
                                        </p:tgtEl>
                                        <p:attrNameLst>
                                          <p:attrName>ppt_y</p:attrName>
                                        </p:attrNameLst>
                                      </p:cBhvr>
                                      <p:tavLst>
                                        <p:tav tm="0">
                                          <p:val>
                                            <p:strVal val="1+#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500" fill="hold"/>
                                        <p:tgtEl>
                                          <p:spTgt spid="9"/>
                                        </p:tgtEl>
                                        <p:attrNameLst>
                                          <p:attrName>ppt_x</p:attrName>
                                        </p:attrNameLst>
                                      </p:cBhvr>
                                      <p:tavLst>
                                        <p:tav tm="0">
                                          <p:val>
                                            <p:strVal val="1+#ppt_w/2"/>
                                          </p:val>
                                        </p:tav>
                                        <p:tav tm="100000">
                                          <p:val>
                                            <p:strVal val="#ppt_x"/>
                                          </p:val>
                                        </p:tav>
                                      </p:tavLst>
                                    </p:anim>
                                    <p:anim calcmode="lin" valueType="num">
                                      <p:cBhvr additive="base">
                                        <p:cTn id="23" dur="1500" fill="hold"/>
                                        <p:tgtEl>
                                          <p:spTgt spid="9"/>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500" fill="hold"/>
                                        <p:tgtEl>
                                          <p:spTgt spid="6"/>
                                        </p:tgtEl>
                                        <p:attrNameLst>
                                          <p:attrName>ppt_x</p:attrName>
                                        </p:attrNameLst>
                                      </p:cBhvr>
                                      <p:tavLst>
                                        <p:tav tm="0">
                                          <p:val>
                                            <p:strVal val="0-#ppt_w/2"/>
                                          </p:val>
                                        </p:tav>
                                        <p:tav tm="100000">
                                          <p:val>
                                            <p:strVal val="#ppt_x"/>
                                          </p:val>
                                        </p:tav>
                                      </p:tavLst>
                                    </p:anim>
                                    <p:anim calcmode="lin" valueType="num">
                                      <p:cBhvr additive="base">
                                        <p:cTn id="27"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15000">
              <a:srgbClr val="619A16"/>
            </a:gs>
            <a:gs pos="15000">
              <a:schemeClr val="bg1">
                <a:lumMod val="95000"/>
              </a:schemeClr>
            </a:gs>
          </a:gsLst>
          <a:lin ang="10800000" scaled="1"/>
          <a:tileRect/>
        </a:gradFill>
        <a:effectLst/>
      </p:bgPr>
    </p:bg>
    <p:spTree>
      <p:nvGrpSpPr>
        <p:cNvPr id="1" name=""/>
        <p:cNvGrpSpPr/>
        <p:nvPr/>
      </p:nvGrpSpPr>
      <p:grpSpPr>
        <a:xfrm>
          <a:off x="0" y="0"/>
          <a:ext cx="0" cy="0"/>
          <a:chOff x="0" y="0"/>
          <a:chExt cx="0" cy="0"/>
        </a:xfrm>
      </p:grpSpPr>
      <p:sp>
        <p:nvSpPr>
          <p:cNvPr id="123" name="مثلث متساوي الساقين 122">
            <a:extLst>
              <a:ext uri="{FF2B5EF4-FFF2-40B4-BE49-F238E27FC236}">
                <a16:creationId xmlns:a16="http://schemas.microsoft.com/office/drawing/2014/main" id="{3EC78294-3A7B-49CE-BB46-D673D7706F11}"/>
              </a:ext>
            </a:extLst>
          </p:cNvPr>
          <p:cNvSpPr/>
          <p:nvPr/>
        </p:nvSpPr>
        <p:spPr>
          <a:xfrm rot="16200000" flipV="1">
            <a:off x="-2778265" y="2787379"/>
            <a:ext cx="6857999" cy="1283239"/>
          </a:xfrm>
          <a:prstGeom prst="triangle">
            <a:avLst>
              <a:gd name="adj" fmla="val 10995"/>
            </a:avLst>
          </a:prstGeom>
          <a:solidFill>
            <a:srgbClr val="619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5" name="TextBox 138">
            <a:extLst>
              <a:ext uri="{FF2B5EF4-FFF2-40B4-BE49-F238E27FC236}">
                <a16:creationId xmlns:a16="http://schemas.microsoft.com/office/drawing/2014/main" id="{ECB9B077-08BF-4BBA-B8B9-374DA540AE8B}"/>
              </a:ext>
            </a:extLst>
          </p:cNvPr>
          <p:cNvSpPr txBox="1"/>
          <p:nvPr/>
        </p:nvSpPr>
        <p:spPr>
          <a:xfrm flipH="1">
            <a:off x="4563537" y="271319"/>
            <a:ext cx="5692715" cy="830997"/>
          </a:xfrm>
          <a:prstGeom prst="rect">
            <a:avLst/>
          </a:prstGeom>
          <a:noFill/>
        </p:spPr>
        <p:txBody>
          <a:bodyPr wrap="square" lIns="0" tIns="0" rIns="0" bIns="0" rtlCol="0">
            <a:spAutoFit/>
          </a:bodyPr>
          <a:lstStyle/>
          <a:p>
            <a:pPr algn="justLow"/>
            <a:r>
              <a:rPr lang="ar-IQ" sz="5400" dirty="0">
                <a:solidFill>
                  <a:srgbClr val="619A16"/>
                </a:solidFill>
                <a:latin typeface="STV" pitchFamily="2" charset="-78"/>
                <a:cs typeface="STV" pitchFamily="2" charset="-78"/>
              </a:rPr>
              <a:t>الرغبة</a:t>
            </a:r>
            <a:endParaRPr lang="en-US" sz="5400" b="1" dirty="0">
              <a:solidFill>
                <a:srgbClr val="619A16"/>
              </a:solidFill>
              <a:latin typeface="STV" pitchFamily="2" charset="-78"/>
              <a:cs typeface="STV" pitchFamily="2" charset="-78"/>
            </a:endParaRPr>
          </a:p>
        </p:txBody>
      </p:sp>
      <p:sp>
        <p:nvSpPr>
          <p:cNvPr id="104" name="Freeform 118">
            <a:extLst>
              <a:ext uri="{FF2B5EF4-FFF2-40B4-BE49-F238E27FC236}">
                <a16:creationId xmlns:a16="http://schemas.microsoft.com/office/drawing/2014/main" id="{B58B8FFD-B18C-40E1-89F4-B90516F87488}"/>
              </a:ext>
            </a:extLst>
          </p:cNvPr>
          <p:cNvSpPr>
            <a:spLocks/>
          </p:cNvSpPr>
          <p:nvPr/>
        </p:nvSpPr>
        <p:spPr bwMode="auto">
          <a:xfrm>
            <a:off x="1314231" y="5401915"/>
            <a:ext cx="38095" cy="75397"/>
          </a:xfrm>
          <a:custGeom>
            <a:avLst/>
            <a:gdLst>
              <a:gd name="T0" fmla="*/ 0 w 16"/>
              <a:gd name="T1" fmla="*/ 32 h 32"/>
              <a:gd name="T2" fmla="*/ 16 w 16"/>
              <a:gd name="T3" fmla="*/ 0 h 32"/>
              <a:gd name="T4" fmla="*/ 7 w 16"/>
              <a:gd name="T5" fmla="*/ 16 h 32"/>
              <a:gd name="T6" fmla="*/ 0 w 16"/>
              <a:gd name="T7" fmla="*/ 32 h 32"/>
            </a:gdLst>
            <a:ahLst/>
            <a:cxnLst>
              <a:cxn ang="0">
                <a:pos x="T0" y="T1"/>
              </a:cxn>
              <a:cxn ang="0">
                <a:pos x="T2" y="T3"/>
              </a:cxn>
              <a:cxn ang="0">
                <a:pos x="T4" y="T5"/>
              </a:cxn>
              <a:cxn ang="0">
                <a:pos x="T6" y="T7"/>
              </a:cxn>
            </a:cxnLst>
            <a:rect l="0" t="0" r="r" b="b"/>
            <a:pathLst>
              <a:path w="16" h="32">
                <a:moveTo>
                  <a:pt x="0" y="32"/>
                </a:moveTo>
                <a:cubicBezTo>
                  <a:pt x="1" y="19"/>
                  <a:pt x="2" y="7"/>
                  <a:pt x="16" y="0"/>
                </a:cubicBezTo>
                <a:cubicBezTo>
                  <a:pt x="12" y="6"/>
                  <a:pt x="9" y="11"/>
                  <a:pt x="7" y="16"/>
                </a:cubicBezTo>
                <a:cubicBezTo>
                  <a:pt x="4" y="21"/>
                  <a:pt x="2" y="26"/>
                  <a:pt x="0" y="32"/>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sp>
        <p:nvSpPr>
          <p:cNvPr id="38" name="TextBox 141">
            <a:extLst>
              <a:ext uri="{FF2B5EF4-FFF2-40B4-BE49-F238E27FC236}">
                <a16:creationId xmlns:a16="http://schemas.microsoft.com/office/drawing/2014/main" id="{DB36A3DF-E719-4635-B546-43F49C7783F2}"/>
              </a:ext>
            </a:extLst>
          </p:cNvPr>
          <p:cNvSpPr txBox="1"/>
          <p:nvPr/>
        </p:nvSpPr>
        <p:spPr>
          <a:xfrm flipH="1">
            <a:off x="10330864" y="2612399"/>
            <a:ext cx="1852022" cy="2031325"/>
          </a:xfrm>
          <a:prstGeom prst="rect">
            <a:avLst/>
          </a:prstGeom>
          <a:noFill/>
        </p:spPr>
        <p:txBody>
          <a:bodyPr wrap="square" lIns="0" tIns="0" rIns="0" bIns="0" rtlCol="0">
            <a:spAutoFit/>
          </a:bodyPr>
          <a:lstStyle/>
          <a:p>
            <a:pPr algn="ctr"/>
            <a:r>
              <a:rPr lang="ar-IQ" sz="4400" dirty="0">
                <a:solidFill>
                  <a:srgbClr val="FFFF66"/>
                </a:solidFill>
                <a:cs typeface="Typographical line_0" panose="00000700000000000000" pitchFamily="2" charset="-78"/>
              </a:rPr>
              <a:t>المجال </a:t>
            </a:r>
          </a:p>
          <a:p>
            <a:pPr algn="ctr"/>
            <a:r>
              <a:rPr lang="ar-IQ" sz="4400" dirty="0">
                <a:solidFill>
                  <a:srgbClr val="FFFF66"/>
                </a:solidFill>
                <a:cs typeface="Typographical line_0" panose="00000700000000000000" pitchFamily="2" charset="-78"/>
              </a:rPr>
              <a:t>ليس </a:t>
            </a:r>
          </a:p>
          <a:p>
            <a:pPr algn="ctr"/>
            <a:r>
              <a:rPr lang="ar-IQ" sz="4400" dirty="0">
                <a:solidFill>
                  <a:srgbClr val="FFFF66"/>
                </a:solidFill>
                <a:cs typeface="Typographical line_0" panose="00000700000000000000" pitchFamily="2" charset="-78"/>
              </a:rPr>
              <a:t>التخصص</a:t>
            </a:r>
            <a:endParaRPr lang="en-US" sz="4400" dirty="0">
              <a:solidFill>
                <a:srgbClr val="FFFF66"/>
              </a:solidFill>
              <a:cs typeface="Typographical line_0" panose="00000700000000000000" pitchFamily="2" charset="-78"/>
            </a:endParaRPr>
          </a:p>
        </p:txBody>
      </p:sp>
      <p:sp>
        <p:nvSpPr>
          <p:cNvPr id="45" name="TextBox 141">
            <a:extLst>
              <a:ext uri="{FF2B5EF4-FFF2-40B4-BE49-F238E27FC236}">
                <a16:creationId xmlns:a16="http://schemas.microsoft.com/office/drawing/2014/main" id="{D474DEB9-56CC-4BFD-9741-315B68938E76}"/>
              </a:ext>
            </a:extLst>
          </p:cNvPr>
          <p:cNvSpPr txBox="1"/>
          <p:nvPr/>
        </p:nvSpPr>
        <p:spPr>
          <a:xfrm flipH="1">
            <a:off x="726421" y="1174958"/>
            <a:ext cx="9125687" cy="2585323"/>
          </a:xfrm>
          <a:prstGeom prst="rect">
            <a:avLst/>
          </a:prstGeom>
          <a:noFill/>
        </p:spPr>
        <p:txBody>
          <a:bodyPr wrap="square" lIns="0" tIns="0" rIns="0" bIns="0" rtlCol="0">
            <a:spAutoFit/>
          </a:bodyPr>
          <a:lstStyle/>
          <a:p>
            <a:r>
              <a:rPr lang="ar-IQ" sz="2800" dirty="0">
                <a:solidFill>
                  <a:schemeClr val="tx1">
                    <a:lumMod val="95000"/>
                    <a:lumOff val="5000"/>
                  </a:schemeClr>
                </a:solidFill>
                <a:cs typeface="Typographical line_0" panose="00000700000000000000" pitchFamily="2" charset="-78"/>
              </a:rPr>
              <a:t>فقد أتخصص في شيء ورغبتي وعملي في مجال اخر، نستغرب!!! إحصائيات الجامعات الامريكية لأنها لا توجد إحصائيات كهذه عندنا في الدول العربية: (</a:t>
            </a:r>
            <a:r>
              <a:rPr lang="ar-IQ" sz="2800" dirty="0">
                <a:solidFill>
                  <a:srgbClr val="FF0000"/>
                </a:solidFill>
                <a:cs typeface="Typographical line_0" panose="00000700000000000000" pitchFamily="2" charset="-78"/>
              </a:rPr>
              <a:t>80%</a:t>
            </a:r>
            <a:r>
              <a:rPr lang="ar-IQ" sz="2800" dirty="0">
                <a:solidFill>
                  <a:schemeClr val="tx1">
                    <a:lumMod val="95000"/>
                    <a:lumOff val="5000"/>
                  </a:schemeClr>
                </a:solidFill>
                <a:cs typeface="Typographical line_0" panose="00000700000000000000" pitchFamily="2" charset="-78"/>
              </a:rPr>
              <a:t>) من مخرجات الجامعات الأمريكية إلى ( </a:t>
            </a:r>
            <a:r>
              <a:rPr lang="ar-IQ" sz="2800" dirty="0">
                <a:solidFill>
                  <a:srgbClr val="FF0000"/>
                </a:solidFill>
                <a:cs typeface="Typographical line_0" panose="00000700000000000000" pitchFamily="2" charset="-78"/>
              </a:rPr>
              <a:t>2014</a:t>
            </a:r>
            <a:r>
              <a:rPr lang="ar-IQ" sz="2800" dirty="0">
                <a:solidFill>
                  <a:schemeClr val="tx1">
                    <a:lumMod val="95000"/>
                    <a:lumOff val="5000"/>
                  </a:schemeClr>
                </a:solidFill>
                <a:cs typeface="Typographical line_0" panose="00000700000000000000" pitchFamily="2" charset="-78"/>
              </a:rPr>
              <a:t>) يعملون في غير اختصاصاتهم, أغلب الروائيين هم أطباء، </a:t>
            </a:r>
            <a:r>
              <a:rPr lang="ar-IQ" sz="2800" dirty="0">
                <a:solidFill>
                  <a:srgbClr val="FF0000"/>
                </a:solidFill>
                <a:cs typeface="Typographical line_0" panose="00000700000000000000" pitchFamily="2" charset="-78"/>
              </a:rPr>
              <a:t>مهاتير محمد طبيب</a:t>
            </a:r>
            <a:r>
              <a:rPr lang="ar-IQ" sz="2800" dirty="0">
                <a:solidFill>
                  <a:schemeClr val="tx1">
                    <a:lumMod val="95000"/>
                    <a:lumOff val="5000"/>
                  </a:schemeClr>
                </a:solidFill>
                <a:cs typeface="Typographical line_0" panose="00000700000000000000" pitchFamily="2" charset="-78"/>
              </a:rPr>
              <a:t>، </a:t>
            </a:r>
            <a:r>
              <a:rPr lang="ar-IQ" sz="2800" dirty="0">
                <a:solidFill>
                  <a:srgbClr val="FF0000"/>
                </a:solidFill>
                <a:cs typeface="Typographical line_0" panose="00000700000000000000" pitchFamily="2" charset="-78"/>
              </a:rPr>
              <a:t>أحمد خيري العمري طبيب أسنان</a:t>
            </a:r>
            <a:r>
              <a:rPr lang="ar-IQ" sz="2800" dirty="0">
                <a:solidFill>
                  <a:schemeClr val="tx1">
                    <a:lumMod val="95000"/>
                    <a:lumOff val="5000"/>
                  </a:schemeClr>
                </a:solidFill>
                <a:cs typeface="Typographical line_0" panose="00000700000000000000" pitchFamily="2" charset="-78"/>
              </a:rPr>
              <a:t>، الشعراء </a:t>
            </a:r>
            <a:r>
              <a:rPr lang="ar-IQ" sz="2800" dirty="0">
                <a:solidFill>
                  <a:srgbClr val="FF0000"/>
                </a:solidFill>
                <a:cs typeface="Typographical line_0" panose="00000700000000000000" pitchFamily="2" charset="-78"/>
              </a:rPr>
              <a:t>وليد الصرّاف</a:t>
            </a:r>
            <a:r>
              <a:rPr lang="ar-IQ" sz="2800" dirty="0">
                <a:solidFill>
                  <a:schemeClr val="tx1">
                    <a:lumMod val="95000"/>
                    <a:lumOff val="5000"/>
                  </a:schemeClr>
                </a:solidFill>
                <a:cs typeface="Typographical line_0" panose="00000700000000000000" pitchFamily="2" charset="-78"/>
              </a:rPr>
              <a:t>، إذن الاستثمار الأمثل لمشروعك أن تكون رغبتك في مجالك وتخصصك وتطوعك واحد.</a:t>
            </a:r>
            <a:endParaRPr lang="en-US" sz="2800" dirty="0">
              <a:solidFill>
                <a:schemeClr val="tx1">
                  <a:lumMod val="95000"/>
                  <a:lumOff val="5000"/>
                </a:schemeClr>
              </a:solidFill>
              <a:cs typeface="Typographical line_0" panose="00000700000000000000" pitchFamily="2" charset="-78"/>
            </a:endParaRPr>
          </a:p>
        </p:txBody>
      </p:sp>
      <p:grpSp>
        <p:nvGrpSpPr>
          <p:cNvPr id="2" name="مجموعة 1">
            <a:extLst>
              <a:ext uri="{FF2B5EF4-FFF2-40B4-BE49-F238E27FC236}">
                <a16:creationId xmlns:a16="http://schemas.microsoft.com/office/drawing/2014/main" id="{EC9A6B03-2ACC-4F6B-BC7D-9938D87B0AD6}"/>
              </a:ext>
            </a:extLst>
          </p:cNvPr>
          <p:cNvGrpSpPr/>
          <p:nvPr/>
        </p:nvGrpSpPr>
        <p:grpSpPr>
          <a:xfrm>
            <a:off x="10230630" y="-42759"/>
            <a:ext cx="2278659" cy="2052845"/>
            <a:chOff x="10230630" y="-42759"/>
            <a:chExt cx="2278659" cy="2052845"/>
          </a:xfrm>
        </p:grpSpPr>
        <p:pic>
          <p:nvPicPr>
            <p:cNvPr id="3" name="صورة 2">
              <a:extLst>
                <a:ext uri="{FF2B5EF4-FFF2-40B4-BE49-F238E27FC236}">
                  <a16:creationId xmlns:a16="http://schemas.microsoft.com/office/drawing/2014/main" id="{02EF59F3-DD53-49BA-AD55-F5D92F495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0630" y="-42759"/>
              <a:ext cx="2278659" cy="2052845"/>
            </a:xfrm>
            <a:prstGeom prst="rect">
              <a:avLst/>
            </a:prstGeom>
          </p:spPr>
        </p:pic>
        <p:sp>
          <p:nvSpPr>
            <p:cNvPr id="4" name="مربع نص 3">
              <a:extLst>
                <a:ext uri="{FF2B5EF4-FFF2-40B4-BE49-F238E27FC236}">
                  <a16:creationId xmlns:a16="http://schemas.microsoft.com/office/drawing/2014/main" id="{25AE5D26-5730-4428-8B1B-B7627C4AA9AB}"/>
                </a:ext>
              </a:extLst>
            </p:cNvPr>
            <p:cNvSpPr txBox="1"/>
            <p:nvPr/>
          </p:nvSpPr>
          <p:spPr>
            <a:xfrm>
              <a:off x="10803076" y="460389"/>
              <a:ext cx="642937" cy="584775"/>
            </a:xfrm>
            <a:prstGeom prst="rect">
              <a:avLst/>
            </a:prstGeom>
            <a:noFill/>
          </p:spPr>
          <p:txBody>
            <a:bodyPr wrap="square" rtlCol="1">
              <a:spAutoFit/>
            </a:bodyPr>
            <a:lstStyle/>
            <a:p>
              <a:r>
                <a:rPr lang="ar-IQ" sz="3200" dirty="0">
                  <a:cs typeface="Bader" pitchFamily="2" charset="-78"/>
                </a:rPr>
                <a:t>2</a:t>
              </a:r>
            </a:p>
          </p:txBody>
        </p:sp>
      </p:grpSp>
      <p:sp>
        <p:nvSpPr>
          <p:cNvPr id="12" name="TextBox 141">
            <a:extLst>
              <a:ext uri="{FF2B5EF4-FFF2-40B4-BE49-F238E27FC236}">
                <a16:creationId xmlns:a16="http://schemas.microsoft.com/office/drawing/2014/main" id="{FEBE247C-82BD-47FE-B00D-DB0D9602DF09}"/>
              </a:ext>
            </a:extLst>
          </p:cNvPr>
          <p:cNvSpPr txBox="1"/>
          <p:nvPr/>
        </p:nvSpPr>
        <p:spPr>
          <a:xfrm flipH="1">
            <a:off x="6024138" y="4365108"/>
            <a:ext cx="4051602" cy="1477328"/>
          </a:xfrm>
          <a:prstGeom prst="rect">
            <a:avLst/>
          </a:prstGeom>
          <a:noFill/>
        </p:spPr>
        <p:txBody>
          <a:bodyPr wrap="square" lIns="0" tIns="0" rIns="0" bIns="0" rtlCol="0">
            <a:spAutoFit/>
          </a:bodyPr>
          <a:lstStyle/>
          <a:p>
            <a:pPr algn="ctr"/>
            <a:r>
              <a:rPr lang="ar-IQ" sz="3200" dirty="0">
                <a:solidFill>
                  <a:srgbClr val="EA4335"/>
                </a:solidFill>
                <a:cs typeface="Typographical line_0" panose="00000700000000000000" pitchFamily="2" charset="-78"/>
              </a:rPr>
              <a:t>خريج هندسة، مجالي في الهندسة، تطوعي في بناء مجمع، تراكم خبرات، وإبداع </a:t>
            </a:r>
            <a:endParaRPr lang="en-US" sz="3200" dirty="0">
              <a:solidFill>
                <a:srgbClr val="EA4335"/>
              </a:solidFill>
              <a:cs typeface="Typographical line_0" panose="00000700000000000000" pitchFamily="2" charset="-78"/>
            </a:endParaRPr>
          </a:p>
        </p:txBody>
      </p:sp>
      <p:sp>
        <p:nvSpPr>
          <p:cNvPr id="13" name="مثلث متساوي الساقين 12">
            <a:extLst>
              <a:ext uri="{FF2B5EF4-FFF2-40B4-BE49-F238E27FC236}">
                <a16:creationId xmlns:a16="http://schemas.microsoft.com/office/drawing/2014/main" id="{C4DFE3DF-85A6-445F-87FE-5B02D1D1D68E}"/>
              </a:ext>
            </a:extLst>
          </p:cNvPr>
          <p:cNvSpPr/>
          <p:nvPr/>
        </p:nvSpPr>
        <p:spPr>
          <a:xfrm rot="10800000" flipH="1" flipV="1">
            <a:off x="-12" y="5574761"/>
            <a:ext cx="10465962" cy="1283239"/>
          </a:xfrm>
          <a:prstGeom prst="triangle">
            <a:avLst>
              <a:gd name="adj" fmla="val 10995"/>
            </a:avLst>
          </a:prstGeom>
          <a:solidFill>
            <a:srgbClr val="619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pic>
        <p:nvPicPr>
          <p:cNvPr id="5" name="صورة 4">
            <a:extLst>
              <a:ext uri="{FF2B5EF4-FFF2-40B4-BE49-F238E27FC236}">
                <a16:creationId xmlns:a16="http://schemas.microsoft.com/office/drawing/2014/main" id="{9D6D82FE-3219-4B7E-B9BC-49687ACC65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268" y="2866430"/>
            <a:ext cx="5961905" cy="4209524"/>
          </a:xfrm>
          <a:prstGeom prst="rect">
            <a:avLst/>
          </a:prstGeom>
        </p:spPr>
      </p:pic>
    </p:spTree>
    <p:extLst>
      <p:ext uri="{BB962C8B-B14F-4D97-AF65-F5344CB8AC3E}">
        <p14:creationId xmlns:p14="http://schemas.microsoft.com/office/powerpoint/2010/main" val="1464318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heel(1)">
                                      <p:cBhvr>
                                        <p:cTn id="11" dur="2000"/>
                                        <p:tgtEl>
                                          <p:spTgt spid="25"/>
                                        </p:tgtEl>
                                      </p:cBhvr>
                                    </p:animEffect>
                                  </p:childTnLst>
                                </p:cTn>
                              </p:par>
                            </p:childTnLst>
                          </p:cTn>
                        </p:par>
                        <p:par>
                          <p:cTn id="12" fill="hold">
                            <p:stCondLst>
                              <p:cond delay="4000"/>
                            </p:stCondLst>
                            <p:childTnLst>
                              <p:par>
                                <p:cTn id="13" presetID="2" presetClass="entr" presetSubtype="4"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1+#ppt_h/2"/>
                                          </p:val>
                                        </p:tav>
                                        <p:tav tm="100000">
                                          <p:val>
                                            <p:strVal val="#ppt_y"/>
                                          </p:val>
                                        </p:tav>
                                      </p:tavLst>
                                    </p:anim>
                                  </p:childTnLst>
                                </p:cTn>
                              </p:par>
                            </p:childTnLst>
                          </p:cTn>
                        </p:par>
                        <p:par>
                          <p:cTn id="17" fill="hold">
                            <p:stCondLst>
                              <p:cond delay="4500"/>
                            </p:stCondLst>
                            <p:childTnLst>
                              <p:par>
                                <p:cTn id="18" presetID="22" presetClass="entr" presetSubtype="1"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up)">
                                      <p:cBhvr>
                                        <p:cTn id="20" dur="500"/>
                                        <p:tgtEl>
                                          <p:spTgt spid="45"/>
                                        </p:tgtEl>
                                      </p:cBhvr>
                                    </p:animEffect>
                                  </p:childTnLst>
                                </p:cTn>
                              </p:par>
                            </p:childTnLst>
                          </p:cTn>
                        </p:par>
                        <p:par>
                          <p:cTn id="21" fill="hold">
                            <p:stCondLst>
                              <p:cond delay="5000"/>
                            </p:stCondLst>
                            <p:childTnLst>
                              <p:par>
                                <p:cTn id="22" presetID="14" presetClass="entr" presetSubtype="1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5"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15000">
              <a:srgbClr val="619A16"/>
            </a:gs>
            <a:gs pos="15000">
              <a:schemeClr val="bg1">
                <a:lumMod val="95000"/>
              </a:schemeClr>
            </a:gs>
          </a:gsLst>
          <a:lin ang="10800000" scaled="1"/>
          <a:tileRect/>
        </a:gradFill>
        <a:effectLst/>
      </p:bgPr>
    </p:bg>
    <p:spTree>
      <p:nvGrpSpPr>
        <p:cNvPr id="1" name=""/>
        <p:cNvGrpSpPr/>
        <p:nvPr/>
      </p:nvGrpSpPr>
      <p:grpSpPr>
        <a:xfrm>
          <a:off x="0" y="0"/>
          <a:ext cx="0" cy="0"/>
          <a:chOff x="0" y="0"/>
          <a:chExt cx="0" cy="0"/>
        </a:xfrm>
      </p:grpSpPr>
      <p:pic>
        <p:nvPicPr>
          <p:cNvPr id="22" name="صورة 21">
            <a:extLst>
              <a:ext uri="{FF2B5EF4-FFF2-40B4-BE49-F238E27FC236}">
                <a16:creationId xmlns:a16="http://schemas.microsoft.com/office/drawing/2014/main" id="{3E5CD0FE-63CF-4DE3-87C8-F15B56EA5A95}"/>
              </a:ext>
            </a:extLst>
          </p:cNvPr>
          <p:cNvPicPr>
            <a:picLocks noChangeAspect="1"/>
          </p:cNvPicPr>
          <p:nvPr/>
        </p:nvPicPr>
        <p:blipFill rotWithShape="1">
          <a:blip r:embed="rId2">
            <a:extLst>
              <a:ext uri="{28A0092B-C50C-407E-A947-70E740481C1C}">
                <a14:useLocalDpi xmlns:a14="http://schemas.microsoft.com/office/drawing/2010/main" val="0"/>
              </a:ext>
            </a:extLst>
          </a:blip>
          <a:srcRect b="39549"/>
          <a:stretch/>
        </p:blipFill>
        <p:spPr>
          <a:xfrm>
            <a:off x="851490" y="3067050"/>
            <a:ext cx="2241124" cy="3790950"/>
          </a:xfrm>
          <a:prstGeom prst="rect">
            <a:avLst/>
          </a:prstGeom>
        </p:spPr>
      </p:pic>
      <p:pic>
        <p:nvPicPr>
          <p:cNvPr id="20" name="صورة 19">
            <a:extLst>
              <a:ext uri="{FF2B5EF4-FFF2-40B4-BE49-F238E27FC236}">
                <a16:creationId xmlns:a16="http://schemas.microsoft.com/office/drawing/2014/main" id="{F4F6F6CD-4E58-4DCC-8705-3733471FC8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6684" y="2900231"/>
            <a:ext cx="1986532" cy="3933553"/>
          </a:xfrm>
          <a:prstGeom prst="rect">
            <a:avLst/>
          </a:prstGeom>
        </p:spPr>
      </p:pic>
      <p:sp>
        <p:nvSpPr>
          <p:cNvPr id="123" name="مثلث متساوي الساقين 122">
            <a:extLst>
              <a:ext uri="{FF2B5EF4-FFF2-40B4-BE49-F238E27FC236}">
                <a16:creationId xmlns:a16="http://schemas.microsoft.com/office/drawing/2014/main" id="{3EC78294-3A7B-49CE-BB46-D673D7706F11}"/>
              </a:ext>
            </a:extLst>
          </p:cNvPr>
          <p:cNvSpPr/>
          <p:nvPr/>
        </p:nvSpPr>
        <p:spPr>
          <a:xfrm rot="16200000" flipV="1">
            <a:off x="-2824481" y="2833591"/>
            <a:ext cx="7010402" cy="1343213"/>
          </a:xfrm>
          <a:prstGeom prst="triangle">
            <a:avLst>
              <a:gd name="adj" fmla="val 5427"/>
            </a:avLst>
          </a:prstGeom>
          <a:solidFill>
            <a:srgbClr val="619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5" name="TextBox 138">
            <a:extLst>
              <a:ext uri="{FF2B5EF4-FFF2-40B4-BE49-F238E27FC236}">
                <a16:creationId xmlns:a16="http://schemas.microsoft.com/office/drawing/2014/main" id="{ECB9B077-08BF-4BBA-B8B9-374DA540AE8B}"/>
              </a:ext>
            </a:extLst>
          </p:cNvPr>
          <p:cNvSpPr txBox="1"/>
          <p:nvPr/>
        </p:nvSpPr>
        <p:spPr>
          <a:xfrm flipH="1">
            <a:off x="4563537" y="271319"/>
            <a:ext cx="5692715" cy="830997"/>
          </a:xfrm>
          <a:prstGeom prst="rect">
            <a:avLst/>
          </a:prstGeom>
          <a:noFill/>
        </p:spPr>
        <p:txBody>
          <a:bodyPr wrap="square" lIns="0" tIns="0" rIns="0" bIns="0" rtlCol="0">
            <a:spAutoFit/>
          </a:bodyPr>
          <a:lstStyle/>
          <a:p>
            <a:pPr algn="justLow"/>
            <a:r>
              <a:rPr lang="ar-IQ" sz="5400" dirty="0">
                <a:solidFill>
                  <a:srgbClr val="619A16"/>
                </a:solidFill>
                <a:latin typeface="STV" pitchFamily="2" charset="-78"/>
                <a:cs typeface="STV" pitchFamily="2" charset="-78"/>
              </a:rPr>
              <a:t>الرغبة</a:t>
            </a:r>
            <a:endParaRPr lang="en-US" sz="5400" b="1" dirty="0">
              <a:solidFill>
                <a:srgbClr val="619A16"/>
              </a:solidFill>
              <a:latin typeface="STV" pitchFamily="2" charset="-78"/>
              <a:cs typeface="STV" pitchFamily="2" charset="-78"/>
            </a:endParaRPr>
          </a:p>
        </p:txBody>
      </p:sp>
      <p:sp>
        <p:nvSpPr>
          <p:cNvPr id="104" name="Freeform 118">
            <a:extLst>
              <a:ext uri="{FF2B5EF4-FFF2-40B4-BE49-F238E27FC236}">
                <a16:creationId xmlns:a16="http://schemas.microsoft.com/office/drawing/2014/main" id="{B58B8FFD-B18C-40E1-89F4-B90516F87488}"/>
              </a:ext>
            </a:extLst>
          </p:cNvPr>
          <p:cNvSpPr>
            <a:spLocks/>
          </p:cNvSpPr>
          <p:nvPr/>
        </p:nvSpPr>
        <p:spPr bwMode="auto">
          <a:xfrm>
            <a:off x="1314231" y="5401915"/>
            <a:ext cx="38095" cy="75397"/>
          </a:xfrm>
          <a:custGeom>
            <a:avLst/>
            <a:gdLst>
              <a:gd name="T0" fmla="*/ 0 w 16"/>
              <a:gd name="T1" fmla="*/ 32 h 32"/>
              <a:gd name="T2" fmla="*/ 16 w 16"/>
              <a:gd name="T3" fmla="*/ 0 h 32"/>
              <a:gd name="T4" fmla="*/ 7 w 16"/>
              <a:gd name="T5" fmla="*/ 16 h 32"/>
              <a:gd name="T6" fmla="*/ 0 w 16"/>
              <a:gd name="T7" fmla="*/ 32 h 32"/>
            </a:gdLst>
            <a:ahLst/>
            <a:cxnLst>
              <a:cxn ang="0">
                <a:pos x="T0" y="T1"/>
              </a:cxn>
              <a:cxn ang="0">
                <a:pos x="T2" y="T3"/>
              </a:cxn>
              <a:cxn ang="0">
                <a:pos x="T4" y="T5"/>
              </a:cxn>
              <a:cxn ang="0">
                <a:pos x="T6" y="T7"/>
              </a:cxn>
            </a:cxnLst>
            <a:rect l="0" t="0" r="r" b="b"/>
            <a:pathLst>
              <a:path w="16" h="32">
                <a:moveTo>
                  <a:pt x="0" y="32"/>
                </a:moveTo>
                <a:cubicBezTo>
                  <a:pt x="1" y="19"/>
                  <a:pt x="2" y="7"/>
                  <a:pt x="16" y="0"/>
                </a:cubicBezTo>
                <a:cubicBezTo>
                  <a:pt x="12" y="6"/>
                  <a:pt x="9" y="11"/>
                  <a:pt x="7" y="16"/>
                </a:cubicBezTo>
                <a:cubicBezTo>
                  <a:pt x="4" y="21"/>
                  <a:pt x="2" y="26"/>
                  <a:pt x="0" y="32"/>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sp>
        <p:nvSpPr>
          <p:cNvPr id="38" name="TextBox 141">
            <a:extLst>
              <a:ext uri="{FF2B5EF4-FFF2-40B4-BE49-F238E27FC236}">
                <a16:creationId xmlns:a16="http://schemas.microsoft.com/office/drawing/2014/main" id="{DB36A3DF-E719-4635-B546-43F49C7783F2}"/>
              </a:ext>
            </a:extLst>
          </p:cNvPr>
          <p:cNvSpPr txBox="1"/>
          <p:nvPr/>
        </p:nvSpPr>
        <p:spPr>
          <a:xfrm flipH="1">
            <a:off x="10330864" y="2612399"/>
            <a:ext cx="1852022" cy="2031325"/>
          </a:xfrm>
          <a:prstGeom prst="rect">
            <a:avLst/>
          </a:prstGeom>
          <a:noFill/>
        </p:spPr>
        <p:txBody>
          <a:bodyPr wrap="square" lIns="0" tIns="0" rIns="0" bIns="0" rtlCol="0">
            <a:spAutoFit/>
          </a:bodyPr>
          <a:lstStyle/>
          <a:p>
            <a:pPr algn="ctr"/>
            <a:r>
              <a:rPr lang="ar-IQ" sz="4400" dirty="0">
                <a:solidFill>
                  <a:srgbClr val="FFFF66"/>
                </a:solidFill>
                <a:cs typeface="Typographical line_0" panose="00000700000000000000" pitchFamily="2" charset="-78"/>
              </a:rPr>
              <a:t>المجال </a:t>
            </a:r>
          </a:p>
          <a:p>
            <a:pPr algn="ctr"/>
            <a:r>
              <a:rPr lang="ar-IQ" sz="4400" dirty="0">
                <a:solidFill>
                  <a:srgbClr val="FFFF66"/>
                </a:solidFill>
                <a:cs typeface="Typographical line_0" panose="00000700000000000000" pitchFamily="2" charset="-78"/>
              </a:rPr>
              <a:t>ليس </a:t>
            </a:r>
          </a:p>
          <a:p>
            <a:pPr algn="ctr"/>
            <a:r>
              <a:rPr lang="ar-IQ" sz="4400" dirty="0">
                <a:solidFill>
                  <a:srgbClr val="FFFF66"/>
                </a:solidFill>
                <a:cs typeface="Typographical line_0" panose="00000700000000000000" pitchFamily="2" charset="-78"/>
              </a:rPr>
              <a:t>التخصص</a:t>
            </a:r>
            <a:endParaRPr lang="en-US" sz="4400" dirty="0">
              <a:solidFill>
                <a:srgbClr val="FFFF66"/>
              </a:solidFill>
              <a:cs typeface="Typographical line_0" panose="00000700000000000000" pitchFamily="2" charset="-78"/>
            </a:endParaRPr>
          </a:p>
        </p:txBody>
      </p:sp>
      <p:sp>
        <p:nvSpPr>
          <p:cNvPr id="45" name="TextBox 141">
            <a:extLst>
              <a:ext uri="{FF2B5EF4-FFF2-40B4-BE49-F238E27FC236}">
                <a16:creationId xmlns:a16="http://schemas.microsoft.com/office/drawing/2014/main" id="{D474DEB9-56CC-4BFD-9741-315B68938E76}"/>
              </a:ext>
            </a:extLst>
          </p:cNvPr>
          <p:cNvSpPr txBox="1"/>
          <p:nvPr/>
        </p:nvSpPr>
        <p:spPr>
          <a:xfrm flipH="1">
            <a:off x="5535043" y="577043"/>
            <a:ext cx="1283242" cy="553998"/>
          </a:xfrm>
          <a:prstGeom prst="rect">
            <a:avLst/>
          </a:prstGeom>
          <a:noFill/>
        </p:spPr>
        <p:txBody>
          <a:bodyPr wrap="square" lIns="0" tIns="0" rIns="0" bIns="0" rtlCol="0">
            <a:spAutoFit/>
          </a:bodyPr>
          <a:lstStyle/>
          <a:p>
            <a:r>
              <a:rPr lang="ar-IQ" sz="3600" dirty="0">
                <a:solidFill>
                  <a:srgbClr val="EA4335"/>
                </a:solidFill>
                <a:cs typeface="Typographical line_0" panose="00000700000000000000" pitchFamily="2" charset="-78"/>
              </a:rPr>
              <a:t>ريفالدو</a:t>
            </a:r>
            <a:endParaRPr lang="en-US" sz="2800" dirty="0">
              <a:solidFill>
                <a:srgbClr val="EA4335"/>
              </a:solidFill>
              <a:cs typeface="Typographical line_0" panose="00000700000000000000" pitchFamily="2" charset="-78"/>
            </a:endParaRPr>
          </a:p>
        </p:txBody>
      </p:sp>
      <p:grpSp>
        <p:nvGrpSpPr>
          <p:cNvPr id="2" name="مجموعة 1">
            <a:extLst>
              <a:ext uri="{FF2B5EF4-FFF2-40B4-BE49-F238E27FC236}">
                <a16:creationId xmlns:a16="http://schemas.microsoft.com/office/drawing/2014/main" id="{FD4F1549-A377-42A1-BE78-9CB2F024C4FC}"/>
              </a:ext>
            </a:extLst>
          </p:cNvPr>
          <p:cNvGrpSpPr/>
          <p:nvPr/>
        </p:nvGrpSpPr>
        <p:grpSpPr>
          <a:xfrm>
            <a:off x="10230630" y="-42759"/>
            <a:ext cx="2278659" cy="2052845"/>
            <a:chOff x="10230630" y="-42759"/>
            <a:chExt cx="2278659" cy="2052845"/>
          </a:xfrm>
        </p:grpSpPr>
        <p:pic>
          <p:nvPicPr>
            <p:cNvPr id="3" name="صورة 2">
              <a:extLst>
                <a:ext uri="{FF2B5EF4-FFF2-40B4-BE49-F238E27FC236}">
                  <a16:creationId xmlns:a16="http://schemas.microsoft.com/office/drawing/2014/main" id="{02EF59F3-DD53-49BA-AD55-F5D92F4954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0630" y="-42759"/>
              <a:ext cx="2278659" cy="2052845"/>
            </a:xfrm>
            <a:prstGeom prst="rect">
              <a:avLst/>
            </a:prstGeom>
          </p:spPr>
        </p:pic>
        <p:sp>
          <p:nvSpPr>
            <p:cNvPr id="4" name="مربع نص 3">
              <a:extLst>
                <a:ext uri="{FF2B5EF4-FFF2-40B4-BE49-F238E27FC236}">
                  <a16:creationId xmlns:a16="http://schemas.microsoft.com/office/drawing/2014/main" id="{25AE5D26-5730-4428-8B1B-B7627C4AA9AB}"/>
                </a:ext>
              </a:extLst>
            </p:cNvPr>
            <p:cNvSpPr txBox="1"/>
            <p:nvPr/>
          </p:nvSpPr>
          <p:spPr>
            <a:xfrm>
              <a:off x="10803076" y="460389"/>
              <a:ext cx="642937" cy="584775"/>
            </a:xfrm>
            <a:prstGeom prst="rect">
              <a:avLst/>
            </a:prstGeom>
            <a:noFill/>
          </p:spPr>
          <p:txBody>
            <a:bodyPr wrap="square" rtlCol="1">
              <a:spAutoFit/>
            </a:bodyPr>
            <a:lstStyle/>
            <a:p>
              <a:r>
                <a:rPr lang="ar-IQ" sz="3200" dirty="0">
                  <a:cs typeface="Bader" pitchFamily="2" charset="-78"/>
                </a:rPr>
                <a:t>2</a:t>
              </a:r>
            </a:p>
          </p:txBody>
        </p:sp>
      </p:grpSp>
      <p:sp>
        <p:nvSpPr>
          <p:cNvPr id="12" name="TextBox 141">
            <a:extLst>
              <a:ext uri="{FF2B5EF4-FFF2-40B4-BE49-F238E27FC236}">
                <a16:creationId xmlns:a16="http://schemas.microsoft.com/office/drawing/2014/main" id="{FEBE247C-82BD-47FE-B00D-DB0D9602DF09}"/>
              </a:ext>
            </a:extLst>
          </p:cNvPr>
          <p:cNvSpPr txBox="1"/>
          <p:nvPr/>
        </p:nvSpPr>
        <p:spPr>
          <a:xfrm flipH="1">
            <a:off x="285737" y="1167500"/>
            <a:ext cx="5829207" cy="2585323"/>
          </a:xfrm>
          <a:prstGeom prst="rect">
            <a:avLst/>
          </a:prstGeom>
          <a:noFill/>
        </p:spPr>
        <p:txBody>
          <a:bodyPr wrap="square" lIns="0" tIns="0" rIns="0" bIns="0" rtlCol="0">
            <a:spAutoFit/>
          </a:bodyPr>
          <a:lstStyle/>
          <a:p>
            <a:r>
              <a:rPr lang="ar-IQ" sz="2400" dirty="0">
                <a:solidFill>
                  <a:srgbClr val="EA4335"/>
                </a:solidFill>
                <a:cs typeface="Typographical line_0" panose="00000700000000000000" pitchFamily="2" charset="-78"/>
              </a:rPr>
              <a:t>تخصصه: </a:t>
            </a:r>
            <a:r>
              <a:rPr lang="ar-IQ" sz="2400" dirty="0">
                <a:solidFill>
                  <a:schemeClr val="tx1">
                    <a:lumMod val="95000"/>
                    <a:lumOff val="5000"/>
                  </a:schemeClr>
                </a:solidFill>
                <a:cs typeface="Typographical line_0" panose="00000700000000000000" pitchFamily="2" charset="-78"/>
              </a:rPr>
              <a:t>القدم, كان مشي 10 كيلو إلى المدرسة ويتدرب ليرفع اللياقة, </a:t>
            </a:r>
            <a:r>
              <a:rPr lang="ar-IQ" sz="2400" dirty="0">
                <a:solidFill>
                  <a:srgbClr val="EA4335"/>
                </a:solidFill>
                <a:cs typeface="Typographical line_0" panose="00000700000000000000" pitchFamily="2" charset="-78"/>
              </a:rPr>
              <a:t>مجاله: </a:t>
            </a:r>
            <a:r>
              <a:rPr lang="ar-IQ" sz="2400" dirty="0">
                <a:solidFill>
                  <a:schemeClr val="tx1">
                    <a:lumMod val="95000"/>
                    <a:lumOff val="5000"/>
                  </a:schemeClr>
                </a:solidFill>
                <a:cs typeface="Typographical line_0" panose="00000700000000000000" pitchFamily="2" charset="-78"/>
              </a:rPr>
              <a:t>أن يكون رجلَ إعلان لشركة ببسي </a:t>
            </a:r>
          </a:p>
          <a:p>
            <a:r>
              <a:rPr lang="ar-IQ" sz="2400" dirty="0">
                <a:solidFill>
                  <a:schemeClr val="tx1">
                    <a:lumMod val="95000"/>
                    <a:lumOff val="5000"/>
                  </a:schemeClr>
                </a:solidFill>
                <a:cs typeface="Typographical line_0" panose="00000700000000000000" pitchFamily="2" charset="-78"/>
              </a:rPr>
              <a:t>في كل 5 ساعات يبيع ب4 دولار... </a:t>
            </a:r>
          </a:p>
          <a:p>
            <a:r>
              <a:rPr lang="ar-IQ" sz="2400" dirty="0">
                <a:solidFill>
                  <a:srgbClr val="EA4335"/>
                </a:solidFill>
                <a:cs typeface="Typographical line_0" panose="00000700000000000000" pitchFamily="2" charset="-78"/>
              </a:rPr>
              <a:t>(مجاله الإعلان)؛ </a:t>
            </a:r>
            <a:r>
              <a:rPr lang="ar-IQ" sz="2400" dirty="0">
                <a:solidFill>
                  <a:schemeClr val="tx1">
                    <a:lumMod val="95000"/>
                    <a:lumOff val="5000"/>
                  </a:schemeClr>
                </a:solidFill>
                <a:cs typeface="Typographical line_0" panose="00000700000000000000" pitchFamily="2" charset="-78"/>
              </a:rPr>
              <a:t>لكنه لم يترك التخصص بعد أن أصبح </a:t>
            </a:r>
          </a:p>
          <a:p>
            <a:r>
              <a:rPr lang="ar-IQ" sz="2400" dirty="0">
                <a:solidFill>
                  <a:schemeClr val="tx1">
                    <a:lumMod val="95000"/>
                    <a:lumOff val="5000"/>
                  </a:schemeClr>
                </a:solidFill>
                <a:cs typeface="Typographical line_0" panose="00000700000000000000" pitchFamily="2" charset="-78"/>
              </a:rPr>
              <a:t>أشهر لاعب في العالم، جاءته شركة إعلان ببسي، </a:t>
            </a:r>
          </a:p>
          <a:p>
            <a:r>
              <a:rPr lang="ar-IQ" sz="2400" dirty="0">
                <a:solidFill>
                  <a:schemeClr val="tx1">
                    <a:lumMod val="95000"/>
                    <a:lumOff val="5000"/>
                  </a:schemeClr>
                </a:solidFill>
                <a:cs typeface="Typographical line_0" panose="00000700000000000000" pitchFamily="2" charset="-78"/>
              </a:rPr>
              <a:t>في (15) دقيقة ساعة 5 مليون دولار. </a:t>
            </a:r>
          </a:p>
          <a:p>
            <a:r>
              <a:rPr lang="ar-IQ" sz="2400" dirty="0">
                <a:solidFill>
                  <a:schemeClr val="tx1">
                    <a:lumMod val="95000"/>
                    <a:lumOff val="5000"/>
                  </a:schemeClr>
                </a:solidFill>
                <a:cs typeface="Typographical line_0" panose="00000700000000000000" pitchFamily="2" charset="-78"/>
              </a:rPr>
              <a:t>هو أنتج وأبدع.</a:t>
            </a:r>
            <a:endParaRPr lang="en-US" sz="2400" dirty="0">
              <a:solidFill>
                <a:schemeClr val="tx1">
                  <a:lumMod val="95000"/>
                  <a:lumOff val="5000"/>
                </a:schemeClr>
              </a:solidFill>
              <a:cs typeface="Typographical line_0" panose="00000700000000000000" pitchFamily="2" charset="-78"/>
            </a:endParaRPr>
          </a:p>
        </p:txBody>
      </p:sp>
      <p:sp>
        <p:nvSpPr>
          <p:cNvPr id="13" name="مثلث متساوي الساقين 12">
            <a:extLst>
              <a:ext uri="{FF2B5EF4-FFF2-40B4-BE49-F238E27FC236}">
                <a16:creationId xmlns:a16="http://schemas.microsoft.com/office/drawing/2014/main" id="{C4DFE3DF-85A6-445F-87FE-5B02D1D1D68E}"/>
              </a:ext>
            </a:extLst>
          </p:cNvPr>
          <p:cNvSpPr/>
          <p:nvPr/>
        </p:nvSpPr>
        <p:spPr>
          <a:xfrm rot="10800000" flipV="1">
            <a:off x="0" y="5413871"/>
            <a:ext cx="10485000" cy="1444129"/>
          </a:xfrm>
          <a:prstGeom prst="triangle">
            <a:avLst>
              <a:gd name="adj" fmla="val 50064"/>
            </a:avLst>
          </a:prstGeom>
          <a:solidFill>
            <a:srgbClr val="619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7" name="TextBox 141">
            <a:extLst>
              <a:ext uri="{FF2B5EF4-FFF2-40B4-BE49-F238E27FC236}">
                <a16:creationId xmlns:a16="http://schemas.microsoft.com/office/drawing/2014/main" id="{D4776529-ED37-4434-9162-3BF09D16A0BC}"/>
              </a:ext>
            </a:extLst>
          </p:cNvPr>
          <p:cNvSpPr txBox="1"/>
          <p:nvPr/>
        </p:nvSpPr>
        <p:spPr>
          <a:xfrm flipH="1">
            <a:off x="7662141" y="3228198"/>
            <a:ext cx="1283242" cy="553998"/>
          </a:xfrm>
          <a:prstGeom prst="rect">
            <a:avLst/>
          </a:prstGeom>
          <a:noFill/>
        </p:spPr>
        <p:txBody>
          <a:bodyPr wrap="square" lIns="0" tIns="0" rIns="0" bIns="0" rtlCol="0">
            <a:spAutoFit/>
          </a:bodyPr>
          <a:lstStyle/>
          <a:p>
            <a:r>
              <a:rPr lang="ar-IQ" sz="3600" dirty="0">
                <a:solidFill>
                  <a:srgbClr val="EA4335"/>
                </a:solidFill>
                <a:cs typeface="Typographical line_0" panose="00000700000000000000" pitchFamily="2" charset="-78"/>
              </a:rPr>
              <a:t>بيكهام</a:t>
            </a:r>
            <a:endParaRPr lang="en-US" sz="2800" dirty="0">
              <a:solidFill>
                <a:srgbClr val="EA4335"/>
              </a:solidFill>
              <a:cs typeface="Typographical line_0" panose="00000700000000000000" pitchFamily="2" charset="-78"/>
            </a:endParaRPr>
          </a:p>
        </p:txBody>
      </p:sp>
      <p:sp>
        <p:nvSpPr>
          <p:cNvPr id="18" name="TextBox 141">
            <a:extLst>
              <a:ext uri="{FF2B5EF4-FFF2-40B4-BE49-F238E27FC236}">
                <a16:creationId xmlns:a16="http://schemas.microsoft.com/office/drawing/2014/main" id="{9EFAE246-015A-4E59-AC11-69873D5776C2}"/>
              </a:ext>
            </a:extLst>
          </p:cNvPr>
          <p:cNvSpPr txBox="1"/>
          <p:nvPr/>
        </p:nvSpPr>
        <p:spPr>
          <a:xfrm flipH="1">
            <a:off x="5670554" y="4087046"/>
            <a:ext cx="3358803" cy="738664"/>
          </a:xfrm>
          <a:prstGeom prst="rect">
            <a:avLst/>
          </a:prstGeom>
          <a:noFill/>
        </p:spPr>
        <p:txBody>
          <a:bodyPr wrap="square" lIns="0" tIns="0" rIns="0" bIns="0" rtlCol="0">
            <a:spAutoFit/>
          </a:bodyPr>
          <a:lstStyle/>
          <a:p>
            <a:pPr algn="ctr"/>
            <a:r>
              <a:rPr lang="ar-IQ" sz="2400" dirty="0">
                <a:solidFill>
                  <a:srgbClr val="EA4335"/>
                </a:solidFill>
                <a:cs typeface="Typographical line_0" panose="00000700000000000000" pitchFamily="2" charset="-78"/>
              </a:rPr>
              <a:t>تخصصه: </a:t>
            </a:r>
            <a:r>
              <a:rPr lang="ar-IQ" sz="2400" dirty="0">
                <a:solidFill>
                  <a:schemeClr val="tx1">
                    <a:lumMod val="95000"/>
                    <a:lumOff val="5000"/>
                  </a:schemeClr>
                </a:solidFill>
                <a:cs typeface="Typographical line_0" panose="00000700000000000000" pitchFamily="2" charset="-78"/>
              </a:rPr>
              <a:t>يغسل سيارة المدرب, </a:t>
            </a:r>
          </a:p>
          <a:p>
            <a:pPr algn="ctr"/>
            <a:r>
              <a:rPr lang="ar-IQ" sz="2400" dirty="0">
                <a:solidFill>
                  <a:srgbClr val="EA4335"/>
                </a:solidFill>
                <a:cs typeface="Typographical line_0" panose="00000700000000000000" pitchFamily="2" charset="-78"/>
              </a:rPr>
              <a:t>مجاله: </a:t>
            </a:r>
            <a:r>
              <a:rPr lang="ar-IQ" sz="2400" dirty="0">
                <a:solidFill>
                  <a:schemeClr val="tx1">
                    <a:lumMod val="95000"/>
                    <a:lumOff val="5000"/>
                  </a:schemeClr>
                </a:solidFill>
                <a:cs typeface="Typographical line_0" panose="00000700000000000000" pitchFamily="2" charset="-78"/>
              </a:rPr>
              <a:t>قائد المنتخب الانكليزي. </a:t>
            </a:r>
            <a:endParaRPr lang="en-US" sz="2400" dirty="0">
              <a:solidFill>
                <a:schemeClr val="tx1">
                  <a:lumMod val="95000"/>
                  <a:lumOff val="5000"/>
                </a:schemeClr>
              </a:solidFill>
              <a:cs typeface="Typographical line_0" panose="00000700000000000000" pitchFamily="2" charset="-78"/>
            </a:endParaRPr>
          </a:p>
        </p:txBody>
      </p:sp>
      <p:pic>
        <p:nvPicPr>
          <p:cNvPr id="16" name="صورة 15">
            <a:extLst>
              <a:ext uri="{FF2B5EF4-FFF2-40B4-BE49-F238E27FC236}">
                <a16:creationId xmlns:a16="http://schemas.microsoft.com/office/drawing/2014/main" id="{D241DC8C-EE87-4F53-8F5F-8F11358E60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535043" y="5888985"/>
            <a:ext cx="1966261" cy="992655"/>
          </a:xfrm>
          <a:prstGeom prst="rect">
            <a:avLst/>
          </a:prstGeom>
        </p:spPr>
      </p:pic>
      <p:pic>
        <p:nvPicPr>
          <p:cNvPr id="24" name="صورة 23">
            <a:extLst>
              <a:ext uri="{FF2B5EF4-FFF2-40B4-BE49-F238E27FC236}">
                <a16:creationId xmlns:a16="http://schemas.microsoft.com/office/drawing/2014/main" id="{531B9003-FF70-4E3C-85C4-C279E9CD3A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581790" y="6005643"/>
            <a:ext cx="376704" cy="759341"/>
          </a:xfrm>
          <a:prstGeom prst="rect">
            <a:avLst/>
          </a:prstGeom>
        </p:spPr>
      </p:pic>
    </p:spTree>
    <p:extLst>
      <p:ext uri="{BB962C8B-B14F-4D97-AF65-F5344CB8AC3E}">
        <p14:creationId xmlns:p14="http://schemas.microsoft.com/office/powerpoint/2010/main" val="1302044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1)">
                                      <p:cBhvr>
                                        <p:cTn id="10" dur="2000"/>
                                        <p:tgtEl>
                                          <p:spTgt spid="25"/>
                                        </p:tgtEl>
                                      </p:cBhvr>
                                    </p:animEffect>
                                  </p:childTnLst>
                                </p:cTn>
                              </p:par>
                            </p:childTnLst>
                          </p:cTn>
                        </p:par>
                        <p:par>
                          <p:cTn id="11" fill="hold">
                            <p:stCondLst>
                              <p:cond delay="2000"/>
                            </p:stCondLst>
                            <p:childTnLst>
                              <p:par>
                                <p:cTn id="12" presetID="2" presetClass="entr" presetSubtype="4"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500" fill="hold"/>
                                        <p:tgtEl>
                                          <p:spTgt spid="38"/>
                                        </p:tgtEl>
                                        <p:attrNameLst>
                                          <p:attrName>ppt_x</p:attrName>
                                        </p:attrNameLst>
                                      </p:cBhvr>
                                      <p:tavLst>
                                        <p:tav tm="0">
                                          <p:val>
                                            <p:strVal val="#ppt_x"/>
                                          </p:val>
                                        </p:tav>
                                        <p:tav tm="100000">
                                          <p:val>
                                            <p:strVal val="#ppt_x"/>
                                          </p:val>
                                        </p:tav>
                                      </p:tavLst>
                                    </p:anim>
                                    <p:anim calcmode="lin" valueType="num">
                                      <p:cBhvr additive="base">
                                        <p:cTn id="15" dur="500" fill="hold"/>
                                        <p:tgtEl>
                                          <p:spTgt spid="38"/>
                                        </p:tgtEl>
                                        <p:attrNameLst>
                                          <p:attrName>ppt_y</p:attrName>
                                        </p:attrNameLst>
                                      </p:cBhvr>
                                      <p:tavLst>
                                        <p:tav tm="0">
                                          <p:val>
                                            <p:strVal val="1+#ppt_h/2"/>
                                          </p:val>
                                        </p:tav>
                                        <p:tav tm="100000">
                                          <p:val>
                                            <p:strVal val="#ppt_y"/>
                                          </p:val>
                                        </p:tav>
                                      </p:tavLst>
                                    </p:anim>
                                  </p:childTnLst>
                                </p:cTn>
                              </p:par>
                            </p:childTnLst>
                          </p:cTn>
                        </p:par>
                        <p:par>
                          <p:cTn id="16" fill="hold">
                            <p:stCondLst>
                              <p:cond delay="2500"/>
                            </p:stCondLst>
                            <p:childTnLst>
                              <p:par>
                                <p:cTn id="17" presetID="47" presetClass="entr" presetSubtype="0"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1000"/>
                                        <p:tgtEl>
                                          <p:spTgt spid="45"/>
                                        </p:tgtEl>
                                      </p:cBhvr>
                                    </p:animEffect>
                                    <p:anim calcmode="lin" valueType="num">
                                      <p:cBhvr>
                                        <p:cTn id="20" dur="1000" fill="hold"/>
                                        <p:tgtEl>
                                          <p:spTgt spid="45"/>
                                        </p:tgtEl>
                                        <p:attrNameLst>
                                          <p:attrName>ppt_x</p:attrName>
                                        </p:attrNameLst>
                                      </p:cBhvr>
                                      <p:tavLst>
                                        <p:tav tm="0">
                                          <p:val>
                                            <p:strVal val="#ppt_x"/>
                                          </p:val>
                                        </p:tav>
                                        <p:tav tm="100000">
                                          <p:val>
                                            <p:strVal val="#ppt_x"/>
                                          </p:val>
                                        </p:tav>
                                      </p:tavLst>
                                    </p:anim>
                                    <p:anim calcmode="lin" valueType="num">
                                      <p:cBhvr>
                                        <p:cTn id="21" dur="1000" fill="hold"/>
                                        <p:tgtEl>
                                          <p:spTgt spid="45"/>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7"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2000" fill="hold"/>
                                        <p:tgtEl>
                                          <p:spTgt spid="22"/>
                                        </p:tgtEl>
                                        <p:attrNameLst>
                                          <p:attrName>ppt_x</p:attrName>
                                        </p:attrNameLst>
                                      </p:cBhvr>
                                      <p:tavLst>
                                        <p:tav tm="0">
                                          <p:val>
                                            <p:strVal val="0-#ppt_w/2"/>
                                          </p:val>
                                        </p:tav>
                                        <p:tav tm="100000">
                                          <p:val>
                                            <p:strVal val="#ppt_x"/>
                                          </p:val>
                                        </p:tav>
                                      </p:tavLst>
                                    </p:anim>
                                    <p:anim calcmode="lin" valueType="num">
                                      <p:cBhvr additive="base">
                                        <p:cTn id="31" dur="2000" fill="hold"/>
                                        <p:tgtEl>
                                          <p:spTgt spid="22"/>
                                        </p:tgtEl>
                                        <p:attrNameLst>
                                          <p:attrName>ppt_y</p:attrName>
                                        </p:attrNameLst>
                                      </p:cBhvr>
                                      <p:tavLst>
                                        <p:tav tm="0">
                                          <p:val>
                                            <p:strVal val="#ppt_y"/>
                                          </p:val>
                                        </p:tav>
                                        <p:tav tm="100000">
                                          <p:val>
                                            <p:strVal val="#ppt_y"/>
                                          </p:val>
                                        </p:tav>
                                      </p:tavLst>
                                    </p:anim>
                                  </p:childTnLst>
                                </p:cTn>
                              </p:par>
                              <p:par>
                                <p:cTn id="32" presetID="16" presetClass="entr" presetSubtype="21"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1400"/>
                                        <p:tgtEl>
                                          <p:spTgt spid="17"/>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up)">
                                      <p:cBhvr>
                                        <p:cTn id="40" dur="1500"/>
                                        <p:tgtEl>
                                          <p:spTgt spid="18"/>
                                        </p:tgtEl>
                                      </p:cBhvr>
                                    </p:animEffect>
                                  </p:childTnLst>
                                </p:cTn>
                              </p:par>
                              <p:par>
                                <p:cTn id="41" presetID="2" presetClass="entr" presetSubtype="4"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2000" fill="hold"/>
                                        <p:tgtEl>
                                          <p:spTgt spid="20"/>
                                        </p:tgtEl>
                                        <p:attrNameLst>
                                          <p:attrName>ppt_x</p:attrName>
                                        </p:attrNameLst>
                                      </p:cBhvr>
                                      <p:tavLst>
                                        <p:tav tm="0">
                                          <p:val>
                                            <p:strVal val="#ppt_x"/>
                                          </p:val>
                                        </p:tav>
                                        <p:tav tm="100000">
                                          <p:val>
                                            <p:strVal val="#ppt_x"/>
                                          </p:val>
                                        </p:tav>
                                      </p:tavLst>
                                    </p:anim>
                                    <p:anim calcmode="lin" valueType="num">
                                      <p:cBhvr additive="base">
                                        <p:cTn id="44" dur="2000" fill="hold"/>
                                        <p:tgtEl>
                                          <p:spTgt spid="20"/>
                                        </p:tgtEl>
                                        <p:attrNameLst>
                                          <p:attrName>ppt_y</p:attrName>
                                        </p:attrNameLst>
                                      </p:cBhvr>
                                      <p:tavLst>
                                        <p:tav tm="0">
                                          <p:val>
                                            <p:strVal val="1+#ppt_h/2"/>
                                          </p:val>
                                        </p:tav>
                                        <p:tav tm="100000">
                                          <p:val>
                                            <p:strVal val="#ppt_y"/>
                                          </p:val>
                                        </p:tav>
                                      </p:tavLst>
                                    </p:anim>
                                  </p:childTnLst>
                                </p:cTn>
                              </p:par>
                              <p:par>
                                <p:cTn id="45" presetID="16" presetClass="entr" presetSubtype="21"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5" grpId="0"/>
      <p:bldP spid="12"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1">
            <a:extLst>
              <a:ext uri="{FF2B5EF4-FFF2-40B4-BE49-F238E27FC236}">
                <a16:creationId xmlns:a16="http://schemas.microsoft.com/office/drawing/2014/main" id="{474A681C-F49F-4D12-9283-2B7FA8296AFE}"/>
              </a:ext>
            </a:extLst>
          </p:cNvPr>
          <p:cNvSpPr/>
          <p:nvPr/>
        </p:nvSpPr>
        <p:spPr>
          <a:xfrm>
            <a:off x="5896" y="23901"/>
            <a:ext cx="12192000" cy="6857999"/>
          </a:xfrm>
          <a:prstGeom prst="rect">
            <a:avLst/>
          </a:prstGeom>
          <a:solidFill>
            <a:sysClr val="windowText" lastClr="000000">
              <a:alpha val="19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FF0066"/>
              </a:solidFill>
              <a:effectLst/>
              <a:uLnTx/>
              <a:uFillTx/>
              <a:latin typeface="Arial"/>
              <a:ea typeface="Arial Unicode MS"/>
              <a:cs typeface="+mn-cs"/>
            </a:endParaRPr>
          </a:p>
        </p:txBody>
      </p:sp>
      <p:grpSp>
        <p:nvGrpSpPr>
          <p:cNvPr id="101" name="مجموعة 100">
            <a:extLst>
              <a:ext uri="{FF2B5EF4-FFF2-40B4-BE49-F238E27FC236}">
                <a16:creationId xmlns:a16="http://schemas.microsoft.com/office/drawing/2014/main" id="{D3FB12B1-CA68-483C-8116-7EB1F65E41E0}"/>
              </a:ext>
            </a:extLst>
          </p:cNvPr>
          <p:cNvGrpSpPr/>
          <p:nvPr/>
        </p:nvGrpSpPr>
        <p:grpSpPr>
          <a:xfrm>
            <a:off x="5385112" y="2396181"/>
            <a:ext cx="1534237" cy="3894793"/>
            <a:chOff x="5324152" y="1540771"/>
            <a:chExt cx="1534237" cy="3894793"/>
          </a:xfrm>
        </p:grpSpPr>
        <p:grpSp>
          <p:nvGrpSpPr>
            <p:cNvPr id="102" name="Group 32">
              <a:extLst>
                <a:ext uri="{FF2B5EF4-FFF2-40B4-BE49-F238E27FC236}">
                  <a16:creationId xmlns:a16="http://schemas.microsoft.com/office/drawing/2014/main" id="{8BA55E22-B07A-4B1B-AA10-05E48BCB5E4A}"/>
                </a:ext>
              </a:extLst>
            </p:cNvPr>
            <p:cNvGrpSpPr/>
            <p:nvPr/>
          </p:nvGrpSpPr>
          <p:grpSpPr>
            <a:xfrm rot="16200000" flipV="1">
              <a:off x="4617279" y="2384911"/>
              <a:ext cx="2995077" cy="1306797"/>
              <a:chOff x="3909753" y="3162185"/>
              <a:chExt cx="4372494" cy="1070794"/>
            </a:xfrm>
          </p:grpSpPr>
          <p:sp>
            <p:nvSpPr>
              <p:cNvPr id="106" name="Freeform: Shape 58">
                <a:extLst>
                  <a:ext uri="{FF2B5EF4-FFF2-40B4-BE49-F238E27FC236}">
                    <a16:creationId xmlns:a16="http://schemas.microsoft.com/office/drawing/2014/main" id="{6E36226A-1641-48B4-B463-612915BA386C}"/>
                  </a:ext>
                </a:extLst>
              </p:cNvPr>
              <p:cNvSpPr/>
              <p:nvPr/>
            </p:nvSpPr>
            <p:spPr>
              <a:xfrm>
                <a:off x="3909753" y="3162185"/>
                <a:ext cx="4372494" cy="535397"/>
              </a:xfrm>
              <a:custGeom>
                <a:avLst/>
                <a:gdLst>
                  <a:gd name="connsiteX0" fmla="*/ 4372494 w 4372494"/>
                  <a:gd name="connsiteY0" fmla="*/ 0 h 535397"/>
                  <a:gd name="connsiteX1" fmla="*/ 4372494 w 4372494"/>
                  <a:gd name="connsiteY1" fmla="*/ 535397 h 535397"/>
                  <a:gd name="connsiteX2" fmla="*/ 0 w 4372494"/>
                  <a:gd name="connsiteY2" fmla="*/ 535397 h 535397"/>
                  <a:gd name="connsiteX3" fmla="*/ 0 w 4372494"/>
                  <a:gd name="connsiteY3" fmla="*/ 0 h 535397"/>
                  <a:gd name="connsiteX4" fmla="*/ 39384 w 4372494"/>
                  <a:gd name="connsiteY4" fmla="*/ 14676 h 535397"/>
                  <a:gd name="connsiteX5" fmla="*/ 2186247 w 4372494"/>
                  <a:gd name="connsiteY5" fmla="*/ 245550 h 535397"/>
                  <a:gd name="connsiteX6" fmla="*/ 4333110 w 4372494"/>
                  <a:gd name="connsiteY6" fmla="*/ 14676 h 5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494" h="535397">
                    <a:moveTo>
                      <a:pt x="4372494" y="0"/>
                    </a:moveTo>
                    <a:lnTo>
                      <a:pt x="4372494" y="535397"/>
                    </a:lnTo>
                    <a:lnTo>
                      <a:pt x="0" y="535397"/>
                    </a:lnTo>
                    <a:lnTo>
                      <a:pt x="0" y="0"/>
                    </a:lnTo>
                    <a:lnTo>
                      <a:pt x="39384" y="14676"/>
                    </a:lnTo>
                    <a:cubicBezTo>
                      <a:pt x="504652" y="153969"/>
                      <a:pt x="1292572" y="245550"/>
                      <a:pt x="2186247" y="245550"/>
                    </a:cubicBezTo>
                    <a:cubicBezTo>
                      <a:pt x="3079923" y="245550"/>
                      <a:pt x="3867843" y="153969"/>
                      <a:pt x="4333110" y="14676"/>
                    </a:cubicBezTo>
                    <a:close/>
                  </a:path>
                </a:pathLst>
              </a:custGeom>
              <a:solidFill>
                <a:srgbClr val="FDA80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7" name="Freeform: Shape 59">
                <a:extLst>
                  <a:ext uri="{FF2B5EF4-FFF2-40B4-BE49-F238E27FC236}">
                    <a16:creationId xmlns:a16="http://schemas.microsoft.com/office/drawing/2014/main" id="{02BB2F79-871D-4FCF-A647-49EDB3D79ADA}"/>
                  </a:ext>
                </a:extLst>
              </p:cNvPr>
              <p:cNvSpPr/>
              <p:nvPr/>
            </p:nvSpPr>
            <p:spPr>
              <a:xfrm flipV="1">
                <a:off x="3909753" y="3697582"/>
                <a:ext cx="4372494" cy="535397"/>
              </a:xfrm>
              <a:custGeom>
                <a:avLst/>
                <a:gdLst>
                  <a:gd name="connsiteX0" fmla="*/ 4372494 w 4372494"/>
                  <a:gd name="connsiteY0" fmla="*/ 0 h 535397"/>
                  <a:gd name="connsiteX1" fmla="*/ 4372494 w 4372494"/>
                  <a:gd name="connsiteY1" fmla="*/ 535397 h 535397"/>
                  <a:gd name="connsiteX2" fmla="*/ 0 w 4372494"/>
                  <a:gd name="connsiteY2" fmla="*/ 535397 h 535397"/>
                  <a:gd name="connsiteX3" fmla="*/ 0 w 4372494"/>
                  <a:gd name="connsiteY3" fmla="*/ 0 h 535397"/>
                  <a:gd name="connsiteX4" fmla="*/ 39384 w 4372494"/>
                  <a:gd name="connsiteY4" fmla="*/ 14676 h 535397"/>
                  <a:gd name="connsiteX5" fmla="*/ 2186247 w 4372494"/>
                  <a:gd name="connsiteY5" fmla="*/ 245550 h 535397"/>
                  <a:gd name="connsiteX6" fmla="*/ 4333110 w 4372494"/>
                  <a:gd name="connsiteY6" fmla="*/ 14676 h 5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494" h="535397">
                    <a:moveTo>
                      <a:pt x="4372494" y="0"/>
                    </a:moveTo>
                    <a:lnTo>
                      <a:pt x="4372494" y="535397"/>
                    </a:lnTo>
                    <a:lnTo>
                      <a:pt x="0" y="535397"/>
                    </a:lnTo>
                    <a:lnTo>
                      <a:pt x="0" y="0"/>
                    </a:lnTo>
                    <a:lnTo>
                      <a:pt x="39384" y="14676"/>
                    </a:lnTo>
                    <a:cubicBezTo>
                      <a:pt x="504652" y="153969"/>
                      <a:pt x="1292572" y="245550"/>
                      <a:pt x="2186247" y="245550"/>
                    </a:cubicBezTo>
                    <a:cubicBezTo>
                      <a:pt x="3079923" y="245550"/>
                      <a:pt x="3867843" y="153969"/>
                      <a:pt x="4333110" y="14676"/>
                    </a:cubicBezTo>
                    <a:close/>
                  </a:path>
                </a:pathLst>
              </a:custGeom>
              <a:solidFill>
                <a:srgbClr val="D58E0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103" name="Group 37">
              <a:extLst>
                <a:ext uri="{FF2B5EF4-FFF2-40B4-BE49-F238E27FC236}">
                  <a16:creationId xmlns:a16="http://schemas.microsoft.com/office/drawing/2014/main" id="{A6DC6D39-8850-493B-8CDD-A979CE91C6BD}"/>
                </a:ext>
              </a:extLst>
            </p:cNvPr>
            <p:cNvGrpSpPr/>
            <p:nvPr/>
          </p:nvGrpSpPr>
          <p:grpSpPr>
            <a:xfrm rot="5400000" flipV="1">
              <a:off x="5331434" y="3908608"/>
              <a:ext cx="1519674" cy="1534237"/>
              <a:chOff x="1965157" y="4479564"/>
              <a:chExt cx="1804738" cy="1804738"/>
            </a:xfrm>
          </p:grpSpPr>
          <p:sp>
            <p:nvSpPr>
              <p:cNvPr id="104" name="Oval 52">
                <a:extLst>
                  <a:ext uri="{FF2B5EF4-FFF2-40B4-BE49-F238E27FC236}">
                    <a16:creationId xmlns:a16="http://schemas.microsoft.com/office/drawing/2014/main" id="{D749F8F1-CD9D-48D6-8805-54138E320668}"/>
                  </a:ext>
                </a:extLst>
              </p:cNvPr>
              <p:cNvSpPr/>
              <p:nvPr/>
            </p:nvSpPr>
            <p:spPr>
              <a:xfrm>
                <a:off x="1965157" y="4479564"/>
                <a:ext cx="1804738" cy="1804738"/>
              </a:xfrm>
              <a:prstGeom prst="ellipse">
                <a:avLst/>
              </a:prstGeom>
              <a:gradFill flip="none" rotWithShape="1">
                <a:gsLst>
                  <a:gs pos="100000">
                    <a:sysClr val="window" lastClr="FFFFFF">
                      <a:lumMod val="95000"/>
                    </a:sysClr>
                  </a:gs>
                  <a:gs pos="0">
                    <a:sysClr val="window" lastClr="FFFFFF"/>
                  </a:gs>
                </a:gsLst>
                <a:lin ang="2700000" scaled="1"/>
                <a:tileRect/>
              </a:gradFill>
              <a:ln w="25400" cap="flat" cmpd="sng" algn="ctr">
                <a:noFill/>
                <a:prstDash val="solid"/>
              </a:ln>
              <a:effectLst>
                <a:outerShdw blurRad="355600" dist="127000" dir="2700000" algn="tl" rotWithShape="0">
                  <a:sysClr val="windowText" lastClr="000000">
                    <a:lumMod val="85000"/>
                    <a:lumOff val="15000"/>
                    <a:alpha val="40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5" name="Oval 53">
                <a:extLst>
                  <a:ext uri="{FF2B5EF4-FFF2-40B4-BE49-F238E27FC236}">
                    <a16:creationId xmlns:a16="http://schemas.microsoft.com/office/drawing/2014/main" id="{6EDA4F36-3930-4A29-8945-23EE38A673A4}"/>
                  </a:ext>
                </a:extLst>
              </p:cNvPr>
              <p:cNvSpPr/>
              <p:nvPr/>
            </p:nvSpPr>
            <p:spPr>
              <a:xfrm>
                <a:off x="2091967" y="4641997"/>
                <a:ext cx="1540044" cy="1487338"/>
              </a:xfrm>
              <a:prstGeom prst="ellipse">
                <a:avLst/>
              </a:prstGeom>
              <a:gradFill flip="none" rotWithShape="1">
                <a:gsLst>
                  <a:gs pos="100000">
                    <a:srgbClr val="FEC148"/>
                  </a:gs>
                  <a:gs pos="0">
                    <a:srgbClr val="D58E01"/>
                  </a:gs>
                </a:gsLst>
                <a:lin ang="2700000" scaled="1"/>
                <a:tileRect/>
              </a:gradFill>
              <a:ln w="25400" cap="flat" cmpd="sng" algn="ctr">
                <a:noFill/>
                <a:prstDash val="solid"/>
              </a:ln>
              <a:effectLst>
                <a:outerShdw blurRad="355600" dist="127000" dir="2700000" algn="tl" rotWithShape="0">
                  <a:sysClr val="windowText" lastClr="000000">
                    <a:lumMod val="85000"/>
                    <a:lumOff val="15000"/>
                    <a:alpha val="40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a:ea typeface="Arial Unicode MS"/>
                  <a:cs typeface="+mn-cs"/>
                </a:endParaRPr>
              </a:p>
            </p:txBody>
          </p:sp>
        </p:grpSp>
      </p:grpSp>
      <p:grpSp>
        <p:nvGrpSpPr>
          <p:cNvPr id="108" name="مجموعة 107">
            <a:extLst>
              <a:ext uri="{FF2B5EF4-FFF2-40B4-BE49-F238E27FC236}">
                <a16:creationId xmlns:a16="http://schemas.microsoft.com/office/drawing/2014/main" id="{4AC8CA74-FF29-4E31-B37F-B645CCD0CFEA}"/>
              </a:ext>
            </a:extLst>
          </p:cNvPr>
          <p:cNvGrpSpPr/>
          <p:nvPr/>
        </p:nvGrpSpPr>
        <p:grpSpPr>
          <a:xfrm>
            <a:off x="6202327" y="3161330"/>
            <a:ext cx="3538569" cy="2513529"/>
            <a:chOff x="5111489" y="2219259"/>
            <a:chExt cx="3538569" cy="2513529"/>
          </a:xfrm>
        </p:grpSpPr>
        <p:grpSp>
          <p:nvGrpSpPr>
            <p:cNvPr id="109" name="Group 34">
              <a:extLst>
                <a:ext uri="{FF2B5EF4-FFF2-40B4-BE49-F238E27FC236}">
                  <a16:creationId xmlns:a16="http://schemas.microsoft.com/office/drawing/2014/main" id="{8A7F979B-DE30-4F79-8ECE-B3FC1AFFAE02}"/>
                </a:ext>
              </a:extLst>
            </p:cNvPr>
            <p:cNvGrpSpPr/>
            <p:nvPr/>
          </p:nvGrpSpPr>
          <p:grpSpPr>
            <a:xfrm rot="13302867" flipV="1">
              <a:off x="5111489" y="2219259"/>
              <a:ext cx="3023779" cy="1294391"/>
              <a:chOff x="3909753" y="3162185"/>
              <a:chExt cx="4372494" cy="1070794"/>
            </a:xfrm>
          </p:grpSpPr>
          <p:sp>
            <p:nvSpPr>
              <p:cNvPr id="113" name="Freeform: Shape 54">
                <a:extLst>
                  <a:ext uri="{FF2B5EF4-FFF2-40B4-BE49-F238E27FC236}">
                    <a16:creationId xmlns:a16="http://schemas.microsoft.com/office/drawing/2014/main" id="{91526516-75A6-4287-9C09-406C9902AEE8}"/>
                  </a:ext>
                </a:extLst>
              </p:cNvPr>
              <p:cNvSpPr/>
              <p:nvPr/>
            </p:nvSpPr>
            <p:spPr>
              <a:xfrm>
                <a:off x="3909753" y="3162185"/>
                <a:ext cx="4372494" cy="535397"/>
              </a:xfrm>
              <a:custGeom>
                <a:avLst/>
                <a:gdLst>
                  <a:gd name="connsiteX0" fmla="*/ 4372494 w 4372494"/>
                  <a:gd name="connsiteY0" fmla="*/ 0 h 535397"/>
                  <a:gd name="connsiteX1" fmla="*/ 4372494 w 4372494"/>
                  <a:gd name="connsiteY1" fmla="*/ 535397 h 535397"/>
                  <a:gd name="connsiteX2" fmla="*/ 0 w 4372494"/>
                  <a:gd name="connsiteY2" fmla="*/ 535397 h 535397"/>
                  <a:gd name="connsiteX3" fmla="*/ 0 w 4372494"/>
                  <a:gd name="connsiteY3" fmla="*/ 0 h 535397"/>
                  <a:gd name="connsiteX4" fmla="*/ 39384 w 4372494"/>
                  <a:gd name="connsiteY4" fmla="*/ 14676 h 535397"/>
                  <a:gd name="connsiteX5" fmla="*/ 2186247 w 4372494"/>
                  <a:gd name="connsiteY5" fmla="*/ 245550 h 535397"/>
                  <a:gd name="connsiteX6" fmla="*/ 4333110 w 4372494"/>
                  <a:gd name="connsiteY6" fmla="*/ 14676 h 5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494" h="535397">
                    <a:moveTo>
                      <a:pt x="4372494" y="0"/>
                    </a:moveTo>
                    <a:lnTo>
                      <a:pt x="4372494" y="535397"/>
                    </a:lnTo>
                    <a:lnTo>
                      <a:pt x="0" y="535397"/>
                    </a:lnTo>
                    <a:lnTo>
                      <a:pt x="0" y="0"/>
                    </a:lnTo>
                    <a:lnTo>
                      <a:pt x="39384" y="14676"/>
                    </a:lnTo>
                    <a:cubicBezTo>
                      <a:pt x="504652" y="153969"/>
                      <a:pt x="1292572" y="245550"/>
                      <a:pt x="2186247" y="245550"/>
                    </a:cubicBezTo>
                    <a:cubicBezTo>
                      <a:pt x="3079923" y="245550"/>
                      <a:pt x="3867843" y="153969"/>
                      <a:pt x="4333110" y="14676"/>
                    </a:cubicBezTo>
                    <a:close/>
                  </a:path>
                </a:pathLst>
              </a:custGeom>
              <a:solidFill>
                <a:srgbClr val="D82B2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4" name="Freeform: Shape 55">
                <a:extLst>
                  <a:ext uri="{FF2B5EF4-FFF2-40B4-BE49-F238E27FC236}">
                    <a16:creationId xmlns:a16="http://schemas.microsoft.com/office/drawing/2014/main" id="{29A0AC80-6B6A-4E76-9DCB-D9C7372B7CD9}"/>
                  </a:ext>
                </a:extLst>
              </p:cNvPr>
              <p:cNvSpPr/>
              <p:nvPr/>
            </p:nvSpPr>
            <p:spPr>
              <a:xfrm flipV="1">
                <a:off x="3909753" y="3697582"/>
                <a:ext cx="4372494" cy="535397"/>
              </a:xfrm>
              <a:custGeom>
                <a:avLst/>
                <a:gdLst>
                  <a:gd name="connsiteX0" fmla="*/ 4372494 w 4372494"/>
                  <a:gd name="connsiteY0" fmla="*/ 0 h 535397"/>
                  <a:gd name="connsiteX1" fmla="*/ 4372494 w 4372494"/>
                  <a:gd name="connsiteY1" fmla="*/ 535397 h 535397"/>
                  <a:gd name="connsiteX2" fmla="*/ 0 w 4372494"/>
                  <a:gd name="connsiteY2" fmla="*/ 535397 h 535397"/>
                  <a:gd name="connsiteX3" fmla="*/ 0 w 4372494"/>
                  <a:gd name="connsiteY3" fmla="*/ 0 h 535397"/>
                  <a:gd name="connsiteX4" fmla="*/ 39384 w 4372494"/>
                  <a:gd name="connsiteY4" fmla="*/ 14676 h 535397"/>
                  <a:gd name="connsiteX5" fmla="*/ 2186247 w 4372494"/>
                  <a:gd name="connsiteY5" fmla="*/ 245550 h 535397"/>
                  <a:gd name="connsiteX6" fmla="*/ 4333110 w 4372494"/>
                  <a:gd name="connsiteY6" fmla="*/ 14676 h 5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494" h="535397">
                    <a:moveTo>
                      <a:pt x="4372494" y="0"/>
                    </a:moveTo>
                    <a:lnTo>
                      <a:pt x="4372494" y="535397"/>
                    </a:lnTo>
                    <a:lnTo>
                      <a:pt x="0" y="535397"/>
                    </a:lnTo>
                    <a:lnTo>
                      <a:pt x="0" y="0"/>
                    </a:lnTo>
                    <a:lnTo>
                      <a:pt x="39384" y="14676"/>
                    </a:lnTo>
                    <a:cubicBezTo>
                      <a:pt x="504652" y="153969"/>
                      <a:pt x="1292572" y="245550"/>
                      <a:pt x="2186247" y="245550"/>
                    </a:cubicBezTo>
                    <a:cubicBezTo>
                      <a:pt x="3079923" y="245550"/>
                      <a:pt x="3867843" y="153969"/>
                      <a:pt x="4333110" y="14676"/>
                    </a:cubicBezTo>
                    <a:close/>
                  </a:path>
                </a:pathLst>
              </a:custGeom>
              <a:solidFill>
                <a:srgbClr val="BF232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110" name="Group 44">
              <a:extLst>
                <a:ext uri="{FF2B5EF4-FFF2-40B4-BE49-F238E27FC236}">
                  <a16:creationId xmlns:a16="http://schemas.microsoft.com/office/drawing/2014/main" id="{5F0961CE-EB03-4490-94C3-B3D211E700A1}"/>
                </a:ext>
              </a:extLst>
            </p:cNvPr>
            <p:cNvGrpSpPr/>
            <p:nvPr/>
          </p:nvGrpSpPr>
          <p:grpSpPr>
            <a:xfrm rot="5400000" flipV="1">
              <a:off x="7123103" y="3205832"/>
              <a:ext cx="1519674" cy="1534237"/>
              <a:chOff x="8133347" y="4479564"/>
              <a:chExt cx="1804738" cy="1804738"/>
            </a:xfrm>
          </p:grpSpPr>
          <p:sp>
            <p:nvSpPr>
              <p:cNvPr id="111" name="Oval 48">
                <a:extLst>
                  <a:ext uri="{FF2B5EF4-FFF2-40B4-BE49-F238E27FC236}">
                    <a16:creationId xmlns:a16="http://schemas.microsoft.com/office/drawing/2014/main" id="{5CCF5972-4790-4A49-B751-184E83D5B966}"/>
                  </a:ext>
                </a:extLst>
              </p:cNvPr>
              <p:cNvSpPr/>
              <p:nvPr/>
            </p:nvSpPr>
            <p:spPr>
              <a:xfrm>
                <a:off x="8133347" y="4479564"/>
                <a:ext cx="1804738" cy="1804738"/>
              </a:xfrm>
              <a:prstGeom prst="ellipse">
                <a:avLst/>
              </a:prstGeom>
              <a:gradFill flip="none" rotWithShape="1">
                <a:gsLst>
                  <a:gs pos="100000">
                    <a:sysClr val="window" lastClr="FFFFFF">
                      <a:lumMod val="95000"/>
                    </a:sysClr>
                  </a:gs>
                  <a:gs pos="0">
                    <a:sysClr val="window" lastClr="FFFFFF"/>
                  </a:gs>
                </a:gsLst>
                <a:lin ang="2700000" scaled="1"/>
                <a:tileRect/>
              </a:gradFill>
              <a:ln w="25400" cap="flat" cmpd="sng" algn="ctr">
                <a:noFill/>
                <a:prstDash val="solid"/>
              </a:ln>
              <a:effectLst>
                <a:outerShdw blurRad="355600" dist="127000" dir="2700000" algn="tl" rotWithShape="0">
                  <a:sysClr val="windowText" lastClr="000000">
                    <a:lumMod val="85000"/>
                    <a:lumOff val="15000"/>
                    <a:alpha val="40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2" name="Oval 49">
                <a:extLst>
                  <a:ext uri="{FF2B5EF4-FFF2-40B4-BE49-F238E27FC236}">
                    <a16:creationId xmlns:a16="http://schemas.microsoft.com/office/drawing/2014/main" id="{51091F84-61A1-490F-BC64-A34BDB28D92E}"/>
                  </a:ext>
                </a:extLst>
              </p:cNvPr>
              <p:cNvSpPr/>
              <p:nvPr/>
            </p:nvSpPr>
            <p:spPr>
              <a:xfrm>
                <a:off x="8265694" y="4638264"/>
                <a:ext cx="1540044" cy="1487338"/>
              </a:xfrm>
              <a:prstGeom prst="ellipse">
                <a:avLst/>
              </a:prstGeom>
              <a:gradFill flip="none" rotWithShape="1">
                <a:gsLst>
                  <a:gs pos="100000">
                    <a:srgbClr val="E88484"/>
                  </a:gs>
                  <a:gs pos="0">
                    <a:srgbClr val="BF2323"/>
                  </a:gs>
                </a:gsLst>
                <a:lin ang="2700000" scaled="1"/>
                <a:tileRect/>
              </a:gradFill>
              <a:ln w="25400" cap="flat" cmpd="sng" algn="ctr">
                <a:noFill/>
                <a:prstDash val="solid"/>
              </a:ln>
              <a:effectLst>
                <a:outerShdw blurRad="355600" dist="127000" dir="2700000" algn="tl" rotWithShape="0">
                  <a:sysClr val="windowText" lastClr="000000">
                    <a:lumMod val="85000"/>
                    <a:lumOff val="15000"/>
                    <a:alpha val="40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a:ea typeface="Arial Unicode MS"/>
                  <a:cs typeface="+mn-cs"/>
                </a:endParaRPr>
              </a:p>
            </p:txBody>
          </p:sp>
        </p:grpSp>
      </p:grpSp>
      <p:grpSp>
        <p:nvGrpSpPr>
          <p:cNvPr id="115" name="مجموعة 114">
            <a:extLst>
              <a:ext uri="{FF2B5EF4-FFF2-40B4-BE49-F238E27FC236}">
                <a16:creationId xmlns:a16="http://schemas.microsoft.com/office/drawing/2014/main" id="{25CEFAEB-AF13-4641-9564-61FFF143B67C}"/>
              </a:ext>
            </a:extLst>
          </p:cNvPr>
          <p:cNvGrpSpPr/>
          <p:nvPr/>
        </p:nvGrpSpPr>
        <p:grpSpPr>
          <a:xfrm>
            <a:off x="2384470" y="3163110"/>
            <a:ext cx="3644515" cy="2478310"/>
            <a:chOff x="3446357" y="2278205"/>
            <a:chExt cx="3644515" cy="2478310"/>
          </a:xfrm>
        </p:grpSpPr>
        <p:grpSp>
          <p:nvGrpSpPr>
            <p:cNvPr id="116" name="Group 34">
              <a:extLst>
                <a:ext uri="{FF2B5EF4-FFF2-40B4-BE49-F238E27FC236}">
                  <a16:creationId xmlns:a16="http://schemas.microsoft.com/office/drawing/2014/main" id="{DC635083-FBB8-417D-9881-6C2B7F3F8B1D}"/>
                </a:ext>
              </a:extLst>
            </p:cNvPr>
            <p:cNvGrpSpPr/>
            <p:nvPr/>
          </p:nvGrpSpPr>
          <p:grpSpPr>
            <a:xfrm rot="8487044" flipV="1">
              <a:off x="4067093" y="2278205"/>
              <a:ext cx="3023779" cy="1294391"/>
              <a:chOff x="3909753" y="3162185"/>
              <a:chExt cx="4372494" cy="1070794"/>
            </a:xfrm>
          </p:grpSpPr>
          <p:sp>
            <p:nvSpPr>
              <p:cNvPr id="120" name="Freeform: Shape 54">
                <a:extLst>
                  <a:ext uri="{FF2B5EF4-FFF2-40B4-BE49-F238E27FC236}">
                    <a16:creationId xmlns:a16="http://schemas.microsoft.com/office/drawing/2014/main" id="{F6E5B8E0-8363-4439-949D-7D7240CF7569}"/>
                  </a:ext>
                </a:extLst>
              </p:cNvPr>
              <p:cNvSpPr/>
              <p:nvPr/>
            </p:nvSpPr>
            <p:spPr>
              <a:xfrm>
                <a:off x="3909753" y="3162185"/>
                <a:ext cx="4372494" cy="535397"/>
              </a:xfrm>
              <a:custGeom>
                <a:avLst/>
                <a:gdLst>
                  <a:gd name="connsiteX0" fmla="*/ 4372494 w 4372494"/>
                  <a:gd name="connsiteY0" fmla="*/ 0 h 535397"/>
                  <a:gd name="connsiteX1" fmla="*/ 4372494 w 4372494"/>
                  <a:gd name="connsiteY1" fmla="*/ 535397 h 535397"/>
                  <a:gd name="connsiteX2" fmla="*/ 0 w 4372494"/>
                  <a:gd name="connsiteY2" fmla="*/ 535397 h 535397"/>
                  <a:gd name="connsiteX3" fmla="*/ 0 w 4372494"/>
                  <a:gd name="connsiteY3" fmla="*/ 0 h 535397"/>
                  <a:gd name="connsiteX4" fmla="*/ 39384 w 4372494"/>
                  <a:gd name="connsiteY4" fmla="*/ 14676 h 535397"/>
                  <a:gd name="connsiteX5" fmla="*/ 2186247 w 4372494"/>
                  <a:gd name="connsiteY5" fmla="*/ 245550 h 535397"/>
                  <a:gd name="connsiteX6" fmla="*/ 4333110 w 4372494"/>
                  <a:gd name="connsiteY6" fmla="*/ 14676 h 5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494" h="535397">
                    <a:moveTo>
                      <a:pt x="4372494" y="0"/>
                    </a:moveTo>
                    <a:lnTo>
                      <a:pt x="4372494" y="535397"/>
                    </a:lnTo>
                    <a:lnTo>
                      <a:pt x="0" y="535397"/>
                    </a:lnTo>
                    <a:lnTo>
                      <a:pt x="0" y="0"/>
                    </a:lnTo>
                    <a:lnTo>
                      <a:pt x="39384" y="14676"/>
                    </a:lnTo>
                    <a:cubicBezTo>
                      <a:pt x="504652" y="153969"/>
                      <a:pt x="1292572" y="245550"/>
                      <a:pt x="2186247" y="245550"/>
                    </a:cubicBezTo>
                    <a:cubicBezTo>
                      <a:pt x="3079923" y="245550"/>
                      <a:pt x="3867843" y="153969"/>
                      <a:pt x="4333110" y="14676"/>
                    </a:cubicBezTo>
                    <a:close/>
                  </a:path>
                </a:pathLst>
              </a:custGeom>
              <a:solidFill>
                <a:sysClr val="windowText" lastClr="000000">
                  <a:lumMod val="50000"/>
                  <a:lumOff val="5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1" name="Freeform: Shape 55">
                <a:extLst>
                  <a:ext uri="{FF2B5EF4-FFF2-40B4-BE49-F238E27FC236}">
                    <a16:creationId xmlns:a16="http://schemas.microsoft.com/office/drawing/2014/main" id="{B94AC8BB-ECA7-4096-938A-59D4BADA852E}"/>
                  </a:ext>
                </a:extLst>
              </p:cNvPr>
              <p:cNvSpPr/>
              <p:nvPr/>
            </p:nvSpPr>
            <p:spPr>
              <a:xfrm flipV="1">
                <a:off x="3909753" y="3697582"/>
                <a:ext cx="4372494" cy="535397"/>
              </a:xfrm>
              <a:custGeom>
                <a:avLst/>
                <a:gdLst>
                  <a:gd name="connsiteX0" fmla="*/ 4372494 w 4372494"/>
                  <a:gd name="connsiteY0" fmla="*/ 0 h 535397"/>
                  <a:gd name="connsiteX1" fmla="*/ 4372494 w 4372494"/>
                  <a:gd name="connsiteY1" fmla="*/ 535397 h 535397"/>
                  <a:gd name="connsiteX2" fmla="*/ 0 w 4372494"/>
                  <a:gd name="connsiteY2" fmla="*/ 535397 h 535397"/>
                  <a:gd name="connsiteX3" fmla="*/ 0 w 4372494"/>
                  <a:gd name="connsiteY3" fmla="*/ 0 h 535397"/>
                  <a:gd name="connsiteX4" fmla="*/ 39384 w 4372494"/>
                  <a:gd name="connsiteY4" fmla="*/ 14676 h 535397"/>
                  <a:gd name="connsiteX5" fmla="*/ 2186247 w 4372494"/>
                  <a:gd name="connsiteY5" fmla="*/ 245550 h 535397"/>
                  <a:gd name="connsiteX6" fmla="*/ 4333110 w 4372494"/>
                  <a:gd name="connsiteY6" fmla="*/ 14676 h 5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494" h="535397">
                    <a:moveTo>
                      <a:pt x="4372494" y="0"/>
                    </a:moveTo>
                    <a:lnTo>
                      <a:pt x="4372494" y="535397"/>
                    </a:lnTo>
                    <a:lnTo>
                      <a:pt x="0" y="535397"/>
                    </a:lnTo>
                    <a:lnTo>
                      <a:pt x="0" y="0"/>
                    </a:lnTo>
                    <a:lnTo>
                      <a:pt x="39384" y="14676"/>
                    </a:lnTo>
                    <a:cubicBezTo>
                      <a:pt x="504652" y="153969"/>
                      <a:pt x="1292572" y="245550"/>
                      <a:pt x="2186247" y="245550"/>
                    </a:cubicBezTo>
                    <a:cubicBezTo>
                      <a:pt x="3079923" y="245550"/>
                      <a:pt x="3867843" y="153969"/>
                      <a:pt x="4333110" y="14676"/>
                    </a:cubicBezTo>
                    <a:close/>
                  </a:path>
                </a:pathLst>
              </a:cu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117" name="Group 44">
              <a:extLst>
                <a:ext uri="{FF2B5EF4-FFF2-40B4-BE49-F238E27FC236}">
                  <a16:creationId xmlns:a16="http://schemas.microsoft.com/office/drawing/2014/main" id="{550D5117-E15D-4DC0-9404-D6AF48E0EB6C}"/>
                </a:ext>
              </a:extLst>
            </p:cNvPr>
            <p:cNvGrpSpPr/>
            <p:nvPr/>
          </p:nvGrpSpPr>
          <p:grpSpPr>
            <a:xfrm rot="5400000" flipV="1">
              <a:off x="3453639" y="3229559"/>
              <a:ext cx="1519674" cy="1534237"/>
              <a:chOff x="8133347" y="4479564"/>
              <a:chExt cx="1804738" cy="1804738"/>
            </a:xfrm>
          </p:grpSpPr>
          <p:sp>
            <p:nvSpPr>
              <p:cNvPr id="118" name="Oval 48">
                <a:extLst>
                  <a:ext uri="{FF2B5EF4-FFF2-40B4-BE49-F238E27FC236}">
                    <a16:creationId xmlns:a16="http://schemas.microsoft.com/office/drawing/2014/main" id="{D2A83F57-382F-4BB7-8C59-D735AFA33538}"/>
                  </a:ext>
                </a:extLst>
              </p:cNvPr>
              <p:cNvSpPr/>
              <p:nvPr/>
            </p:nvSpPr>
            <p:spPr>
              <a:xfrm>
                <a:off x="8133347" y="4479564"/>
                <a:ext cx="1804738" cy="1804738"/>
              </a:xfrm>
              <a:prstGeom prst="ellipse">
                <a:avLst/>
              </a:prstGeom>
              <a:gradFill flip="none" rotWithShape="1">
                <a:gsLst>
                  <a:gs pos="100000">
                    <a:sysClr val="window" lastClr="FFFFFF">
                      <a:lumMod val="95000"/>
                    </a:sysClr>
                  </a:gs>
                  <a:gs pos="0">
                    <a:sysClr val="window" lastClr="FFFFFF"/>
                  </a:gs>
                </a:gsLst>
                <a:lin ang="2700000" scaled="1"/>
                <a:tileRect/>
              </a:gradFill>
              <a:ln w="25400" cap="flat" cmpd="sng" algn="ctr">
                <a:noFill/>
                <a:prstDash val="solid"/>
              </a:ln>
              <a:effectLst>
                <a:outerShdw blurRad="355600" dist="127000" dir="2700000" algn="tl" rotWithShape="0">
                  <a:sysClr val="windowText" lastClr="000000">
                    <a:lumMod val="85000"/>
                    <a:lumOff val="15000"/>
                    <a:alpha val="40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9" name="Oval 49">
                <a:extLst>
                  <a:ext uri="{FF2B5EF4-FFF2-40B4-BE49-F238E27FC236}">
                    <a16:creationId xmlns:a16="http://schemas.microsoft.com/office/drawing/2014/main" id="{D084C76C-D1E5-4A89-BFB9-59BE87AFA73F}"/>
                  </a:ext>
                </a:extLst>
              </p:cNvPr>
              <p:cNvSpPr/>
              <p:nvPr/>
            </p:nvSpPr>
            <p:spPr>
              <a:xfrm>
                <a:off x="8265694" y="4638263"/>
                <a:ext cx="1540044" cy="1487338"/>
              </a:xfrm>
              <a:prstGeom prst="ellipse">
                <a:avLst/>
              </a:prstGeom>
              <a:gradFill flip="none" rotWithShape="1">
                <a:gsLst>
                  <a:gs pos="100000">
                    <a:sysClr val="windowText" lastClr="000000">
                      <a:lumMod val="50000"/>
                      <a:lumOff val="50000"/>
                    </a:sysClr>
                  </a:gs>
                  <a:gs pos="0">
                    <a:sysClr val="window" lastClr="FFFFFF">
                      <a:lumMod val="75000"/>
                    </a:sysClr>
                  </a:gs>
                </a:gsLst>
                <a:lin ang="2700000" scaled="1"/>
                <a:tileRect/>
              </a:gradFill>
              <a:ln w="25400" cap="flat" cmpd="sng" algn="ctr">
                <a:noFill/>
                <a:prstDash val="solid"/>
              </a:ln>
              <a:effectLst>
                <a:outerShdw blurRad="355600" dist="127000" dir="2700000" algn="tl" rotWithShape="0">
                  <a:sysClr val="windowText" lastClr="000000">
                    <a:lumMod val="85000"/>
                    <a:lumOff val="15000"/>
                    <a:alpha val="40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Arial"/>
                  <a:ea typeface="Arial Unicode MS"/>
                  <a:cs typeface="+mn-cs"/>
                </a:endParaRPr>
              </a:p>
            </p:txBody>
          </p:sp>
        </p:grpSp>
      </p:grpSp>
      <p:grpSp>
        <p:nvGrpSpPr>
          <p:cNvPr id="122" name="مجموعة 121">
            <a:extLst>
              <a:ext uri="{FF2B5EF4-FFF2-40B4-BE49-F238E27FC236}">
                <a16:creationId xmlns:a16="http://schemas.microsoft.com/office/drawing/2014/main" id="{82F91663-92F4-489E-99B6-3EC4EFE48FE0}"/>
              </a:ext>
            </a:extLst>
          </p:cNvPr>
          <p:cNvGrpSpPr/>
          <p:nvPr/>
        </p:nvGrpSpPr>
        <p:grpSpPr>
          <a:xfrm>
            <a:off x="1721342" y="1590534"/>
            <a:ext cx="4104254" cy="1519674"/>
            <a:chOff x="2783221" y="1590534"/>
            <a:chExt cx="4104254" cy="1519674"/>
          </a:xfrm>
        </p:grpSpPr>
        <p:grpSp>
          <p:nvGrpSpPr>
            <p:cNvPr id="123" name="Group 33">
              <a:extLst>
                <a:ext uri="{FF2B5EF4-FFF2-40B4-BE49-F238E27FC236}">
                  <a16:creationId xmlns:a16="http://schemas.microsoft.com/office/drawing/2014/main" id="{930C9D6D-71A9-4317-BFEF-6DE184EA283B}"/>
                </a:ext>
              </a:extLst>
            </p:cNvPr>
            <p:cNvGrpSpPr/>
            <p:nvPr/>
          </p:nvGrpSpPr>
          <p:grpSpPr>
            <a:xfrm rot="10800000" flipV="1">
              <a:off x="3863696" y="1730411"/>
              <a:ext cx="3023779" cy="1293018"/>
              <a:chOff x="3909753" y="3162185"/>
              <a:chExt cx="4372494" cy="1070794"/>
            </a:xfrm>
          </p:grpSpPr>
          <p:sp>
            <p:nvSpPr>
              <p:cNvPr id="127" name="Freeform: Shape 56">
                <a:extLst>
                  <a:ext uri="{FF2B5EF4-FFF2-40B4-BE49-F238E27FC236}">
                    <a16:creationId xmlns:a16="http://schemas.microsoft.com/office/drawing/2014/main" id="{93FBD359-6D61-4DE3-A360-B59781775648}"/>
                  </a:ext>
                </a:extLst>
              </p:cNvPr>
              <p:cNvSpPr/>
              <p:nvPr/>
            </p:nvSpPr>
            <p:spPr>
              <a:xfrm>
                <a:off x="3909753" y="3162185"/>
                <a:ext cx="4372494" cy="535397"/>
              </a:xfrm>
              <a:custGeom>
                <a:avLst/>
                <a:gdLst>
                  <a:gd name="connsiteX0" fmla="*/ 4372494 w 4372494"/>
                  <a:gd name="connsiteY0" fmla="*/ 0 h 535397"/>
                  <a:gd name="connsiteX1" fmla="*/ 4372494 w 4372494"/>
                  <a:gd name="connsiteY1" fmla="*/ 535397 h 535397"/>
                  <a:gd name="connsiteX2" fmla="*/ 0 w 4372494"/>
                  <a:gd name="connsiteY2" fmla="*/ 535397 h 535397"/>
                  <a:gd name="connsiteX3" fmla="*/ 0 w 4372494"/>
                  <a:gd name="connsiteY3" fmla="*/ 0 h 535397"/>
                  <a:gd name="connsiteX4" fmla="*/ 39384 w 4372494"/>
                  <a:gd name="connsiteY4" fmla="*/ 14676 h 535397"/>
                  <a:gd name="connsiteX5" fmla="*/ 2186247 w 4372494"/>
                  <a:gd name="connsiteY5" fmla="*/ 245550 h 535397"/>
                  <a:gd name="connsiteX6" fmla="*/ 4333110 w 4372494"/>
                  <a:gd name="connsiteY6" fmla="*/ 14676 h 5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494" h="535397">
                    <a:moveTo>
                      <a:pt x="4372494" y="0"/>
                    </a:moveTo>
                    <a:lnTo>
                      <a:pt x="4372494" y="535397"/>
                    </a:lnTo>
                    <a:lnTo>
                      <a:pt x="0" y="535397"/>
                    </a:lnTo>
                    <a:lnTo>
                      <a:pt x="0" y="0"/>
                    </a:lnTo>
                    <a:lnTo>
                      <a:pt x="39384" y="14676"/>
                    </a:lnTo>
                    <a:cubicBezTo>
                      <a:pt x="504652" y="153969"/>
                      <a:pt x="1292572" y="245550"/>
                      <a:pt x="2186247" y="245550"/>
                    </a:cubicBezTo>
                    <a:cubicBezTo>
                      <a:pt x="3079923" y="245550"/>
                      <a:pt x="3867843" y="153969"/>
                      <a:pt x="4333110" y="14676"/>
                    </a:cubicBezTo>
                    <a:close/>
                  </a:path>
                </a:pathLst>
              </a:custGeom>
              <a:solidFill>
                <a:srgbClr val="1F497D"/>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128" name="Freeform: Shape 57">
                <a:extLst>
                  <a:ext uri="{FF2B5EF4-FFF2-40B4-BE49-F238E27FC236}">
                    <a16:creationId xmlns:a16="http://schemas.microsoft.com/office/drawing/2014/main" id="{97662861-AFE6-478E-AEEE-EE6364686169}"/>
                  </a:ext>
                </a:extLst>
              </p:cNvPr>
              <p:cNvSpPr/>
              <p:nvPr/>
            </p:nvSpPr>
            <p:spPr>
              <a:xfrm flipV="1">
                <a:off x="3909753" y="3697582"/>
                <a:ext cx="4372494" cy="535397"/>
              </a:xfrm>
              <a:custGeom>
                <a:avLst/>
                <a:gdLst>
                  <a:gd name="connsiteX0" fmla="*/ 4372494 w 4372494"/>
                  <a:gd name="connsiteY0" fmla="*/ 0 h 535397"/>
                  <a:gd name="connsiteX1" fmla="*/ 4372494 w 4372494"/>
                  <a:gd name="connsiteY1" fmla="*/ 535397 h 535397"/>
                  <a:gd name="connsiteX2" fmla="*/ 0 w 4372494"/>
                  <a:gd name="connsiteY2" fmla="*/ 535397 h 535397"/>
                  <a:gd name="connsiteX3" fmla="*/ 0 w 4372494"/>
                  <a:gd name="connsiteY3" fmla="*/ 0 h 535397"/>
                  <a:gd name="connsiteX4" fmla="*/ 39384 w 4372494"/>
                  <a:gd name="connsiteY4" fmla="*/ 14676 h 535397"/>
                  <a:gd name="connsiteX5" fmla="*/ 2186247 w 4372494"/>
                  <a:gd name="connsiteY5" fmla="*/ 245550 h 535397"/>
                  <a:gd name="connsiteX6" fmla="*/ 4333110 w 4372494"/>
                  <a:gd name="connsiteY6" fmla="*/ 14676 h 5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494" h="535397">
                    <a:moveTo>
                      <a:pt x="4372494" y="0"/>
                    </a:moveTo>
                    <a:lnTo>
                      <a:pt x="4372494" y="535397"/>
                    </a:lnTo>
                    <a:lnTo>
                      <a:pt x="0" y="535397"/>
                    </a:lnTo>
                    <a:lnTo>
                      <a:pt x="0" y="0"/>
                    </a:lnTo>
                    <a:lnTo>
                      <a:pt x="39384" y="14676"/>
                    </a:lnTo>
                    <a:cubicBezTo>
                      <a:pt x="504652" y="153969"/>
                      <a:pt x="1292572" y="245550"/>
                      <a:pt x="2186247" y="245550"/>
                    </a:cubicBezTo>
                    <a:cubicBezTo>
                      <a:pt x="3079923" y="245550"/>
                      <a:pt x="3867843" y="153969"/>
                      <a:pt x="4333110" y="14676"/>
                    </a:cubicBezTo>
                    <a:close/>
                  </a:path>
                </a:pathLst>
              </a:custGeom>
              <a:solidFill>
                <a:srgbClr val="1F497D">
                  <a:lumMod val="60000"/>
                  <a:lumOff val="40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124" name="Group 43">
              <a:extLst>
                <a:ext uri="{FF2B5EF4-FFF2-40B4-BE49-F238E27FC236}">
                  <a16:creationId xmlns:a16="http://schemas.microsoft.com/office/drawing/2014/main" id="{D6C0AB35-3571-46E9-9C9B-79173E9743E1}"/>
                </a:ext>
              </a:extLst>
            </p:cNvPr>
            <p:cNvGrpSpPr/>
            <p:nvPr/>
          </p:nvGrpSpPr>
          <p:grpSpPr>
            <a:xfrm rot="5400000" flipV="1">
              <a:off x="2790503" y="1583252"/>
              <a:ext cx="1519674" cy="1534237"/>
              <a:chOff x="5205649" y="4805381"/>
              <a:chExt cx="1716288" cy="1732736"/>
            </a:xfrm>
          </p:grpSpPr>
          <p:sp>
            <p:nvSpPr>
              <p:cNvPr id="125" name="Oval 50">
                <a:extLst>
                  <a:ext uri="{FF2B5EF4-FFF2-40B4-BE49-F238E27FC236}">
                    <a16:creationId xmlns:a16="http://schemas.microsoft.com/office/drawing/2014/main" id="{CA301B29-59C1-4C05-9B9C-849E99FA52F1}"/>
                  </a:ext>
                </a:extLst>
              </p:cNvPr>
              <p:cNvSpPr/>
              <p:nvPr/>
            </p:nvSpPr>
            <p:spPr>
              <a:xfrm>
                <a:off x="5205649" y="4805381"/>
                <a:ext cx="1716288" cy="1732736"/>
              </a:xfrm>
              <a:prstGeom prst="ellipse">
                <a:avLst/>
              </a:prstGeom>
              <a:gradFill flip="none" rotWithShape="1">
                <a:gsLst>
                  <a:gs pos="100000">
                    <a:sysClr val="window" lastClr="FFFFFF">
                      <a:lumMod val="95000"/>
                    </a:sysClr>
                  </a:gs>
                  <a:gs pos="0">
                    <a:sysClr val="window" lastClr="FFFFFF"/>
                  </a:gs>
                </a:gsLst>
                <a:lin ang="2700000" scaled="1"/>
                <a:tileRect/>
              </a:gradFill>
              <a:ln w="25400" cap="flat" cmpd="sng" algn="ctr">
                <a:noFill/>
                <a:prstDash val="solid"/>
              </a:ln>
              <a:effectLst>
                <a:outerShdw blurRad="355600" dist="127000" dir="2700000" algn="tl" rotWithShape="0">
                  <a:sysClr val="windowText" lastClr="000000">
                    <a:lumMod val="85000"/>
                    <a:lumOff val="15000"/>
                    <a:alpha val="40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6" name="Oval 51">
                <a:extLst>
                  <a:ext uri="{FF2B5EF4-FFF2-40B4-BE49-F238E27FC236}">
                    <a16:creationId xmlns:a16="http://schemas.microsoft.com/office/drawing/2014/main" id="{C0167E05-199A-4799-AD42-991E02724603}"/>
                  </a:ext>
                </a:extLst>
              </p:cNvPr>
              <p:cNvSpPr/>
              <p:nvPr/>
            </p:nvSpPr>
            <p:spPr>
              <a:xfrm>
                <a:off x="5327921" y="4969326"/>
                <a:ext cx="1464567" cy="1428000"/>
              </a:xfrm>
              <a:prstGeom prst="ellipse">
                <a:avLst/>
              </a:prstGeom>
              <a:gradFill flip="none" rotWithShape="1">
                <a:gsLst>
                  <a:gs pos="100000">
                    <a:srgbClr val="1F497D">
                      <a:lumMod val="60000"/>
                      <a:lumOff val="40000"/>
                    </a:srgbClr>
                  </a:gs>
                  <a:gs pos="0">
                    <a:srgbClr val="1F497D"/>
                  </a:gs>
                </a:gsLst>
                <a:lin ang="2700000" scaled="1"/>
                <a:tileRect/>
              </a:gradFill>
              <a:ln w="25400" cap="flat" cmpd="sng" algn="ctr">
                <a:noFill/>
                <a:prstDash val="solid"/>
              </a:ln>
              <a:effectLst>
                <a:outerShdw blurRad="355600" dist="127000" dir="2700000" algn="tl" rotWithShape="0">
                  <a:sysClr val="windowText" lastClr="000000">
                    <a:lumMod val="85000"/>
                    <a:lumOff val="15000"/>
                    <a:alpha val="40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Arial"/>
                  <a:ea typeface="Arial Unicode MS"/>
                  <a:cs typeface="+mn-cs"/>
                </a:endParaRPr>
              </a:p>
            </p:txBody>
          </p:sp>
        </p:grpSp>
      </p:grpSp>
      <p:grpSp>
        <p:nvGrpSpPr>
          <p:cNvPr id="129" name="مجموعة 128">
            <a:extLst>
              <a:ext uri="{FF2B5EF4-FFF2-40B4-BE49-F238E27FC236}">
                <a16:creationId xmlns:a16="http://schemas.microsoft.com/office/drawing/2014/main" id="{A4540F32-9CD1-4443-8257-9CE2F2866E73}"/>
              </a:ext>
            </a:extLst>
          </p:cNvPr>
          <p:cNvGrpSpPr/>
          <p:nvPr/>
        </p:nvGrpSpPr>
        <p:grpSpPr>
          <a:xfrm>
            <a:off x="6208140" y="1630077"/>
            <a:ext cx="4110442" cy="1519674"/>
            <a:chOff x="5249500" y="1630077"/>
            <a:chExt cx="4110442" cy="1519674"/>
          </a:xfrm>
        </p:grpSpPr>
        <p:grpSp>
          <p:nvGrpSpPr>
            <p:cNvPr id="130" name="Group 33">
              <a:extLst>
                <a:ext uri="{FF2B5EF4-FFF2-40B4-BE49-F238E27FC236}">
                  <a16:creationId xmlns:a16="http://schemas.microsoft.com/office/drawing/2014/main" id="{C5D66C19-16E1-478B-93FD-531A4041C9CA}"/>
                </a:ext>
              </a:extLst>
            </p:cNvPr>
            <p:cNvGrpSpPr/>
            <p:nvPr/>
          </p:nvGrpSpPr>
          <p:grpSpPr>
            <a:xfrm rot="10800000" flipV="1">
              <a:off x="5249500" y="1745291"/>
              <a:ext cx="3023780" cy="1293016"/>
              <a:chOff x="3909752" y="3162186"/>
              <a:chExt cx="4372495" cy="1070792"/>
            </a:xfrm>
          </p:grpSpPr>
          <p:sp>
            <p:nvSpPr>
              <p:cNvPr id="134" name="Freeform: Shape 56">
                <a:extLst>
                  <a:ext uri="{FF2B5EF4-FFF2-40B4-BE49-F238E27FC236}">
                    <a16:creationId xmlns:a16="http://schemas.microsoft.com/office/drawing/2014/main" id="{19628A0F-8AA4-4EC3-97F2-FC3738D700D0}"/>
                  </a:ext>
                </a:extLst>
              </p:cNvPr>
              <p:cNvSpPr/>
              <p:nvPr/>
            </p:nvSpPr>
            <p:spPr>
              <a:xfrm>
                <a:off x="3909753" y="3162186"/>
                <a:ext cx="4372494" cy="535397"/>
              </a:xfrm>
              <a:custGeom>
                <a:avLst/>
                <a:gdLst>
                  <a:gd name="connsiteX0" fmla="*/ 4372494 w 4372494"/>
                  <a:gd name="connsiteY0" fmla="*/ 0 h 535397"/>
                  <a:gd name="connsiteX1" fmla="*/ 4372494 w 4372494"/>
                  <a:gd name="connsiteY1" fmla="*/ 535397 h 535397"/>
                  <a:gd name="connsiteX2" fmla="*/ 0 w 4372494"/>
                  <a:gd name="connsiteY2" fmla="*/ 535397 h 535397"/>
                  <a:gd name="connsiteX3" fmla="*/ 0 w 4372494"/>
                  <a:gd name="connsiteY3" fmla="*/ 0 h 535397"/>
                  <a:gd name="connsiteX4" fmla="*/ 39384 w 4372494"/>
                  <a:gd name="connsiteY4" fmla="*/ 14676 h 535397"/>
                  <a:gd name="connsiteX5" fmla="*/ 2186247 w 4372494"/>
                  <a:gd name="connsiteY5" fmla="*/ 245550 h 535397"/>
                  <a:gd name="connsiteX6" fmla="*/ 4333110 w 4372494"/>
                  <a:gd name="connsiteY6" fmla="*/ 14676 h 5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494" h="535397">
                    <a:moveTo>
                      <a:pt x="4372494" y="0"/>
                    </a:moveTo>
                    <a:lnTo>
                      <a:pt x="4372494" y="535397"/>
                    </a:lnTo>
                    <a:lnTo>
                      <a:pt x="0" y="535397"/>
                    </a:lnTo>
                    <a:lnTo>
                      <a:pt x="0" y="0"/>
                    </a:lnTo>
                    <a:lnTo>
                      <a:pt x="39384" y="14676"/>
                    </a:lnTo>
                    <a:cubicBezTo>
                      <a:pt x="504652" y="153969"/>
                      <a:pt x="1292572" y="245550"/>
                      <a:pt x="2186247" y="245550"/>
                    </a:cubicBezTo>
                    <a:cubicBezTo>
                      <a:pt x="3079923" y="245550"/>
                      <a:pt x="3867843" y="153969"/>
                      <a:pt x="4333110" y="14676"/>
                    </a:cubicBezTo>
                    <a:close/>
                  </a:path>
                </a:pathLst>
              </a:custGeom>
              <a:solidFill>
                <a:srgbClr val="24A882"/>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5" name="Freeform: Shape 57">
                <a:extLst>
                  <a:ext uri="{FF2B5EF4-FFF2-40B4-BE49-F238E27FC236}">
                    <a16:creationId xmlns:a16="http://schemas.microsoft.com/office/drawing/2014/main" id="{08880AC8-F92B-4081-AFF3-FBD02D618AC1}"/>
                  </a:ext>
                </a:extLst>
              </p:cNvPr>
              <p:cNvSpPr/>
              <p:nvPr/>
            </p:nvSpPr>
            <p:spPr>
              <a:xfrm flipV="1">
                <a:off x="3909752" y="3697581"/>
                <a:ext cx="4372494" cy="535397"/>
              </a:xfrm>
              <a:custGeom>
                <a:avLst/>
                <a:gdLst>
                  <a:gd name="connsiteX0" fmla="*/ 4372494 w 4372494"/>
                  <a:gd name="connsiteY0" fmla="*/ 0 h 535397"/>
                  <a:gd name="connsiteX1" fmla="*/ 4372494 w 4372494"/>
                  <a:gd name="connsiteY1" fmla="*/ 535397 h 535397"/>
                  <a:gd name="connsiteX2" fmla="*/ 0 w 4372494"/>
                  <a:gd name="connsiteY2" fmla="*/ 535397 h 535397"/>
                  <a:gd name="connsiteX3" fmla="*/ 0 w 4372494"/>
                  <a:gd name="connsiteY3" fmla="*/ 0 h 535397"/>
                  <a:gd name="connsiteX4" fmla="*/ 39384 w 4372494"/>
                  <a:gd name="connsiteY4" fmla="*/ 14676 h 535397"/>
                  <a:gd name="connsiteX5" fmla="*/ 2186247 w 4372494"/>
                  <a:gd name="connsiteY5" fmla="*/ 245550 h 535397"/>
                  <a:gd name="connsiteX6" fmla="*/ 4333110 w 4372494"/>
                  <a:gd name="connsiteY6" fmla="*/ 14676 h 5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494" h="535397">
                    <a:moveTo>
                      <a:pt x="4372494" y="0"/>
                    </a:moveTo>
                    <a:lnTo>
                      <a:pt x="4372494" y="535397"/>
                    </a:lnTo>
                    <a:lnTo>
                      <a:pt x="0" y="535397"/>
                    </a:lnTo>
                    <a:lnTo>
                      <a:pt x="0" y="0"/>
                    </a:lnTo>
                    <a:lnTo>
                      <a:pt x="39384" y="14676"/>
                    </a:lnTo>
                    <a:cubicBezTo>
                      <a:pt x="504652" y="153969"/>
                      <a:pt x="1292572" y="245550"/>
                      <a:pt x="2186247" y="245550"/>
                    </a:cubicBezTo>
                    <a:cubicBezTo>
                      <a:pt x="3079923" y="245550"/>
                      <a:pt x="3867843" y="153969"/>
                      <a:pt x="4333110" y="14676"/>
                    </a:cubicBezTo>
                    <a:close/>
                  </a:path>
                </a:pathLst>
              </a:custGeom>
              <a:solidFill>
                <a:srgbClr val="28B78D"/>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Arial"/>
                  <a:ea typeface="Arial Unicode MS"/>
                  <a:cs typeface="+mn-cs"/>
                </a:endParaRPr>
              </a:p>
            </p:txBody>
          </p:sp>
        </p:grpSp>
        <p:grpSp>
          <p:nvGrpSpPr>
            <p:cNvPr id="131" name="Group 43">
              <a:extLst>
                <a:ext uri="{FF2B5EF4-FFF2-40B4-BE49-F238E27FC236}">
                  <a16:creationId xmlns:a16="http://schemas.microsoft.com/office/drawing/2014/main" id="{349D0063-84EC-4AF5-B094-BFF9887DDAE2}"/>
                </a:ext>
              </a:extLst>
            </p:cNvPr>
            <p:cNvGrpSpPr/>
            <p:nvPr/>
          </p:nvGrpSpPr>
          <p:grpSpPr>
            <a:xfrm rot="5400000" flipV="1">
              <a:off x="7832987" y="1622795"/>
              <a:ext cx="1519674" cy="1534237"/>
              <a:chOff x="5205649" y="4805381"/>
              <a:chExt cx="1716288" cy="1732736"/>
            </a:xfrm>
          </p:grpSpPr>
          <p:sp>
            <p:nvSpPr>
              <p:cNvPr id="132" name="Oval 50">
                <a:extLst>
                  <a:ext uri="{FF2B5EF4-FFF2-40B4-BE49-F238E27FC236}">
                    <a16:creationId xmlns:a16="http://schemas.microsoft.com/office/drawing/2014/main" id="{03CD151F-5549-425F-A9AE-07A4A59C3A2C}"/>
                  </a:ext>
                </a:extLst>
              </p:cNvPr>
              <p:cNvSpPr/>
              <p:nvPr/>
            </p:nvSpPr>
            <p:spPr>
              <a:xfrm>
                <a:off x="5205649" y="4805381"/>
                <a:ext cx="1716288" cy="1732736"/>
              </a:xfrm>
              <a:prstGeom prst="ellipse">
                <a:avLst/>
              </a:prstGeom>
              <a:gradFill flip="none" rotWithShape="1">
                <a:gsLst>
                  <a:gs pos="100000">
                    <a:sysClr val="window" lastClr="FFFFFF">
                      <a:lumMod val="95000"/>
                    </a:sysClr>
                  </a:gs>
                  <a:gs pos="0">
                    <a:sysClr val="window" lastClr="FFFFFF"/>
                  </a:gs>
                </a:gsLst>
                <a:lin ang="2700000" scaled="1"/>
                <a:tileRect/>
              </a:gradFill>
              <a:ln w="25400" cap="flat" cmpd="sng" algn="ctr">
                <a:noFill/>
                <a:prstDash val="solid"/>
              </a:ln>
              <a:effectLst>
                <a:outerShdw blurRad="355600" dist="127000" dir="2700000" algn="tl" rotWithShape="0">
                  <a:sysClr val="windowText" lastClr="000000">
                    <a:lumMod val="85000"/>
                    <a:lumOff val="15000"/>
                    <a:alpha val="40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3" name="Oval 51">
                <a:extLst>
                  <a:ext uri="{FF2B5EF4-FFF2-40B4-BE49-F238E27FC236}">
                    <a16:creationId xmlns:a16="http://schemas.microsoft.com/office/drawing/2014/main" id="{4E8DB9E5-A22B-4973-BDE1-E09097B663B2}"/>
                  </a:ext>
                </a:extLst>
              </p:cNvPr>
              <p:cNvSpPr/>
              <p:nvPr/>
            </p:nvSpPr>
            <p:spPr>
              <a:xfrm>
                <a:off x="5331510" y="4969326"/>
                <a:ext cx="1464567" cy="1428000"/>
              </a:xfrm>
              <a:prstGeom prst="ellipse">
                <a:avLst/>
              </a:prstGeom>
              <a:gradFill flip="none" rotWithShape="1">
                <a:gsLst>
                  <a:gs pos="100000">
                    <a:srgbClr val="4FD9B2"/>
                  </a:gs>
                  <a:gs pos="0">
                    <a:srgbClr val="24A882"/>
                  </a:gs>
                </a:gsLst>
                <a:lin ang="2700000" scaled="1"/>
                <a:tileRect/>
              </a:gradFill>
              <a:ln w="25400" cap="flat" cmpd="sng" algn="ctr">
                <a:noFill/>
                <a:prstDash val="solid"/>
              </a:ln>
              <a:effectLst>
                <a:outerShdw blurRad="355600" dist="127000" dir="2700000" algn="tl" rotWithShape="0">
                  <a:sysClr val="windowText" lastClr="000000">
                    <a:lumMod val="85000"/>
                    <a:lumOff val="15000"/>
                    <a:alpha val="40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gradFill flip="none" rotWithShape="1">
                    <a:gsLst>
                      <a:gs pos="16000">
                        <a:srgbClr val="92D050"/>
                      </a:gs>
                      <a:gs pos="100000">
                        <a:srgbClr val="92D050"/>
                      </a:gs>
                    </a:gsLst>
                    <a:path path="circle">
                      <a:fillToRect l="100000" t="100000"/>
                    </a:path>
                    <a:tileRect r="-100000" b="-100000"/>
                  </a:gradFill>
                  <a:effectLst/>
                  <a:uLnTx/>
                  <a:uFillTx/>
                  <a:latin typeface="Arial"/>
                  <a:ea typeface="Arial Unicode MS"/>
                  <a:cs typeface="+mn-cs"/>
                </a:endParaRPr>
              </a:p>
            </p:txBody>
          </p:sp>
        </p:grpSp>
      </p:grpSp>
      <p:sp>
        <p:nvSpPr>
          <p:cNvPr id="136" name="Oval 35">
            <a:extLst>
              <a:ext uri="{FF2B5EF4-FFF2-40B4-BE49-F238E27FC236}">
                <a16:creationId xmlns:a16="http://schemas.microsoft.com/office/drawing/2014/main" id="{F8DB3CFE-9299-47C4-9F65-8C7DBE566102}"/>
              </a:ext>
            </a:extLst>
          </p:cNvPr>
          <p:cNvSpPr/>
          <p:nvPr/>
        </p:nvSpPr>
        <p:spPr>
          <a:xfrm rot="5400000" flipV="1">
            <a:off x="4861889" y="935040"/>
            <a:ext cx="2505854" cy="2529868"/>
          </a:xfrm>
          <a:prstGeom prst="ellipse">
            <a:avLst/>
          </a:prstGeom>
          <a:gradFill flip="none" rotWithShape="1">
            <a:gsLst>
              <a:gs pos="100000">
                <a:sysClr val="window" lastClr="FFFFFF">
                  <a:lumMod val="95000"/>
                </a:sysClr>
              </a:gs>
              <a:gs pos="0">
                <a:sysClr val="window" lastClr="FFFFFF"/>
              </a:gs>
            </a:gsLst>
            <a:lin ang="2700000" scaled="1"/>
            <a:tileRect/>
          </a:gradFill>
          <a:ln w="25400" cap="flat" cmpd="sng" algn="ctr">
            <a:noFill/>
            <a:prstDash val="solid"/>
          </a:ln>
          <a:effectLst>
            <a:outerShdw blurRad="355600" dist="127000" dir="2700000" algn="tl" rotWithShape="0">
              <a:sysClr val="windowText" lastClr="000000">
                <a:lumMod val="85000"/>
                <a:lumOff val="15000"/>
                <a:alpha val="40000"/>
              </a:sysClr>
            </a:outerShdw>
          </a:effectLst>
          <a:scene3d>
            <a:camera prst="orthographicFront"/>
            <a:lightRig rig="threePt" dir="t"/>
          </a:scene3d>
          <a:sp3d contourW="12700">
            <a:bevelT w="120650" h="25400" prst="relaxedInset"/>
            <a:contourClr>
              <a:sysClr val="window" lastClr="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Arial"/>
              <a:ea typeface="Arial Unicode MS"/>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137" name="TextBox 61">
            <a:extLst>
              <a:ext uri="{FF2B5EF4-FFF2-40B4-BE49-F238E27FC236}">
                <a16:creationId xmlns:a16="http://schemas.microsoft.com/office/drawing/2014/main" id="{1D394F24-B150-4078-8FED-37851CA069CA}"/>
              </a:ext>
            </a:extLst>
          </p:cNvPr>
          <p:cNvSpPr txBox="1"/>
          <p:nvPr/>
        </p:nvSpPr>
        <p:spPr>
          <a:xfrm>
            <a:off x="8864657" y="2151073"/>
            <a:ext cx="1392339" cy="523220"/>
          </a:xfrm>
          <a:prstGeom prst="rect">
            <a:avLst/>
          </a:prstGeom>
          <a:noFill/>
        </p:spPr>
        <p:txBody>
          <a:bodyPr wrap="square" rtlCol="0">
            <a:spAutoFit/>
          </a:bodyPr>
          <a:lstStyle/>
          <a:p>
            <a:pPr algn="ctr"/>
            <a:r>
              <a:rPr lang="ar-IQ" sz="2800"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مشروع</a:t>
            </a:r>
            <a:endParaRPr lang="en-IN" sz="4800"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38" name="TextBox 61">
            <a:extLst>
              <a:ext uri="{FF2B5EF4-FFF2-40B4-BE49-F238E27FC236}">
                <a16:creationId xmlns:a16="http://schemas.microsoft.com/office/drawing/2014/main" id="{52359BE5-6DCA-4AA6-84B3-D3AD8F71ECC7}"/>
              </a:ext>
            </a:extLst>
          </p:cNvPr>
          <p:cNvSpPr txBox="1"/>
          <p:nvPr/>
        </p:nvSpPr>
        <p:spPr>
          <a:xfrm>
            <a:off x="4667407" y="1443353"/>
            <a:ext cx="2855361" cy="1446550"/>
          </a:xfrm>
          <a:prstGeom prst="rect">
            <a:avLst/>
          </a:prstGeom>
          <a:noFill/>
        </p:spPr>
        <p:txBody>
          <a:bodyPr wrap="square" rtlCol="0">
            <a:spAutoFit/>
          </a:bodyPr>
          <a:lstStyle/>
          <a:p>
            <a:pPr algn="ctr"/>
            <a:r>
              <a:rPr lang="ar-IQ" sz="4400" dirty="0">
                <a:solidFill>
                  <a:srgbClr val="984807">
                    <a:lumMod val="75000"/>
                  </a:srgbClr>
                </a:solidFill>
                <a:latin typeface="GE Dinar Two" panose="020A0503020102020204" pitchFamily="18" charset="-78"/>
                <a:ea typeface="GE Dinar Two" panose="020A0503020102020204" pitchFamily="18" charset="-78"/>
                <a:cs typeface="GE Dinar Two" panose="020A0503020102020204" pitchFamily="18" charset="-78"/>
              </a:rPr>
              <a:t>التوفيق الإلهي</a:t>
            </a:r>
            <a:endParaRPr lang="en-IN" sz="7200" dirty="0">
              <a:solidFill>
                <a:srgbClr val="984807">
                  <a:lumMod val="75000"/>
                </a:srgbClr>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39" name="TextBox 61">
            <a:extLst>
              <a:ext uri="{FF2B5EF4-FFF2-40B4-BE49-F238E27FC236}">
                <a16:creationId xmlns:a16="http://schemas.microsoft.com/office/drawing/2014/main" id="{A800F578-FD6C-455B-ADCC-C47485F446A8}"/>
              </a:ext>
            </a:extLst>
          </p:cNvPr>
          <p:cNvSpPr txBox="1"/>
          <p:nvPr/>
        </p:nvSpPr>
        <p:spPr>
          <a:xfrm>
            <a:off x="8263834" y="4630422"/>
            <a:ext cx="1392339" cy="584775"/>
          </a:xfrm>
          <a:prstGeom prst="rect">
            <a:avLst/>
          </a:prstGeom>
          <a:noFill/>
        </p:spPr>
        <p:txBody>
          <a:bodyPr wrap="square" rtlCol="0">
            <a:spAutoFit/>
          </a:bodyPr>
          <a:lstStyle/>
          <a:p>
            <a:pPr algn="ctr"/>
            <a:r>
              <a:rPr lang="ar-IQ" sz="3200"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فكرة</a:t>
            </a:r>
            <a:endParaRPr lang="en-IN" sz="6000"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40" name="TextBox 61">
            <a:extLst>
              <a:ext uri="{FF2B5EF4-FFF2-40B4-BE49-F238E27FC236}">
                <a16:creationId xmlns:a16="http://schemas.microsoft.com/office/drawing/2014/main" id="{0C37F2C9-9F0A-4CCA-9053-6DA72106B48D}"/>
              </a:ext>
            </a:extLst>
          </p:cNvPr>
          <p:cNvSpPr txBox="1"/>
          <p:nvPr/>
        </p:nvSpPr>
        <p:spPr>
          <a:xfrm>
            <a:off x="5444758" y="5188840"/>
            <a:ext cx="1392339" cy="584775"/>
          </a:xfrm>
          <a:prstGeom prst="rect">
            <a:avLst/>
          </a:prstGeom>
          <a:noFill/>
        </p:spPr>
        <p:txBody>
          <a:bodyPr wrap="square" rtlCol="0">
            <a:spAutoFit/>
          </a:bodyPr>
          <a:lstStyle/>
          <a:p>
            <a:pPr algn="ctr"/>
            <a:r>
              <a:rPr lang="ar-IQ" sz="3200"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رغبة</a:t>
            </a:r>
            <a:endParaRPr lang="en-IN" sz="6000"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41" name="TextBox 61">
            <a:extLst>
              <a:ext uri="{FF2B5EF4-FFF2-40B4-BE49-F238E27FC236}">
                <a16:creationId xmlns:a16="http://schemas.microsoft.com/office/drawing/2014/main" id="{D19C12FD-1715-4092-9CF0-09A580007344}"/>
              </a:ext>
            </a:extLst>
          </p:cNvPr>
          <p:cNvSpPr txBox="1"/>
          <p:nvPr/>
        </p:nvSpPr>
        <p:spPr>
          <a:xfrm>
            <a:off x="2420044" y="4627333"/>
            <a:ext cx="1392339" cy="584775"/>
          </a:xfrm>
          <a:prstGeom prst="rect">
            <a:avLst/>
          </a:prstGeom>
          <a:noFill/>
        </p:spPr>
        <p:txBody>
          <a:bodyPr wrap="square" rtlCol="0">
            <a:spAutoFit/>
          </a:bodyPr>
          <a:lstStyle/>
          <a:p>
            <a:pPr algn="ctr"/>
            <a:r>
              <a:rPr lang="ar-IQ" sz="3200"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فرصة</a:t>
            </a:r>
            <a:endParaRPr lang="en-IN" sz="6000"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42" name="TextBox 61">
            <a:extLst>
              <a:ext uri="{FF2B5EF4-FFF2-40B4-BE49-F238E27FC236}">
                <a16:creationId xmlns:a16="http://schemas.microsoft.com/office/drawing/2014/main" id="{58D63858-3F42-4947-B6CA-25C2CD4DA17D}"/>
              </a:ext>
            </a:extLst>
          </p:cNvPr>
          <p:cNvSpPr txBox="1"/>
          <p:nvPr/>
        </p:nvSpPr>
        <p:spPr>
          <a:xfrm>
            <a:off x="1755633" y="2119863"/>
            <a:ext cx="1392339" cy="584775"/>
          </a:xfrm>
          <a:prstGeom prst="rect">
            <a:avLst/>
          </a:prstGeom>
          <a:noFill/>
        </p:spPr>
        <p:txBody>
          <a:bodyPr wrap="square" rtlCol="0">
            <a:spAutoFit/>
          </a:bodyPr>
          <a:lstStyle/>
          <a:p>
            <a:pPr algn="ctr"/>
            <a:r>
              <a:rPr lang="ar-IQ" sz="3200"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قدرة</a:t>
            </a:r>
            <a:endParaRPr lang="en-IN" sz="4800"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43" name="Freeform: Shape 28">
            <a:extLst>
              <a:ext uri="{FF2B5EF4-FFF2-40B4-BE49-F238E27FC236}">
                <a16:creationId xmlns:a16="http://schemas.microsoft.com/office/drawing/2014/main" id="{03536FD7-ACAC-48CC-878A-D2D1F2D78228}"/>
              </a:ext>
            </a:extLst>
          </p:cNvPr>
          <p:cNvSpPr/>
          <p:nvPr/>
        </p:nvSpPr>
        <p:spPr>
          <a:xfrm rot="3369317" flipH="1" flipV="1">
            <a:off x="1981072" y="1489096"/>
            <a:ext cx="803738" cy="1307896"/>
          </a:xfrm>
          <a:custGeom>
            <a:avLst/>
            <a:gdLst>
              <a:gd name="connsiteX0" fmla="*/ 200240 w 929835"/>
              <a:gd name="connsiteY0" fmla="*/ 1459149 h 1459150"/>
              <a:gd name="connsiteX1" fmla="*/ 200280 w 929835"/>
              <a:gd name="connsiteY1" fmla="*/ 1459149 h 1459150"/>
              <a:gd name="connsiteX2" fmla="*/ 200260 w 929835"/>
              <a:gd name="connsiteY2" fmla="*/ 1459150 h 1459150"/>
              <a:gd name="connsiteX3" fmla="*/ 200260 w 929835"/>
              <a:gd name="connsiteY3" fmla="*/ 0 h 1459150"/>
              <a:gd name="connsiteX4" fmla="*/ 929835 w 929835"/>
              <a:gd name="connsiteY4" fmla="*/ 729575 h 1459150"/>
              <a:gd name="connsiteX5" fmla="*/ 716147 w 929835"/>
              <a:gd name="connsiteY5" fmla="*/ 1245463 h 1459150"/>
              <a:gd name="connsiteX6" fmla="*/ 652879 w 929835"/>
              <a:gd name="connsiteY6" fmla="*/ 1297664 h 1459150"/>
              <a:gd name="connsiteX7" fmla="*/ 0 w 929835"/>
              <a:gd name="connsiteY7" fmla="*/ 31345 h 1459150"/>
              <a:gd name="connsiteX8" fmla="*/ 53225 w 929835"/>
              <a:gd name="connsiteY8" fmla="*/ 14823 h 1459150"/>
              <a:gd name="connsiteX9" fmla="*/ 200260 w 929835"/>
              <a:gd name="connsiteY9" fmla="*/ 0 h 14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835" h="1459150">
                <a:moveTo>
                  <a:pt x="200240" y="1459149"/>
                </a:moveTo>
                <a:lnTo>
                  <a:pt x="200280" y="1459149"/>
                </a:lnTo>
                <a:lnTo>
                  <a:pt x="200260" y="1459150"/>
                </a:lnTo>
                <a:close/>
                <a:moveTo>
                  <a:pt x="200260" y="0"/>
                </a:moveTo>
                <a:cubicBezTo>
                  <a:pt x="603193" y="0"/>
                  <a:pt x="929835" y="326642"/>
                  <a:pt x="929835" y="729575"/>
                </a:cubicBezTo>
                <a:cubicBezTo>
                  <a:pt x="929835" y="931042"/>
                  <a:pt x="848175" y="1113435"/>
                  <a:pt x="716147" y="1245463"/>
                </a:cubicBezTo>
                <a:lnTo>
                  <a:pt x="652879" y="1297664"/>
                </a:lnTo>
                <a:lnTo>
                  <a:pt x="0" y="31345"/>
                </a:lnTo>
                <a:lnTo>
                  <a:pt x="53225" y="14823"/>
                </a:lnTo>
                <a:cubicBezTo>
                  <a:pt x="100719" y="5104"/>
                  <a:pt x="149893" y="0"/>
                  <a:pt x="200260" y="0"/>
                </a:cubicBezTo>
                <a:close/>
              </a:path>
            </a:pathLst>
          </a:custGeom>
          <a:solidFill>
            <a:sysClr val="window" lastClr="FFFFFF">
              <a:alpha val="24000"/>
            </a:sysClr>
          </a:solidFill>
          <a:ln w="38100" cap="flat" cmpd="sng" algn="ctr">
            <a:noFill/>
            <a:prstDash val="solid"/>
          </a:ln>
          <a:effectLst/>
          <a:scene3d>
            <a:camera prst="orthographicFront"/>
            <a:lightRig rig="chilly"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144" name="Freeform: Shape 28">
            <a:extLst>
              <a:ext uri="{FF2B5EF4-FFF2-40B4-BE49-F238E27FC236}">
                <a16:creationId xmlns:a16="http://schemas.microsoft.com/office/drawing/2014/main" id="{E00EBA0C-5267-4BA7-B1C4-7DCDCD498A1D}"/>
              </a:ext>
            </a:extLst>
          </p:cNvPr>
          <p:cNvSpPr/>
          <p:nvPr/>
        </p:nvSpPr>
        <p:spPr>
          <a:xfrm>
            <a:off x="9390183" y="1730412"/>
            <a:ext cx="803738" cy="1307896"/>
          </a:xfrm>
          <a:custGeom>
            <a:avLst/>
            <a:gdLst>
              <a:gd name="connsiteX0" fmla="*/ 200240 w 929835"/>
              <a:gd name="connsiteY0" fmla="*/ 1459149 h 1459150"/>
              <a:gd name="connsiteX1" fmla="*/ 200280 w 929835"/>
              <a:gd name="connsiteY1" fmla="*/ 1459149 h 1459150"/>
              <a:gd name="connsiteX2" fmla="*/ 200260 w 929835"/>
              <a:gd name="connsiteY2" fmla="*/ 1459150 h 1459150"/>
              <a:gd name="connsiteX3" fmla="*/ 200260 w 929835"/>
              <a:gd name="connsiteY3" fmla="*/ 0 h 1459150"/>
              <a:gd name="connsiteX4" fmla="*/ 929835 w 929835"/>
              <a:gd name="connsiteY4" fmla="*/ 729575 h 1459150"/>
              <a:gd name="connsiteX5" fmla="*/ 716147 w 929835"/>
              <a:gd name="connsiteY5" fmla="*/ 1245463 h 1459150"/>
              <a:gd name="connsiteX6" fmla="*/ 652879 w 929835"/>
              <a:gd name="connsiteY6" fmla="*/ 1297664 h 1459150"/>
              <a:gd name="connsiteX7" fmla="*/ 0 w 929835"/>
              <a:gd name="connsiteY7" fmla="*/ 31345 h 1459150"/>
              <a:gd name="connsiteX8" fmla="*/ 53225 w 929835"/>
              <a:gd name="connsiteY8" fmla="*/ 14823 h 1459150"/>
              <a:gd name="connsiteX9" fmla="*/ 200260 w 929835"/>
              <a:gd name="connsiteY9" fmla="*/ 0 h 14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835" h="1459150">
                <a:moveTo>
                  <a:pt x="200240" y="1459149"/>
                </a:moveTo>
                <a:lnTo>
                  <a:pt x="200280" y="1459149"/>
                </a:lnTo>
                <a:lnTo>
                  <a:pt x="200260" y="1459150"/>
                </a:lnTo>
                <a:close/>
                <a:moveTo>
                  <a:pt x="200260" y="0"/>
                </a:moveTo>
                <a:cubicBezTo>
                  <a:pt x="603193" y="0"/>
                  <a:pt x="929835" y="326642"/>
                  <a:pt x="929835" y="729575"/>
                </a:cubicBezTo>
                <a:cubicBezTo>
                  <a:pt x="929835" y="931042"/>
                  <a:pt x="848175" y="1113435"/>
                  <a:pt x="716147" y="1245463"/>
                </a:cubicBezTo>
                <a:lnTo>
                  <a:pt x="652879" y="1297664"/>
                </a:lnTo>
                <a:lnTo>
                  <a:pt x="0" y="31345"/>
                </a:lnTo>
                <a:lnTo>
                  <a:pt x="53225" y="14823"/>
                </a:lnTo>
                <a:cubicBezTo>
                  <a:pt x="100719" y="5104"/>
                  <a:pt x="149893" y="0"/>
                  <a:pt x="200260" y="0"/>
                </a:cubicBezTo>
                <a:close/>
              </a:path>
            </a:pathLst>
          </a:custGeom>
          <a:solidFill>
            <a:sysClr val="window" lastClr="FFFFFF">
              <a:alpha val="24000"/>
            </a:sysClr>
          </a:solidFill>
          <a:ln w="38100" cap="flat" cmpd="sng" algn="ctr">
            <a:noFill/>
            <a:prstDash val="solid"/>
          </a:ln>
          <a:effectLst/>
          <a:scene3d>
            <a:camera prst="orthographicFront"/>
            <a:lightRig rig="chilly"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145" name="Freeform: Shape 28">
            <a:extLst>
              <a:ext uri="{FF2B5EF4-FFF2-40B4-BE49-F238E27FC236}">
                <a16:creationId xmlns:a16="http://schemas.microsoft.com/office/drawing/2014/main" id="{4C737876-41A2-4D14-9D25-90134223FD6C}"/>
              </a:ext>
            </a:extLst>
          </p:cNvPr>
          <p:cNvSpPr/>
          <p:nvPr/>
        </p:nvSpPr>
        <p:spPr>
          <a:xfrm rot="3369317">
            <a:off x="8691185" y="4467095"/>
            <a:ext cx="822003" cy="1292124"/>
          </a:xfrm>
          <a:custGeom>
            <a:avLst/>
            <a:gdLst>
              <a:gd name="connsiteX0" fmla="*/ 200240 w 929835"/>
              <a:gd name="connsiteY0" fmla="*/ 1459149 h 1459150"/>
              <a:gd name="connsiteX1" fmla="*/ 200280 w 929835"/>
              <a:gd name="connsiteY1" fmla="*/ 1459149 h 1459150"/>
              <a:gd name="connsiteX2" fmla="*/ 200260 w 929835"/>
              <a:gd name="connsiteY2" fmla="*/ 1459150 h 1459150"/>
              <a:gd name="connsiteX3" fmla="*/ 200260 w 929835"/>
              <a:gd name="connsiteY3" fmla="*/ 0 h 1459150"/>
              <a:gd name="connsiteX4" fmla="*/ 929835 w 929835"/>
              <a:gd name="connsiteY4" fmla="*/ 729575 h 1459150"/>
              <a:gd name="connsiteX5" fmla="*/ 716147 w 929835"/>
              <a:gd name="connsiteY5" fmla="*/ 1245463 h 1459150"/>
              <a:gd name="connsiteX6" fmla="*/ 652879 w 929835"/>
              <a:gd name="connsiteY6" fmla="*/ 1297664 h 1459150"/>
              <a:gd name="connsiteX7" fmla="*/ 0 w 929835"/>
              <a:gd name="connsiteY7" fmla="*/ 31345 h 1459150"/>
              <a:gd name="connsiteX8" fmla="*/ 53225 w 929835"/>
              <a:gd name="connsiteY8" fmla="*/ 14823 h 1459150"/>
              <a:gd name="connsiteX9" fmla="*/ 200260 w 929835"/>
              <a:gd name="connsiteY9" fmla="*/ 0 h 14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835" h="1459150">
                <a:moveTo>
                  <a:pt x="200240" y="1459149"/>
                </a:moveTo>
                <a:lnTo>
                  <a:pt x="200280" y="1459149"/>
                </a:lnTo>
                <a:lnTo>
                  <a:pt x="200260" y="1459150"/>
                </a:lnTo>
                <a:close/>
                <a:moveTo>
                  <a:pt x="200260" y="0"/>
                </a:moveTo>
                <a:cubicBezTo>
                  <a:pt x="603193" y="0"/>
                  <a:pt x="929835" y="326642"/>
                  <a:pt x="929835" y="729575"/>
                </a:cubicBezTo>
                <a:cubicBezTo>
                  <a:pt x="929835" y="931042"/>
                  <a:pt x="848175" y="1113435"/>
                  <a:pt x="716147" y="1245463"/>
                </a:cubicBezTo>
                <a:lnTo>
                  <a:pt x="652879" y="1297664"/>
                </a:lnTo>
                <a:lnTo>
                  <a:pt x="0" y="31345"/>
                </a:lnTo>
                <a:lnTo>
                  <a:pt x="53225" y="14823"/>
                </a:lnTo>
                <a:cubicBezTo>
                  <a:pt x="100719" y="5104"/>
                  <a:pt x="149893" y="0"/>
                  <a:pt x="200260" y="0"/>
                </a:cubicBezTo>
                <a:close/>
              </a:path>
            </a:pathLst>
          </a:custGeom>
          <a:solidFill>
            <a:sysClr val="window" lastClr="FFFFFF">
              <a:alpha val="24000"/>
            </a:sysClr>
          </a:solidFill>
          <a:ln w="38100" cap="flat" cmpd="sng" algn="ctr">
            <a:noFill/>
            <a:prstDash val="solid"/>
          </a:ln>
          <a:effectLst/>
          <a:scene3d>
            <a:camera prst="orthographicFront"/>
            <a:lightRig rig="chilly"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146" name="Freeform: Shape 28">
            <a:extLst>
              <a:ext uri="{FF2B5EF4-FFF2-40B4-BE49-F238E27FC236}">
                <a16:creationId xmlns:a16="http://schemas.microsoft.com/office/drawing/2014/main" id="{719D18DA-0C72-4EC8-8972-3CD54DF0EDFB}"/>
              </a:ext>
            </a:extLst>
          </p:cNvPr>
          <p:cNvSpPr/>
          <p:nvPr/>
        </p:nvSpPr>
        <p:spPr>
          <a:xfrm rot="17886748" flipH="1">
            <a:off x="2632918" y="4451673"/>
            <a:ext cx="791993" cy="1300020"/>
          </a:xfrm>
          <a:custGeom>
            <a:avLst/>
            <a:gdLst>
              <a:gd name="connsiteX0" fmla="*/ 200240 w 929835"/>
              <a:gd name="connsiteY0" fmla="*/ 1459149 h 1459150"/>
              <a:gd name="connsiteX1" fmla="*/ 200280 w 929835"/>
              <a:gd name="connsiteY1" fmla="*/ 1459149 h 1459150"/>
              <a:gd name="connsiteX2" fmla="*/ 200260 w 929835"/>
              <a:gd name="connsiteY2" fmla="*/ 1459150 h 1459150"/>
              <a:gd name="connsiteX3" fmla="*/ 200260 w 929835"/>
              <a:gd name="connsiteY3" fmla="*/ 0 h 1459150"/>
              <a:gd name="connsiteX4" fmla="*/ 929835 w 929835"/>
              <a:gd name="connsiteY4" fmla="*/ 729575 h 1459150"/>
              <a:gd name="connsiteX5" fmla="*/ 716147 w 929835"/>
              <a:gd name="connsiteY5" fmla="*/ 1245463 h 1459150"/>
              <a:gd name="connsiteX6" fmla="*/ 652879 w 929835"/>
              <a:gd name="connsiteY6" fmla="*/ 1297664 h 1459150"/>
              <a:gd name="connsiteX7" fmla="*/ 0 w 929835"/>
              <a:gd name="connsiteY7" fmla="*/ 31345 h 1459150"/>
              <a:gd name="connsiteX8" fmla="*/ 53225 w 929835"/>
              <a:gd name="connsiteY8" fmla="*/ 14823 h 1459150"/>
              <a:gd name="connsiteX9" fmla="*/ 200260 w 929835"/>
              <a:gd name="connsiteY9" fmla="*/ 0 h 14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835" h="1459150">
                <a:moveTo>
                  <a:pt x="200240" y="1459149"/>
                </a:moveTo>
                <a:lnTo>
                  <a:pt x="200280" y="1459149"/>
                </a:lnTo>
                <a:lnTo>
                  <a:pt x="200260" y="1459150"/>
                </a:lnTo>
                <a:close/>
                <a:moveTo>
                  <a:pt x="200260" y="0"/>
                </a:moveTo>
                <a:cubicBezTo>
                  <a:pt x="603193" y="0"/>
                  <a:pt x="929835" y="326642"/>
                  <a:pt x="929835" y="729575"/>
                </a:cubicBezTo>
                <a:cubicBezTo>
                  <a:pt x="929835" y="931042"/>
                  <a:pt x="848175" y="1113435"/>
                  <a:pt x="716147" y="1245463"/>
                </a:cubicBezTo>
                <a:lnTo>
                  <a:pt x="652879" y="1297664"/>
                </a:lnTo>
                <a:lnTo>
                  <a:pt x="0" y="31345"/>
                </a:lnTo>
                <a:lnTo>
                  <a:pt x="53225" y="14823"/>
                </a:lnTo>
                <a:cubicBezTo>
                  <a:pt x="100719" y="5104"/>
                  <a:pt x="149893" y="0"/>
                  <a:pt x="200260" y="0"/>
                </a:cubicBezTo>
                <a:close/>
              </a:path>
            </a:pathLst>
          </a:custGeom>
          <a:solidFill>
            <a:sysClr val="window" lastClr="FFFFFF">
              <a:alpha val="24000"/>
            </a:sysClr>
          </a:solidFill>
          <a:ln w="38100" cap="flat" cmpd="sng" algn="ctr">
            <a:noFill/>
            <a:prstDash val="solid"/>
          </a:ln>
          <a:effectLst/>
          <a:scene3d>
            <a:camera prst="orthographicFront"/>
            <a:lightRig rig="chilly"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147" name="Freeform: Shape 28">
            <a:extLst>
              <a:ext uri="{FF2B5EF4-FFF2-40B4-BE49-F238E27FC236}">
                <a16:creationId xmlns:a16="http://schemas.microsoft.com/office/drawing/2014/main" id="{7D0EBC84-FBB3-4822-AC6B-24F0C927B75C}"/>
              </a:ext>
            </a:extLst>
          </p:cNvPr>
          <p:cNvSpPr/>
          <p:nvPr/>
        </p:nvSpPr>
        <p:spPr>
          <a:xfrm rot="14612607" flipH="1">
            <a:off x="5848647" y="5090607"/>
            <a:ext cx="803738" cy="1307896"/>
          </a:xfrm>
          <a:custGeom>
            <a:avLst/>
            <a:gdLst>
              <a:gd name="connsiteX0" fmla="*/ 200240 w 929835"/>
              <a:gd name="connsiteY0" fmla="*/ 1459149 h 1459150"/>
              <a:gd name="connsiteX1" fmla="*/ 200280 w 929835"/>
              <a:gd name="connsiteY1" fmla="*/ 1459149 h 1459150"/>
              <a:gd name="connsiteX2" fmla="*/ 200260 w 929835"/>
              <a:gd name="connsiteY2" fmla="*/ 1459150 h 1459150"/>
              <a:gd name="connsiteX3" fmla="*/ 200260 w 929835"/>
              <a:gd name="connsiteY3" fmla="*/ 0 h 1459150"/>
              <a:gd name="connsiteX4" fmla="*/ 929835 w 929835"/>
              <a:gd name="connsiteY4" fmla="*/ 729575 h 1459150"/>
              <a:gd name="connsiteX5" fmla="*/ 716147 w 929835"/>
              <a:gd name="connsiteY5" fmla="*/ 1245463 h 1459150"/>
              <a:gd name="connsiteX6" fmla="*/ 652879 w 929835"/>
              <a:gd name="connsiteY6" fmla="*/ 1297664 h 1459150"/>
              <a:gd name="connsiteX7" fmla="*/ 0 w 929835"/>
              <a:gd name="connsiteY7" fmla="*/ 31345 h 1459150"/>
              <a:gd name="connsiteX8" fmla="*/ 53225 w 929835"/>
              <a:gd name="connsiteY8" fmla="*/ 14823 h 1459150"/>
              <a:gd name="connsiteX9" fmla="*/ 200260 w 929835"/>
              <a:gd name="connsiteY9" fmla="*/ 0 h 14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835" h="1459150">
                <a:moveTo>
                  <a:pt x="200240" y="1459149"/>
                </a:moveTo>
                <a:lnTo>
                  <a:pt x="200280" y="1459149"/>
                </a:lnTo>
                <a:lnTo>
                  <a:pt x="200260" y="1459150"/>
                </a:lnTo>
                <a:close/>
                <a:moveTo>
                  <a:pt x="200260" y="0"/>
                </a:moveTo>
                <a:cubicBezTo>
                  <a:pt x="603193" y="0"/>
                  <a:pt x="929835" y="326642"/>
                  <a:pt x="929835" y="729575"/>
                </a:cubicBezTo>
                <a:cubicBezTo>
                  <a:pt x="929835" y="931042"/>
                  <a:pt x="848175" y="1113435"/>
                  <a:pt x="716147" y="1245463"/>
                </a:cubicBezTo>
                <a:lnTo>
                  <a:pt x="652879" y="1297664"/>
                </a:lnTo>
                <a:lnTo>
                  <a:pt x="0" y="31345"/>
                </a:lnTo>
                <a:lnTo>
                  <a:pt x="53225" y="14823"/>
                </a:lnTo>
                <a:cubicBezTo>
                  <a:pt x="100719" y="5104"/>
                  <a:pt x="149893" y="0"/>
                  <a:pt x="200260" y="0"/>
                </a:cubicBezTo>
                <a:close/>
              </a:path>
            </a:pathLst>
          </a:custGeom>
          <a:solidFill>
            <a:sysClr val="window" lastClr="FFFFFF">
              <a:alpha val="24000"/>
            </a:sysClr>
          </a:solidFill>
          <a:ln w="38100" cap="flat" cmpd="sng" algn="ctr">
            <a:noFill/>
            <a:prstDash val="solid"/>
          </a:ln>
          <a:effectLst/>
          <a:scene3d>
            <a:camera prst="orthographicFront"/>
            <a:lightRig rig="chilly"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Arial"/>
              <a:ea typeface="Arial Unicode MS"/>
              <a:cs typeface="+mn-cs"/>
            </a:endParaRPr>
          </a:p>
        </p:txBody>
      </p:sp>
      <p:pic>
        <p:nvPicPr>
          <p:cNvPr id="148" name="صورة 147">
            <a:extLst>
              <a:ext uri="{FF2B5EF4-FFF2-40B4-BE49-F238E27FC236}">
                <a16:creationId xmlns:a16="http://schemas.microsoft.com/office/drawing/2014/main" id="{F12FE903-2827-4620-A91A-0FA9CC968D70}"/>
              </a:ext>
            </a:extLst>
          </p:cNvPr>
          <p:cNvPicPr>
            <a:picLocks noChangeAspect="1"/>
          </p:cNvPicPr>
          <p:nvPr/>
        </p:nvPicPr>
        <p:blipFill>
          <a:blip r:embed="rId2"/>
          <a:stretch>
            <a:fillRect/>
          </a:stretch>
        </p:blipFill>
        <p:spPr>
          <a:xfrm>
            <a:off x="-49168" y="6377653"/>
            <a:ext cx="12241168" cy="482152"/>
          </a:xfrm>
          <a:prstGeom prst="rect">
            <a:avLst/>
          </a:prstGeom>
        </p:spPr>
      </p:pic>
      <p:pic>
        <p:nvPicPr>
          <p:cNvPr id="149" name="صورة 148">
            <a:extLst>
              <a:ext uri="{FF2B5EF4-FFF2-40B4-BE49-F238E27FC236}">
                <a16:creationId xmlns:a16="http://schemas.microsoft.com/office/drawing/2014/main" id="{E1F4C34F-4244-49C0-920E-2E0C21149CA0}"/>
              </a:ext>
            </a:extLst>
          </p:cNvPr>
          <p:cNvPicPr>
            <a:picLocks noChangeAspect="1"/>
          </p:cNvPicPr>
          <p:nvPr/>
        </p:nvPicPr>
        <p:blipFill>
          <a:blip r:embed="rId2"/>
          <a:stretch>
            <a:fillRect/>
          </a:stretch>
        </p:blipFill>
        <p:spPr>
          <a:xfrm>
            <a:off x="-49168" y="-11518"/>
            <a:ext cx="12241168" cy="717020"/>
          </a:xfrm>
          <a:prstGeom prst="rect">
            <a:avLst/>
          </a:prstGeom>
          <a:noFill/>
          <a:ln>
            <a:noFill/>
          </a:ln>
        </p:spPr>
      </p:pic>
      <p:grpSp>
        <p:nvGrpSpPr>
          <p:cNvPr id="160" name="Group 16">
            <a:extLst>
              <a:ext uri="{FF2B5EF4-FFF2-40B4-BE49-F238E27FC236}">
                <a16:creationId xmlns:a16="http://schemas.microsoft.com/office/drawing/2014/main" id="{D0BFE0FF-7623-4227-9346-66913CCBDE4D}"/>
              </a:ext>
            </a:extLst>
          </p:cNvPr>
          <p:cNvGrpSpPr/>
          <p:nvPr/>
        </p:nvGrpSpPr>
        <p:grpSpPr>
          <a:xfrm>
            <a:off x="-5369373" y="132871"/>
            <a:ext cx="6915629" cy="6915629"/>
            <a:chOff x="7999902" y="2837306"/>
            <a:chExt cx="8610783" cy="8610783"/>
          </a:xfrm>
          <a:solidFill>
            <a:schemeClr val="bg1"/>
          </a:solidFill>
        </p:grpSpPr>
        <p:sp>
          <p:nvSpPr>
            <p:cNvPr id="161" name="Freeform 51">
              <a:extLst>
                <a:ext uri="{FF2B5EF4-FFF2-40B4-BE49-F238E27FC236}">
                  <a16:creationId xmlns:a16="http://schemas.microsoft.com/office/drawing/2014/main" id="{721090C1-E82A-4C5F-B918-F79776921B50}"/>
                </a:ext>
              </a:extLst>
            </p:cNvPr>
            <p:cNvSpPr>
              <a:spLocks/>
            </p:cNvSpPr>
            <p:nvPr/>
          </p:nvSpPr>
          <p:spPr bwMode="auto">
            <a:xfrm>
              <a:off x="9260284" y="8031736"/>
              <a:ext cx="2149419" cy="2155973"/>
            </a:xfrm>
            <a:custGeom>
              <a:avLst/>
              <a:gdLst>
                <a:gd name="T0" fmla="*/ 404 w 416"/>
                <a:gd name="T1" fmla="*/ 227 h 417"/>
                <a:gd name="T2" fmla="*/ 387 w 416"/>
                <a:gd name="T3" fmla="*/ 141 h 417"/>
                <a:gd name="T4" fmla="*/ 276 w 416"/>
                <a:gd name="T5" fmla="*/ 30 h 417"/>
                <a:gd name="T6" fmla="*/ 190 w 416"/>
                <a:gd name="T7" fmla="*/ 13 h 417"/>
                <a:gd name="T8" fmla="*/ 59 w 416"/>
                <a:gd name="T9" fmla="*/ 67 h 417"/>
                <a:gd name="T10" fmla="*/ 0 w 416"/>
                <a:gd name="T11" fmla="*/ 417 h 417"/>
                <a:gd name="T12" fmla="*/ 0 w 416"/>
                <a:gd name="T13" fmla="*/ 417 h 417"/>
                <a:gd name="T14" fmla="*/ 350 w 416"/>
                <a:gd name="T15" fmla="*/ 358 h 417"/>
                <a:gd name="T16" fmla="*/ 404 w 416"/>
                <a:gd name="T17" fmla="*/ 22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417">
                  <a:moveTo>
                    <a:pt x="404" y="227"/>
                  </a:moveTo>
                  <a:cubicBezTo>
                    <a:pt x="416" y="197"/>
                    <a:pt x="410" y="164"/>
                    <a:pt x="387" y="141"/>
                  </a:cubicBezTo>
                  <a:cubicBezTo>
                    <a:pt x="276" y="30"/>
                    <a:pt x="276" y="30"/>
                    <a:pt x="276" y="30"/>
                  </a:cubicBezTo>
                  <a:cubicBezTo>
                    <a:pt x="253" y="7"/>
                    <a:pt x="219" y="0"/>
                    <a:pt x="190" y="13"/>
                  </a:cubicBezTo>
                  <a:cubicBezTo>
                    <a:pt x="59" y="67"/>
                    <a:pt x="59" y="67"/>
                    <a:pt x="59" y="67"/>
                  </a:cubicBezTo>
                  <a:cubicBezTo>
                    <a:pt x="0" y="417"/>
                    <a:pt x="0" y="417"/>
                    <a:pt x="0" y="417"/>
                  </a:cubicBezTo>
                  <a:cubicBezTo>
                    <a:pt x="0" y="417"/>
                    <a:pt x="0" y="417"/>
                    <a:pt x="0" y="417"/>
                  </a:cubicBezTo>
                  <a:cubicBezTo>
                    <a:pt x="350" y="358"/>
                    <a:pt x="350" y="358"/>
                    <a:pt x="350" y="358"/>
                  </a:cubicBezTo>
                  <a:lnTo>
                    <a:pt x="404"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196" b="0" i="0" u="none" strike="noStrike" kern="0" cap="none" spc="0" normalizeH="0" baseline="0" noProof="0">
                <a:ln>
                  <a:noFill/>
                </a:ln>
                <a:solidFill>
                  <a:srgbClr val="323232"/>
                </a:solidFill>
                <a:effectLst/>
                <a:uLnTx/>
                <a:uFillTx/>
                <a:latin typeface="Source Sans Pro Light"/>
              </a:endParaRPr>
            </a:p>
          </p:txBody>
        </p:sp>
        <p:sp>
          <p:nvSpPr>
            <p:cNvPr id="162" name="Freeform 55">
              <a:extLst>
                <a:ext uri="{FF2B5EF4-FFF2-40B4-BE49-F238E27FC236}">
                  <a16:creationId xmlns:a16="http://schemas.microsoft.com/office/drawing/2014/main" id="{B030241A-57D7-424D-84C0-25C6B47A1178}"/>
                </a:ext>
              </a:extLst>
            </p:cNvPr>
            <p:cNvSpPr>
              <a:spLocks/>
            </p:cNvSpPr>
            <p:nvPr/>
          </p:nvSpPr>
          <p:spPr bwMode="auto">
            <a:xfrm>
              <a:off x="13198700" y="4097688"/>
              <a:ext cx="2151604" cy="2149419"/>
            </a:xfrm>
            <a:custGeom>
              <a:avLst/>
              <a:gdLst>
                <a:gd name="T0" fmla="*/ 66 w 416"/>
                <a:gd name="T1" fmla="*/ 59 h 416"/>
                <a:gd name="T2" fmla="*/ 12 w 416"/>
                <a:gd name="T3" fmla="*/ 190 h 416"/>
                <a:gd name="T4" fmla="*/ 29 w 416"/>
                <a:gd name="T5" fmla="*/ 275 h 416"/>
                <a:gd name="T6" fmla="*/ 140 w 416"/>
                <a:gd name="T7" fmla="*/ 387 h 416"/>
                <a:gd name="T8" fmla="*/ 226 w 416"/>
                <a:gd name="T9" fmla="*/ 404 h 416"/>
                <a:gd name="T10" fmla="*/ 357 w 416"/>
                <a:gd name="T11" fmla="*/ 350 h 416"/>
                <a:gd name="T12" fmla="*/ 416 w 416"/>
                <a:gd name="T13" fmla="*/ 0 h 416"/>
                <a:gd name="T14" fmla="*/ 66 w 416"/>
                <a:gd name="T15" fmla="*/ 59 h 4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6" h="416">
                  <a:moveTo>
                    <a:pt x="66" y="59"/>
                  </a:moveTo>
                  <a:cubicBezTo>
                    <a:pt x="12" y="190"/>
                    <a:pt x="12" y="190"/>
                    <a:pt x="12" y="190"/>
                  </a:cubicBezTo>
                  <a:cubicBezTo>
                    <a:pt x="0" y="219"/>
                    <a:pt x="6" y="253"/>
                    <a:pt x="29" y="275"/>
                  </a:cubicBezTo>
                  <a:cubicBezTo>
                    <a:pt x="140" y="387"/>
                    <a:pt x="140" y="387"/>
                    <a:pt x="140" y="387"/>
                  </a:cubicBezTo>
                  <a:cubicBezTo>
                    <a:pt x="163" y="410"/>
                    <a:pt x="197" y="416"/>
                    <a:pt x="226" y="404"/>
                  </a:cubicBezTo>
                  <a:cubicBezTo>
                    <a:pt x="357" y="350"/>
                    <a:pt x="357" y="350"/>
                    <a:pt x="357" y="350"/>
                  </a:cubicBezTo>
                  <a:cubicBezTo>
                    <a:pt x="416" y="0"/>
                    <a:pt x="416" y="0"/>
                    <a:pt x="416" y="0"/>
                  </a:cubicBezTo>
                  <a:lnTo>
                    <a:pt x="66"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196" b="0" i="0" u="none" strike="noStrike" kern="0" cap="none" spc="0" normalizeH="0" baseline="0" noProof="0">
                <a:ln>
                  <a:noFill/>
                </a:ln>
                <a:solidFill>
                  <a:srgbClr val="323232"/>
                </a:solidFill>
                <a:effectLst/>
                <a:uLnTx/>
                <a:uFillTx/>
                <a:latin typeface="Source Sans Pro Light"/>
              </a:endParaRPr>
            </a:p>
          </p:txBody>
        </p:sp>
        <p:sp>
          <p:nvSpPr>
            <p:cNvPr id="163" name="Freeform 58">
              <a:extLst>
                <a:ext uri="{FF2B5EF4-FFF2-40B4-BE49-F238E27FC236}">
                  <a16:creationId xmlns:a16="http://schemas.microsoft.com/office/drawing/2014/main" id="{CE16060A-3E7E-4AC7-BF4B-4413FDB858FA}"/>
                </a:ext>
              </a:extLst>
            </p:cNvPr>
            <p:cNvSpPr>
              <a:spLocks/>
            </p:cNvSpPr>
            <p:nvPr/>
          </p:nvSpPr>
          <p:spPr bwMode="auto">
            <a:xfrm>
              <a:off x="11239322" y="9023440"/>
              <a:ext cx="2129761" cy="2424649"/>
            </a:xfrm>
            <a:custGeom>
              <a:avLst/>
              <a:gdLst>
                <a:gd name="T0" fmla="*/ 357 w 412"/>
                <a:gd name="T1" fmla="*/ 49 h 469"/>
                <a:gd name="T2" fmla="*/ 285 w 412"/>
                <a:gd name="T3" fmla="*/ 0 h 469"/>
                <a:gd name="T4" fmla="*/ 127 w 412"/>
                <a:gd name="T5" fmla="*/ 0 h 469"/>
                <a:gd name="T6" fmla="*/ 55 w 412"/>
                <a:gd name="T7" fmla="*/ 49 h 469"/>
                <a:gd name="T8" fmla="*/ 0 w 412"/>
                <a:gd name="T9" fmla="*/ 180 h 469"/>
                <a:gd name="T10" fmla="*/ 206 w 412"/>
                <a:gd name="T11" fmla="*/ 469 h 469"/>
                <a:gd name="T12" fmla="*/ 206 w 412"/>
                <a:gd name="T13" fmla="*/ 469 h 469"/>
                <a:gd name="T14" fmla="*/ 412 w 412"/>
                <a:gd name="T15" fmla="*/ 180 h 469"/>
                <a:gd name="T16" fmla="*/ 357 w 412"/>
                <a:gd name="T17" fmla="*/ 4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2" h="469">
                  <a:moveTo>
                    <a:pt x="357" y="49"/>
                  </a:moveTo>
                  <a:cubicBezTo>
                    <a:pt x="345" y="19"/>
                    <a:pt x="317" y="0"/>
                    <a:pt x="285" y="0"/>
                  </a:cubicBezTo>
                  <a:cubicBezTo>
                    <a:pt x="127" y="0"/>
                    <a:pt x="127" y="0"/>
                    <a:pt x="127" y="0"/>
                  </a:cubicBezTo>
                  <a:cubicBezTo>
                    <a:pt x="95" y="0"/>
                    <a:pt x="67" y="19"/>
                    <a:pt x="55" y="49"/>
                  </a:cubicBezTo>
                  <a:cubicBezTo>
                    <a:pt x="0" y="180"/>
                    <a:pt x="0" y="180"/>
                    <a:pt x="0" y="180"/>
                  </a:cubicBezTo>
                  <a:cubicBezTo>
                    <a:pt x="206" y="469"/>
                    <a:pt x="206" y="469"/>
                    <a:pt x="206" y="469"/>
                  </a:cubicBezTo>
                  <a:cubicBezTo>
                    <a:pt x="206" y="469"/>
                    <a:pt x="206" y="469"/>
                    <a:pt x="206" y="469"/>
                  </a:cubicBezTo>
                  <a:cubicBezTo>
                    <a:pt x="412" y="180"/>
                    <a:pt x="412" y="180"/>
                    <a:pt x="412" y="180"/>
                  </a:cubicBezTo>
                  <a:lnTo>
                    <a:pt x="357"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196" b="0" i="0" u="none" strike="noStrike" kern="0" cap="none" spc="0" normalizeH="0" baseline="0" noProof="0">
                <a:ln>
                  <a:noFill/>
                </a:ln>
                <a:solidFill>
                  <a:srgbClr val="323232"/>
                </a:solidFill>
                <a:effectLst/>
                <a:uLnTx/>
                <a:uFillTx/>
                <a:latin typeface="Source Sans Pro Light"/>
              </a:endParaRPr>
            </a:p>
          </p:txBody>
        </p:sp>
        <p:sp>
          <p:nvSpPr>
            <p:cNvPr id="164" name="Freeform 62">
              <a:extLst>
                <a:ext uri="{FF2B5EF4-FFF2-40B4-BE49-F238E27FC236}">
                  <a16:creationId xmlns:a16="http://schemas.microsoft.com/office/drawing/2014/main" id="{565359A6-BB7C-4079-99BF-ADAC797A7594}"/>
                </a:ext>
              </a:extLst>
            </p:cNvPr>
            <p:cNvSpPr>
              <a:spLocks/>
            </p:cNvSpPr>
            <p:nvPr/>
          </p:nvSpPr>
          <p:spPr bwMode="auto">
            <a:xfrm>
              <a:off x="14186036" y="6076726"/>
              <a:ext cx="2424649" cy="2129761"/>
            </a:xfrm>
            <a:custGeom>
              <a:avLst/>
              <a:gdLst>
                <a:gd name="T0" fmla="*/ 180 w 469"/>
                <a:gd name="T1" fmla="*/ 0 h 412"/>
                <a:gd name="T2" fmla="*/ 49 w 469"/>
                <a:gd name="T3" fmla="*/ 54 h 412"/>
                <a:gd name="T4" fmla="*/ 0 w 469"/>
                <a:gd name="T5" fmla="*/ 127 h 412"/>
                <a:gd name="T6" fmla="*/ 0 w 469"/>
                <a:gd name="T7" fmla="*/ 285 h 412"/>
                <a:gd name="T8" fmla="*/ 49 w 469"/>
                <a:gd name="T9" fmla="*/ 357 h 412"/>
                <a:gd name="T10" fmla="*/ 180 w 469"/>
                <a:gd name="T11" fmla="*/ 412 h 412"/>
                <a:gd name="T12" fmla="*/ 469 w 469"/>
                <a:gd name="T13" fmla="*/ 206 h 412"/>
                <a:gd name="T14" fmla="*/ 469 w 469"/>
                <a:gd name="T15" fmla="*/ 206 h 412"/>
                <a:gd name="T16" fmla="*/ 180 w 469"/>
                <a:gd name="T17"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412">
                  <a:moveTo>
                    <a:pt x="180" y="0"/>
                  </a:moveTo>
                  <a:cubicBezTo>
                    <a:pt x="49" y="54"/>
                    <a:pt x="49" y="54"/>
                    <a:pt x="49" y="54"/>
                  </a:cubicBezTo>
                  <a:cubicBezTo>
                    <a:pt x="19" y="67"/>
                    <a:pt x="0" y="95"/>
                    <a:pt x="0" y="127"/>
                  </a:cubicBezTo>
                  <a:cubicBezTo>
                    <a:pt x="0" y="285"/>
                    <a:pt x="0" y="285"/>
                    <a:pt x="0" y="285"/>
                  </a:cubicBezTo>
                  <a:cubicBezTo>
                    <a:pt x="0" y="316"/>
                    <a:pt x="19" y="345"/>
                    <a:pt x="49" y="357"/>
                  </a:cubicBezTo>
                  <a:cubicBezTo>
                    <a:pt x="180" y="412"/>
                    <a:pt x="180" y="412"/>
                    <a:pt x="180" y="412"/>
                  </a:cubicBezTo>
                  <a:cubicBezTo>
                    <a:pt x="469" y="206"/>
                    <a:pt x="469" y="206"/>
                    <a:pt x="469" y="206"/>
                  </a:cubicBezTo>
                  <a:cubicBezTo>
                    <a:pt x="469" y="206"/>
                    <a:pt x="469" y="206"/>
                    <a:pt x="469" y="206"/>
                  </a:cubicBez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196" b="0" i="0" u="none" strike="noStrike" kern="0" cap="none" spc="0" normalizeH="0" baseline="0" noProof="0" dirty="0">
                <a:ln>
                  <a:noFill/>
                </a:ln>
                <a:solidFill>
                  <a:srgbClr val="323232"/>
                </a:solidFill>
                <a:effectLst/>
                <a:uLnTx/>
                <a:uFillTx/>
                <a:latin typeface="Source Sans Pro Light"/>
              </a:endParaRPr>
            </a:p>
          </p:txBody>
        </p:sp>
        <p:sp>
          <p:nvSpPr>
            <p:cNvPr id="165" name="Freeform 66">
              <a:extLst>
                <a:ext uri="{FF2B5EF4-FFF2-40B4-BE49-F238E27FC236}">
                  <a16:creationId xmlns:a16="http://schemas.microsoft.com/office/drawing/2014/main" id="{5095D0A6-A3F5-4DBC-BFC8-FD6FDCB58516}"/>
                </a:ext>
              </a:extLst>
            </p:cNvPr>
            <p:cNvSpPr>
              <a:spLocks/>
            </p:cNvSpPr>
            <p:nvPr/>
          </p:nvSpPr>
          <p:spPr bwMode="auto">
            <a:xfrm>
              <a:off x="13198700" y="8031736"/>
              <a:ext cx="2151604" cy="2155973"/>
            </a:xfrm>
            <a:custGeom>
              <a:avLst/>
              <a:gdLst>
                <a:gd name="T0" fmla="*/ 226 w 416"/>
                <a:gd name="T1" fmla="*/ 13 h 417"/>
                <a:gd name="T2" fmla="*/ 140 w 416"/>
                <a:gd name="T3" fmla="*/ 30 h 417"/>
                <a:gd name="T4" fmla="*/ 29 w 416"/>
                <a:gd name="T5" fmla="*/ 141 h 417"/>
                <a:gd name="T6" fmla="*/ 12 w 416"/>
                <a:gd name="T7" fmla="*/ 227 h 417"/>
                <a:gd name="T8" fmla="*/ 66 w 416"/>
                <a:gd name="T9" fmla="*/ 358 h 417"/>
                <a:gd name="T10" fmla="*/ 416 w 416"/>
                <a:gd name="T11" fmla="*/ 417 h 417"/>
                <a:gd name="T12" fmla="*/ 416 w 416"/>
                <a:gd name="T13" fmla="*/ 417 h 417"/>
                <a:gd name="T14" fmla="*/ 357 w 416"/>
                <a:gd name="T15" fmla="*/ 67 h 417"/>
                <a:gd name="T16" fmla="*/ 226 w 416"/>
                <a:gd name="T17" fmla="*/ 13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417">
                  <a:moveTo>
                    <a:pt x="226" y="13"/>
                  </a:moveTo>
                  <a:cubicBezTo>
                    <a:pt x="197" y="0"/>
                    <a:pt x="163" y="7"/>
                    <a:pt x="140" y="30"/>
                  </a:cubicBezTo>
                  <a:cubicBezTo>
                    <a:pt x="29" y="141"/>
                    <a:pt x="29" y="141"/>
                    <a:pt x="29" y="141"/>
                  </a:cubicBezTo>
                  <a:cubicBezTo>
                    <a:pt x="6" y="164"/>
                    <a:pt x="0" y="197"/>
                    <a:pt x="12" y="227"/>
                  </a:cubicBezTo>
                  <a:cubicBezTo>
                    <a:pt x="66" y="358"/>
                    <a:pt x="66" y="358"/>
                    <a:pt x="66" y="358"/>
                  </a:cubicBezTo>
                  <a:cubicBezTo>
                    <a:pt x="416" y="417"/>
                    <a:pt x="416" y="417"/>
                    <a:pt x="416" y="417"/>
                  </a:cubicBezTo>
                  <a:cubicBezTo>
                    <a:pt x="416" y="417"/>
                    <a:pt x="416" y="417"/>
                    <a:pt x="416" y="417"/>
                  </a:cubicBezTo>
                  <a:cubicBezTo>
                    <a:pt x="357" y="67"/>
                    <a:pt x="357" y="67"/>
                    <a:pt x="357" y="67"/>
                  </a:cubicBezTo>
                  <a:lnTo>
                    <a:pt x="226"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196" b="0" i="0" u="none" strike="noStrike" kern="0" cap="none" spc="0" normalizeH="0" baseline="0" noProof="0">
                <a:ln>
                  <a:noFill/>
                </a:ln>
                <a:solidFill>
                  <a:srgbClr val="323232"/>
                </a:solidFill>
                <a:effectLst/>
                <a:uLnTx/>
                <a:uFillTx/>
                <a:latin typeface="Source Sans Pro Light"/>
              </a:endParaRPr>
            </a:p>
          </p:txBody>
        </p:sp>
        <p:sp>
          <p:nvSpPr>
            <p:cNvPr id="166" name="Freeform 69">
              <a:extLst>
                <a:ext uri="{FF2B5EF4-FFF2-40B4-BE49-F238E27FC236}">
                  <a16:creationId xmlns:a16="http://schemas.microsoft.com/office/drawing/2014/main" id="{E195B367-AE2B-4F14-B3AC-6DB5337F7EEE}"/>
                </a:ext>
              </a:extLst>
            </p:cNvPr>
            <p:cNvSpPr>
              <a:spLocks/>
            </p:cNvSpPr>
            <p:nvPr/>
          </p:nvSpPr>
          <p:spPr bwMode="auto">
            <a:xfrm>
              <a:off x="9260284" y="4097688"/>
              <a:ext cx="2149419" cy="2149419"/>
            </a:xfrm>
            <a:custGeom>
              <a:avLst/>
              <a:gdLst>
                <a:gd name="T0" fmla="*/ 59 w 416"/>
                <a:gd name="T1" fmla="*/ 350 h 416"/>
                <a:gd name="T2" fmla="*/ 190 w 416"/>
                <a:gd name="T3" fmla="*/ 404 h 416"/>
                <a:gd name="T4" fmla="*/ 276 w 416"/>
                <a:gd name="T5" fmla="*/ 387 h 416"/>
                <a:gd name="T6" fmla="*/ 387 w 416"/>
                <a:gd name="T7" fmla="*/ 275 h 416"/>
                <a:gd name="T8" fmla="*/ 404 w 416"/>
                <a:gd name="T9" fmla="*/ 190 h 416"/>
                <a:gd name="T10" fmla="*/ 350 w 416"/>
                <a:gd name="T11" fmla="*/ 59 h 416"/>
                <a:gd name="T12" fmla="*/ 0 w 416"/>
                <a:gd name="T13" fmla="*/ 0 h 416"/>
                <a:gd name="T14" fmla="*/ 59 w 416"/>
                <a:gd name="T15" fmla="*/ 350 h 4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6" h="416">
                  <a:moveTo>
                    <a:pt x="59" y="350"/>
                  </a:moveTo>
                  <a:cubicBezTo>
                    <a:pt x="190" y="404"/>
                    <a:pt x="190" y="404"/>
                    <a:pt x="190" y="404"/>
                  </a:cubicBezTo>
                  <a:cubicBezTo>
                    <a:pt x="220" y="416"/>
                    <a:pt x="253" y="410"/>
                    <a:pt x="276" y="387"/>
                  </a:cubicBezTo>
                  <a:cubicBezTo>
                    <a:pt x="387" y="275"/>
                    <a:pt x="387" y="275"/>
                    <a:pt x="387" y="275"/>
                  </a:cubicBezTo>
                  <a:cubicBezTo>
                    <a:pt x="410" y="253"/>
                    <a:pt x="416" y="219"/>
                    <a:pt x="404" y="190"/>
                  </a:cubicBezTo>
                  <a:cubicBezTo>
                    <a:pt x="350" y="59"/>
                    <a:pt x="350" y="59"/>
                    <a:pt x="350" y="59"/>
                  </a:cubicBezTo>
                  <a:cubicBezTo>
                    <a:pt x="0" y="0"/>
                    <a:pt x="0" y="0"/>
                    <a:pt x="0" y="0"/>
                  </a:cubicBezTo>
                  <a:lnTo>
                    <a:pt x="59" y="3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196" b="0" i="0" u="none" strike="noStrike" kern="0" cap="none" spc="0" normalizeH="0" baseline="0" noProof="0">
                <a:ln>
                  <a:noFill/>
                </a:ln>
                <a:solidFill>
                  <a:srgbClr val="323232"/>
                </a:solidFill>
                <a:effectLst/>
                <a:uLnTx/>
                <a:uFillTx/>
                <a:latin typeface="Source Sans Pro Light"/>
              </a:endParaRPr>
            </a:p>
          </p:txBody>
        </p:sp>
        <p:sp>
          <p:nvSpPr>
            <p:cNvPr id="167" name="Freeform 71">
              <a:extLst>
                <a:ext uri="{FF2B5EF4-FFF2-40B4-BE49-F238E27FC236}">
                  <a16:creationId xmlns:a16="http://schemas.microsoft.com/office/drawing/2014/main" id="{EDAEDDF7-EAE5-4BE7-830F-C16F99AF2C82}"/>
                </a:ext>
              </a:extLst>
            </p:cNvPr>
            <p:cNvSpPr>
              <a:spLocks/>
            </p:cNvSpPr>
            <p:nvPr/>
          </p:nvSpPr>
          <p:spPr bwMode="auto">
            <a:xfrm>
              <a:off x="7999902" y="6076726"/>
              <a:ext cx="2422466" cy="2129761"/>
            </a:xfrm>
            <a:custGeom>
              <a:avLst/>
              <a:gdLst>
                <a:gd name="T0" fmla="*/ 420 w 469"/>
                <a:gd name="T1" fmla="*/ 357 h 412"/>
                <a:gd name="T2" fmla="*/ 469 w 469"/>
                <a:gd name="T3" fmla="*/ 285 h 412"/>
                <a:gd name="T4" fmla="*/ 469 w 469"/>
                <a:gd name="T5" fmla="*/ 127 h 412"/>
                <a:gd name="T6" fmla="*/ 420 w 469"/>
                <a:gd name="T7" fmla="*/ 54 h 412"/>
                <a:gd name="T8" fmla="*/ 289 w 469"/>
                <a:gd name="T9" fmla="*/ 0 h 412"/>
                <a:gd name="T10" fmla="*/ 0 w 469"/>
                <a:gd name="T11" fmla="*/ 206 h 412"/>
                <a:gd name="T12" fmla="*/ 0 w 469"/>
                <a:gd name="T13" fmla="*/ 206 h 412"/>
                <a:gd name="T14" fmla="*/ 289 w 469"/>
                <a:gd name="T15" fmla="*/ 412 h 412"/>
                <a:gd name="T16" fmla="*/ 420 w 469"/>
                <a:gd name="T17" fmla="*/ 35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412">
                  <a:moveTo>
                    <a:pt x="420" y="357"/>
                  </a:moveTo>
                  <a:cubicBezTo>
                    <a:pt x="450" y="345"/>
                    <a:pt x="469" y="316"/>
                    <a:pt x="469" y="285"/>
                  </a:cubicBezTo>
                  <a:cubicBezTo>
                    <a:pt x="469" y="127"/>
                    <a:pt x="469" y="127"/>
                    <a:pt x="469" y="127"/>
                  </a:cubicBezTo>
                  <a:cubicBezTo>
                    <a:pt x="469" y="95"/>
                    <a:pt x="450" y="67"/>
                    <a:pt x="420" y="54"/>
                  </a:cubicBezTo>
                  <a:cubicBezTo>
                    <a:pt x="289" y="0"/>
                    <a:pt x="289" y="0"/>
                    <a:pt x="289" y="0"/>
                  </a:cubicBezTo>
                  <a:cubicBezTo>
                    <a:pt x="0" y="206"/>
                    <a:pt x="0" y="206"/>
                    <a:pt x="0" y="206"/>
                  </a:cubicBezTo>
                  <a:cubicBezTo>
                    <a:pt x="0" y="206"/>
                    <a:pt x="0" y="206"/>
                    <a:pt x="0" y="206"/>
                  </a:cubicBezTo>
                  <a:cubicBezTo>
                    <a:pt x="289" y="412"/>
                    <a:pt x="289" y="412"/>
                    <a:pt x="289" y="412"/>
                  </a:cubicBezTo>
                  <a:lnTo>
                    <a:pt x="420"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196" b="0" i="0" u="none" strike="noStrike" kern="0" cap="none" spc="0" normalizeH="0" baseline="0" noProof="0">
                <a:ln>
                  <a:noFill/>
                </a:ln>
                <a:solidFill>
                  <a:srgbClr val="323232"/>
                </a:solidFill>
                <a:effectLst/>
                <a:uLnTx/>
                <a:uFillTx/>
                <a:latin typeface="Source Sans Pro Light"/>
              </a:endParaRPr>
            </a:p>
          </p:txBody>
        </p:sp>
        <p:sp>
          <p:nvSpPr>
            <p:cNvPr id="168" name="Freeform 74">
              <a:extLst>
                <a:ext uri="{FF2B5EF4-FFF2-40B4-BE49-F238E27FC236}">
                  <a16:creationId xmlns:a16="http://schemas.microsoft.com/office/drawing/2014/main" id="{FE93FA1F-26F6-4D63-874B-8F4C5EEC791F}"/>
                </a:ext>
              </a:extLst>
            </p:cNvPr>
            <p:cNvSpPr>
              <a:spLocks/>
            </p:cNvSpPr>
            <p:nvPr/>
          </p:nvSpPr>
          <p:spPr bwMode="auto">
            <a:xfrm>
              <a:off x="11239322" y="2837306"/>
              <a:ext cx="2129761" cy="2422466"/>
            </a:xfrm>
            <a:custGeom>
              <a:avLst/>
              <a:gdLst>
                <a:gd name="T0" fmla="*/ 0 w 412"/>
                <a:gd name="T1" fmla="*/ 289 h 469"/>
                <a:gd name="T2" fmla="*/ 55 w 412"/>
                <a:gd name="T3" fmla="*/ 420 h 469"/>
                <a:gd name="T4" fmla="*/ 127 w 412"/>
                <a:gd name="T5" fmla="*/ 469 h 469"/>
                <a:gd name="T6" fmla="*/ 285 w 412"/>
                <a:gd name="T7" fmla="*/ 469 h 469"/>
                <a:gd name="T8" fmla="*/ 357 w 412"/>
                <a:gd name="T9" fmla="*/ 420 h 469"/>
                <a:gd name="T10" fmla="*/ 412 w 412"/>
                <a:gd name="T11" fmla="*/ 289 h 469"/>
                <a:gd name="T12" fmla="*/ 206 w 412"/>
                <a:gd name="T13" fmla="*/ 0 h 469"/>
                <a:gd name="T14" fmla="*/ 0 w 412"/>
                <a:gd name="T15" fmla="*/ 289 h 4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2" h="469">
                  <a:moveTo>
                    <a:pt x="0" y="289"/>
                  </a:moveTo>
                  <a:cubicBezTo>
                    <a:pt x="55" y="420"/>
                    <a:pt x="55" y="420"/>
                    <a:pt x="55" y="420"/>
                  </a:cubicBezTo>
                  <a:cubicBezTo>
                    <a:pt x="67" y="449"/>
                    <a:pt x="95" y="469"/>
                    <a:pt x="127" y="469"/>
                  </a:cubicBezTo>
                  <a:cubicBezTo>
                    <a:pt x="285" y="469"/>
                    <a:pt x="285" y="469"/>
                    <a:pt x="285" y="469"/>
                  </a:cubicBezTo>
                  <a:cubicBezTo>
                    <a:pt x="317" y="469"/>
                    <a:pt x="345" y="449"/>
                    <a:pt x="357" y="420"/>
                  </a:cubicBezTo>
                  <a:cubicBezTo>
                    <a:pt x="412" y="289"/>
                    <a:pt x="412" y="289"/>
                    <a:pt x="412" y="289"/>
                  </a:cubicBezTo>
                  <a:cubicBezTo>
                    <a:pt x="206" y="0"/>
                    <a:pt x="206" y="0"/>
                    <a:pt x="206" y="0"/>
                  </a:cubicBezTo>
                  <a:lnTo>
                    <a:pt x="0" y="2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196" b="0" i="0" u="none" strike="noStrike" kern="0" cap="none" spc="0" normalizeH="0" baseline="0" noProof="0">
                <a:ln>
                  <a:noFill/>
                </a:ln>
                <a:solidFill>
                  <a:srgbClr val="323232"/>
                </a:solidFill>
                <a:effectLst/>
                <a:uLnTx/>
                <a:uFillTx/>
                <a:latin typeface="Source Sans Pro Light"/>
              </a:endParaRPr>
            </a:p>
          </p:txBody>
        </p:sp>
      </p:grpSp>
      <p:grpSp>
        <p:nvGrpSpPr>
          <p:cNvPr id="177" name="Group 16">
            <a:extLst>
              <a:ext uri="{FF2B5EF4-FFF2-40B4-BE49-F238E27FC236}">
                <a16:creationId xmlns:a16="http://schemas.microsoft.com/office/drawing/2014/main" id="{3C78920E-F847-4140-9FB6-7F072BE98B10}"/>
              </a:ext>
            </a:extLst>
          </p:cNvPr>
          <p:cNvGrpSpPr/>
          <p:nvPr/>
        </p:nvGrpSpPr>
        <p:grpSpPr>
          <a:xfrm>
            <a:off x="10636514" y="135155"/>
            <a:ext cx="6915629" cy="6915629"/>
            <a:chOff x="7999902" y="2837306"/>
            <a:chExt cx="8610783" cy="8610783"/>
          </a:xfrm>
          <a:solidFill>
            <a:schemeClr val="bg1"/>
          </a:solidFill>
        </p:grpSpPr>
        <p:sp>
          <p:nvSpPr>
            <p:cNvPr id="178" name="Freeform 51">
              <a:extLst>
                <a:ext uri="{FF2B5EF4-FFF2-40B4-BE49-F238E27FC236}">
                  <a16:creationId xmlns:a16="http://schemas.microsoft.com/office/drawing/2014/main" id="{16DF032B-E8B9-465D-8F60-55DC621FAAF8}"/>
                </a:ext>
              </a:extLst>
            </p:cNvPr>
            <p:cNvSpPr>
              <a:spLocks/>
            </p:cNvSpPr>
            <p:nvPr/>
          </p:nvSpPr>
          <p:spPr bwMode="auto">
            <a:xfrm>
              <a:off x="9260284" y="8031736"/>
              <a:ext cx="2149419" cy="2155973"/>
            </a:xfrm>
            <a:custGeom>
              <a:avLst/>
              <a:gdLst>
                <a:gd name="T0" fmla="*/ 404 w 416"/>
                <a:gd name="T1" fmla="*/ 227 h 417"/>
                <a:gd name="T2" fmla="*/ 387 w 416"/>
                <a:gd name="T3" fmla="*/ 141 h 417"/>
                <a:gd name="T4" fmla="*/ 276 w 416"/>
                <a:gd name="T5" fmla="*/ 30 h 417"/>
                <a:gd name="T6" fmla="*/ 190 w 416"/>
                <a:gd name="T7" fmla="*/ 13 h 417"/>
                <a:gd name="T8" fmla="*/ 59 w 416"/>
                <a:gd name="T9" fmla="*/ 67 h 417"/>
                <a:gd name="T10" fmla="*/ 0 w 416"/>
                <a:gd name="T11" fmla="*/ 417 h 417"/>
                <a:gd name="T12" fmla="*/ 0 w 416"/>
                <a:gd name="T13" fmla="*/ 417 h 417"/>
                <a:gd name="T14" fmla="*/ 350 w 416"/>
                <a:gd name="T15" fmla="*/ 358 h 417"/>
                <a:gd name="T16" fmla="*/ 404 w 416"/>
                <a:gd name="T17" fmla="*/ 22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417">
                  <a:moveTo>
                    <a:pt x="404" y="227"/>
                  </a:moveTo>
                  <a:cubicBezTo>
                    <a:pt x="416" y="197"/>
                    <a:pt x="410" y="164"/>
                    <a:pt x="387" y="141"/>
                  </a:cubicBezTo>
                  <a:cubicBezTo>
                    <a:pt x="276" y="30"/>
                    <a:pt x="276" y="30"/>
                    <a:pt x="276" y="30"/>
                  </a:cubicBezTo>
                  <a:cubicBezTo>
                    <a:pt x="253" y="7"/>
                    <a:pt x="219" y="0"/>
                    <a:pt x="190" y="13"/>
                  </a:cubicBezTo>
                  <a:cubicBezTo>
                    <a:pt x="59" y="67"/>
                    <a:pt x="59" y="67"/>
                    <a:pt x="59" y="67"/>
                  </a:cubicBezTo>
                  <a:cubicBezTo>
                    <a:pt x="0" y="417"/>
                    <a:pt x="0" y="417"/>
                    <a:pt x="0" y="417"/>
                  </a:cubicBezTo>
                  <a:cubicBezTo>
                    <a:pt x="0" y="417"/>
                    <a:pt x="0" y="417"/>
                    <a:pt x="0" y="417"/>
                  </a:cubicBezTo>
                  <a:cubicBezTo>
                    <a:pt x="350" y="358"/>
                    <a:pt x="350" y="358"/>
                    <a:pt x="350" y="358"/>
                  </a:cubicBezTo>
                  <a:lnTo>
                    <a:pt x="404"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196" b="0" i="0" u="none" strike="noStrike" kern="0" cap="none" spc="0" normalizeH="0" baseline="0" noProof="0">
                <a:ln>
                  <a:noFill/>
                </a:ln>
                <a:solidFill>
                  <a:srgbClr val="323232"/>
                </a:solidFill>
                <a:effectLst/>
                <a:uLnTx/>
                <a:uFillTx/>
                <a:latin typeface="Source Sans Pro Light"/>
              </a:endParaRPr>
            </a:p>
          </p:txBody>
        </p:sp>
        <p:sp>
          <p:nvSpPr>
            <p:cNvPr id="179" name="Freeform 55">
              <a:extLst>
                <a:ext uri="{FF2B5EF4-FFF2-40B4-BE49-F238E27FC236}">
                  <a16:creationId xmlns:a16="http://schemas.microsoft.com/office/drawing/2014/main" id="{1C24B4D8-0864-4166-BCDC-06D9C30E3440}"/>
                </a:ext>
              </a:extLst>
            </p:cNvPr>
            <p:cNvSpPr>
              <a:spLocks/>
            </p:cNvSpPr>
            <p:nvPr/>
          </p:nvSpPr>
          <p:spPr bwMode="auto">
            <a:xfrm>
              <a:off x="13198700" y="4097688"/>
              <a:ext cx="2151604" cy="2149419"/>
            </a:xfrm>
            <a:custGeom>
              <a:avLst/>
              <a:gdLst>
                <a:gd name="T0" fmla="*/ 66 w 416"/>
                <a:gd name="T1" fmla="*/ 59 h 416"/>
                <a:gd name="T2" fmla="*/ 12 w 416"/>
                <a:gd name="T3" fmla="*/ 190 h 416"/>
                <a:gd name="T4" fmla="*/ 29 w 416"/>
                <a:gd name="T5" fmla="*/ 275 h 416"/>
                <a:gd name="T6" fmla="*/ 140 w 416"/>
                <a:gd name="T7" fmla="*/ 387 h 416"/>
                <a:gd name="T8" fmla="*/ 226 w 416"/>
                <a:gd name="T9" fmla="*/ 404 h 416"/>
                <a:gd name="T10" fmla="*/ 357 w 416"/>
                <a:gd name="T11" fmla="*/ 350 h 416"/>
                <a:gd name="T12" fmla="*/ 416 w 416"/>
                <a:gd name="T13" fmla="*/ 0 h 416"/>
                <a:gd name="T14" fmla="*/ 66 w 416"/>
                <a:gd name="T15" fmla="*/ 59 h 4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6" h="416">
                  <a:moveTo>
                    <a:pt x="66" y="59"/>
                  </a:moveTo>
                  <a:cubicBezTo>
                    <a:pt x="12" y="190"/>
                    <a:pt x="12" y="190"/>
                    <a:pt x="12" y="190"/>
                  </a:cubicBezTo>
                  <a:cubicBezTo>
                    <a:pt x="0" y="219"/>
                    <a:pt x="6" y="253"/>
                    <a:pt x="29" y="275"/>
                  </a:cubicBezTo>
                  <a:cubicBezTo>
                    <a:pt x="140" y="387"/>
                    <a:pt x="140" y="387"/>
                    <a:pt x="140" y="387"/>
                  </a:cubicBezTo>
                  <a:cubicBezTo>
                    <a:pt x="163" y="410"/>
                    <a:pt x="197" y="416"/>
                    <a:pt x="226" y="404"/>
                  </a:cubicBezTo>
                  <a:cubicBezTo>
                    <a:pt x="357" y="350"/>
                    <a:pt x="357" y="350"/>
                    <a:pt x="357" y="350"/>
                  </a:cubicBezTo>
                  <a:cubicBezTo>
                    <a:pt x="416" y="0"/>
                    <a:pt x="416" y="0"/>
                    <a:pt x="416" y="0"/>
                  </a:cubicBezTo>
                  <a:lnTo>
                    <a:pt x="66"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196" b="0" i="0" u="none" strike="noStrike" kern="0" cap="none" spc="0" normalizeH="0" baseline="0" noProof="0">
                <a:ln>
                  <a:noFill/>
                </a:ln>
                <a:solidFill>
                  <a:srgbClr val="323232"/>
                </a:solidFill>
                <a:effectLst/>
                <a:uLnTx/>
                <a:uFillTx/>
                <a:latin typeface="Source Sans Pro Light"/>
              </a:endParaRPr>
            </a:p>
          </p:txBody>
        </p:sp>
        <p:sp>
          <p:nvSpPr>
            <p:cNvPr id="180" name="Freeform 58">
              <a:extLst>
                <a:ext uri="{FF2B5EF4-FFF2-40B4-BE49-F238E27FC236}">
                  <a16:creationId xmlns:a16="http://schemas.microsoft.com/office/drawing/2014/main" id="{ED7DE48B-1818-49FB-8017-40BEB93D6B24}"/>
                </a:ext>
              </a:extLst>
            </p:cNvPr>
            <p:cNvSpPr>
              <a:spLocks/>
            </p:cNvSpPr>
            <p:nvPr/>
          </p:nvSpPr>
          <p:spPr bwMode="auto">
            <a:xfrm>
              <a:off x="11239322" y="9023440"/>
              <a:ext cx="2129761" cy="2424649"/>
            </a:xfrm>
            <a:custGeom>
              <a:avLst/>
              <a:gdLst>
                <a:gd name="T0" fmla="*/ 357 w 412"/>
                <a:gd name="T1" fmla="*/ 49 h 469"/>
                <a:gd name="T2" fmla="*/ 285 w 412"/>
                <a:gd name="T3" fmla="*/ 0 h 469"/>
                <a:gd name="T4" fmla="*/ 127 w 412"/>
                <a:gd name="T5" fmla="*/ 0 h 469"/>
                <a:gd name="T6" fmla="*/ 55 w 412"/>
                <a:gd name="T7" fmla="*/ 49 h 469"/>
                <a:gd name="T8" fmla="*/ 0 w 412"/>
                <a:gd name="T9" fmla="*/ 180 h 469"/>
                <a:gd name="T10" fmla="*/ 206 w 412"/>
                <a:gd name="T11" fmla="*/ 469 h 469"/>
                <a:gd name="T12" fmla="*/ 206 w 412"/>
                <a:gd name="T13" fmla="*/ 469 h 469"/>
                <a:gd name="T14" fmla="*/ 412 w 412"/>
                <a:gd name="T15" fmla="*/ 180 h 469"/>
                <a:gd name="T16" fmla="*/ 357 w 412"/>
                <a:gd name="T17" fmla="*/ 4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2" h="469">
                  <a:moveTo>
                    <a:pt x="357" y="49"/>
                  </a:moveTo>
                  <a:cubicBezTo>
                    <a:pt x="345" y="19"/>
                    <a:pt x="317" y="0"/>
                    <a:pt x="285" y="0"/>
                  </a:cubicBezTo>
                  <a:cubicBezTo>
                    <a:pt x="127" y="0"/>
                    <a:pt x="127" y="0"/>
                    <a:pt x="127" y="0"/>
                  </a:cubicBezTo>
                  <a:cubicBezTo>
                    <a:pt x="95" y="0"/>
                    <a:pt x="67" y="19"/>
                    <a:pt x="55" y="49"/>
                  </a:cubicBezTo>
                  <a:cubicBezTo>
                    <a:pt x="0" y="180"/>
                    <a:pt x="0" y="180"/>
                    <a:pt x="0" y="180"/>
                  </a:cubicBezTo>
                  <a:cubicBezTo>
                    <a:pt x="206" y="469"/>
                    <a:pt x="206" y="469"/>
                    <a:pt x="206" y="469"/>
                  </a:cubicBezTo>
                  <a:cubicBezTo>
                    <a:pt x="206" y="469"/>
                    <a:pt x="206" y="469"/>
                    <a:pt x="206" y="469"/>
                  </a:cubicBezTo>
                  <a:cubicBezTo>
                    <a:pt x="412" y="180"/>
                    <a:pt x="412" y="180"/>
                    <a:pt x="412" y="180"/>
                  </a:cubicBezTo>
                  <a:lnTo>
                    <a:pt x="357"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196" b="0" i="0" u="none" strike="noStrike" kern="0" cap="none" spc="0" normalizeH="0" baseline="0" noProof="0">
                <a:ln>
                  <a:noFill/>
                </a:ln>
                <a:solidFill>
                  <a:srgbClr val="323232"/>
                </a:solidFill>
                <a:effectLst/>
                <a:uLnTx/>
                <a:uFillTx/>
                <a:latin typeface="Source Sans Pro Light"/>
              </a:endParaRPr>
            </a:p>
          </p:txBody>
        </p:sp>
        <p:sp>
          <p:nvSpPr>
            <p:cNvPr id="181" name="Freeform 62">
              <a:extLst>
                <a:ext uri="{FF2B5EF4-FFF2-40B4-BE49-F238E27FC236}">
                  <a16:creationId xmlns:a16="http://schemas.microsoft.com/office/drawing/2014/main" id="{8E8C24C2-9DA6-44F1-BD63-B4909CD65115}"/>
                </a:ext>
              </a:extLst>
            </p:cNvPr>
            <p:cNvSpPr>
              <a:spLocks/>
            </p:cNvSpPr>
            <p:nvPr/>
          </p:nvSpPr>
          <p:spPr bwMode="auto">
            <a:xfrm>
              <a:off x="14186036" y="6076726"/>
              <a:ext cx="2424649" cy="2129761"/>
            </a:xfrm>
            <a:custGeom>
              <a:avLst/>
              <a:gdLst>
                <a:gd name="T0" fmla="*/ 180 w 469"/>
                <a:gd name="T1" fmla="*/ 0 h 412"/>
                <a:gd name="T2" fmla="*/ 49 w 469"/>
                <a:gd name="T3" fmla="*/ 54 h 412"/>
                <a:gd name="T4" fmla="*/ 0 w 469"/>
                <a:gd name="T5" fmla="*/ 127 h 412"/>
                <a:gd name="T6" fmla="*/ 0 w 469"/>
                <a:gd name="T7" fmla="*/ 285 h 412"/>
                <a:gd name="T8" fmla="*/ 49 w 469"/>
                <a:gd name="T9" fmla="*/ 357 h 412"/>
                <a:gd name="T10" fmla="*/ 180 w 469"/>
                <a:gd name="T11" fmla="*/ 412 h 412"/>
                <a:gd name="T12" fmla="*/ 469 w 469"/>
                <a:gd name="T13" fmla="*/ 206 h 412"/>
                <a:gd name="T14" fmla="*/ 469 w 469"/>
                <a:gd name="T15" fmla="*/ 206 h 412"/>
                <a:gd name="T16" fmla="*/ 180 w 469"/>
                <a:gd name="T17"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412">
                  <a:moveTo>
                    <a:pt x="180" y="0"/>
                  </a:moveTo>
                  <a:cubicBezTo>
                    <a:pt x="49" y="54"/>
                    <a:pt x="49" y="54"/>
                    <a:pt x="49" y="54"/>
                  </a:cubicBezTo>
                  <a:cubicBezTo>
                    <a:pt x="19" y="67"/>
                    <a:pt x="0" y="95"/>
                    <a:pt x="0" y="127"/>
                  </a:cubicBezTo>
                  <a:cubicBezTo>
                    <a:pt x="0" y="285"/>
                    <a:pt x="0" y="285"/>
                    <a:pt x="0" y="285"/>
                  </a:cubicBezTo>
                  <a:cubicBezTo>
                    <a:pt x="0" y="316"/>
                    <a:pt x="19" y="345"/>
                    <a:pt x="49" y="357"/>
                  </a:cubicBezTo>
                  <a:cubicBezTo>
                    <a:pt x="180" y="412"/>
                    <a:pt x="180" y="412"/>
                    <a:pt x="180" y="412"/>
                  </a:cubicBezTo>
                  <a:cubicBezTo>
                    <a:pt x="469" y="206"/>
                    <a:pt x="469" y="206"/>
                    <a:pt x="469" y="206"/>
                  </a:cubicBezTo>
                  <a:cubicBezTo>
                    <a:pt x="469" y="206"/>
                    <a:pt x="469" y="206"/>
                    <a:pt x="469" y="206"/>
                  </a:cubicBez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196" b="0" i="0" u="none" strike="noStrike" kern="0" cap="none" spc="0" normalizeH="0" baseline="0" noProof="0" dirty="0">
                <a:ln>
                  <a:noFill/>
                </a:ln>
                <a:solidFill>
                  <a:srgbClr val="323232"/>
                </a:solidFill>
                <a:effectLst/>
                <a:uLnTx/>
                <a:uFillTx/>
                <a:latin typeface="Source Sans Pro Light"/>
              </a:endParaRPr>
            </a:p>
          </p:txBody>
        </p:sp>
        <p:sp>
          <p:nvSpPr>
            <p:cNvPr id="182" name="Freeform 66">
              <a:extLst>
                <a:ext uri="{FF2B5EF4-FFF2-40B4-BE49-F238E27FC236}">
                  <a16:creationId xmlns:a16="http://schemas.microsoft.com/office/drawing/2014/main" id="{8A79D022-1305-45CE-99F2-A59D5D80AAE6}"/>
                </a:ext>
              </a:extLst>
            </p:cNvPr>
            <p:cNvSpPr>
              <a:spLocks/>
            </p:cNvSpPr>
            <p:nvPr/>
          </p:nvSpPr>
          <p:spPr bwMode="auto">
            <a:xfrm>
              <a:off x="13198700" y="8031736"/>
              <a:ext cx="2151604" cy="2155973"/>
            </a:xfrm>
            <a:custGeom>
              <a:avLst/>
              <a:gdLst>
                <a:gd name="T0" fmla="*/ 226 w 416"/>
                <a:gd name="T1" fmla="*/ 13 h 417"/>
                <a:gd name="T2" fmla="*/ 140 w 416"/>
                <a:gd name="T3" fmla="*/ 30 h 417"/>
                <a:gd name="T4" fmla="*/ 29 w 416"/>
                <a:gd name="T5" fmla="*/ 141 h 417"/>
                <a:gd name="T6" fmla="*/ 12 w 416"/>
                <a:gd name="T7" fmla="*/ 227 h 417"/>
                <a:gd name="T8" fmla="*/ 66 w 416"/>
                <a:gd name="T9" fmla="*/ 358 h 417"/>
                <a:gd name="T10" fmla="*/ 416 w 416"/>
                <a:gd name="T11" fmla="*/ 417 h 417"/>
                <a:gd name="T12" fmla="*/ 416 w 416"/>
                <a:gd name="T13" fmla="*/ 417 h 417"/>
                <a:gd name="T14" fmla="*/ 357 w 416"/>
                <a:gd name="T15" fmla="*/ 67 h 417"/>
                <a:gd name="T16" fmla="*/ 226 w 416"/>
                <a:gd name="T17" fmla="*/ 13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417">
                  <a:moveTo>
                    <a:pt x="226" y="13"/>
                  </a:moveTo>
                  <a:cubicBezTo>
                    <a:pt x="197" y="0"/>
                    <a:pt x="163" y="7"/>
                    <a:pt x="140" y="30"/>
                  </a:cubicBezTo>
                  <a:cubicBezTo>
                    <a:pt x="29" y="141"/>
                    <a:pt x="29" y="141"/>
                    <a:pt x="29" y="141"/>
                  </a:cubicBezTo>
                  <a:cubicBezTo>
                    <a:pt x="6" y="164"/>
                    <a:pt x="0" y="197"/>
                    <a:pt x="12" y="227"/>
                  </a:cubicBezTo>
                  <a:cubicBezTo>
                    <a:pt x="66" y="358"/>
                    <a:pt x="66" y="358"/>
                    <a:pt x="66" y="358"/>
                  </a:cubicBezTo>
                  <a:cubicBezTo>
                    <a:pt x="416" y="417"/>
                    <a:pt x="416" y="417"/>
                    <a:pt x="416" y="417"/>
                  </a:cubicBezTo>
                  <a:cubicBezTo>
                    <a:pt x="416" y="417"/>
                    <a:pt x="416" y="417"/>
                    <a:pt x="416" y="417"/>
                  </a:cubicBezTo>
                  <a:cubicBezTo>
                    <a:pt x="357" y="67"/>
                    <a:pt x="357" y="67"/>
                    <a:pt x="357" y="67"/>
                  </a:cubicBezTo>
                  <a:lnTo>
                    <a:pt x="226"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196" b="0" i="0" u="none" strike="noStrike" kern="0" cap="none" spc="0" normalizeH="0" baseline="0" noProof="0">
                <a:ln>
                  <a:noFill/>
                </a:ln>
                <a:solidFill>
                  <a:srgbClr val="323232"/>
                </a:solidFill>
                <a:effectLst/>
                <a:uLnTx/>
                <a:uFillTx/>
                <a:latin typeface="Source Sans Pro Light"/>
              </a:endParaRPr>
            </a:p>
          </p:txBody>
        </p:sp>
        <p:sp>
          <p:nvSpPr>
            <p:cNvPr id="183" name="Freeform 69">
              <a:extLst>
                <a:ext uri="{FF2B5EF4-FFF2-40B4-BE49-F238E27FC236}">
                  <a16:creationId xmlns:a16="http://schemas.microsoft.com/office/drawing/2014/main" id="{D17D07D7-B85A-4E91-9273-9125998CF09A}"/>
                </a:ext>
              </a:extLst>
            </p:cNvPr>
            <p:cNvSpPr>
              <a:spLocks/>
            </p:cNvSpPr>
            <p:nvPr/>
          </p:nvSpPr>
          <p:spPr bwMode="auto">
            <a:xfrm>
              <a:off x="9260284" y="4097688"/>
              <a:ext cx="2149419" cy="2149419"/>
            </a:xfrm>
            <a:custGeom>
              <a:avLst/>
              <a:gdLst>
                <a:gd name="T0" fmla="*/ 59 w 416"/>
                <a:gd name="T1" fmla="*/ 350 h 416"/>
                <a:gd name="T2" fmla="*/ 190 w 416"/>
                <a:gd name="T3" fmla="*/ 404 h 416"/>
                <a:gd name="T4" fmla="*/ 276 w 416"/>
                <a:gd name="T5" fmla="*/ 387 h 416"/>
                <a:gd name="T6" fmla="*/ 387 w 416"/>
                <a:gd name="T7" fmla="*/ 275 h 416"/>
                <a:gd name="T8" fmla="*/ 404 w 416"/>
                <a:gd name="T9" fmla="*/ 190 h 416"/>
                <a:gd name="T10" fmla="*/ 350 w 416"/>
                <a:gd name="T11" fmla="*/ 59 h 416"/>
                <a:gd name="T12" fmla="*/ 0 w 416"/>
                <a:gd name="T13" fmla="*/ 0 h 416"/>
                <a:gd name="T14" fmla="*/ 59 w 416"/>
                <a:gd name="T15" fmla="*/ 350 h 4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6" h="416">
                  <a:moveTo>
                    <a:pt x="59" y="350"/>
                  </a:moveTo>
                  <a:cubicBezTo>
                    <a:pt x="190" y="404"/>
                    <a:pt x="190" y="404"/>
                    <a:pt x="190" y="404"/>
                  </a:cubicBezTo>
                  <a:cubicBezTo>
                    <a:pt x="220" y="416"/>
                    <a:pt x="253" y="410"/>
                    <a:pt x="276" y="387"/>
                  </a:cubicBezTo>
                  <a:cubicBezTo>
                    <a:pt x="387" y="275"/>
                    <a:pt x="387" y="275"/>
                    <a:pt x="387" y="275"/>
                  </a:cubicBezTo>
                  <a:cubicBezTo>
                    <a:pt x="410" y="253"/>
                    <a:pt x="416" y="219"/>
                    <a:pt x="404" y="190"/>
                  </a:cubicBezTo>
                  <a:cubicBezTo>
                    <a:pt x="350" y="59"/>
                    <a:pt x="350" y="59"/>
                    <a:pt x="350" y="59"/>
                  </a:cubicBezTo>
                  <a:cubicBezTo>
                    <a:pt x="0" y="0"/>
                    <a:pt x="0" y="0"/>
                    <a:pt x="0" y="0"/>
                  </a:cubicBezTo>
                  <a:lnTo>
                    <a:pt x="59" y="3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196" b="0" i="0" u="none" strike="noStrike" kern="0" cap="none" spc="0" normalizeH="0" baseline="0" noProof="0">
                <a:ln>
                  <a:noFill/>
                </a:ln>
                <a:solidFill>
                  <a:srgbClr val="323232"/>
                </a:solidFill>
                <a:effectLst/>
                <a:uLnTx/>
                <a:uFillTx/>
                <a:latin typeface="Source Sans Pro Light"/>
              </a:endParaRPr>
            </a:p>
          </p:txBody>
        </p:sp>
        <p:sp>
          <p:nvSpPr>
            <p:cNvPr id="184" name="Freeform 71">
              <a:extLst>
                <a:ext uri="{FF2B5EF4-FFF2-40B4-BE49-F238E27FC236}">
                  <a16:creationId xmlns:a16="http://schemas.microsoft.com/office/drawing/2014/main" id="{4F4C68B2-5FAB-4F04-B256-7228F0954407}"/>
                </a:ext>
              </a:extLst>
            </p:cNvPr>
            <p:cNvSpPr>
              <a:spLocks/>
            </p:cNvSpPr>
            <p:nvPr/>
          </p:nvSpPr>
          <p:spPr bwMode="auto">
            <a:xfrm>
              <a:off x="7999902" y="6076726"/>
              <a:ext cx="2422466" cy="2129761"/>
            </a:xfrm>
            <a:custGeom>
              <a:avLst/>
              <a:gdLst>
                <a:gd name="T0" fmla="*/ 420 w 469"/>
                <a:gd name="T1" fmla="*/ 357 h 412"/>
                <a:gd name="T2" fmla="*/ 469 w 469"/>
                <a:gd name="T3" fmla="*/ 285 h 412"/>
                <a:gd name="T4" fmla="*/ 469 w 469"/>
                <a:gd name="T5" fmla="*/ 127 h 412"/>
                <a:gd name="T6" fmla="*/ 420 w 469"/>
                <a:gd name="T7" fmla="*/ 54 h 412"/>
                <a:gd name="T8" fmla="*/ 289 w 469"/>
                <a:gd name="T9" fmla="*/ 0 h 412"/>
                <a:gd name="T10" fmla="*/ 0 w 469"/>
                <a:gd name="T11" fmla="*/ 206 h 412"/>
                <a:gd name="T12" fmla="*/ 0 w 469"/>
                <a:gd name="T13" fmla="*/ 206 h 412"/>
                <a:gd name="T14" fmla="*/ 289 w 469"/>
                <a:gd name="T15" fmla="*/ 412 h 412"/>
                <a:gd name="T16" fmla="*/ 420 w 469"/>
                <a:gd name="T17" fmla="*/ 35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412">
                  <a:moveTo>
                    <a:pt x="420" y="357"/>
                  </a:moveTo>
                  <a:cubicBezTo>
                    <a:pt x="450" y="345"/>
                    <a:pt x="469" y="316"/>
                    <a:pt x="469" y="285"/>
                  </a:cubicBezTo>
                  <a:cubicBezTo>
                    <a:pt x="469" y="127"/>
                    <a:pt x="469" y="127"/>
                    <a:pt x="469" y="127"/>
                  </a:cubicBezTo>
                  <a:cubicBezTo>
                    <a:pt x="469" y="95"/>
                    <a:pt x="450" y="67"/>
                    <a:pt x="420" y="54"/>
                  </a:cubicBezTo>
                  <a:cubicBezTo>
                    <a:pt x="289" y="0"/>
                    <a:pt x="289" y="0"/>
                    <a:pt x="289" y="0"/>
                  </a:cubicBezTo>
                  <a:cubicBezTo>
                    <a:pt x="0" y="206"/>
                    <a:pt x="0" y="206"/>
                    <a:pt x="0" y="206"/>
                  </a:cubicBezTo>
                  <a:cubicBezTo>
                    <a:pt x="0" y="206"/>
                    <a:pt x="0" y="206"/>
                    <a:pt x="0" y="206"/>
                  </a:cubicBezTo>
                  <a:cubicBezTo>
                    <a:pt x="289" y="412"/>
                    <a:pt x="289" y="412"/>
                    <a:pt x="289" y="412"/>
                  </a:cubicBezTo>
                  <a:lnTo>
                    <a:pt x="420"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196" b="0" i="0" u="none" strike="noStrike" kern="0" cap="none" spc="0" normalizeH="0" baseline="0" noProof="0">
                <a:ln>
                  <a:noFill/>
                </a:ln>
                <a:solidFill>
                  <a:srgbClr val="323232"/>
                </a:solidFill>
                <a:effectLst/>
                <a:uLnTx/>
                <a:uFillTx/>
                <a:latin typeface="Source Sans Pro Light"/>
              </a:endParaRPr>
            </a:p>
          </p:txBody>
        </p:sp>
        <p:sp>
          <p:nvSpPr>
            <p:cNvPr id="185" name="Freeform 74">
              <a:extLst>
                <a:ext uri="{FF2B5EF4-FFF2-40B4-BE49-F238E27FC236}">
                  <a16:creationId xmlns:a16="http://schemas.microsoft.com/office/drawing/2014/main" id="{7C7DF6F8-CA9B-49F8-B440-CDE743CC18A8}"/>
                </a:ext>
              </a:extLst>
            </p:cNvPr>
            <p:cNvSpPr>
              <a:spLocks/>
            </p:cNvSpPr>
            <p:nvPr/>
          </p:nvSpPr>
          <p:spPr bwMode="auto">
            <a:xfrm>
              <a:off x="11239322" y="2837306"/>
              <a:ext cx="2129761" cy="2422466"/>
            </a:xfrm>
            <a:custGeom>
              <a:avLst/>
              <a:gdLst>
                <a:gd name="T0" fmla="*/ 0 w 412"/>
                <a:gd name="T1" fmla="*/ 289 h 469"/>
                <a:gd name="T2" fmla="*/ 55 w 412"/>
                <a:gd name="T3" fmla="*/ 420 h 469"/>
                <a:gd name="T4" fmla="*/ 127 w 412"/>
                <a:gd name="T5" fmla="*/ 469 h 469"/>
                <a:gd name="T6" fmla="*/ 285 w 412"/>
                <a:gd name="T7" fmla="*/ 469 h 469"/>
                <a:gd name="T8" fmla="*/ 357 w 412"/>
                <a:gd name="T9" fmla="*/ 420 h 469"/>
                <a:gd name="T10" fmla="*/ 412 w 412"/>
                <a:gd name="T11" fmla="*/ 289 h 469"/>
                <a:gd name="T12" fmla="*/ 206 w 412"/>
                <a:gd name="T13" fmla="*/ 0 h 469"/>
                <a:gd name="T14" fmla="*/ 0 w 412"/>
                <a:gd name="T15" fmla="*/ 289 h 4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2" h="469">
                  <a:moveTo>
                    <a:pt x="0" y="289"/>
                  </a:moveTo>
                  <a:cubicBezTo>
                    <a:pt x="55" y="420"/>
                    <a:pt x="55" y="420"/>
                    <a:pt x="55" y="420"/>
                  </a:cubicBezTo>
                  <a:cubicBezTo>
                    <a:pt x="67" y="449"/>
                    <a:pt x="95" y="469"/>
                    <a:pt x="127" y="469"/>
                  </a:cubicBezTo>
                  <a:cubicBezTo>
                    <a:pt x="285" y="469"/>
                    <a:pt x="285" y="469"/>
                    <a:pt x="285" y="469"/>
                  </a:cubicBezTo>
                  <a:cubicBezTo>
                    <a:pt x="317" y="469"/>
                    <a:pt x="345" y="449"/>
                    <a:pt x="357" y="420"/>
                  </a:cubicBezTo>
                  <a:cubicBezTo>
                    <a:pt x="412" y="289"/>
                    <a:pt x="412" y="289"/>
                    <a:pt x="412" y="289"/>
                  </a:cubicBezTo>
                  <a:cubicBezTo>
                    <a:pt x="206" y="0"/>
                    <a:pt x="206" y="0"/>
                    <a:pt x="206" y="0"/>
                  </a:cubicBezTo>
                  <a:lnTo>
                    <a:pt x="0" y="2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196" b="0" i="0" u="none" strike="noStrike" kern="0" cap="none" spc="0" normalizeH="0" baseline="0" noProof="0">
                <a:ln>
                  <a:noFill/>
                </a:ln>
                <a:solidFill>
                  <a:srgbClr val="323232"/>
                </a:solidFill>
                <a:effectLst/>
                <a:uLnTx/>
                <a:uFillTx/>
                <a:latin typeface="Source Sans Pro Light"/>
              </a:endParaRPr>
            </a:p>
          </p:txBody>
        </p:sp>
      </p:grpSp>
      <p:sp>
        <p:nvSpPr>
          <p:cNvPr id="186" name="مربع نص 185">
            <a:extLst>
              <a:ext uri="{FF2B5EF4-FFF2-40B4-BE49-F238E27FC236}">
                <a16:creationId xmlns:a16="http://schemas.microsoft.com/office/drawing/2014/main" id="{562AAB5E-F4CD-404F-BF94-9B910C956902}"/>
              </a:ext>
            </a:extLst>
          </p:cNvPr>
          <p:cNvSpPr txBox="1"/>
          <p:nvPr/>
        </p:nvSpPr>
        <p:spPr>
          <a:xfrm>
            <a:off x="7507053" y="1099160"/>
            <a:ext cx="1392339" cy="707886"/>
          </a:xfrm>
          <a:prstGeom prst="rect">
            <a:avLst/>
          </a:prstGeom>
          <a:noFill/>
        </p:spPr>
        <p:txBody>
          <a:bodyPr wrap="square" rtlCol="1">
            <a:spAutoFit/>
          </a:bodyPr>
          <a:lstStyle/>
          <a:p>
            <a:r>
              <a:rPr lang="ar-IQ" sz="4000" dirty="0">
                <a:latin typeface="A Massir Ballpoint" panose="00000100000000000000" pitchFamily="2" charset="-78"/>
                <a:cs typeface="A Massir Ballpoint" panose="00000100000000000000" pitchFamily="2" charset="-78"/>
              </a:rPr>
              <a:t>فترفق</a:t>
            </a:r>
          </a:p>
        </p:txBody>
      </p:sp>
      <p:sp>
        <p:nvSpPr>
          <p:cNvPr id="187" name="مربع نص 186">
            <a:extLst>
              <a:ext uri="{FF2B5EF4-FFF2-40B4-BE49-F238E27FC236}">
                <a16:creationId xmlns:a16="http://schemas.microsoft.com/office/drawing/2014/main" id="{75A43BA9-92D3-411D-B490-B65647FEB503}"/>
              </a:ext>
            </a:extLst>
          </p:cNvPr>
          <p:cNvSpPr txBox="1"/>
          <p:nvPr/>
        </p:nvSpPr>
        <p:spPr>
          <a:xfrm>
            <a:off x="3317132" y="1099160"/>
            <a:ext cx="1392339" cy="707886"/>
          </a:xfrm>
          <a:prstGeom prst="rect">
            <a:avLst/>
          </a:prstGeom>
          <a:noFill/>
        </p:spPr>
        <p:txBody>
          <a:bodyPr wrap="square" rtlCol="1">
            <a:spAutoFit/>
          </a:bodyPr>
          <a:lstStyle/>
          <a:p>
            <a:r>
              <a:rPr lang="ar-IQ" sz="4000" dirty="0">
                <a:latin typeface="A Massir Ballpoint" panose="00000100000000000000" pitchFamily="2" charset="-78"/>
                <a:cs typeface="A Massir Ballpoint" panose="00000100000000000000" pitchFamily="2" charset="-78"/>
              </a:rPr>
              <a:t>فترفق</a:t>
            </a:r>
          </a:p>
        </p:txBody>
      </p:sp>
    </p:spTree>
    <p:extLst>
      <p:ext uri="{BB962C8B-B14F-4D97-AF65-F5344CB8AC3E}">
        <p14:creationId xmlns:p14="http://schemas.microsoft.com/office/powerpoint/2010/main" val="29383444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500" autoRev="1" fill="remove"/>
                                        <p:tgtEl>
                                          <p:spTgt spid="136"/>
                                        </p:tgtEl>
                                        <p:attrNameLst>
                                          <p:attrName>style.color</p:attrName>
                                        </p:attrNameLst>
                                      </p:cBhvr>
                                      <p:to>
                                        <a:srgbClr val="9CC3E5"/>
                                      </p:to>
                                    </p:animClr>
                                    <p:animClr clrSpc="rgb" dir="cw">
                                      <p:cBhvr>
                                        <p:cTn id="7" dur="500" autoRev="1" fill="remove"/>
                                        <p:tgtEl>
                                          <p:spTgt spid="136"/>
                                        </p:tgtEl>
                                        <p:attrNameLst>
                                          <p:attrName>fillcolor</p:attrName>
                                        </p:attrNameLst>
                                      </p:cBhvr>
                                      <p:to>
                                        <a:srgbClr val="9CC3E5"/>
                                      </p:to>
                                    </p:animClr>
                                    <p:set>
                                      <p:cBhvr>
                                        <p:cTn id="8" dur="500" autoRev="1" fill="remove"/>
                                        <p:tgtEl>
                                          <p:spTgt spid="136"/>
                                        </p:tgtEl>
                                        <p:attrNameLst>
                                          <p:attrName>fill.type</p:attrName>
                                        </p:attrNameLst>
                                      </p:cBhvr>
                                      <p:to>
                                        <p:strVal val="solid"/>
                                      </p:to>
                                    </p:set>
                                    <p:set>
                                      <p:cBhvr>
                                        <p:cTn id="9" dur="500" autoRev="1" fill="remove"/>
                                        <p:tgtEl>
                                          <p:spTgt spid="136"/>
                                        </p:tgtEl>
                                        <p:attrNameLst>
                                          <p:attrName>fill.on</p:attrName>
                                        </p:attrNameLst>
                                      </p:cBhvr>
                                      <p:to>
                                        <p:strVal val="true"/>
                                      </p:to>
                                    </p:set>
                                  </p:childTnLst>
                                </p:cTn>
                              </p:par>
                              <p:par>
                                <p:cTn id="10" presetID="21" presetClass="entr" presetSubtype="1" fill="hold" grpId="0"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wheel(1)">
                                      <p:cBhvr>
                                        <p:cTn id="12" dur="1000"/>
                                        <p:tgtEl>
                                          <p:spTgt spid="138"/>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86"/>
                                        </p:tgtEl>
                                        <p:attrNameLst>
                                          <p:attrName>style.visibility</p:attrName>
                                        </p:attrNameLst>
                                      </p:cBhvr>
                                      <p:to>
                                        <p:strVal val="visible"/>
                                      </p:to>
                                    </p:set>
                                    <p:anim calcmode="lin" valueType="num">
                                      <p:cBhvr>
                                        <p:cTn id="17" dur="2000" fill="hold"/>
                                        <p:tgtEl>
                                          <p:spTgt spid="186"/>
                                        </p:tgtEl>
                                        <p:attrNameLst>
                                          <p:attrName>ppt_w</p:attrName>
                                        </p:attrNameLst>
                                      </p:cBhvr>
                                      <p:tavLst>
                                        <p:tav tm="0">
                                          <p:val>
                                            <p:fltVal val="0"/>
                                          </p:val>
                                        </p:tav>
                                        <p:tav tm="100000">
                                          <p:val>
                                            <p:strVal val="#ppt_w"/>
                                          </p:val>
                                        </p:tav>
                                      </p:tavLst>
                                    </p:anim>
                                    <p:anim calcmode="lin" valueType="num">
                                      <p:cBhvr>
                                        <p:cTn id="18" dur="2000" fill="hold"/>
                                        <p:tgtEl>
                                          <p:spTgt spid="186"/>
                                        </p:tgtEl>
                                        <p:attrNameLst>
                                          <p:attrName>ppt_h</p:attrName>
                                        </p:attrNameLst>
                                      </p:cBhvr>
                                      <p:tavLst>
                                        <p:tav tm="0">
                                          <p:val>
                                            <p:fltVal val="0"/>
                                          </p:val>
                                        </p:tav>
                                        <p:tav tm="100000">
                                          <p:val>
                                            <p:strVal val="#ppt_h"/>
                                          </p:val>
                                        </p:tav>
                                      </p:tavLst>
                                    </p:anim>
                                    <p:anim calcmode="lin" valueType="num">
                                      <p:cBhvr>
                                        <p:cTn id="19" dur="2000" fill="hold"/>
                                        <p:tgtEl>
                                          <p:spTgt spid="186"/>
                                        </p:tgtEl>
                                        <p:attrNameLst>
                                          <p:attrName>style.rotation</p:attrName>
                                        </p:attrNameLst>
                                      </p:cBhvr>
                                      <p:tavLst>
                                        <p:tav tm="0">
                                          <p:val>
                                            <p:fltVal val="90"/>
                                          </p:val>
                                        </p:tav>
                                        <p:tav tm="100000">
                                          <p:val>
                                            <p:fltVal val="0"/>
                                          </p:val>
                                        </p:tav>
                                      </p:tavLst>
                                    </p:anim>
                                    <p:animEffect transition="in" filter="fade">
                                      <p:cBhvr>
                                        <p:cTn id="20" dur="2000"/>
                                        <p:tgtEl>
                                          <p:spTgt spid="18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87"/>
                                        </p:tgtEl>
                                        <p:attrNameLst>
                                          <p:attrName>style.visibility</p:attrName>
                                        </p:attrNameLst>
                                      </p:cBhvr>
                                      <p:to>
                                        <p:strVal val="visible"/>
                                      </p:to>
                                    </p:set>
                                    <p:animEffect transition="in" filter="circle(in)">
                                      <p:cBhvr>
                                        <p:cTn id="23" dur="2000"/>
                                        <p:tgtEl>
                                          <p:spTgt spid="1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9"/>
                                        </p:tgtEl>
                                        <p:attrNameLst>
                                          <p:attrName>style.visibility</p:attrName>
                                        </p:attrNameLst>
                                      </p:cBhvr>
                                      <p:to>
                                        <p:strVal val="visible"/>
                                      </p:to>
                                    </p:set>
                                    <p:animEffect transition="in" filter="fade">
                                      <p:cBhvr>
                                        <p:cTn id="28" dur="1000"/>
                                        <p:tgtEl>
                                          <p:spTgt spid="129"/>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137"/>
                                        </p:tgtEl>
                                        <p:attrNameLst>
                                          <p:attrName>style.visibility</p:attrName>
                                        </p:attrNameLst>
                                      </p:cBhvr>
                                      <p:to>
                                        <p:strVal val="visible"/>
                                      </p:to>
                                    </p:set>
                                    <p:animEffect transition="in" filter="wheel(1)">
                                      <p:cBhvr>
                                        <p:cTn id="31" dur="1000"/>
                                        <p:tgtEl>
                                          <p:spTgt spid="137"/>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4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8"/>
                                        </p:tgtEl>
                                        <p:attrNameLst>
                                          <p:attrName>style.visibility</p:attrName>
                                        </p:attrNameLst>
                                      </p:cBhvr>
                                      <p:to>
                                        <p:strVal val="visible"/>
                                      </p:to>
                                    </p:set>
                                    <p:animEffect transition="in" filter="fade">
                                      <p:cBhvr>
                                        <p:cTn id="38" dur="1000"/>
                                        <p:tgtEl>
                                          <p:spTgt spid="10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39"/>
                                        </p:tgtEl>
                                        <p:attrNameLst>
                                          <p:attrName>style.visibility</p:attrName>
                                        </p:attrNameLst>
                                      </p:cBhvr>
                                      <p:to>
                                        <p:strVal val="visible"/>
                                      </p:to>
                                    </p:set>
                                    <p:animEffect transition="in" filter="barn(inVertical)">
                                      <p:cBhvr>
                                        <p:cTn id="41" dur="1000"/>
                                        <p:tgtEl>
                                          <p:spTgt spid="139"/>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14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1"/>
                                        </p:tgtEl>
                                        <p:attrNameLst>
                                          <p:attrName>style.visibility</p:attrName>
                                        </p:attrNameLst>
                                      </p:cBhvr>
                                      <p:to>
                                        <p:strVal val="visible"/>
                                      </p:to>
                                    </p:set>
                                    <p:animEffect transition="in" filter="fade">
                                      <p:cBhvr>
                                        <p:cTn id="48" dur="1000"/>
                                        <p:tgtEl>
                                          <p:spTgt spid="101"/>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140"/>
                                        </p:tgtEl>
                                        <p:attrNameLst>
                                          <p:attrName>style.visibility</p:attrName>
                                        </p:attrNameLst>
                                      </p:cBhvr>
                                      <p:to>
                                        <p:strVal val="visible"/>
                                      </p:to>
                                    </p:set>
                                    <p:animEffect transition="in" filter="circle(in)">
                                      <p:cBhvr>
                                        <p:cTn id="51" dur="1000"/>
                                        <p:tgtEl>
                                          <p:spTgt spid="140"/>
                                        </p:tgtEl>
                                      </p:cBhvr>
                                    </p:animEffect>
                                  </p:childTnLst>
                                </p:cTn>
                              </p:par>
                              <p:par>
                                <p:cTn id="52" presetID="1" presetClass="entr" presetSubtype="0" fill="hold" grpId="0" nodeType="withEffect">
                                  <p:stCondLst>
                                    <p:cond delay="0"/>
                                  </p:stCondLst>
                                  <p:childTnLst>
                                    <p:set>
                                      <p:cBhvr>
                                        <p:cTn id="53" dur="1" fill="hold">
                                          <p:stCondLst>
                                            <p:cond delay="0"/>
                                          </p:stCondLst>
                                        </p:cTn>
                                        <p:tgtEl>
                                          <p:spTgt spid="14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5"/>
                                        </p:tgtEl>
                                        <p:attrNameLst>
                                          <p:attrName>style.visibility</p:attrName>
                                        </p:attrNameLst>
                                      </p:cBhvr>
                                      <p:to>
                                        <p:strVal val="visible"/>
                                      </p:to>
                                    </p:set>
                                    <p:animEffect transition="in" filter="fade">
                                      <p:cBhvr>
                                        <p:cTn id="58" dur="1000"/>
                                        <p:tgtEl>
                                          <p:spTgt spid="115"/>
                                        </p:tgtEl>
                                      </p:cBhvr>
                                    </p:animEffect>
                                  </p:childTnLst>
                                </p:cTn>
                              </p:par>
                              <p:par>
                                <p:cTn id="59" presetID="21" presetClass="entr" presetSubtype="1" fill="hold" grpId="0" nodeType="withEffect">
                                  <p:stCondLst>
                                    <p:cond delay="0"/>
                                  </p:stCondLst>
                                  <p:childTnLst>
                                    <p:set>
                                      <p:cBhvr>
                                        <p:cTn id="60" dur="1" fill="hold">
                                          <p:stCondLst>
                                            <p:cond delay="0"/>
                                          </p:stCondLst>
                                        </p:cTn>
                                        <p:tgtEl>
                                          <p:spTgt spid="141"/>
                                        </p:tgtEl>
                                        <p:attrNameLst>
                                          <p:attrName>style.visibility</p:attrName>
                                        </p:attrNameLst>
                                      </p:cBhvr>
                                      <p:to>
                                        <p:strVal val="visible"/>
                                      </p:to>
                                    </p:set>
                                    <p:animEffect transition="in" filter="wheel(1)">
                                      <p:cBhvr>
                                        <p:cTn id="61" dur="1000"/>
                                        <p:tgtEl>
                                          <p:spTgt spid="141"/>
                                        </p:tgtEl>
                                      </p:cBhvr>
                                    </p:animEffect>
                                  </p:childTnLst>
                                </p:cTn>
                              </p:par>
                              <p:par>
                                <p:cTn id="62" presetID="1" presetClass="entr" presetSubtype="0" fill="hold" grpId="0" nodeType="withEffect">
                                  <p:stCondLst>
                                    <p:cond delay="0"/>
                                  </p:stCondLst>
                                  <p:childTnLst>
                                    <p:set>
                                      <p:cBhvr>
                                        <p:cTn id="63" dur="1" fill="hold">
                                          <p:stCondLst>
                                            <p:cond delay="0"/>
                                          </p:stCondLst>
                                        </p:cTn>
                                        <p:tgtEl>
                                          <p:spTgt spid="14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2"/>
                                        </p:tgtEl>
                                        <p:attrNameLst>
                                          <p:attrName>style.visibility</p:attrName>
                                        </p:attrNameLst>
                                      </p:cBhvr>
                                      <p:to>
                                        <p:strVal val="visible"/>
                                      </p:to>
                                    </p:set>
                                    <p:animEffect transition="in" filter="fade">
                                      <p:cBhvr>
                                        <p:cTn id="68" dur="1000"/>
                                        <p:tgtEl>
                                          <p:spTgt spid="122"/>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142"/>
                                        </p:tgtEl>
                                        <p:attrNameLst>
                                          <p:attrName>style.visibility</p:attrName>
                                        </p:attrNameLst>
                                      </p:cBhvr>
                                      <p:to>
                                        <p:strVal val="visible"/>
                                      </p:to>
                                    </p:set>
                                    <p:animEffect transition="in" filter="barn(inVertical)">
                                      <p:cBhvr>
                                        <p:cTn id="71" dur="1000"/>
                                        <p:tgtEl>
                                          <p:spTgt spid="142"/>
                                        </p:tgtEl>
                                      </p:cBhvr>
                                    </p:animEffect>
                                  </p:childTnLst>
                                </p:cTn>
                              </p:par>
                              <p:par>
                                <p:cTn id="72" presetID="1" presetClass="entr" presetSubtype="0" fill="hold" grpId="0" nodeType="withEffect">
                                  <p:stCondLst>
                                    <p:cond delay="0"/>
                                  </p:stCondLst>
                                  <p:childTnLst>
                                    <p:set>
                                      <p:cBhvr>
                                        <p:cTn id="73"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37" grpId="0"/>
      <p:bldP spid="138" grpId="0"/>
      <p:bldP spid="139" grpId="0"/>
      <p:bldP spid="140" grpId="0"/>
      <p:bldP spid="141" grpId="0"/>
      <p:bldP spid="142" grpId="0"/>
      <p:bldP spid="143" grpId="0" animBg="1"/>
      <p:bldP spid="144" grpId="0" animBg="1"/>
      <p:bldP spid="145" grpId="0" animBg="1"/>
      <p:bldP spid="146" grpId="0" animBg="1"/>
      <p:bldP spid="147" grpId="0" animBg="1"/>
      <p:bldP spid="186" grpId="0"/>
      <p:bldP spid="18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15000">
              <a:srgbClr val="619A16"/>
            </a:gs>
            <a:gs pos="15000">
              <a:schemeClr val="bg1">
                <a:lumMod val="95000"/>
              </a:schemeClr>
            </a:gs>
          </a:gsLst>
          <a:lin ang="10800000" scaled="1"/>
          <a:tileRect/>
        </a:gradFill>
        <a:effectLst/>
      </p:bgPr>
    </p:bg>
    <p:spTree>
      <p:nvGrpSpPr>
        <p:cNvPr id="1" name=""/>
        <p:cNvGrpSpPr/>
        <p:nvPr/>
      </p:nvGrpSpPr>
      <p:grpSpPr>
        <a:xfrm>
          <a:off x="0" y="0"/>
          <a:ext cx="0" cy="0"/>
          <a:chOff x="0" y="0"/>
          <a:chExt cx="0" cy="0"/>
        </a:xfrm>
      </p:grpSpPr>
      <p:sp>
        <p:nvSpPr>
          <p:cNvPr id="26" name="مثلث متساوي الساقين 25">
            <a:extLst>
              <a:ext uri="{FF2B5EF4-FFF2-40B4-BE49-F238E27FC236}">
                <a16:creationId xmlns:a16="http://schemas.microsoft.com/office/drawing/2014/main" id="{97BA6A54-8B2F-4C0D-BD97-71EB4E3D0FC4}"/>
              </a:ext>
            </a:extLst>
          </p:cNvPr>
          <p:cNvSpPr/>
          <p:nvPr/>
        </p:nvSpPr>
        <p:spPr>
          <a:xfrm rot="16200000" flipV="1">
            <a:off x="-2824481" y="2833591"/>
            <a:ext cx="7010402" cy="1343213"/>
          </a:xfrm>
          <a:prstGeom prst="triangle">
            <a:avLst>
              <a:gd name="adj" fmla="val 5427"/>
            </a:avLst>
          </a:prstGeom>
          <a:solidFill>
            <a:srgbClr val="619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8" name="مستطيل 7">
            <a:extLst>
              <a:ext uri="{FF2B5EF4-FFF2-40B4-BE49-F238E27FC236}">
                <a16:creationId xmlns:a16="http://schemas.microsoft.com/office/drawing/2014/main" id="{ACC4D16A-213D-4BE3-A46A-7ED229BED1DF}"/>
              </a:ext>
            </a:extLst>
          </p:cNvPr>
          <p:cNvSpPr/>
          <p:nvPr/>
        </p:nvSpPr>
        <p:spPr>
          <a:xfrm>
            <a:off x="-46637" y="5885301"/>
            <a:ext cx="12238637" cy="1076494"/>
          </a:xfrm>
          <a:prstGeom prst="rect">
            <a:avLst/>
          </a:prstGeom>
          <a:solidFill>
            <a:srgbClr val="619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pic>
        <p:nvPicPr>
          <p:cNvPr id="5" name="صورة 4">
            <a:extLst>
              <a:ext uri="{FF2B5EF4-FFF2-40B4-BE49-F238E27FC236}">
                <a16:creationId xmlns:a16="http://schemas.microsoft.com/office/drawing/2014/main" id="{46ABAE83-6FF1-4A72-B69B-9806335E9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2100" y="3977511"/>
            <a:ext cx="3000786" cy="3000786"/>
          </a:xfrm>
          <a:prstGeom prst="rect">
            <a:avLst/>
          </a:prstGeom>
        </p:spPr>
      </p:pic>
      <p:sp>
        <p:nvSpPr>
          <p:cNvPr id="25" name="TextBox 138">
            <a:extLst>
              <a:ext uri="{FF2B5EF4-FFF2-40B4-BE49-F238E27FC236}">
                <a16:creationId xmlns:a16="http://schemas.microsoft.com/office/drawing/2014/main" id="{ECB9B077-08BF-4BBA-B8B9-374DA540AE8B}"/>
              </a:ext>
            </a:extLst>
          </p:cNvPr>
          <p:cNvSpPr txBox="1"/>
          <p:nvPr/>
        </p:nvSpPr>
        <p:spPr>
          <a:xfrm flipH="1">
            <a:off x="4563537" y="271319"/>
            <a:ext cx="5692715" cy="830997"/>
          </a:xfrm>
          <a:prstGeom prst="rect">
            <a:avLst/>
          </a:prstGeom>
          <a:noFill/>
        </p:spPr>
        <p:txBody>
          <a:bodyPr wrap="square" lIns="0" tIns="0" rIns="0" bIns="0" rtlCol="0">
            <a:spAutoFit/>
          </a:bodyPr>
          <a:lstStyle/>
          <a:p>
            <a:pPr algn="justLow"/>
            <a:r>
              <a:rPr lang="ar-IQ" sz="5400" dirty="0">
                <a:solidFill>
                  <a:srgbClr val="619A16"/>
                </a:solidFill>
                <a:latin typeface="STV" pitchFamily="2" charset="-78"/>
                <a:cs typeface="STV" pitchFamily="2" charset="-78"/>
              </a:rPr>
              <a:t>الرغبة</a:t>
            </a:r>
            <a:endParaRPr lang="en-US" sz="5400" b="1" dirty="0">
              <a:solidFill>
                <a:srgbClr val="619A16"/>
              </a:solidFill>
              <a:latin typeface="STV" pitchFamily="2" charset="-78"/>
              <a:cs typeface="STV" pitchFamily="2" charset="-78"/>
            </a:endParaRPr>
          </a:p>
        </p:txBody>
      </p:sp>
      <p:sp>
        <p:nvSpPr>
          <p:cNvPr id="104" name="Freeform 118">
            <a:extLst>
              <a:ext uri="{FF2B5EF4-FFF2-40B4-BE49-F238E27FC236}">
                <a16:creationId xmlns:a16="http://schemas.microsoft.com/office/drawing/2014/main" id="{B58B8FFD-B18C-40E1-89F4-B90516F87488}"/>
              </a:ext>
            </a:extLst>
          </p:cNvPr>
          <p:cNvSpPr>
            <a:spLocks/>
          </p:cNvSpPr>
          <p:nvPr/>
        </p:nvSpPr>
        <p:spPr bwMode="auto">
          <a:xfrm>
            <a:off x="1314231" y="5401915"/>
            <a:ext cx="38095" cy="75397"/>
          </a:xfrm>
          <a:custGeom>
            <a:avLst/>
            <a:gdLst>
              <a:gd name="T0" fmla="*/ 0 w 16"/>
              <a:gd name="T1" fmla="*/ 32 h 32"/>
              <a:gd name="T2" fmla="*/ 16 w 16"/>
              <a:gd name="T3" fmla="*/ 0 h 32"/>
              <a:gd name="T4" fmla="*/ 7 w 16"/>
              <a:gd name="T5" fmla="*/ 16 h 32"/>
              <a:gd name="T6" fmla="*/ 0 w 16"/>
              <a:gd name="T7" fmla="*/ 32 h 32"/>
            </a:gdLst>
            <a:ahLst/>
            <a:cxnLst>
              <a:cxn ang="0">
                <a:pos x="T0" y="T1"/>
              </a:cxn>
              <a:cxn ang="0">
                <a:pos x="T2" y="T3"/>
              </a:cxn>
              <a:cxn ang="0">
                <a:pos x="T4" y="T5"/>
              </a:cxn>
              <a:cxn ang="0">
                <a:pos x="T6" y="T7"/>
              </a:cxn>
            </a:cxnLst>
            <a:rect l="0" t="0" r="r" b="b"/>
            <a:pathLst>
              <a:path w="16" h="32">
                <a:moveTo>
                  <a:pt x="0" y="32"/>
                </a:moveTo>
                <a:cubicBezTo>
                  <a:pt x="1" y="19"/>
                  <a:pt x="2" y="7"/>
                  <a:pt x="16" y="0"/>
                </a:cubicBezTo>
                <a:cubicBezTo>
                  <a:pt x="12" y="6"/>
                  <a:pt x="9" y="11"/>
                  <a:pt x="7" y="16"/>
                </a:cubicBezTo>
                <a:cubicBezTo>
                  <a:pt x="4" y="21"/>
                  <a:pt x="2" y="26"/>
                  <a:pt x="0" y="32"/>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sp>
        <p:nvSpPr>
          <p:cNvPr id="38" name="TextBox 141">
            <a:extLst>
              <a:ext uri="{FF2B5EF4-FFF2-40B4-BE49-F238E27FC236}">
                <a16:creationId xmlns:a16="http://schemas.microsoft.com/office/drawing/2014/main" id="{DB36A3DF-E719-4635-B546-43F49C7783F2}"/>
              </a:ext>
            </a:extLst>
          </p:cNvPr>
          <p:cNvSpPr txBox="1"/>
          <p:nvPr/>
        </p:nvSpPr>
        <p:spPr>
          <a:xfrm flipH="1">
            <a:off x="10339978" y="2035026"/>
            <a:ext cx="1852022" cy="2031325"/>
          </a:xfrm>
          <a:prstGeom prst="rect">
            <a:avLst/>
          </a:prstGeom>
          <a:noFill/>
        </p:spPr>
        <p:txBody>
          <a:bodyPr wrap="square" lIns="0" tIns="0" rIns="0" bIns="0" rtlCol="0">
            <a:spAutoFit/>
          </a:bodyPr>
          <a:lstStyle/>
          <a:p>
            <a:pPr algn="ctr"/>
            <a:r>
              <a:rPr lang="ar-IQ" sz="4400" dirty="0">
                <a:solidFill>
                  <a:srgbClr val="FFFF66"/>
                </a:solidFill>
                <a:cs typeface="Typographical line_0" panose="00000700000000000000" pitchFamily="2" charset="-78"/>
              </a:rPr>
              <a:t>المجال </a:t>
            </a:r>
          </a:p>
          <a:p>
            <a:pPr algn="ctr"/>
            <a:r>
              <a:rPr lang="ar-IQ" sz="4400" dirty="0">
                <a:solidFill>
                  <a:srgbClr val="FFFF66"/>
                </a:solidFill>
                <a:cs typeface="Typographical line_0" panose="00000700000000000000" pitchFamily="2" charset="-78"/>
              </a:rPr>
              <a:t>ليس </a:t>
            </a:r>
          </a:p>
          <a:p>
            <a:pPr algn="ctr"/>
            <a:r>
              <a:rPr lang="ar-IQ" sz="4400" dirty="0">
                <a:solidFill>
                  <a:srgbClr val="FFFF66"/>
                </a:solidFill>
                <a:cs typeface="Typographical line_0" panose="00000700000000000000" pitchFamily="2" charset="-78"/>
              </a:rPr>
              <a:t>التخصص</a:t>
            </a:r>
            <a:endParaRPr lang="en-US" sz="4400" dirty="0">
              <a:solidFill>
                <a:srgbClr val="FFFF66"/>
              </a:solidFill>
              <a:cs typeface="Typographical line_0" panose="00000700000000000000" pitchFamily="2" charset="-78"/>
            </a:endParaRPr>
          </a:p>
        </p:txBody>
      </p:sp>
      <p:sp>
        <p:nvSpPr>
          <p:cNvPr id="45" name="TextBox 141">
            <a:extLst>
              <a:ext uri="{FF2B5EF4-FFF2-40B4-BE49-F238E27FC236}">
                <a16:creationId xmlns:a16="http://schemas.microsoft.com/office/drawing/2014/main" id="{D474DEB9-56CC-4BFD-9741-315B68938E76}"/>
              </a:ext>
            </a:extLst>
          </p:cNvPr>
          <p:cNvSpPr txBox="1"/>
          <p:nvPr/>
        </p:nvSpPr>
        <p:spPr>
          <a:xfrm flipH="1">
            <a:off x="4796445" y="1139395"/>
            <a:ext cx="2436785" cy="553998"/>
          </a:xfrm>
          <a:prstGeom prst="rect">
            <a:avLst/>
          </a:prstGeom>
          <a:noFill/>
        </p:spPr>
        <p:txBody>
          <a:bodyPr wrap="square" lIns="0" tIns="0" rIns="0" bIns="0" rtlCol="0">
            <a:spAutoFit/>
          </a:bodyPr>
          <a:lstStyle/>
          <a:p>
            <a:r>
              <a:rPr lang="ar-IQ" sz="3600" dirty="0">
                <a:solidFill>
                  <a:srgbClr val="EA4335"/>
                </a:solidFill>
                <a:cs typeface="Typographical line_0" panose="00000700000000000000" pitchFamily="2" charset="-78"/>
              </a:rPr>
              <a:t>مصطفى العقاد</a:t>
            </a:r>
            <a:endParaRPr lang="en-US" sz="2800" dirty="0">
              <a:solidFill>
                <a:srgbClr val="EA4335"/>
              </a:solidFill>
              <a:cs typeface="Typographical line_0" panose="00000700000000000000" pitchFamily="2" charset="-78"/>
            </a:endParaRPr>
          </a:p>
        </p:txBody>
      </p:sp>
      <p:grpSp>
        <p:nvGrpSpPr>
          <p:cNvPr id="2" name="مجموعة 1">
            <a:extLst>
              <a:ext uri="{FF2B5EF4-FFF2-40B4-BE49-F238E27FC236}">
                <a16:creationId xmlns:a16="http://schemas.microsoft.com/office/drawing/2014/main" id="{8261BBBC-7D6B-43A3-9B1B-418CEFC3E232}"/>
              </a:ext>
            </a:extLst>
          </p:cNvPr>
          <p:cNvGrpSpPr/>
          <p:nvPr/>
        </p:nvGrpSpPr>
        <p:grpSpPr>
          <a:xfrm>
            <a:off x="10230630" y="-42759"/>
            <a:ext cx="2278659" cy="2052845"/>
            <a:chOff x="10230630" y="-42759"/>
            <a:chExt cx="2278659" cy="2052845"/>
          </a:xfrm>
        </p:grpSpPr>
        <p:pic>
          <p:nvPicPr>
            <p:cNvPr id="3" name="صورة 2">
              <a:extLst>
                <a:ext uri="{FF2B5EF4-FFF2-40B4-BE49-F238E27FC236}">
                  <a16:creationId xmlns:a16="http://schemas.microsoft.com/office/drawing/2014/main" id="{02EF59F3-DD53-49BA-AD55-F5D92F495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0630" y="-42759"/>
              <a:ext cx="2278659" cy="2052845"/>
            </a:xfrm>
            <a:prstGeom prst="rect">
              <a:avLst/>
            </a:prstGeom>
          </p:spPr>
        </p:pic>
        <p:sp>
          <p:nvSpPr>
            <p:cNvPr id="4" name="مربع نص 3">
              <a:extLst>
                <a:ext uri="{FF2B5EF4-FFF2-40B4-BE49-F238E27FC236}">
                  <a16:creationId xmlns:a16="http://schemas.microsoft.com/office/drawing/2014/main" id="{25AE5D26-5730-4428-8B1B-B7627C4AA9AB}"/>
                </a:ext>
              </a:extLst>
            </p:cNvPr>
            <p:cNvSpPr txBox="1"/>
            <p:nvPr/>
          </p:nvSpPr>
          <p:spPr>
            <a:xfrm>
              <a:off x="10803076" y="460389"/>
              <a:ext cx="642937" cy="584775"/>
            </a:xfrm>
            <a:prstGeom prst="rect">
              <a:avLst/>
            </a:prstGeom>
            <a:noFill/>
          </p:spPr>
          <p:txBody>
            <a:bodyPr wrap="square" rtlCol="1">
              <a:spAutoFit/>
            </a:bodyPr>
            <a:lstStyle/>
            <a:p>
              <a:r>
                <a:rPr lang="ar-IQ" sz="3200" dirty="0">
                  <a:cs typeface="Bader" pitchFamily="2" charset="-78"/>
                </a:rPr>
                <a:t>2</a:t>
              </a:r>
            </a:p>
          </p:txBody>
        </p:sp>
      </p:grpSp>
      <p:sp>
        <p:nvSpPr>
          <p:cNvPr id="12" name="TextBox 141">
            <a:extLst>
              <a:ext uri="{FF2B5EF4-FFF2-40B4-BE49-F238E27FC236}">
                <a16:creationId xmlns:a16="http://schemas.microsoft.com/office/drawing/2014/main" id="{FEBE247C-82BD-47FE-B00D-DB0D9602DF09}"/>
              </a:ext>
            </a:extLst>
          </p:cNvPr>
          <p:cNvSpPr txBox="1"/>
          <p:nvPr/>
        </p:nvSpPr>
        <p:spPr>
          <a:xfrm flipH="1">
            <a:off x="855516" y="1926772"/>
            <a:ext cx="7139692" cy="861774"/>
          </a:xfrm>
          <a:prstGeom prst="rect">
            <a:avLst/>
          </a:prstGeom>
          <a:noFill/>
        </p:spPr>
        <p:txBody>
          <a:bodyPr wrap="square" lIns="0" tIns="0" rIns="0" bIns="0" rtlCol="0">
            <a:spAutoFit/>
          </a:bodyPr>
          <a:lstStyle/>
          <a:p>
            <a:r>
              <a:rPr lang="ar-IQ" sz="2800" dirty="0">
                <a:solidFill>
                  <a:schemeClr val="tx1">
                    <a:lumMod val="95000"/>
                    <a:lumOff val="5000"/>
                  </a:schemeClr>
                </a:solidFill>
                <a:cs typeface="Typographical line_0" panose="00000700000000000000" pitchFamily="2" charset="-78"/>
              </a:rPr>
              <a:t>مواليد 1930 جمع بين الرغبة والتخصص فأبدع, في أول عرض </a:t>
            </a:r>
          </a:p>
          <a:p>
            <a:r>
              <a:rPr lang="ar-IQ" sz="2800" dirty="0">
                <a:solidFill>
                  <a:schemeClr val="tx1">
                    <a:lumMod val="95000"/>
                    <a:lumOff val="5000"/>
                  </a:schemeClr>
                </a:solidFill>
                <a:cs typeface="Typographical line_0" panose="00000700000000000000" pitchFamily="2" charset="-78"/>
              </a:rPr>
              <a:t>أسلم: (20000) ممن رأى الشاشة الصغيرة في أمريكا.</a:t>
            </a:r>
          </a:p>
        </p:txBody>
      </p:sp>
      <p:sp>
        <p:nvSpPr>
          <p:cNvPr id="19" name="TextBox 141">
            <a:extLst>
              <a:ext uri="{FF2B5EF4-FFF2-40B4-BE49-F238E27FC236}">
                <a16:creationId xmlns:a16="http://schemas.microsoft.com/office/drawing/2014/main" id="{2C2583B4-81CA-4145-AEF0-99706E6E7C4F}"/>
              </a:ext>
            </a:extLst>
          </p:cNvPr>
          <p:cNvSpPr txBox="1"/>
          <p:nvPr/>
        </p:nvSpPr>
        <p:spPr>
          <a:xfrm flipH="1">
            <a:off x="3663384" y="3176867"/>
            <a:ext cx="7139692" cy="2708434"/>
          </a:xfrm>
          <a:prstGeom prst="rect">
            <a:avLst/>
          </a:prstGeom>
          <a:noFill/>
        </p:spPr>
        <p:txBody>
          <a:bodyPr wrap="square" lIns="0" tIns="0" rIns="0" bIns="0" rtlCol="0">
            <a:spAutoFit/>
          </a:bodyPr>
          <a:lstStyle/>
          <a:p>
            <a:r>
              <a:rPr lang="ar-IQ" sz="3200" dirty="0">
                <a:solidFill>
                  <a:srgbClr val="EA4335"/>
                </a:solidFill>
                <a:cs typeface="Typographical line_0" panose="00000700000000000000" pitchFamily="2" charset="-78"/>
              </a:rPr>
              <a:t>             السؤال المهم: كيف أعرف رغباتي؟</a:t>
            </a:r>
          </a:p>
          <a:p>
            <a:r>
              <a:rPr lang="ar-IQ" sz="2400" dirty="0">
                <a:solidFill>
                  <a:schemeClr val="tx1">
                    <a:lumMod val="95000"/>
                    <a:lumOff val="5000"/>
                  </a:schemeClr>
                </a:solidFill>
                <a:cs typeface="Typographical line_0" panose="00000700000000000000" pitchFamily="2" charset="-78"/>
              </a:rPr>
              <a:t>	من خلال الاستكشاف، بالقراءة أو سماع المحاضرات أو أعرف </a:t>
            </a:r>
          </a:p>
          <a:p>
            <a:r>
              <a:rPr lang="ar-IQ" sz="2400" dirty="0">
                <a:solidFill>
                  <a:schemeClr val="tx1">
                    <a:lumMod val="95000"/>
                    <a:lumOff val="5000"/>
                  </a:schemeClr>
                </a:solidFill>
                <a:cs typeface="Typographical line_0" panose="00000700000000000000" pitchFamily="2" charset="-78"/>
              </a:rPr>
              <a:t>	ميولي من خلال متابعة أهلي لي، أو في عجلة العلم </a:t>
            </a:r>
          </a:p>
          <a:p>
            <a:r>
              <a:rPr lang="ar-IQ" sz="2400" dirty="0">
                <a:solidFill>
                  <a:schemeClr val="tx1">
                    <a:lumMod val="95000"/>
                    <a:lumOff val="5000"/>
                  </a:schemeClr>
                </a:solidFill>
                <a:cs typeface="Typographical line_0" panose="00000700000000000000" pitchFamily="2" charset="-78"/>
              </a:rPr>
              <a:t>	الحديث (برنامج توماس أمريكي وديك بريطاني ، </a:t>
            </a:r>
          </a:p>
          <a:p>
            <a:r>
              <a:rPr lang="ar-IQ" sz="2400" dirty="0">
                <a:solidFill>
                  <a:schemeClr val="tx1">
                    <a:lumMod val="95000"/>
                    <a:lumOff val="5000"/>
                  </a:schemeClr>
                </a:solidFill>
                <a:cs typeface="Typographical line_0" panose="00000700000000000000" pitchFamily="2" charset="-78"/>
              </a:rPr>
              <a:t>	وهناك اختبار عربي اسمه (الرغبة والموهبة والقيادة) </a:t>
            </a:r>
          </a:p>
          <a:p>
            <a:r>
              <a:rPr lang="ar-IQ" sz="2400" dirty="0">
                <a:solidFill>
                  <a:schemeClr val="tx1">
                    <a:lumMod val="95000"/>
                    <a:lumOff val="5000"/>
                  </a:schemeClr>
                </a:solidFill>
                <a:cs typeface="Typographical line_0" panose="00000700000000000000" pitchFamily="2" charset="-78"/>
              </a:rPr>
              <a:t>	ستعرف من خلاله ميولك وهي مواقع محكمة </a:t>
            </a:r>
          </a:p>
          <a:p>
            <a:r>
              <a:rPr lang="ar-IQ" sz="2400" dirty="0">
                <a:solidFill>
                  <a:schemeClr val="tx1">
                    <a:lumMod val="95000"/>
                    <a:lumOff val="5000"/>
                  </a:schemeClr>
                </a:solidFill>
                <a:cs typeface="Typographical line_0" panose="00000700000000000000" pitchFamily="2" charset="-78"/>
              </a:rPr>
              <a:t>		اجتمع عليها إداريين ونفسيين.</a:t>
            </a:r>
          </a:p>
        </p:txBody>
      </p:sp>
      <p:pic>
        <p:nvPicPr>
          <p:cNvPr id="7" name="صورة 6">
            <a:extLst>
              <a:ext uri="{FF2B5EF4-FFF2-40B4-BE49-F238E27FC236}">
                <a16:creationId xmlns:a16="http://schemas.microsoft.com/office/drawing/2014/main" id="{2226A951-385C-4A4A-8AFE-6DD279D6D2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37" y="3499500"/>
            <a:ext cx="4965797" cy="3500307"/>
          </a:xfrm>
          <a:prstGeom prst="rect">
            <a:avLst/>
          </a:prstGeom>
        </p:spPr>
      </p:pic>
    </p:spTree>
    <p:extLst>
      <p:ext uri="{BB962C8B-B14F-4D97-AF65-F5344CB8AC3E}">
        <p14:creationId xmlns:p14="http://schemas.microsoft.com/office/powerpoint/2010/main" val="2122836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1)">
                                      <p:cBhvr>
                                        <p:cTn id="10" dur="2000"/>
                                        <p:tgtEl>
                                          <p:spTgt spid="25"/>
                                        </p:tgtEl>
                                      </p:cBhvr>
                                    </p:animEffect>
                                  </p:childTnLst>
                                </p:cTn>
                              </p:par>
                            </p:childTnLst>
                          </p:cTn>
                        </p:par>
                        <p:par>
                          <p:cTn id="11" fill="hold">
                            <p:stCondLst>
                              <p:cond delay="2000"/>
                            </p:stCondLst>
                            <p:childTnLst>
                              <p:par>
                                <p:cTn id="12" presetID="42" presetClass="entr" presetSubtype="0"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par>
                                <p:cTn id="28" presetID="53" presetClass="entr" presetSubtype="16"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par>
                          <p:cTn id="33" fill="hold">
                            <p:stCondLst>
                              <p:cond delay="3500"/>
                            </p:stCondLst>
                            <p:childTnLst>
                              <p:par>
                                <p:cTn id="34" presetID="22" presetClass="entr" presetSubtype="1"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5" grpId="0"/>
      <p:bldP spid="12"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42000">
              <a:schemeClr val="accent1">
                <a:lumMod val="75000"/>
              </a:schemeClr>
            </a:gs>
            <a:gs pos="42000">
              <a:schemeClr val="bg1">
                <a:lumMod val="95000"/>
              </a:schemeClr>
            </a:gs>
          </a:gsLst>
          <a:lin ang="2700000" scaled="1"/>
        </a:gradFill>
        <a:effectLst/>
      </p:bgPr>
    </p:bg>
    <p:spTree>
      <p:nvGrpSpPr>
        <p:cNvPr id="1" name=""/>
        <p:cNvGrpSpPr/>
        <p:nvPr/>
      </p:nvGrpSpPr>
      <p:grpSpPr>
        <a:xfrm>
          <a:off x="0" y="0"/>
          <a:ext cx="0" cy="0"/>
          <a:chOff x="0" y="0"/>
          <a:chExt cx="0" cy="0"/>
        </a:xfrm>
      </p:grpSpPr>
      <p:grpSp>
        <p:nvGrpSpPr>
          <p:cNvPr id="53" name="مجموعة 52">
            <a:extLst>
              <a:ext uri="{FF2B5EF4-FFF2-40B4-BE49-F238E27FC236}">
                <a16:creationId xmlns:a16="http://schemas.microsoft.com/office/drawing/2014/main" id="{B6FAA4A5-BE5C-46CA-81D8-77E265A36DDA}"/>
              </a:ext>
            </a:extLst>
          </p:cNvPr>
          <p:cNvGrpSpPr/>
          <p:nvPr/>
        </p:nvGrpSpPr>
        <p:grpSpPr>
          <a:xfrm>
            <a:off x="2322287" y="261257"/>
            <a:ext cx="5776811" cy="4306787"/>
            <a:chOff x="3562932" y="814104"/>
            <a:chExt cx="4064932" cy="3050553"/>
          </a:xfrm>
        </p:grpSpPr>
        <p:sp>
          <p:nvSpPr>
            <p:cNvPr id="51" name="شكل حر: شكل 50">
              <a:extLst>
                <a:ext uri="{FF2B5EF4-FFF2-40B4-BE49-F238E27FC236}">
                  <a16:creationId xmlns:a16="http://schemas.microsoft.com/office/drawing/2014/main" id="{14983168-4ED4-4AB0-BD51-D71024A2632E}"/>
                </a:ext>
              </a:extLst>
            </p:cNvPr>
            <p:cNvSpPr/>
            <p:nvPr/>
          </p:nvSpPr>
          <p:spPr>
            <a:xfrm>
              <a:off x="3650110" y="872556"/>
              <a:ext cx="3957328" cy="2878057"/>
            </a:xfrm>
            <a:custGeom>
              <a:avLst/>
              <a:gdLst>
                <a:gd name="connsiteX0" fmla="*/ 0 w 419100"/>
                <a:gd name="connsiteY0" fmla="*/ 0 h 304800"/>
                <a:gd name="connsiteX1" fmla="*/ 424815 w 419100"/>
                <a:gd name="connsiteY1" fmla="*/ 0 h 304800"/>
                <a:gd name="connsiteX2" fmla="*/ 424815 w 419100"/>
                <a:gd name="connsiteY2" fmla="*/ 313373 h 304800"/>
                <a:gd name="connsiteX3" fmla="*/ 0 w 419100"/>
                <a:gd name="connsiteY3" fmla="*/ 313373 h 304800"/>
              </a:gdLst>
              <a:ahLst/>
              <a:cxnLst>
                <a:cxn ang="0">
                  <a:pos x="connsiteX0" y="connsiteY0"/>
                </a:cxn>
                <a:cxn ang="0">
                  <a:pos x="connsiteX1" y="connsiteY1"/>
                </a:cxn>
                <a:cxn ang="0">
                  <a:pos x="connsiteX2" y="connsiteY2"/>
                </a:cxn>
                <a:cxn ang="0">
                  <a:pos x="connsiteX3" y="connsiteY3"/>
                </a:cxn>
              </a:cxnLst>
              <a:rect l="l" t="t" r="r" b="b"/>
              <a:pathLst>
                <a:path w="419100" h="304800">
                  <a:moveTo>
                    <a:pt x="0" y="0"/>
                  </a:moveTo>
                  <a:lnTo>
                    <a:pt x="424815" y="0"/>
                  </a:lnTo>
                  <a:lnTo>
                    <a:pt x="424815" y="313373"/>
                  </a:lnTo>
                  <a:lnTo>
                    <a:pt x="0" y="313373"/>
                  </a:lnTo>
                  <a:close/>
                </a:path>
              </a:pathLst>
            </a:custGeom>
            <a:solidFill>
              <a:srgbClr val="F6F6F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2" name="شكل حر: شكل 51">
              <a:extLst>
                <a:ext uri="{FF2B5EF4-FFF2-40B4-BE49-F238E27FC236}">
                  <a16:creationId xmlns:a16="http://schemas.microsoft.com/office/drawing/2014/main" id="{D04E40DA-419F-4E28-A9C9-9466A57830F2}"/>
                </a:ext>
              </a:extLst>
            </p:cNvPr>
            <p:cNvSpPr/>
            <p:nvPr/>
          </p:nvSpPr>
          <p:spPr>
            <a:xfrm>
              <a:off x="3562932" y="814104"/>
              <a:ext cx="4064932" cy="3050553"/>
            </a:xfrm>
            <a:custGeom>
              <a:avLst/>
              <a:gdLst>
                <a:gd name="connsiteX0" fmla="*/ 409575 w 419100"/>
                <a:gd name="connsiteY0" fmla="*/ 16192 h 304800"/>
                <a:gd name="connsiteX1" fmla="*/ 409575 w 419100"/>
                <a:gd name="connsiteY1" fmla="*/ 299085 h 304800"/>
                <a:gd name="connsiteX2" fmla="*/ 15240 w 419100"/>
                <a:gd name="connsiteY2" fmla="*/ 299085 h 304800"/>
                <a:gd name="connsiteX3" fmla="*/ 15240 w 419100"/>
                <a:gd name="connsiteY3" fmla="*/ 16192 h 304800"/>
                <a:gd name="connsiteX4" fmla="*/ 409575 w 419100"/>
                <a:gd name="connsiteY4" fmla="*/ 16192 h 304800"/>
                <a:gd name="connsiteX5" fmla="*/ 409575 w 419100"/>
                <a:gd name="connsiteY5" fmla="*/ 16192 h 304800"/>
                <a:gd name="connsiteX6" fmla="*/ 424815 w 419100"/>
                <a:gd name="connsiteY6" fmla="*/ 0 h 304800"/>
                <a:gd name="connsiteX7" fmla="*/ 0 w 419100"/>
                <a:gd name="connsiteY7" fmla="*/ 0 h 304800"/>
                <a:gd name="connsiteX8" fmla="*/ 0 w 419100"/>
                <a:gd name="connsiteY8" fmla="*/ 313373 h 304800"/>
                <a:gd name="connsiteX9" fmla="*/ 424815 w 419100"/>
                <a:gd name="connsiteY9" fmla="*/ 313373 h 304800"/>
                <a:gd name="connsiteX10" fmla="*/ 424815 w 419100"/>
                <a:gd name="connsiteY10" fmla="*/ 0 h 304800"/>
                <a:gd name="connsiteX11" fmla="*/ 424815 w 419100"/>
                <a:gd name="connsiteY11"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100" h="304800">
                  <a:moveTo>
                    <a:pt x="409575" y="16192"/>
                  </a:moveTo>
                  <a:lnTo>
                    <a:pt x="409575" y="299085"/>
                  </a:lnTo>
                  <a:lnTo>
                    <a:pt x="15240" y="299085"/>
                  </a:lnTo>
                  <a:lnTo>
                    <a:pt x="15240" y="16192"/>
                  </a:lnTo>
                  <a:lnTo>
                    <a:pt x="409575" y="16192"/>
                  </a:lnTo>
                  <a:lnTo>
                    <a:pt x="409575" y="16192"/>
                  </a:lnTo>
                  <a:close/>
                  <a:moveTo>
                    <a:pt x="424815" y="0"/>
                  </a:moveTo>
                  <a:lnTo>
                    <a:pt x="0" y="0"/>
                  </a:lnTo>
                  <a:lnTo>
                    <a:pt x="0" y="313373"/>
                  </a:lnTo>
                  <a:lnTo>
                    <a:pt x="424815" y="313373"/>
                  </a:lnTo>
                  <a:lnTo>
                    <a:pt x="424815" y="0"/>
                  </a:lnTo>
                  <a:lnTo>
                    <a:pt x="424815" y="0"/>
                  </a:lnTo>
                  <a:close/>
                </a:path>
              </a:pathLst>
            </a:custGeom>
            <a:solidFill>
              <a:srgbClr val="878787"/>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pSp>
      <p:pic>
        <p:nvPicPr>
          <p:cNvPr id="8" name="صورة 7">
            <a:extLst>
              <a:ext uri="{FF2B5EF4-FFF2-40B4-BE49-F238E27FC236}">
                <a16:creationId xmlns:a16="http://schemas.microsoft.com/office/drawing/2014/main" id="{ADF9A182-EC9E-46EC-AA05-BF69655D3273}"/>
              </a:ext>
            </a:extLst>
          </p:cNvPr>
          <p:cNvPicPr>
            <a:picLocks noChangeAspect="1"/>
          </p:cNvPicPr>
          <p:nvPr/>
        </p:nvPicPr>
        <p:blipFill rotWithShape="1">
          <a:blip r:embed="rId2">
            <a:extLst>
              <a:ext uri="{28A0092B-C50C-407E-A947-70E740481C1C}">
                <a14:useLocalDpi xmlns:a14="http://schemas.microsoft.com/office/drawing/2010/main" val="0"/>
              </a:ext>
            </a:extLst>
          </a:blip>
          <a:srcRect t="11488" b="9942"/>
          <a:stretch/>
        </p:blipFill>
        <p:spPr>
          <a:xfrm>
            <a:off x="2535551" y="475004"/>
            <a:ext cx="5448020" cy="4005819"/>
          </a:xfrm>
          <a:prstGeom prst="rect">
            <a:avLst/>
          </a:prstGeom>
        </p:spPr>
      </p:pic>
      <p:sp>
        <p:nvSpPr>
          <p:cNvPr id="2" name="عنوان 1">
            <a:extLst>
              <a:ext uri="{FF2B5EF4-FFF2-40B4-BE49-F238E27FC236}">
                <a16:creationId xmlns:a16="http://schemas.microsoft.com/office/drawing/2014/main" id="{4D2DAC76-6268-4EDD-BD99-05B65C853351}"/>
              </a:ext>
            </a:extLst>
          </p:cNvPr>
          <p:cNvSpPr>
            <a:spLocks noGrp="1"/>
          </p:cNvSpPr>
          <p:nvPr>
            <p:ph type="title"/>
          </p:nvPr>
        </p:nvSpPr>
        <p:spPr>
          <a:xfrm>
            <a:off x="2535551" y="2255404"/>
            <a:ext cx="2588383" cy="1153675"/>
          </a:xfrm>
        </p:spPr>
        <p:txBody>
          <a:bodyPr>
            <a:noAutofit/>
          </a:bodyPr>
          <a:lstStyle/>
          <a:p>
            <a:r>
              <a:rPr lang="ar-IQ" sz="6600" b="1" dirty="0">
                <a:solidFill>
                  <a:srgbClr val="C00000"/>
                </a:solidFill>
                <a:latin typeface="STV" pitchFamily="2" charset="-78"/>
                <a:cs typeface="STV" pitchFamily="2" charset="-78"/>
              </a:rPr>
              <a:t>الفرصة</a:t>
            </a:r>
            <a:endParaRPr lang="ar-IQ" sz="6000" b="1" dirty="0">
              <a:solidFill>
                <a:srgbClr val="C00000"/>
              </a:solidFill>
              <a:latin typeface="STV" pitchFamily="2" charset="-78"/>
              <a:cs typeface="STV" pitchFamily="2" charset="-78"/>
            </a:endParaRPr>
          </a:p>
        </p:txBody>
      </p:sp>
      <p:sp>
        <p:nvSpPr>
          <p:cNvPr id="108" name="عنوان 1">
            <a:extLst>
              <a:ext uri="{FF2B5EF4-FFF2-40B4-BE49-F238E27FC236}">
                <a16:creationId xmlns:a16="http://schemas.microsoft.com/office/drawing/2014/main" id="{72FBA43A-533B-4912-BC2D-D7F131ACA5FB}"/>
              </a:ext>
            </a:extLst>
          </p:cNvPr>
          <p:cNvSpPr txBox="1">
            <a:spLocks/>
          </p:cNvSpPr>
          <p:nvPr/>
        </p:nvSpPr>
        <p:spPr>
          <a:xfrm>
            <a:off x="10717171" y="98122"/>
            <a:ext cx="1252861" cy="491315"/>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IQ" sz="5400" dirty="0">
                <a:solidFill>
                  <a:srgbClr val="C00000"/>
                </a:solidFill>
                <a:latin typeface="STV" pitchFamily="2" charset="-78"/>
                <a:cs typeface="STV" pitchFamily="2" charset="-78"/>
              </a:rPr>
              <a:t>رابعاً</a:t>
            </a:r>
            <a:endParaRPr lang="ar-IQ" sz="6000" dirty="0">
              <a:solidFill>
                <a:srgbClr val="C00000"/>
              </a:solidFill>
              <a:latin typeface="STV" pitchFamily="2" charset="-78"/>
              <a:cs typeface="STV" pitchFamily="2" charset="-78"/>
            </a:endParaRPr>
          </a:p>
        </p:txBody>
      </p:sp>
      <p:grpSp>
        <p:nvGrpSpPr>
          <p:cNvPr id="4" name="مجموعة 3">
            <a:extLst>
              <a:ext uri="{FF2B5EF4-FFF2-40B4-BE49-F238E27FC236}">
                <a16:creationId xmlns:a16="http://schemas.microsoft.com/office/drawing/2014/main" id="{6FE38F0E-8982-4DC9-B205-CF77840D90E0}"/>
              </a:ext>
            </a:extLst>
          </p:cNvPr>
          <p:cNvGrpSpPr/>
          <p:nvPr/>
        </p:nvGrpSpPr>
        <p:grpSpPr>
          <a:xfrm>
            <a:off x="5456276" y="651164"/>
            <a:ext cx="6511606" cy="6206836"/>
            <a:chOff x="2521297" y="681859"/>
            <a:chExt cx="1075611" cy="1025268"/>
          </a:xfrm>
          <a:effectLst>
            <a:outerShdw blurRad="50800" dist="38100" dir="5400000" algn="t" rotWithShape="0">
              <a:prstClr val="black">
                <a:alpha val="40000"/>
              </a:prstClr>
            </a:outerShdw>
          </a:effectLst>
        </p:grpSpPr>
        <p:sp>
          <p:nvSpPr>
            <p:cNvPr id="12" name="شكل حر: شكل 11">
              <a:extLst>
                <a:ext uri="{FF2B5EF4-FFF2-40B4-BE49-F238E27FC236}">
                  <a16:creationId xmlns:a16="http://schemas.microsoft.com/office/drawing/2014/main" id="{8FDBB4FC-19DA-4B80-AC67-30A65E571E25}"/>
                </a:ext>
              </a:extLst>
            </p:cNvPr>
            <p:cNvSpPr/>
            <p:nvPr/>
          </p:nvSpPr>
          <p:spPr>
            <a:xfrm>
              <a:off x="2974421" y="1041558"/>
              <a:ext cx="207991" cy="445695"/>
            </a:xfrm>
            <a:custGeom>
              <a:avLst/>
              <a:gdLst>
                <a:gd name="connsiteX0" fmla="*/ 0 w 133350"/>
                <a:gd name="connsiteY0" fmla="*/ 207645 h 285750"/>
                <a:gd name="connsiteX1" fmla="*/ 22860 w 133350"/>
                <a:gd name="connsiteY1" fmla="*/ 60960 h 285750"/>
                <a:gd name="connsiteX2" fmla="*/ 43815 w 133350"/>
                <a:gd name="connsiteY2" fmla="*/ 23813 h 285750"/>
                <a:gd name="connsiteX3" fmla="*/ 65722 w 133350"/>
                <a:gd name="connsiteY3" fmla="*/ 7620 h 285750"/>
                <a:gd name="connsiteX4" fmla="*/ 65722 w 133350"/>
                <a:gd name="connsiteY4" fmla="*/ 7620 h 285750"/>
                <a:gd name="connsiteX5" fmla="*/ 79058 w 133350"/>
                <a:gd name="connsiteY5" fmla="*/ 2857 h 285750"/>
                <a:gd name="connsiteX6" fmla="*/ 101917 w 133350"/>
                <a:gd name="connsiteY6" fmla="*/ 0 h 285750"/>
                <a:gd name="connsiteX7" fmla="*/ 122872 w 133350"/>
                <a:gd name="connsiteY7" fmla="*/ 164783 h 285750"/>
                <a:gd name="connsiteX8" fmla="*/ 120015 w 133350"/>
                <a:gd name="connsiteY8" fmla="*/ 173355 h 285750"/>
                <a:gd name="connsiteX9" fmla="*/ 120015 w 133350"/>
                <a:gd name="connsiteY9" fmla="*/ 174308 h 285750"/>
                <a:gd name="connsiteX10" fmla="*/ 118110 w 133350"/>
                <a:gd name="connsiteY10" fmla="*/ 180022 h 285750"/>
                <a:gd name="connsiteX11" fmla="*/ 92392 w 133350"/>
                <a:gd name="connsiteY11" fmla="*/ 256222 h 285750"/>
                <a:gd name="connsiteX12" fmla="*/ 65722 w 133350"/>
                <a:gd name="connsiteY12" fmla="*/ 285750 h 285750"/>
                <a:gd name="connsiteX13" fmla="*/ 0 w 133350"/>
                <a:gd name="connsiteY13" fmla="*/ 207645 h 285750"/>
                <a:gd name="connsiteX14" fmla="*/ 0 w 133350"/>
                <a:gd name="connsiteY14" fmla="*/ 20764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350" h="285750">
                  <a:moveTo>
                    <a:pt x="0" y="207645"/>
                  </a:moveTo>
                  <a:cubicBezTo>
                    <a:pt x="6667" y="176213"/>
                    <a:pt x="14288" y="86678"/>
                    <a:pt x="22860" y="60960"/>
                  </a:cubicBezTo>
                  <a:cubicBezTo>
                    <a:pt x="29527" y="41910"/>
                    <a:pt x="29527" y="39053"/>
                    <a:pt x="43815" y="23813"/>
                  </a:cubicBezTo>
                  <a:cubicBezTo>
                    <a:pt x="49530" y="17145"/>
                    <a:pt x="57150" y="11430"/>
                    <a:pt x="65722" y="7620"/>
                  </a:cubicBezTo>
                  <a:cubicBezTo>
                    <a:pt x="65722" y="7620"/>
                    <a:pt x="65722" y="7620"/>
                    <a:pt x="65722" y="7620"/>
                  </a:cubicBezTo>
                  <a:cubicBezTo>
                    <a:pt x="69533" y="5715"/>
                    <a:pt x="74295" y="3810"/>
                    <a:pt x="79058" y="2857"/>
                  </a:cubicBezTo>
                  <a:cubicBezTo>
                    <a:pt x="86677" y="953"/>
                    <a:pt x="94297" y="0"/>
                    <a:pt x="101917" y="0"/>
                  </a:cubicBezTo>
                  <a:cubicBezTo>
                    <a:pt x="147638" y="47625"/>
                    <a:pt x="140970" y="103822"/>
                    <a:pt x="122872" y="164783"/>
                  </a:cubicBezTo>
                  <a:cubicBezTo>
                    <a:pt x="121920" y="167640"/>
                    <a:pt x="120967" y="170497"/>
                    <a:pt x="120015" y="173355"/>
                  </a:cubicBezTo>
                  <a:cubicBezTo>
                    <a:pt x="120015" y="173355"/>
                    <a:pt x="120015" y="174308"/>
                    <a:pt x="120015" y="174308"/>
                  </a:cubicBezTo>
                  <a:cubicBezTo>
                    <a:pt x="119063" y="176213"/>
                    <a:pt x="119063" y="178118"/>
                    <a:pt x="118110" y="180022"/>
                  </a:cubicBezTo>
                  <a:cubicBezTo>
                    <a:pt x="110490" y="204788"/>
                    <a:pt x="100965" y="230505"/>
                    <a:pt x="92392" y="256222"/>
                  </a:cubicBezTo>
                  <a:cubicBezTo>
                    <a:pt x="87630" y="272415"/>
                    <a:pt x="79058" y="280035"/>
                    <a:pt x="65722" y="285750"/>
                  </a:cubicBezTo>
                  <a:lnTo>
                    <a:pt x="0" y="207645"/>
                  </a:lnTo>
                  <a:cubicBezTo>
                    <a:pt x="0" y="207645"/>
                    <a:pt x="0" y="207645"/>
                    <a:pt x="0" y="207645"/>
                  </a:cubicBezTo>
                  <a:close/>
                </a:path>
              </a:pathLst>
            </a:custGeom>
            <a:solidFill>
              <a:srgbClr val="57575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 name="شكل حر: شكل 12">
              <a:extLst>
                <a:ext uri="{FF2B5EF4-FFF2-40B4-BE49-F238E27FC236}">
                  <a16:creationId xmlns:a16="http://schemas.microsoft.com/office/drawing/2014/main" id="{7434A451-6C7D-4804-9B28-7B3DFB47EA74}"/>
                </a:ext>
              </a:extLst>
            </p:cNvPr>
            <p:cNvSpPr/>
            <p:nvPr/>
          </p:nvSpPr>
          <p:spPr>
            <a:xfrm>
              <a:off x="2614894" y="1245093"/>
              <a:ext cx="163422" cy="178278"/>
            </a:xfrm>
            <a:custGeom>
              <a:avLst/>
              <a:gdLst>
                <a:gd name="connsiteX0" fmla="*/ 6667 w 104775"/>
                <a:gd name="connsiteY0" fmla="*/ 12383 h 114300"/>
                <a:gd name="connsiteX1" fmla="*/ 2857 w 104775"/>
                <a:gd name="connsiteY1" fmla="*/ 2858 h 114300"/>
                <a:gd name="connsiteX2" fmla="*/ 7620 w 104775"/>
                <a:gd name="connsiteY2" fmla="*/ 0 h 114300"/>
                <a:gd name="connsiteX3" fmla="*/ 9525 w 104775"/>
                <a:gd name="connsiteY3" fmla="*/ 3810 h 114300"/>
                <a:gd name="connsiteX4" fmla="*/ 15240 w 104775"/>
                <a:gd name="connsiteY4" fmla="*/ 7620 h 114300"/>
                <a:gd name="connsiteX5" fmla="*/ 24765 w 104775"/>
                <a:gd name="connsiteY5" fmla="*/ 10477 h 114300"/>
                <a:gd name="connsiteX6" fmla="*/ 43815 w 104775"/>
                <a:gd name="connsiteY6" fmla="*/ 15240 h 114300"/>
                <a:gd name="connsiteX7" fmla="*/ 47625 w 104775"/>
                <a:gd name="connsiteY7" fmla="*/ 16192 h 114300"/>
                <a:gd name="connsiteX8" fmla="*/ 59055 w 104775"/>
                <a:gd name="connsiteY8" fmla="*/ 25717 h 114300"/>
                <a:gd name="connsiteX9" fmla="*/ 59055 w 104775"/>
                <a:gd name="connsiteY9" fmla="*/ 27623 h 114300"/>
                <a:gd name="connsiteX10" fmla="*/ 100013 w 104775"/>
                <a:gd name="connsiteY10" fmla="*/ 96202 h 114300"/>
                <a:gd name="connsiteX11" fmla="*/ 109538 w 104775"/>
                <a:gd name="connsiteY11" fmla="*/ 120015 h 114300"/>
                <a:gd name="connsiteX12" fmla="*/ 74295 w 104775"/>
                <a:gd name="connsiteY12" fmla="*/ 106680 h 114300"/>
                <a:gd name="connsiteX13" fmla="*/ 31432 w 104775"/>
                <a:gd name="connsiteY13" fmla="*/ 77152 h 114300"/>
                <a:gd name="connsiteX14" fmla="*/ 12382 w 104775"/>
                <a:gd name="connsiteY14" fmla="*/ 59055 h 114300"/>
                <a:gd name="connsiteX15" fmla="*/ 0 w 104775"/>
                <a:gd name="connsiteY15" fmla="*/ 14288 h 114300"/>
                <a:gd name="connsiteX16" fmla="*/ 6667 w 104775"/>
                <a:gd name="connsiteY16" fmla="*/ 12383 h 114300"/>
                <a:gd name="connsiteX17" fmla="*/ 6667 w 104775"/>
                <a:gd name="connsiteY17" fmla="*/ 12383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114300">
                  <a:moveTo>
                    <a:pt x="6667" y="12383"/>
                  </a:moveTo>
                  <a:lnTo>
                    <a:pt x="2857" y="2858"/>
                  </a:lnTo>
                  <a:lnTo>
                    <a:pt x="7620" y="0"/>
                  </a:lnTo>
                  <a:cubicBezTo>
                    <a:pt x="7620" y="1905"/>
                    <a:pt x="8572" y="2858"/>
                    <a:pt x="9525" y="3810"/>
                  </a:cubicBezTo>
                  <a:cubicBezTo>
                    <a:pt x="10477" y="5715"/>
                    <a:pt x="12382" y="6667"/>
                    <a:pt x="15240" y="7620"/>
                  </a:cubicBezTo>
                  <a:cubicBezTo>
                    <a:pt x="18097" y="8573"/>
                    <a:pt x="20955" y="9525"/>
                    <a:pt x="24765" y="10477"/>
                  </a:cubicBezTo>
                  <a:cubicBezTo>
                    <a:pt x="30480" y="12383"/>
                    <a:pt x="37147" y="13335"/>
                    <a:pt x="43815" y="15240"/>
                  </a:cubicBezTo>
                  <a:cubicBezTo>
                    <a:pt x="44767" y="15240"/>
                    <a:pt x="46672" y="16192"/>
                    <a:pt x="47625" y="16192"/>
                  </a:cubicBezTo>
                  <a:lnTo>
                    <a:pt x="59055" y="25717"/>
                  </a:lnTo>
                  <a:cubicBezTo>
                    <a:pt x="59055" y="26670"/>
                    <a:pt x="59055" y="26670"/>
                    <a:pt x="59055" y="27623"/>
                  </a:cubicBezTo>
                  <a:cubicBezTo>
                    <a:pt x="59055" y="27623"/>
                    <a:pt x="96202" y="91440"/>
                    <a:pt x="100013" y="96202"/>
                  </a:cubicBezTo>
                  <a:lnTo>
                    <a:pt x="109538" y="120015"/>
                  </a:lnTo>
                  <a:cubicBezTo>
                    <a:pt x="109538" y="117158"/>
                    <a:pt x="74295" y="106680"/>
                    <a:pt x="74295" y="106680"/>
                  </a:cubicBezTo>
                  <a:cubicBezTo>
                    <a:pt x="60960" y="106680"/>
                    <a:pt x="32385" y="89535"/>
                    <a:pt x="31432" y="77152"/>
                  </a:cubicBezTo>
                  <a:cubicBezTo>
                    <a:pt x="30480" y="72390"/>
                    <a:pt x="12382" y="59055"/>
                    <a:pt x="12382" y="59055"/>
                  </a:cubicBezTo>
                  <a:lnTo>
                    <a:pt x="0" y="14288"/>
                  </a:lnTo>
                  <a:lnTo>
                    <a:pt x="6667" y="12383"/>
                  </a:lnTo>
                  <a:lnTo>
                    <a:pt x="6667" y="12383"/>
                  </a:ln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4" name="شكل حر: شكل 13">
              <a:extLst>
                <a:ext uri="{FF2B5EF4-FFF2-40B4-BE49-F238E27FC236}">
                  <a16:creationId xmlns:a16="http://schemas.microsoft.com/office/drawing/2014/main" id="{BF258C89-DD38-48E9-A387-DC2EEC328A03}"/>
                </a:ext>
              </a:extLst>
            </p:cNvPr>
            <p:cNvSpPr/>
            <p:nvPr/>
          </p:nvSpPr>
          <p:spPr>
            <a:xfrm>
              <a:off x="2521297" y="988076"/>
              <a:ext cx="133709" cy="356556"/>
            </a:xfrm>
            <a:custGeom>
              <a:avLst/>
              <a:gdLst>
                <a:gd name="connsiteX0" fmla="*/ 83820 w 85725"/>
                <a:gd name="connsiteY0" fmla="*/ 231458 h 228600"/>
                <a:gd name="connsiteX1" fmla="*/ 93345 w 85725"/>
                <a:gd name="connsiteY1" fmla="*/ 227647 h 228600"/>
                <a:gd name="connsiteX2" fmla="*/ 1905 w 85725"/>
                <a:gd name="connsiteY2" fmla="*/ 0 h 228600"/>
                <a:gd name="connsiteX3" fmla="*/ 0 w 85725"/>
                <a:gd name="connsiteY3" fmla="*/ 0 h 228600"/>
              </a:gdLst>
              <a:ahLst/>
              <a:cxnLst>
                <a:cxn ang="0">
                  <a:pos x="connsiteX0" y="connsiteY0"/>
                </a:cxn>
                <a:cxn ang="0">
                  <a:pos x="connsiteX1" y="connsiteY1"/>
                </a:cxn>
                <a:cxn ang="0">
                  <a:pos x="connsiteX2" y="connsiteY2"/>
                </a:cxn>
                <a:cxn ang="0">
                  <a:pos x="connsiteX3" y="connsiteY3"/>
                </a:cxn>
              </a:cxnLst>
              <a:rect l="l" t="t" r="r" b="b"/>
              <a:pathLst>
                <a:path w="85725" h="228600">
                  <a:moveTo>
                    <a:pt x="83820" y="231458"/>
                  </a:moveTo>
                  <a:lnTo>
                    <a:pt x="93345" y="227647"/>
                  </a:lnTo>
                  <a:lnTo>
                    <a:pt x="1905" y="0"/>
                  </a:lnTo>
                  <a:lnTo>
                    <a:pt x="0" y="0"/>
                  </a:lnTo>
                  <a:close/>
                </a:path>
              </a:pathLst>
            </a:custGeom>
            <a:solidFill>
              <a:srgbClr val="57575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5" name="شكل حر: شكل 14">
              <a:extLst>
                <a:ext uri="{FF2B5EF4-FFF2-40B4-BE49-F238E27FC236}">
                  <a16:creationId xmlns:a16="http://schemas.microsoft.com/office/drawing/2014/main" id="{65797991-5FEB-4288-831A-01FEE93123A8}"/>
                </a:ext>
              </a:extLst>
            </p:cNvPr>
            <p:cNvSpPr/>
            <p:nvPr/>
          </p:nvSpPr>
          <p:spPr>
            <a:xfrm>
              <a:off x="2592412" y="1244174"/>
              <a:ext cx="29713" cy="44570"/>
            </a:xfrm>
            <a:custGeom>
              <a:avLst/>
              <a:gdLst>
                <a:gd name="connsiteX0" fmla="*/ 22301 w 19050"/>
                <a:gd name="connsiteY0" fmla="*/ 11482 h 28575"/>
                <a:gd name="connsiteX1" fmla="*/ 18105 w 19050"/>
                <a:gd name="connsiteY1" fmla="*/ 26531 h 28575"/>
                <a:gd name="connsiteX2" fmla="*/ 4636 w 19050"/>
                <a:gd name="connsiteY2" fmla="*/ 18615 h 28575"/>
                <a:gd name="connsiteX3" fmla="*/ 8833 w 19050"/>
                <a:gd name="connsiteY3" fmla="*/ 3566 h 28575"/>
                <a:gd name="connsiteX4" fmla="*/ 22301 w 19050"/>
                <a:gd name="connsiteY4" fmla="*/ 11482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5">
                  <a:moveTo>
                    <a:pt x="22301" y="11482"/>
                  </a:moveTo>
                  <a:cubicBezTo>
                    <a:pt x="24861" y="17824"/>
                    <a:pt x="22983" y="24561"/>
                    <a:pt x="18105" y="26531"/>
                  </a:cubicBezTo>
                  <a:cubicBezTo>
                    <a:pt x="13226" y="28500"/>
                    <a:pt x="7196" y="24956"/>
                    <a:pt x="4636" y="18615"/>
                  </a:cubicBezTo>
                  <a:cubicBezTo>
                    <a:pt x="2076" y="12273"/>
                    <a:pt x="3954" y="5536"/>
                    <a:pt x="8833" y="3566"/>
                  </a:cubicBezTo>
                  <a:cubicBezTo>
                    <a:pt x="13711" y="1597"/>
                    <a:pt x="19741" y="5141"/>
                    <a:pt x="22301" y="11482"/>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6" name="شكل حر: شكل 15">
              <a:extLst>
                <a:ext uri="{FF2B5EF4-FFF2-40B4-BE49-F238E27FC236}">
                  <a16:creationId xmlns:a16="http://schemas.microsoft.com/office/drawing/2014/main" id="{99D2F60F-8951-4CEA-9B77-8D9E151DFF98}"/>
                </a:ext>
              </a:extLst>
            </p:cNvPr>
            <p:cNvSpPr/>
            <p:nvPr/>
          </p:nvSpPr>
          <p:spPr>
            <a:xfrm>
              <a:off x="2604303" y="1285205"/>
              <a:ext cx="44570" cy="29713"/>
            </a:xfrm>
            <a:custGeom>
              <a:avLst/>
              <a:gdLst>
                <a:gd name="connsiteX0" fmla="*/ 12504 w 28575"/>
                <a:gd name="connsiteY0" fmla="*/ 20955 h 19050"/>
                <a:gd name="connsiteX1" fmla="*/ 21077 w 28575"/>
                <a:gd name="connsiteY1" fmla="*/ 20955 h 19050"/>
                <a:gd name="connsiteX2" fmla="*/ 32507 w 28575"/>
                <a:gd name="connsiteY2" fmla="*/ 10478 h 19050"/>
                <a:gd name="connsiteX3" fmla="*/ 32507 w 28575"/>
                <a:gd name="connsiteY3" fmla="*/ 10478 h 19050"/>
                <a:gd name="connsiteX4" fmla="*/ 21077 w 28575"/>
                <a:gd name="connsiteY4" fmla="*/ 0 h 19050"/>
                <a:gd name="connsiteX5" fmla="*/ 12504 w 28575"/>
                <a:gd name="connsiteY5" fmla="*/ 0 h 19050"/>
                <a:gd name="connsiteX6" fmla="*/ 12504 w 28575"/>
                <a:gd name="connsiteY6" fmla="*/ 2095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9050">
                  <a:moveTo>
                    <a:pt x="12504" y="20955"/>
                  </a:moveTo>
                  <a:cubicBezTo>
                    <a:pt x="14409" y="20955"/>
                    <a:pt x="21077" y="20955"/>
                    <a:pt x="21077" y="20955"/>
                  </a:cubicBezTo>
                  <a:cubicBezTo>
                    <a:pt x="27744" y="20955"/>
                    <a:pt x="32507" y="16193"/>
                    <a:pt x="32507" y="10478"/>
                  </a:cubicBezTo>
                  <a:lnTo>
                    <a:pt x="32507" y="10478"/>
                  </a:lnTo>
                  <a:cubicBezTo>
                    <a:pt x="32507" y="4763"/>
                    <a:pt x="27744" y="0"/>
                    <a:pt x="21077" y="0"/>
                  </a:cubicBezTo>
                  <a:lnTo>
                    <a:pt x="12504" y="0"/>
                  </a:lnTo>
                  <a:cubicBezTo>
                    <a:pt x="-4641" y="953"/>
                    <a:pt x="-3688" y="20955"/>
                    <a:pt x="12504" y="20955"/>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7" name="شكل حر: شكل 16">
              <a:extLst>
                <a:ext uri="{FF2B5EF4-FFF2-40B4-BE49-F238E27FC236}">
                  <a16:creationId xmlns:a16="http://schemas.microsoft.com/office/drawing/2014/main" id="{CEF4B5F1-127E-451E-BB13-BC3A5F61E66F}"/>
                </a:ext>
              </a:extLst>
            </p:cNvPr>
            <p:cNvSpPr/>
            <p:nvPr/>
          </p:nvSpPr>
          <p:spPr>
            <a:xfrm>
              <a:off x="2615616" y="1317890"/>
              <a:ext cx="44570" cy="29713"/>
            </a:xfrm>
            <a:custGeom>
              <a:avLst/>
              <a:gdLst>
                <a:gd name="connsiteX0" fmla="*/ 10014 w 28575"/>
                <a:gd name="connsiteY0" fmla="*/ 20955 h 19050"/>
                <a:gd name="connsiteX1" fmla="*/ 25254 w 28575"/>
                <a:gd name="connsiteY1" fmla="*/ 20955 h 19050"/>
                <a:gd name="connsiteX2" fmla="*/ 36684 w 28575"/>
                <a:gd name="connsiteY2" fmla="*/ 10477 h 19050"/>
                <a:gd name="connsiteX3" fmla="*/ 36684 w 28575"/>
                <a:gd name="connsiteY3" fmla="*/ 10477 h 19050"/>
                <a:gd name="connsiteX4" fmla="*/ 25254 w 28575"/>
                <a:gd name="connsiteY4" fmla="*/ 0 h 19050"/>
                <a:gd name="connsiteX5" fmla="*/ 10014 w 28575"/>
                <a:gd name="connsiteY5" fmla="*/ 0 h 19050"/>
                <a:gd name="connsiteX6" fmla="*/ 10014 w 28575"/>
                <a:gd name="connsiteY6" fmla="*/ 2095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9050">
                  <a:moveTo>
                    <a:pt x="10014" y="20955"/>
                  </a:moveTo>
                  <a:lnTo>
                    <a:pt x="25254" y="20955"/>
                  </a:lnTo>
                  <a:cubicBezTo>
                    <a:pt x="31922" y="20955"/>
                    <a:pt x="36684" y="16192"/>
                    <a:pt x="36684" y="10477"/>
                  </a:cubicBezTo>
                  <a:lnTo>
                    <a:pt x="36684" y="10477"/>
                  </a:lnTo>
                  <a:cubicBezTo>
                    <a:pt x="36684" y="4763"/>
                    <a:pt x="31922" y="0"/>
                    <a:pt x="25254" y="0"/>
                  </a:cubicBezTo>
                  <a:lnTo>
                    <a:pt x="10014" y="0"/>
                  </a:lnTo>
                  <a:cubicBezTo>
                    <a:pt x="-2369" y="0"/>
                    <a:pt x="-4274" y="19050"/>
                    <a:pt x="10014" y="20955"/>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8" name="شكل حر: شكل 17">
              <a:extLst>
                <a:ext uri="{FF2B5EF4-FFF2-40B4-BE49-F238E27FC236}">
                  <a16:creationId xmlns:a16="http://schemas.microsoft.com/office/drawing/2014/main" id="{E9027818-E461-43BC-A32A-86E20459F35B}"/>
                </a:ext>
              </a:extLst>
            </p:cNvPr>
            <p:cNvSpPr/>
            <p:nvPr/>
          </p:nvSpPr>
          <p:spPr>
            <a:xfrm>
              <a:off x="2629187" y="1350517"/>
              <a:ext cx="44570" cy="29713"/>
            </a:xfrm>
            <a:custGeom>
              <a:avLst/>
              <a:gdLst>
                <a:gd name="connsiteX0" fmla="*/ 8933 w 28575"/>
                <a:gd name="connsiteY0" fmla="*/ 19086 h 19050"/>
                <a:gd name="connsiteX1" fmla="*/ 21316 w 28575"/>
                <a:gd name="connsiteY1" fmla="*/ 19086 h 19050"/>
                <a:gd name="connsiteX2" fmla="*/ 30841 w 28575"/>
                <a:gd name="connsiteY2" fmla="*/ 9561 h 19050"/>
                <a:gd name="connsiteX3" fmla="*/ 30841 w 28575"/>
                <a:gd name="connsiteY3" fmla="*/ 9561 h 19050"/>
                <a:gd name="connsiteX4" fmla="*/ 21316 w 28575"/>
                <a:gd name="connsiteY4" fmla="*/ 36 h 19050"/>
                <a:gd name="connsiteX5" fmla="*/ 8933 w 28575"/>
                <a:gd name="connsiteY5" fmla="*/ 36 h 19050"/>
                <a:gd name="connsiteX6" fmla="*/ 8933 w 28575"/>
                <a:gd name="connsiteY6" fmla="*/ 1908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9050">
                  <a:moveTo>
                    <a:pt x="8933" y="19086"/>
                  </a:moveTo>
                  <a:lnTo>
                    <a:pt x="21316" y="19086"/>
                  </a:lnTo>
                  <a:cubicBezTo>
                    <a:pt x="26078" y="19086"/>
                    <a:pt x="30841" y="15276"/>
                    <a:pt x="30841" y="9561"/>
                  </a:cubicBezTo>
                  <a:lnTo>
                    <a:pt x="30841" y="9561"/>
                  </a:lnTo>
                  <a:cubicBezTo>
                    <a:pt x="30841" y="4799"/>
                    <a:pt x="27031" y="36"/>
                    <a:pt x="21316" y="36"/>
                  </a:cubicBezTo>
                  <a:lnTo>
                    <a:pt x="8933" y="36"/>
                  </a:lnTo>
                  <a:cubicBezTo>
                    <a:pt x="-2497" y="-916"/>
                    <a:pt x="-3449" y="17181"/>
                    <a:pt x="8933" y="19086"/>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9" name="شكل حر: شكل 18">
              <a:extLst>
                <a:ext uri="{FF2B5EF4-FFF2-40B4-BE49-F238E27FC236}">
                  <a16:creationId xmlns:a16="http://schemas.microsoft.com/office/drawing/2014/main" id="{56F689A9-7843-4B88-8670-2CF324EF8B4C}"/>
                </a:ext>
              </a:extLst>
            </p:cNvPr>
            <p:cNvSpPr/>
            <p:nvPr/>
          </p:nvSpPr>
          <p:spPr>
            <a:xfrm>
              <a:off x="2622321" y="1238233"/>
              <a:ext cx="148565" cy="148565"/>
            </a:xfrm>
            <a:custGeom>
              <a:avLst/>
              <a:gdLst>
                <a:gd name="connsiteX0" fmla="*/ 15240 w 95250"/>
                <a:gd name="connsiteY0" fmla="*/ 588 h 95250"/>
                <a:gd name="connsiteX1" fmla="*/ 46672 w 95250"/>
                <a:gd name="connsiteY1" fmla="*/ 9160 h 95250"/>
                <a:gd name="connsiteX2" fmla="*/ 83820 w 95250"/>
                <a:gd name="connsiteY2" fmla="*/ 31068 h 95250"/>
                <a:gd name="connsiteX3" fmla="*/ 93345 w 95250"/>
                <a:gd name="connsiteY3" fmla="*/ 87265 h 95250"/>
                <a:gd name="connsiteX4" fmla="*/ 98107 w 95250"/>
                <a:gd name="connsiteY4" fmla="*/ 90123 h 95250"/>
                <a:gd name="connsiteX5" fmla="*/ 80010 w 95250"/>
                <a:gd name="connsiteY5" fmla="*/ 104410 h 95250"/>
                <a:gd name="connsiteX6" fmla="*/ 55245 w 95250"/>
                <a:gd name="connsiteY6" fmla="*/ 80598 h 95250"/>
                <a:gd name="connsiteX7" fmla="*/ 54292 w 95250"/>
                <a:gd name="connsiteY7" fmla="*/ 77740 h 95250"/>
                <a:gd name="connsiteX8" fmla="*/ 51435 w 95250"/>
                <a:gd name="connsiteY8" fmla="*/ 39640 h 95250"/>
                <a:gd name="connsiteX9" fmla="*/ 51435 w 95250"/>
                <a:gd name="connsiteY9" fmla="*/ 37735 h 95250"/>
                <a:gd name="connsiteX10" fmla="*/ 40005 w 95250"/>
                <a:gd name="connsiteY10" fmla="*/ 28210 h 95250"/>
                <a:gd name="connsiteX11" fmla="*/ 36195 w 95250"/>
                <a:gd name="connsiteY11" fmla="*/ 27258 h 95250"/>
                <a:gd name="connsiteX12" fmla="*/ 17145 w 95250"/>
                <a:gd name="connsiteY12" fmla="*/ 22495 h 95250"/>
                <a:gd name="connsiteX13" fmla="*/ 7620 w 95250"/>
                <a:gd name="connsiteY13" fmla="*/ 19638 h 95250"/>
                <a:gd name="connsiteX14" fmla="*/ 1905 w 95250"/>
                <a:gd name="connsiteY14" fmla="*/ 15828 h 95250"/>
                <a:gd name="connsiteX15" fmla="*/ 0 w 95250"/>
                <a:gd name="connsiteY15" fmla="*/ 12018 h 95250"/>
                <a:gd name="connsiteX16" fmla="*/ 0 w 95250"/>
                <a:gd name="connsiteY16" fmla="*/ 7255 h 95250"/>
                <a:gd name="connsiteX17" fmla="*/ 0 w 95250"/>
                <a:gd name="connsiteY17" fmla="*/ 7255 h 95250"/>
                <a:gd name="connsiteX18" fmla="*/ 15240 w 95250"/>
                <a:gd name="connsiteY18" fmla="*/ 58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50" h="95250">
                  <a:moveTo>
                    <a:pt x="15240" y="588"/>
                  </a:moveTo>
                  <a:cubicBezTo>
                    <a:pt x="23813" y="3445"/>
                    <a:pt x="44767" y="8208"/>
                    <a:pt x="46672" y="9160"/>
                  </a:cubicBezTo>
                  <a:cubicBezTo>
                    <a:pt x="60007" y="13923"/>
                    <a:pt x="83820" y="31068"/>
                    <a:pt x="83820" y="31068"/>
                  </a:cubicBezTo>
                  <a:cubicBezTo>
                    <a:pt x="85725" y="33925"/>
                    <a:pt x="98107" y="68215"/>
                    <a:pt x="93345" y="87265"/>
                  </a:cubicBezTo>
                  <a:cubicBezTo>
                    <a:pt x="93345" y="87265"/>
                    <a:pt x="95250" y="88218"/>
                    <a:pt x="98107" y="90123"/>
                  </a:cubicBezTo>
                  <a:cubicBezTo>
                    <a:pt x="98107" y="90123"/>
                    <a:pt x="80963" y="104410"/>
                    <a:pt x="80010" y="104410"/>
                  </a:cubicBezTo>
                  <a:cubicBezTo>
                    <a:pt x="69532" y="99648"/>
                    <a:pt x="59055" y="92980"/>
                    <a:pt x="55245" y="80598"/>
                  </a:cubicBezTo>
                  <a:cubicBezTo>
                    <a:pt x="55245" y="79645"/>
                    <a:pt x="55245" y="78693"/>
                    <a:pt x="54292" y="77740"/>
                  </a:cubicBezTo>
                  <a:cubicBezTo>
                    <a:pt x="49530" y="64405"/>
                    <a:pt x="52388" y="39640"/>
                    <a:pt x="51435" y="39640"/>
                  </a:cubicBezTo>
                  <a:cubicBezTo>
                    <a:pt x="51435" y="38688"/>
                    <a:pt x="51435" y="38688"/>
                    <a:pt x="51435" y="37735"/>
                  </a:cubicBezTo>
                  <a:lnTo>
                    <a:pt x="40005" y="28210"/>
                  </a:lnTo>
                  <a:cubicBezTo>
                    <a:pt x="39052" y="28210"/>
                    <a:pt x="37147" y="27258"/>
                    <a:pt x="36195" y="27258"/>
                  </a:cubicBezTo>
                  <a:cubicBezTo>
                    <a:pt x="29527" y="26305"/>
                    <a:pt x="23813" y="24400"/>
                    <a:pt x="17145" y="22495"/>
                  </a:cubicBezTo>
                  <a:cubicBezTo>
                    <a:pt x="14288" y="21543"/>
                    <a:pt x="11430" y="20590"/>
                    <a:pt x="7620" y="19638"/>
                  </a:cubicBezTo>
                  <a:cubicBezTo>
                    <a:pt x="5715" y="18685"/>
                    <a:pt x="3810" y="17733"/>
                    <a:pt x="1905" y="15828"/>
                  </a:cubicBezTo>
                  <a:cubicBezTo>
                    <a:pt x="952" y="14875"/>
                    <a:pt x="0" y="12970"/>
                    <a:pt x="0" y="12018"/>
                  </a:cubicBezTo>
                  <a:cubicBezTo>
                    <a:pt x="0" y="10113"/>
                    <a:pt x="0" y="9160"/>
                    <a:pt x="0" y="7255"/>
                  </a:cubicBezTo>
                  <a:lnTo>
                    <a:pt x="0" y="7255"/>
                  </a:lnTo>
                  <a:cubicBezTo>
                    <a:pt x="4763" y="1540"/>
                    <a:pt x="9525" y="-1317"/>
                    <a:pt x="15240" y="588"/>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0" name="شكل حر: شكل 19">
              <a:extLst>
                <a:ext uri="{FF2B5EF4-FFF2-40B4-BE49-F238E27FC236}">
                  <a16:creationId xmlns:a16="http://schemas.microsoft.com/office/drawing/2014/main" id="{C23C4BC0-459E-4410-A5BC-E76DDEDA663C}"/>
                </a:ext>
              </a:extLst>
            </p:cNvPr>
            <p:cNvSpPr/>
            <p:nvPr/>
          </p:nvSpPr>
          <p:spPr>
            <a:xfrm>
              <a:off x="2739688" y="1329774"/>
              <a:ext cx="74283" cy="118852"/>
            </a:xfrm>
            <a:custGeom>
              <a:avLst/>
              <a:gdLst>
                <a:gd name="connsiteX0" fmla="*/ 38100 w 47625"/>
                <a:gd name="connsiteY0" fmla="*/ 77153 h 76200"/>
                <a:gd name="connsiteX1" fmla="*/ 56197 w 47625"/>
                <a:gd name="connsiteY1" fmla="*/ 11430 h 76200"/>
                <a:gd name="connsiteX2" fmla="*/ 19050 w 47625"/>
                <a:gd name="connsiteY2" fmla="*/ 0 h 76200"/>
                <a:gd name="connsiteX3" fmla="*/ 0 w 47625"/>
                <a:gd name="connsiteY3" fmla="*/ 67628 h 76200"/>
              </a:gdLst>
              <a:ahLst/>
              <a:cxnLst>
                <a:cxn ang="0">
                  <a:pos x="connsiteX0" y="connsiteY0"/>
                </a:cxn>
                <a:cxn ang="0">
                  <a:pos x="connsiteX1" y="connsiteY1"/>
                </a:cxn>
                <a:cxn ang="0">
                  <a:pos x="connsiteX2" y="connsiteY2"/>
                </a:cxn>
                <a:cxn ang="0">
                  <a:pos x="connsiteX3" y="connsiteY3"/>
                </a:cxn>
              </a:cxnLst>
              <a:rect l="l" t="t" r="r" b="b"/>
              <a:pathLst>
                <a:path w="47625" h="76200">
                  <a:moveTo>
                    <a:pt x="38100" y="77153"/>
                  </a:moveTo>
                  <a:lnTo>
                    <a:pt x="56197" y="11430"/>
                  </a:lnTo>
                  <a:lnTo>
                    <a:pt x="19050" y="0"/>
                  </a:lnTo>
                  <a:lnTo>
                    <a:pt x="0" y="67628"/>
                  </a:lnTo>
                  <a:close/>
                </a:path>
              </a:pathLst>
            </a:custGeom>
            <a:solidFill>
              <a:srgbClr val="EDEDED"/>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1" name="شكل حر: شكل 20">
              <a:extLst>
                <a:ext uri="{FF2B5EF4-FFF2-40B4-BE49-F238E27FC236}">
                  <a16:creationId xmlns:a16="http://schemas.microsoft.com/office/drawing/2014/main" id="{7D886CED-9F58-4A2A-8B4C-D22B038D4C30}"/>
                </a:ext>
              </a:extLst>
            </p:cNvPr>
            <p:cNvSpPr/>
            <p:nvPr/>
          </p:nvSpPr>
          <p:spPr>
            <a:xfrm>
              <a:off x="2761972" y="1331261"/>
              <a:ext cx="297130" cy="178278"/>
            </a:xfrm>
            <a:custGeom>
              <a:avLst/>
              <a:gdLst>
                <a:gd name="connsiteX0" fmla="*/ 0 w 190500"/>
                <a:gd name="connsiteY0" fmla="*/ 74295 h 114300"/>
                <a:gd name="connsiteX1" fmla="*/ 2858 w 190500"/>
                <a:gd name="connsiteY1" fmla="*/ 75247 h 114300"/>
                <a:gd name="connsiteX2" fmla="*/ 160020 w 190500"/>
                <a:gd name="connsiteY2" fmla="*/ 113347 h 114300"/>
                <a:gd name="connsiteX3" fmla="*/ 180975 w 190500"/>
                <a:gd name="connsiteY3" fmla="*/ 117157 h 114300"/>
                <a:gd name="connsiteX4" fmla="*/ 190500 w 190500"/>
                <a:gd name="connsiteY4" fmla="*/ 117157 h 114300"/>
                <a:gd name="connsiteX5" fmla="*/ 166688 w 190500"/>
                <a:gd name="connsiteY5" fmla="*/ 53340 h 114300"/>
                <a:gd name="connsiteX6" fmla="*/ 155258 w 190500"/>
                <a:gd name="connsiteY6" fmla="*/ 21907 h 114300"/>
                <a:gd name="connsiteX7" fmla="*/ 19050 w 190500"/>
                <a:gd name="connsiteY7" fmla="*/ 0 h 114300"/>
                <a:gd name="connsiteX8" fmla="*/ 0 w 190500"/>
                <a:gd name="connsiteY8" fmla="*/ 7429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14300">
                  <a:moveTo>
                    <a:pt x="0" y="74295"/>
                  </a:moveTo>
                  <a:cubicBezTo>
                    <a:pt x="0" y="74295"/>
                    <a:pt x="953" y="75247"/>
                    <a:pt x="2858" y="75247"/>
                  </a:cubicBezTo>
                  <a:cubicBezTo>
                    <a:pt x="20955" y="80963"/>
                    <a:pt x="116205" y="104775"/>
                    <a:pt x="160020" y="113347"/>
                  </a:cubicBezTo>
                  <a:cubicBezTo>
                    <a:pt x="171450" y="116205"/>
                    <a:pt x="179070" y="117157"/>
                    <a:pt x="180975" y="117157"/>
                  </a:cubicBezTo>
                  <a:cubicBezTo>
                    <a:pt x="184785" y="117157"/>
                    <a:pt x="187642" y="117157"/>
                    <a:pt x="190500" y="117157"/>
                  </a:cubicBezTo>
                  <a:lnTo>
                    <a:pt x="166688" y="53340"/>
                  </a:lnTo>
                  <a:lnTo>
                    <a:pt x="155258" y="21907"/>
                  </a:lnTo>
                  <a:cubicBezTo>
                    <a:pt x="127635" y="17145"/>
                    <a:pt x="49530" y="8572"/>
                    <a:pt x="19050" y="0"/>
                  </a:cubicBezTo>
                  <a:cubicBezTo>
                    <a:pt x="9525" y="30480"/>
                    <a:pt x="4763" y="53340"/>
                    <a:pt x="0" y="74295"/>
                  </a:cubicBezTo>
                  <a:close/>
                </a:path>
              </a:pathLst>
            </a:custGeom>
            <a:solidFill>
              <a:srgbClr val="57575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2" name="شكل حر: شكل 21">
              <a:extLst>
                <a:ext uri="{FF2B5EF4-FFF2-40B4-BE49-F238E27FC236}">
                  <a16:creationId xmlns:a16="http://schemas.microsoft.com/office/drawing/2014/main" id="{65F8C8D8-4F1E-4FC8-9E53-722B10C1917D}"/>
                </a:ext>
              </a:extLst>
            </p:cNvPr>
            <p:cNvSpPr/>
            <p:nvPr/>
          </p:nvSpPr>
          <p:spPr>
            <a:xfrm>
              <a:off x="2788714" y="1423371"/>
              <a:ext cx="14857" cy="14857"/>
            </a:xfrm>
            <a:custGeom>
              <a:avLst/>
              <a:gdLst>
                <a:gd name="connsiteX0" fmla="*/ 11430 w 9525"/>
                <a:gd name="connsiteY0" fmla="*/ 5715 h 9525"/>
                <a:gd name="connsiteX1" fmla="*/ 5715 w 9525"/>
                <a:gd name="connsiteY1" fmla="*/ 11430 h 9525"/>
                <a:gd name="connsiteX2" fmla="*/ 0 w 9525"/>
                <a:gd name="connsiteY2" fmla="*/ 5715 h 9525"/>
                <a:gd name="connsiteX3" fmla="*/ 5715 w 9525"/>
                <a:gd name="connsiteY3" fmla="*/ 0 h 9525"/>
                <a:gd name="connsiteX4" fmla="*/ 11430 w 9525"/>
                <a:gd name="connsiteY4" fmla="*/ 5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1430" y="5715"/>
                  </a:moveTo>
                  <a:cubicBezTo>
                    <a:pt x="11430" y="8871"/>
                    <a:pt x="8871" y="11430"/>
                    <a:pt x="5715" y="11430"/>
                  </a:cubicBezTo>
                  <a:cubicBezTo>
                    <a:pt x="2559" y="11430"/>
                    <a:pt x="0" y="8871"/>
                    <a:pt x="0" y="5715"/>
                  </a:cubicBezTo>
                  <a:cubicBezTo>
                    <a:pt x="0" y="2559"/>
                    <a:pt x="2559" y="0"/>
                    <a:pt x="5715" y="0"/>
                  </a:cubicBezTo>
                  <a:cubicBezTo>
                    <a:pt x="8871" y="0"/>
                    <a:pt x="11430" y="2559"/>
                    <a:pt x="11430" y="5715"/>
                  </a:cubicBezTo>
                  <a:close/>
                </a:path>
              </a:pathLst>
            </a:custGeom>
            <a:solidFill>
              <a:srgbClr val="FFFFFF"/>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3" name="شكل حر: شكل 22">
              <a:extLst>
                <a:ext uri="{FF2B5EF4-FFF2-40B4-BE49-F238E27FC236}">
                  <a16:creationId xmlns:a16="http://schemas.microsoft.com/office/drawing/2014/main" id="{1B121B05-7E03-4741-BE62-CEEFEB5AEFDF}"/>
                </a:ext>
              </a:extLst>
            </p:cNvPr>
            <p:cNvSpPr/>
            <p:nvPr/>
          </p:nvSpPr>
          <p:spPr>
            <a:xfrm>
              <a:off x="2818427" y="1430800"/>
              <a:ext cx="14857" cy="14857"/>
            </a:xfrm>
            <a:custGeom>
              <a:avLst/>
              <a:gdLst>
                <a:gd name="connsiteX0" fmla="*/ 11430 w 9525"/>
                <a:gd name="connsiteY0" fmla="*/ 5715 h 9525"/>
                <a:gd name="connsiteX1" fmla="*/ 5715 w 9525"/>
                <a:gd name="connsiteY1" fmla="*/ 11430 h 9525"/>
                <a:gd name="connsiteX2" fmla="*/ 0 w 9525"/>
                <a:gd name="connsiteY2" fmla="*/ 5715 h 9525"/>
                <a:gd name="connsiteX3" fmla="*/ 5715 w 9525"/>
                <a:gd name="connsiteY3" fmla="*/ 0 h 9525"/>
                <a:gd name="connsiteX4" fmla="*/ 11430 w 9525"/>
                <a:gd name="connsiteY4" fmla="*/ 5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1430" y="5715"/>
                  </a:moveTo>
                  <a:cubicBezTo>
                    <a:pt x="11430" y="8871"/>
                    <a:pt x="8871" y="11430"/>
                    <a:pt x="5715" y="11430"/>
                  </a:cubicBezTo>
                  <a:cubicBezTo>
                    <a:pt x="2559" y="11430"/>
                    <a:pt x="0" y="8871"/>
                    <a:pt x="0" y="5715"/>
                  </a:cubicBezTo>
                  <a:cubicBezTo>
                    <a:pt x="0" y="2559"/>
                    <a:pt x="2559" y="0"/>
                    <a:pt x="5715" y="0"/>
                  </a:cubicBezTo>
                  <a:cubicBezTo>
                    <a:pt x="8871" y="0"/>
                    <a:pt x="11430" y="2559"/>
                    <a:pt x="11430" y="5715"/>
                  </a:cubicBezTo>
                  <a:close/>
                </a:path>
              </a:pathLst>
            </a:custGeom>
            <a:solidFill>
              <a:srgbClr val="FFFFFF"/>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4" name="شكل حر: شكل 23">
              <a:extLst>
                <a:ext uri="{FF2B5EF4-FFF2-40B4-BE49-F238E27FC236}">
                  <a16:creationId xmlns:a16="http://schemas.microsoft.com/office/drawing/2014/main" id="{66F1CFF1-DCAD-4FF0-A42B-C5C51AB89661}"/>
                </a:ext>
              </a:extLst>
            </p:cNvPr>
            <p:cNvSpPr/>
            <p:nvPr/>
          </p:nvSpPr>
          <p:spPr>
            <a:xfrm>
              <a:off x="2766430" y="1176753"/>
              <a:ext cx="282274" cy="326843"/>
            </a:xfrm>
            <a:custGeom>
              <a:avLst/>
              <a:gdLst>
                <a:gd name="connsiteX0" fmla="*/ 0 w 180975"/>
                <a:gd name="connsiteY0" fmla="*/ 174307 h 209550"/>
                <a:gd name="connsiteX1" fmla="*/ 157163 w 180975"/>
                <a:gd name="connsiteY1" fmla="*/ 212407 h 209550"/>
                <a:gd name="connsiteX2" fmla="*/ 163830 w 180975"/>
                <a:gd name="connsiteY2" fmla="*/ 152400 h 209550"/>
                <a:gd name="connsiteX3" fmla="*/ 181927 w 180975"/>
                <a:gd name="connsiteY3" fmla="*/ 0 h 209550"/>
                <a:gd name="connsiteX4" fmla="*/ 152400 w 180975"/>
                <a:gd name="connsiteY4" fmla="*/ 120967 h 209550"/>
                <a:gd name="connsiteX5" fmla="*/ 137160 w 180975"/>
                <a:gd name="connsiteY5" fmla="*/ 184785 h 209550"/>
                <a:gd name="connsiteX6" fmla="*/ 0 w 180975"/>
                <a:gd name="connsiteY6" fmla="*/ 174307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209550">
                  <a:moveTo>
                    <a:pt x="0" y="174307"/>
                  </a:moveTo>
                  <a:cubicBezTo>
                    <a:pt x="18097" y="180023"/>
                    <a:pt x="113347" y="203835"/>
                    <a:pt x="157163" y="212407"/>
                  </a:cubicBezTo>
                  <a:lnTo>
                    <a:pt x="163830" y="152400"/>
                  </a:lnTo>
                  <a:lnTo>
                    <a:pt x="181927" y="0"/>
                  </a:lnTo>
                  <a:lnTo>
                    <a:pt x="152400" y="120967"/>
                  </a:lnTo>
                  <a:lnTo>
                    <a:pt x="137160" y="184785"/>
                  </a:lnTo>
                  <a:lnTo>
                    <a:pt x="0" y="174307"/>
                  </a:lnTo>
                  <a:close/>
                </a:path>
              </a:pathLst>
            </a:custGeom>
            <a:solidFill>
              <a:srgbClr val="1D1D1B">
                <a:alpha val="20000"/>
              </a:srgbClr>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5" name="شكل حر: شكل 24">
              <a:extLst>
                <a:ext uri="{FF2B5EF4-FFF2-40B4-BE49-F238E27FC236}">
                  <a16:creationId xmlns:a16="http://schemas.microsoft.com/office/drawing/2014/main" id="{7EC1849A-F300-4DA0-984D-DC6F275FA7D0}"/>
                </a:ext>
              </a:extLst>
            </p:cNvPr>
            <p:cNvSpPr/>
            <p:nvPr/>
          </p:nvSpPr>
          <p:spPr>
            <a:xfrm>
              <a:off x="2978877" y="1023728"/>
              <a:ext cx="519978" cy="683399"/>
            </a:xfrm>
            <a:custGeom>
              <a:avLst/>
              <a:gdLst>
                <a:gd name="connsiteX0" fmla="*/ 334327 w 333375"/>
                <a:gd name="connsiteY0" fmla="*/ 440057 h 438150"/>
                <a:gd name="connsiteX1" fmla="*/ 0 w 333375"/>
                <a:gd name="connsiteY1" fmla="*/ 440057 h 438150"/>
                <a:gd name="connsiteX2" fmla="*/ 87630 w 333375"/>
                <a:gd name="connsiteY2" fmla="*/ 22862 h 438150"/>
                <a:gd name="connsiteX3" fmla="*/ 123825 w 333375"/>
                <a:gd name="connsiteY3" fmla="*/ 17147 h 438150"/>
                <a:gd name="connsiteX4" fmla="*/ 233363 w 333375"/>
                <a:gd name="connsiteY4" fmla="*/ 2 h 438150"/>
                <a:gd name="connsiteX5" fmla="*/ 334327 w 333375"/>
                <a:gd name="connsiteY5" fmla="*/ 440057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75" h="438150">
                  <a:moveTo>
                    <a:pt x="334327" y="440057"/>
                  </a:moveTo>
                  <a:lnTo>
                    <a:pt x="0" y="440057"/>
                  </a:lnTo>
                  <a:cubicBezTo>
                    <a:pt x="4763" y="388622"/>
                    <a:pt x="87630" y="22862"/>
                    <a:pt x="87630" y="22862"/>
                  </a:cubicBezTo>
                  <a:lnTo>
                    <a:pt x="123825" y="17147"/>
                  </a:lnTo>
                  <a:lnTo>
                    <a:pt x="233363" y="2"/>
                  </a:lnTo>
                  <a:cubicBezTo>
                    <a:pt x="233363" y="-951"/>
                    <a:pt x="335280" y="393384"/>
                    <a:pt x="334327" y="440057"/>
                  </a:cubicBezTo>
                  <a:close/>
                </a:path>
              </a:pathLst>
            </a:custGeom>
            <a:solidFill>
              <a:srgbClr val="FFFFFF"/>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6" name="شكل حر: شكل 25">
              <a:extLst>
                <a:ext uri="{FF2B5EF4-FFF2-40B4-BE49-F238E27FC236}">
                  <a16:creationId xmlns:a16="http://schemas.microsoft.com/office/drawing/2014/main" id="{53975209-1A9E-4E3B-9CC2-F31FE5174FE7}"/>
                </a:ext>
              </a:extLst>
            </p:cNvPr>
            <p:cNvSpPr/>
            <p:nvPr/>
          </p:nvSpPr>
          <p:spPr>
            <a:xfrm>
              <a:off x="3137843" y="854367"/>
              <a:ext cx="163422" cy="237704"/>
            </a:xfrm>
            <a:custGeom>
              <a:avLst/>
              <a:gdLst>
                <a:gd name="connsiteX0" fmla="*/ 108585 w 104775"/>
                <a:gd name="connsiteY0" fmla="*/ 91440 h 152400"/>
                <a:gd name="connsiteX1" fmla="*/ 100013 w 104775"/>
                <a:gd name="connsiteY1" fmla="*/ 0 h 152400"/>
                <a:gd name="connsiteX2" fmla="*/ 0 w 104775"/>
                <a:gd name="connsiteY2" fmla="*/ 9525 h 152400"/>
                <a:gd name="connsiteX3" fmla="*/ 5715 w 104775"/>
                <a:gd name="connsiteY3" fmla="*/ 104775 h 152400"/>
                <a:gd name="connsiteX4" fmla="*/ 108585 w 104775"/>
                <a:gd name="connsiteY4" fmla="*/ 9144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52400">
                  <a:moveTo>
                    <a:pt x="108585" y="91440"/>
                  </a:moveTo>
                  <a:lnTo>
                    <a:pt x="100013" y="0"/>
                  </a:lnTo>
                  <a:cubicBezTo>
                    <a:pt x="60960" y="4763"/>
                    <a:pt x="8572" y="9525"/>
                    <a:pt x="0" y="9525"/>
                  </a:cubicBezTo>
                  <a:cubicBezTo>
                    <a:pt x="0" y="9525"/>
                    <a:pt x="5715" y="76200"/>
                    <a:pt x="5715" y="104775"/>
                  </a:cubicBezTo>
                  <a:cubicBezTo>
                    <a:pt x="-953" y="179070"/>
                    <a:pt x="85725" y="176212"/>
                    <a:pt x="108585" y="91440"/>
                  </a:cubicBez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7" name="شكل حر: شكل 26">
              <a:extLst>
                <a:ext uri="{FF2B5EF4-FFF2-40B4-BE49-F238E27FC236}">
                  <a16:creationId xmlns:a16="http://schemas.microsoft.com/office/drawing/2014/main" id="{B56545F1-8A2B-4412-A7B5-19B95DA1A388}"/>
                </a:ext>
              </a:extLst>
            </p:cNvPr>
            <p:cNvSpPr/>
            <p:nvPr/>
          </p:nvSpPr>
          <p:spPr>
            <a:xfrm>
              <a:off x="3249266" y="1022245"/>
              <a:ext cx="267417" cy="683399"/>
            </a:xfrm>
            <a:custGeom>
              <a:avLst/>
              <a:gdLst>
                <a:gd name="connsiteX0" fmla="*/ 60008 w 171450"/>
                <a:gd name="connsiteY0" fmla="*/ 0 h 438150"/>
                <a:gd name="connsiteX1" fmla="*/ 152400 w 171450"/>
                <a:gd name="connsiteY1" fmla="*/ 43815 h 438150"/>
                <a:gd name="connsiteX2" fmla="*/ 159067 w 171450"/>
                <a:gd name="connsiteY2" fmla="*/ 135255 h 438150"/>
                <a:gd name="connsiteX3" fmla="*/ 175260 w 171450"/>
                <a:gd name="connsiteY3" fmla="*/ 441008 h 438150"/>
                <a:gd name="connsiteX4" fmla="*/ 0 w 171450"/>
                <a:gd name="connsiteY4" fmla="*/ 441008 h 438150"/>
                <a:gd name="connsiteX5" fmla="*/ 54292 w 171450"/>
                <a:gd name="connsiteY5" fmla="*/ 952 h 438150"/>
                <a:gd name="connsiteX6" fmla="*/ 60008 w 171450"/>
                <a:gd name="connsiteY6"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50" h="438150">
                  <a:moveTo>
                    <a:pt x="60008" y="0"/>
                  </a:moveTo>
                  <a:lnTo>
                    <a:pt x="152400" y="43815"/>
                  </a:lnTo>
                  <a:cubicBezTo>
                    <a:pt x="155258" y="73342"/>
                    <a:pt x="156210" y="102870"/>
                    <a:pt x="159067" y="135255"/>
                  </a:cubicBezTo>
                  <a:cubicBezTo>
                    <a:pt x="170497" y="275273"/>
                    <a:pt x="176213" y="394335"/>
                    <a:pt x="175260" y="441008"/>
                  </a:cubicBezTo>
                  <a:lnTo>
                    <a:pt x="0" y="441008"/>
                  </a:lnTo>
                  <a:cubicBezTo>
                    <a:pt x="1905" y="258127"/>
                    <a:pt x="7620" y="84773"/>
                    <a:pt x="54292" y="952"/>
                  </a:cubicBezTo>
                  <a:lnTo>
                    <a:pt x="60008" y="0"/>
                  </a:lnTo>
                  <a:close/>
                </a:path>
              </a:pathLst>
            </a:custGeom>
            <a:solidFill>
              <a:srgbClr val="57575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8" name="شكل حر: شكل 27">
              <a:extLst>
                <a:ext uri="{FF2B5EF4-FFF2-40B4-BE49-F238E27FC236}">
                  <a16:creationId xmlns:a16="http://schemas.microsoft.com/office/drawing/2014/main" id="{F1DE9E7C-BB57-49FF-998D-36000F047704}"/>
                </a:ext>
              </a:extLst>
            </p:cNvPr>
            <p:cNvSpPr/>
            <p:nvPr/>
          </p:nvSpPr>
          <p:spPr>
            <a:xfrm>
              <a:off x="2978877" y="1056414"/>
              <a:ext cx="133709" cy="638830"/>
            </a:xfrm>
            <a:custGeom>
              <a:avLst/>
              <a:gdLst>
                <a:gd name="connsiteX0" fmla="*/ 43815 w 85725"/>
                <a:gd name="connsiteY0" fmla="*/ 27623 h 409575"/>
                <a:gd name="connsiteX1" fmla="*/ 49530 w 85725"/>
                <a:gd name="connsiteY1" fmla="*/ 23813 h 409575"/>
                <a:gd name="connsiteX2" fmla="*/ 87630 w 85725"/>
                <a:gd name="connsiteY2" fmla="*/ 953 h 409575"/>
                <a:gd name="connsiteX3" fmla="*/ 92392 w 85725"/>
                <a:gd name="connsiteY3" fmla="*/ 0 h 409575"/>
                <a:gd name="connsiteX4" fmla="*/ 81915 w 85725"/>
                <a:gd name="connsiteY4" fmla="*/ 418147 h 409575"/>
                <a:gd name="connsiteX5" fmla="*/ 0 w 85725"/>
                <a:gd name="connsiteY5" fmla="*/ 418147 h 409575"/>
                <a:gd name="connsiteX6" fmla="*/ 43815 w 85725"/>
                <a:gd name="connsiteY6" fmla="*/ 27623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409575">
                  <a:moveTo>
                    <a:pt x="43815" y="27623"/>
                  </a:moveTo>
                  <a:lnTo>
                    <a:pt x="49530" y="23813"/>
                  </a:lnTo>
                  <a:lnTo>
                    <a:pt x="87630" y="953"/>
                  </a:lnTo>
                  <a:lnTo>
                    <a:pt x="92392" y="0"/>
                  </a:lnTo>
                  <a:lnTo>
                    <a:pt x="81915" y="418147"/>
                  </a:lnTo>
                  <a:lnTo>
                    <a:pt x="0" y="418147"/>
                  </a:lnTo>
                  <a:cubicBezTo>
                    <a:pt x="4763" y="367665"/>
                    <a:pt x="42863" y="54293"/>
                    <a:pt x="43815" y="27623"/>
                  </a:cubicBezTo>
                  <a:close/>
                </a:path>
              </a:pathLst>
            </a:custGeom>
            <a:solidFill>
              <a:srgbClr val="57575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9" name="شكل حر: شكل 28">
              <a:extLst>
                <a:ext uri="{FF2B5EF4-FFF2-40B4-BE49-F238E27FC236}">
                  <a16:creationId xmlns:a16="http://schemas.microsoft.com/office/drawing/2014/main" id="{55C4E595-A5B9-4C75-8CBF-42C7CAD6BEF7}"/>
                </a:ext>
              </a:extLst>
            </p:cNvPr>
            <p:cNvSpPr/>
            <p:nvPr/>
          </p:nvSpPr>
          <p:spPr>
            <a:xfrm>
              <a:off x="3155671" y="1078700"/>
              <a:ext cx="59426" cy="74283"/>
            </a:xfrm>
            <a:custGeom>
              <a:avLst/>
              <a:gdLst>
                <a:gd name="connsiteX0" fmla="*/ 31433 w 38100"/>
                <a:gd name="connsiteY0" fmla="*/ 48578 h 47625"/>
                <a:gd name="connsiteX1" fmla="*/ 7620 w 38100"/>
                <a:gd name="connsiteY1" fmla="*/ 46672 h 47625"/>
                <a:gd name="connsiteX2" fmla="*/ 0 w 38100"/>
                <a:gd name="connsiteY2" fmla="*/ 0 h 47625"/>
                <a:gd name="connsiteX3" fmla="*/ 39053 w 38100"/>
                <a:gd name="connsiteY3" fmla="*/ 953 h 47625"/>
              </a:gdLst>
              <a:ahLst/>
              <a:cxnLst>
                <a:cxn ang="0">
                  <a:pos x="connsiteX0" y="connsiteY0"/>
                </a:cxn>
                <a:cxn ang="0">
                  <a:pos x="connsiteX1" y="connsiteY1"/>
                </a:cxn>
                <a:cxn ang="0">
                  <a:pos x="connsiteX2" y="connsiteY2"/>
                </a:cxn>
                <a:cxn ang="0">
                  <a:pos x="connsiteX3" y="connsiteY3"/>
                </a:cxn>
              </a:cxnLst>
              <a:rect l="l" t="t" r="r" b="b"/>
              <a:pathLst>
                <a:path w="38100" h="47625">
                  <a:moveTo>
                    <a:pt x="31433" y="48578"/>
                  </a:moveTo>
                  <a:lnTo>
                    <a:pt x="7620" y="46672"/>
                  </a:lnTo>
                  <a:lnTo>
                    <a:pt x="0" y="0"/>
                  </a:lnTo>
                  <a:lnTo>
                    <a:pt x="39053" y="953"/>
                  </a:lnTo>
                  <a:close/>
                </a:path>
              </a:pathLst>
            </a:custGeom>
            <a:solidFill>
              <a:srgbClr val="A40000"/>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0" name="شكل حر: شكل 29">
              <a:extLst>
                <a:ext uri="{FF2B5EF4-FFF2-40B4-BE49-F238E27FC236}">
                  <a16:creationId xmlns:a16="http://schemas.microsoft.com/office/drawing/2014/main" id="{4B7145A9-5BD3-4F43-AB8D-DE1BA83C550C}"/>
                </a:ext>
              </a:extLst>
            </p:cNvPr>
            <p:cNvSpPr/>
            <p:nvPr/>
          </p:nvSpPr>
          <p:spPr>
            <a:xfrm>
              <a:off x="3115971" y="1019274"/>
              <a:ext cx="59426" cy="103996"/>
            </a:xfrm>
            <a:custGeom>
              <a:avLst/>
              <a:gdLst>
                <a:gd name="connsiteX0" fmla="*/ 41645 w 38100"/>
                <a:gd name="connsiteY0" fmla="*/ 38100 h 66675"/>
                <a:gd name="connsiteX1" fmla="*/ 9260 w 38100"/>
                <a:gd name="connsiteY1" fmla="*/ 75247 h 66675"/>
                <a:gd name="connsiteX2" fmla="*/ 688 w 38100"/>
                <a:gd name="connsiteY2" fmla="*/ 20003 h 66675"/>
                <a:gd name="connsiteX3" fmla="*/ 19738 w 38100"/>
                <a:gd name="connsiteY3" fmla="*/ 0 h 66675"/>
                <a:gd name="connsiteX4" fmla="*/ 41645 w 38100"/>
                <a:gd name="connsiteY4" fmla="*/ 3810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66675">
                  <a:moveTo>
                    <a:pt x="41645" y="38100"/>
                  </a:moveTo>
                  <a:lnTo>
                    <a:pt x="9260" y="75247"/>
                  </a:lnTo>
                  <a:cubicBezTo>
                    <a:pt x="4498" y="52388"/>
                    <a:pt x="-2170" y="34290"/>
                    <a:pt x="688" y="20003"/>
                  </a:cubicBezTo>
                  <a:lnTo>
                    <a:pt x="19738" y="0"/>
                  </a:lnTo>
                  <a:cubicBezTo>
                    <a:pt x="17833" y="15240"/>
                    <a:pt x="25453" y="33338"/>
                    <a:pt x="41645" y="38100"/>
                  </a:cubicBezTo>
                  <a:close/>
                </a:path>
              </a:pathLst>
            </a:custGeom>
            <a:solidFill>
              <a:srgbClr val="DADADA"/>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1" name="شكل حر: شكل 30">
              <a:extLst>
                <a:ext uri="{FF2B5EF4-FFF2-40B4-BE49-F238E27FC236}">
                  <a16:creationId xmlns:a16="http://schemas.microsoft.com/office/drawing/2014/main" id="{9066B2F7-EDFC-4504-90A2-C699EE422EDA}"/>
                </a:ext>
              </a:extLst>
            </p:cNvPr>
            <p:cNvSpPr/>
            <p:nvPr/>
          </p:nvSpPr>
          <p:spPr>
            <a:xfrm>
              <a:off x="3180926" y="982132"/>
              <a:ext cx="148565" cy="163422"/>
            </a:xfrm>
            <a:custGeom>
              <a:avLst/>
              <a:gdLst>
                <a:gd name="connsiteX0" fmla="*/ 0 w 95250"/>
                <a:gd name="connsiteY0" fmla="*/ 61913 h 104775"/>
                <a:gd name="connsiteX1" fmla="*/ 40005 w 95250"/>
                <a:gd name="connsiteY1" fmla="*/ 108585 h 104775"/>
                <a:gd name="connsiteX2" fmla="*/ 102870 w 95250"/>
                <a:gd name="connsiteY2" fmla="*/ 25718 h 104775"/>
                <a:gd name="connsiteX3" fmla="*/ 79058 w 95250"/>
                <a:gd name="connsiteY3" fmla="*/ 0 h 104775"/>
                <a:gd name="connsiteX4" fmla="*/ 0 w 95250"/>
                <a:gd name="connsiteY4" fmla="*/ 61913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0" y="61913"/>
                  </a:moveTo>
                  <a:lnTo>
                    <a:pt x="40005" y="108585"/>
                  </a:lnTo>
                  <a:cubicBezTo>
                    <a:pt x="67628" y="81915"/>
                    <a:pt x="96203" y="51435"/>
                    <a:pt x="102870" y="25718"/>
                  </a:cubicBezTo>
                  <a:lnTo>
                    <a:pt x="79058" y="0"/>
                  </a:lnTo>
                  <a:cubicBezTo>
                    <a:pt x="80010" y="22860"/>
                    <a:pt x="31433" y="62865"/>
                    <a:pt x="0" y="61913"/>
                  </a:cubicBezTo>
                  <a:close/>
                </a:path>
              </a:pathLst>
            </a:custGeom>
            <a:solidFill>
              <a:srgbClr val="DADADA"/>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2" name="شكل حر: شكل 31">
              <a:extLst>
                <a:ext uri="{FF2B5EF4-FFF2-40B4-BE49-F238E27FC236}">
                  <a16:creationId xmlns:a16="http://schemas.microsoft.com/office/drawing/2014/main" id="{97090469-921A-4459-8140-8343250B362E}"/>
                </a:ext>
              </a:extLst>
            </p:cNvPr>
            <p:cNvSpPr/>
            <p:nvPr/>
          </p:nvSpPr>
          <p:spPr>
            <a:xfrm>
              <a:off x="3148242" y="1151496"/>
              <a:ext cx="74283" cy="386269"/>
            </a:xfrm>
            <a:custGeom>
              <a:avLst/>
              <a:gdLst>
                <a:gd name="connsiteX0" fmla="*/ 36195 w 47625"/>
                <a:gd name="connsiteY0" fmla="*/ 1905 h 247650"/>
                <a:gd name="connsiteX1" fmla="*/ 12383 w 47625"/>
                <a:gd name="connsiteY1" fmla="*/ 0 h 247650"/>
                <a:gd name="connsiteX2" fmla="*/ 0 w 47625"/>
                <a:gd name="connsiteY2" fmla="*/ 216218 h 247650"/>
                <a:gd name="connsiteX3" fmla="*/ 24765 w 47625"/>
                <a:gd name="connsiteY3" fmla="*/ 253365 h 247650"/>
                <a:gd name="connsiteX4" fmla="*/ 50483 w 47625"/>
                <a:gd name="connsiteY4" fmla="*/ 222885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247650">
                  <a:moveTo>
                    <a:pt x="36195" y="1905"/>
                  </a:moveTo>
                  <a:lnTo>
                    <a:pt x="12383" y="0"/>
                  </a:lnTo>
                  <a:lnTo>
                    <a:pt x="0" y="216218"/>
                  </a:lnTo>
                  <a:lnTo>
                    <a:pt x="24765" y="253365"/>
                  </a:lnTo>
                  <a:lnTo>
                    <a:pt x="50483" y="222885"/>
                  </a:lnTo>
                  <a:close/>
                </a:path>
              </a:pathLst>
            </a:custGeom>
            <a:solidFill>
              <a:srgbClr val="C00000"/>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3" name="شكل حر: شكل 32">
              <a:extLst>
                <a:ext uri="{FF2B5EF4-FFF2-40B4-BE49-F238E27FC236}">
                  <a16:creationId xmlns:a16="http://schemas.microsoft.com/office/drawing/2014/main" id="{F795C716-86C4-421F-A87D-99BBF7C17C3D}"/>
                </a:ext>
              </a:extLst>
            </p:cNvPr>
            <p:cNvSpPr/>
            <p:nvPr/>
          </p:nvSpPr>
          <p:spPr>
            <a:xfrm>
              <a:off x="3256414" y="991047"/>
              <a:ext cx="103996" cy="445695"/>
            </a:xfrm>
            <a:custGeom>
              <a:avLst/>
              <a:gdLst>
                <a:gd name="connsiteX0" fmla="*/ 180 w 66675"/>
                <a:gd name="connsiteY0" fmla="*/ 292417 h 285750"/>
                <a:gd name="connsiteX1" fmla="*/ 69712 w 66675"/>
                <a:gd name="connsiteY1" fmla="*/ 89535 h 285750"/>
                <a:gd name="connsiteX2" fmla="*/ 40185 w 66675"/>
                <a:gd name="connsiteY2" fmla="*/ 70485 h 285750"/>
                <a:gd name="connsiteX3" fmla="*/ 74475 w 66675"/>
                <a:gd name="connsiteY3" fmla="*/ 71438 h 285750"/>
                <a:gd name="connsiteX4" fmla="*/ 67807 w 66675"/>
                <a:gd name="connsiteY4" fmla="*/ 26670 h 285750"/>
                <a:gd name="connsiteX5" fmla="*/ 36375 w 66675"/>
                <a:gd name="connsiteY5" fmla="*/ 0 h 285750"/>
                <a:gd name="connsiteX6" fmla="*/ 180 w 66675"/>
                <a:gd name="connsiteY6" fmla="*/ 29241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285750">
                  <a:moveTo>
                    <a:pt x="180" y="292417"/>
                  </a:moveTo>
                  <a:cubicBezTo>
                    <a:pt x="20182" y="220980"/>
                    <a:pt x="69712" y="89535"/>
                    <a:pt x="69712" y="89535"/>
                  </a:cubicBezTo>
                  <a:cubicBezTo>
                    <a:pt x="69712" y="89535"/>
                    <a:pt x="38280" y="73342"/>
                    <a:pt x="40185" y="70485"/>
                  </a:cubicBezTo>
                  <a:lnTo>
                    <a:pt x="74475" y="71438"/>
                  </a:lnTo>
                  <a:lnTo>
                    <a:pt x="67807" y="26670"/>
                  </a:lnTo>
                  <a:lnTo>
                    <a:pt x="36375" y="0"/>
                  </a:lnTo>
                  <a:cubicBezTo>
                    <a:pt x="11610" y="82867"/>
                    <a:pt x="-1725" y="200977"/>
                    <a:pt x="180" y="292417"/>
                  </a:cubicBezTo>
                  <a:close/>
                </a:path>
              </a:pathLst>
            </a:custGeom>
            <a:solidFill>
              <a:srgbClr val="3C3C3B"/>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4" name="شكل حر: شكل 33">
              <a:extLst>
                <a:ext uri="{FF2B5EF4-FFF2-40B4-BE49-F238E27FC236}">
                  <a16:creationId xmlns:a16="http://schemas.microsoft.com/office/drawing/2014/main" id="{F63C155F-0B15-417D-BDB9-A8654EAFA6B9}"/>
                </a:ext>
              </a:extLst>
            </p:cNvPr>
            <p:cNvSpPr/>
            <p:nvPr/>
          </p:nvSpPr>
          <p:spPr>
            <a:xfrm>
              <a:off x="3062074" y="1029674"/>
              <a:ext cx="74283" cy="401126"/>
            </a:xfrm>
            <a:custGeom>
              <a:avLst/>
              <a:gdLst>
                <a:gd name="connsiteX0" fmla="*/ 32385 w 47625"/>
                <a:gd name="connsiteY0" fmla="*/ 264795 h 257175"/>
                <a:gd name="connsiteX1" fmla="*/ 0 w 47625"/>
                <a:gd name="connsiteY1" fmla="*/ 60007 h 257175"/>
                <a:gd name="connsiteX2" fmla="*/ 27623 w 47625"/>
                <a:gd name="connsiteY2" fmla="*/ 46673 h 257175"/>
                <a:gd name="connsiteX3" fmla="*/ 2858 w 47625"/>
                <a:gd name="connsiteY3" fmla="*/ 43815 h 257175"/>
                <a:gd name="connsiteX4" fmla="*/ 21908 w 47625"/>
                <a:gd name="connsiteY4" fmla="*/ 10477 h 257175"/>
                <a:gd name="connsiteX5" fmla="*/ 48578 w 47625"/>
                <a:gd name="connsiteY5" fmla="*/ 0 h 257175"/>
                <a:gd name="connsiteX6" fmla="*/ 32385 w 47625"/>
                <a:gd name="connsiteY6" fmla="*/ 264795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257175">
                  <a:moveTo>
                    <a:pt x="32385" y="264795"/>
                  </a:moveTo>
                  <a:cubicBezTo>
                    <a:pt x="12383" y="193358"/>
                    <a:pt x="0" y="60007"/>
                    <a:pt x="0" y="60007"/>
                  </a:cubicBezTo>
                  <a:cubicBezTo>
                    <a:pt x="0" y="60007"/>
                    <a:pt x="29528" y="48577"/>
                    <a:pt x="27623" y="46673"/>
                  </a:cubicBezTo>
                  <a:lnTo>
                    <a:pt x="2858" y="43815"/>
                  </a:lnTo>
                  <a:lnTo>
                    <a:pt x="21908" y="10477"/>
                  </a:lnTo>
                  <a:lnTo>
                    <a:pt x="48578" y="0"/>
                  </a:lnTo>
                  <a:cubicBezTo>
                    <a:pt x="39053" y="82867"/>
                    <a:pt x="34290" y="173355"/>
                    <a:pt x="32385" y="264795"/>
                  </a:cubicBezTo>
                  <a:close/>
                </a:path>
              </a:pathLst>
            </a:custGeom>
            <a:solidFill>
              <a:srgbClr val="3C3C3B"/>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5" name="شكل حر: شكل 34">
              <a:extLst>
                <a:ext uri="{FF2B5EF4-FFF2-40B4-BE49-F238E27FC236}">
                  <a16:creationId xmlns:a16="http://schemas.microsoft.com/office/drawing/2014/main" id="{A3E1AE45-4AC4-4FB4-BA28-15B388EC94D8}"/>
                </a:ext>
              </a:extLst>
            </p:cNvPr>
            <p:cNvSpPr/>
            <p:nvPr/>
          </p:nvSpPr>
          <p:spPr>
            <a:xfrm>
              <a:off x="3059672" y="697278"/>
              <a:ext cx="267417" cy="326843"/>
            </a:xfrm>
            <a:custGeom>
              <a:avLst/>
              <a:gdLst>
                <a:gd name="connsiteX0" fmla="*/ 164418 w 171450"/>
                <a:gd name="connsiteY0" fmla="*/ 122622 h 209550"/>
                <a:gd name="connsiteX1" fmla="*/ 172038 w 171450"/>
                <a:gd name="connsiteY1" fmla="*/ 76902 h 209550"/>
                <a:gd name="connsiteX2" fmla="*/ 84408 w 171450"/>
                <a:gd name="connsiteY2" fmla="*/ 702 h 209550"/>
                <a:gd name="connsiteX3" fmla="*/ 8208 w 171450"/>
                <a:gd name="connsiteY3" fmla="*/ 89285 h 209550"/>
                <a:gd name="connsiteX4" fmla="*/ 12970 w 171450"/>
                <a:gd name="connsiteY4" fmla="*/ 99762 h 209550"/>
                <a:gd name="connsiteX5" fmla="*/ 588 w 171450"/>
                <a:gd name="connsiteY5" fmla="*/ 133100 h 209550"/>
                <a:gd name="connsiteX6" fmla="*/ 7255 w 171450"/>
                <a:gd name="connsiteY6" fmla="*/ 145482 h 209550"/>
                <a:gd name="connsiteX7" fmla="*/ 15828 w 171450"/>
                <a:gd name="connsiteY7" fmla="*/ 147387 h 209550"/>
                <a:gd name="connsiteX8" fmla="*/ 15828 w 171450"/>
                <a:gd name="connsiteY8" fmla="*/ 178820 h 209550"/>
                <a:gd name="connsiteX9" fmla="*/ 43450 w 171450"/>
                <a:gd name="connsiteY9" fmla="*/ 215015 h 209550"/>
                <a:gd name="connsiteX10" fmla="*/ 118698 w 171450"/>
                <a:gd name="connsiteY10" fmla="*/ 130242 h 209550"/>
                <a:gd name="connsiteX11" fmla="*/ 164418 w 171450"/>
                <a:gd name="connsiteY11" fmla="*/ 122622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450" h="209550">
                  <a:moveTo>
                    <a:pt x="164418" y="122622"/>
                  </a:moveTo>
                  <a:cubicBezTo>
                    <a:pt x="171085" y="104525"/>
                    <a:pt x="171085" y="96905"/>
                    <a:pt x="172038" y="76902"/>
                  </a:cubicBezTo>
                  <a:cubicBezTo>
                    <a:pt x="168228" y="-12633"/>
                    <a:pt x="116793" y="702"/>
                    <a:pt x="84408" y="702"/>
                  </a:cubicBezTo>
                  <a:cubicBezTo>
                    <a:pt x="45355" y="2607"/>
                    <a:pt x="9160" y="29277"/>
                    <a:pt x="8208" y="89285"/>
                  </a:cubicBezTo>
                  <a:cubicBezTo>
                    <a:pt x="10113" y="95000"/>
                    <a:pt x="12970" y="99762"/>
                    <a:pt x="12970" y="99762"/>
                  </a:cubicBezTo>
                  <a:lnTo>
                    <a:pt x="588" y="133100"/>
                  </a:lnTo>
                  <a:cubicBezTo>
                    <a:pt x="-1317" y="138815"/>
                    <a:pt x="1540" y="144530"/>
                    <a:pt x="7255" y="145482"/>
                  </a:cubicBezTo>
                  <a:lnTo>
                    <a:pt x="15828" y="147387"/>
                  </a:lnTo>
                  <a:cubicBezTo>
                    <a:pt x="15828" y="153102"/>
                    <a:pt x="15828" y="178820"/>
                    <a:pt x="15828" y="178820"/>
                  </a:cubicBezTo>
                  <a:cubicBezTo>
                    <a:pt x="16780" y="194060"/>
                    <a:pt x="23448" y="217872"/>
                    <a:pt x="43450" y="215015"/>
                  </a:cubicBezTo>
                  <a:cubicBezTo>
                    <a:pt x="101553" y="209300"/>
                    <a:pt x="123460" y="181677"/>
                    <a:pt x="118698" y="130242"/>
                  </a:cubicBezTo>
                  <a:cubicBezTo>
                    <a:pt x="132033" y="130242"/>
                    <a:pt x="159655" y="135957"/>
                    <a:pt x="164418" y="122622"/>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6" name="شكل حر: شكل 35">
              <a:extLst>
                <a:ext uri="{FF2B5EF4-FFF2-40B4-BE49-F238E27FC236}">
                  <a16:creationId xmlns:a16="http://schemas.microsoft.com/office/drawing/2014/main" id="{C7A2CB4D-AAC6-4B8E-AF5E-C316CEA5F4CD}"/>
                </a:ext>
              </a:extLst>
            </p:cNvPr>
            <p:cNvSpPr/>
            <p:nvPr/>
          </p:nvSpPr>
          <p:spPr>
            <a:xfrm>
              <a:off x="3078036" y="681859"/>
              <a:ext cx="252561" cy="267417"/>
            </a:xfrm>
            <a:custGeom>
              <a:avLst/>
              <a:gdLst>
                <a:gd name="connsiteX0" fmla="*/ 143118 w 161925"/>
                <a:gd name="connsiteY0" fmla="*/ 172513 h 171450"/>
                <a:gd name="connsiteX1" fmla="*/ 116448 w 161925"/>
                <a:gd name="connsiteY1" fmla="*/ 117268 h 171450"/>
                <a:gd name="connsiteX2" fmla="*/ 99303 w 161925"/>
                <a:gd name="connsiteY2" fmla="*/ 137271 h 171450"/>
                <a:gd name="connsiteX3" fmla="*/ 79301 w 161925"/>
                <a:gd name="connsiteY3" fmla="*/ 138223 h 171450"/>
                <a:gd name="connsiteX4" fmla="*/ 5958 w 161925"/>
                <a:gd name="connsiteY4" fmla="*/ 53451 h 171450"/>
                <a:gd name="connsiteX5" fmla="*/ 80253 w 161925"/>
                <a:gd name="connsiteY5" fmla="*/ 111 h 171450"/>
                <a:gd name="connsiteX6" fmla="*/ 168836 w 161925"/>
                <a:gd name="connsiteY6" fmla="*/ 68691 h 171450"/>
                <a:gd name="connsiteX7" fmla="*/ 143118 w 161925"/>
                <a:gd name="connsiteY7" fmla="*/ 172513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71450">
                  <a:moveTo>
                    <a:pt x="143118" y="172513"/>
                  </a:moveTo>
                  <a:cubicBezTo>
                    <a:pt x="97398" y="185848"/>
                    <a:pt x="116448" y="117268"/>
                    <a:pt x="116448" y="117268"/>
                  </a:cubicBezTo>
                  <a:cubicBezTo>
                    <a:pt x="116448" y="117268"/>
                    <a:pt x="104066" y="131556"/>
                    <a:pt x="99303" y="137271"/>
                  </a:cubicBezTo>
                  <a:cubicBezTo>
                    <a:pt x="89778" y="137271"/>
                    <a:pt x="88826" y="138223"/>
                    <a:pt x="79301" y="138223"/>
                  </a:cubicBezTo>
                  <a:cubicBezTo>
                    <a:pt x="75491" y="79168"/>
                    <a:pt x="88826" y="34401"/>
                    <a:pt x="5958" y="53451"/>
                  </a:cubicBezTo>
                  <a:cubicBezTo>
                    <a:pt x="-10234" y="50593"/>
                    <a:pt x="4053" y="-2747"/>
                    <a:pt x="80253" y="111"/>
                  </a:cubicBezTo>
                  <a:cubicBezTo>
                    <a:pt x="125021" y="2016"/>
                    <a:pt x="162168" y="24876"/>
                    <a:pt x="168836" y="68691"/>
                  </a:cubicBezTo>
                  <a:cubicBezTo>
                    <a:pt x="172646" y="97266"/>
                    <a:pt x="175503" y="133461"/>
                    <a:pt x="143118" y="172513"/>
                  </a:cubicBezTo>
                  <a:close/>
                </a:path>
              </a:pathLst>
            </a:custGeom>
            <a:solidFill>
              <a:srgbClr val="3C3C3B"/>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7" name="شكل حر: شكل 36">
              <a:extLst>
                <a:ext uri="{FF2B5EF4-FFF2-40B4-BE49-F238E27FC236}">
                  <a16:creationId xmlns:a16="http://schemas.microsoft.com/office/drawing/2014/main" id="{E71630F9-50F7-41E8-B276-A487659E7F0A}"/>
                </a:ext>
              </a:extLst>
            </p:cNvPr>
            <p:cNvSpPr/>
            <p:nvPr/>
          </p:nvSpPr>
          <p:spPr>
            <a:xfrm>
              <a:off x="3226946" y="833426"/>
              <a:ext cx="44570" cy="74283"/>
            </a:xfrm>
            <a:custGeom>
              <a:avLst/>
              <a:gdLst>
                <a:gd name="connsiteX0" fmla="*/ 31455 w 28575"/>
                <a:gd name="connsiteY0" fmla="*/ 21045 h 47625"/>
                <a:gd name="connsiteX1" fmla="*/ 10500 w 28575"/>
                <a:gd name="connsiteY1" fmla="*/ 51525 h 47625"/>
                <a:gd name="connsiteX2" fmla="*/ 23 w 28575"/>
                <a:gd name="connsiteY2" fmla="*/ 25808 h 47625"/>
                <a:gd name="connsiteX3" fmla="*/ 9548 w 28575"/>
                <a:gd name="connsiteY3" fmla="*/ 1043 h 47625"/>
                <a:gd name="connsiteX4" fmla="*/ 31455 w 28575"/>
                <a:gd name="connsiteY4" fmla="*/ 2104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31455" y="21045"/>
                  </a:moveTo>
                  <a:cubicBezTo>
                    <a:pt x="31455" y="35333"/>
                    <a:pt x="20025" y="51525"/>
                    <a:pt x="10500" y="51525"/>
                  </a:cubicBezTo>
                  <a:cubicBezTo>
                    <a:pt x="975" y="51525"/>
                    <a:pt x="23" y="40095"/>
                    <a:pt x="23" y="25808"/>
                  </a:cubicBezTo>
                  <a:cubicBezTo>
                    <a:pt x="23" y="16283"/>
                    <a:pt x="-930" y="3900"/>
                    <a:pt x="9548" y="1043"/>
                  </a:cubicBezTo>
                  <a:cubicBezTo>
                    <a:pt x="18120" y="-1815"/>
                    <a:pt x="30503" y="90"/>
                    <a:pt x="31455" y="21045"/>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8" name="شكل حر: شكل 37">
              <a:extLst>
                <a:ext uri="{FF2B5EF4-FFF2-40B4-BE49-F238E27FC236}">
                  <a16:creationId xmlns:a16="http://schemas.microsoft.com/office/drawing/2014/main" id="{42394E05-F465-4EF8-AC6E-06CF6EAAF97B}"/>
                </a:ext>
              </a:extLst>
            </p:cNvPr>
            <p:cNvSpPr/>
            <p:nvPr/>
          </p:nvSpPr>
          <p:spPr>
            <a:xfrm>
              <a:off x="3057616" y="1236179"/>
              <a:ext cx="460552" cy="460552"/>
            </a:xfrm>
            <a:custGeom>
              <a:avLst/>
              <a:gdLst>
                <a:gd name="connsiteX0" fmla="*/ 229553 w 295275"/>
                <a:gd name="connsiteY0" fmla="*/ 125730 h 295275"/>
                <a:gd name="connsiteX1" fmla="*/ 106680 w 295275"/>
                <a:gd name="connsiteY1" fmla="*/ 217170 h 295275"/>
                <a:gd name="connsiteX2" fmla="*/ 0 w 295275"/>
                <a:gd name="connsiteY2" fmla="*/ 303848 h 295275"/>
                <a:gd name="connsiteX3" fmla="*/ 298133 w 295275"/>
                <a:gd name="connsiteY3" fmla="*/ 303848 h 295275"/>
                <a:gd name="connsiteX4" fmla="*/ 293370 w 295275"/>
                <a:gd name="connsiteY4" fmla="*/ 17145 h 295275"/>
                <a:gd name="connsiteX5" fmla="*/ 211455 w 295275"/>
                <a:gd name="connsiteY5" fmla="*/ 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75" h="295275">
                  <a:moveTo>
                    <a:pt x="229553" y="125730"/>
                  </a:moveTo>
                  <a:lnTo>
                    <a:pt x="106680" y="217170"/>
                  </a:lnTo>
                  <a:lnTo>
                    <a:pt x="0" y="303848"/>
                  </a:lnTo>
                  <a:lnTo>
                    <a:pt x="298133" y="303848"/>
                  </a:lnTo>
                  <a:lnTo>
                    <a:pt x="293370" y="17145"/>
                  </a:lnTo>
                  <a:lnTo>
                    <a:pt x="211455" y="0"/>
                  </a:lnTo>
                  <a:close/>
                </a:path>
              </a:pathLst>
            </a:custGeom>
            <a:solidFill>
              <a:srgbClr val="1D1D1B">
                <a:alpha val="20000"/>
              </a:srgbClr>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9" name="شكل حر: شكل 38">
              <a:extLst>
                <a:ext uri="{FF2B5EF4-FFF2-40B4-BE49-F238E27FC236}">
                  <a16:creationId xmlns:a16="http://schemas.microsoft.com/office/drawing/2014/main" id="{BD310D06-FDEE-4250-A30F-697BFAABA5EE}"/>
                </a:ext>
              </a:extLst>
            </p:cNvPr>
            <p:cNvSpPr/>
            <p:nvPr/>
          </p:nvSpPr>
          <p:spPr>
            <a:xfrm>
              <a:off x="3076013" y="1544277"/>
              <a:ext cx="133709" cy="44570"/>
            </a:xfrm>
            <a:custGeom>
              <a:avLst/>
              <a:gdLst>
                <a:gd name="connsiteX0" fmla="*/ 90123 w 85725"/>
                <a:gd name="connsiteY0" fmla="*/ 26305 h 28575"/>
                <a:gd name="connsiteX1" fmla="*/ 90123 w 85725"/>
                <a:gd name="connsiteY1" fmla="*/ 26305 h 28575"/>
                <a:gd name="connsiteX2" fmla="*/ 80598 w 85725"/>
                <a:gd name="connsiteY2" fmla="*/ 14875 h 28575"/>
                <a:gd name="connsiteX3" fmla="*/ 13923 w 85725"/>
                <a:gd name="connsiteY3" fmla="*/ 588 h 28575"/>
                <a:gd name="connsiteX4" fmla="*/ 588 w 85725"/>
                <a:gd name="connsiteY4" fmla="*/ 7255 h 28575"/>
                <a:gd name="connsiteX5" fmla="*/ 588 w 85725"/>
                <a:gd name="connsiteY5" fmla="*/ 7255 h 28575"/>
                <a:gd name="connsiteX6" fmla="*/ 7255 w 85725"/>
                <a:gd name="connsiteY6" fmla="*/ 20590 h 28575"/>
                <a:gd name="connsiteX7" fmla="*/ 76788 w 85725"/>
                <a:gd name="connsiteY7" fmla="*/ 35830 h 28575"/>
                <a:gd name="connsiteX8" fmla="*/ 90123 w 85725"/>
                <a:gd name="connsiteY8" fmla="*/ 2630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28575">
                  <a:moveTo>
                    <a:pt x="90123" y="26305"/>
                  </a:moveTo>
                  <a:cubicBezTo>
                    <a:pt x="90123" y="26305"/>
                    <a:pt x="90123" y="26305"/>
                    <a:pt x="90123" y="26305"/>
                  </a:cubicBezTo>
                  <a:cubicBezTo>
                    <a:pt x="91075" y="20590"/>
                    <a:pt x="86313" y="15828"/>
                    <a:pt x="80598" y="14875"/>
                  </a:cubicBezTo>
                  <a:cubicBezTo>
                    <a:pt x="56785" y="12970"/>
                    <a:pt x="34878" y="8208"/>
                    <a:pt x="13923" y="588"/>
                  </a:cubicBezTo>
                  <a:cubicBezTo>
                    <a:pt x="8208" y="-1317"/>
                    <a:pt x="2493" y="1540"/>
                    <a:pt x="588" y="7255"/>
                  </a:cubicBezTo>
                  <a:cubicBezTo>
                    <a:pt x="588" y="7255"/>
                    <a:pt x="588" y="7255"/>
                    <a:pt x="588" y="7255"/>
                  </a:cubicBezTo>
                  <a:cubicBezTo>
                    <a:pt x="-1317" y="12970"/>
                    <a:pt x="1540" y="18685"/>
                    <a:pt x="7255" y="20590"/>
                  </a:cubicBezTo>
                  <a:cubicBezTo>
                    <a:pt x="29163" y="28210"/>
                    <a:pt x="52975" y="32973"/>
                    <a:pt x="76788" y="35830"/>
                  </a:cubicBezTo>
                  <a:cubicBezTo>
                    <a:pt x="83455" y="36783"/>
                    <a:pt x="89170" y="32020"/>
                    <a:pt x="90123" y="26305"/>
                  </a:cubicBez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0" name="شكل حر: شكل 39">
              <a:extLst>
                <a:ext uri="{FF2B5EF4-FFF2-40B4-BE49-F238E27FC236}">
                  <a16:creationId xmlns:a16="http://schemas.microsoft.com/office/drawing/2014/main" id="{6209B8F2-EFCD-478D-8CFB-1DDEDEB2B882}"/>
                </a:ext>
              </a:extLst>
            </p:cNvPr>
            <p:cNvSpPr/>
            <p:nvPr/>
          </p:nvSpPr>
          <p:spPr>
            <a:xfrm>
              <a:off x="3194655" y="1565427"/>
              <a:ext cx="89139" cy="89139"/>
            </a:xfrm>
            <a:custGeom>
              <a:avLst/>
              <a:gdLst>
                <a:gd name="connsiteX0" fmla="*/ 0 w 57150"/>
                <a:gd name="connsiteY0" fmla="*/ 9227 h 57150"/>
                <a:gd name="connsiteX1" fmla="*/ 50602 w 57150"/>
                <a:gd name="connsiteY1" fmla="*/ 0 h 57150"/>
                <a:gd name="connsiteX2" fmla="*/ 60684 w 57150"/>
                <a:gd name="connsiteY2" fmla="*/ 55287 h 57150"/>
                <a:gd name="connsiteX3" fmla="*/ 10082 w 57150"/>
                <a:gd name="connsiteY3" fmla="*/ 64515 h 57150"/>
              </a:gdLst>
              <a:ahLst/>
              <a:cxnLst>
                <a:cxn ang="0">
                  <a:pos x="connsiteX0" y="connsiteY0"/>
                </a:cxn>
                <a:cxn ang="0">
                  <a:pos x="connsiteX1" y="connsiteY1"/>
                </a:cxn>
                <a:cxn ang="0">
                  <a:pos x="connsiteX2" y="connsiteY2"/>
                </a:cxn>
                <a:cxn ang="0">
                  <a:pos x="connsiteX3" y="connsiteY3"/>
                </a:cxn>
              </a:cxnLst>
              <a:rect l="l" t="t" r="r" b="b"/>
              <a:pathLst>
                <a:path w="57150" h="57150">
                  <a:moveTo>
                    <a:pt x="0" y="9227"/>
                  </a:moveTo>
                  <a:lnTo>
                    <a:pt x="50602" y="0"/>
                  </a:lnTo>
                  <a:lnTo>
                    <a:pt x="60684" y="55287"/>
                  </a:lnTo>
                  <a:lnTo>
                    <a:pt x="10082" y="64515"/>
                  </a:ln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1" name="شكل حر: شكل 40">
              <a:extLst>
                <a:ext uri="{FF2B5EF4-FFF2-40B4-BE49-F238E27FC236}">
                  <a16:creationId xmlns:a16="http://schemas.microsoft.com/office/drawing/2014/main" id="{E9587F65-D7C6-4A36-BF75-77F9B4EA5DCF}"/>
                </a:ext>
              </a:extLst>
            </p:cNvPr>
            <p:cNvSpPr/>
            <p:nvPr/>
          </p:nvSpPr>
          <p:spPr>
            <a:xfrm>
              <a:off x="3023218" y="1573140"/>
              <a:ext cx="148565" cy="44570"/>
            </a:xfrm>
            <a:custGeom>
              <a:avLst/>
              <a:gdLst>
                <a:gd name="connsiteX0" fmla="*/ 95397 w 95250"/>
                <a:gd name="connsiteY0" fmla="*/ 7801 h 28575"/>
                <a:gd name="connsiteX1" fmla="*/ 95397 w 95250"/>
                <a:gd name="connsiteY1" fmla="*/ 7801 h 28575"/>
                <a:gd name="connsiteX2" fmla="*/ 83967 w 95250"/>
                <a:gd name="connsiteY2" fmla="*/ 180 h 28575"/>
                <a:gd name="connsiteX3" fmla="*/ 7767 w 95250"/>
                <a:gd name="connsiteY3" fmla="*/ 14468 h 28575"/>
                <a:gd name="connsiteX4" fmla="*/ 147 w 95250"/>
                <a:gd name="connsiteY4" fmla="*/ 25898 h 28575"/>
                <a:gd name="connsiteX5" fmla="*/ 147 w 95250"/>
                <a:gd name="connsiteY5" fmla="*/ 25898 h 28575"/>
                <a:gd name="connsiteX6" fmla="*/ 11577 w 95250"/>
                <a:gd name="connsiteY6" fmla="*/ 33518 h 28575"/>
                <a:gd name="connsiteX7" fmla="*/ 87777 w 95250"/>
                <a:gd name="connsiteY7" fmla="*/ 19230 h 28575"/>
                <a:gd name="connsiteX8" fmla="*/ 95397 w 95250"/>
                <a:gd name="connsiteY8" fmla="*/ 780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28575">
                  <a:moveTo>
                    <a:pt x="95397" y="7801"/>
                  </a:moveTo>
                  <a:lnTo>
                    <a:pt x="95397" y="7801"/>
                  </a:lnTo>
                  <a:cubicBezTo>
                    <a:pt x="94444" y="2086"/>
                    <a:pt x="89682" y="-772"/>
                    <a:pt x="83967" y="180"/>
                  </a:cubicBezTo>
                  <a:lnTo>
                    <a:pt x="7767" y="14468"/>
                  </a:lnTo>
                  <a:cubicBezTo>
                    <a:pt x="3004" y="15420"/>
                    <a:pt x="-806" y="20183"/>
                    <a:pt x="147" y="25898"/>
                  </a:cubicBezTo>
                  <a:lnTo>
                    <a:pt x="147" y="25898"/>
                  </a:lnTo>
                  <a:cubicBezTo>
                    <a:pt x="1099" y="30661"/>
                    <a:pt x="5862" y="34470"/>
                    <a:pt x="11577" y="33518"/>
                  </a:cubicBezTo>
                  <a:lnTo>
                    <a:pt x="87777" y="19230"/>
                  </a:lnTo>
                  <a:cubicBezTo>
                    <a:pt x="92539" y="18278"/>
                    <a:pt x="96349" y="13516"/>
                    <a:pt x="95397" y="7801"/>
                  </a:cubicBez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2" name="شكل حر: شكل 41">
              <a:extLst>
                <a:ext uri="{FF2B5EF4-FFF2-40B4-BE49-F238E27FC236}">
                  <a16:creationId xmlns:a16="http://schemas.microsoft.com/office/drawing/2014/main" id="{A7072CE6-4F47-4334-9D33-DBECAA44A2D6}"/>
                </a:ext>
              </a:extLst>
            </p:cNvPr>
            <p:cNvSpPr/>
            <p:nvPr/>
          </p:nvSpPr>
          <p:spPr>
            <a:xfrm>
              <a:off x="3049959" y="1610281"/>
              <a:ext cx="74283" cy="29713"/>
            </a:xfrm>
            <a:custGeom>
              <a:avLst/>
              <a:gdLst>
                <a:gd name="connsiteX0" fmla="*/ 54440 w 47625"/>
                <a:gd name="connsiteY0" fmla="*/ 7801 h 19050"/>
                <a:gd name="connsiteX1" fmla="*/ 54440 w 47625"/>
                <a:gd name="connsiteY1" fmla="*/ 7801 h 19050"/>
                <a:gd name="connsiteX2" fmla="*/ 43009 w 47625"/>
                <a:gd name="connsiteY2" fmla="*/ 180 h 19050"/>
                <a:gd name="connsiteX3" fmla="*/ 7767 w 47625"/>
                <a:gd name="connsiteY3" fmla="*/ 6848 h 19050"/>
                <a:gd name="connsiteX4" fmla="*/ 147 w 47625"/>
                <a:gd name="connsiteY4" fmla="*/ 18278 h 19050"/>
                <a:gd name="connsiteX5" fmla="*/ 147 w 47625"/>
                <a:gd name="connsiteY5" fmla="*/ 18278 h 19050"/>
                <a:gd name="connsiteX6" fmla="*/ 11577 w 47625"/>
                <a:gd name="connsiteY6" fmla="*/ 25898 h 19050"/>
                <a:gd name="connsiteX7" fmla="*/ 46820 w 47625"/>
                <a:gd name="connsiteY7" fmla="*/ 19230 h 19050"/>
                <a:gd name="connsiteX8" fmla="*/ 54440 w 47625"/>
                <a:gd name="connsiteY8" fmla="*/ 780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19050">
                  <a:moveTo>
                    <a:pt x="54440" y="7801"/>
                  </a:moveTo>
                  <a:lnTo>
                    <a:pt x="54440" y="7801"/>
                  </a:lnTo>
                  <a:cubicBezTo>
                    <a:pt x="53487" y="2086"/>
                    <a:pt x="48724" y="-772"/>
                    <a:pt x="43009" y="180"/>
                  </a:cubicBezTo>
                  <a:lnTo>
                    <a:pt x="7767" y="6848"/>
                  </a:lnTo>
                  <a:cubicBezTo>
                    <a:pt x="3004" y="7801"/>
                    <a:pt x="-806" y="12563"/>
                    <a:pt x="147" y="18278"/>
                  </a:cubicBezTo>
                  <a:lnTo>
                    <a:pt x="147" y="18278"/>
                  </a:lnTo>
                  <a:cubicBezTo>
                    <a:pt x="1099" y="23041"/>
                    <a:pt x="5862" y="26851"/>
                    <a:pt x="11577" y="25898"/>
                  </a:cubicBezTo>
                  <a:lnTo>
                    <a:pt x="46820" y="19230"/>
                  </a:lnTo>
                  <a:cubicBezTo>
                    <a:pt x="51582" y="18278"/>
                    <a:pt x="55392" y="13516"/>
                    <a:pt x="54440" y="7801"/>
                  </a:cubicBez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3" name="شكل حر: شكل 42">
              <a:extLst>
                <a:ext uri="{FF2B5EF4-FFF2-40B4-BE49-F238E27FC236}">
                  <a16:creationId xmlns:a16="http://schemas.microsoft.com/office/drawing/2014/main" id="{91D25413-AE9E-4167-A31D-A25220B629B6}"/>
                </a:ext>
              </a:extLst>
            </p:cNvPr>
            <p:cNvSpPr/>
            <p:nvPr/>
          </p:nvSpPr>
          <p:spPr>
            <a:xfrm>
              <a:off x="3079672" y="1637024"/>
              <a:ext cx="74283" cy="29713"/>
            </a:xfrm>
            <a:custGeom>
              <a:avLst/>
              <a:gdLst>
                <a:gd name="connsiteX0" fmla="*/ 48724 w 47625"/>
                <a:gd name="connsiteY0" fmla="*/ 7800 h 19050"/>
                <a:gd name="connsiteX1" fmla="*/ 48724 w 47625"/>
                <a:gd name="connsiteY1" fmla="*/ 7800 h 19050"/>
                <a:gd name="connsiteX2" fmla="*/ 37295 w 47625"/>
                <a:gd name="connsiteY2" fmla="*/ 180 h 19050"/>
                <a:gd name="connsiteX3" fmla="*/ 7767 w 47625"/>
                <a:gd name="connsiteY3" fmla="*/ 5895 h 19050"/>
                <a:gd name="connsiteX4" fmla="*/ 147 w 47625"/>
                <a:gd name="connsiteY4" fmla="*/ 17325 h 19050"/>
                <a:gd name="connsiteX5" fmla="*/ 147 w 47625"/>
                <a:gd name="connsiteY5" fmla="*/ 17325 h 19050"/>
                <a:gd name="connsiteX6" fmla="*/ 11577 w 47625"/>
                <a:gd name="connsiteY6" fmla="*/ 24945 h 19050"/>
                <a:gd name="connsiteX7" fmla="*/ 41104 w 47625"/>
                <a:gd name="connsiteY7" fmla="*/ 19230 h 19050"/>
                <a:gd name="connsiteX8" fmla="*/ 48724 w 47625"/>
                <a:gd name="connsiteY8" fmla="*/ 780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19050">
                  <a:moveTo>
                    <a:pt x="48724" y="7800"/>
                  </a:moveTo>
                  <a:lnTo>
                    <a:pt x="48724" y="7800"/>
                  </a:lnTo>
                  <a:cubicBezTo>
                    <a:pt x="47772" y="2085"/>
                    <a:pt x="43009" y="-772"/>
                    <a:pt x="37295" y="180"/>
                  </a:cubicBezTo>
                  <a:lnTo>
                    <a:pt x="7767" y="5895"/>
                  </a:lnTo>
                  <a:cubicBezTo>
                    <a:pt x="3004" y="6848"/>
                    <a:pt x="-806" y="11610"/>
                    <a:pt x="147" y="17325"/>
                  </a:cubicBezTo>
                  <a:lnTo>
                    <a:pt x="147" y="17325"/>
                  </a:lnTo>
                  <a:cubicBezTo>
                    <a:pt x="1099" y="22088"/>
                    <a:pt x="5862" y="25898"/>
                    <a:pt x="11577" y="24945"/>
                  </a:cubicBezTo>
                  <a:lnTo>
                    <a:pt x="41104" y="19230"/>
                  </a:lnTo>
                  <a:cubicBezTo>
                    <a:pt x="45867" y="18278"/>
                    <a:pt x="49677" y="13516"/>
                    <a:pt x="48724" y="7800"/>
                  </a:cubicBez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4" name="شكل حر: شكل 43">
              <a:extLst>
                <a:ext uri="{FF2B5EF4-FFF2-40B4-BE49-F238E27FC236}">
                  <a16:creationId xmlns:a16="http://schemas.microsoft.com/office/drawing/2014/main" id="{7737ABA0-B310-40C4-B97F-734DC2A5323A}"/>
                </a:ext>
              </a:extLst>
            </p:cNvPr>
            <p:cNvSpPr/>
            <p:nvPr/>
          </p:nvSpPr>
          <p:spPr>
            <a:xfrm>
              <a:off x="3092988" y="1666734"/>
              <a:ext cx="59426" cy="29713"/>
            </a:xfrm>
            <a:custGeom>
              <a:avLst/>
              <a:gdLst>
                <a:gd name="connsiteX0" fmla="*/ 43045 w 38100"/>
                <a:gd name="connsiteY0" fmla="*/ 6850 h 19050"/>
                <a:gd name="connsiteX1" fmla="*/ 43045 w 38100"/>
                <a:gd name="connsiteY1" fmla="*/ 6850 h 19050"/>
                <a:gd name="connsiteX2" fmla="*/ 33520 w 38100"/>
                <a:gd name="connsiteY2" fmla="*/ 182 h 19050"/>
                <a:gd name="connsiteX3" fmla="*/ 6850 w 38100"/>
                <a:gd name="connsiteY3" fmla="*/ 4945 h 19050"/>
                <a:gd name="connsiteX4" fmla="*/ 183 w 38100"/>
                <a:gd name="connsiteY4" fmla="*/ 14470 h 19050"/>
                <a:gd name="connsiteX5" fmla="*/ 183 w 38100"/>
                <a:gd name="connsiteY5" fmla="*/ 14470 h 19050"/>
                <a:gd name="connsiteX6" fmla="*/ 9708 w 38100"/>
                <a:gd name="connsiteY6" fmla="*/ 21137 h 19050"/>
                <a:gd name="connsiteX7" fmla="*/ 36378 w 38100"/>
                <a:gd name="connsiteY7" fmla="*/ 16375 h 19050"/>
                <a:gd name="connsiteX8" fmla="*/ 43045 w 38100"/>
                <a:gd name="connsiteY8" fmla="*/ 68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19050">
                  <a:moveTo>
                    <a:pt x="43045" y="6850"/>
                  </a:moveTo>
                  <a:lnTo>
                    <a:pt x="43045" y="6850"/>
                  </a:lnTo>
                  <a:cubicBezTo>
                    <a:pt x="42092" y="2087"/>
                    <a:pt x="37330" y="-770"/>
                    <a:pt x="33520" y="182"/>
                  </a:cubicBezTo>
                  <a:lnTo>
                    <a:pt x="6850" y="4945"/>
                  </a:lnTo>
                  <a:cubicBezTo>
                    <a:pt x="2087" y="5897"/>
                    <a:pt x="-770" y="10660"/>
                    <a:pt x="183" y="14470"/>
                  </a:cubicBezTo>
                  <a:lnTo>
                    <a:pt x="183" y="14470"/>
                  </a:lnTo>
                  <a:cubicBezTo>
                    <a:pt x="1135" y="19232"/>
                    <a:pt x="5897" y="22090"/>
                    <a:pt x="9708" y="21137"/>
                  </a:cubicBezTo>
                  <a:lnTo>
                    <a:pt x="36378" y="16375"/>
                  </a:lnTo>
                  <a:cubicBezTo>
                    <a:pt x="41140" y="16375"/>
                    <a:pt x="43997" y="11612"/>
                    <a:pt x="43045" y="6850"/>
                  </a:cubicBez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5" name="شكل حر: شكل 44">
              <a:extLst>
                <a:ext uri="{FF2B5EF4-FFF2-40B4-BE49-F238E27FC236}">
                  <a16:creationId xmlns:a16="http://schemas.microsoft.com/office/drawing/2014/main" id="{19CCE134-9BF1-4DBD-A0D9-8FC500F576FD}"/>
                </a:ext>
              </a:extLst>
            </p:cNvPr>
            <p:cNvSpPr/>
            <p:nvPr/>
          </p:nvSpPr>
          <p:spPr>
            <a:xfrm>
              <a:off x="3148242" y="1565260"/>
              <a:ext cx="89139" cy="118852"/>
            </a:xfrm>
            <a:custGeom>
              <a:avLst/>
              <a:gdLst>
                <a:gd name="connsiteX0" fmla="*/ 60008 w 57150"/>
                <a:gd name="connsiteY0" fmla="*/ 42380 h 76200"/>
                <a:gd name="connsiteX1" fmla="*/ 56197 w 57150"/>
                <a:gd name="connsiteY1" fmla="*/ 23330 h 76200"/>
                <a:gd name="connsiteX2" fmla="*/ 22860 w 57150"/>
                <a:gd name="connsiteY2" fmla="*/ 470 h 76200"/>
                <a:gd name="connsiteX3" fmla="*/ 0 w 57150"/>
                <a:gd name="connsiteY3" fmla="*/ 4280 h 76200"/>
                <a:gd name="connsiteX4" fmla="*/ 13335 w 57150"/>
                <a:gd name="connsiteY4" fmla="*/ 78575 h 76200"/>
                <a:gd name="connsiteX5" fmla="*/ 36195 w 57150"/>
                <a:gd name="connsiteY5" fmla="*/ 74765 h 76200"/>
                <a:gd name="connsiteX6" fmla="*/ 60008 w 57150"/>
                <a:gd name="connsiteY6" fmla="*/ 4238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76200">
                  <a:moveTo>
                    <a:pt x="60008" y="42380"/>
                  </a:moveTo>
                  <a:lnTo>
                    <a:pt x="56197" y="23330"/>
                  </a:lnTo>
                  <a:cubicBezTo>
                    <a:pt x="53340" y="8090"/>
                    <a:pt x="39053" y="-2387"/>
                    <a:pt x="22860" y="470"/>
                  </a:cubicBezTo>
                  <a:lnTo>
                    <a:pt x="0" y="4280"/>
                  </a:lnTo>
                  <a:lnTo>
                    <a:pt x="13335" y="78575"/>
                  </a:lnTo>
                  <a:lnTo>
                    <a:pt x="36195" y="74765"/>
                  </a:lnTo>
                  <a:cubicBezTo>
                    <a:pt x="52388" y="72860"/>
                    <a:pt x="61913" y="57620"/>
                    <a:pt x="60008" y="42380"/>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6" name="شكل حر: شكل 45">
              <a:extLst>
                <a:ext uri="{FF2B5EF4-FFF2-40B4-BE49-F238E27FC236}">
                  <a16:creationId xmlns:a16="http://schemas.microsoft.com/office/drawing/2014/main" id="{611161D8-0A75-4AD8-BEB8-7606AD4EC907}"/>
                </a:ext>
              </a:extLst>
            </p:cNvPr>
            <p:cNvSpPr/>
            <p:nvPr/>
          </p:nvSpPr>
          <p:spPr>
            <a:xfrm>
              <a:off x="3104929" y="1574907"/>
              <a:ext cx="59426" cy="103996"/>
            </a:xfrm>
            <a:custGeom>
              <a:avLst/>
              <a:gdLst>
                <a:gd name="connsiteX0" fmla="*/ 44914 w 38100"/>
                <a:gd name="connsiteY0" fmla="*/ 72390 h 66675"/>
                <a:gd name="connsiteX1" fmla="*/ 27769 w 38100"/>
                <a:gd name="connsiteY1" fmla="*/ 75248 h 66675"/>
                <a:gd name="connsiteX2" fmla="*/ 18244 w 38100"/>
                <a:gd name="connsiteY2" fmla="*/ 68580 h 66675"/>
                <a:gd name="connsiteX3" fmla="*/ 18244 w 38100"/>
                <a:gd name="connsiteY3" fmla="*/ 68580 h 66675"/>
                <a:gd name="connsiteX4" fmla="*/ 24912 w 38100"/>
                <a:gd name="connsiteY4" fmla="*/ 59055 h 66675"/>
                <a:gd name="connsiteX5" fmla="*/ 22054 w 38100"/>
                <a:gd name="connsiteY5" fmla="*/ 60008 h 66675"/>
                <a:gd name="connsiteX6" fmla="*/ 10624 w 38100"/>
                <a:gd name="connsiteY6" fmla="*/ 52388 h 66675"/>
                <a:gd name="connsiteX7" fmla="*/ 10624 w 38100"/>
                <a:gd name="connsiteY7" fmla="*/ 52388 h 66675"/>
                <a:gd name="connsiteX8" fmla="*/ 18244 w 38100"/>
                <a:gd name="connsiteY8" fmla="*/ 40958 h 66675"/>
                <a:gd name="connsiteX9" fmla="*/ 15387 w 38100"/>
                <a:gd name="connsiteY9" fmla="*/ 41910 h 66675"/>
                <a:gd name="connsiteX10" fmla="*/ 3957 w 38100"/>
                <a:gd name="connsiteY10" fmla="*/ 34290 h 66675"/>
                <a:gd name="connsiteX11" fmla="*/ 3957 w 38100"/>
                <a:gd name="connsiteY11" fmla="*/ 34290 h 66675"/>
                <a:gd name="connsiteX12" fmla="*/ 11577 w 38100"/>
                <a:gd name="connsiteY12" fmla="*/ 22860 h 66675"/>
                <a:gd name="connsiteX13" fmla="*/ 147 w 38100"/>
                <a:gd name="connsiteY13" fmla="*/ 15240 h 66675"/>
                <a:gd name="connsiteX14" fmla="*/ 147 w 38100"/>
                <a:gd name="connsiteY14" fmla="*/ 15240 h 66675"/>
                <a:gd name="connsiteX15" fmla="*/ 7767 w 38100"/>
                <a:gd name="connsiteY15" fmla="*/ 3810 h 66675"/>
                <a:gd name="connsiteX16" fmla="*/ 30627 w 38100"/>
                <a:gd name="connsiteY16" fmla="*/ 0 h 66675"/>
                <a:gd name="connsiteX17" fmla="*/ 44914 w 38100"/>
                <a:gd name="connsiteY17" fmla="*/ 7239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100" h="66675">
                  <a:moveTo>
                    <a:pt x="44914" y="72390"/>
                  </a:moveTo>
                  <a:lnTo>
                    <a:pt x="27769" y="75248"/>
                  </a:lnTo>
                  <a:cubicBezTo>
                    <a:pt x="23007" y="76200"/>
                    <a:pt x="18244" y="73343"/>
                    <a:pt x="18244" y="68580"/>
                  </a:cubicBezTo>
                  <a:lnTo>
                    <a:pt x="18244" y="68580"/>
                  </a:lnTo>
                  <a:cubicBezTo>
                    <a:pt x="17292" y="63818"/>
                    <a:pt x="20149" y="59055"/>
                    <a:pt x="24912" y="59055"/>
                  </a:cubicBezTo>
                  <a:lnTo>
                    <a:pt x="22054" y="60008"/>
                  </a:lnTo>
                  <a:cubicBezTo>
                    <a:pt x="17292" y="60960"/>
                    <a:pt x="11577" y="57150"/>
                    <a:pt x="10624" y="52388"/>
                  </a:cubicBezTo>
                  <a:lnTo>
                    <a:pt x="10624" y="52388"/>
                  </a:lnTo>
                  <a:cubicBezTo>
                    <a:pt x="9672" y="47625"/>
                    <a:pt x="13482" y="41910"/>
                    <a:pt x="18244" y="40958"/>
                  </a:cubicBezTo>
                  <a:lnTo>
                    <a:pt x="15387" y="41910"/>
                  </a:lnTo>
                  <a:cubicBezTo>
                    <a:pt x="10624" y="42863"/>
                    <a:pt x="4909" y="39053"/>
                    <a:pt x="3957" y="34290"/>
                  </a:cubicBezTo>
                  <a:lnTo>
                    <a:pt x="3957" y="34290"/>
                  </a:lnTo>
                  <a:cubicBezTo>
                    <a:pt x="3004" y="29528"/>
                    <a:pt x="6814" y="23813"/>
                    <a:pt x="11577" y="22860"/>
                  </a:cubicBezTo>
                  <a:cubicBezTo>
                    <a:pt x="6814" y="23813"/>
                    <a:pt x="1099" y="20003"/>
                    <a:pt x="147" y="15240"/>
                  </a:cubicBezTo>
                  <a:lnTo>
                    <a:pt x="147" y="15240"/>
                  </a:lnTo>
                  <a:cubicBezTo>
                    <a:pt x="-806" y="10478"/>
                    <a:pt x="3004" y="4763"/>
                    <a:pt x="7767" y="3810"/>
                  </a:cubicBezTo>
                  <a:lnTo>
                    <a:pt x="30627" y="0"/>
                  </a:lnTo>
                  <a:lnTo>
                    <a:pt x="44914" y="72390"/>
                  </a:ln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7" name="شكل حر: شكل 46">
              <a:extLst>
                <a:ext uri="{FF2B5EF4-FFF2-40B4-BE49-F238E27FC236}">
                  <a16:creationId xmlns:a16="http://schemas.microsoft.com/office/drawing/2014/main" id="{C286B2D2-049B-4E3F-A18A-457E0175BA77}"/>
                </a:ext>
              </a:extLst>
            </p:cNvPr>
            <p:cNvSpPr/>
            <p:nvPr/>
          </p:nvSpPr>
          <p:spPr>
            <a:xfrm>
              <a:off x="3218066" y="1551137"/>
              <a:ext cx="89139" cy="118852"/>
            </a:xfrm>
            <a:custGeom>
              <a:avLst/>
              <a:gdLst>
                <a:gd name="connsiteX0" fmla="*/ 58103 w 57150"/>
                <a:gd name="connsiteY0" fmla="*/ 65723 h 76200"/>
                <a:gd name="connsiteX1" fmla="*/ 36195 w 57150"/>
                <a:gd name="connsiteY1" fmla="*/ 0 h 76200"/>
                <a:gd name="connsiteX2" fmla="*/ 0 w 57150"/>
                <a:gd name="connsiteY2" fmla="*/ 11430 h 76200"/>
                <a:gd name="connsiteX3" fmla="*/ 20003 w 57150"/>
                <a:gd name="connsiteY3" fmla="*/ 77152 h 76200"/>
              </a:gdLst>
              <a:ahLst/>
              <a:cxnLst>
                <a:cxn ang="0">
                  <a:pos x="connsiteX0" y="connsiteY0"/>
                </a:cxn>
                <a:cxn ang="0">
                  <a:pos x="connsiteX1" y="connsiteY1"/>
                </a:cxn>
                <a:cxn ang="0">
                  <a:pos x="connsiteX2" y="connsiteY2"/>
                </a:cxn>
                <a:cxn ang="0">
                  <a:pos x="connsiteX3" y="connsiteY3"/>
                </a:cxn>
              </a:cxnLst>
              <a:rect l="l" t="t" r="r" b="b"/>
              <a:pathLst>
                <a:path w="57150" h="76200">
                  <a:moveTo>
                    <a:pt x="58103" y="65723"/>
                  </a:moveTo>
                  <a:lnTo>
                    <a:pt x="36195" y="0"/>
                  </a:lnTo>
                  <a:lnTo>
                    <a:pt x="0" y="11430"/>
                  </a:lnTo>
                  <a:lnTo>
                    <a:pt x="20003" y="77152"/>
                  </a:lnTo>
                  <a:close/>
                </a:path>
              </a:pathLst>
            </a:custGeom>
            <a:solidFill>
              <a:srgbClr val="EDEDED"/>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8" name="شكل حر: شكل 47">
              <a:extLst>
                <a:ext uri="{FF2B5EF4-FFF2-40B4-BE49-F238E27FC236}">
                  <a16:creationId xmlns:a16="http://schemas.microsoft.com/office/drawing/2014/main" id="{6F74164D-A8E1-4C0A-BF78-B6D917D9F21B}"/>
                </a:ext>
              </a:extLst>
            </p:cNvPr>
            <p:cNvSpPr/>
            <p:nvPr/>
          </p:nvSpPr>
          <p:spPr>
            <a:xfrm>
              <a:off x="3240352" y="1086779"/>
              <a:ext cx="356556" cy="579404"/>
            </a:xfrm>
            <a:custGeom>
              <a:avLst/>
              <a:gdLst>
                <a:gd name="connsiteX0" fmla="*/ 134303 w 228600"/>
                <a:gd name="connsiteY0" fmla="*/ 228183 h 371475"/>
                <a:gd name="connsiteX1" fmla="*/ 0 w 228600"/>
                <a:gd name="connsiteY1" fmla="*/ 304383 h 371475"/>
                <a:gd name="connsiteX2" fmla="*/ 22860 w 228600"/>
                <a:gd name="connsiteY2" fmla="*/ 378678 h 371475"/>
                <a:gd name="connsiteX3" fmla="*/ 237173 w 228600"/>
                <a:gd name="connsiteY3" fmla="*/ 258663 h 371475"/>
                <a:gd name="connsiteX4" fmla="*/ 198120 w 228600"/>
                <a:gd name="connsiteY4" fmla="*/ 55780 h 371475"/>
                <a:gd name="connsiteX5" fmla="*/ 169545 w 228600"/>
                <a:gd name="connsiteY5" fmla="*/ 8155 h 371475"/>
                <a:gd name="connsiteX6" fmla="*/ 115253 w 228600"/>
                <a:gd name="connsiteY6" fmla="*/ 15775 h 371475"/>
                <a:gd name="connsiteX7" fmla="*/ 91440 w 228600"/>
                <a:gd name="connsiteY7" fmla="*/ 79593 h 371475"/>
                <a:gd name="connsiteX8" fmla="*/ 134303 w 228600"/>
                <a:gd name="connsiteY8" fmla="*/ 228183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600" h="371475">
                  <a:moveTo>
                    <a:pt x="134303" y="228183"/>
                  </a:moveTo>
                  <a:cubicBezTo>
                    <a:pt x="134303" y="228183"/>
                    <a:pt x="69533" y="266283"/>
                    <a:pt x="0" y="304383"/>
                  </a:cubicBezTo>
                  <a:lnTo>
                    <a:pt x="22860" y="378678"/>
                  </a:lnTo>
                  <a:cubicBezTo>
                    <a:pt x="115253" y="355818"/>
                    <a:pt x="243840" y="299620"/>
                    <a:pt x="237173" y="258663"/>
                  </a:cubicBezTo>
                  <a:cubicBezTo>
                    <a:pt x="226695" y="199608"/>
                    <a:pt x="211455" y="115788"/>
                    <a:pt x="198120" y="55780"/>
                  </a:cubicBezTo>
                  <a:cubicBezTo>
                    <a:pt x="194310" y="38635"/>
                    <a:pt x="182880" y="19585"/>
                    <a:pt x="169545" y="8155"/>
                  </a:cubicBezTo>
                  <a:cubicBezTo>
                    <a:pt x="151448" y="-6132"/>
                    <a:pt x="131445" y="-417"/>
                    <a:pt x="115253" y="15775"/>
                  </a:cubicBezTo>
                  <a:cubicBezTo>
                    <a:pt x="100013" y="32920"/>
                    <a:pt x="90488" y="55780"/>
                    <a:pt x="91440" y="79593"/>
                  </a:cubicBezTo>
                  <a:cubicBezTo>
                    <a:pt x="93345" y="104358"/>
                    <a:pt x="134303" y="228183"/>
                    <a:pt x="134303" y="228183"/>
                  </a:cubicBezTo>
                  <a:close/>
                </a:path>
              </a:pathLst>
            </a:custGeom>
            <a:solidFill>
              <a:srgbClr val="57575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9" name="شكل حر: شكل 48">
              <a:extLst>
                <a:ext uri="{FF2B5EF4-FFF2-40B4-BE49-F238E27FC236}">
                  <a16:creationId xmlns:a16="http://schemas.microsoft.com/office/drawing/2014/main" id="{AECEC3B3-F84C-4014-86D1-09EA842701D5}"/>
                </a:ext>
              </a:extLst>
            </p:cNvPr>
            <p:cNvSpPr/>
            <p:nvPr/>
          </p:nvSpPr>
          <p:spPr>
            <a:xfrm>
              <a:off x="3287523" y="1635912"/>
              <a:ext cx="14857" cy="14857"/>
            </a:xfrm>
            <a:custGeom>
              <a:avLst/>
              <a:gdLst>
                <a:gd name="connsiteX0" fmla="*/ 12696 w 9525"/>
                <a:gd name="connsiteY0" fmla="*/ 4788 h 9525"/>
                <a:gd name="connsiteX1" fmla="*/ 11029 w 9525"/>
                <a:gd name="connsiteY1" fmla="*/ 12696 h 9525"/>
                <a:gd name="connsiteX2" fmla="*/ 3120 w 9525"/>
                <a:gd name="connsiteY2" fmla="*/ 11029 h 9525"/>
                <a:gd name="connsiteX3" fmla="*/ 4788 w 9525"/>
                <a:gd name="connsiteY3" fmla="*/ 3120 h 9525"/>
                <a:gd name="connsiteX4" fmla="*/ 12696 w 9525"/>
                <a:gd name="connsiteY4" fmla="*/ 478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2696" y="4788"/>
                  </a:moveTo>
                  <a:cubicBezTo>
                    <a:pt x="14420" y="7432"/>
                    <a:pt x="13673" y="10973"/>
                    <a:pt x="11029" y="12696"/>
                  </a:cubicBezTo>
                  <a:cubicBezTo>
                    <a:pt x="8384" y="14420"/>
                    <a:pt x="4844" y="13673"/>
                    <a:pt x="3120" y="11029"/>
                  </a:cubicBezTo>
                  <a:cubicBezTo>
                    <a:pt x="1397" y="8385"/>
                    <a:pt x="2144" y="4844"/>
                    <a:pt x="4788" y="3120"/>
                  </a:cubicBezTo>
                  <a:cubicBezTo>
                    <a:pt x="7432" y="1397"/>
                    <a:pt x="10973" y="2144"/>
                    <a:pt x="12696" y="4788"/>
                  </a:cubicBezTo>
                  <a:close/>
                </a:path>
              </a:pathLst>
            </a:custGeom>
            <a:solidFill>
              <a:srgbClr val="FFFFFF"/>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50" name="شكل حر: شكل 49">
              <a:extLst>
                <a:ext uri="{FF2B5EF4-FFF2-40B4-BE49-F238E27FC236}">
                  <a16:creationId xmlns:a16="http://schemas.microsoft.com/office/drawing/2014/main" id="{A549CE17-5FF4-4F43-AB2D-C299EDAC63B9}"/>
                </a:ext>
              </a:extLst>
            </p:cNvPr>
            <p:cNvSpPr/>
            <p:nvPr/>
          </p:nvSpPr>
          <p:spPr>
            <a:xfrm>
              <a:off x="3316788" y="1626365"/>
              <a:ext cx="14857" cy="14857"/>
            </a:xfrm>
            <a:custGeom>
              <a:avLst/>
              <a:gdLst>
                <a:gd name="connsiteX0" fmla="*/ 12696 w 9525"/>
                <a:gd name="connsiteY0" fmla="*/ 4787 h 9525"/>
                <a:gd name="connsiteX1" fmla="*/ 11029 w 9525"/>
                <a:gd name="connsiteY1" fmla="*/ 12696 h 9525"/>
                <a:gd name="connsiteX2" fmla="*/ 3121 w 9525"/>
                <a:gd name="connsiteY2" fmla="*/ 11029 h 9525"/>
                <a:gd name="connsiteX3" fmla="*/ 4787 w 9525"/>
                <a:gd name="connsiteY3" fmla="*/ 3121 h 9525"/>
                <a:gd name="connsiteX4" fmla="*/ 12696 w 9525"/>
                <a:gd name="connsiteY4" fmla="*/ 4787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2696" y="4787"/>
                  </a:moveTo>
                  <a:cubicBezTo>
                    <a:pt x="14420" y="7431"/>
                    <a:pt x="13673" y="10972"/>
                    <a:pt x="11029" y="12696"/>
                  </a:cubicBezTo>
                  <a:cubicBezTo>
                    <a:pt x="8385" y="14420"/>
                    <a:pt x="4845" y="13673"/>
                    <a:pt x="3121" y="11029"/>
                  </a:cubicBezTo>
                  <a:cubicBezTo>
                    <a:pt x="1397" y="8385"/>
                    <a:pt x="2143" y="4845"/>
                    <a:pt x="4787" y="3121"/>
                  </a:cubicBezTo>
                  <a:cubicBezTo>
                    <a:pt x="7432" y="1397"/>
                    <a:pt x="10972" y="2143"/>
                    <a:pt x="12696" y="4787"/>
                  </a:cubicBezTo>
                  <a:close/>
                </a:path>
              </a:pathLst>
            </a:custGeom>
            <a:solidFill>
              <a:srgbClr val="FFFFFF"/>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pSp>
    </p:spTree>
    <p:extLst>
      <p:ext uri="{BB962C8B-B14F-4D97-AF65-F5344CB8AC3E}">
        <p14:creationId xmlns:p14="http://schemas.microsoft.com/office/powerpoint/2010/main" val="2478261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down)">
                                      <p:cBhvr>
                                        <p:cTn id="11" dur="580">
                                          <p:stCondLst>
                                            <p:cond delay="0"/>
                                          </p:stCondLst>
                                        </p:cTn>
                                        <p:tgtEl>
                                          <p:spTgt spid="53"/>
                                        </p:tgtEl>
                                      </p:cBhvr>
                                    </p:animEffect>
                                    <p:anim calcmode="lin" valueType="num">
                                      <p:cBhvr>
                                        <p:cTn id="12"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7" dur="26">
                                          <p:stCondLst>
                                            <p:cond delay="650"/>
                                          </p:stCondLst>
                                        </p:cTn>
                                        <p:tgtEl>
                                          <p:spTgt spid="53"/>
                                        </p:tgtEl>
                                      </p:cBhvr>
                                      <p:to x="100000" y="60000"/>
                                    </p:animScale>
                                    <p:animScale>
                                      <p:cBhvr>
                                        <p:cTn id="18" dur="166" decel="50000">
                                          <p:stCondLst>
                                            <p:cond delay="676"/>
                                          </p:stCondLst>
                                        </p:cTn>
                                        <p:tgtEl>
                                          <p:spTgt spid="53"/>
                                        </p:tgtEl>
                                      </p:cBhvr>
                                      <p:to x="100000" y="100000"/>
                                    </p:animScale>
                                    <p:animScale>
                                      <p:cBhvr>
                                        <p:cTn id="19" dur="26">
                                          <p:stCondLst>
                                            <p:cond delay="1312"/>
                                          </p:stCondLst>
                                        </p:cTn>
                                        <p:tgtEl>
                                          <p:spTgt spid="53"/>
                                        </p:tgtEl>
                                      </p:cBhvr>
                                      <p:to x="100000" y="80000"/>
                                    </p:animScale>
                                    <p:animScale>
                                      <p:cBhvr>
                                        <p:cTn id="20" dur="166" decel="50000">
                                          <p:stCondLst>
                                            <p:cond delay="1338"/>
                                          </p:stCondLst>
                                        </p:cTn>
                                        <p:tgtEl>
                                          <p:spTgt spid="53"/>
                                        </p:tgtEl>
                                      </p:cBhvr>
                                      <p:to x="100000" y="100000"/>
                                    </p:animScale>
                                    <p:animScale>
                                      <p:cBhvr>
                                        <p:cTn id="21" dur="26">
                                          <p:stCondLst>
                                            <p:cond delay="1642"/>
                                          </p:stCondLst>
                                        </p:cTn>
                                        <p:tgtEl>
                                          <p:spTgt spid="53"/>
                                        </p:tgtEl>
                                      </p:cBhvr>
                                      <p:to x="100000" y="90000"/>
                                    </p:animScale>
                                    <p:animScale>
                                      <p:cBhvr>
                                        <p:cTn id="22" dur="166" decel="50000">
                                          <p:stCondLst>
                                            <p:cond delay="1668"/>
                                          </p:stCondLst>
                                        </p:cTn>
                                        <p:tgtEl>
                                          <p:spTgt spid="53"/>
                                        </p:tgtEl>
                                      </p:cBhvr>
                                      <p:to x="100000" y="100000"/>
                                    </p:animScale>
                                    <p:animScale>
                                      <p:cBhvr>
                                        <p:cTn id="23" dur="26">
                                          <p:stCondLst>
                                            <p:cond delay="1808"/>
                                          </p:stCondLst>
                                        </p:cTn>
                                        <p:tgtEl>
                                          <p:spTgt spid="53"/>
                                        </p:tgtEl>
                                      </p:cBhvr>
                                      <p:to x="100000" y="95000"/>
                                    </p:animScale>
                                    <p:animScale>
                                      <p:cBhvr>
                                        <p:cTn id="24" dur="166" decel="50000">
                                          <p:stCondLst>
                                            <p:cond delay="1834"/>
                                          </p:stCondLst>
                                        </p:cTn>
                                        <p:tgtEl>
                                          <p:spTgt spid="53"/>
                                        </p:tgtEl>
                                      </p:cBhvr>
                                      <p:to x="100000" y="100000"/>
                                    </p:animScale>
                                  </p:childTnLst>
                                </p:cTn>
                              </p:par>
                            </p:childTnLst>
                          </p:cTn>
                        </p:par>
                        <p:par>
                          <p:cTn id="25" fill="hold">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right)">
                                      <p:cBhvr>
                                        <p:cTn id="28" dur="500"/>
                                        <p:tgtEl>
                                          <p:spTgt spid="2"/>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08"/>
                                        </p:tgtEl>
                                        <p:attrNameLst>
                                          <p:attrName>style.visibility</p:attrName>
                                        </p:attrNameLst>
                                      </p:cBhvr>
                                      <p:to>
                                        <p:strVal val="visible"/>
                                      </p:to>
                                    </p:set>
                                    <p:animEffect transition="in" filter="wipe(right)">
                                      <p:cBhvr>
                                        <p:cTn id="31" dur="500"/>
                                        <p:tgtEl>
                                          <p:spTgt spid="108"/>
                                        </p:tgtEl>
                                      </p:cBhvr>
                                    </p:animEffect>
                                  </p:childTnLst>
                                </p:cTn>
                              </p:par>
                              <p:par>
                                <p:cTn id="32" presetID="16" presetClass="entr" presetSubtype="37"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outVertic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20000">
              <a:schemeClr val="accent1">
                <a:lumMod val="75000"/>
              </a:schemeClr>
            </a:gs>
            <a:gs pos="2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5" name="TextBox 138">
            <a:extLst>
              <a:ext uri="{FF2B5EF4-FFF2-40B4-BE49-F238E27FC236}">
                <a16:creationId xmlns:a16="http://schemas.microsoft.com/office/drawing/2014/main" id="{ECB9B077-08BF-4BBA-B8B9-374DA540AE8B}"/>
              </a:ext>
            </a:extLst>
          </p:cNvPr>
          <p:cNvSpPr txBox="1"/>
          <p:nvPr/>
        </p:nvSpPr>
        <p:spPr>
          <a:xfrm flipH="1">
            <a:off x="4852698" y="286520"/>
            <a:ext cx="5692715" cy="830997"/>
          </a:xfrm>
          <a:prstGeom prst="rect">
            <a:avLst/>
          </a:prstGeom>
          <a:noFill/>
        </p:spPr>
        <p:txBody>
          <a:bodyPr wrap="square" lIns="0" tIns="0" rIns="0" bIns="0" rtlCol="0">
            <a:spAutoFit/>
          </a:bodyPr>
          <a:lstStyle/>
          <a:p>
            <a:pPr algn="justLow"/>
            <a:r>
              <a:rPr lang="ar-IQ" sz="5400" dirty="0">
                <a:solidFill>
                  <a:srgbClr val="FFC000"/>
                </a:solidFill>
                <a:latin typeface="STV" pitchFamily="2" charset="-78"/>
                <a:cs typeface="STV" pitchFamily="2" charset="-78"/>
              </a:rPr>
              <a:t>الفرصة</a:t>
            </a:r>
            <a:endParaRPr lang="en-US" sz="5400" b="1" dirty="0">
              <a:solidFill>
                <a:srgbClr val="FFC000"/>
              </a:solidFill>
              <a:latin typeface="STV" pitchFamily="2" charset="-78"/>
              <a:cs typeface="STV" pitchFamily="2" charset="-78"/>
            </a:endParaRPr>
          </a:p>
        </p:txBody>
      </p:sp>
      <p:sp>
        <p:nvSpPr>
          <p:cNvPr id="98" name="Freeform 108">
            <a:extLst>
              <a:ext uri="{FF2B5EF4-FFF2-40B4-BE49-F238E27FC236}">
                <a16:creationId xmlns:a16="http://schemas.microsoft.com/office/drawing/2014/main" id="{908D9866-5396-4B67-A30B-615CFEE1F78E}"/>
              </a:ext>
            </a:extLst>
          </p:cNvPr>
          <p:cNvSpPr>
            <a:spLocks/>
          </p:cNvSpPr>
          <p:nvPr/>
        </p:nvSpPr>
        <p:spPr bwMode="auto">
          <a:xfrm>
            <a:off x="6903091" y="2866430"/>
            <a:ext cx="65872" cy="61904"/>
          </a:xfrm>
          <a:custGeom>
            <a:avLst/>
            <a:gdLst>
              <a:gd name="T0" fmla="*/ 0 w 28"/>
              <a:gd name="T1" fmla="*/ 26 h 26"/>
              <a:gd name="T2" fmla="*/ 22 w 28"/>
              <a:gd name="T3" fmla="*/ 0 h 26"/>
              <a:gd name="T4" fmla="*/ 25 w 28"/>
              <a:gd name="T5" fmla="*/ 11 h 26"/>
              <a:gd name="T6" fmla="*/ 0 w 28"/>
              <a:gd name="T7" fmla="*/ 26 h 26"/>
            </a:gdLst>
            <a:ahLst/>
            <a:cxnLst>
              <a:cxn ang="0">
                <a:pos x="T0" y="T1"/>
              </a:cxn>
              <a:cxn ang="0">
                <a:pos x="T2" y="T3"/>
              </a:cxn>
              <a:cxn ang="0">
                <a:pos x="T4" y="T5"/>
              </a:cxn>
              <a:cxn ang="0">
                <a:pos x="T6" y="T7"/>
              </a:cxn>
            </a:cxnLst>
            <a:rect l="0" t="0" r="r" b="b"/>
            <a:pathLst>
              <a:path w="28" h="26">
                <a:moveTo>
                  <a:pt x="0" y="26"/>
                </a:moveTo>
                <a:cubicBezTo>
                  <a:pt x="6" y="15"/>
                  <a:pt x="22" y="14"/>
                  <a:pt x="22" y="0"/>
                </a:cubicBezTo>
                <a:cubicBezTo>
                  <a:pt x="27" y="3"/>
                  <a:pt x="28" y="7"/>
                  <a:pt x="25" y="11"/>
                </a:cubicBezTo>
                <a:cubicBezTo>
                  <a:pt x="19" y="19"/>
                  <a:pt x="11" y="24"/>
                  <a:pt x="0" y="26"/>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sp>
        <p:nvSpPr>
          <p:cNvPr id="104" name="Freeform 118">
            <a:extLst>
              <a:ext uri="{FF2B5EF4-FFF2-40B4-BE49-F238E27FC236}">
                <a16:creationId xmlns:a16="http://schemas.microsoft.com/office/drawing/2014/main" id="{B58B8FFD-B18C-40E1-89F4-B90516F87488}"/>
              </a:ext>
            </a:extLst>
          </p:cNvPr>
          <p:cNvSpPr>
            <a:spLocks/>
          </p:cNvSpPr>
          <p:nvPr/>
        </p:nvSpPr>
        <p:spPr bwMode="auto">
          <a:xfrm>
            <a:off x="1314231" y="5401915"/>
            <a:ext cx="38095" cy="75397"/>
          </a:xfrm>
          <a:custGeom>
            <a:avLst/>
            <a:gdLst>
              <a:gd name="T0" fmla="*/ 0 w 16"/>
              <a:gd name="T1" fmla="*/ 32 h 32"/>
              <a:gd name="T2" fmla="*/ 16 w 16"/>
              <a:gd name="T3" fmla="*/ 0 h 32"/>
              <a:gd name="T4" fmla="*/ 7 w 16"/>
              <a:gd name="T5" fmla="*/ 16 h 32"/>
              <a:gd name="T6" fmla="*/ 0 w 16"/>
              <a:gd name="T7" fmla="*/ 32 h 32"/>
            </a:gdLst>
            <a:ahLst/>
            <a:cxnLst>
              <a:cxn ang="0">
                <a:pos x="T0" y="T1"/>
              </a:cxn>
              <a:cxn ang="0">
                <a:pos x="T2" y="T3"/>
              </a:cxn>
              <a:cxn ang="0">
                <a:pos x="T4" y="T5"/>
              </a:cxn>
              <a:cxn ang="0">
                <a:pos x="T6" y="T7"/>
              </a:cxn>
            </a:cxnLst>
            <a:rect l="0" t="0" r="r" b="b"/>
            <a:pathLst>
              <a:path w="16" h="32">
                <a:moveTo>
                  <a:pt x="0" y="32"/>
                </a:moveTo>
                <a:cubicBezTo>
                  <a:pt x="1" y="19"/>
                  <a:pt x="2" y="7"/>
                  <a:pt x="16" y="0"/>
                </a:cubicBezTo>
                <a:cubicBezTo>
                  <a:pt x="12" y="6"/>
                  <a:pt x="9" y="11"/>
                  <a:pt x="7" y="16"/>
                </a:cubicBezTo>
                <a:cubicBezTo>
                  <a:pt x="4" y="21"/>
                  <a:pt x="2" y="26"/>
                  <a:pt x="0" y="32"/>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sp>
        <p:nvSpPr>
          <p:cNvPr id="38" name="TextBox 141">
            <a:extLst>
              <a:ext uri="{FF2B5EF4-FFF2-40B4-BE49-F238E27FC236}">
                <a16:creationId xmlns:a16="http://schemas.microsoft.com/office/drawing/2014/main" id="{DB36A3DF-E719-4635-B546-43F49C7783F2}"/>
              </a:ext>
            </a:extLst>
          </p:cNvPr>
          <p:cNvSpPr txBox="1"/>
          <p:nvPr/>
        </p:nvSpPr>
        <p:spPr>
          <a:xfrm flipH="1">
            <a:off x="623431" y="1669798"/>
            <a:ext cx="10172700" cy="615553"/>
          </a:xfrm>
          <a:prstGeom prst="rect">
            <a:avLst/>
          </a:prstGeom>
          <a:noFill/>
        </p:spPr>
        <p:txBody>
          <a:bodyPr wrap="square" lIns="0" tIns="0" rIns="0" bIns="0" rtlCol="0">
            <a:spAutoFit/>
          </a:bodyPr>
          <a:lstStyle/>
          <a:p>
            <a:r>
              <a:rPr lang="ar-IQ" sz="4000" dirty="0">
                <a:solidFill>
                  <a:schemeClr val="accent1">
                    <a:lumMod val="75000"/>
                  </a:schemeClr>
                </a:solidFill>
                <a:cs typeface="Typographical line_0" panose="00000700000000000000" pitchFamily="2" charset="-78"/>
              </a:rPr>
              <a:t>هل هناك فرصة لتحقيق مشروعك او أمنياتك ورغباتك؟</a:t>
            </a:r>
            <a:endParaRPr lang="en-US" sz="4000" dirty="0">
              <a:solidFill>
                <a:schemeClr val="accent1">
                  <a:lumMod val="75000"/>
                </a:schemeClr>
              </a:solidFill>
              <a:cs typeface="Typographical line_0" panose="00000700000000000000" pitchFamily="2" charset="-78"/>
            </a:endParaRPr>
          </a:p>
        </p:txBody>
      </p:sp>
      <p:sp>
        <p:nvSpPr>
          <p:cNvPr id="45" name="TextBox 141">
            <a:extLst>
              <a:ext uri="{FF2B5EF4-FFF2-40B4-BE49-F238E27FC236}">
                <a16:creationId xmlns:a16="http://schemas.microsoft.com/office/drawing/2014/main" id="{D474DEB9-56CC-4BFD-9741-315B68938E76}"/>
              </a:ext>
            </a:extLst>
          </p:cNvPr>
          <p:cNvSpPr txBox="1"/>
          <p:nvPr/>
        </p:nvSpPr>
        <p:spPr>
          <a:xfrm flipH="1">
            <a:off x="2527765" y="2514677"/>
            <a:ext cx="7255343" cy="2954655"/>
          </a:xfrm>
          <a:prstGeom prst="rect">
            <a:avLst/>
          </a:prstGeom>
          <a:noFill/>
        </p:spPr>
        <p:txBody>
          <a:bodyPr wrap="square" lIns="0" tIns="0" rIns="0" bIns="0" rtlCol="0">
            <a:spAutoFit/>
          </a:bodyPr>
          <a:lstStyle/>
          <a:p>
            <a:pPr algn="just"/>
            <a:r>
              <a:rPr lang="ar-IQ" sz="3200" dirty="0">
                <a:solidFill>
                  <a:schemeClr val="tx1">
                    <a:lumMod val="95000"/>
                    <a:lumOff val="5000"/>
                  </a:schemeClr>
                </a:solidFill>
                <a:cs typeface="Typographical line_0" panose="00000700000000000000" pitchFamily="2" charset="-78"/>
              </a:rPr>
              <a:t>شاب درس وقرر أن يدخل كلية الشريعة، الأمر صعب، لينافس ويصنع فرصة له لتحقيق حلمه وأمنيته، لكن</a:t>
            </a:r>
          </a:p>
          <a:p>
            <a:pPr algn="just"/>
            <a:r>
              <a:rPr lang="ar-IQ" sz="3200" dirty="0">
                <a:solidFill>
                  <a:schemeClr val="tx1">
                    <a:lumMod val="95000"/>
                    <a:lumOff val="5000"/>
                  </a:schemeClr>
                </a:solidFill>
                <a:cs typeface="Typographical line_0" panose="00000700000000000000" pitchFamily="2" charset="-78"/>
              </a:rPr>
              <a:t>استطاع أن يقرأ اليوم والليلة 17 ساعة ولمدة </a:t>
            </a:r>
          </a:p>
          <a:p>
            <a:pPr algn="just"/>
            <a:r>
              <a:rPr lang="ar-IQ" sz="3200" dirty="0">
                <a:solidFill>
                  <a:schemeClr val="tx1">
                    <a:lumMod val="95000"/>
                    <a:lumOff val="5000"/>
                  </a:schemeClr>
                </a:solidFill>
                <a:cs typeface="Typographical line_0" panose="00000700000000000000" pitchFamily="2" charset="-78"/>
              </a:rPr>
              <a:t>عشر سنوات وكان شعاره </a:t>
            </a:r>
            <a:r>
              <a:rPr lang="ar-IQ" sz="3200" dirty="0" err="1">
                <a:solidFill>
                  <a:schemeClr val="tx1">
                    <a:lumMod val="95000"/>
                    <a:lumOff val="5000"/>
                  </a:schemeClr>
                </a:solidFill>
                <a:cs typeface="Typographical line_0" panose="00000700000000000000" pitchFamily="2" charset="-78"/>
              </a:rPr>
              <a:t>لاسابقنكم</a:t>
            </a:r>
            <a:r>
              <a:rPr lang="ar-IQ" sz="3200" dirty="0">
                <a:solidFill>
                  <a:schemeClr val="tx1">
                    <a:lumMod val="95000"/>
                    <a:lumOff val="5000"/>
                  </a:schemeClr>
                </a:solidFill>
                <a:cs typeface="Typographical line_0" panose="00000700000000000000" pitchFamily="2" charset="-78"/>
              </a:rPr>
              <a:t> </a:t>
            </a:r>
          </a:p>
          <a:p>
            <a:pPr algn="just"/>
            <a:r>
              <a:rPr lang="ar-IQ" sz="3200" dirty="0">
                <a:solidFill>
                  <a:schemeClr val="tx1">
                    <a:lumMod val="95000"/>
                    <a:lumOff val="5000"/>
                  </a:schemeClr>
                </a:solidFill>
                <a:cs typeface="Typographical line_0" panose="00000700000000000000" pitchFamily="2" charset="-78"/>
              </a:rPr>
              <a:t>الفرصة قليلة للوصول الى الأهداف </a:t>
            </a:r>
          </a:p>
          <a:p>
            <a:pPr algn="just"/>
            <a:r>
              <a:rPr lang="ar-IQ" sz="3200" dirty="0">
                <a:solidFill>
                  <a:schemeClr val="tx1">
                    <a:lumMod val="95000"/>
                    <a:lumOff val="5000"/>
                  </a:schemeClr>
                </a:solidFill>
                <a:cs typeface="Typographical line_0" panose="00000700000000000000" pitchFamily="2" charset="-78"/>
              </a:rPr>
              <a:t>مع هذه المخرجات فصنع فرصته بالتميّز. </a:t>
            </a:r>
            <a:endParaRPr lang="en-US" sz="3200" dirty="0">
              <a:solidFill>
                <a:schemeClr val="tx1">
                  <a:lumMod val="95000"/>
                  <a:lumOff val="5000"/>
                </a:schemeClr>
              </a:solidFill>
              <a:cs typeface="Typographical line_0" panose="00000700000000000000" pitchFamily="2" charset="-78"/>
            </a:endParaRPr>
          </a:p>
        </p:txBody>
      </p:sp>
      <p:grpSp>
        <p:nvGrpSpPr>
          <p:cNvPr id="2" name="مجموعة 1">
            <a:extLst>
              <a:ext uri="{FF2B5EF4-FFF2-40B4-BE49-F238E27FC236}">
                <a16:creationId xmlns:a16="http://schemas.microsoft.com/office/drawing/2014/main" id="{2A693F0E-4E96-4160-8AF6-778B3736A951}"/>
              </a:ext>
            </a:extLst>
          </p:cNvPr>
          <p:cNvGrpSpPr/>
          <p:nvPr/>
        </p:nvGrpSpPr>
        <p:grpSpPr>
          <a:xfrm>
            <a:off x="10628986" y="108020"/>
            <a:ext cx="1563014" cy="1842696"/>
            <a:chOff x="10628986" y="108020"/>
            <a:chExt cx="1563014" cy="1842696"/>
          </a:xfrm>
        </p:grpSpPr>
        <p:pic>
          <p:nvPicPr>
            <p:cNvPr id="15" name="صورة 14">
              <a:extLst>
                <a:ext uri="{FF2B5EF4-FFF2-40B4-BE49-F238E27FC236}">
                  <a16:creationId xmlns:a16="http://schemas.microsoft.com/office/drawing/2014/main" id="{24D1962A-ADD2-45FE-B4B3-B83167BC04E0}"/>
                </a:ext>
              </a:extLst>
            </p:cNvPr>
            <p:cNvPicPr>
              <a:picLocks noChangeAspect="1"/>
            </p:cNvPicPr>
            <p:nvPr/>
          </p:nvPicPr>
          <p:blipFill rotWithShape="1">
            <a:blip r:embed="rId2">
              <a:extLst>
                <a:ext uri="{28A0092B-C50C-407E-A947-70E740481C1C}">
                  <a14:useLocalDpi xmlns:a14="http://schemas.microsoft.com/office/drawing/2010/main" val="0"/>
                </a:ext>
              </a:extLst>
            </a:blip>
            <a:srcRect l="15592"/>
            <a:stretch/>
          </p:blipFill>
          <p:spPr>
            <a:xfrm flipH="1">
              <a:off x="10628986" y="108020"/>
              <a:ext cx="1563014" cy="1842696"/>
            </a:xfrm>
            <a:prstGeom prst="rect">
              <a:avLst/>
            </a:prstGeom>
          </p:spPr>
        </p:pic>
        <p:sp>
          <p:nvSpPr>
            <p:cNvPr id="4" name="مربع نص 3">
              <a:extLst>
                <a:ext uri="{FF2B5EF4-FFF2-40B4-BE49-F238E27FC236}">
                  <a16:creationId xmlns:a16="http://schemas.microsoft.com/office/drawing/2014/main" id="{25AE5D26-5730-4428-8B1B-B7627C4AA9AB}"/>
                </a:ext>
              </a:extLst>
            </p:cNvPr>
            <p:cNvSpPr txBox="1"/>
            <p:nvPr/>
          </p:nvSpPr>
          <p:spPr>
            <a:xfrm>
              <a:off x="10796131" y="409632"/>
              <a:ext cx="642937" cy="584775"/>
            </a:xfrm>
            <a:prstGeom prst="rect">
              <a:avLst/>
            </a:prstGeom>
            <a:noFill/>
          </p:spPr>
          <p:txBody>
            <a:bodyPr wrap="square" rtlCol="1">
              <a:spAutoFit/>
            </a:bodyPr>
            <a:lstStyle/>
            <a:p>
              <a:r>
                <a:rPr lang="ar-IQ" sz="3200" dirty="0">
                  <a:cs typeface="Bader" pitchFamily="2" charset="-78"/>
                </a:rPr>
                <a:t>1</a:t>
              </a:r>
            </a:p>
          </p:txBody>
        </p:sp>
      </p:grpSp>
      <p:sp>
        <p:nvSpPr>
          <p:cNvPr id="23" name="مثلث متساوي الساقين 22">
            <a:extLst>
              <a:ext uri="{FF2B5EF4-FFF2-40B4-BE49-F238E27FC236}">
                <a16:creationId xmlns:a16="http://schemas.microsoft.com/office/drawing/2014/main" id="{3ACC2E16-67D6-4C6E-9A7D-F733DC87EAC1}"/>
              </a:ext>
            </a:extLst>
          </p:cNvPr>
          <p:cNvSpPr/>
          <p:nvPr/>
        </p:nvSpPr>
        <p:spPr>
          <a:xfrm flipH="1">
            <a:off x="0" y="4696458"/>
            <a:ext cx="12144832" cy="2212974"/>
          </a:xfrm>
          <a:prstGeom prst="triangle">
            <a:avLst>
              <a:gd name="adj" fmla="val 10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pic>
        <p:nvPicPr>
          <p:cNvPr id="17" name="صورة 16">
            <a:extLst>
              <a:ext uri="{FF2B5EF4-FFF2-40B4-BE49-F238E27FC236}">
                <a16:creationId xmlns:a16="http://schemas.microsoft.com/office/drawing/2014/main" id="{081D72A3-DE4D-4A45-BC5E-A7FC74EA1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356" y="2698589"/>
            <a:ext cx="3799865" cy="3966490"/>
          </a:xfrm>
          <a:prstGeom prst="rect">
            <a:avLst/>
          </a:prstGeom>
        </p:spPr>
      </p:pic>
      <p:pic>
        <p:nvPicPr>
          <p:cNvPr id="19" name="صورة 18">
            <a:extLst>
              <a:ext uri="{FF2B5EF4-FFF2-40B4-BE49-F238E27FC236}">
                <a16:creationId xmlns:a16="http://schemas.microsoft.com/office/drawing/2014/main" id="{66C2BF10-C474-46EF-97D0-05FA02505F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987833" y="1534078"/>
            <a:ext cx="2204167" cy="5109391"/>
          </a:xfrm>
          <a:prstGeom prst="rect">
            <a:avLst/>
          </a:prstGeom>
        </p:spPr>
      </p:pic>
    </p:spTree>
    <p:extLst>
      <p:ext uri="{BB962C8B-B14F-4D97-AF65-F5344CB8AC3E}">
        <p14:creationId xmlns:p14="http://schemas.microsoft.com/office/powerpoint/2010/main" val="1548660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1)">
                                      <p:cBhvr>
                                        <p:cTn id="10" dur="2000"/>
                                        <p:tgtEl>
                                          <p:spTgt spid="25"/>
                                        </p:tgtEl>
                                      </p:cBhvr>
                                    </p:animEffect>
                                  </p:childTnLst>
                                </p:cTn>
                              </p:par>
                            </p:childTnLst>
                          </p:cTn>
                        </p:par>
                        <p:par>
                          <p:cTn id="11" fill="hold">
                            <p:stCondLst>
                              <p:cond delay="2000"/>
                            </p:stCondLst>
                            <p:childTnLst>
                              <p:par>
                                <p:cTn id="12" presetID="2" presetClass="entr" presetSubtype="8"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500" fill="hold"/>
                                        <p:tgtEl>
                                          <p:spTgt spid="38"/>
                                        </p:tgtEl>
                                        <p:attrNameLst>
                                          <p:attrName>ppt_x</p:attrName>
                                        </p:attrNameLst>
                                      </p:cBhvr>
                                      <p:tavLst>
                                        <p:tav tm="0">
                                          <p:val>
                                            <p:strVal val="0-#ppt_w/2"/>
                                          </p:val>
                                        </p:tav>
                                        <p:tav tm="100000">
                                          <p:val>
                                            <p:strVal val="#ppt_x"/>
                                          </p:val>
                                        </p:tav>
                                      </p:tavLst>
                                    </p:anim>
                                    <p:anim calcmode="lin" valueType="num">
                                      <p:cBhvr additive="base">
                                        <p:cTn id="15" dur="500" fill="hold"/>
                                        <p:tgtEl>
                                          <p:spTgt spid="38"/>
                                        </p:tgtEl>
                                        <p:attrNameLst>
                                          <p:attrName>ppt_y</p:attrName>
                                        </p:attrNameLst>
                                      </p:cBhvr>
                                      <p:tavLst>
                                        <p:tav tm="0">
                                          <p:val>
                                            <p:strVal val="#ppt_y"/>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2" presetClass="entr" presetSubtype="1"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1500"/>
                                        <p:tgtEl>
                                          <p:spTgt spid="45"/>
                                        </p:tgtEl>
                                      </p:cBhvr>
                                    </p:animEffect>
                                  </p:childTnLst>
                                </p:cTn>
                              </p:par>
                              <p:par>
                                <p:cTn id="24" presetID="2" presetClass="entr" presetSubtype="12"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1500" fill="hold"/>
                                        <p:tgtEl>
                                          <p:spTgt spid="17"/>
                                        </p:tgtEl>
                                        <p:attrNameLst>
                                          <p:attrName>ppt_x</p:attrName>
                                        </p:attrNameLst>
                                      </p:cBhvr>
                                      <p:tavLst>
                                        <p:tav tm="0">
                                          <p:val>
                                            <p:strVal val="0-#ppt_w/2"/>
                                          </p:val>
                                        </p:tav>
                                        <p:tav tm="100000">
                                          <p:val>
                                            <p:strVal val="#ppt_x"/>
                                          </p:val>
                                        </p:tav>
                                      </p:tavLst>
                                    </p:anim>
                                    <p:anim calcmode="lin" valueType="num">
                                      <p:cBhvr additive="base">
                                        <p:cTn id="27" dur="1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20000">
              <a:schemeClr val="accent1">
                <a:lumMod val="75000"/>
              </a:schemeClr>
            </a:gs>
            <a:gs pos="2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5" name="TextBox 138">
            <a:extLst>
              <a:ext uri="{FF2B5EF4-FFF2-40B4-BE49-F238E27FC236}">
                <a16:creationId xmlns:a16="http://schemas.microsoft.com/office/drawing/2014/main" id="{ECB9B077-08BF-4BBA-B8B9-374DA540AE8B}"/>
              </a:ext>
            </a:extLst>
          </p:cNvPr>
          <p:cNvSpPr txBox="1"/>
          <p:nvPr/>
        </p:nvSpPr>
        <p:spPr>
          <a:xfrm flipH="1">
            <a:off x="4852698" y="286520"/>
            <a:ext cx="5692715" cy="830997"/>
          </a:xfrm>
          <a:prstGeom prst="rect">
            <a:avLst/>
          </a:prstGeom>
          <a:noFill/>
        </p:spPr>
        <p:txBody>
          <a:bodyPr wrap="square" lIns="0" tIns="0" rIns="0" bIns="0" rtlCol="0">
            <a:spAutoFit/>
          </a:bodyPr>
          <a:lstStyle/>
          <a:p>
            <a:pPr algn="justLow"/>
            <a:r>
              <a:rPr lang="ar-IQ" sz="5400" dirty="0">
                <a:solidFill>
                  <a:srgbClr val="FFC000"/>
                </a:solidFill>
                <a:latin typeface="STV" pitchFamily="2" charset="-78"/>
                <a:cs typeface="STV" pitchFamily="2" charset="-78"/>
              </a:rPr>
              <a:t>الفرصة</a:t>
            </a:r>
            <a:endParaRPr lang="en-US" sz="5400" b="1" dirty="0">
              <a:solidFill>
                <a:srgbClr val="FFC000"/>
              </a:solidFill>
              <a:latin typeface="STV" pitchFamily="2" charset="-78"/>
              <a:cs typeface="STV" pitchFamily="2" charset="-78"/>
            </a:endParaRPr>
          </a:p>
        </p:txBody>
      </p:sp>
      <p:sp>
        <p:nvSpPr>
          <p:cNvPr id="104" name="Freeform 118">
            <a:extLst>
              <a:ext uri="{FF2B5EF4-FFF2-40B4-BE49-F238E27FC236}">
                <a16:creationId xmlns:a16="http://schemas.microsoft.com/office/drawing/2014/main" id="{B58B8FFD-B18C-40E1-89F4-B90516F87488}"/>
              </a:ext>
            </a:extLst>
          </p:cNvPr>
          <p:cNvSpPr>
            <a:spLocks/>
          </p:cNvSpPr>
          <p:nvPr/>
        </p:nvSpPr>
        <p:spPr bwMode="auto">
          <a:xfrm>
            <a:off x="1314231" y="5401915"/>
            <a:ext cx="38095" cy="75397"/>
          </a:xfrm>
          <a:custGeom>
            <a:avLst/>
            <a:gdLst>
              <a:gd name="T0" fmla="*/ 0 w 16"/>
              <a:gd name="T1" fmla="*/ 32 h 32"/>
              <a:gd name="T2" fmla="*/ 16 w 16"/>
              <a:gd name="T3" fmla="*/ 0 h 32"/>
              <a:gd name="T4" fmla="*/ 7 w 16"/>
              <a:gd name="T5" fmla="*/ 16 h 32"/>
              <a:gd name="T6" fmla="*/ 0 w 16"/>
              <a:gd name="T7" fmla="*/ 32 h 32"/>
            </a:gdLst>
            <a:ahLst/>
            <a:cxnLst>
              <a:cxn ang="0">
                <a:pos x="T0" y="T1"/>
              </a:cxn>
              <a:cxn ang="0">
                <a:pos x="T2" y="T3"/>
              </a:cxn>
              <a:cxn ang="0">
                <a:pos x="T4" y="T5"/>
              </a:cxn>
              <a:cxn ang="0">
                <a:pos x="T6" y="T7"/>
              </a:cxn>
            </a:cxnLst>
            <a:rect l="0" t="0" r="r" b="b"/>
            <a:pathLst>
              <a:path w="16" h="32">
                <a:moveTo>
                  <a:pt x="0" y="32"/>
                </a:moveTo>
                <a:cubicBezTo>
                  <a:pt x="1" y="19"/>
                  <a:pt x="2" y="7"/>
                  <a:pt x="16" y="0"/>
                </a:cubicBezTo>
                <a:cubicBezTo>
                  <a:pt x="12" y="6"/>
                  <a:pt x="9" y="11"/>
                  <a:pt x="7" y="16"/>
                </a:cubicBezTo>
                <a:cubicBezTo>
                  <a:pt x="4" y="21"/>
                  <a:pt x="2" y="26"/>
                  <a:pt x="0" y="32"/>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sp>
        <p:nvSpPr>
          <p:cNvPr id="38" name="TextBox 141">
            <a:extLst>
              <a:ext uri="{FF2B5EF4-FFF2-40B4-BE49-F238E27FC236}">
                <a16:creationId xmlns:a16="http://schemas.microsoft.com/office/drawing/2014/main" id="{DB36A3DF-E719-4635-B546-43F49C7783F2}"/>
              </a:ext>
            </a:extLst>
          </p:cNvPr>
          <p:cNvSpPr txBox="1"/>
          <p:nvPr/>
        </p:nvSpPr>
        <p:spPr>
          <a:xfrm flipH="1">
            <a:off x="623431" y="1669798"/>
            <a:ext cx="10172700" cy="615553"/>
          </a:xfrm>
          <a:prstGeom prst="rect">
            <a:avLst/>
          </a:prstGeom>
          <a:noFill/>
        </p:spPr>
        <p:txBody>
          <a:bodyPr wrap="square" lIns="0" tIns="0" rIns="0" bIns="0" rtlCol="0">
            <a:spAutoFit/>
          </a:bodyPr>
          <a:lstStyle/>
          <a:p>
            <a:r>
              <a:rPr lang="ar-IQ" sz="4000" dirty="0">
                <a:solidFill>
                  <a:schemeClr val="accent1">
                    <a:lumMod val="75000"/>
                  </a:schemeClr>
                </a:solidFill>
                <a:cs typeface="Typographical line_0" panose="00000700000000000000" pitchFamily="2" charset="-78"/>
              </a:rPr>
              <a:t>هل هناك فرصة لتحقيق مشروعك او أمنياتك ورغباتك؟</a:t>
            </a:r>
            <a:endParaRPr lang="en-US" sz="4000" dirty="0">
              <a:solidFill>
                <a:schemeClr val="accent1">
                  <a:lumMod val="75000"/>
                </a:schemeClr>
              </a:solidFill>
              <a:cs typeface="Typographical line_0" panose="00000700000000000000" pitchFamily="2" charset="-78"/>
            </a:endParaRPr>
          </a:p>
        </p:txBody>
      </p:sp>
      <p:sp>
        <p:nvSpPr>
          <p:cNvPr id="45" name="TextBox 141">
            <a:extLst>
              <a:ext uri="{FF2B5EF4-FFF2-40B4-BE49-F238E27FC236}">
                <a16:creationId xmlns:a16="http://schemas.microsoft.com/office/drawing/2014/main" id="{D474DEB9-56CC-4BFD-9741-315B68938E76}"/>
              </a:ext>
            </a:extLst>
          </p:cNvPr>
          <p:cNvSpPr txBox="1"/>
          <p:nvPr/>
        </p:nvSpPr>
        <p:spPr>
          <a:xfrm flipH="1">
            <a:off x="3107771" y="3191003"/>
            <a:ext cx="5976458" cy="1477328"/>
          </a:xfrm>
          <a:prstGeom prst="rect">
            <a:avLst/>
          </a:prstGeom>
          <a:noFill/>
        </p:spPr>
        <p:txBody>
          <a:bodyPr wrap="square" lIns="0" tIns="0" rIns="0" bIns="0" rtlCol="0">
            <a:spAutoFit/>
          </a:bodyPr>
          <a:lstStyle/>
          <a:p>
            <a:pPr algn="just"/>
            <a:r>
              <a:rPr lang="ar-IQ" sz="3200" dirty="0">
                <a:solidFill>
                  <a:schemeClr val="tx1">
                    <a:lumMod val="95000"/>
                    <a:lumOff val="5000"/>
                  </a:schemeClr>
                </a:solidFill>
                <a:cs typeface="Typographical line_0" panose="00000700000000000000" pitchFamily="2" charset="-78"/>
              </a:rPr>
              <a:t>أبو إسحاق السبعي من التابعين يخاطب الصحابة رضوان الله عليهم، سبقتمونا بالصحبة، </a:t>
            </a:r>
            <a:r>
              <a:rPr lang="ar-IQ" sz="3200" dirty="0" err="1">
                <a:solidFill>
                  <a:schemeClr val="tx1">
                    <a:lumMod val="95000"/>
                    <a:lumOff val="5000"/>
                  </a:schemeClr>
                </a:solidFill>
                <a:cs typeface="Typographical line_0" panose="00000700000000000000" pitchFamily="2" charset="-78"/>
              </a:rPr>
              <a:t>لأسبقنكم</a:t>
            </a:r>
            <a:r>
              <a:rPr lang="ar-IQ" sz="3200" dirty="0">
                <a:solidFill>
                  <a:schemeClr val="tx1">
                    <a:lumMod val="95000"/>
                    <a:lumOff val="5000"/>
                  </a:schemeClr>
                </a:solidFill>
                <a:cs typeface="Typographical line_0" panose="00000700000000000000" pitchFamily="2" charset="-78"/>
              </a:rPr>
              <a:t> بالعبادة.</a:t>
            </a:r>
            <a:endParaRPr lang="en-US" sz="3200" dirty="0">
              <a:solidFill>
                <a:schemeClr val="tx1">
                  <a:lumMod val="95000"/>
                  <a:lumOff val="5000"/>
                </a:schemeClr>
              </a:solidFill>
              <a:cs typeface="Typographical line_0" panose="00000700000000000000" pitchFamily="2" charset="-78"/>
            </a:endParaRPr>
          </a:p>
        </p:txBody>
      </p:sp>
      <p:grpSp>
        <p:nvGrpSpPr>
          <p:cNvPr id="2" name="مجموعة 1">
            <a:extLst>
              <a:ext uri="{FF2B5EF4-FFF2-40B4-BE49-F238E27FC236}">
                <a16:creationId xmlns:a16="http://schemas.microsoft.com/office/drawing/2014/main" id="{D8F146B6-B6BE-4B18-B815-C0A650585BA5}"/>
              </a:ext>
            </a:extLst>
          </p:cNvPr>
          <p:cNvGrpSpPr/>
          <p:nvPr/>
        </p:nvGrpSpPr>
        <p:grpSpPr>
          <a:xfrm>
            <a:off x="10628986" y="108020"/>
            <a:ext cx="1563014" cy="1842696"/>
            <a:chOff x="10628986" y="108020"/>
            <a:chExt cx="1563014" cy="1842696"/>
          </a:xfrm>
        </p:grpSpPr>
        <p:pic>
          <p:nvPicPr>
            <p:cNvPr id="15" name="صورة 14">
              <a:extLst>
                <a:ext uri="{FF2B5EF4-FFF2-40B4-BE49-F238E27FC236}">
                  <a16:creationId xmlns:a16="http://schemas.microsoft.com/office/drawing/2014/main" id="{24D1962A-ADD2-45FE-B4B3-B83167BC04E0}"/>
                </a:ext>
              </a:extLst>
            </p:cNvPr>
            <p:cNvPicPr>
              <a:picLocks noChangeAspect="1"/>
            </p:cNvPicPr>
            <p:nvPr/>
          </p:nvPicPr>
          <p:blipFill rotWithShape="1">
            <a:blip r:embed="rId2">
              <a:extLst>
                <a:ext uri="{28A0092B-C50C-407E-A947-70E740481C1C}">
                  <a14:useLocalDpi xmlns:a14="http://schemas.microsoft.com/office/drawing/2010/main" val="0"/>
                </a:ext>
              </a:extLst>
            </a:blip>
            <a:srcRect l="15592"/>
            <a:stretch/>
          </p:blipFill>
          <p:spPr>
            <a:xfrm flipH="1">
              <a:off x="10628986" y="108020"/>
              <a:ext cx="1563014" cy="1842696"/>
            </a:xfrm>
            <a:prstGeom prst="rect">
              <a:avLst/>
            </a:prstGeom>
          </p:spPr>
        </p:pic>
        <p:sp>
          <p:nvSpPr>
            <p:cNvPr id="4" name="مربع نص 3">
              <a:extLst>
                <a:ext uri="{FF2B5EF4-FFF2-40B4-BE49-F238E27FC236}">
                  <a16:creationId xmlns:a16="http://schemas.microsoft.com/office/drawing/2014/main" id="{25AE5D26-5730-4428-8B1B-B7627C4AA9AB}"/>
                </a:ext>
              </a:extLst>
            </p:cNvPr>
            <p:cNvSpPr txBox="1"/>
            <p:nvPr/>
          </p:nvSpPr>
          <p:spPr>
            <a:xfrm>
              <a:off x="10796131" y="409632"/>
              <a:ext cx="642937" cy="584775"/>
            </a:xfrm>
            <a:prstGeom prst="rect">
              <a:avLst/>
            </a:prstGeom>
            <a:noFill/>
          </p:spPr>
          <p:txBody>
            <a:bodyPr wrap="square" rtlCol="1">
              <a:spAutoFit/>
            </a:bodyPr>
            <a:lstStyle/>
            <a:p>
              <a:r>
                <a:rPr lang="ar-IQ" sz="3200" dirty="0">
                  <a:cs typeface="Bader" pitchFamily="2" charset="-78"/>
                </a:rPr>
                <a:t>1</a:t>
              </a:r>
            </a:p>
          </p:txBody>
        </p:sp>
      </p:grpSp>
      <p:sp>
        <p:nvSpPr>
          <p:cNvPr id="23" name="مثلث متساوي الساقين 22">
            <a:extLst>
              <a:ext uri="{FF2B5EF4-FFF2-40B4-BE49-F238E27FC236}">
                <a16:creationId xmlns:a16="http://schemas.microsoft.com/office/drawing/2014/main" id="{3ACC2E16-67D6-4C6E-9A7D-F733DC87EAC1}"/>
              </a:ext>
            </a:extLst>
          </p:cNvPr>
          <p:cNvSpPr/>
          <p:nvPr/>
        </p:nvSpPr>
        <p:spPr>
          <a:xfrm flipH="1">
            <a:off x="0" y="4696458"/>
            <a:ext cx="12144832" cy="2212974"/>
          </a:xfrm>
          <a:prstGeom prst="triangle">
            <a:avLst>
              <a:gd name="adj" fmla="val 10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pic>
        <p:nvPicPr>
          <p:cNvPr id="19" name="صورة 18">
            <a:extLst>
              <a:ext uri="{FF2B5EF4-FFF2-40B4-BE49-F238E27FC236}">
                <a16:creationId xmlns:a16="http://schemas.microsoft.com/office/drawing/2014/main" id="{66C2BF10-C474-46EF-97D0-05FA02505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987833" y="1534078"/>
            <a:ext cx="2204167" cy="5109391"/>
          </a:xfrm>
          <a:prstGeom prst="rect">
            <a:avLst/>
          </a:prstGeom>
        </p:spPr>
      </p:pic>
      <p:pic>
        <p:nvPicPr>
          <p:cNvPr id="6" name="صورة 5">
            <a:extLst>
              <a:ext uri="{FF2B5EF4-FFF2-40B4-BE49-F238E27FC236}">
                <a16:creationId xmlns:a16="http://schemas.microsoft.com/office/drawing/2014/main" id="{F1ED7BBA-EF08-4B9C-88B0-97FDC3140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7168" y="3368683"/>
            <a:ext cx="2961932" cy="3489317"/>
          </a:xfrm>
          <a:prstGeom prst="rect">
            <a:avLst/>
          </a:prstGeom>
        </p:spPr>
      </p:pic>
    </p:spTree>
    <p:extLst>
      <p:ext uri="{BB962C8B-B14F-4D97-AF65-F5344CB8AC3E}">
        <p14:creationId xmlns:p14="http://schemas.microsoft.com/office/powerpoint/2010/main" val="3702961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1)">
                                      <p:cBhvr>
                                        <p:cTn id="10" dur="2000"/>
                                        <p:tgtEl>
                                          <p:spTgt spid="25"/>
                                        </p:tgtEl>
                                      </p:cBhvr>
                                    </p:animEffect>
                                  </p:childTnLst>
                                </p:cTn>
                              </p:par>
                            </p:childTnLst>
                          </p:cTn>
                        </p:par>
                        <p:par>
                          <p:cTn id="11" fill="hold">
                            <p:stCondLst>
                              <p:cond delay="2000"/>
                            </p:stCondLst>
                            <p:childTnLst>
                              <p:par>
                                <p:cTn id="12" presetID="2" presetClass="entr" presetSubtype="8"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500" fill="hold"/>
                                        <p:tgtEl>
                                          <p:spTgt spid="38"/>
                                        </p:tgtEl>
                                        <p:attrNameLst>
                                          <p:attrName>ppt_x</p:attrName>
                                        </p:attrNameLst>
                                      </p:cBhvr>
                                      <p:tavLst>
                                        <p:tav tm="0">
                                          <p:val>
                                            <p:strVal val="0-#ppt_w/2"/>
                                          </p:val>
                                        </p:tav>
                                        <p:tav tm="100000">
                                          <p:val>
                                            <p:strVal val="#ppt_x"/>
                                          </p:val>
                                        </p:tav>
                                      </p:tavLst>
                                    </p:anim>
                                    <p:anim calcmode="lin" valueType="num">
                                      <p:cBhvr additive="base">
                                        <p:cTn id="15" dur="500" fill="hold"/>
                                        <p:tgtEl>
                                          <p:spTgt spid="38"/>
                                        </p:tgtEl>
                                        <p:attrNameLst>
                                          <p:attrName>ppt_y</p:attrName>
                                        </p:attrNameLst>
                                      </p:cBhvr>
                                      <p:tavLst>
                                        <p:tav tm="0">
                                          <p:val>
                                            <p:strVal val="#ppt_y"/>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2" presetClass="entr" presetSubtype="1"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0"/>
                                        <p:tgtEl>
                                          <p:spTgt spid="45"/>
                                        </p:tgtEl>
                                      </p:cBhvr>
                                    </p:animEffect>
                                  </p:childTnLst>
                                </p:cTn>
                              </p:par>
                              <p:par>
                                <p:cTn id="24" presetID="2" presetClass="entr" presetSubtype="12"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2500" fill="hold"/>
                                        <p:tgtEl>
                                          <p:spTgt spid="6"/>
                                        </p:tgtEl>
                                        <p:attrNameLst>
                                          <p:attrName>ppt_x</p:attrName>
                                        </p:attrNameLst>
                                      </p:cBhvr>
                                      <p:tavLst>
                                        <p:tav tm="0">
                                          <p:val>
                                            <p:strVal val="0-#ppt_w/2"/>
                                          </p:val>
                                        </p:tav>
                                        <p:tav tm="100000">
                                          <p:val>
                                            <p:strVal val="#ppt_x"/>
                                          </p:val>
                                        </p:tav>
                                      </p:tavLst>
                                    </p:anim>
                                    <p:anim calcmode="lin" valueType="num">
                                      <p:cBhvr additive="base">
                                        <p:cTn id="27" dur="2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27000">
              <a:schemeClr val="accent1">
                <a:lumMod val="75000"/>
              </a:schemeClr>
            </a:gs>
            <a:gs pos="27000">
              <a:schemeClr val="bg1">
                <a:lumMod val="95000"/>
              </a:schemeClr>
            </a:gs>
          </a:gsLst>
          <a:lin ang="10800000" scaled="1"/>
          <a:tileRect/>
        </a:gradFill>
        <a:effectLst/>
      </p:bgPr>
    </p:bg>
    <p:spTree>
      <p:nvGrpSpPr>
        <p:cNvPr id="1" name=""/>
        <p:cNvGrpSpPr/>
        <p:nvPr/>
      </p:nvGrpSpPr>
      <p:grpSpPr>
        <a:xfrm>
          <a:off x="0" y="0"/>
          <a:ext cx="0" cy="0"/>
          <a:chOff x="0" y="0"/>
          <a:chExt cx="0" cy="0"/>
        </a:xfrm>
      </p:grpSpPr>
      <p:sp>
        <p:nvSpPr>
          <p:cNvPr id="14" name="مثلث متساوي الساقين 13">
            <a:extLst>
              <a:ext uri="{FF2B5EF4-FFF2-40B4-BE49-F238E27FC236}">
                <a16:creationId xmlns:a16="http://schemas.microsoft.com/office/drawing/2014/main" id="{8A77A529-46D5-446E-A639-1A804B53493E}"/>
              </a:ext>
            </a:extLst>
          </p:cNvPr>
          <p:cNvSpPr/>
          <p:nvPr/>
        </p:nvSpPr>
        <p:spPr>
          <a:xfrm rot="5400000" flipH="1">
            <a:off x="-2322513" y="2322513"/>
            <a:ext cx="6858000" cy="2212974"/>
          </a:xfrm>
          <a:prstGeom prst="triangle">
            <a:avLst>
              <a:gd name="adj"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5" name="TextBox 138">
            <a:extLst>
              <a:ext uri="{FF2B5EF4-FFF2-40B4-BE49-F238E27FC236}">
                <a16:creationId xmlns:a16="http://schemas.microsoft.com/office/drawing/2014/main" id="{ECB9B077-08BF-4BBA-B8B9-374DA540AE8B}"/>
              </a:ext>
            </a:extLst>
          </p:cNvPr>
          <p:cNvSpPr txBox="1"/>
          <p:nvPr/>
        </p:nvSpPr>
        <p:spPr>
          <a:xfrm flipH="1">
            <a:off x="4852698" y="286520"/>
            <a:ext cx="5692715" cy="830997"/>
          </a:xfrm>
          <a:prstGeom prst="rect">
            <a:avLst/>
          </a:prstGeom>
          <a:noFill/>
        </p:spPr>
        <p:txBody>
          <a:bodyPr wrap="square" lIns="0" tIns="0" rIns="0" bIns="0" rtlCol="0">
            <a:spAutoFit/>
          </a:bodyPr>
          <a:lstStyle/>
          <a:p>
            <a:pPr algn="justLow"/>
            <a:r>
              <a:rPr lang="ar-IQ" sz="5400" dirty="0">
                <a:solidFill>
                  <a:srgbClr val="FFC000"/>
                </a:solidFill>
                <a:latin typeface="STV" pitchFamily="2" charset="-78"/>
                <a:cs typeface="STV" pitchFamily="2" charset="-78"/>
              </a:rPr>
              <a:t>الفرصة</a:t>
            </a:r>
            <a:endParaRPr lang="en-US" sz="5400" b="1" dirty="0">
              <a:solidFill>
                <a:srgbClr val="FFC000"/>
              </a:solidFill>
              <a:latin typeface="STV" pitchFamily="2" charset="-78"/>
              <a:cs typeface="STV" pitchFamily="2" charset="-78"/>
            </a:endParaRPr>
          </a:p>
        </p:txBody>
      </p:sp>
      <p:sp>
        <p:nvSpPr>
          <p:cNvPr id="104" name="Freeform 118">
            <a:extLst>
              <a:ext uri="{FF2B5EF4-FFF2-40B4-BE49-F238E27FC236}">
                <a16:creationId xmlns:a16="http://schemas.microsoft.com/office/drawing/2014/main" id="{B58B8FFD-B18C-40E1-89F4-B90516F87488}"/>
              </a:ext>
            </a:extLst>
          </p:cNvPr>
          <p:cNvSpPr>
            <a:spLocks/>
          </p:cNvSpPr>
          <p:nvPr/>
        </p:nvSpPr>
        <p:spPr bwMode="auto">
          <a:xfrm>
            <a:off x="1314231" y="5401915"/>
            <a:ext cx="38095" cy="75397"/>
          </a:xfrm>
          <a:custGeom>
            <a:avLst/>
            <a:gdLst>
              <a:gd name="T0" fmla="*/ 0 w 16"/>
              <a:gd name="T1" fmla="*/ 32 h 32"/>
              <a:gd name="T2" fmla="*/ 16 w 16"/>
              <a:gd name="T3" fmla="*/ 0 h 32"/>
              <a:gd name="T4" fmla="*/ 7 w 16"/>
              <a:gd name="T5" fmla="*/ 16 h 32"/>
              <a:gd name="T6" fmla="*/ 0 w 16"/>
              <a:gd name="T7" fmla="*/ 32 h 32"/>
            </a:gdLst>
            <a:ahLst/>
            <a:cxnLst>
              <a:cxn ang="0">
                <a:pos x="T0" y="T1"/>
              </a:cxn>
              <a:cxn ang="0">
                <a:pos x="T2" y="T3"/>
              </a:cxn>
              <a:cxn ang="0">
                <a:pos x="T4" y="T5"/>
              </a:cxn>
              <a:cxn ang="0">
                <a:pos x="T6" y="T7"/>
              </a:cxn>
            </a:cxnLst>
            <a:rect l="0" t="0" r="r" b="b"/>
            <a:pathLst>
              <a:path w="16" h="32">
                <a:moveTo>
                  <a:pt x="0" y="32"/>
                </a:moveTo>
                <a:cubicBezTo>
                  <a:pt x="1" y="19"/>
                  <a:pt x="2" y="7"/>
                  <a:pt x="16" y="0"/>
                </a:cubicBezTo>
                <a:cubicBezTo>
                  <a:pt x="12" y="6"/>
                  <a:pt x="9" y="11"/>
                  <a:pt x="7" y="16"/>
                </a:cubicBezTo>
                <a:cubicBezTo>
                  <a:pt x="4" y="21"/>
                  <a:pt x="2" y="26"/>
                  <a:pt x="0" y="32"/>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sp>
        <p:nvSpPr>
          <p:cNvPr id="38" name="TextBox 141">
            <a:extLst>
              <a:ext uri="{FF2B5EF4-FFF2-40B4-BE49-F238E27FC236}">
                <a16:creationId xmlns:a16="http://schemas.microsoft.com/office/drawing/2014/main" id="{DB36A3DF-E719-4635-B546-43F49C7783F2}"/>
              </a:ext>
            </a:extLst>
          </p:cNvPr>
          <p:cNvSpPr txBox="1"/>
          <p:nvPr/>
        </p:nvSpPr>
        <p:spPr>
          <a:xfrm flipH="1">
            <a:off x="9069107" y="2409230"/>
            <a:ext cx="2952612" cy="1231106"/>
          </a:xfrm>
          <a:prstGeom prst="rect">
            <a:avLst/>
          </a:prstGeom>
          <a:noFill/>
        </p:spPr>
        <p:txBody>
          <a:bodyPr wrap="square" lIns="0" tIns="0" rIns="0" bIns="0" rtlCol="0">
            <a:spAutoFit/>
          </a:bodyPr>
          <a:lstStyle/>
          <a:p>
            <a:pPr algn="ctr"/>
            <a:r>
              <a:rPr lang="ar-IQ" sz="4000" dirty="0">
                <a:solidFill>
                  <a:schemeClr val="bg1"/>
                </a:solidFill>
                <a:cs typeface="Typographical line_0" panose="00000700000000000000" pitchFamily="2" charset="-78"/>
              </a:rPr>
              <a:t>الفرص تُصنع </a:t>
            </a:r>
          </a:p>
          <a:p>
            <a:pPr algn="ctr"/>
            <a:r>
              <a:rPr lang="ar-IQ" sz="4000" dirty="0">
                <a:solidFill>
                  <a:schemeClr val="bg1"/>
                </a:solidFill>
                <a:cs typeface="Typographical line_0" panose="00000700000000000000" pitchFamily="2" charset="-78"/>
              </a:rPr>
              <a:t>أم تُمنح؟؟ </a:t>
            </a:r>
            <a:endParaRPr lang="en-US" sz="4000" dirty="0">
              <a:solidFill>
                <a:schemeClr val="bg1"/>
              </a:solidFill>
              <a:cs typeface="Typographical line_0" panose="00000700000000000000" pitchFamily="2" charset="-78"/>
            </a:endParaRPr>
          </a:p>
        </p:txBody>
      </p:sp>
      <p:sp>
        <p:nvSpPr>
          <p:cNvPr id="45" name="TextBox 141">
            <a:extLst>
              <a:ext uri="{FF2B5EF4-FFF2-40B4-BE49-F238E27FC236}">
                <a16:creationId xmlns:a16="http://schemas.microsoft.com/office/drawing/2014/main" id="{D474DEB9-56CC-4BFD-9741-315B68938E76}"/>
              </a:ext>
            </a:extLst>
          </p:cNvPr>
          <p:cNvSpPr txBox="1"/>
          <p:nvPr/>
        </p:nvSpPr>
        <p:spPr>
          <a:xfrm flipH="1">
            <a:off x="582286" y="715682"/>
            <a:ext cx="8055529" cy="2954655"/>
          </a:xfrm>
          <a:prstGeom prst="rect">
            <a:avLst/>
          </a:prstGeom>
          <a:noFill/>
        </p:spPr>
        <p:txBody>
          <a:bodyPr wrap="square" lIns="0" tIns="0" rIns="0" bIns="0" rtlCol="0">
            <a:spAutoFit/>
          </a:bodyPr>
          <a:lstStyle/>
          <a:p>
            <a:pPr algn="just"/>
            <a:r>
              <a:rPr lang="ar-IQ" sz="3200" dirty="0">
                <a:solidFill>
                  <a:schemeClr val="tx1">
                    <a:lumMod val="95000"/>
                    <a:lumOff val="5000"/>
                  </a:schemeClr>
                </a:solidFill>
                <a:cs typeface="Typographical line_0" panose="00000700000000000000" pitchFamily="2" charset="-78"/>
              </a:rPr>
              <a:t>كلاهما:  تصنع وتمنح, لكن التي تأتي (2 ) بالألف ... </a:t>
            </a:r>
          </a:p>
          <a:p>
            <a:pPr algn="just"/>
            <a:r>
              <a:rPr lang="ar-IQ" sz="3200" dirty="0">
                <a:solidFill>
                  <a:schemeClr val="tx1">
                    <a:lumMod val="95000"/>
                    <a:lumOff val="5000"/>
                  </a:schemeClr>
                </a:solidFill>
                <a:cs typeface="Typographical line_0" panose="00000700000000000000" pitchFamily="2" charset="-78"/>
              </a:rPr>
              <a:t>أما الباقي تُصنع. </a:t>
            </a:r>
          </a:p>
          <a:p>
            <a:pPr algn="just"/>
            <a:r>
              <a:rPr lang="ar-IQ" sz="3200" dirty="0">
                <a:solidFill>
                  <a:schemeClr val="tx1">
                    <a:lumMod val="95000"/>
                    <a:lumOff val="5000"/>
                  </a:schemeClr>
                </a:solidFill>
                <a:cs typeface="Typographical line_0" panose="00000700000000000000" pitchFamily="2" charset="-78"/>
              </a:rPr>
              <a:t>فإن أتت وأنت غير مستعد لها سَتمُر ولن تتوقف, </a:t>
            </a:r>
          </a:p>
          <a:p>
            <a:pPr algn="just"/>
            <a:r>
              <a:rPr lang="ar-IQ" sz="3200" dirty="0" err="1">
                <a:solidFill>
                  <a:schemeClr val="tx1">
                    <a:lumMod val="95000"/>
                    <a:lumOff val="5000"/>
                  </a:schemeClr>
                </a:solidFill>
                <a:cs typeface="Typographical line_0" panose="00000700000000000000" pitchFamily="2" charset="-78"/>
              </a:rPr>
              <a:t>وسيقتنصُها</a:t>
            </a:r>
            <a:r>
              <a:rPr lang="ar-IQ" sz="3200" dirty="0">
                <a:solidFill>
                  <a:schemeClr val="tx1">
                    <a:lumMod val="95000"/>
                    <a:lumOff val="5000"/>
                  </a:schemeClr>
                </a:solidFill>
                <a:cs typeface="Typographical line_0" panose="00000700000000000000" pitchFamily="2" charset="-78"/>
              </a:rPr>
              <a:t> مَن كان مستعدا لها. </a:t>
            </a:r>
          </a:p>
          <a:p>
            <a:pPr algn="just"/>
            <a:endParaRPr lang="ar-IQ" sz="3200" dirty="0">
              <a:solidFill>
                <a:schemeClr val="tx1">
                  <a:lumMod val="95000"/>
                  <a:lumOff val="5000"/>
                </a:schemeClr>
              </a:solidFill>
              <a:cs typeface="Typographical line_0" panose="00000700000000000000" pitchFamily="2" charset="-78"/>
            </a:endParaRPr>
          </a:p>
          <a:p>
            <a:pPr algn="just"/>
            <a:r>
              <a:rPr lang="ar-IQ" sz="3200" dirty="0">
                <a:solidFill>
                  <a:schemeClr val="tx1">
                    <a:lumMod val="95000"/>
                    <a:lumOff val="5000"/>
                  </a:schemeClr>
                </a:solidFill>
                <a:cs typeface="Typographical line_0" panose="00000700000000000000" pitchFamily="2" charset="-78"/>
              </a:rPr>
              <a:t>		</a:t>
            </a:r>
          </a:p>
        </p:txBody>
      </p:sp>
      <p:grpSp>
        <p:nvGrpSpPr>
          <p:cNvPr id="2" name="مجموعة 1">
            <a:extLst>
              <a:ext uri="{FF2B5EF4-FFF2-40B4-BE49-F238E27FC236}">
                <a16:creationId xmlns:a16="http://schemas.microsoft.com/office/drawing/2014/main" id="{54E66C56-09BA-4410-9CB2-F184555EBC1A}"/>
              </a:ext>
            </a:extLst>
          </p:cNvPr>
          <p:cNvGrpSpPr/>
          <p:nvPr/>
        </p:nvGrpSpPr>
        <p:grpSpPr>
          <a:xfrm>
            <a:off x="10628986" y="108020"/>
            <a:ext cx="1563014" cy="1842696"/>
            <a:chOff x="10628986" y="108020"/>
            <a:chExt cx="1563014" cy="1842696"/>
          </a:xfrm>
        </p:grpSpPr>
        <p:pic>
          <p:nvPicPr>
            <p:cNvPr id="15" name="صورة 14">
              <a:extLst>
                <a:ext uri="{FF2B5EF4-FFF2-40B4-BE49-F238E27FC236}">
                  <a16:creationId xmlns:a16="http://schemas.microsoft.com/office/drawing/2014/main" id="{24D1962A-ADD2-45FE-B4B3-B83167BC04E0}"/>
                </a:ext>
              </a:extLst>
            </p:cNvPr>
            <p:cNvPicPr>
              <a:picLocks noChangeAspect="1"/>
            </p:cNvPicPr>
            <p:nvPr/>
          </p:nvPicPr>
          <p:blipFill rotWithShape="1">
            <a:blip r:embed="rId2">
              <a:extLst>
                <a:ext uri="{28A0092B-C50C-407E-A947-70E740481C1C}">
                  <a14:useLocalDpi xmlns:a14="http://schemas.microsoft.com/office/drawing/2010/main" val="0"/>
                </a:ext>
              </a:extLst>
            </a:blip>
            <a:srcRect l="15592"/>
            <a:stretch/>
          </p:blipFill>
          <p:spPr>
            <a:xfrm flipH="1">
              <a:off x="10628986" y="108020"/>
              <a:ext cx="1563014" cy="1842696"/>
            </a:xfrm>
            <a:prstGeom prst="rect">
              <a:avLst/>
            </a:prstGeom>
          </p:spPr>
        </p:pic>
        <p:sp>
          <p:nvSpPr>
            <p:cNvPr id="4" name="مربع نص 3">
              <a:extLst>
                <a:ext uri="{FF2B5EF4-FFF2-40B4-BE49-F238E27FC236}">
                  <a16:creationId xmlns:a16="http://schemas.microsoft.com/office/drawing/2014/main" id="{25AE5D26-5730-4428-8B1B-B7627C4AA9AB}"/>
                </a:ext>
              </a:extLst>
            </p:cNvPr>
            <p:cNvSpPr txBox="1"/>
            <p:nvPr/>
          </p:nvSpPr>
          <p:spPr>
            <a:xfrm>
              <a:off x="10796131" y="409632"/>
              <a:ext cx="642937" cy="584775"/>
            </a:xfrm>
            <a:prstGeom prst="rect">
              <a:avLst/>
            </a:prstGeom>
            <a:noFill/>
          </p:spPr>
          <p:txBody>
            <a:bodyPr wrap="square" rtlCol="1">
              <a:spAutoFit/>
            </a:bodyPr>
            <a:lstStyle/>
            <a:p>
              <a:r>
                <a:rPr lang="ar-IQ" sz="3200" dirty="0">
                  <a:cs typeface="Bader" pitchFamily="2" charset="-78"/>
                </a:rPr>
                <a:t>2</a:t>
              </a:r>
            </a:p>
          </p:txBody>
        </p:sp>
      </p:grpSp>
      <p:pic>
        <p:nvPicPr>
          <p:cNvPr id="3" name="صورة 2">
            <a:extLst>
              <a:ext uri="{FF2B5EF4-FFF2-40B4-BE49-F238E27FC236}">
                <a16:creationId xmlns:a16="http://schemas.microsoft.com/office/drawing/2014/main" id="{7ED87350-E83F-4706-80DF-76719715D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86" y="2141180"/>
            <a:ext cx="3833630" cy="4716820"/>
          </a:xfrm>
          <a:prstGeom prst="rect">
            <a:avLst/>
          </a:prstGeom>
        </p:spPr>
      </p:pic>
      <p:grpSp>
        <p:nvGrpSpPr>
          <p:cNvPr id="16" name="Group 7">
            <a:extLst>
              <a:ext uri="{FF2B5EF4-FFF2-40B4-BE49-F238E27FC236}">
                <a16:creationId xmlns:a16="http://schemas.microsoft.com/office/drawing/2014/main" id="{55568C33-D223-47AE-A0F7-8C6C97186461}"/>
              </a:ext>
            </a:extLst>
          </p:cNvPr>
          <p:cNvGrpSpPr/>
          <p:nvPr/>
        </p:nvGrpSpPr>
        <p:grpSpPr>
          <a:xfrm>
            <a:off x="9375056" y="3584034"/>
            <a:ext cx="2340713" cy="3280446"/>
            <a:chOff x="7006065" y="2069952"/>
            <a:chExt cx="2564230" cy="3593699"/>
          </a:xfrm>
        </p:grpSpPr>
        <p:sp>
          <p:nvSpPr>
            <p:cNvPr id="17" name="Freeform 5">
              <a:extLst>
                <a:ext uri="{FF2B5EF4-FFF2-40B4-BE49-F238E27FC236}">
                  <a16:creationId xmlns:a16="http://schemas.microsoft.com/office/drawing/2014/main" id="{33186F99-B7B1-4B51-ABD0-9357267401B2}"/>
                </a:ext>
              </a:extLst>
            </p:cNvPr>
            <p:cNvSpPr>
              <a:spLocks/>
            </p:cNvSpPr>
            <p:nvPr/>
          </p:nvSpPr>
          <p:spPr bwMode="auto">
            <a:xfrm>
              <a:off x="7006065" y="2846498"/>
              <a:ext cx="316886" cy="560645"/>
            </a:xfrm>
            <a:custGeom>
              <a:avLst/>
              <a:gdLst>
                <a:gd name="T0" fmla="*/ 120 w 182"/>
                <a:gd name="T1" fmla="*/ 104 h 322"/>
                <a:gd name="T2" fmla="*/ 138 w 182"/>
                <a:gd name="T3" fmla="*/ 0 h 322"/>
                <a:gd name="T4" fmla="*/ 180 w 182"/>
                <a:gd name="T5" fmla="*/ 6 h 322"/>
                <a:gd name="T6" fmla="*/ 164 w 182"/>
                <a:gd name="T7" fmla="*/ 136 h 322"/>
                <a:gd name="T8" fmla="*/ 182 w 182"/>
                <a:gd name="T9" fmla="*/ 234 h 322"/>
                <a:gd name="T10" fmla="*/ 160 w 182"/>
                <a:gd name="T11" fmla="*/ 312 h 322"/>
                <a:gd name="T12" fmla="*/ 40 w 182"/>
                <a:gd name="T13" fmla="*/ 322 h 322"/>
                <a:gd name="T14" fmla="*/ 22 w 182"/>
                <a:gd name="T15" fmla="*/ 268 h 322"/>
                <a:gd name="T16" fmla="*/ 0 w 182"/>
                <a:gd name="T17" fmla="*/ 160 h 322"/>
                <a:gd name="T18" fmla="*/ 14 w 182"/>
                <a:gd name="T19" fmla="*/ 118 h 322"/>
                <a:gd name="T20" fmla="*/ 120 w 182"/>
                <a:gd name="T21" fmla="*/ 104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322">
                  <a:moveTo>
                    <a:pt x="120" y="104"/>
                  </a:moveTo>
                  <a:lnTo>
                    <a:pt x="138" y="0"/>
                  </a:lnTo>
                  <a:lnTo>
                    <a:pt x="180" y="6"/>
                  </a:lnTo>
                  <a:lnTo>
                    <a:pt x="164" y="136"/>
                  </a:lnTo>
                  <a:lnTo>
                    <a:pt x="182" y="234"/>
                  </a:lnTo>
                  <a:lnTo>
                    <a:pt x="160" y="312"/>
                  </a:lnTo>
                  <a:lnTo>
                    <a:pt x="40" y="322"/>
                  </a:lnTo>
                  <a:lnTo>
                    <a:pt x="22" y="268"/>
                  </a:lnTo>
                  <a:lnTo>
                    <a:pt x="0" y="160"/>
                  </a:lnTo>
                  <a:lnTo>
                    <a:pt x="14" y="118"/>
                  </a:lnTo>
                  <a:lnTo>
                    <a:pt x="120" y="104"/>
                  </a:lnTo>
                  <a:close/>
                </a:path>
              </a:pathLst>
            </a:custGeom>
            <a:solidFill>
              <a:srgbClr val="FDD6BC"/>
            </a:solidFill>
            <a:ln>
              <a:noFill/>
            </a:ln>
          </p:spPr>
          <p:txBody>
            <a:bodyPr vert="horz" wrap="square" lIns="91440" tIns="45720" rIns="91440" bIns="45720" numCol="1" anchor="t" anchorCtr="0" compatLnSpc="1">
              <a:prstTxWarp prst="textNoShape">
                <a:avLst/>
              </a:prstTxWarp>
            </a:bodyPr>
            <a:lstStyle/>
            <a:p>
              <a:endParaRPr lang="en-AU"/>
            </a:p>
          </p:txBody>
        </p:sp>
        <p:sp>
          <p:nvSpPr>
            <p:cNvPr id="18" name="Freeform 7">
              <a:extLst>
                <a:ext uri="{FF2B5EF4-FFF2-40B4-BE49-F238E27FC236}">
                  <a16:creationId xmlns:a16="http://schemas.microsoft.com/office/drawing/2014/main" id="{6D9DB2BB-EFE6-4108-B37D-94A012D3307E}"/>
                </a:ext>
              </a:extLst>
            </p:cNvPr>
            <p:cNvSpPr>
              <a:spLocks/>
            </p:cNvSpPr>
            <p:nvPr/>
          </p:nvSpPr>
          <p:spPr bwMode="auto">
            <a:xfrm>
              <a:off x="7145355" y="3163383"/>
              <a:ext cx="177596" cy="226347"/>
            </a:xfrm>
            <a:custGeom>
              <a:avLst/>
              <a:gdLst>
                <a:gd name="T0" fmla="*/ 102 w 102"/>
                <a:gd name="T1" fmla="*/ 52 h 130"/>
                <a:gd name="T2" fmla="*/ 92 w 102"/>
                <a:gd name="T3" fmla="*/ 0 h 130"/>
                <a:gd name="T4" fmla="*/ 88 w 102"/>
                <a:gd name="T5" fmla="*/ 6 h 130"/>
                <a:gd name="T6" fmla="*/ 8 w 102"/>
                <a:gd name="T7" fmla="*/ 22 h 130"/>
                <a:gd name="T8" fmla="*/ 0 w 102"/>
                <a:gd name="T9" fmla="*/ 78 h 130"/>
                <a:gd name="T10" fmla="*/ 74 w 102"/>
                <a:gd name="T11" fmla="*/ 130 h 130"/>
                <a:gd name="T12" fmla="*/ 84 w 102"/>
                <a:gd name="T13" fmla="*/ 118 h 130"/>
                <a:gd name="T14" fmla="*/ 102 w 102"/>
                <a:gd name="T15" fmla="*/ 52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30">
                  <a:moveTo>
                    <a:pt x="102" y="52"/>
                  </a:moveTo>
                  <a:lnTo>
                    <a:pt x="92" y="0"/>
                  </a:lnTo>
                  <a:lnTo>
                    <a:pt x="88" y="6"/>
                  </a:lnTo>
                  <a:lnTo>
                    <a:pt x="8" y="22"/>
                  </a:lnTo>
                  <a:lnTo>
                    <a:pt x="0" y="78"/>
                  </a:lnTo>
                  <a:lnTo>
                    <a:pt x="74" y="130"/>
                  </a:lnTo>
                  <a:lnTo>
                    <a:pt x="84" y="118"/>
                  </a:lnTo>
                  <a:lnTo>
                    <a:pt x="102" y="52"/>
                  </a:lnTo>
                  <a:close/>
                </a:path>
              </a:pathLst>
            </a:custGeom>
            <a:solidFill>
              <a:srgbClr val="BB7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 name="Freeform 8">
              <a:extLst>
                <a:ext uri="{FF2B5EF4-FFF2-40B4-BE49-F238E27FC236}">
                  <a16:creationId xmlns:a16="http://schemas.microsoft.com/office/drawing/2014/main" id="{FAA75F6E-ADFE-48D0-80E8-0FA7803478DD}"/>
                </a:ext>
              </a:extLst>
            </p:cNvPr>
            <p:cNvSpPr>
              <a:spLocks/>
            </p:cNvSpPr>
            <p:nvPr/>
          </p:nvSpPr>
          <p:spPr bwMode="auto">
            <a:xfrm>
              <a:off x="7145355" y="3163383"/>
              <a:ext cx="177596" cy="226347"/>
            </a:xfrm>
            <a:custGeom>
              <a:avLst/>
              <a:gdLst>
                <a:gd name="T0" fmla="*/ 102 w 102"/>
                <a:gd name="T1" fmla="*/ 52 h 130"/>
                <a:gd name="T2" fmla="*/ 92 w 102"/>
                <a:gd name="T3" fmla="*/ 0 h 130"/>
                <a:gd name="T4" fmla="*/ 88 w 102"/>
                <a:gd name="T5" fmla="*/ 6 h 130"/>
                <a:gd name="T6" fmla="*/ 8 w 102"/>
                <a:gd name="T7" fmla="*/ 22 h 130"/>
                <a:gd name="T8" fmla="*/ 0 w 102"/>
                <a:gd name="T9" fmla="*/ 78 h 130"/>
                <a:gd name="T10" fmla="*/ 74 w 102"/>
                <a:gd name="T11" fmla="*/ 130 h 130"/>
                <a:gd name="T12" fmla="*/ 84 w 102"/>
                <a:gd name="T13" fmla="*/ 118 h 130"/>
                <a:gd name="T14" fmla="*/ 102 w 102"/>
                <a:gd name="T15" fmla="*/ 52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30">
                  <a:moveTo>
                    <a:pt x="102" y="52"/>
                  </a:moveTo>
                  <a:lnTo>
                    <a:pt x="92" y="0"/>
                  </a:lnTo>
                  <a:lnTo>
                    <a:pt x="88" y="6"/>
                  </a:lnTo>
                  <a:lnTo>
                    <a:pt x="8" y="22"/>
                  </a:lnTo>
                  <a:lnTo>
                    <a:pt x="0" y="78"/>
                  </a:lnTo>
                  <a:lnTo>
                    <a:pt x="74" y="130"/>
                  </a:lnTo>
                  <a:lnTo>
                    <a:pt x="84" y="118"/>
                  </a:lnTo>
                  <a:lnTo>
                    <a:pt x="102" y="52"/>
                  </a:lnTo>
                  <a:close/>
                </a:path>
              </a:pathLst>
            </a:custGeom>
            <a:solidFill>
              <a:srgbClr val="BB7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 name="Freeform 9">
              <a:extLst>
                <a:ext uri="{FF2B5EF4-FFF2-40B4-BE49-F238E27FC236}">
                  <a16:creationId xmlns:a16="http://schemas.microsoft.com/office/drawing/2014/main" id="{9AF6C6FA-1616-4740-B70B-EDA71200255D}"/>
                </a:ext>
              </a:extLst>
            </p:cNvPr>
            <p:cNvSpPr>
              <a:spLocks/>
            </p:cNvSpPr>
            <p:nvPr/>
          </p:nvSpPr>
          <p:spPr bwMode="auto">
            <a:xfrm>
              <a:off x="7145355" y="3041505"/>
              <a:ext cx="254205" cy="365638"/>
            </a:xfrm>
            <a:custGeom>
              <a:avLst/>
              <a:gdLst>
                <a:gd name="T0" fmla="*/ 74 w 146"/>
                <a:gd name="T1" fmla="*/ 210 h 210"/>
                <a:gd name="T2" fmla="*/ 142 w 146"/>
                <a:gd name="T3" fmla="*/ 112 h 210"/>
                <a:gd name="T4" fmla="*/ 146 w 146"/>
                <a:gd name="T5" fmla="*/ 38 h 210"/>
                <a:gd name="T6" fmla="*/ 142 w 146"/>
                <a:gd name="T7" fmla="*/ 0 h 210"/>
                <a:gd name="T8" fmla="*/ 116 w 146"/>
                <a:gd name="T9" fmla="*/ 2 h 210"/>
                <a:gd name="T10" fmla="*/ 114 w 146"/>
                <a:gd name="T11" fmla="*/ 50 h 210"/>
                <a:gd name="T12" fmla="*/ 88 w 146"/>
                <a:gd name="T13" fmla="*/ 86 h 210"/>
                <a:gd name="T14" fmla="*/ 18 w 146"/>
                <a:gd name="T15" fmla="*/ 104 h 210"/>
                <a:gd name="T16" fmla="*/ 0 w 146"/>
                <a:gd name="T17" fmla="*/ 158 h 210"/>
                <a:gd name="T18" fmla="*/ 74 w 146"/>
                <a:gd name="T1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210">
                  <a:moveTo>
                    <a:pt x="74" y="210"/>
                  </a:moveTo>
                  <a:lnTo>
                    <a:pt x="142" y="112"/>
                  </a:lnTo>
                  <a:lnTo>
                    <a:pt x="146" y="38"/>
                  </a:lnTo>
                  <a:lnTo>
                    <a:pt x="142" y="0"/>
                  </a:lnTo>
                  <a:lnTo>
                    <a:pt x="116" y="2"/>
                  </a:lnTo>
                  <a:lnTo>
                    <a:pt x="114" y="50"/>
                  </a:lnTo>
                  <a:lnTo>
                    <a:pt x="88" y="86"/>
                  </a:lnTo>
                  <a:lnTo>
                    <a:pt x="18" y="104"/>
                  </a:lnTo>
                  <a:lnTo>
                    <a:pt x="0" y="158"/>
                  </a:lnTo>
                  <a:lnTo>
                    <a:pt x="74" y="210"/>
                  </a:lnTo>
                  <a:close/>
                </a:path>
              </a:pathLst>
            </a:custGeom>
            <a:solidFill>
              <a:srgbClr val="FDD6BC"/>
            </a:solidFill>
            <a:ln>
              <a:noFill/>
            </a:ln>
          </p:spPr>
          <p:txBody>
            <a:bodyPr vert="horz" wrap="square" lIns="91440" tIns="45720" rIns="91440" bIns="45720" numCol="1" anchor="t" anchorCtr="0" compatLnSpc="1">
              <a:prstTxWarp prst="textNoShape">
                <a:avLst/>
              </a:prstTxWarp>
            </a:bodyPr>
            <a:lstStyle/>
            <a:p>
              <a:endParaRPr lang="en-AU"/>
            </a:p>
          </p:txBody>
        </p:sp>
        <p:sp>
          <p:nvSpPr>
            <p:cNvPr id="22" name="Freeform 11">
              <a:extLst>
                <a:ext uri="{FF2B5EF4-FFF2-40B4-BE49-F238E27FC236}">
                  <a16:creationId xmlns:a16="http://schemas.microsoft.com/office/drawing/2014/main" id="{74F5E831-B0AA-4700-8502-76872C9F5983}"/>
                </a:ext>
              </a:extLst>
            </p:cNvPr>
            <p:cNvSpPr>
              <a:spLocks/>
            </p:cNvSpPr>
            <p:nvPr/>
          </p:nvSpPr>
          <p:spPr bwMode="auto">
            <a:xfrm>
              <a:off x="7019994" y="3361873"/>
              <a:ext cx="1044680" cy="410907"/>
            </a:xfrm>
            <a:custGeom>
              <a:avLst/>
              <a:gdLst>
                <a:gd name="T0" fmla="*/ 558 w 600"/>
                <a:gd name="T1" fmla="*/ 6 h 236"/>
                <a:gd name="T2" fmla="*/ 558 w 600"/>
                <a:gd name="T3" fmla="*/ 6 h 236"/>
                <a:gd name="T4" fmla="*/ 528 w 600"/>
                <a:gd name="T5" fmla="*/ 36 h 236"/>
                <a:gd name="T6" fmla="*/ 500 w 600"/>
                <a:gd name="T7" fmla="*/ 62 h 236"/>
                <a:gd name="T8" fmla="*/ 470 w 600"/>
                <a:gd name="T9" fmla="*/ 84 h 236"/>
                <a:gd name="T10" fmla="*/ 440 w 600"/>
                <a:gd name="T11" fmla="*/ 102 h 236"/>
                <a:gd name="T12" fmla="*/ 410 w 600"/>
                <a:gd name="T13" fmla="*/ 116 h 236"/>
                <a:gd name="T14" fmla="*/ 382 w 600"/>
                <a:gd name="T15" fmla="*/ 126 h 236"/>
                <a:gd name="T16" fmla="*/ 352 w 600"/>
                <a:gd name="T17" fmla="*/ 130 h 236"/>
                <a:gd name="T18" fmla="*/ 324 w 600"/>
                <a:gd name="T19" fmla="*/ 132 h 236"/>
                <a:gd name="T20" fmla="*/ 298 w 600"/>
                <a:gd name="T21" fmla="*/ 130 h 236"/>
                <a:gd name="T22" fmla="*/ 274 w 600"/>
                <a:gd name="T23" fmla="*/ 122 h 236"/>
                <a:gd name="T24" fmla="*/ 252 w 600"/>
                <a:gd name="T25" fmla="*/ 112 h 236"/>
                <a:gd name="T26" fmla="*/ 232 w 600"/>
                <a:gd name="T27" fmla="*/ 96 h 236"/>
                <a:gd name="T28" fmla="*/ 214 w 600"/>
                <a:gd name="T29" fmla="*/ 78 h 236"/>
                <a:gd name="T30" fmla="*/ 198 w 600"/>
                <a:gd name="T31" fmla="*/ 56 h 236"/>
                <a:gd name="T32" fmla="*/ 186 w 600"/>
                <a:gd name="T33" fmla="*/ 30 h 236"/>
                <a:gd name="T34" fmla="*/ 178 w 600"/>
                <a:gd name="T35" fmla="*/ 0 h 236"/>
                <a:gd name="T36" fmla="*/ 178 w 600"/>
                <a:gd name="T37" fmla="*/ 0 h 236"/>
                <a:gd name="T38" fmla="*/ 104 w 600"/>
                <a:gd name="T39" fmla="*/ 2 h 236"/>
                <a:gd name="T40" fmla="*/ 46 w 600"/>
                <a:gd name="T41" fmla="*/ 4 h 236"/>
                <a:gd name="T42" fmla="*/ 0 w 600"/>
                <a:gd name="T43" fmla="*/ 10 h 236"/>
                <a:gd name="T44" fmla="*/ 0 w 600"/>
                <a:gd name="T45" fmla="*/ 10 h 236"/>
                <a:gd name="T46" fmla="*/ 16 w 600"/>
                <a:gd name="T47" fmla="*/ 54 h 236"/>
                <a:gd name="T48" fmla="*/ 34 w 600"/>
                <a:gd name="T49" fmla="*/ 92 h 236"/>
                <a:gd name="T50" fmla="*/ 52 w 600"/>
                <a:gd name="T51" fmla="*/ 126 h 236"/>
                <a:gd name="T52" fmla="*/ 72 w 600"/>
                <a:gd name="T53" fmla="*/ 154 h 236"/>
                <a:gd name="T54" fmla="*/ 94 w 600"/>
                <a:gd name="T55" fmla="*/ 178 h 236"/>
                <a:gd name="T56" fmla="*/ 116 w 600"/>
                <a:gd name="T57" fmla="*/ 196 h 236"/>
                <a:gd name="T58" fmla="*/ 138 w 600"/>
                <a:gd name="T59" fmla="*/ 212 h 236"/>
                <a:gd name="T60" fmla="*/ 162 w 600"/>
                <a:gd name="T61" fmla="*/ 222 h 236"/>
                <a:gd name="T62" fmla="*/ 186 w 600"/>
                <a:gd name="T63" fmla="*/ 230 h 236"/>
                <a:gd name="T64" fmla="*/ 210 w 600"/>
                <a:gd name="T65" fmla="*/ 234 h 236"/>
                <a:gd name="T66" fmla="*/ 236 w 600"/>
                <a:gd name="T67" fmla="*/ 236 h 236"/>
                <a:gd name="T68" fmla="*/ 260 w 600"/>
                <a:gd name="T69" fmla="*/ 234 h 236"/>
                <a:gd name="T70" fmla="*/ 286 w 600"/>
                <a:gd name="T71" fmla="*/ 230 h 236"/>
                <a:gd name="T72" fmla="*/ 310 w 600"/>
                <a:gd name="T73" fmla="*/ 222 h 236"/>
                <a:gd name="T74" fmla="*/ 336 w 600"/>
                <a:gd name="T75" fmla="*/ 214 h 236"/>
                <a:gd name="T76" fmla="*/ 360 w 600"/>
                <a:gd name="T77" fmla="*/ 204 h 236"/>
                <a:gd name="T78" fmla="*/ 384 w 600"/>
                <a:gd name="T79" fmla="*/ 192 h 236"/>
                <a:gd name="T80" fmla="*/ 408 w 600"/>
                <a:gd name="T81" fmla="*/ 180 h 236"/>
                <a:gd name="T82" fmla="*/ 452 w 600"/>
                <a:gd name="T83" fmla="*/ 150 h 236"/>
                <a:gd name="T84" fmla="*/ 492 w 600"/>
                <a:gd name="T85" fmla="*/ 120 h 236"/>
                <a:gd name="T86" fmla="*/ 528 w 600"/>
                <a:gd name="T87" fmla="*/ 92 h 236"/>
                <a:gd name="T88" fmla="*/ 558 w 600"/>
                <a:gd name="T89" fmla="*/ 64 h 236"/>
                <a:gd name="T90" fmla="*/ 580 w 600"/>
                <a:gd name="T91" fmla="*/ 44 h 236"/>
                <a:gd name="T92" fmla="*/ 600 w 600"/>
                <a:gd name="T93" fmla="*/ 24 h 236"/>
                <a:gd name="T94" fmla="*/ 558 w 600"/>
                <a:gd name="T95" fmla="*/ 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0" h="236">
                  <a:moveTo>
                    <a:pt x="558" y="6"/>
                  </a:moveTo>
                  <a:lnTo>
                    <a:pt x="558" y="6"/>
                  </a:lnTo>
                  <a:lnTo>
                    <a:pt x="528" y="36"/>
                  </a:lnTo>
                  <a:lnTo>
                    <a:pt x="500" y="62"/>
                  </a:lnTo>
                  <a:lnTo>
                    <a:pt x="470" y="84"/>
                  </a:lnTo>
                  <a:lnTo>
                    <a:pt x="440" y="102"/>
                  </a:lnTo>
                  <a:lnTo>
                    <a:pt x="410" y="116"/>
                  </a:lnTo>
                  <a:lnTo>
                    <a:pt x="382" y="126"/>
                  </a:lnTo>
                  <a:lnTo>
                    <a:pt x="352" y="130"/>
                  </a:lnTo>
                  <a:lnTo>
                    <a:pt x="324" y="132"/>
                  </a:lnTo>
                  <a:lnTo>
                    <a:pt x="298" y="130"/>
                  </a:lnTo>
                  <a:lnTo>
                    <a:pt x="274" y="122"/>
                  </a:lnTo>
                  <a:lnTo>
                    <a:pt x="252" y="112"/>
                  </a:lnTo>
                  <a:lnTo>
                    <a:pt x="232" y="96"/>
                  </a:lnTo>
                  <a:lnTo>
                    <a:pt x="214" y="78"/>
                  </a:lnTo>
                  <a:lnTo>
                    <a:pt x="198" y="56"/>
                  </a:lnTo>
                  <a:lnTo>
                    <a:pt x="186" y="30"/>
                  </a:lnTo>
                  <a:lnTo>
                    <a:pt x="178" y="0"/>
                  </a:lnTo>
                  <a:lnTo>
                    <a:pt x="178" y="0"/>
                  </a:lnTo>
                  <a:lnTo>
                    <a:pt x="104" y="2"/>
                  </a:lnTo>
                  <a:lnTo>
                    <a:pt x="46" y="4"/>
                  </a:lnTo>
                  <a:lnTo>
                    <a:pt x="0" y="10"/>
                  </a:lnTo>
                  <a:lnTo>
                    <a:pt x="0" y="10"/>
                  </a:lnTo>
                  <a:lnTo>
                    <a:pt x="16" y="54"/>
                  </a:lnTo>
                  <a:lnTo>
                    <a:pt x="34" y="92"/>
                  </a:lnTo>
                  <a:lnTo>
                    <a:pt x="52" y="126"/>
                  </a:lnTo>
                  <a:lnTo>
                    <a:pt x="72" y="154"/>
                  </a:lnTo>
                  <a:lnTo>
                    <a:pt x="94" y="178"/>
                  </a:lnTo>
                  <a:lnTo>
                    <a:pt x="116" y="196"/>
                  </a:lnTo>
                  <a:lnTo>
                    <a:pt x="138" y="212"/>
                  </a:lnTo>
                  <a:lnTo>
                    <a:pt x="162" y="222"/>
                  </a:lnTo>
                  <a:lnTo>
                    <a:pt x="186" y="230"/>
                  </a:lnTo>
                  <a:lnTo>
                    <a:pt x="210" y="234"/>
                  </a:lnTo>
                  <a:lnTo>
                    <a:pt x="236" y="236"/>
                  </a:lnTo>
                  <a:lnTo>
                    <a:pt x="260" y="234"/>
                  </a:lnTo>
                  <a:lnTo>
                    <a:pt x="286" y="230"/>
                  </a:lnTo>
                  <a:lnTo>
                    <a:pt x="310" y="222"/>
                  </a:lnTo>
                  <a:lnTo>
                    <a:pt x="336" y="214"/>
                  </a:lnTo>
                  <a:lnTo>
                    <a:pt x="360" y="204"/>
                  </a:lnTo>
                  <a:lnTo>
                    <a:pt x="384" y="192"/>
                  </a:lnTo>
                  <a:lnTo>
                    <a:pt x="408" y="180"/>
                  </a:lnTo>
                  <a:lnTo>
                    <a:pt x="452" y="150"/>
                  </a:lnTo>
                  <a:lnTo>
                    <a:pt x="492" y="120"/>
                  </a:lnTo>
                  <a:lnTo>
                    <a:pt x="528" y="92"/>
                  </a:lnTo>
                  <a:lnTo>
                    <a:pt x="558" y="64"/>
                  </a:lnTo>
                  <a:lnTo>
                    <a:pt x="580" y="44"/>
                  </a:lnTo>
                  <a:lnTo>
                    <a:pt x="600" y="24"/>
                  </a:lnTo>
                  <a:lnTo>
                    <a:pt x="558" y="6"/>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 name="Freeform 12">
              <a:extLst>
                <a:ext uri="{FF2B5EF4-FFF2-40B4-BE49-F238E27FC236}">
                  <a16:creationId xmlns:a16="http://schemas.microsoft.com/office/drawing/2014/main" id="{04FDAD37-8389-4B6D-8038-D10499F19E22}"/>
                </a:ext>
              </a:extLst>
            </p:cNvPr>
            <p:cNvSpPr>
              <a:spLocks/>
            </p:cNvSpPr>
            <p:nvPr/>
          </p:nvSpPr>
          <p:spPr bwMode="auto">
            <a:xfrm>
              <a:off x="7006065" y="3027575"/>
              <a:ext cx="247241" cy="226347"/>
            </a:xfrm>
            <a:custGeom>
              <a:avLst/>
              <a:gdLst>
                <a:gd name="T0" fmla="*/ 120 w 142"/>
                <a:gd name="T1" fmla="*/ 0 h 130"/>
                <a:gd name="T2" fmla="*/ 14 w 142"/>
                <a:gd name="T3" fmla="*/ 14 h 130"/>
                <a:gd name="T4" fmla="*/ 0 w 142"/>
                <a:gd name="T5" fmla="*/ 56 h 130"/>
                <a:gd name="T6" fmla="*/ 2 w 142"/>
                <a:gd name="T7" fmla="*/ 68 h 130"/>
                <a:gd name="T8" fmla="*/ 42 w 142"/>
                <a:gd name="T9" fmla="*/ 130 h 130"/>
                <a:gd name="T10" fmla="*/ 142 w 142"/>
                <a:gd name="T11" fmla="*/ 96 h 130"/>
                <a:gd name="T12" fmla="*/ 120 w 142"/>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42" h="130">
                  <a:moveTo>
                    <a:pt x="120" y="0"/>
                  </a:moveTo>
                  <a:lnTo>
                    <a:pt x="14" y="14"/>
                  </a:lnTo>
                  <a:lnTo>
                    <a:pt x="0" y="56"/>
                  </a:lnTo>
                  <a:lnTo>
                    <a:pt x="2" y="68"/>
                  </a:lnTo>
                  <a:lnTo>
                    <a:pt x="42" y="130"/>
                  </a:lnTo>
                  <a:lnTo>
                    <a:pt x="142" y="96"/>
                  </a:lnTo>
                  <a:lnTo>
                    <a:pt x="120" y="0"/>
                  </a:lnTo>
                  <a:close/>
                </a:path>
              </a:pathLst>
            </a:custGeom>
            <a:solidFill>
              <a:srgbClr val="BB7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 name="Freeform 13">
              <a:extLst>
                <a:ext uri="{FF2B5EF4-FFF2-40B4-BE49-F238E27FC236}">
                  <a16:creationId xmlns:a16="http://schemas.microsoft.com/office/drawing/2014/main" id="{73D34C87-A5BB-451A-9934-72D80403F931}"/>
                </a:ext>
              </a:extLst>
            </p:cNvPr>
            <p:cNvSpPr>
              <a:spLocks/>
            </p:cNvSpPr>
            <p:nvPr/>
          </p:nvSpPr>
          <p:spPr bwMode="auto">
            <a:xfrm>
              <a:off x="7006065" y="3027575"/>
              <a:ext cx="247241" cy="226347"/>
            </a:xfrm>
            <a:custGeom>
              <a:avLst/>
              <a:gdLst>
                <a:gd name="T0" fmla="*/ 120 w 142"/>
                <a:gd name="T1" fmla="*/ 0 h 130"/>
                <a:gd name="T2" fmla="*/ 14 w 142"/>
                <a:gd name="T3" fmla="*/ 14 h 130"/>
                <a:gd name="T4" fmla="*/ 0 w 142"/>
                <a:gd name="T5" fmla="*/ 56 h 130"/>
                <a:gd name="T6" fmla="*/ 2 w 142"/>
                <a:gd name="T7" fmla="*/ 68 h 130"/>
                <a:gd name="T8" fmla="*/ 42 w 142"/>
                <a:gd name="T9" fmla="*/ 130 h 130"/>
                <a:gd name="T10" fmla="*/ 142 w 142"/>
                <a:gd name="T11" fmla="*/ 96 h 130"/>
                <a:gd name="T12" fmla="*/ 120 w 142"/>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42" h="130">
                  <a:moveTo>
                    <a:pt x="120" y="0"/>
                  </a:moveTo>
                  <a:lnTo>
                    <a:pt x="14" y="14"/>
                  </a:lnTo>
                  <a:lnTo>
                    <a:pt x="0" y="56"/>
                  </a:lnTo>
                  <a:lnTo>
                    <a:pt x="2" y="68"/>
                  </a:lnTo>
                  <a:lnTo>
                    <a:pt x="42" y="130"/>
                  </a:lnTo>
                  <a:lnTo>
                    <a:pt x="142" y="96"/>
                  </a:lnTo>
                  <a:lnTo>
                    <a:pt x="120" y="0"/>
                  </a:lnTo>
                  <a:close/>
                </a:path>
              </a:pathLst>
            </a:custGeom>
            <a:solidFill>
              <a:srgbClr val="BD7E4F"/>
            </a:solidFill>
            <a:ln>
              <a:noFill/>
            </a:ln>
          </p:spPr>
          <p:txBody>
            <a:bodyPr vert="horz" wrap="square" lIns="91440" tIns="45720" rIns="91440" bIns="45720" numCol="1" anchor="t" anchorCtr="0" compatLnSpc="1">
              <a:prstTxWarp prst="textNoShape">
                <a:avLst/>
              </a:prstTxWarp>
            </a:bodyPr>
            <a:lstStyle/>
            <a:p>
              <a:endParaRPr lang="en-AU"/>
            </a:p>
          </p:txBody>
        </p:sp>
        <p:sp>
          <p:nvSpPr>
            <p:cNvPr id="27" name="Freeform 14">
              <a:extLst>
                <a:ext uri="{FF2B5EF4-FFF2-40B4-BE49-F238E27FC236}">
                  <a16:creationId xmlns:a16="http://schemas.microsoft.com/office/drawing/2014/main" id="{4E8FBDAA-DEB3-4874-8B09-7FB1ADDF4D89}"/>
                </a:ext>
              </a:extLst>
            </p:cNvPr>
            <p:cNvSpPr>
              <a:spLocks/>
            </p:cNvSpPr>
            <p:nvPr/>
          </p:nvSpPr>
          <p:spPr bwMode="auto">
            <a:xfrm>
              <a:off x="7006065" y="3024093"/>
              <a:ext cx="226347" cy="208936"/>
            </a:xfrm>
            <a:custGeom>
              <a:avLst/>
              <a:gdLst>
                <a:gd name="T0" fmla="*/ 130 w 130"/>
                <a:gd name="T1" fmla="*/ 84 h 120"/>
                <a:gd name="T2" fmla="*/ 122 w 130"/>
                <a:gd name="T3" fmla="*/ 0 h 120"/>
                <a:gd name="T4" fmla="*/ 120 w 130"/>
                <a:gd name="T5" fmla="*/ 2 h 120"/>
                <a:gd name="T6" fmla="*/ 14 w 130"/>
                <a:gd name="T7" fmla="*/ 16 h 120"/>
                <a:gd name="T8" fmla="*/ 0 w 130"/>
                <a:gd name="T9" fmla="*/ 58 h 120"/>
                <a:gd name="T10" fmla="*/ 48 w 130"/>
                <a:gd name="T11" fmla="*/ 120 h 120"/>
                <a:gd name="T12" fmla="*/ 130 w 130"/>
                <a:gd name="T13" fmla="*/ 84 h 120"/>
              </a:gdLst>
              <a:ahLst/>
              <a:cxnLst>
                <a:cxn ang="0">
                  <a:pos x="T0" y="T1"/>
                </a:cxn>
                <a:cxn ang="0">
                  <a:pos x="T2" y="T3"/>
                </a:cxn>
                <a:cxn ang="0">
                  <a:pos x="T4" y="T5"/>
                </a:cxn>
                <a:cxn ang="0">
                  <a:pos x="T6" y="T7"/>
                </a:cxn>
                <a:cxn ang="0">
                  <a:pos x="T8" y="T9"/>
                </a:cxn>
                <a:cxn ang="0">
                  <a:pos x="T10" y="T11"/>
                </a:cxn>
                <a:cxn ang="0">
                  <a:pos x="T12" y="T13"/>
                </a:cxn>
              </a:cxnLst>
              <a:rect l="0" t="0" r="r" b="b"/>
              <a:pathLst>
                <a:path w="130" h="120">
                  <a:moveTo>
                    <a:pt x="130" y="84"/>
                  </a:moveTo>
                  <a:lnTo>
                    <a:pt x="122" y="0"/>
                  </a:lnTo>
                  <a:lnTo>
                    <a:pt x="120" y="2"/>
                  </a:lnTo>
                  <a:lnTo>
                    <a:pt x="14" y="16"/>
                  </a:lnTo>
                  <a:lnTo>
                    <a:pt x="0" y="58"/>
                  </a:lnTo>
                  <a:lnTo>
                    <a:pt x="48" y="120"/>
                  </a:lnTo>
                  <a:lnTo>
                    <a:pt x="130" y="84"/>
                  </a:lnTo>
                  <a:close/>
                </a:path>
              </a:pathLst>
            </a:custGeom>
            <a:solidFill>
              <a:srgbClr val="FDD6BC"/>
            </a:solidFill>
            <a:ln>
              <a:noFill/>
            </a:ln>
          </p:spPr>
          <p:txBody>
            <a:bodyPr vert="horz" wrap="square" lIns="91440" tIns="45720" rIns="91440" bIns="45720" numCol="1" anchor="t" anchorCtr="0" compatLnSpc="1">
              <a:prstTxWarp prst="textNoShape">
                <a:avLst/>
              </a:prstTxWarp>
            </a:bodyPr>
            <a:lstStyle/>
            <a:p>
              <a:endParaRPr lang="en-AU"/>
            </a:p>
          </p:txBody>
        </p:sp>
        <p:sp>
          <p:nvSpPr>
            <p:cNvPr id="28" name="Freeform 16">
              <a:extLst>
                <a:ext uri="{FF2B5EF4-FFF2-40B4-BE49-F238E27FC236}">
                  <a16:creationId xmlns:a16="http://schemas.microsoft.com/office/drawing/2014/main" id="{E0E2DA20-3C97-4815-B3CE-C1607BC07E31}"/>
                </a:ext>
              </a:extLst>
            </p:cNvPr>
            <p:cNvSpPr>
              <a:spLocks/>
            </p:cNvSpPr>
            <p:nvPr/>
          </p:nvSpPr>
          <p:spPr bwMode="auto">
            <a:xfrm>
              <a:off x="7932347" y="4545843"/>
              <a:ext cx="383049" cy="936730"/>
            </a:xfrm>
            <a:custGeom>
              <a:avLst/>
              <a:gdLst>
                <a:gd name="T0" fmla="*/ 124 w 220"/>
                <a:gd name="T1" fmla="*/ 44 h 538"/>
                <a:gd name="T2" fmla="*/ 220 w 220"/>
                <a:gd name="T3" fmla="*/ 538 h 538"/>
                <a:gd name="T4" fmla="*/ 154 w 220"/>
                <a:gd name="T5" fmla="*/ 536 h 538"/>
                <a:gd name="T6" fmla="*/ 112 w 220"/>
                <a:gd name="T7" fmla="*/ 284 h 538"/>
                <a:gd name="T8" fmla="*/ 112 w 220"/>
                <a:gd name="T9" fmla="*/ 284 h 538"/>
                <a:gd name="T10" fmla="*/ 102 w 220"/>
                <a:gd name="T11" fmla="*/ 242 h 538"/>
                <a:gd name="T12" fmla="*/ 86 w 220"/>
                <a:gd name="T13" fmla="*/ 196 h 538"/>
                <a:gd name="T14" fmla="*/ 68 w 220"/>
                <a:gd name="T15" fmla="*/ 148 h 538"/>
                <a:gd name="T16" fmla="*/ 48 w 220"/>
                <a:gd name="T17" fmla="*/ 104 h 538"/>
                <a:gd name="T18" fmla="*/ 14 w 220"/>
                <a:gd name="T19" fmla="*/ 30 h 538"/>
                <a:gd name="T20" fmla="*/ 0 w 220"/>
                <a:gd name="T21" fmla="*/ 0 h 538"/>
                <a:gd name="T22" fmla="*/ 124 w 220"/>
                <a:gd name="T23" fmla="*/ 44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0" h="538">
                  <a:moveTo>
                    <a:pt x="124" y="44"/>
                  </a:moveTo>
                  <a:lnTo>
                    <a:pt x="220" y="538"/>
                  </a:lnTo>
                  <a:lnTo>
                    <a:pt x="154" y="536"/>
                  </a:lnTo>
                  <a:lnTo>
                    <a:pt x="112" y="284"/>
                  </a:lnTo>
                  <a:lnTo>
                    <a:pt x="112" y="284"/>
                  </a:lnTo>
                  <a:lnTo>
                    <a:pt x="102" y="242"/>
                  </a:lnTo>
                  <a:lnTo>
                    <a:pt x="86" y="196"/>
                  </a:lnTo>
                  <a:lnTo>
                    <a:pt x="68" y="148"/>
                  </a:lnTo>
                  <a:lnTo>
                    <a:pt x="48" y="104"/>
                  </a:lnTo>
                  <a:lnTo>
                    <a:pt x="14" y="30"/>
                  </a:lnTo>
                  <a:lnTo>
                    <a:pt x="0" y="0"/>
                  </a:lnTo>
                  <a:lnTo>
                    <a:pt x="124" y="44"/>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 name="Freeform 17">
              <a:extLst>
                <a:ext uri="{FF2B5EF4-FFF2-40B4-BE49-F238E27FC236}">
                  <a16:creationId xmlns:a16="http://schemas.microsoft.com/office/drawing/2014/main" id="{859A7807-0613-45E8-8386-96C8F761D4BE}"/>
                </a:ext>
              </a:extLst>
            </p:cNvPr>
            <p:cNvSpPr>
              <a:spLocks/>
            </p:cNvSpPr>
            <p:nvPr/>
          </p:nvSpPr>
          <p:spPr bwMode="auto">
            <a:xfrm>
              <a:off x="7932347" y="4545843"/>
              <a:ext cx="383049" cy="936730"/>
            </a:xfrm>
            <a:custGeom>
              <a:avLst/>
              <a:gdLst>
                <a:gd name="T0" fmla="*/ 124 w 220"/>
                <a:gd name="T1" fmla="*/ 44 h 538"/>
                <a:gd name="T2" fmla="*/ 220 w 220"/>
                <a:gd name="T3" fmla="*/ 538 h 538"/>
                <a:gd name="T4" fmla="*/ 154 w 220"/>
                <a:gd name="T5" fmla="*/ 536 h 538"/>
                <a:gd name="T6" fmla="*/ 112 w 220"/>
                <a:gd name="T7" fmla="*/ 284 h 538"/>
                <a:gd name="T8" fmla="*/ 112 w 220"/>
                <a:gd name="T9" fmla="*/ 284 h 538"/>
                <a:gd name="T10" fmla="*/ 102 w 220"/>
                <a:gd name="T11" fmla="*/ 242 h 538"/>
                <a:gd name="T12" fmla="*/ 86 w 220"/>
                <a:gd name="T13" fmla="*/ 196 h 538"/>
                <a:gd name="T14" fmla="*/ 68 w 220"/>
                <a:gd name="T15" fmla="*/ 148 h 538"/>
                <a:gd name="T16" fmla="*/ 48 w 220"/>
                <a:gd name="T17" fmla="*/ 104 h 538"/>
                <a:gd name="T18" fmla="*/ 14 w 220"/>
                <a:gd name="T19" fmla="*/ 30 h 538"/>
                <a:gd name="T20" fmla="*/ 0 w 220"/>
                <a:gd name="T21" fmla="*/ 0 h 538"/>
                <a:gd name="T22" fmla="*/ 124 w 220"/>
                <a:gd name="T23" fmla="*/ 44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0" h="538">
                  <a:moveTo>
                    <a:pt x="124" y="44"/>
                  </a:moveTo>
                  <a:lnTo>
                    <a:pt x="220" y="538"/>
                  </a:lnTo>
                  <a:lnTo>
                    <a:pt x="154" y="536"/>
                  </a:lnTo>
                  <a:lnTo>
                    <a:pt x="112" y="284"/>
                  </a:lnTo>
                  <a:lnTo>
                    <a:pt x="112" y="284"/>
                  </a:lnTo>
                  <a:lnTo>
                    <a:pt x="102" y="242"/>
                  </a:lnTo>
                  <a:lnTo>
                    <a:pt x="86" y="196"/>
                  </a:lnTo>
                  <a:lnTo>
                    <a:pt x="68" y="148"/>
                  </a:lnTo>
                  <a:lnTo>
                    <a:pt x="48" y="104"/>
                  </a:lnTo>
                  <a:lnTo>
                    <a:pt x="14" y="30"/>
                  </a:lnTo>
                  <a:lnTo>
                    <a:pt x="0" y="0"/>
                  </a:lnTo>
                  <a:lnTo>
                    <a:pt x="124" y="44"/>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 name="Freeform 18">
              <a:extLst>
                <a:ext uri="{FF2B5EF4-FFF2-40B4-BE49-F238E27FC236}">
                  <a16:creationId xmlns:a16="http://schemas.microsoft.com/office/drawing/2014/main" id="{128CF770-F237-4882-BAE6-94E7B2E6B48B}"/>
                </a:ext>
              </a:extLst>
            </p:cNvPr>
            <p:cNvSpPr>
              <a:spLocks/>
            </p:cNvSpPr>
            <p:nvPr/>
          </p:nvSpPr>
          <p:spPr bwMode="auto">
            <a:xfrm>
              <a:off x="8423347" y="4584148"/>
              <a:ext cx="236794" cy="933247"/>
            </a:xfrm>
            <a:custGeom>
              <a:avLst/>
              <a:gdLst>
                <a:gd name="T0" fmla="*/ 0 w 136"/>
                <a:gd name="T1" fmla="*/ 28 h 536"/>
                <a:gd name="T2" fmla="*/ 72 w 136"/>
                <a:gd name="T3" fmla="*/ 536 h 536"/>
                <a:gd name="T4" fmla="*/ 136 w 136"/>
                <a:gd name="T5" fmla="*/ 514 h 536"/>
                <a:gd name="T6" fmla="*/ 102 w 136"/>
                <a:gd name="T7" fmla="*/ 260 h 536"/>
                <a:gd name="T8" fmla="*/ 102 w 136"/>
                <a:gd name="T9" fmla="*/ 260 h 536"/>
                <a:gd name="T10" fmla="*/ 100 w 136"/>
                <a:gd name="T11" fmla="*/ 220 h 536"/>
                <a:gd name="T12" fmla="*/ 98 w 136"/>
                <a:gd name="T13" fmla="*/ 176 h 536"/>
                <a:gd name="T14" fmla="*/ 98 w 136"/>
                <a:gd name="T15" fmla="*/ 90 h 536"/>
                <a:gd name="T16" fmla="*/ 100 w 136"/>
                <a:gd name="T17" fmla="*/ 26 h 536"/>
                <a:gd name="T18" fmla="*/ 102 w 136"/>
                <a:gd name="T19" fmla="*/ 0 h 536"/>
                <a:gd name="T20" fmla="*/ 0 w 136"/>
                <a:gd name="T21" fmla="*/ 2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536">
                  <a:moveTo>
                    <a:pt x="0" y="28"/>
                  </a:moveTo>
                  <a:lnTo>
                    <a:pt x="72" y="536"/>
                  </a:lnTo>
                  <a:lnTo>
                    <a:pt x="136" y="514"/>
                  </a:lnTo>
                  <a:lnTo>
                    <a:pt x="102" y="260"/>
                  </a:lnTo>
                  <a:lnTo>
                    <a:pt x="102" y="260"/>
                  </a:lnTo>
                  <a:lnTo>
                    <a:pt x="100" y="220"/>
                  </a:lnTo>
                  <a:lnTo>
                    <a:pt x="98" y="176"/>
                  </a:lnTo>
                  <a:lnTo>
                    <a:pt x="98" y="90"/>
                  </a:lnTo>
                  <a:lnTo>
                    <a:pt x="100" y="26"/>
                  </a:lnTo>
                  <a:lnTo>
                    <a:pt x="102" y="0"/>
                  </a:lnTo>
                  <a:lnTo>
                    <a:pt x="0" y="28"/>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 name="Freeform 19">
              <a:extLst>
                <a:ext uri="{FF2B5EF4-FFF2-40B4-BE49-F238E27FC236}">
                  <a16:creationId xmlns:a16="http://schemas.microsoft.com/office/drawing/2014/main" id="{E22EF00F-2B64-4D7F-B743-1FD827076C77}"/>
                </a:ext>
              </a:extLst>
            </p:cNvPr>
            <p:cNvSpPr>
              <a:spLocks/>
            </p:cNvSpPr>
            <p:nvPr/>
          </p:nvSpPr>
          <p:spPr bwMode="auto">
            <a:xfrm>
              <a:off x="8423347" y="4584148"/>
              <a:ext cx="236794" cy="933247"/>
            </a:xfrm>
            <a:custGeom>
              <a:avLst/>
              <a:gdLst>
                <a:gd name="T0" fmla="*/ 0 w 136"/>
                <a:gd name="T1" fmla="*/ 28 h 536"/>
                <a:gd name="T2" fmla="*/ 72 w 136"/>
                <a:gd name="T3" fmla="*/ 536 h 536"/>
                <a:gd name="T4" fmla="*/ 136 w 136"/>
                <a:gd name="T5" fmla="*/ 514 h 536"/>
                <a:gd name="T6" fmla="*/ 102 w 136"/>
                <a:gd name="T7" fmla="*/ 260 h 536"/>
                <a:gd name="T8" fmla="*/ 102 w 136"/>
                <a:gd name="T9" fmla="*/ 260 h 536"/>
                <a:gd name="T10" fmla="*/ 100 w 136"/>
                <a:gd name="T11" fmla="*/ 220 h 536"/>
                <a:gd name="T12" fmla="*/ 98 w 136"/>
                <a:gd name="T13" fmla="*/ 176 h 536"/>
                <a:gd name="T14" fmla="*/ 98 w 136"/>
                <a:gd name="T15" fmla="*/ 90 h 536"/>
                <a:gd name="T16" fmla="*/ 100 w 136"/>
                <a:gd name="T17" fmla="*/ 26 h 536"/>
                <a:gd name="T18" fmla="*/ 102 w 136"/>
                <a:gd name="T19" fmla="*/ 0 h 536"/>
                <a:gd name="T20" fmla="*/ 0 w 136"/>
                <a:gd name="T21" fmla="*/ 2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536">
                  <a:moveTo>
                    <a:pt x="0" y="28"/>
                  </a:moveTo>
                  <a:lnTo>
                    <a:pt x="72" y="536"/>
                  </a:lnTo>
                  <a:lnTo>
                    <a:pt x="136" y="514"/>
                  </a:lnTo>
                  <a:lnTo>
                    <a:pt x="102" y="260"/>
                  </a:lnTo>
                  <a:lnTo>
                    <a:pt x="102" y="260"/>
                  </a:lnTo>
                  <a:lnTo>
                    <a:pt x="100" y="220"/>
                  </a:lnTo>
                  <a:lnTo>
                    <a:pt x="98" y="176"/>
                  </a:lnTo>
                  <a:lnTo>
                    <a:pt x="98" y="90"/>
                  </a:lnTo>
                  <a:lnTo>
                    <a:pt x="100" y="26"/>
                  </a:lnTo>
                  <a:lnTo>
                    <a:pt x="102" y="0"/>
                  </a:lnTo>
                  <a:lnTo>
                    <a:pt x="0" y="28"/>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 name="Freeform 20">
              <a:extLst>
                <a:ext uri="{FF2B5EF4-FFF2-40B4-BE49-F238E27FC236}">
                  <a16:creationId xmlns:a16="http://schemas.microsoft.com/office/drawing/2014/main" id="{F57F4A34-747B-4A57-A174-29FCD35D8A00}"/>
                </a:ext>
              </a:extLst>
            </p:cNvPr>
            <p:cNvSpPr>
              <a:spLocks/>
            </p:cNvSpPr>
            <p:nvPr/>
          </p:nvSpPr>
          <p:spPr bwMode="auto">
            <a:xfrm>
              <a:off x="7869666" y="2592292"/>
              <a:ext cx="940212" cy="2071949"/>
            </a:xfrm>
            <a:custGeom>
              <a:avLst/>
              <a:gdLst>
                <a:gd name="T0" fmla="*/ 12 w 540"/>
                <a:gd name="T1" fmla="*/ 92 h 1190"/>
                <a:gd name="T2" fmla="*/ 12 w 540"/>
                <a:gd name="T3" fmla="*/ 92 h 1190"/>
                <a:gd name="T4" fmla="*/ 8 w 540"/>
                <a:gd name="T5" fmla="*/ 148 h 1190"/>
                <a:gd name="T6" fmla="*/ 6 w 540"/>
                <a:gd name="T7" fmla="*/ 212 h 1190"/>
                <a:gd name="T8" fmla="*/ 2 w 540"/>
                <a:gd name="T9" fmla="*/ 354 h 1190"/>
                <a:gd name="T10" fmla="*/ 0 w 540"/>
                <a:gd name="T11" fmla="*/ 508 h 1190"/>
                <a:gd name="T12" fmla="*/ 2 w 540"/>
                <a:gd name="T13" fmla="*/ 664 h 1190"/>
                <a:gd name="T14" fmla="*/ 4 w 540"/>
                <a:gd name="T15" fmla="*/ 934 h 1190"/>
                <a:gd name="T16" fmla="*/ 4 w 540"/>
                <a:gd name="T17" fmla="*/ 1026 h 1190"/>
                <a:gd name="T18" fmla="*/ 4 w 540"/>
                <a:gd name="T19" fmla="*/ 1056 h 1190"/>
                <a:gd name="T20" fmla="*/ 2 w 540"/>
                <a:gd name="T21" fmla="*/ 1076 h 1190"/>
                <a:gd name="T22" fmla="*/ 2 w 540"/>
                <a:gd name="T23" fmla="*/ 1076 h 1190"/>
                <a:gd name="T24" fmla="*/ 6 w 540"/>
                <a:gd name="T25" fmla="*/ 1080 h 1190"/>
                <a:gd name="T26" fmla="*/ 6 w 540"/>
                <a:gd name="T27" fmla="*/ 1086 h 1190"/>
                <a:gd name="T28" fmla="*/ 8 w 540"/>
                <a:gd name="T29" fmla="*/ 1100 h 1190"/>
                <a:gd name="T30" fmla="*/ 10 w 540"/>
                <a:gd name="T31" fmla="*/ 1106 h 1190"/>
                <a:gd name="T32" fmla="*/ 12 w 540"/>
                <a:gd name="T33" fmla="*/ 1114 h 1190"/>
                <a:gd name="T34" fmla="*/ 16 w 540"/>
                <a:gd name="T35" fmla="*/ 1120 h 1190"/>
                <a:gd name="T36" fmla="*/ 24 w 540"/>
                <a:gd name="T37" fmla="*/ 1124 h 1190"/>
                <a:gd name="T38" fmla="*/ 24 w 540"/>
                <a:gd name="T39" fmla="*/ 1124 h 1190"/>
                <a:gd name="T40" fmla="*/ 52 w 540"/>
                <a:gd name="T41" fmla="*/ 1140 h 1190"/>
                <a:gd name="T42" fmla="*/ 84 w 540"/>
                <a:gd name="T43" fmla="*/ 1154 h 1190"/>
                <a:gd name="T44" fmla="*/ 118 w 540"/>
                <a:gd name="T45" fmla="*/ 1166 h 1190"/>
                <a:gd name="T46" fmla="*/ 156 w 540"/>
                <a:gd name="T47" fmla="*/ 1178 h 1190"/>
                <a:gd name="T48" fmla="*/ 196 w 540"/>
                <a:gd name="T49" fmla="*/ 1186 h 1190"/>
                <a:gd name="T50" fmla="*/ 238 w 540"/>
                <a:gd name="T51" fmla="*/ 1190 h 1190"/>
                <a:gd name="T52" fmla="*/ 280 w 540"/>
                <a:gd name="T53" fmla="*/ 1190 h 1190"/>
                <a:gd name="T54" fmla="*/ 300 w 540"/>
                <a:gd name="T55" fmla="*/ 1190 h 1190"/>
                <a:gd name="T56" fmla="*/ 320 w 540"/>
                <a:gd name="T57" fmla="*/ 1186 h 1190"/>
                <a:gd name="T58" fmla="*/ 320 w 540"/>
                <a:gd name="T59" fmla="*/ 1186 h 1190"/>
                <a:gd name="T60" fmla="*/ 342 w 540"/>
                <a:gd name="T61" fmla="*/ 1182 h 1190"/>
                <a:gd name="T62" fmla="*/ 362 w 540"/>
                <a:gd name="T63" fmla="*/ 1176 h 1190"/>
                <a:gd name="T64" fmla="*/ 382 w 540"/>
                <a:gd name="T65" fmla="*/ 1168 h 1190"/>
                <a:gd name="T66" fmla="*/ 402 w 540"/>
                <a:gd name="T67" fmla="*/ 1158 h 1190"/>
                <a:gd name="T68" fmla="*/ 402 w 540"/>
                <a:gd name="T69" fmla="*/ 1158 h 1190"/>
                <a:gd name="T70" fmla="*/ 416 w 540"/>
                <a:gd name="T71" fmla="*/ 1148 h 1190"/>
                <a:gd name="T72" fmla="*/ 416 w 540"/>
                <a:gd name="T73" fmla="*/ 1148 h 1190"/>
                <a:gd name="T74" fmla="*/ 436 w 540"/>
                <a:gd name="T75" fmla="*/ 1032 h 1190"/>
                <a:gd name="T76" fmla="*/ 456 w 540"/>
                <a:gd name="T77" fmla="*/ 906 h 1190"/>
                <a:gd name="T78" fmla="*/ 478 w 540"/>
                <a:gd name="T79" fmla="*/ 752 h 1190"/>
                <a:gd name="T80" fmla="*/ 500 w 540"/>
                <a:gd name="T81" fmla="*/ 584 h 1190"/>
                <a:gd name="T82" fmla="*/ 520 w 540"/>
                <a:gd name="T83" fmla="*/ 416 h 1190"/>
                <a:gd name="T84" fmla="*/ 528 w 540"/>
                <a:gd name="T85" fmla="*/ 336 h 1190"/>
                <a:gd name="T86" fmla="*/ 534 w 540"/>
                <a:gd name="T87" fmla="*/ 260 h 1190"/>
                <a:gd name="T88" fmla="*/ 538 w 540"/>
                <a:gd name="T89" fmla="*/ 192 h 1190"/>
                <a:gd name="T90" fmla="*/ 540 w 540"/>
                <a:gd name="T91" fmla="*/ 130 h 1190"/>
                <a:gd name="T92" fmla="*/ 540 w 540"/>
                <a:gd name="T93" fmla="*/ 130 h 1190"/>
                <a:gd name="T94" fmla="*/ 538 w 540"/>
                <a:gd name="T95" fmla="*/ 70 h 1190"/>
                <a:gd name="T96" fmla="*/ 536 w 540"/>
                <a:gd name="T97" fmla="*/ 46 h 1190"/>
                <a:gd name="T98" fmla="*/ 532 w 540"/>
                <a:gd name="T99" fmla="*/ 26 h 1190"/>
                <a:gd name="T100" fmla="*/ 532 w 540"/>
                <a:gd name="T101" fmla="*/ 26 h 1190"/>
                <a:gd name="T102" fmla="*/ 448 w 540"/>
                <a:gd name="T103" fmla="*/ 22 h 1190"/>
                <a:gd name="T104" fmla="*/ 448 w 540"/>
                <a:gd name="T105" fmla="*/ 22 h 1190"/>
                <a:gd name="T106" fmla="*/ 434 w 540"/>
                <a:gd name="T107" fmla="*/ 22 h 1190"/>
                <a:gd name="T108" fmla="*/ 434 w 540"/>
                <a:gd name="T109" fmla="*/ 22 h 1190"/>
                <a:gd name="T110" fmla="*/ 154 w 540"/>
                <a:gd name="T111" fmla="*/ 6 h 1190"/>
                <a:gd name="T112" fmla="*/ 154 w 540"/>
                <a:gd name="T113" fmla="*/ 6 h 1190"/>
                <a:gd name="T114" fmla="*/ 126 w 540"/>
                <a:gd name="T115" fmla="*/ 4 h 1190"/>
                <a:gd name="T116" fmla="*/ 126 w 540"/>
                <a:gd name="T117" fmla="*/ 4 h 1190"/>
                <a:gd name="T118" fmla="*/ 26 w 540"/>
                <a:gd name="T119" fmla="*/ 0 h 1190"/>
                <a:gd name="T120" fmla="*/ 26 w 540"/>
                <a:gd name="T121" fmla="*/ 0 h 1190"/>
                <a:gd name="T122" fmla="*/ 18 w 540"/>
                <a:gd name="T123" fmla="*/ 38 h 1190"/>
                <a:gd name="T124" fmla="*/ 12 w 540"/>
                <a:gd name="T125" fmla="*/ 92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0" h="1190">
                  <a:moveTo>
                    <a:pt x="12" y="92"/>
                  </a:moveTo>
                  <a:lnTo>
                    <a:pt x="12" y="92"/>
                  </a:lnTo>
                  <a:lnTo>
                    <a:pt x="8" y="148"/>
                  </a:lnTo>
                  <a:lnTo>
                    <a:pt x="6" y="212"/>
                  </a:lnTo>
                  <a:lnTo>
                    <a:pt x="2" y="354"/>
                  </a:lnTo>
                  <a:lnTo>
                    <a:pt x="0" y="508"/>
                  </a:lnTo>
                  <a:lnTo>
                    <a:pt x="2" y="664"/>
                  </a:lnTo>
                  <a:lnTo>
                    <a:pt x="4" y="934"/>
                  </a:lnTo>
                  <a:lnTo>
                    <a:pt x="4" y="1026"/>
                  </a:lnTo>
                  <a:lnTo>
                    <a:pt x="4" y="1056"/>
                  </a:lnTo>
                  <a:lnTo>
                    <a:pt x="2" y="1076"/>
                  </a:lnTo>
                  <a:lnTo>
                    <a:pt x="2" y="1076"/>
                  </a:lnTo>
                  <a:lnTo>
                    <a:pt x="6" y="1080"/>
                  </a:lnTo>
                  <a:lnTo>
                    <a:pt x="6" y="1086"/>
                  </a:lnTo>
                  <a:lnTo>
                    <a:pt x="8" y="1100"/>
                  </a:lnTo>
                  <a:lnTo>
                    <a:pt x="10" y="1106"/>
                  </a:lnTo>
                  <a:lnTo>
                    <a:pt x="12" y="1114"/>
                  </a:lnTo>
                  <a:lnTo>
                    <a:pt x="16" y="1120"/>
                  </a:lnTo>
                  <a:lnTo>
                    <a:pt x="24" y="1124"/>
                  </a:lnTo>
                  <a:lnTo>
                    <a:pt x="24" y="1124"/>
                  </a:lnTo>
                  <a:lnTo>
                    <a:pt x="52" y="1140"/>
                  </a:lnTo>
                  <a:lnTo>
                    <a:pt x="84" y="1154"/>
                  </a:lnTo>
                  <a:lnTo>
                    <a:pt x="118" y="1166"/>
                  </a:lnTo>
                  <a:lnTo>
                    <a:pt x="156" y="1178"/>
                  </a:lnTo>
                  <a:lnTo>
                    <a:pt x="196" y="1186"/>
                  </a:lnTo>
                  <a:lnTo>
                    <a:pt x="238" y="1190"/>
                  </a:lnTo>
                  <a:lnTo>
                    <a:pt x="280" y="1190"/>
                  </a:lnTo>
                  <a:lnTo>
                    <a:pt x="300" y="1190"/>
                  </a:lnTo>
                  <a:lnTo>
                    <a:pt x="320" y="1186"/>
                  </a:lnTo>
                  <a:lnTo>
                    <a:pt x="320" y="1186"/>
                  </a:lnTo>
                  <a:lnTo>
                    <a:pt x="342" y="1182"/>
                  </a:lnTo>
                  <a:lnTo>
                    <a:pt x="362" y="1176"/>
                  </a:lnTo>
                  <a:lnTo>
                    <a:pt x="382" y="1168"/>
                  </a:lnTo>
                  <a:lnTo>
                    <a:pt x="402" y="1158"/>
                  </a:lnTo>
                  <a:lnTo>
                    <a:pt x="402" y="1158"/>
                  </a:lnTo>
                  <a:lnTo>
                    <a:pt x="416" y="1148"/>
                  </a:lnTo>
                  <a:lnTo>
                    <a:pt x="416" y="1148"/>
                  </a:lnTo>
                  <a:lnTo>
                    <a:pt x="436" y="1032"/>
                  </a:lnTo>
                  <a:lnTo>
                    <a:pt x="456" y="906"/>
                  </a:lnTo>
                  <a:lnTo>
                    <a:pt x="478" y="752"/>
                  </a:lnTo>
                  <a:lnTo>
                    <a:pt x="500" y="584"/>
                  </a:lnTo>
                  <a:lnTo>
                    <a:pt x="520" y="416"/>
                  </a:lnTo>
                  <a:lnTo>
                    <a:pt x="528" y="336"/>
                  </a:lnTo>
                  <a:lnTo>
                    <a:pt x="534" y="260"/>
                  </a:lnTo>
                  <a:lnTo>
                    <a:pt x="538" y="192"/>
                  </a:lnTo>
                  <a:lnTo>
                    <a:pt x="540" y="130"/>
                  </a:lnTo>
                  <a:lnTo>
                    <a:pt x="540" y="130"/>
                  </a:lnTo>
                  <a:lnTo>
                    <a:pt x="538" y="70"/>
                  </a:lnTo>
                  <a:lnTo>
                    <a:pt x="536" y="46"/>
                  </a:lnTo>
                  <a:lnTo>
                    <a:pt x="532" y="26"/>
                  </a:lnTo>
                  <a:lnTo>
                    <a:pt x="532" y="26"/>
                  </a:lnTo>
                  <a:lnTo>
                    <a:pt x="448" y="22"/>
                  </a:lnTo>
                  <a:lnTo>
                    <a:pt x="448" y="22"/>
                  </a:lnTo>
                  <a:lnTo>
                    <a:pt x="434" y="22"/>
                  </a:lnTo>
                  <a:lnTo>
                    <a:pt x="434" y="22"/>
                  </a:lnTo>
                  <a:lnTo>
                    <a:pt x="154" y="6"/>
                  </a:lnTo>
                  <a:lnTo>
                    <a:pt x="154" y="6"/>
                  </a:lnTo>
                  <a:lnTo>
                    <a:pt x="126" y="4"/>
                  </a:lnTo>
                  <a:lnTo>
                    <a:pt x="126" y="4"/>
                  </a:lnTo>
                  <a:lnTo>
                    <a:pt x="26" y="0"/>
                  </a:lnTo>
                  <a:lnTo>
                    <a:pt x="26" y="0"/>
                  </a:lnTo>
                  <a:lnTo>
                    <a:pt x="18" y="38"/>
                  </a:lnTo>
                  <a:lnTo>
                    <a:pt x="12" y="92"/>
                  </a:lnTo>
                  <a:close/>
                </a:path>
              </a:pathLst>
            </a:custGeom>
            <a:solidFill>
              <a:srgbClr val="FDD6BC"/>
            </a:solidFill>
            <a:ln>
              <a:noFill/>
            </a:ln>
          </p:spPr>
          <p:txBody>
            <a:bodyPr vert="horz" wrap="square" lIns="91440" tIns="45720" rIns="91440" bIns="45720" numCol="1" anchor="t" anchorCtr="0" compatLnSpc="1">
              <a:prstTxWarp prst="textNoShape">
                <a:avLst/>
              </a:prstTxWarp>
            </a:bodyPr>
            <a:lstStyle/>
            <a:p>
              <a:endParaRPr lang="en-AU"/>
            </a:p>
          </p:txBody>
        </p:sp>
        <p:sp>
          <p:nvSpPr>
            <p:cNvPr id="33" name="Freeform 21">
              <a:extLst>
                <a:ext uri="{FF2B5EF4-FFF2-40B4-BE49-F238E27FC236}">
                  <a16:creationId xmlns:a16="http://schemas.microsoft.com/office/drawing/2014/main" id="{A24DB442-A3FB-4DF8-988F-23470FFDD5B9}"/>
                </a:ext>
              </a:extLst>
            </p:cNvPr>
            <p:cNvSpPr>
              <a:spLocks/>
            </p:cNvSpPr>
            <p:nvPr/>
          </p:nvSpPr>
          <p:spPr bwMode="auto">
            <a:xfrm>
              <a:off x="7869666" y="2592292"/>
              <a:ext cx="940212" cy="2071949"/>
            </a:xfrm>
            <a:custGeom>
              <a:avLst/>
              <a:gdLst>
                <a:gd name="T0" fmla="*/ 12 w 540"/>
                <a:gd name="T1" fmla="*/ 92 h 1190"/>
                <a:gd name="T2" fmla="*/ 12 w 540"/>
                <a:gd name="T3" fmla="*/ 92 h 1190"/>
                <a:gd name="T4" fmla="*/ 8 w 540"/>
                <a:gd name="T5" fmla="*/ 148 h 1190"/>
                <a:gd name="T6" fmla="*/ 6 w 540"/>
                <a:gd name="T7" fmla="*/ 212 h 1190"/>
                <a:gd name="T8" fmla="*/ 2 w 540"/>
                <a:gd name="T9" fmla="*/ 354 h 1190"/>
                <a:gd name="T10" fmla="*/ 0 w 540"/>
                <a:gd name="T11" fmla="*/ 508 h 1190"/>
                <a:gd name="T12" fmla="*/ 2 w 540"/>
                <a:gd name="T13" fmla="*/ 664 h 1190"/>
                <a:gd name="T14" fmla="*/ 4 w 540"/>
                <a:gd name="T15" fmla="*/ 934 h 1190"/>
                <a:gd name="T16" fmla="*/ 4 w 540"/>
                <a:gd name="T17" fmla="*/ 1026 h 1190"/>
                <a:gd name="T18" fmla="*/ 4 w 540"/>
                <a:gd name="T19" fmla="*/ 1056 h 1190"/>
                <a:gd name="T20" fmla="*/ 2 w 540"/>
                <a:gd name="T21" fmla="*/ 1076 h 1190"/>
                <a:gd name="T22" fmla="*/ 2 w 540"/>
                <a:gd name="T23" fmla="*/ 1076 h 1190"/>
                <a:gd name="T24" fmla="*/ 6 w 540"/>
                <a:gd name="T25" fmla="*/ 1080 h 1190"/>
                <a:gd name="T26" fmla="*/ 6 w 540"/>
                <a:gd name="T27" fmla="*/ 1086 h 1190"/>
                <a:gd name="T28" fmla="*/ 8 w 540"/>
                <a:gd name="T29" fmla="*/ 1100 h 1190"/>
                <a:gd name="T30" fmla="*/ 10 w 540"/>
                <a:gd name="T31" fmla="*/ 1106 h 1190"/>
                <a:gd name="T32" fmla="*/ 12 w 540"/>
                <a:gd name="T33" fmla="*/ 1114 h 1190"/>
                <a:gd name="T34" fmla="*/ 16 w 540"/>
                <a:gd name="T35" fmla="*/ 1120 h 1190"/>
                <a:gd name="T36" fmla="*/ 24 w 540"/>
                <a:gd name="T37" fmla="*/ 1124 h 1190"/>
                <a:gd name="T38" fmla="*/ 24 w 540"/>
                <a:gd name="T39" fmla="*/ 1124 h 1190"/>
                <a:gd name="T40" fmla="*/ 52 w 540"/>
                <a:gd name="T41" fmla="*/ 1140 h 1190"/>
                <a:gd name="T42" fmla="*/ 84 w 540"/>
                <a:gd name="T43" fmla="*/ 1154 h 1190"/>
                <a:gd name="T44" fmla="*/ 118 w 540"/>
                <a:gd name="T45" fmla="*/ 1166 h 1190"/>
                <a:gd name="T46" fmla="*/ 156 w 540"/>
                <a:gd name="T47" fmla="*/ 1178 h 1190"/>
                <a:gd name="T48" fmla="*/ 196 w 540"/>
                <a:gd name="T49" fmla="*/ 1186 h 1190"/>
                <a:gd name="T50" fmla="*/ 238 w 540"/>
                <a:gd name="T51" fmla="*/ 1190 h 1190"/>
                <a:gd name="T52" fmla="*/ 280 w 540"/>
                <a:gd name="T53" fmla="*/ 1190 h 1190"/>
                <a:gd name="T54" fmla="*/ 300 w 540"/>
                <a:gd name="T55" fmla="*/ 1190 h 1190"/>
                <a:gd name="T56" fmla="*/ 320 w 540"/>
                <a:gd name="T57" fmla="*/ 1186 h 1190"/>
                <a:gd name="T58" fmla="*/ 320 w 540"/>
                <a:gd name="T59" fmla="*/ 1186 h 1190"/>
                <a:gd name="T60" fmla="*/ 342 w 540"/>
                <a:gd name="T61" fmla="*/ 1182 h 1190"/>
                <a:gd name="T62" fmla="*/ 362 w 540"/>
                <a:gd name="T63" fmla="*/ 1176 h 1190"/>
                <a:gd name="T64" fmla="*/ 382 w 540"/>
                <a:gd name="T65" fmla="*/ 1168 h 1190"/>
                <a:gd name="T66" fmla="*/ 402 w 540"/>
                <a:gd name="T67" fmla="*/ 1158 h 1190"/>
                <a:gd name="T68" fmla="*/ 402 w 540"/>
                <a:gd name="T69" fmla="*/ 1158 h 1190"/>
                <a:gd name="T70" fmla="*/ 416 w 540"/>
                <a:gd name="T71" fmla="*/ 1148 h 1190"/>
                <a:gd name="T72" fmla="*/ 416 w 540"/>
                <a:gd name="T73" fmla="*/ 1148 h 1190"/>
                <a:gd name="T74" fmla="*/ 436 w 540"/>
                <a:gd name="T75" fmla="*/ 1032 h 1190"/>
                <a:gd name="T76" fmla="*/ 456 w 540"/>
                <a:gd name="T77" fmla="*/ 906 h 1190"/>
                <a:gd name="T78" fmla="*/ 478 w 540"/>
                <a:gd name="T79" fmla="*/ 752 h 1190"/>
                <a:gd name="T80" fmla="*/ 500 w 540"/>
                <a:gd name="T81" fmla="*/ 584 h 1190"/>
                <a:gd name="T82" fmla="*/ 520 w 540"/>
                <a:gd name="T83" fmla="*/ 416 h 1190"/>
                <a:gd name="T84" fmla="*/ 528 w 540"/>
                <a:gd name="T85" fmla="*/ 336 h 1190"/>
                <a:gd name="T86" fmla="*/ 534 w 540"/>
                <a:gd name="T87" fmla="*/ 260 h 1190"/>
                <a:gd name="T88" fmla="*/ 538 w 540"/>
                <a:gd name="T89" fmla="*/ 192 h 1190"/>
                <a:gd name="T90" fmla="*/ 540 w 540"/>
                <a:gd name="T91" fmla="*/ 130 h 1190"/>
                <a:gd name="T92" fmla="*/ 540 w 540"/>
                <a:gd name="T93" fmla="*/ 130 h 1190"/>
                <a:gd name="T94" fmla="*/ 538 w 540"/>
                <a:gd name="T95" fmla="*/ 70 h 1190"/>
                <a:gd name="T96" fmla="*/ 536 w 540"/>
                <a:gd name="T97" fmla="*/ 46 h 1190"/>
                <a:gd name="T98" fmla="*/ 532 w 540"/>
                <a:gd name="T99" fmla="*/ 26 h 1190"/>
                <a:gd name="T100" fmla="*/ 532 w 540"/>
                <a:gd name="T101" fmla="*/ 26 h 1190"/>
                <a:gd name="T102" fmla="*/ 448 w 540"/>
                <a:gd name="T103" fmla="*/ 22 h 1190"/>
                <a:gd name="T104" fmla="*/ 448 w 540"/>
                <a:gd name="T105" fmla="*/ 22 h 1190"/>
                <a:gd name="T106" fmla="*/ 434 w 540"/>
                <a:gd name="T107" fmla="*/ 22 h 1190"/>
                <a:gd name="T108" fmla="*/ 434 w 540"/>
                <a:gd name="T109" fmla="*/ 22 h 1190"/>
                <a:gd name="T110" fmla="*/ 154 w 540"/>
                <a:gd name="T111" fmla="*/ 6 h 1190"/>
                <a:gd name="T112" fmla="*/ 154 w 540"/>
                <a:gd name="T113" fmla="*/ 6 h 1190"/>
                <a:gd name="T114" fmla="*/ 126 w 540"/>
                <a:gd name="T115" fmla="*/ 4 h 1190"/>
                <a:gd name="T116" fmla="*/ 126 w 540"/>
                <a:gd name="T117" fmla="*/ 4 h 1190"/>
                <a:gd name="T118" fmla="*/ 26 w 540"/>
                <a:gd name="T119" fmla="*/ 0 h 1190"/>
                <a:gd name="T120" fmla="*/ 26 w 540"/>
                <a:gd name="T121" fmla="*/ 0 h 1190"/>
                <a:gd name="T122" fmla="*/ 18 w 540"/>
                <a:gd name="T123" fmla="*/ 38 h 1190"/>
                <a:gd name="T124" fmla="*/ 12 w 540"/>
                <a:gd name="T125" fmla="*/ 92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0" h="1190">
                  <a:moveTo>
                    <a:pt x="12" y="92"/>
                  </a:moveTo>
                  <a:lnTo>
                    <a:pt x="12" y="92"/>
                  </a:lnTo>
                  <a:lnTo>
                    <a:pt x="8" y="148"/>
                  </a:lnTo>
                  <a:lnTo>
                    <a:pt x="6" y="212"/>
                  </a:lnTo>
                  <a:lnTo>
                    <a:pt x="2" y="354"/>
                  </a:lnTo>
                  <a:lnTo>
                    <a:pt x="0" y="508"/>
                  </a:lnTo>
                  <a:lnTo>
                    <a:pt x="2" y="664"/>
                  </a:lnTo>
                  <a:lnTo>
                    <a:pt x="4" y="934"/>
                  </a:lnTo>
                  <a:lnTo>
                    <a:pt x="4" y="1026"/>
                  </a:lnTo>
                  <a:lnTo>
                    <a:pt x="4" y="1056"/>
                  </a:lnTo>
                  <a:lnTo>
                    <a:pt x="2" y="1076"/>
                  </a:lnTo>
                  <a:lnTo>
                    <a:pt x="2" y="1076"/>
                  </a:lnTo>
                  <a:lnTo>
                    <a:pt x="6" y="1080"/>
                  </a:lnTo>
                  <a:lnTo>
                    <a:pt x="6" y="1086"/>
                  </a:lnTo>
                  <a:lnTo>
                    <a:pt x="8" y="1100"/>
                  </a:lnTo>
                  <a:lnTo>
                    <a:pt x="10" y="1106"/>
                  </a:lnTo>
                  <a:lnTo>
                    <a:pt x="12" y="1114"/>
                  </a:lnTo>
                  <a:lnTo>
                    <a:pt x="16" y="1120"/>
                  </a:lnTo>
                  <a:lnTo>
                    <a:pt x="24" y="1124"/>
                  </a:lnTo>
                  <a:lnTo>
                    <a:pt x="24" y="1124"/>
                  </a:lnTo>
                  <a:lnTo>
                    <a:pt x="52" y="1140"/>
                  </a:lnTo>
                  <a:lnTo>
                    <a:pt x="84" y="1154"/>
                  </a:lnTo>
                  <a:lnTo>
                    <a:pt x="118" y="1166"/>
                  </a:lnTo>
                  <a:lnTo>
                    <a:pt x="156" y="1178"/>
                  </a:lnTo>
                  <a:lnTo>
                    <a:pt x="196" y="1186"/>
                  </a:lnTo>
                  <a:lnTo>
                    <a:pt x="238" y="1190"/>
                  </a:lnTo>
                  <a:lnTo>
                    <a:pt x="280" y="1190"/>
                  </a:lnTo>
                  <a:lnTo>
                    <a:pt x="300" y="1190"/>
                  </a:lnTo>
                  <a:lnTo>
                    <a:pt x="320" y="1186"/>
                  </a:lnTo>
                  <a:lnTo>
                    <a:pt x="320" y="1186"/>
                  </a:lnTo>
                  <a:lnTo>
                    <a:pt x="342" y="1182"/>
                  </a:lnTo>
                  <a:lnTo>
                    <a:pt x="362" y="1176"/>
                  </a:lnTo>
                  <a:lnTo>
                    <a:pt x="382" y="1168"/>
                  </a:lnTo>
                  <a:lnTo>
                    <a:pt x="402" y="1158"/>
                  </a:lnTo>
                  <a:lnTo>
                    <a:pt x="402" y="1158"/>
                  </a:lnTo>
                  <a:lnTo>
                    <a:pt x="416" y="1148"/>
                  </a:lnTo>
                  <a:lnTo>
                    <a:pt x="416" y="1148"/>
                  </a:lnTo>
                  <a:lnTo>
                    <a:pt x="436" y="1032"/>
                  </a:lnTo>
                  <a:lnTo>
                    <a:pt x="456" y="906"/>
                  </a:lnTo>
                  <a:lnTo>
                    <a:pt x="478" y="752"/>
                  </a:lnTo>
                  <a:lnTo>
                    <a:pt x="500" y="584"/>
                  </a:lnTo>
                  <a:lnTo>
                    <a:pt x="520" y="416"/>
                  </a:lnTo>
                  <a:lnTo>
                    <a:pt x="528" y="336"/>
                  </a:lnTo>
                  <a:lnTo>
                    <a:pt x="534" y="260"/>
                  </a:lnTo>
                  <a:lnTo>
                    <a:pt x="538" y="192"/>
                  </a:lnTo>
                  <a:lnTo>
                    <a:pt x="540" y="130"/>
                  </a:lnTo>
                  <a:lnTo>
                    <a:pt x="540" y="130"/>
                  </a:lnTo>
                  <a:lnTo>
                    <a:pt x="538" y="70"/>
                  </a:lnTo>
                  <a:lnTo>
                    <a:pt x="536" y="46"/>
                  </a:lnTo>
                  <a:lnTo>
                    <a:pt x="532" y="26"/>
                  </a:lnTo>
                  <a:lnTo>
                    <a:pt x="532" y="26"/>
                  </a:lnTo>
                  <a:lnTo>
                    <a:pt x="448" y="22"/>
                  </a:lnTo>
                  <a:lnTo>
                    <a:pt x="448" y="22"/>
                  </a:lnTo>
                  <a:lnTo>
                    <a:pt x="434" y="22"/>
                  </a:lnTo>
                  <a:lnTo>
                    <a:pt x="434" y="22"/>
                  </a:lnTo>
                  <a:lnTo>
                    <a:pt x="154" y="6"/>
                  </a:lnTo>
                  <a:lnTo>
                    <a:pt x="154" y="6"/>
                  </a:lnTo>
                  <a:lnTo>
                    <a:pt x="126" y="4"/>
                  </a:lnTo>
                  <a:lnTo>
                    <a:pt x="126" y="4"/>
                  </a:lnTo>
                  <a:lnTo>
                    <a:pt x="26" y="0"/>
                  </a:lnTo>
                  <a:lnTo>
                    <a:pt x="26" y="0"/>
                  </a:lnTo>
                  <a:lnTo>
                    <a:pt x="18" y="38"/>
                  </a:lnTo>
                  <a:lnTo>
                    <a:pt x="12"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 name="Freeform 22">
              <a:extLst>
                <a:ext uri="{FF2B5EF4-FFF2-40B4-BE49-F238E27FC236}">
                  <a16:creationId xmlns:a16="http://schemas.microsoft.com/office/drawing/2014/main" id="{B9BF9298-7876-4BA0-9F20-3460FC1CD06C}"/>
                </a:ext>
              </a:extLst>
            </p:cNvPr>
            <p:cNvSpPr>
              <a:spLocks/>
            </p:cNvSpPr>
            <p:nvPr/>
          </p:nvSpPr>
          <p:spPr bwMode="auto">
            <a:xfrm>
              <a:off x="7869666" y="2592292"/>
              <a:ext cx="940212" cy="2071949"/>
            </a:xfrm>
            <a:custGeom>
              <a:avLst/>
              <a:gdLst>
                <a:gd name="T0" fmla="*/ 12 w 540"/>
                <a:gd name="T1" fmla="*/ 92 h 1190"/>
                <a:gd name="T2" fmla="*/ 12 w 540"/>
                <a:gd name="T3" fmla="*/ 92 h 1190"/>
                <a:gd name="T4" fmla="*/ 8 w 540"/>
                <a:gd name="T5" fmla="*/ 148 h 1190"/>
                <a:gd name="T6" fmla="*/ 6 w 540"/>
                <a:gd name="T7" fmla="*/ 212 h 1190"/>
                <a:gd name="T8" fmla="*/ 2 w 540"/>
                <a:gd name="T9" fmla="*/ 354 h 1190"/>
                <a:gd name="T10" fmla="*/ 0 w 540"/>
                <a:gd name="T11" fmla="*/ 508 h 1190"/>
                <a:gd name="T12" fmla="*/ 2 w 540"/>
                <a:gd name="T13" fmla="*/ 664 h 1190"/>
                <a:gd name="T14" fmla="*/ 4 w 540"/>
                <a:gd name="T15" fmla="*/ 934 h 1190"/>
                <a:gd name="T16" fmla="*/ 4 w 540"/>
                <a:gd name="T17" fmla="*/ 1026 h 1190"/>
                <a:gd name="T18" fmla="*/ 4 w 540"/>
                <a:gd name="T19" fmla="*/ 1056 h 1190"/>
                <a:gd name="T20" fmla="*/ 2 w 540"/>
                <a:gd name="T21" fmla="*/ 1076 h 1190"/>
                <a:gd name="T22" fmla="*/ 2 w 540"/>
                <a:gd name="T23" fmla="*/ 1076 h 1190"/>
                <a:gd name="T24" fmla="*/ 6 w 540"/>
                <a:gd name="T25" fmla="*/ 1080 h 1190"/>
                <a:gd name="T26" fmla="*/ 6 w 540"/>
                <a:gd name="T27" fmla="*/ 1086 h 1190"/>
                <a:gd name="T28" fmla="*/ 8 w 540"/>
                <a:gd name="T29" fmla="*/ 1100 h 1190"/>
                <a:gd name="T30" fmla="*/ 10 w 540"/>
                <a:gd name="T31" fmla="*/ 1106 h 1190"/>
                <a:gd name="T32" fmla="*/ 12 w 540"/>
                <a:gd name="T33" fmla="*/ 1114 h 1190"/>
                <a:gd name="T34" fmla="*/ 16 w 540"/>
                <a:gd name="T35" fmla="*/ 1120 h 1190"/>
                <a:gd name="T36" fmla="*/ 24 w 540"/>
                <a:gd name="T37" fmla="*/ 1124 h 1190"/>
                <a:gd name="T38" fmla="*/ 24 w 540"/>
                <a:gd name="T39" fmla="*/ 1124 h 1190"/>
                <a:gd name="T40" fmla="*/ 52 w 540"/>
                <a:gd name="T41" fmla="*/ 1140 h 1190"/>
                <a:gd name="T42" fmla="*/ 84 w 540"/>
                <a:gd name="T43" fmla="*/ 1154 h 1190"/>
                <a:gd name="T44" fmla="*/ 118 w 540"/>
                <a:gd name="T45" fmla="*/ 1166 h 1190"/>
                <a:gd name="T46" fmla="*/ 156 w 540"/>
                <a:gd name="T47" fmla="*/ 1178 h 1190"/>
                <a:gd name="T48" fmla="*/ 196 w 540"/>
                <a:gd name="T49" fmla="*/ 1186 h 1190"/>
                <a:gd name="T50" fmla="*/ 238 w 540"/>
                <a:gd name="T51" fmla="*/ 1190 h 1190"/>
                <a:gd name="T52" fmla="*/ 280 w 540"/>
                <a:gd name="T53" fmla="*/ 1190 h 1190"/>
                <a:gd name="T54" fmla="*/ 300 w 540"/>
                <a:gd name="T55" fmla="*/ 1190 h 1190"/>
                <a:gd name="T56" fmla="*/ 320 w 540"/>
                <a:gd name="T57" fmla="*/ 1186 h 1190"/>
                <a:gd name="T58" fmla="*/ 320 w 540"/>
                <a:gd name="T59" fmla="*/ 1186 h 1190"/>
                <a:gd name="T60" fmla="*/ 342 w 540"/>
                <a:gd name="T61" fmla="*/ 1182 h 1190"/>
                <a:gd name="T62" fmla="*/ 362 w 540"/>
                <a:gd name="T63" fmla="*/ 1176 h 1190"/>
                <a:gd name="T64" fmla="*/ 382 w 540"/>
                <a:gd name="T65" fmla="*/ 1168 h 1190"/>
                <a:gd name="T66" fmla="*/ 402 w 540"/>
                <a:gd name="T67" fmla="*/ 1158 h 1190"/>
                <a:gd name="T68" fmla="*/ 402 w 540"/>
                <a:gd name="T69" fmla="*/ 1158 h 1190"/>
                <a:gd name="T70" fmla="*/ 416 w 540"/>
                <a:gd name="T71" fmla="*/ 1148 h 1190"/>
                <a:gd name="T72" fmla="*/ 416 w 540"/>
                <a:gd name="T73" fmla="*/ 1148 h 1190"/>
                <a:gd name="T74" fmla="*/ 436 w 540"/>
                <a:gd name="T75" fmla="*/ 1032 h 1190"/>
                <a:gd name="T76" fmla="*/ 456 w 540"/>
                <a:gd name="T77" fmla="*/ 906 h 1190"/>
                <a:gd name="T78" fmla="*/ 478 w 540"/>
                <a:gd name="T79" fmla="*/ 752 h 1190"/>
                <a:gd name="T80" fmla="*/ 500 w 540"/>
                <a:gd name="T81" fmla="*/ 584 h 1190"/>
                <a:gd name="T82" fmla="*/ 520 w 540"/>
                <a:gd name="T83" fmla="*/ 416 h 1190"/>
                <a:gd name="T84" fmla="*/ 528 w 540"/>
                <a:gd name="T85" fmla="*/ 336 h 1190"/>
                <a:gd name="T86" fmla="*/ 534 w 540"/>
                <a:gd name="T87" fmla="*/ 260 h 1190"/>
                <a:gd name="T88" fmla="*/ 538 w 540"/>
                <a:gd name="T89" fmla="*/ 192 h 1190"/>
                <a:gd name="T90" fmla="*/ 540 w 540"/>
                <a:gd name="T91" fmla="*/ 130 h 1190"/>
                <a:gd name="T92" fmla="*/ 540 w 540"/>
                <a:gd name="T93" fmla="*/ 130 h 1190"/>
                <a:gd name="T94" fmla="*/ 538 w 540"/>
                <a:gd name="T95" fmla="*/ 70 h 1190"/>
                <a:gd name="T96" fmla="*/ 536 w 540"/>
                <a:gd name="T97" fmla="*/ 46 h 1190"/>
                <a:gd name="T98" fmla="*/ 532 w 540"/>
                <a:gd name="T99" fmla="*/ 26 h 1190"/>
                <a:gd name="T100" fmla="*/ 532 w 540"/>
                <a:gd name="T101" fmla="*/ 26 h 1190"/>
                <a:gd name="T102" fmla="*/ 448 w 540"/>
                <a:gd name="T103" fmla="*/ 22 h 1190"/>
                <a:gd name="T104" fmla="*/ 448 w 540"/>
                <a:gd name="T105" fmla="*/ 22 h 1190"/>
                <a:gd name="T106" fmla="*/ 434 w 540"/>
                <a:gd name="T107" fmla="*/ 22 h 1190"/>
                <a:gd name="T108" fmla="*/ 434 w 540"/>
                <a:gd name="T109" fmla="*/ 22 h 1190"/>
                <a:gd name="T110" fmla="*/ 154 w 540"/>
                <a:gd name="T111" fmla="*/ 6 h 1190"/>
                <a:gd name="T112" fmla="*/ 154 w 540"/>
                <a:gd name="T113" fmla="*/ 6 h 1190"/>
                <a:gd name="T114" fmla="*/ 126 w 540"/>
                <a:gd name="T115" fmla="*/ 4 h 1190"/>
                <a:gd name="T116" fmla="*/ 126 w 540"/>
                <a:gd name="T117" fmla="*/ 4 h 1190"/>
                <a:gd name="T118" fmla="*/ 26 w 540"/>
                <a:gd name="T119" fmla="*/ 0 h 1190"/>
                <a:gd name="T120" fmla="*/ 26 w 540"/>
                <a:gd name="T121" fmla="*/ 0 h 1190"/>
                <a:gd name="T122" fmla="*/ 18 w 540"/>
                <a:gd name="T123" fmla="*/ 38 h 1190"/>
                <a:gd name="T124" fmla="*/ 12 w 540"/>
                <a:gd name="T125" fmla="*/ 92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0" h="1190">
                  <a:moveTo>
                    <a:pt x="12" y="92"/>
                  </a:moveTo>
                  <a:lnTo>
                    <a:pt x="12" y="92"/>
                  </a:lnTo>
                  <a:lnTo>
                    <a:pt x="8" y="148"/>
                  </a:lnTo>
                  <a:lnTo>
                    <a:pt x="6" y="212"/>
                  </a:lnTo>
                  <a:lnTo>
                    <a:pt x="2" y="354"/>
                  </a:lnTo>
                  <a:lnTo>
                    <a:pt x="0" y="508"/>
                  </a:lnTo>
                  <a:lnTo>
                    <a:pt x="2" y="664"/>
                  </a:lnTo>
                  <a:lnTo>
                    <a:pt x="4" y="934"/>
                  </a:lnTo>
                  <a:lnTo>
                    <a:pt x="4" y="1026"/>
                  </a:lnTo>
                  <a:lnTo>
                    <a:pt x="4" y="1056"/>
                  </a:lnTo>
                  <a:lnTo>
                    <a:pt x="2" y="1076"/>
                  </a:lnTo>
                  <a:lnTo>
                    <a:pt x="2" y="1076"/>
                  </a:lnTo>
                  <a:lnTo>
                    <a:pt x="6" y="1080"/>
                  </a:lnTo>
                  <a:lnTo>
                    <a:pt x="6" y="1086"/>
                  </a:lnTo>
                  <a:lnTo>
                    <a:pt x="8" y="1100"/>
                  </a:lnTo>
                  <a:lnTo>
                    <a:pt x="10" y="1106"/>
                  </a:lnTo>
                  <a:lnTo>
                    <a:pt x="12" y="1114"/>
                  </a:lnTo>
                  <a:lnTo>
                    <a:pt x="16" y="1120"/>
                  </a:lnTo>
                  <a:lnTo>
                    <a:pt x="24" y="1124"/>
                  </a:lnTo>
                  <a:lnTo>
                    <a:pt x="24" y="1124"/>
                  </a:lnTo>
                  <a:lnTo>
                    <a:pt x="52" y="1140"/>
                  </a:lnTo>
                  <a:lnTo>
                    <a:pt x="84" y="1154"/>
                  </a:lnTo>
                  <a:lnTo>
                    <a:pt x="118" y="1166"/>
                  </a:lnTo>
                  <a:lnTo>
                    <a:pt x="156" y="1178"/>
                  </a:lnTo>
                  <a:lnTo>
                    <a:pt x="196" y="1186"/>
                  </a:lnTo>
                  <a:lnTo>
                    <a:pt x="238" y="1190"/>
                  </a:lnTo>
                  <a:lnTo>
                    <a:pt x="280" y="1190"/>
                  </a:lnTo>
                  <a:lnTo>
                    <a:pt x="300" y="1190"/>
                  </a:lnTo>
                  <a:lnTo>
                    <a:pt x="320" y="1186"/>
                  </a:lnTo>
                  <a:lnTo>
                    <a:pt x="320" y="1186"/>
                  </a:lnTo>
                  <a:lnTo>
                    <a:pt x="342" y="1182"/>
                  </a:lnTo>
                  <a:lnTo>
                    <a:pt x="362" y="1176"/>
                  </a:lnTo>
                  <a:lnTo>
                    <a:pt x="382" y="1168"/>
                  </a:lnTo>
                  <a:lnTo>
                    <a:pt x="402" y="1158"/>
                  </a:lnTo>
                  <a:lnTo>
                    <a:pt x="402" y="1158"/>
                  </a:lnTo>
                  <a:lnTo>
                    <a:pt x="416" y="1148"/>
                  </a:lnTo>
                  <a:lnTo>
                    <a:pt x="416" y="1148"/>
                  </a:lnTo>
                  <a:lnTo>
                    <a:pt x="436" y="1032"/>
                  </a:lnTo>
                  <a:lnTo>
                    <a:pt x="456" y="906"/>
                  </a:lnTo>
                  <a:lnTo>
                    <a:pt x="478" y="752"/>
                  </a:lnTo>
                  <a:lnTo>
                    <a:pt x="500" y="584"/>
                  </a:lnTo>
                  <a:lnTo>
                    <a:pt x="520" y="416"/>
                  </a:lnTo>
                  <a:lnTo>
                    <a:pt x="528" y="336"/>
                  </a:lnTo>
                  <a:lnTo>
                    <a:pt x="534" y="260"/>
                  </a:lnTo>
                  <a:lnTo>
                    <a:pt x="538" y="192"/>
                  </a:lnTo>
                  <a:lnTo>
                    <a:pt x="540" y="130"/>
                  </a:lnTo>
                  <a:lnTo>
                    <a:pt x="540" y="130"/>
                  </a:lnTo>
                  <a:lnTo>
                    <a:pt x="538" y="70"/>
                  </a:lnTo>
                  <a:lnTo>
                    <a:pt x="536" y="46"/>
                  </a:lnTo>
                  <a:lnTo>
                    <a:pt x="532" y="26"/>
                  </a:lnTo>
                  <a:lnTo>
                    <a:pt x="532" y="26"/>
                  </a:lnTo>
                  <a:lnTo>
                    <a:pt x="448" y="22"/>
                  </a:lnTo>
                  <a:lnTo>
                    <a:pt x="448" y="22"/>
                  </a:lnTo>
                  <a:lnTo>
                    <a:pt x="434" y="22"/>
                  </a:lnTo>
                  <a:lnTo>
                    <a:pt x="434" y="22"/>
                  </a:lnTo>
                  <a:lnTo>
                    <a:pt x="154" y="6"/>
                  </a:lnTo>
                  <a:lnTo>
                    <a:pt x="154" y="6"/>
                  </a:lnTo>
                  <a:lnTo>
                    <a:pt x="126" y="4"/>
                  </a:lnTo>
                  <a:lnTo>
                    <a:pt x="126" y="4"/>
                  </a:lnTo>
                  <a:lnTo>
                    <a:pt x="26" y="0"/>
                  </a:lnTo>
                  <a:lnTo>
                    <a:pt x="26" y="0"/>
                  </a:lnTo>
                  <a:lnTo>
                    <a:pt x="18" y="38"/>
                  </a:lnTo>
                  <a:lnTo>
                    <a:pt x="12"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 name="Freeform 23">
              <a:extLst>
                <a:ext uri="{FF2B5EF4-FFF2-40B4-BE49-F238E27FC236}">
                  <a16:creationId xmlns:a16="http://schemas.microsoft.com/office/drawing/2014/main" id="{E5BD676C-42D6-4838-A181-8A68DA76FD88}"/>
                </a:ext>
              </a:extLst>
            </p:cNvPr>
            <p:cNvSpPr>
              <a:spLocks/>
            </p:cNvSpPr>
            <p:nvPr/>
          </p:nvSpPr>
          <p:spPr bwMode="auto">
            <a:xfrm>
              <a:off x="7831362" y="3351426"/>
              <a:ext cx="933247" cy="1055127"/>
            </a:xfrm>
            <a:custGeom>
              <a:avLst/>
              <a:gdLst>
                <a:gd name="T0" fmla="*/ 536 w 536"/>
                <a:gd name="T1" fmla="*/ 32 h 606"/>
                <a:gd name="T2" fmla="*/ 208 w 536"/>
                <a:gd name="T3" fmla="*/ 92 h 606"/>
                <a:gd name="T4" fmla="*/ 16 w 536"/>
                <a:gd name="T5" fmla="*/ 0 h 606"/>
                <a:gd name="T6" fmla="*/ 16 w 536"/>
                <a:gd name="T7" fmla="*/ 0 h 606"/>
                <a:gd name="T8" fmla="*/ 12 w 536"/>
                <a:gd name="T9" fmla="*/ 48 h 606"/>
                <a:gd name="T10" fmla="*/ 10 w 536"/>
                <a:gd name="T11" fmla="*/ 122 h 606"/>
                <a:gd name="T12" fmla="*/ 4 w 536"/>
                <a:gd name="T13" fmla="*/ 300 h 606"/>
                <a:gd name="T14" fmla="*/ 0 w 536"/>
                <a:gd name="T15" fmla="*/ 464 h 606"/>
                <a:gd name="T16" fmla="*/ 0 w 536"/>
                <a:gd name="T17" fmla="*/ 538 h 606"/>
                <a:gd name="T18" fmla="*/ 472 w 536"/>
                <a:gd name="T19" fmla="*/ 606 h 606"/>
                <a:gd name="T20" fmla="*/ 472 w 536"/>
                <a:gd name="T21" fmla="*/ 606 h 606"/>
                <a:gd name="T22" fmla="*/ 484 w 536"/>
                <a:gd name="T23" fmla="*/ 512 h 606"/>
                <a:gd name="T24" fmla="*/ 506 w 536"/>
                <a:gd name="T25" fmla="*/ 324 h 606"/>
                <a:gd name="T26" fmla="*/ 528 w 536"/>
                <a:gd name="T27" fmla="*/ 132 h 606"/>
                <a:gd name="T28" fmla="*/ 534 w 536"/>
                <a:gd name="T29" fmla="*/ 66 h 606"/>
                <a:gd name="T30" fmla="*/ 536 w 536"/>
                <a:gd name="T31" fmla="*/ 44 h 606"/>
                <a:gd name="T32" fmla="*/ 536 w 536"/>
                <a:gd name="T33" fmla="*/ 32 h 606"/>
                <a:gd name="T34" fmla="*/ 536 w 536"/>
                <a:gd name="T35" fmla="*/ 3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6" h="606">
                  <a:moveTo>
                    <a:pt x="536" y="32"/>
                  </a:moveTo>
                  <a:lnTo>
                    <a:pt x="208" y="92"/>
                  </a:lnTo>
                  <a:lnTo>
                    <a:pt x="16" y="0"/>
                  </a:lnTo>
                  <a:lnTo>
                    <a:pt x="16" y="0"/>
                  </a:lnTo>
                  <a:lnTo>
                    <a:pt x="12" y="48"/>
                  </a:lnTo>
                  <a:lnTo>
                    <a:pt x="10" y="122"/>
                  </a:lnTo>
                  <a:lnTo>
                    <a:pt x="4" y="300"/>
                  </a:lnTo>
                  <a:lnTo>
                    <a:pt x="0" y="464"/>
                  </a:lnTo>
                  <a:lnTo>
                    <a:pt x="0" y="538"/>
                  </a:lnTo>
                  <a:lnTo>
                    <a:pt x="472" y="606"/>
                  </a:lnTo>
                  <a:lnTo>
                    <a:pt x="472" y="606"/>
                  </a:lnTo>
                  <a:lnTo>
                    <a:pt x="484" y="512"/>
                  </a:lnTo>
                  <a:lnTo>
                    <a:pt x="506" y="324"/>
                  </a:lnTo>
                  <a:lnTo>
                    <a:pt x="528" y="132"/>
                  </a:lnTo>
                  <a:lnTo>
                    <a:pt x="534" y="66"/>
                  </a:lnTo>
                  <a:lnTo>
                    <a:pt x="536" y="44"/>
                  </a:lnTo>
                  <a:lnTo>
                    <a:pt x="536" y="32"/>
                  </a:lnTo>
                  <a:lnTo>
                    <a:pt x="536" y="32"/>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 name="Freeform 24">
              <a:extLst>
                <a:ext uri="{FF2B5EF4-FFF2-40B4-BE49-F238E27FC236}">
                  <a16:creationId xmlns:a16="http://schemas.microsoft.com/office/drawing/2014/main" id="{72E6F5D7-F364-4A37-AFA0-D4DC2F188D88}"/>
                </a:ext>
              </a:extLst>
            </p:cNvPr>
            <p:cNvSpPr>
              <a:spLocks/>
            </p:cNvSpPr>
            <p:nvPr/>
          </p:nvSpPr>
          <p:spPr bwMode="auto">
            <a:xfrm>
              <a:off x="7831362" y="4288156"/>
              <a:ext cx="825297" cy="383049"/>
            </a:xfrm>
            <a:custGeom>
              <a:avLst/>
              <a:gdLst>
                <a:gd name="T0" fmla="*/ 0 w 474"/>
                <a:gd name="T1" fmla="*/ 0 h 220"/>
                <a:gd name="T2" fmla="*/ 0 w 474"/>
                <a:gd name="T3" fmla="*/ 0 h 220"/>
                <a:gd name="T4" fmla="*/ 0 w 474"/>
                <a:gd name="T5" fmla="*/ 18 h 220"/>
                <a:gd name="T6" fmla="*/ 2 w 474"/>
                <a:gd name="T7" fmla="*/ 38 h 220"/>
                <a:gd name="T8" fmla="*/ 4 w 474"/>
                <a:gd name="T9" fmla="*/ 62 h 220"/>
                <a:gd name="T10" fmla="*/ 8 w 474"/>
                <a:gd name="T11" fmla="*/ 88 h 220"/>
                <a:gd name="T12" fmla="*/ 16 w 474"/>
                <a:gd name="T13" fmla="*/ 114 h 220"/>
                <a:gd name="T14" fmla="*/ 20 w 474"/>
                <a:gd name="T15" fmla="*/ 124 h 220"/>
                <a:gd name="T16" fmla="*/ 24 w 474"/>
                <a:gd name="T17" fmla="*/ 134 h 220"/>
                <a:gd name="T18" fmla="*/ 32 w 474"/>
                <a:gd name="T19" fmla="*/ 144 h 220"/>
                <a:gd name="T20" fmla="*/ 38 w 474"/>
                <a:gd name="T21" fmla="*/ 150 h 220"/>
                <a:gd name="T22" fmla="*/ 38 w 474"/>
                <a:gd name="T23" fmla="*/ 150 h 220"/>
                <a:gd name="T24" fmla="*/ 48 w 474"/>
                <a:gd name="T25" fmla="*/ 158 h 220"/>
                <a:gd name="T26" fmla="*/ 62 w 474"/>
                <a:gd name="T27" fmla="*/ 166 h 220"/>
                <a:gd name="T28" fmla="*/ 98 w 474"/>
                <a:gd name="T29" fmla="*/ 182 h 220"/>
                <a:gd name="T30" fmla="*/ 122 w 474"/>
                <a:gd name="T31" fmla="*/ 190 h 220"/>
                <a:gd name="T32" fmla="*/ 146 w 474"/>
                <a:gd name="T33" fmla="*/ 200 h 220"/>
                <a:gd name="T34" fmla="*/ 174 w 474"/>
                <a:gd name="T35" fmla="*/ 206 h 220"/>
                <a:gd name="T36" fmla="*/ 202 w 474"/>
                <a:gd name="T37" fmla="*/ 212 h 220"/>
                <a:gd name="T38" fmla="*/ 232 w 474"/>
                <a:gd name="T39" fmla="*/ 218 h 220"/>
                <a:gd name="T40" fmla="*/ 264 w 474"/>
                <a:gd name="T41" fmla="*/ 220 h 220"/>
                <a:gd name="T42" fmla="*/ 294 w 474"/>
                <a:gd name="T43" fmla="*/ 220 h 220"/>
                <a:gd name="T44" fmla="*/ 324 w 474"/>
                <a:gd name="T45" fmla="*/ 218 h 220"/>
                <a:gd name="T46" fmla="*/ 354 w 474"/>
                <a:gd name="T47" fmla="*/ 214 h 220"/>
                <a:gd name="T48" fmla="*/ 384 w 474"/>
                <a:gd name="T49" fmla="*/ 206 h 220"/>
                <a:gd name="T50" fmla="*/ 410 w 474"/>
                <a:gd name="T51" fmla="*/ 194 h 220"/>
                <a:gd name="T52" fmla="*/ 436 w 474"/>
                <a:gd name="T53" fmla="*/ 180 h 220"/>
                <a:gd name="T54" fmla="*/ 436 w 474"/>
                <a:gd name="T55" fmla="*/ 180 h 220"/>
                <a:gd name="T56" fmla="*/ 446 w 474"/>
                <a:gd name="T57" fmla="*/ 170 h 220"/>
                <a:gd name="T58" fmla="*/ 454 w 474"/>
                <a:gd name="T59" fmla="*/ 156 h 220"/>
                <a:gd name="T60" fmla="*/ 462 w 474"/>
                <a:gd name="T61" fmla="*/ 140 h 220"/>
                <a:gd name="T62" fmla="*/ 466 w 474"/>
                <a:gd name="T63" fmla="*/ 124 h 220"/>
                <a:gd name="T64" fmla="*/ 470 w 474"/>
                <a:gd name="T65" fmla="*/ 106 h 220"/>
                <a:gd name="T66" fmla="*/ 472 w 474"/>
                <a:gd name="T67" fmla="*/ 90 h 220"/>
                <a:gd name="T68" fmla="*/ 474 w 474"/>
                <a:gd name="T69" fmla="*/ 74 h 220"/>
                <a:gd name="T70" fmla="*/ 474 w 474"/>
                <a:gd name="T71" fmla="*/ 58 h 220"/>
                <a:gd name="T72" fmla="*/ 0 w 474"/>
                <a:gd name="T7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4" h="220">
                  <a:moveTo>
                    <a:pt x="0" y="0"/>
                  </a:moveTo>
                  <a:lnTo>
                    <a:pt x="0" y="0"/>
                  </a:lnTo>
                  <a:lnTo>
                    <a:pt x="0" y="18"/>
                  </a:lnTo>
                  <a:lnTo>
                    <a:pt x="2" y="38"/>
                  </a:lnTo>
                  <a:lnTo>
                    <a:pt x="4" y="62"/>
                  </a:lnTo>
                  <a:lnTo>
                    <a:pt x="8" y="88"/>
                  </a:lnTo>
                  <a:lnTo>
                    <a:pt x="16" y="114"/>
                  </a:lnTo>
                  <a:lnTo>
                    <a:pt x="20" y="124"/>
                  </a:lnTo>
                  <a:lnTo>
                    <a:pt x="24" y="134"/>
                  </a:lnTo>
                  <a:lnTo>
                    <a:pt x="32" y="144"/>
                  </a:lnTo>
                  <a:lnTo>
                    <a:pt x="38" y="150"/>
                  </a:lnTo>
                  <a:lnTo>
                    <a:pt x="38" y="150"/>
                  </a:lnTo>
                  <a:lnTo>
                    <a:pt x="48" y="158"/>
                  </a:lnTo>
                  <a:lnTo>
                    <a:pt x="62" y="166"/>
                  </a:lnTo>
                  <a:lnTo>
                    <a:pt x="98" y="182"/>
                  </a:lnTo>
                  <a:lnTo>
                    <a:pt x="122" y="190"/>
                  </a:lnTo>
                  <a:lnTo>
                    <a:pt x="146" y="200"/>
                  </a:lnTo>
                  <a:lnTo>
                    <a:pt x="174" y="206"/>
                  </a:lnTo>
                  <a:lnTo>
                    <a:pt x="202" y="212"/>
                  </a:lnTo>
                  <a:lnTo>
                    <a:pt x="232" y="218"/>
                  </a:lnTo>
                  <a:lnTo>
                    <a:pt x="264" y="220"/>
                  </a:lnTo>
                  <a:lnTo>
                    <a:pt x="294" y="220"/>
                  </a:lnTo>
                  <a:lnTo>
                    <a:pt x="324" y="218"/>
                  </a:lnTo>
                  <a:lnTo>
                    <a:pt x="354" y="214"/>
                  </a:lnTo>
                  <a:lnTo>
                    <a:pt x="384" y="206"/>
                  </a:lnTo>
                  <a:lnTo>
                    <a:pt x="410" y="194"/>
                  </a:lnTo>
                  <a:lnTo>
                    <a:pt x="436" y="180"/>
                  </a:lnTo>
                  <a:lnTo>
                    <a:pt x="436" y="180"/>
                  </a:lnTo>
                  <a:lnTo>
                    <a:pt x="446" y="170"/>
                  </a:lnTo>
                  <a:lnTo>
                    <a:pt x="454" y="156"/>
                  </a:lnTo>
                  <a:lnTo>
                    <a:pt x="462" y="140"/>
                  </a:lnTo>
                  <a:lnTo>
                    <a:pt x="466" y="124"/>
                  </a:lnTo>
                  <a:lnTo>
                    <a:pt x="470" y="106"/>
                  </a:lnTo>
                  <a:lnTo>
                    <a:pt x="472" y="90"/>
                  </a:lnTo>
                  <a:lnTo>
                    <a:pt x="474" y="74"/>
                  </a:lnTo>
                  <a:lnTo>
                    <a:pt x="474" y="58"/>
                  </a:lnTo>
                  <a:lnTo>
                    <a:pt x="0"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 name="Freeform 25">
              <a:extLst>
                <a:ext uri="{FF2B5EF4-FFF2-40B4-BE49-F238E27FC236}">
                  <a16:creationId xmlns:a16="http://schemas.microsoft.com/office/drawing/2014/main" id="{85E5E3FB-95A5-423F-972B-6AAA29C59D07}"/>
                </a:ext>
              </a:extLst>
            </p:cNvPr>
            <p:cNvSpPr>
              <a:spLocks/>
            </p:cNvSpPr>
            <p:nvPr/>
          </p:nvSpPr>
          <p:spPr bwMode="auto">
            <a:xfrm>
              <a:off x="7960205" y="2787299"/>
              <a:ext cx="264653" cy="69645"/>
            </a:xfrm>
            <a:custGeom>
              <a:avLst/>
              <a:gdLst>
                <a:gd name="T0" fmla="*/ 152 w 152"/>
                <a:gd name="T1" fmla="*/ 0 h 40"/>
                <a:gd name="T2" fmla="*/ 0 w 152"/>
                <a:gd name="T3" fmla="*/ 6 h 40"/>
                <a:gd name="T4" fmla="*/ 8 w 152"/>
                <a:gd name="T5" fmla="*/ 34 h 40"/>
                <a:gd name="T6" fmla="*/ 152 w 152"/>
                <a:gd name="T7" fmla="*/ 40 h 40"/>
                <a:gd name="T8" fmla="*/ 152 w 152"/>
                <a:gd name="T9" fmla="*/ 2 h 40"/>
                <a:gd name="T10" fmla="*/ 152 w 152"/>
                <a:gd name="T11" fmla="*/ 0 h 40"/>
              </a:gdLst>
              <a:ahLst/>
              <a:cxnLst>
                <a:cxn ang="0">
                  <a:pos x="T0" y="T1"/>
                </a:cxn>
                <a:cxn ang="0">
                  <a:pos x="T2" y="T3"/>
                </a:cxn>
                <a:cxn ang="0">
                  <a:pos x="T4" y="T5"/>
                </a:cxn>
                <a:cxn ang="0">
                  <a:pos x="T6" y="T7"/>
                </a:cxn>
                <a:cxn ang="0">
                  <a:pos x="T8" y="T9"/>
                </a:cxn>
                <a:cxn ang="0">
                  <a:pos x="T10" y="T11"/>
                </a:cxn>
              </a:cxnLst>
              <a:rect l="0" t="0" r="r" b="b"/>
              <a:pathLst>
                <a:path w="152" h="40">
                  <a:moveTo>
                    <a:pt x="152" y="0"/>
                  </a:moveTo>
                  <a:lnTo>
                    <a:pt x="0" y="6"/>
                  </a:lnTo>
                  <a:lnTo>
                    <a:pt x="8" y="34"/>
                  </a:lnTo>
                  <a:lnTo>
                    <a:pt x="152" y="40"/>
                  </a:lnTo>
                  <a:lnTo>
                    <a:pt x="152" y="2"/>
                  </a:lnTo>
                  <a:lnTo>
                    <a:pt x="15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 name="Freeform 26">
              <a:extLst>
                <a:ext uri="{FF2B5EF4-FFF2-40B4-BE49-F238E27FC236}">
                  <a16:creationId xmlns:a16="http://schemas.microsoft.com/office/drawing/2014/main" id="{466D7181-BFF0-4636-B0F1-14D28C9AF901}"/>
                </a:ext>
              </a:extLst>
            </p:cNvPr>
            <p:cNvSpPr>
              <a:spLocks/>
            </p:cNvSpPr>
            <p:nvPr/>
          </p:nvSpPr>
          <p:spPr bwMode="auto">
            <a:xfrm>
              <a:off x="7970653" y="2769887"/>
              <a:ext cx="261170" cy="66163"/>
            </a:xfrm>
            <a:custGeom>
              <a:avLst/>
              <a:gdLst>
                <a:gd name="T0" fmla="*/ 8 w 150"/>
                <a:gd name="T1" fmla="*/ 34 h 38"/>
                <a:gd name="T2" fmla="*/ 150 w 150"/>
                <a:gd name="T3" fmla="*/ 38 h 38"/>
                <a:gd name="T4" fmla="*/ 150 w 150"/>
                <a:gd name="T5" fmla="*/ 0 h 38"/>
                <a:gd name="T6" fmla="*/ 0 w 150"/>
                <a:gd name="T7" fmla="*/ 6 h 38"/>
                <a:gd name="T8" fmla="*/ 8 w 150"/>
                <a:gd name="T9" fmla="*/ 34 h 38"/>
              </a:gdLst>
              <a:ahLst/>
              <a:cxnLst>
                <a:cxn ang="0">
                  <a:pos x="T0" y="T1"/>
                </a:cxn>
                <a:cxn ang="0">
                  <a:pos x="T2" y="T3"/>
                </a:cxn>
                <a:cxn ang="0">
                  <a:pos x="T4" y="T5"/>
                </a:cxn>
                <a:cxn ang="0">
                  <a:pos x="T6" y="T7"/>
                </a:cxn>
                <a:cxn ang="0">
                  <a:pos x="T8" y="T9"/>
                </a:cxn>
              </a:cxnLst>
              <a:rect l="0" t="0" r="r" b="b"/>
              <a:pathLst>
                <a:path w="150" h="38">
                  <a:moveTo>
                    <a:pt x="8" y="34"/>
                  </a:moveTo>
                  <a:lnTo>
                    <a:pt x="150" y="38"/>
                  </a:lnTo>
                  <a:lnTo>
                    <a:pt x="150" y="0"/>
                  </a:lnTo>
                  <a:lnTo>
                    <a:pt x="0" y="6"/>
                  </a:lnTo>
                  <a:lnTo>
                    <a:pt x="8" y="34"/>
                  </a:lnTo>
                  <a:close/>
                </a:path>
              </a:pathLst>
            </a:custGeom>
            <a:solidFill>
              <a:srgbClr val="FDB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 name="Freeform 27">
              <a:extLst>
                <a:ext uri="{FF2B5EF4-FFF2-40B4-BE49-F238E27FC236}">
                  <a16:creationId xmlns:a16="http://schemas.microsoft.com/office/drawing/2014/main" id="{DF5F8423-181A-43F8-9BDC-B38EC4CE9EC1}"/>
                </a:ext>
              </a:extLst>
            </p:cNvPr>
            <p:cNvSpPr>
              <a:spLocks/>
            </p:cNvSpPr>
            <p:nvPr/>
          </p:nvSpPr>
          <p:spPr bwMode="auto">
            <a:xfrm>
              <a:off x="8336290" y="2794263"/>
              <a:ext cx="250723" cy="132326"/>
            </a:xfrm>
            <a:custGeom>
              <a:avLst/>
              <a:gdLst>
                <a:gd name="T0" fmla="*/ 0 w 144"/>
                <a:gd name="T1" fmla="*/ 36 h 76"/>
                <a:gd name="T2" fmla="*/ 128 w 144"/>
                <a:gd name="T3" fmla="*/ 76 h 76"/>
                <a:gd name="T4" fmla="*/ 144 w 144"/>
                <a:gd name="T5" fmla="*/ 54 h 76"/>
                <a:gd name="T6" fmla="*/ 12 w 144"/>
                <a:gd name="T7" fmla="*/ 0 h 76"/>
                <a:gd name="T8" fmla="*/ 0 w 144"/>
                <a:gd name="T9" fmla="*/ 36 h 76"/>
              </a:gdLst>
              <a:ahLst/>
              <a:cxnLst>
                <a:cxn ang="0">
                  <a:pos x="T0" y="T1"/>
                </a:cxn>
                <a:cxn ang="0">
                  <a:pos x="T2" y="T3"/>
                </a:cxn>
                <a:cxn ang="0">
                  <a:pos x="T4" y="T5"/>
                </a:cxn>
                <a:cxn ang="0">
                  <a:pos x="T6" y="T7"/>
                </a:cxn>
                <a:cxn ang="0">
                  <a:pos x="T8" y="T9"/>
                </a:cxn>
              </a:cxnLst>
              <a:rect l="0" t="0" r="r" b="b"/>
              <a:pathLst>
                <a:path w="144" h="76">
                  <a:moveTo>
                    <a:pt x="0" y="36"/>
                  </a:moveTo>
                  <a:lnTo>
                    <a:pt x="128" y="76"/>
                  </a:lnTo>
                  <a:lnTo>
                    <a:pt x="144" y="54"/>
                  </a:lnTo>
                  <a:lnTo>
                    <a:pt x="12" y="0"/>
                  </a:lnTo>
                  <a:lnTo>
                    <a:pt x="0" y="36"/>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 name="Freeform 31">
              <a:extLst>
                <a:ext uri="{FF2B5EF4-FFF2-40B4-BE49-F238E27FC236}">
                  <a16:creationId xmlns:a16="http://schemas.microsoft.com/office/drawing/2014/main" id="{347BD297-9596-467F-9C9E-123DC5447813}"/>
                </a:ext>
              </a:extLst>
            </p:cNvPr>
            <p:cNvSpPr>
              <a:spLocks/>
            </p:cNvSpPr>
            <p:nvPr/>
          </p:nvSpPr>
          <p:spPr bwMode="auto">
            <a:xfrm>
              <a:off x="8325843" y="2776852"/>
              <a:ext cx="250723" cy="128844"/>
            </a:xfrm>
            <a:custGeom>
              <a:avLst/>
              <a:gdLst>
                <a:gd name="T0" fmla="*/ 128 w 144"/>
                <a:gd name="T1" fmla="*/ 74 h 74"/>
                <a:gd name="T2" fmla="*/ 0 w 144"/>
                <a:gd name="T3" fmla="*/ 34 h 74"/>
                <a:gd name="T4" fmla="*/ 12 w 144"/>
                <a:gd name="T5" fmla="*/ 0 h 74"/>
                <a:gd name="T6" fmla="*/ 144 w 144"/>
                <a:gd name="T7" fmla="*/ 52 h 74"/>
                <a:gd name="T8" fmla="*/ 128 w 144"/>
                <a:gd name="T9" fmla="*/ 74 h 74"/>
              </a:gdLst>
              <a:ahLst/>
              <a:cxnLst>
                <a:cxn ang="0">
                  <a:pos x="T0" y="T1"/>
                </a:cxn>
                <a:cxn ang="0">
                  <a:pos x="T2" y="T3"/>
                </a:cxn>
                <a:cxn ang="0">
                  <a:pos x="T4" y="T5"/>
                </a:cxn>
                <a:cxn ang="0">
                  <a:pos x="T6" y="T7"/>
                </a:cxn>
                <a:cxn ang="0">
                  <a:pos x="T8" y="T9"/>
                </a:cxn>
              </a:cxnLst>
              <a:rect l="0" t="0" r="r" b="b"/>
              <a:pathLst>
                <a:path w="144" h="74">
                  <a:moveTo>
                    <a:pt x="128" y="74"/>
                  </a:moveTo>
                  <a:lnTo>
                    <a:pt x="0" y="34"/>
                  </a:lnTo>
                  <a:lnTo>
                    <a:pt x="12" y="0"/>
                  </a:lnTo>
                  <a:lnTo>
                    <a:pt x="144" y="52"/>
                  </a:lnTo>
                  <a:lnTo>
                    <a:pt x="128" y="74"/>
                  </a:lnTo>
                  <a:close/>
                </a:path>
              </a:pathLst>
            </a:custGeom>
            <a:solidFill>
              <a:srgbClr val="FDB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 name="Freeform 35">
              <a:extLst>
                <a:ext uri="{FF2B5EF4-FFF2-40B4-BE49-F238E27FC236}">
                  <a16:creationId xmlns:a16="http://schemas.microsoft.com/office/drawing/2014/main" id="{4C039EE5-A8C1-4CB8-8094-AD29880CA9AE}"/>
                </a:ext>
              </a:extLst>
            </p:cNvPr>
            <p:cNvSpPr>
              <a:spLocks/>
            </p:cNvSpPr>
            <p:nvPr/>
          </p:nvSpPr>
          <p:spPr bwMode="auto">
            <a:xfrm>
              <a:off x="8099496" y="2895249"/>
              <a:ext cx="52234" cy="104468"/>
            </a:xfrm>
            <a:custGeom>
              <a:avLst/>
              <a:gdLst>
                <a:gd name="T0" fmla="*/ 30 w 30"/>
                <a:gd name="T1" fmla="*/ 32 h 60"/>
                <a:gd name="T2" fmla="*/ 30 w 30"/>
                <a:gd name="T3" fmla="*/ 32 h 60"/>
                <a:gd name="T4" fmla="*/ 26 w 30"/>
                <a:gd name="T5" fmla="*/ 44 h 60"/>
                <a:gd name="T6" fmla="*/ 22 w 30"/>
                <a:gd name="T7" fmla="*/ 52 h 60"/>
                <a:gd name="T8" fmla="*/ 18 w 30"/>
                <a:gd name="T9" fmla="*/ 58 h 60"/>
                <a:gd name="T10" fmla="*/ 12 w 30"/>
                <a:gd name="T11" fmla="*/ 60 h 60"/>
                <a:gd name="T12" fmla="*/ 12 w 30"/>
                <a:gd name="T13" fmla="*/ 60 h 60"/>
                <a:gd name="T14" fmla="*/ 6 w 30"/>
                <a:gd name="T15" fmla="*/ 58 h 60"/>
                <a:gd name="T16" fmla="*/ 2 w 30"/>
                <a:gd name="T17" fmla="*/ 50 h 60"/>
                <a:gd name="T18" fmla="*/ 0 w 30"/>
                <a:gd name="T19" fmla="*/ 40 h 60"/>
                <a:gd name="T20" fmla="*/ 0 w 30"/>
                <a:gd name="T21" fmla="*/ 28 h 60"/>
                <a:gd name="T22" fmla="*/ 0 w 30"/>
                <a:gd name="T23" fmla="*/ 28 h 60"/>
                <a:gd name="T24" fmla="*/ 2 w 30"/>
                <a:gd name="T25" fmla="*/ 16 h 60"/>
                <a:gd name="T26" fmla="*/ 6 w 30"/>
                <a:gd name="T27" fmla="*/ 8 h 60"/>
                <a:gd name="T28" fmla="*/ 12 w 30"/>
                <a:gd name="T29" fmla="*/ 2 h 60"/>
                <a:gd name="T30" fmla="*/ 18 w 30"/>
                <a:gd name="T31" fmla="*/ 0 h 60"/>
                <a:gd name="T32" fmla="*/ 18 w 30"/>
                <a:gd name="T33" fmla="*/ 0 h 60"/>
                <a:gd name="T34" fmla="*/ 24 w 30"/>
                <a:gd name="T35" fmla="*/ 2 h 60"/>
                <a:gd name="T36" fmla="*/ 28 w 30"/>
                <a:gd name="T37" fmla="*/ 10 h 60"/>
                <a:gd name="T38" fmla="*/ 30 w 30"/>
                <a:gd name="T39" fmla="*/ 20 h 60"/>
                <a:gd name="T40" fmla="*/ 30 w 30"/>
                <a:gd name="T41"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0">
                  <a:moveTo>
                    <a:pt x="30" y="32"/>
                  </a:moveTo>
                  <a:lnTo>
                    <a:pt x="30" y="32"/>
                  </a:lnTo>
                  <a:lnTo>
                    <a:pt x="26" y="44"/>
                  </a:lnTo>
                  <a:lnTo>
                    <a:pt x="22" y="52"/>
                  </a:lnTo>
                  <a:lnTo>
                    <a:pt x="18" y="58"/>
                  </a:lnTo>
                  <a:lnTo>
                    <a:pt x="12" y="60"/>
                  </a:lnTo>
                  <a:lnTo>
                    <a:pt x="12" y="60"/>
                  </a:lnTo>
                  <a:lnTo>
                    <a:pt x="6" y="58"/>
                  </a:lnTo>
                  <a:lnTo>
                    <a:pt x="2" y="50"/>
                  </a:lnTo>
                  <a:lnTo>
                    <a:pt x="0" y="40"/>
                  </a:lnTo>
                  <a:lnTo>
                    <a:pt x="0" y="28"/>
                  </a:lnTo>
                  <a:lnTo>
                    <a:pt x="0" y="28"/>
                  </a:lnTo>
                  <a:lnTo>
                    <a:pt x="2" y="16"/>
                  </a:lnTo>
                  <a:lnTo>
                    <a:pt x="6" y="8"/>
                  </a:lnTo>
                  <a:lnTo>
                    <a:pt x="12" y="2"/>
                  </a:lnTo>
                  <a:lnTo>
                    <a:pt x="18" y="0"/>
                  </a:lnTo>
                  <a:lnTo>
                    <a:pt x="18" y="0"/>
                  </a:lnTo>
                  <a:lnTo>
                    <a:pt x="24" y="2"/>
                  </a:lnTo>
                  <a:lnTo>
                    <a:pt x="28" y="10"/>
                  </a:lnTo>
                  <a:lnTo>
                    <a:pt x="30" y="20"/>
                  </a:lnTo>
                  <a:lnTo>
                    <a:pt x="30"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 name="Freeform 37">
              <a:extLst>
                <a:ext uri="{FF2B5EF4-FFF2-40B4-BE49-F238E27FC236}">
                  <a16:creationId xmlns:a16="http://schemas.microsoft.com/office/drawing/2014/main" id="{98450C4E-DA8A-4D85-A255-D3D5E0104686}"/>
                </a:ext>
              </a:extLst>
            </p:cNvPr>
            <p:cNvSpPr>
              <a:spLocks/>
            </p:cNvSpPr>
            <p:nvPr/>
          </p:nvSpPr>
          <p:spPr bwMode="auto">
            <a:xfrm>
              <a:off x="8099496" y="2895249"/>
              <a:ext cx="52234" cy="104468"/>
            </a:xfrm>
            <a:custGeom>
              <a:avLst/>
              <a:gdLst>
                <a:gd name="T0" fmla="*/ 30 w 30"/>
                <a:gd name="T1" fmla="*/ 32 h 60"/>
                <a:gd name="T2" fmla="*/ 30 w 30"/>
                <a:gd name="T3" fmla="*/ 32 h 60"/>
                <a:gd name="T4" fmla="*/ 26 w 30"/>
                <a:gd name="T5" fmla="*/ 44 h 60"/>
                <a:gd name="T6" fmla="*/ 22 w 30"/>
                <a:gd name="T7" fmla="*/ 52 h 60"/>
                <a:gd name="T8" fmla="*/ 18 w 30"/>
                <a:gd name="T9" fmla="*/ 58 h 60"/>
                <a:gd name="T10" fmla="*/ 12 w 30"/>
                <a:gd name="T11" fmla="*/ 60 h 60"/>
                <a:gd name="T12" fmla="*/ 12 w 30"/>
                <a:gd name="T13" fmla="*/ 60 h 60"/>
                <a:gd name="T14" fmla="*/ 6 w 30"/>
                <a:gd name="T15" fmla="*/ 58 h 60"/>
                <a:gd name="T16" fmla="*/ 2 w 30"/>
                <a:gd name="T17" fmla="*/ 50 h 60"/>
                <a:gd name="T18" fmla="*/ 0 w 30"/>
                <a:gd name="T19" fmla="*/ 40 h 60"/>
                <a:gd name="T20" fmla="*/ 0 w 30"/>
                <a:gd name="T21" fmla="*/ 28 h 60"/>
                <a:gd name="T22" fmla="*/ 0 w 30"/>
                <a:gd name="T23" fmla="*/ 28 h 60"/>
                <a:gd name="T24" fmla="*/ 2 w 30"/>
                <a:gd name="T25" fmla="*/ 16 h 60"/>
                <a:gd name="T26" fmla="*/ 6 w 30"/>
                <a:gd name="T27" fmla="*/ 8 h 60"/>
                <a:gd name="T28" fmla="*/ 12 w 30"/>
                <a:gd name="T29" fmla="*/ 2 h 60"/>
                <a:gd name="T30" fmla="*/ 18 w 30"/>
                <a:gd name="T31" fmla="*/ 0 h 60"/>
                <a:gd name="T32" fmla="*/ 18 w 30"/>
                <a:gd name="T33" fmla="*/ 0 h 60"/>
                <a:gd name="T34" fmla="*/ 24 w 30"/>
                <a:gd name="T35" fmla="*/ 2 h 60"/>
                <a:gd name="T36" fmla="*/ 28 w 30"/>
                <a:gd name="T37" fmla="*/ 10 h 60"/>
                <a:gd name="T38" fmla="*/ 30 w 30"/>
                <a:gd name="T39" fmla="*/ 20 h 60"/>
                <a:gd name="T40" fmla="*/ 30 w 30"/>
                <a:gd name="T41"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0">
                  <a:moveTo>
                    <a:pt x="30" y="32"/>
                  </a:moveTo>
                  <a:lnTo>
                    <a:pt x="30" y="32"/>
                  </a:lnTo>
                  <a:lnTo>
                    <a:pt x="26" y="44"/>
                  </a:lnTo>
                  <a:lnTo>
                    <a:pt x="22" y="52"/>
                  </a:lnTo>
                  <a:lnTo>
                    <a:pt x="18" y="58"/>
                  </a:lnTo>
                  <a:lnTo>
                    <a:pt x="12" y="60"/>
                  </a:lnTo>
                  <a:lnTo>
                    <a:pt x="12" y="60"/>
                  </a:lnTo>
                  <a:lnTo>
                    <a:pt x="6" y="58"/>
                  </a:lnTo>
                  <a:lnTo>
                    <a:pt x="2" y="50"/>
                  </a:lnTo>
                  <a:lnTo>
                    <a:pt x="0" y="40"/>
                  </a:lnTo>
                  <a:lnTo>
                    <a:pt x="0" y="28"/>
                  </a:lnTo>
                  <a:lnTo>
                    <a:pt x="0" y="28"/>
                  </a:lnTo>
                  <a:lnTo>
                    <a:pt x="2" y="16"/>
                  </a:lnTo>
                  <a:lnTo>
                    <a:pt x="6" y="8"/>
                  </a:lnTo>
                  <a:lnTo>
                    <a:pt x="12" y="2"/>
                  </a:lnTo>
                  <a:lnTo>
                    <a:pt x="18" y="0"/>
                  </a:lnTo>
                  <a:lnTo>
                    <a:pt x="18" y="0"/>
                  </a:lnTo>
                  <a:lnTo>
                    <a:pt x="24" y="2"/>
                  </a:lnTo>
                  <a:lnTo>
                    <a:pt x="28" y="10"/>
                  </a:lnTo>
                  <a:lnTo>
                    <a:pt x="30" y="20"/>
                  </a:lnTo>
                  <a:lnTo>
                    <a:pt x="30"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 name="Freeform 39">
              <a:extLst>
                <a:ext uri="{FF2B5EF4-FFF2-40B4-BE49-F238E27FC236}">
                  <a16:creationId xmlns:a16="http://schemas.microsoft.com/office/drawing/2014/main" id="{B0F066AC-2B89-40AC-AB1C-51249808848E}"/>
                </a:ext>
              </a:extLst>
            </p:cNvPr>
            <p:cNvSpPr>
              <a:spLocks/>
            </p:cNvSpPr>
            <p:nvPr/>
          </p:nvSpPr>
          <p:spPr bwMode="auto">
            <a:xfrm>
              <a:off x="8364148" y="2919625"/>
              <a:ext cx="52234" cy="104468"/>
            </a:xfrm>
            <a:custGeom>
              <a:avLst/>
              <a:gdLst>
                <a:gd name="T0" fmla="*/ 28 w 30"/>
                <a:gd name="T1" fmla="*/ 32 h 60"/>
                <a:gd name="T2" fmla="*/ 28 w 30"/>
                <a:gd name="T3" fmla="*/ 32 h 60"/>
                <a:gd name="T4" fmla="*/ 26 w 30"/>
                <a:gd name="T5" fmla="*/ 44 h 60"/>
                <a:gd name="T6" fmla="*/ 22 w 30"/>
                <a:gd name="T7" fmla="*/ 52 h 60"/>
                <a:gd name="T8" fmla="*/ 18 w 30"/>
                <a:gd name="T9" fmla="*/ 58 h 60"/>
                <a:gd name="T10" fmla="*/ 12 w 30"/>
                <a:gd name="T11" fmla="*/ 60 h 60"/>
                <a:gd name="T12" fmla="*/ 12 w 30"/>
                <a:gd name="T13" fmla="*/ 60 h 60"/>
                <a:gd name="T14" fmla="*/ 6 w 30"/>
                <a:gd name="T15" fmla="*/ 58 h 60"/>
                <a:gd name="T16" fmla="*/ 2 w 30"/>
                <a:gd name="T17" fmla="*/ 50 h 60"/>
                <a:gd name="T18" fmla="*/ 0 w 30"/>
                <a:gd name="T19" fmla="*/ 40 h 60"/>
                <a:gd name="T20" fmla="*/ 0 w 30"/>
                <a:gd name="T21" fmla="*/ 28 h 60"/>
                <a:gd name="T22" fmla="*/ 0 w 30"/>
                <a:gd name="T23" fmla="*/ 28 h 60"/>
                <a:gd name="T24" fmla="*/ 2 w 30"/>
                <a:gd name="T25" fmla="*/ 16 h 60"/>
                <a:gd name="T26" fmla="*/ 6 w 30"/>
                <a:gd name="T27" fmla="*/ 8 h 60"/>
                <a:gd name="T28" fmla="*/ 12 w 30"/>
                <a:gd name="T29" fmla="*/ 2 h 60"/>
                <a:gd name="T30" fmla="*/ 18 w 30"/>
                <a:gd name="T31" fmla="*/ 0 h 60"/>
                <a:gd name="T32" fmla="*/ 18 w 30"/>
                <a:gd name="T33" fmla="*/ 0 h 60"/>
                <a:gd name="T34" fmla="*/ 24 w 30"/>
                <a:gd name="T35" fmla="*/ 2 h 60"/>
                <a:gd name="T36" fmla="*/ 28 w 30"/>
                <a:gd name="T37" fmla="*/ 10 h 60"/>
                <a:gd name="T38" fmla="*/ 30 w 30"/>
                <a:gd name="T39" fmla="*/ 20 h 60"/>
                <a:gd name="T40" fmla="*/ 28 w 30"/>
                <a:gd name="T41"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0">
                  <a:moveTo>
                    <a:pt x="28" y="32"/>
                  </a:moveTo>
                  <a:lnTo>
                    <a:pt x="28" y="32"/>
                  </a:lnTo>
                  <a:lnTo>
                    <a:pt x="26" y="44"/>
                  </a:lnTo>
                  <a:lnTo>
                    <a:pt x="22" y="52"/>
                  </a:lnTo>
                  <a:lnTo>
                    <a:pt x="18" y="58"/>
                  </a:lnTo>
                  <a:lnTo>
                    <a:pt x="12" y="60"/>
                  </a:lnTo>
                  <a:lnTo>
                    <a:pt x="12" y="60"/>
                  </a:lnTo>
                  <a:lnTo>
                    <a:pt x="6" y="58"/>
                  </a:lnTo>
                  <a:lnTo>
                    <a:pt x="2" y="50"/>
                  </a:lnTo>
                  <a:lnTo>
                    <a:pt x="0" y="40"/>
                  </a:lnTo>
                  <a:lnTo>
                    <a:pt x="0" y="28"/>
                  </a:lnTo>
                  <a:lnTo>
                    <a:pt x="0" y="28"/>
                  </a:lnTo>
                  <a:lnTo>
                    <a:pt x="2" y="16"/>
                  </a:lnTo>
                  <a:lnTo>
                    <a:pt x="6" y="8"/>
                  </a:lnTo>
                  <a:lnTo>
                    <a:pt x="12" y="2"/>
                  </a:lnTo>
                  <a:lnTo>
                    <a:pt x="18" y="0"/>
                  </a:lnTo>
                  <a:lnTo>
                    <a:pt x="18" y="0"/>
                  </a:lnTo>
                  <a:lnTo>
                    <a:pt x="24" y="2"/>
                  </a:lnTo>
                  <a:lnTo>
                    <a:pt x="28" y="10"/>
                  </a:lnTo>
                  <a:lnTo>
                    <a:pt x="30" y="20"/>
                  </a:lnTo>
                  <a:lnTo>
                    <a:pt x="28"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 name="Freeform 41">
              <a:extLst>
                <a:ext uri="{FF2B5EF4-FFF2-40B4-BE49-F238E27FC236}">
                  <a16:creationId xmlns:a16="http://schemas.microsoft.com/office/drawing/2014/main" id="{D2F78862-E943-46D9-B1F7-5DF6565801DB}"/>
                </a:ext>
              </a:extLst>
            </p:cNvPr>
            <p:cNvSpPr>
              <a:spLocks/>
            </p:cNvSpPr>
            <p:nvPr/>
          </p:nvSpPr>
          <p:spPr bwMode="auto">
            <a:xfrm>
              <a:off x="8364148" y="2919625"/>
              <a:ext cx="52234" cy="104468"/>
            </a:xfrm>
            <a:custGeom>
              <a:avLst/>
              <a:gdLst>
                <a:gd name="T0" fmla="*/ 28 w 30"/>
                <a:gd name="T1" fmla="*/ 32 h 60"/>
                <a:gd name="T2" fmla="*/ 28 w 30"/>
                <a:gd name="T3" fmla="*/ 32 h 60"/>
                <a:gd name="T4" fmla="*/ 26 w 30"/>
                <a:gd name="T5" fmla="*/ 44 h 60"/>
                <a:gd name="T6" fmla="*/ 22 w 30"/>
                <a:gd name="T7" fmla="*/ 52 h 60"/>
                <a:gd name="T8" fmla="*/ 18 w 30"/>
                <a:gd name="T9" fmla="*/ 58 h 60"/>
                <a:gd name="T10" fmla="*/ 12 w 30"/>
                <a:gd name="T11" fmla="*/ 60 h 60"/>
                <a:gd name="T12" fmla="*/ 12 w 30"/>
                <a:gd name="T13" fmla="*/ 60 h 60"/>
                <a:gd name="T14" fmla="*/ 6 w 30"/>
                <a:gd name="T15" fmla="*/ 58 h 60"/>
                <a:gd name="T16" fmla="*/ 2 w 30"/>
                <a:gd name="T17" fmla="*/ 50 h 60"/>
                <a:gd name="T18" fmla="*/ 0 w 30"/>
                <a:gd name="T19" fmla="*/ 40 h 60"/>
                <a:gd name="T20" fmla="*/ 0 w 30"/>
                <a:gd name="T21" fmla="*/ 28 h 60"/>
                <a:gd name="T22" fmla="*/ 0 w 30"/>
                <a:gd name="T23" fmla="*/ 28 h 60"/>
                <a:gd name="T24" fmla="*/ 2 w 30"/>
                <a:gd name="T25" fmla="*/ 16 h 60"/>
                <a:gd name="T26" fmla="*/ 6 w 30"/>
                <a:gd name="T27" fmla="*/ 8 h 60"/>
                <a:gd name="T28" fmla="*/ 12 w 30"/>
                <a:gd name="T29" fmla="*/ 2 h 60"/>
                <a:gd name="T30" fmla="*/ 18 w 30"/>
                <a:gd name="T31" fmla="*/ 0 h 60"/>
                <a:gd name="T32" fmla="*/ 18 w 30"/>
                <a:gd name="T33" fmla="*/ 0 h 60"/>
                <a:gd name="T34" fmla="*/ 24 w 30"/>
                <a:gd name="T35" fmla="*/ 2 h 60"/>
                <a:gd name="T36" fmla="*/ 28 w 30"/>
                <a:gd name="T37" fmla="*/ 10 h 60"/>
                <a:gd name="T38" fmla="*/ 30 w 30"/>
                <a:gd name="T39" fmla="*/ 20 h 60"/>
                <a:gd name="T40" fmla="*/ 28 w 30"/>
                <a:gd name="T41"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0">
                  <a:moveTo>
                    <a:pt x="28" y="32"/>
                  </a:moveTo>
                  <a:lnTo>
                    <a:pt x="28" y="32"/>
                  </a:lnTo>
                  <a:lnTo>
                    <a:pt x="26" y="44"/>
                  </a:lnTo>
                  <a:lnTo>
                    <a:pt x="22" y="52"/>
                  </a:lnTo>
                  <a:lnTo>
                    <a:pt x="18" y="58"/>
                  </a:lnTo>
                  <a:lnTo>
                    <a:pt x="12" y="60"/>
                  </a:lnTo>
                  <a:lnTo>
                    <a:pt x="12" y="60"/>
                  </a:lnTo>
                  <a:lnTo>
                    <a:pt x="6" y="58"/>
                  </a:lnTo>
                  <a:lnTo>
                    <a:pt x="2" y="50"/>
                  </a:lnTo>
                  <a:lnTo>
                    <a:pt x="0" y="40"/>
                  </a:lnTo>
                  <a:lnTo>
                    <a:pt x="0" y="28"/>
                  </a:lnTo>
                  <a:lnTo>
                    <a:pt x="0" y="28"/>
                  </a:lnTo>
                  <a:lnTo>
                    <a:pt x="2" y="16"/>
                  </a:lnTo>
                  <a:lnTo>
                    <a:pt x="6" y="8"/>
                  </a:lnTo>
                  <a:lnTo>
                    <a:pt x="12" y="2"/>
                  </a:lnTo>
                  <a:lnTo>
                    <a:pt x="18" y="0"/>
                  </a:lnTo>
                  <a:lnTo>
                    <a:pt x="18" y="0"/>
                  </a:lnTo>
                  <a:lnTo>
                    <a:pt x="24" y="2"/>
                  </a:lnTo>
                  <a:lnTo>
                    <a:pt x="28" y="10"/>
                  </a:lnTo>
                  <a:lnTo>
                    <a:pt x="30" y="20"/>
                  </a:lnTo>
                  <a:lnTo>
                    <a:pt x="28"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 name="Freeform 43">
              <a:extLst>
                <a:ext uri="{FF2B5EF4-FFF2-40B4-BE49-F238E27FC236}">
                  <a16:creationId xmlns:a16="http://schemas.microsoft.com/office/drawing/2014/main" id="{7038CE83-7427-4A6C-80EF-1889E7393FC8}"/>
                </a:ext>
              </a:extLst>
            </p:cNvPr>
            <p:cNvSpPr>
              <a:spLocks/>
            </p:cNvSpPr>
            <p:nvPr/>
          </p:nvSpPr>
          <p:spPr bwMode="auto">
            <a:xfrm>
              <a:off x="7974135" y="3072845"/>
              <a:ext cx="539751" cy="295993"/>
            </a:xfrm>
            <a:custGeom>
              <a:avLst/>
              <a:gdLst>
                <a:gd name="T0" fmla="*/ 12 w 310"/>
                <a:gd name="T1" fmla="*/ 0 h 170"/>
                <a:gd name="T2" fmla="*/ 12 w 310"/>
                <a:gd name="T3" fmla="*/ 0 h 170"/>
                <a:gd name="T4" fmla="*/ 10 w 310"/>
                <a:gd name="T5" fmla="*/ 4 h 170"/>
                <a:gd name="T6" fmla="*/ 10 w 310"/>
                <a:gd name="T7" fmla="*/ 12 h 170"/>
                <a:gd name="T8" fmla="*/ 12 w 310"/>
                <a:gd name="T9" fmla="*/ 24 h 170"/>
                <a:gd name="T10" fmla="*/ 16 w 310"/>
                <a:gd name="T11" fmla="*/ 32 h 170"/>
                <a:gd name="T12" fmla="*/ 20 w 310"/>
                <a:gd name="T13" fmla="*/ 40 h 170"/>
                <a:gd name="T14" fmla="*/ 26 w 310"/>
                <a:gd name="T15" fmla="*/ 46 h 170"/>
                <a:gd name="T16" fmla="*/ 36 w 310"/>
                <a:gd name="T17" fmla="*/ 54 h 170"/>
                <a:gd name="T18" fmla="*/ 46 w 310"/>
                <a:gd name="T19" fmla="*/ 62 h 170"/>
                <a:gd name="T20" fmla="*/ 60 w 310"/>
                <a:gd name="T21" fmla="*/ 70 h 170"/>
                <a:gd name="T22" fmla="*/ 78 w 310"/>
                <a:gd name="T23" fmla="*/ 76 h 170"/>
                <a:gd name="T24" fmla="*/ 100 w 310"/>
                <a:gd name="T25" fmla="*/ 82 h 170"/>
                <a:gd name="T26" fmla="*/ 124 w 310"/>
                <a:gd name="T27" fmla="*/ 86 h 170"/>
                <a:gd name="T28" fmla="*/ 154 w 310"/>
                <a:gd name="T29" fmla="*/ 90 h 170"/>
                <a:gd name="T30" fmla="*/ 154 w 310"/>
                <a:gd name="T31" fmla="*/ 90 h 170"/>
                <a:gd name="T32" fmla="*/ 182 w 310"/>
                <a:gd name="T33" fmla="*/ 92 h 170"/>
                <a:gd name="T34" fmla="*/ 206 w 310"/>
                <a:gd name="T35" fmla="*/ 92 h 170"/>
                <a:gd name="T36" fmla="*/ 226 w 310"/>
                <a:gd name="T37" fmla="*/ 90 h 170"/>
                <a:gd name="T38" fmla="*/ 242 w 310"/>
                <a:gd name="T39" fmla="*/ 86 h 170"/>
                <a:gd name="T40" fmla="*/ 258 w 310"/>
                <a:gd name="T41" fmla="*/ 82 h 170"/>
                <a:gd name="T42" fmla="*/ 270 w 310"/>
                <a:gd name="T43" fmla="*/ 76 h 170"/>
                <a:gd name="T44" fmla="*/ 278 w 310"/>
                <a:gd name="T45" fmla="*/ 70 h 170"/>
                <a:gd name="T46" fmla="*/ 286 w 310"/>
                <a:gd name="T47" fmla="*/ 64 h 170"/>
                <a:gd name="T48" fmla="*/ 292 w 310"/>
                <a:gd name="T49" fmla="*/ 56 h 170"/>
                <a:gd name="T50" fmla="*/ 296 w 310"/>
                <a:gd name="T51" fmla="*/ 50 h 170"/>
                <a:gd name="T52" fmla="*/ 300 w 310"/>
                <a:gd name="T53" fmla="*/ 38 h 170"/>
                <a:gd name="T54" fmla="*/ 300 w 310"/>
                <a:gd name="T55" fmla="*/ 28 h 170"/>
                <a:gd name="T56" fmla="*/ 300 w 310"/>
                <a:gd name="T57" fmla="*/ 24 h 170"/>
                <a:gd name="T58" fmla="*/ 300 w 310"/>
                <a:gd name="T59" fmla="*/ 24 h 170"/>
                <a:gd name="T60" fmla="*/ 306 w 310"/>
                <a:gd name="T61" fmla="*/ 40 h 170"/>
                <a:gd name="T62" fmla="*/ 308 w 310"/>
                <a:gd name="T63" fmla="*/ 54 h 170"/>
                <a:gd name="T64" fmla="*/ 310 w 310"/>
                <a:gd name="T65" fmla="*/ 68 h 170"/>
                <a:gd name="T66" fmla="*/ 310 w 310"/>
                <a:gd name="T67" fmla="*/ 82 h 170"/>
                <a:gd name="T68" fmla="*/ 306 w 310"/>
                <a:gd name="T69" fmla="*/ 96 h 170"/>
                <a:gd name="T70" fmla="*/ 302 w 310"/>
                <a:gd name="T71" fmla="*/ 110 h 170"/>
                <a:gd name="T72" fmla="*/ 296 w 310"/>
                <a:gd name="T73" fmla="*/ 120 h 170"/>
                <a:gd name="T74" fmla="*/ 288 w 310"/>
                <a:gd name="T75" fmla="*/ 132 h 170"/>
                <a:gd name="T76" fmla="*/ 278 w 310"/>
                <a:gd name="T77" fmla="*/ 142 h 170"/>
                <a:gd name="T78" fmla="*/ 266 w 310"/>
                <a:gd name="T79" fmla="*/ 150 h 170"/>
                <a:gd name="T80" fmla="*/ 252 w 310"/>
                <a:gd name="T81" fmla="*/ 158 h 170"/>
                <a:gd name="T82" fmla="*/ 234 w 310"/>
                <a:gd name="T83" fmla="*/ 162 h 170"/>
                <a:gd name="T84" fmla="*/ 216 w 310"/>
                <a:gd name="T85" fmla="*/ 166 h 170"/>
                <a:gd name="T86" fmla="*/ 196 w 310"/>
                <a:gd name="T87" fmla="*/ 170 h 170"/>
                <a:gd name="T88" fmla="*/ 174 w 310"/>
                <a:gd name="T89" fmla="*/ 170 h 170"/>
                <a:gd name="T90" fmla="*/ 148 w 310"/>
                <a:gd name="T91" fmla="*/ 168 h 170"/>
                <a:gd name="T92" fmla="*/ 148 w 310"/>
                <a:gd name="T93" fmla="*/ 168 h 170"/>
                <a:gd name="T94" fmla="*/ 124 w 310"/>
                <a:gd name="T95" fmla="*/ 164 h 170"/>
                <a:gd name="T96" fmla="*/ 102 w 310"/>
                <a:gd name="T97" fmla="*/ 158 h 170"/>
                <a:gd name="T98" fmla="*/ 82 w 310"/>
                <a:gd name="T99" fmla="*/ 152 h 170"/>
                <a:gd name="T100" fmla="*/ 64 w 310"/>
                <a:gd name="T101" fmla="*/ 144 h 170"/>
                <a:gd name="T102" fmla="*/ 50 w 310"/>
                <a:gd name="T103" fmla="*/ 134 h 170"/>
                <a:gd name="T104" fmla="*/ 36 w 310"/>
                <a:gd name="T105" fmla="*/ 124 h 170"/>
                <a:gd name="T106" fmla="*/ 26 w 310"/>
                <a:gd name="T107" fmla="*/ 114 h 170"/>
                <a:gd name="T108" fmla="*/ 16 w 310"/>
                <a:gd name="T109" fmla="*/ 102 h 170"/>
                <a:gd name="T110" fmla="*/ 10 w 310"/>
                <a:gd name="T111" fmla="*/ 90 h 170"/>
                <a:gd name="T112" fmla="*/ 4 w 310"/>
                <a:gd name="T113" fmla="*/ 76 h 170"/>
                <a:gd name="T114" fmla="*/ 0 w 310"/>
                <a:gd name="T115" fmla="*/ 64 h 170"/>
                <a:gd name="T116" fmla="*/ 0 w 310"/>
                <a:gd name="T117" fmla="*/ 50 h 170"/>
                <a:gd name="T118" fmla="*/ 0 w 310"/>
                <a:gd name="T119" fmla="*/ 38 h 170"/>
                <a:gd name="T120" fmla="*/ 2 w 310"/>
                <a:gd name="T121" fmla="*/ 24 h 170"/>
                <a:gd name="T122" fmla="*/ 6 w 310"/>
                <a:gd name="T123" fmla="*/ 12 h 170"/>
                <a:gd name="T124" fmla="*/ 12 w 310"/>
                <a:gd name="T125"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0" h="170">
                  <a:moveTo>
                    <a:pt x="12" y="0"/>
                  </a:moveTo>
                  <a:lnTo>
                    <a:pt x="12" y="0"/>
                  </a:lnTo>
                  <a:lnTo>
                    <a:pt x="10" y="4"/>
                  </a:lnTo>
                  <a:lnTo>
                    <a:pt x="10" y="12"/>
                  </a:lnTo>
                  <a:lnTo>
                    <a:pt x="12" y="24"/>
                  </a:lnTo>
                  <a:lnTo>
                    <a:pt x="16" y="32"/>
                  </a:lnTo>
                  <a:lnTo>
                    <a:pt x="20" y="40"/>
                  </a:lnTo>
                  <a:lnTo>
                    <a:pt x="26" y="46"/>
                  </a:lnTo>
                  <a:lnTo>
                    <a:pt x="36" y="54"/>
                  </a:lnTo>
                  <a:lnTo>
                    <a:pt x="46" y="62"/>
                  </a:lnTo>
                  <a:lnTo>
                    <a:pt x="60" y="70"/>
                  </a:lnTo>
                  <a:lnTo>
                    <a:pt x="78" y="76"/>
                  </a:lnTo>
                  <a:lnTo>
                    <a:pt x="100" y="82"/>
                  </a:lnTo>
                  <a:lnTo>
                    <a:pt x="124" y="86"/>
                  </a:lnTo>
                  <a:lnTo>
                    <a:pt x="154" y="90"/>
                  </a:lnTo>
                  <a:lnTo>
                    <a:pt x="154" y="90"/>
                  </a:lnTo>
                  <a:lnTo>
                    <a:pt x="182" y="92"/>
                  </a:lnTo>
                  <a:lnTo>
                    <a:pt x="206" y="92"/>
                  </a:lnTo>
                  <a:lnTo>
                    <a:pt x="226" y="90"/>
                  </a:lnTo>
                  <a:lnTo>
                    <a:pt x="242" y="86"/>
                  </a:lnTo>
                  <a:lnTo>
                    <a:pt x="258" y="82"/>
                  </a:lnTo>
                  <a:lnTo>
                    <a:pt x="270" y="76"/>
                  </a:lnTo>
                  <a:lnTo>
                    <a:pt x="278" y="70"/>
                  </a:lnTo>
                  <a:lnTo>
                    <a:pt x="286" y="64"/>
                  </a:lnTo>
                  <a:lnTo>
                    <a:pt x="292" y="56"/>
                  </a:lnTo>
                  <a:lnTo>
                    <a:pt x="296" y="50"/>
                  </a:lnTo>
                  <a:lnTo>
                    <a:pt x="300" y="38"/>
                  </a:lnTo>
                  <a:lnTo>
                    <a:pt x="300" y="28"/>
                  </a:lnTo>
                  <a:lnTo>
                    <a:pt x="300" y="24"/>
                  </a:lnTo>
                  <a:lnTo>
                    <a:pt x="300" y="24"/>
                  </a:lnTo>
                  <a:lnTo>
                    <a:pt x="306" y="40"/>
                  </a:lnTo>
                  <a:lnTo>
                    <a:pt x="308" y="54"/>
                  </a:lnTo>
                  <a:lnTo>
                    <a:pt x="310" y="68"/>
                  </a:lnTo>
                  <a:lnTo>
                    <a:pt x="310" y="82"/>
                  </a:lnTo>
                  <a:lnTo>
                    <a:pt x="306" y="96"/>
                  </a:lnTo>
                  <a:lnTo>
                    <a:pt x="302" y="110"/>
                  </a:lnTo>
                  <a:lnTo>
                    <a:pt x="296" y="120"/>
                  </a:lnTo>
                  <a:lnTo>
                    <a:pt x="288" y="132"/>
                  </a:lnTo>
                  <a:lnTo>
                    <a:pt x="278" y="142"/>
                  </a:lnTo>
                  <a:lnTo>
                    <a:pt x="266" y="150"/>
                  </a:lnTo>
                  <a:lnTo>
                    <a:pt x="252" y="158"/>
                  </a:lnTo>
                  <a:lnTo>
                    <a:pt x="234" y="162"/>
                  </a:lnTo>
                  <a:lnTo>
                    <a:pt x="216" y="166"/>
                  </a:lnTo>
                  <a:lnTo>
                    <a:pt x="196" y="170"/>
                  </a:lnTo>
                  <a:lnTo>
                    <a:pt x="174" y="170"/>
                  </a:lnTo>
                  <a:lnTo>
                    <a:pt x="148" y="168"/>
                  </a:lnTo>
                  <a:lnTo>
                    <a:pt x="148" y="168"/>
                  </a:lnTo>
                  <a:lnTo>
                    <a:pt x="124" y="164"/>
                  </a:lnTo>
                  <a:lnTo>
                    <a:pt x="102" y="158"/>
                  </a:lnTo>
                  <a:lnTo>
                    <a:pt x="82" y="152"/>
                  </a:lnTo>
                  <a:lnTo>
                    <a:pt x="64" y="144"/>
                  </a:lnTo>
                  <a:lnTo>
                    <a:pt x="50" y="134"/>
                  </a:lnTo>
                  <a:lnTo>
                    <a:pt x="36" y="124"/>
                  </a:lnTo>
                  <a:lnTo>
                    <a:pt x="26" y="114"/>
                  </a:lnTo>
                  <a:lnTo>
                    <a:pt x="16" y="102"/>
                  </a:lnTo>
                  <a:lnTo>
                    <a:pt x="10" y="90"/>
                  </a:lnTo>
                  <a:lnTo>
                    <a:pt x="4" y="76"/>
                  </a:lnTo>
                  <a:lnTo>
                    <a:pt x="0" y="64"/>
                  </a:lnTo>
                  <a:lnTo>
                    <a:pt x="0" y="50"/>
                  </a:lnTo>
                  <a:lnTo>
                    <a:pt x="0" y="38"/>
                  </a:lnTo>
                  <a:lnTo>
                    <a:pt x="2" y="24"/>
                  </a:lnTo>
                  <a:lnTo>
                    <a:pt x="6" y="12"/>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 name="Freeform 45">
              <a:extLst>
                <a:ext uri="{FF2B5EF4-FFF2-40B4-BE49-F238E27FC236}">
                  <a16:creationId xmlns:a16="http://schemas.microsoft.com/office/drawing/2014/main" id="{10094958-EBA7-4E1E-833B-B2C3FBD279AF}"/>
                </a:ext>
              </a:extLst>
            </p:cNvPr>
            <p:cNvSpPr>
              <a:spLocks/>
            </p:cNvSpPr>
            <p:nvPr/>
          </p:nvSpPr>
          <p:spPr bwMode="auto">
            <a:xfrm>
              <a:off x="7974135" y="3072845"/>
              <a:ext cx="539751" cy="295993"/>
            </a:xfrm>
            <a:custGeom>
              <a:avLst/>
              <a:gdLst>
                <a:gd name="T0" fmla="*/ 12 w 310"/>
                <a:gd name="T1" fmla="*/ 0 h 170"/>
                <a:gd name="T2" fmla="*/ 12 w 310"/>
                <a:gd name="T3" fmla="*/ 0 h 170"/>
                <a:gd name="T4" fmla="*/ 10 w 310"/>
                <a:gd name="T5" fmla="*/ 4 h 170"/>
                <a:gd name="T6" fmla="*/ 10 w 310"/>
                <a:gd name="T7" fmla="*/ 12 h 170"/>
                <a:gd name="T8" fmla="*/ 12 w 310"/>
                <a:gd name="T9" fmla="*/ 24 h 170"/>
                <a:gd name="T10" fmla="*/ 16 w 310"/>
                <a:gd name="T11" fmla="*/ 32 h 170"/>
                <a:gd name="T12" fmla="*/ 20 w 310"/>
                <a:gd name="T13" fmla="*/ 40 h 170"/>
                <a:gd name="T14" fmla="*/ 26 w 310"/>
                <a:gd name="T15" fmla="*/ 46 h 170"/>
                <a:gd name="T16" fmla="*/ 36 w 310"/>
                <a:gd name="T17" fmla="*/ 54 h 170"/>
                <a:gd name="T18" fmla="*/ 46 w 310"/>
                <a:gd name="T19" fmla="*/ 62 h 170"/>
                <a:gd name="T20" fmla="*/ 60 w 310"/>
                <a:gd name="T21" fmla="*/ 70 h 170"/>
                <a:gd name="T22" fmla="*/ 78 w 310"/>
                <a:gd name="T23" fmla="*/ 76 h 170"/>
                <a:gd name="T24" fmla="*/ 100 w 310"/>
                <a:gd name="T25" fmla="*/ 82 h 170"/>
                <a:gd name="T26" fmla="*/ 124 w 310"/>
                <a:gd name="T27" fmla="*/ 86 h 170"/>
                <a:gd name="T28" fmla="*/ 154 w 310"/>
                <a:gd name="T29" fmla="*/ 90 h 170"/>
                <a:gd name="T30" fmla="*/ 154 w 310"/>
                <a:gd name="T31" fmla="*/ 90 h 170"/>
                <a:gd name="T32" fmla="*/ 182 w 310"/>
                <a:gd name="T33" fmla="*/ 92 h 170"/>
                <a:gd name="T34" fmla="*/ 206 w 310"/>
                <a:gd name="T35" fmla="*/ 92 h 170"/>
                <a:gd name="T36" fmla="*/ 226 w 310"/>
                <a:gd name="T37" fmla="*/ 90 h 170"/>
                <a:gd name="T38" fmla="*/ 242 w 310"/>
                <a:gd name="T39" fmla="*/ 86 h 170"/>
                <a:gd name="T40" fmla="*/ 258 w 310"/>
                <a:gd name="T41" fmla="*/ 82 h 170"/>
                <a:gd name="T42" fmla="*/ 270 w 310"/>
                <a:gd name="T43" fmla="*/ 76 h 170"/>
                <a:gd name="T44" fmla="*/ 278 w 310"/>
                <a:gd name="T45" fmla="*/ 70 h 170"/>
                <a:gd name="T46" fmla="*/ 286 w 310"/>
                <a:gd name="T47" fmla="*/ 64 h 170"/>
                <a:gd name="T48" fmla="*/ 292 w 310"/>
                <a:gd name="T49" fmla="*/ 56 h 170"/>
                <a:gd name="T50" fmla="*/ 296 w 310"/>
                <a:gd name="T51" fmla="*/ 50 h 170"/>
                <a:gd name="T52" fmla="*/ 300 w 310"/>
                <a:gd name="T53" fmla="*/ 38 h 170"/>
                <a:gd name="T54" fmla="*/ 300 w 310"/>
                <a:gd name="T55" fmla="*/ 28 h 170"/>
                <a:gd name="T56" fmla="*/ 300 w 310"/>
                <a:gd name="T57" fmla="*/ 24 h 170"/>
                <a:gd name="T58" fmla="*/ 300 w 310"/>
                <a:gd name="T59" fmla="*/ 24 h 170"/>
                <a:gd name="T60" fmla="*/ 306 w 310"/>
                <a:gd name="T61" fmla="*/ 40 h 170"/>
                <a:gd name="T62" fmla="*/ 308 w 310"/>
                <a:gd name="T63" fmla="*/ 54 h 170"/>
                <a:gd name="T64" fmla="*/ 310 w 310"/>
                <a:gd name="T65" fmla="*/ 68 h 170"/>
                <a:gd name="T66" fmla="*/ 310 w 310"/>
                <a:gd name="T67" fmla="*/ 82 h 170"/>
                <a:gd name="T68" fmla="*/ 306 w 310"/>
                <a:gd name="T69" fmla="*/ 96 h 170"/>
                <a:gd name="T70" fmla="*/ 302 w 310"/>
                <a:gd name="T71" fmla="*/ 110 h 170"/>
                <a:gd name="T72" fmla="*/ 296 w 310"/>
                <a:gd name="T73" fmla="*/ 120 h 170"/>
                <a:gd name="T74" fmla="*/ 288 w 310"/>
                <a:gd name="T75" fmla="*/ 132 h 170"/>
                <a:gd name="T76" fmla="*/ 278 w 310"/>
                <a:gd name="T77" fmla="*/ 142 h 170"/>
                <a:gd name="T78" fmla="*/ 266 w 310"/>
                <a:gd name="T79" fmla="*/ 150 h 170"/>
                <a:gd name="T80" fmla="*/ 252 w 310"/>
                <a:gd name="T81" fmla="*/ 158 h 170"/>
                <a:gd name="T82" fmla="*/ 234 w 310"/>
                <a:gd name="T83" fmla="*/ 162 h 170"/>
                <a:gd name="T84" fmla="*/ 216 w 310"/>
                <a:gd name="T85" fmla="*/ 166 h 170"/>
                <a:gd name="T86" fmla="*/ 196 w 310"/>
                <a:gd name="T87" fmla="*/ 170 h 170"/>
                <a:gd name="T88" fmla="*/ 174 w 310"/>
                <a:gd name="T89" fmla="*/ 170 h 170"/>
                <a:gd name="T90" fmla="*/ 148 w 310"/>
                <a:gd name="T91" fmla="*/ 168 h 170"/>
                <a:gd name="T92" fmla="*/ 148 w 310"/>
                <a:gd name="T93" fmla="*/ 168 h 170"/>
                <a:gd name="T94" fmla="*/ 124 w 310"/>
                <a:gd name="T95" fmla="*/ 164 h 170"/>
                <a:gd name="T96" fmla="*/ 102 w 310"/>
                <a:gd name="T97" fmla="*/ 158 h 170"/>
                <a:gd name="T98" fmla="*/ 82 w 310"/>
                <a:gd name="T99" fmla="*/ 152 h 170"/>
                <a:gd name="T100" fmla="*/ 64 w 310"/>
                <a:gd name="T101" fmla="*/ 144 h 170"/>
                <a:gd name="T102" fmla="*/ 50 w 310"/>
                <a:gd name="T103" fmla="*/ 134 h 170"/>
                <a:gd name="T104" fmla="*/ 36 w 310"/>
                <a:gd name="T105" fmla="*/ 124 h 170"/>
                <a:gd name="T106" fmla="*/ 26 w 310"/>
                <a:gd name="T107" fmla="*/ 114 h 170"/>
                <a:gd name="T108" fmla="*/ 16 w 310"/>
                <a:gd name="T109" fmla="*/ 102 h 170"/>
                <a:gd name="T110" fmla="*/ 10 w 310"/>
                <a:gd name="T111" fmla="*/ 90 h 170"/>
                <a:gd name="T112" fmla="*/ 4 w 310"/>
                <a:gd name="T113" fmla="*/ 76 h 170"/>
                <a:gd name="T114" fmla="*/ 0 w 310"/>
                <a:gd name="T115" fmla="*/ 64 h 170"/>
                <a:gd name="T116" fmla="*/ 0 w 310"/>
                <a:gd name="T117" fmla="*/ 50 h 170"/>
                <a:gd name="T118" fmla="*/ 0 w 310"/>
                <a:gd name="T119" fmla="*/ 38 h 170"/>
                <a:gd name="T120" fmla="*/ 2 w 310"/>
                <a:gd name="T121" fmla="*/ 24 h 170"/>
                <a:gd name="T122" fmla="*/ 6 w 310"/>
                <a:gd name="T123" fmla="*/ 12 h 170"/>
                <a:gd name="T124" fmla="*/ 12 w 310"/>
                <a:gd name="T125"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0" h="170">
                  <a:moveTo>
                    <a:pt x="12" y="0"/>
                  </a:moveTo>
                  <a:lnTo>
                    <a:pt x="12" y="0"/>
                  </a:lnTo>
                  <a:lnTo>
                    <a:pt x="10" y="4"/>
                  </a:lnTo>
                  <a:lnTo>
                    <a:pt x="10" y="12"/>
                  </a:lnTo>
                  <a:lnTo>
                    <a:pt x="12" y="24"/>
                  </a:lnTo>
                  <a:lnTo>
                    <a:pt x="16" y="32"/>
                  </a:lnTo>
                  <a:lnTo>
                    <a:pt x="20" y="40"/>
                  </a:lnTo>
                  <a:lnTo>
                    <a:pt x="26" y="46"/>
                  </a:lnTo>
                  <a:lnTo>
                    <a:pt x="36" y="54"/>
                  </a:lnTo>
                  <a:lnTo>
                    <a:pt x="46" y="62"/>
                  </a:lnTo>
                  <a:lnTo>
                    <a:pt x="60" y="70"/>
                  </a:lnTo>
                  <a:lnTo>
                    <a:pt x="78" y="76"/>
                  </a:lnTo>
                  <a:lnTo>
                    <a:pt x="100" y="82"/>
                  </a:lnTo>
                  <a:lnTo>
                    <a:pt x="124" y="86"/>
                  </a:lnTo>
                  <a:lnTo>
                    <a:pt x="154" y="90"/>
                  </a:lnTo>
                  <a:lnTo>
                    <a:pt x="154" y="90"/>
                  </a:lnTo>
                  <a:lnTo>
                    <a:pt x="182" y="92"/>
                  </a:lnTo>
                  <a:lnTo>
                    <a:pt x="206" y="92"/>
                  </a:lnTo>
                  <a:lnTo>
                    <a:pt x="226" y="90"/>
                  </a:lnTo>
                  <a:lnTo>
                    <a:pt x="242" y="86"/>
                  </a:lnTo>
                  <a:lnTo>
                    <a:pt x="258" y="82"/>
                  </a:lnTo>
                  <a:lnTo>
                    <a:pt x="270" y="76"/>
                  </a:lnTo>
                  <a:lnTo>
                    <a:pt x="278" y="70"/>
                  </a:lnTo>
                  <a:lnTo>
                    <a:pt x="286" y="64"/>
                  </a:lnTo>
                  <a:lnTo>
                    <a:pt x="292" y="56"/>
                  </a:lnTo>
                  <a:lnTo>
                    <a:pt x="296" y="50"/>
                  </a:lnTo>
                  <a:lnTo>
                    <a:pt x="300" y="38"/>
                  </a:lnTo>
                  <a:lnTo>
                    <a:pt x="300" y="28"/>
                  </a:lnTo>
                  <a:lnTo>
                    <a:pt x="300" y="24"/>
                  </a:lnTo>
                  <a:lnTo>
                    <a:pt x="300" y="24"/>
                  </a:lnTo>
                  <a:lnTo>
                    <a:pt x="306" y="40"/>
                  </a:lnTo>
                  <a:lnTo>
                    <a:pt x="308" y="54"/>
                  </a:lnTo>
                  <a:lnTo>
                    <a:pt x="310" y="68"/>
                  </a:lnTo>
                  <a:lnTo>
                    <a:pt x="310" y="82"/>
                  </a:lnTo>
                  <a:lnTo>
                    <a:pt x="306" y="96"/>
                  </a:lnTo>
                  <a:lnTo>
                    <a:pt x="302" y="110"/>
                  </a:lnTo>
                  <a:lnTo>
                    <a:pt x="296" y="120"/>
                  </a:lnTo>
                  <a:lnTo>
                    <a:pt x="288" y="132"/>
                  </a:lnTo>
                  <a:lnTo>
                    <a:pt x="278" y="142"/>
                  </a:lnTo>
                  <a:lnTo>
                    <a:pt x="266" y="150"/>
                  </a:lnTo>
                  <a:lnTo>
                    <a:pt x="252" y="158"/>
                  </a:lnTo>
                  <a:lnTo>
                    <a:pt x="234" y="162"/>
                  </a:lnTo>
                  <a:lnTo>
                    <a:pt x="216" y="166"/>
                  </a:lnTo>
                  <a:lnTo>
                    <a:pt x="196" y="170"/>
                  </a:lnTo>
                  <a:lnTo>
                    <a:pt x="174" y="170"/>
                  </a:lnTo>
                  <a:lnTo>
                    <a:pt x="148" y="168"/>
                  </a:lnTo>
                  <a:lnTo>
                    <a:pt x="148" y="168"/>
                  </a:lnTo>
                  <a:lnTo>
                    <a:pt x="124" y="164"/>
                  </a:lnTo>
                  <a:lnTo>
                    <a:pt x="102" y="158"/>
                  </a:lnTo>
                  <a:lnTo>
                    <a:pt x="82" y="152"/>
                  </a:lnTo>
                  <a:lnTo>
                    <a:pt x="64" y="144"/>
                  </a:lnTo>
                  <a:lnTo>
                    <a:pt x="50" y="134"/>
                  </a:lnTo>
                  <a:lnTo>
                    <a:pt x="36" y="124"/>
                  </a:lnTo>
                  <a:lnTo>
                    <a:pt x="26" y="114"/>
                  </a:lnTo>
                  <a:lnTo>
                    <a:pt x="16" y="102"/>
                  </a:lnTo>
                  <a:lnTo>
                    <a:pt x="10" y="90"/>
                  </a:lnTo>
                  <a:lnTo>
                    <a:pt x="4" y="76"/>
                  </a:lnTo>
                  <a:lnTo>
                    <a:pt x="0" y="64"/>
                  </a:lnTo>
                  <a:lnTo>
                    <a:pt x="0" y="50"/>
                  </a:lnTo>
                  <a:lnTo>
                    <a:pt x="0" y="38"/>
                  </a:lnTo>
                  <a:lnTo>
                    <a:pt x="2" y="24"/>
                  </a:lnTo>
                  <a:lnTo>
                    <a:pt x="6" y="12"/>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 name="Freeform 47">
              <a:extLst>
                <a:ext uri="{FF2B5EF4-FFF2-40B4-BE49-F238E27FC236}">
                  <a16:creationId xmlns:a16="http://schemas.microsoft.com/office/drawing/2014/main" id="{175E3B66-B577-459F-A82F-459B152D921F}"/>
                </a:ext>
              </a:extLst>
            </p:cNvPr>
            <p:cNvSpPr>
              <a:spLocks/>
            </p:cNvSpPr>
            <p:nvPr/>
          </p:nvSpPr>
          <p:spPr bwMode="auto">
            <a:xfrm>
              <a:off x="7991546" y="3114632"/>
              <a:ext cx="504928" cy="254205"/>
            </a:xfrm>
            <a:custGeom>
              <a:avLst/>
              <a:gdLst>
                <a:gd name="T0" fmla="*/ 138 w 290"/>
                <a:gd name="T1" fmla="*/ 144 h 146"/>
                <a:gd name="T2" fmla="*/ 138 w 290"/>
                <a:gd name="T3" fmla="*/ 144 h 146"/>
                <a:gd name="T4" fmla="*/ 168 w 290"/>
                <a:gd name="T5" fmla="*/ 146 h 146"/>
                <a:gd name="T6" fmla="*/ 192 w 290"/>
                <a:gd name="T7" fmla="*/ 144 h 146"/>
                <a:gd name="T8" fmla="*/ 216 w 290"/>
                <a:gd name="T9" fmla="*/ 142 h 146"/>
                <a:gd name="T10" fmla="*/ 236 w 290"/>
                <a:gd name="T11" fmla="*/ 136 h 146"/>
                <a:gd name="T12" fmla="*/ 252 w 290"/>
                <a:gd name="T13" fmla="*/ 128 h 146"/>
                <a:gd name="T14" fmla="*/ 268 w 290"/>
                <a:gd name="T15" fmla="*/ 118 h 146"/>
                <a:gd name="T16" fmla="*/ 278 w 290"/>
                <a:gd name="T17" fmla="*/ 106 h 146"/>
                <a:gd name="T18" fmla="*/ 288 w 290"/>
                <a:gd name="T19" fmla="*/ 94 h 146"/>
                <a:gd name="T20" fmla="*/ 288 w 290"/>
                <a:gd name="T21" fmla="*/ 94 h 146"/>
                <a:gd name="T22" fmla="*/ 290 w 290"/>
                <a:gd name="T23" fmla="*/ 80 h 146"/>
                <a:gd name="T24" fmla="*/ 290 w 290"/>
                <a:gd name="T25" fmla="*/ 64 h 146"/>
                <a:gd name="T26" fmla="*/ 286 w 290"/>
                <a:gd name="T27" fmla="*/ 26 h 146"/>
                <a:gd name="T28" fmla="*/ 286 w 290"/>
                <a:gd name="T29" fmla="*/ 26 h 146"/>
                <a:gd name="T30" fmla="*/ 280 w 290"/>
                <a:gd name="T31" fmla="*/ 34 h 146"/>
                <a:gd name="T32" fmla="*/ 272 w 290"/>
                <a:gd name="T33" fmla="*/ 42 h 146"/>
                <a:gd name="T34" fmla="*/ 262 w 290"/>
                <a:gd name="T35" fmla="*/ 50 h 146"/>
                <a:gd name="T36" fmla="*/ 248 w 290"/>
                <a:gd name="T37" fmla="*/ 58 h 146"/>
                <a:gd name="T38" fmla="*/ 228 w 290"/>
                <a:gd name="T39" fmla="*/ 64 h 146"/>
                <a:gd name="T40" fmla="*/ 206 w 290"/>
                <a:gd name="T41" fmla="*/ 68 h 146"/>
                <a:gd name="T42" fmla="*/ 178 w 290"/>
                <a:gd name="T43" fmla="*/ 68 h 146"/>
                <a:gd name="T44" fmla="*/ 144 w 290"/>
                <a:gd name="T45" fmla="*/ 66 h 146"/>
                <a:gd name="T46" fmla="*/ 144 w 290"/>
                <a:gd name="T47" fmla="*/ 66 h 146"/>
                <a:gd name="T48" fmla="*/ 108 w 290"/>
                <a:gd name="T49" fmla="*/ 62 h 146"/>
                <a:gd name="T50" fmla="*/ 78 w 290"/>
                <a:gd name="T51" fmla="*/ 56 h 146"/>
                <a:gd name="T52" fmla="*/ 56 w 290"/>
                <a:gd name="T53" fmla="*/ 48 h 146"/>
                <a:gd name="T54" fmla="*/ 36 w 290"/>
                <a:gd name="T55" fmla="*/ 38 h 146"/>
                <a:gd name="T56" fmla="*/ 22 w 290"/>
                <a:gd name="T57" fmla="*/ 30 h 146"/>
                <a:gd name="T58" fmla="*/ 14 w 290"/>
                <a:gd name="T59" fmla="*/ 20 h 146"/>
                <a:gd name="T60" fmla="*/ 6 w 290"/>
                <a:gd name="T61" fmla="*/ 10 h 146"/>
                <a:gd name="T62" fmla="*/ 2 w 290"/>
                <a:gd name="T63" fmla="*/ 0 h 146"/>
                <a:gd name="T64" fmla="*/ 2 w 290"/>
                <a:gd name="T65" fmla="*/ 0 h 146"/>
                <a:gd name="T66" fmla="*/ 0 w 290"/>
                <a:gd name="T67" fmla="*/ 30 h 146"/>
                <a:gd name="T68" fmla="*/ 0 w 290"/>
                <a:gd name="T69" fmla="*/ 50 h 146"/>
                <a:gd name="T70" fmla="*/ 2 w 290"/>
                <a:gd name="T71" fmla="*/ 70 h 146"/>
                <a:gd name="T72" fmla="*/ 2 w 290"/>
                <a:gd name="T73" fmla="*/ 70 h 146"/>
                <a:gd name="T74" fmla="*/ 10 w 290"/>
                <a:gd name="T75" fmla="*/ 84 h 146"/>
                <a:gd name="T76" fmla="*/ 20 w 290"/>
                <a:gd name="T77" fmla="*/ 96 h 146"/>
                <a:gd name="T78" fmla="*/ 34 w 290"/>
                <a:gd name="T79" fmla="*/ 106 h 146"/>
                <a:gd name="T80" fmla="*/ 50 w 290"/>
                <a:gd name="T81" fmla="*/ 118 h 146"/>
                <a:gd name="T82" fmla="*/ 68 w 290"/>
                <a:gd name="T83" fmla="*/ 126 h 146"/>
                <a:gd name="T84" fmla="*/ 88 w 290"/>
                <a:gd name="T85" fmla="*/ 134 h 146"/>
                <a:gd name="T86" fmla="*/ 112 w 290"/>
                <a:gd name="T87" fmla="*/ 140 h 146"/>
                <a:gd name="T88" fmla="*/ 138 w 290"/>
                <a:gd name="T89" fmla="*/ 14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0" h="146">
                  <a:moveTo>
                    <a:pt x="138" y="144"/>
                  </a:moveTo>
                  <a:lnTo>
                    <a:pt x="138" y="144"/>
                  </a:lnTo>
                  <a:lnTo>
                    <a:pt x="168" y="146"/>
                  </a:lnTo>
                  <a:lnTo>
                    <a:pt x="192" y="144"/>
                  </a:lnTo>
                  <a:lnTo>
                    <a:pt x="216" y="142"/>
                  </a:lnTo>
                  <a:lnTo>
                    <a:pt x="236" y="136"/>
                  </a:lnTo>
                  <a:lnTo>
                    <a:pt x="252" y="128"/>
                  </a:lnTo>
                  <a:lnTo>
                    <a:pt x="268" y="118"/>
                  </a:lnTo>
                  <a:lnTo>
                    <a:pt x="278" y="106"/>
                  </a:lnTo>
                  <a:lnTo>
                    <a:pt x="288" y="94"/>
                  </a:lnTo>
                  <a:lnTo>
                    <a:pt x="288" y="94"/>
                  </a:lnTo>
                  <a:lnTo>
                    <a:pt x="290" y="80"/>
                  </a:lnTo>
                  <a:lnTo>
                    <a:pt x="290" y="64"/>
                  </a:lnTo>
                  <a:lnTo>
                    <a:pt x="286" y="26"/>
                  </a:lnTo>
                  <a:lnTo>
                    <a:pt x="286" y="26"/>
                  </a:lnTo>
                  <a:lnTo>
                    <a:pt x="280" y="34"/>
                  </a:lnTo>
                  <a:lnTo>
                    <a:pt x="272" y="42"/>
                  </a:lnTo>
                  <a:lnTo>
                    <a:pt x="262" y="50"/>
                  </a:lnTo>
                  <a:lnTo>
                    <a:pt x="248" y="58"/>
                  </a:lnTo>
                  <a:lnTo>
                    <a:pt x="228" y="64"/>
                  </a:lnTo>
                  <a:lnTo>
                    <a:pt x="206" y="68"/>
                  </a:lnTo>
                  <a:lnTo>
                    <a:pt x="178" y="68"/>
                  </a:lnTo>
                  <a:lnTo>
                    <a:pt x="144" y="66"/>
                  </a:lnTo>
                  <a:lnTo>
                    <a:pt x="144" y="66"/>
                  </a:lnTo>
                  <a:lnTo>
                    <a:pt x="108" y="62"/>
                  </a:lnTo>
                  <a:lnTo>
                    <a:pt x="78" y="56"/>
                  </a:lnTo>
                  <a:lnTo>
                    <a:pt x="56" y="48"/>
                  </a:lnTo>
                  <a:lnTo>
                    <a:pt x="36" y="38"/>
                  </a:lnTo>
                  <a:lnTo>
                    <a:pt x="22" y="30"/>
                  </a:lnTo>
                  <a:lnTo>
                    <a:pt x="14" y="20"/>
                  </a:lnTo>
                  <a:lnTo>
                    <a:pt x="6" y="10"/>
                  </a:lnTo>
                  <a:lnTo>
                    <a:pt x="2" y="0"/>
                  </a:lnTo>
                  <a:lnTo>
                    <a:pt x="2" y="0"/>
                  </a:lnTo>
                  <a:lnTo>
                    <a:pt x="0" y="30"/>
                  </a:lnTo>
                  <a:lnTo>
                    <a:pt x="0" y="50"/>
                  </a:lnTo>
                  <a:lnTo>
                    <a:pt x="2" y="70"/>
                  </a:lnTo>
                  <a:lnTo>
                    <a:pt x="2" y="70"/>
                  </a:lnTo>
                  <a:lnTo>
                    <a:pt x="10" y="84"/>
                  </a:lnTo>
                  <a:lnTo>
                    <a:pt x="20" y="96"/>
                  </a:lnTo>
                  <a:lnTo>
                    <a:pt x="34" y="106"/>
                  </a:lnTo>
                  <a:lnTo>
                    <a:pt x="50" y="118"/>
                  </a:lnTo>
                  <a:lnTo>
                    <a:pt x="68" y="126"/>
                  </a:lnTo>
                  <a:lnTo>
                    <a:pt x="88" y="134"/>
                  </a:lnTo>
                  <a:lnTo>
                    <a:pt x="112" y="140"/>
                  </a:lnTo>
                  <a:lnTo>
                    <a:pt x="138" y="1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 name="Freeform 49">
              <a:extLst>
                <a:ext uri="{FF2B5EF4-FFF2-40B4-BE49-F238E27FC236}">
                  <a16:creationId xmlns:a16="http://schemas.microsoft.com/office/drawing/2014/main" id="{93E91B3D-7DD0-4B3F-A969-D41F5B18A233}"/>
                </a:ext>
              </a:extLst>
            </p:cNvPr>
            <p:cNvSpPr>
              <a:spLocks/>
            </p:cNvSpPr>
            <p:nvPr/>
          </p:nvSpPr>
          <p:spPr bwMode="auto">
            <a:xfrm>
              <a:off x="7991546" y="3114632"/>
              <a:ext cx="504928" cy="254205"/>
            </a:xfrm>
            <a:custGeom>
              <a:avLst/>
              <a:gdLst>
                <a:gd name="T0" fmla="*/ 138 w 290"/>
                <a:gd name="T1" fmla="*/ 144 h 146"/>
                <a:gd name="T2" fmla="*/ 138 w 290"/>
                <a:gd name="T3" fmla="*/ 144 h 146"/>
                <a:gd name="T4" fmla="*/ 168 w 290"/>
                <a:gd name="T5" fmla="*/ 146 h 146"/>
                <a:gd name="T6" fmla="*/ 192 w 290"/>
                <a:gd name="T7" fmla="*/ 144 h 146"/>
                <a:gd name="T8" fmla="*/ 216 w 290"/>
                <a:gd name="T9" fmla="*/ 142 h 146"/>
                <a:gd name="T10" fmla="*/ 236 w 290"/>
                <a:gd name="T11" fmla="*/ 136 h 146"/>
                <a:gd name="T12" fmla="*/ 252 w 290"/>
                <a:gd name="T13" fmla="*/ 128 h 146"/>
                <a:gd name="T14" fmla="*/ 268 w 290"/>
                <a:gd name="T15" fmla="*/ 118 h 146"/>
                <a:gd name="T16" fmla="*/ 278 w 290"/>
                <a:gd name="T17" fmla="*/ 106 h 146"/>
                <a:gd name="T18" fmla="*/ 288 w 290"/>
                <a:gd name="T19" fmla="*/ 94 h 146"/>
                <a:gd name="T20" fmla="*/ 288 w 290"/>
                <a:gd name="T21" fmla="*/ 94 h 146"/>
                <a:gd name="T22" fmla="*/ 290 w 290"/>
                <a:gd name="T23" fmla="*/ 80 h 146"/>
                <a:gd name="T24" fmla="*/ 290 w 290"/>
                <a:gd name="T25" fmla="*/ 64 h 146"/>
                <a:gd name="T26" fmla="*/ 286 w 290"/>
                <a:gd name="T27" fmla="*/ 26 h 146"/>
                <a:gd name="T28" fmla="*/ 286 w 290"/>
                <a:gd name="T29" fmla="*/ 26 h 146"/>
                <a:gd name="T30" fmla="*/ 280 w 290"/>
                <a:gd name="T31" fmla="*/ 34 h 146"/>
                <a:gd name="T32" fmla="*/ 272 w 290"/>
                <a:gd name="T33" fmla="*/ 42 h 146"/>
                <a:gd name="T34" fmla="*/ 262 w 290"/>
                <a:gd name="T35" fmla="*/ 50 h 146"/>
                <a:gd name="T36" fmla="*/ 248 w 290"/>
                <a:gd name="T37" fmla="*/ 58 h 146"/>
                <a:gd name="T38" fmla="*/ 228 w 290"/>
                <a:gd name="T39" fmla="*/ 64 h 146"/>
                <a:gd name="T40" fmla="*/ 206 w 290"/>
                <a:gd name="T41" fmla="*/ 68 h 146"/>
                <a:gd name="T42" fmla="*/ 178 w 290"/>
                <a:gd name="T43" fmla="*/ 68 h 146"/>
                <a:gd name="T44" fmla="*/ 144 w 290"/>
                <a:gd name="T45" fmla="*/ 66 h 146"/>
                <a:gd name="T46" fmla="*/ 144 w 290"/>
                <a:gd name="T47" fmla="*/ 66 h 146"/>
                <a:gd name="T48" fmla="*/ 108 w 290"/>
                <a:gd name="T49" fmla="*/ 62 h 146"/>
                <a:gd name="T50" fmla="*/ 78 w 290"/>
                <a:gd name="T51" fmla="*/ 56 h 146"/>
                <a:gd name="T52" fmla="*/ 56 w 290"/>
                <a:gd name="T53" fmla="*/ 48 h 146"/>
                <a:gd name="T54" fmla="*/ 36 w 290"/>
                <a:gd name="T55" fmla="*/ 38 h 146"/>
                <a:gd name="T56" fmla="*/ 22 w 290"/>
                <a:gd name="T57" fmla="*/ 30 h 146"/>
                <a:gd name="T58" fmla="*/ 14 w 290"/>
                <a:gd name="T59" fmla="*/ 20 h 146"/>
                <a:gd name="T60" fmla="*/ 6 w 290"/>
                <a:gd name="T61" fmla="*/ 10 h 146"/>
                <a:gd name="T62" fmla="*/ 2 w 290"/>
                <a:gd name="T63" fmla="*/ 0 h 146"/>
                <a:gd name="T64" fmla="*/ 2 w 290"/>
                <a:gd name="T65" fmla="*/ 0 h 146"/>
                <a:gd name="T66" fmla="*/ 0 w 290"/>
                <a:gd name="T67" fmla="*/ 30 h 146"/>
                <a:gd name="T68" fmla="*/ 0 w 290"/>
                <a:gd name="T69" fmla="*/ 50 h 146"/>
                <a:gd name="T70" fmla="*/ 2 w 290"/>
                <a:gd name="T71" fmla="*/ 70 h 146"/>
                <a:gd name="T72" fmla="*/ 2 w 290"/>
                <a:gd name="T73" fmla="*/ 70 h 146"/>
                <a:gd name="T74" fmla="*/ 10 w 290"/>
                <a:gd name="T75" fmla="*/ 84 h 146"/>
                <a:gd name="T76" fmla="*/ 20 w 290"/>
                <a:gd name="T77" fmla="*/ 96 h 146"/>
                <a:gd name="T78" fmla="*/ 34 w 290"/>
                <a:gd name="T79" fmla="*/ 106 h 146"/>
                <a:gd name="T80" fmla="*/ 50 w 290"/>
                <a:gd name="T81" fmla="*/ 118 h 146"/>
                <a:gd name="T82" fmla="*/ 68 w 290"/>
                <a:gd name="T83" fmla="*/ 126 h 146"/>
                <a:gd name="T84" fmla="*/ 88 w 290"/>
                <a:gd name="T85" fmla="*/ 134 h 146"/>
                <a:gd name="T86" fmla="*/ 112 w 290"/>
                <a:gd name="T87" fmla="*/ 140 h 146"/>
                <a:gd name="T88" fmla="*/ 138 w 290"/>
                <a:gd name="T89" fmla="*/ 14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0" h="146">
                  <a:moveTo>
                    <a:pt x="138" y="144"/>
                  </a:moveTo>
                  <a:lnTo>
                    <a:pt x="138" y="144"/>
                  </a:lnTo>
                  <a:lnTo>
                    <a:pt x="168" y="146"/>
                  </a:lnTo>
                  <a:lnTo>
                    <a:pt x="192" y="144"/>
                  </a:lnTo>
                  <a:lnTo>
                    <a:pt x="216" y="142"/>
                  </a:lnTo>
                  <a:lnTo>
                    <a:pt x="236" y="136"/>
                  </a:lnTo>
                  <a:lnTo>
                    <a:pt x="252" y="128"/>
                  </a:lnTo>
                  <a:lnTo>
                    <a:pt x="268" y="118"/>
                  </a:lnTo>
                  <a:lnTo>
                    <a:pt x="278" y="106"/>
                  </a:lnTo>
                  <a:lnTo>
                    <a:pt x="288" y="94"/>
                  </a:lnTo>
                  <a:lnTo>
                    <a:pt x="288" y="94"/>
                  </a:lnTo>
                  <a:lnTo>
                    <a:pt x="290" y="80"/>
                  </a:lnTo>
                  <a:lnTo>
                    <a:pt x="290" y="64"/>
                  </a:lnTo>
                  <a:lnTo>
                    <a:pt x="286" y="26"/>
                  </a:lnTo>
                  <a:lnTo>
                    <a:pt x="286" y="26"/>
                  </a:lnTo>
                  <a:lnTo>
                    <a:pt x="280" y="34"/>
                  </a:lnTo>
                  <a:lnTo>
                    <a:pt x="272" y="42"/>
                  </a:lnTo>
                  <a:lnTo>
                    <a:pt x="262" y="50"/>
                  </a:lnTo>
                  <a:lnTo>
                    <a:pt x="248" y="58"/>
                  </a:lnTo>
                  <a:lnTo>
                    <a:pt x="228" y="64"/>
                  </a:lnTo>
                  <a:lnTo>
                    <a:pt x="206" y="68"/>
                  </a:lnTo>
                  <a:lnTo>
                    <a:pt x="178" y="68"/>
                  </a:lnTo>
                  <a:lnTo>
                    <a:pt x="144" y="66"/>
                  </a:lnTo>
                  <a:lnTo>
                    <a:pt x="144" y="66"/>
                  </a:lnTo>
                  <a:lnTo>
                    <a:pt x="108" y="62"/>
                  </a:lnTo>
                  <a:lnTo>
                    <a:pt x="78" y="56"/>
                  </a:lnTo>
                  <a:lnTo>
                    <a:pt x="56" y="48"/>
                  </a:lnTo>
                  <a:lnTo>
                    <a:pt x="36" y="38"/>
                  </a:lnTo>
                  <a:lnTo>
                    <a:pt x="22" y="30"/>
                  </a:lnTo>
                  <a:lnTo>
                    <a:pt x="14" y="20"/>
                  </a:lnTo>
                  <a:lnTo>
                    <a:pt x="6" y="10"/>
                  </a:lnTo>
                  <a:lnTo>
                    <a:pt x="2" y="0"/>
                  </a:lnTo>
                  <a:lnTo>
                    <a:pt x="2" y="0"/>
                  </a:lnTo>
                  <a:lnTo>
                    <a:pt x="0" y="30"/>
                  </a:lnTo>
                  <a:lnTo>
                    <a:pt x="0" y="50"/>
                  </a:lnTo>
                  <a:lnTo>
                    <a:pt x="2" y="70"/>
                  </a:lnTo>
                  <a:lnTo>
                    <a:pt x="2" y="70"/>
                  </a:lnTo>
                  <a:lnTo>
                    <a:pt x="10" y="84"/>
                  </a:lnTo>
                  <a:lnTo>
                    <a:pt x="20" y="96"/>
                  </a:lnTo>
                  <a:lnTo>
                    <a:pt x="34" y="106"/>
                  </a:lnTo>
                  <a:lnTo>
                    <a:pt x="50" y="118"/>
                  </a:lnTo>
                  <a:lnTo>
                    <a:pt x="68" y="126"/>
                  </a:lnTo>
                  <a:lnTo>
                    <a:pt x="88" y="134"/>
                  </a:lnTo>
                  <a:lnTo>
                    <a:pt x="112" y="140"/>
                  </a:lnTo>
                  <a:lnTo>
                    <a:pt x="138" y="1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 name="Freeform 51">
              <a:extLst>
                <a:ext uri="{FF2B5EF4-FFF2-40B4-BE49-F238E27FC236}">
                  <a16:creationId xmlns:a16="http://schemas.microsoft.com/office/drawing/2014/main" id="{3FC97D85-D17E-47DA-AD21-AED3DC55D548}"/>
                </a:ext>
              </a:extLst>
            </p:cNvPr>
            <p:cNvSpPr>
              <a:spLocks/>
            </p:cNvSpPr>
            <p:nvPr/>
          </p:nvSpPr>
          <p:spPr bwMode="auto">
            <a:xfrm>
              <a:off x="7991546" y="3114632"/>
              <a:ext cx="504928" cy="142773"/>
            </a:xfrm>
            <a:custGeom>
              <a:avLst/>
              <a:gdLst>
                <a:gd name="T0" fmla="*/ 290 w 290"/>
                <a:gd name="T1" fmla="*/ 60 h 82"/>
                <a:gd name="T2" fmla="*/ 290 w 290"/>
                <a:gd name="T3" fmla="*/ 60 h 82"/>
                <a:gd name="T4" fmla="*/ 286 w 290"/>
                <a:gd name="T5" fmla="*/ 26 h 82"/>
                <a:gd name="T6" fmla="*/ 286 w 290"/>
                <a:gd name="T7" fmla="*/ 26 h 82"/>
                <a:gd name="T8" fmla="*/ 280 w 290"/>
                <a:gd name="T9" fmla="*/ 34 h 82"/>
                <a:gd name="T10" fmla="*/ 272 w 290"/>
                <a:gd name="T11" fmla="*/ 42 h 82"/>
                <a:gd name="T12" fmla="*/ 262 w 290"/>
                <a:gd name="T13" fmla="*/ 50 h 82"/>
                <a:gd name="T14" fmla="*/ 248 w 290"/>
                <a:gd name="T15" fmla="*/ 58 h 82"/>
                <a:gd name="T16" fmla="*/ 228 w 290"/>
                <a:gd name="T17" fmla="*/ 64 h 82"/>
                <a:gd name="T18" fmla="*/ 206 w 290"/>
                <a:gd name="T19" fmla="*/ 68 h 82"/>
                <a:gd name="T20" fmla="*/ 178 w 290"/>
                <a:gd name="T21" fmla="*/ 68 h 82"/>
                <a:gd name="T22" fmla="*/ 144 w 290"/>
                <a:gd name="T23" fmla="*/ 66 h 82"/>
                <a:gd name="T24" fmla="*/ 144 w 290"/>
                <a:gd name="T25" fmla="*/ 66 h 82"/>
                <a:gd name="T26" fmla="*/ 108 w 290"/>
                <a:gd name="T27" fmla="*/ 62 h 82"/>
                <a:gd name="T28" fmla="*/ 78 w 290"/>
                <a:gd name="T29" fmla="*/ 56 h 82"/>
                <a:gd name="T30" fmla="*/ 56 w 290"/>
                <a:gd name="T31" fmla="*/ 48 h 82"/>
                <a:gd name="T32" fmla="*/ 36 w 290"/>
                <a:gd name="T33" fmla="*/ 38 h 82"/>
                <a:gd name="T34" fmla="*/ 22 w 290"/>
                <a:gd name="T35" fmla="*/ 30 h 82"/>
                <a:gd name="T36" fmla="*/ 14 w 290"/>
                <a:gd name="T37" fmla="*/ 20 h 82"/>
                <a:gd name="T38" fmla="*/ 6 w 290"/>
                <a:gd name="T39" fmla="*/ 10 h 82"/>
                <a:gd name="T40" fmla="*/ 2 w 290"/>
                <a:gd name="T41" fmla="*/ 0 h 82"/>
                <a:gd name="T42" fmla="*/ 2 w 290"/>
                <a:gd name="T43" fmla="*/ 0 h 82"/>
                <a:gd name="T44" fmla="*/ 0 w 290"/>
                <a:gd name="T45" fmla="*/ 20 h 82"/>
                <a:gd name="T46" fmla="*/ 0 w 290"/>
                <a:gd name="T47" fmla="*/ 46 h 82"/>
                <a:gd name="T48" fmla="*/ 0 w 290"/>
                <a:gd name="T49" fmla="*/ 46 h 82"/>
                <a:gd name="T50" fmla="*/ 6 w 290"/>
                <a:gd name="T51" fmla="*/ 42 h 82"/>
                <a:gd name="T52" fmla="*/ 12 w 290"/>
                <a:gd name="T53" fmla="*/ 40 h 82"/>
                <a:gd name="T54" fmla="*/ 16 w 290"/>
                <a:gd name="T55" fmla="*/ 38 h 82"/>
                <a:gd name="T56" fmla="*/ 22 w 290"/>
                <a:gd name="T57" fmla="*/ 40 h 82"/>
                <a:gd name="T58" fmla="*/ 40 w 290"/>
                <a:gd name="T59" fmla="*/ 48 h 82"/>
                <a:gd name="T60" fmla="*/ 40 w 290"/>
                <a:gd name="T61" fmla="*/ 48 h 82"/>
                <a:gd name="T62" fmla="*/ 66 w 290"/>
                <a:gd name="T63" fmla="*/ 60 h 82"/>
                <a:gd name="T64" fmla="*/ 92 w 290"/>
                <a:gd name="T65" fmla="*/ 70 h 82"/>
                <a:gd name="T66" fmla="*/ 118 w 290"/>
                <a:gd name="T67" fmla="*/ 76 h 82"/>
                <a:gd name="T68" fmla="*/ 146 w 290"/>
                <a:gd name="T69" fmla="*/ 80 h 82"/>
                <a:gd name="T70" fmla="*/ 172 w 290"/>
                <a:gd name="T71" fmla="*/ 82 h 82"/>
                <a:gd name="T72" fmla="*/ 198 w 290"/>
                <a:gd name="T73" fmla="*/ 80 h 82"/>
                <a:gd name="T74" fmla="*/ 220 w 290"/>
                <a:gd name="T75" fmla="*/ 76 h 82"/>
                <a:gd name="T76" fmla="*/ 240 w 290"/>
                <a:gd name="T77" fmla="*/ 70 h 82"/>
                <a:gd name="T78" fmla="*/ 240 w 290"/>
                <a:gd name="T79" fmla="*/ 70 h 82"/>
                <a:gd name="T80" fmla="*/ 272 w 290"/>
                <a:gd name="T81" fmla="*/ 56 h 82"/>
                <a:gd name="T82" fmla="*/ 276 w 290"/>
                <a:gd name="T83" fmla="*/ 54 h 82"/>
                <a:gd name="T84" fmla="*/ 282 w 290"/>
                <a:gd name="T85" fmla="*/ 54 h 82"/>
                <a:gd name="T86" fmla="*/ 286 w 290"/>
                <a:gd name="T87" fmla="*/ 56 h 82"/>
                <a:gd name="T88" fmla="*/ 290 w 290"/>
                <a:gd name="T89" fmla="*/ 6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0" h="82">
                  <a:moveTo>
                    <a:pt x="290" y="60"/>
                  </a:moveTo>
                  <a:lnTo>
                    <a:pt x="290" y="60"/>
                  </a:lnTo>
                  <a:lnTo>
                    <a:pt x="286" y="26"/>
                  </a:lnTo>
                  <a:lnTo>
                    <a:pt x="286" y="26"/>
                  </a:lnTo>
                  <a:lnTo>
                    <a:pt x="280" y="34"/>
                  </a:lnTo>
                  <a:lnTo>
                    <a:pt x="272" y="42"/>
                  </a:lnTo>
                  <a:lnTo>
                    <a:pt x="262" y="50"/>
                  </a:lnTo>
                  <a:lnTo>
                    <a:pt x="248" y="58"/>
                  </a:lnTo>
                  <a:lnTo>
                    <a:pt x="228" y="64"/>
                  </a:lnTo>
                  <a:lnTo>
                    <a:pt x="206" y="68"/>
                  </a:lnTo>
                  <a:lnTo>
                    <a:pt x="178" y="68"/>
                  </a:lnTo>
                  <a:lnTo>
                    <a:pt x="144" y="66"/>
                  </a:lnTo>
                  <a:lnTo>
                    <a:pt x="144" y="66"/>
                  </a:lnTo>
                  <a:lnTo>
                    <a:pt x="108" y="62"/>
                  </a:lnTo>
                  <a:lnTo>
                    <a:pt x="78" y="56"/>
                  </a:lnTo>
                  <a:lnTo>
                    <a:pt x="56" y="48"/>
                  </a:lnTo>
                  <a:lnTo>
                    <a:pt x="36" y="38"/>
                  </a:lnTo>
                  <a:lnTo>
                    <a:pt x="22" y="30"/>
                  </a:lnTo>
                  <a:lnTo>
                    <a:pt x="14" y="20"/>
                  </a:lnTo>
                  <a:lnTo>
                    <a:pt x="6" y="10"/>
                  </a:lnTo>
                  <a:lnTo>
                    <a:pt x="2" y="0"/>
                  </a:lnTo>
                  <a:lnTo>
                    <a:pt x="2" y="0"/>
                  </a:lnTo>
                  <a:lnTo>
                    <a:pt x="0" y="20"/>
                  </a:lnTo>
                  <a:lnTo>
                    <a:pt x="0" y="46"/>
                  </a:lnTo>
                  <a:lnTo>
                    <a:pt x="0" y="46"/>
                  </a:lnTo>
                  <a:lnTo>
                    <a:pt x="6" y="42"/>
                  </a:lnTo>
                  <a:lnTo>
                    <a:pt x="12" y="40"/>
                  </a:lnTo>
                  <a:lnTo>
                    <a:pt x="16" y="38"/>
                  </a:lnTo>
                  <a:lnTo>
                    <a:pt x="22" y="40"/>
                  </a:lnTo>
                  <a:lnTo>
                    <a:pt x="40" y="48"/>
                  </a:lnTo>
                  <a:lnTo>
                    <a:pt x="40" y="48"/>
                  </a:lnTo>
                  <a:lnTo>
                    <a:pt x="66" y="60"/>
                  </a:lnTo>
                  <a:lnTo>
                    <a:pt x="92" y="70"/>
                  </a:lnTo>
                  <a:lnTo>
                    <a:pt x="118" y="76"/>
                  </a:lnTo>
                  <a:lnTo>
                    <a:pt x="146" y="80"/>
                  </a:lnTo>
                  <a:lnTo>
                    <a:pt x="172" y="82"/>
                  </a:lnTo>
                  <a:lnTo>
                    <a:pt x="198" y="80"/>
                  </a:lnTo>
                  <a:lnTo>
                    <a:pt x="220" y="76"/>
                  </a:lnTo>
                  <a:lnTo>
                    <a:pt x="240" y="70"/>
                  </a:lnTo>
                  <a:lnTo>
                    <a:pt x="240" y="70"/>
                  </a:lnTo>
                  <a:lnTo>
                    <a:pt x="272" y="56"/>
                  </a:lnTo>
                  <a:lnTo>
                    <a:pt x="276" y="54"/>
                  </a:lnTo>
                  <a:lnTo>
                    <a:pt x="282" y="54"/>
                  </a:lnTo>
                  <a:lnTo>
                    <a:pt x="286" y="56"/>
                  </a:lnTo>
                  <a:lnTo>
                    <a:pt x="290" y="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 name="Freeform 53">
              <a:extLst>
                <a:ext uri="{FF2B5EF4-FFF2-40B4-BE49-F238E27FC236}">
                  <a16:creationId xmlns:a16="http://schemas.microsoft.com/office/drawing/2014/main" id="{4A8BD257-AAA2-44EA-B652-FC29981B0852}"/>
                </a:ext>
              </a:extLst>
            </p:cNvPr>
            <p:cNvSpPr>
              <a:spLocks/>
            </p:cNvSpPr>
            <p:nvPr/>
          </p:nvSpPr>
          <p:spPr bwMode="auto">
            <a:xfrm>
              <a:off x="7991546" y="3114632"/>
              <a:ext cx="504928" cy="142773"/>
            </a:xfrm>
            <a:custGeom>
              <a:avLst/>
              <a:gdLst>
                <a:gd name="T0" fmla="*/ 290 w 290"/>
                <a:gd name="T1" fmla="*/ 60 h 82"/>
                <a:gd name="T2" fmla="*/ 290 w 290"/>
                <a:gd name="T3" fmla="*/ 60 h 82"/>
                <a:gd name="T4" fmla="*/ 286 w 290"/>
                <a:gd name="T5" fmla="*/ 26 h 82"/>
                <a:gd name="T6" fmla="*/ 286 w 290"/>
                <a:gd name="T7" fmla="*/ 26 h 82"/>
                <a:gd name="T8" fmla="*/ 280 w 290"/>
                <a:gd name="T9" fmla="*/ 34 h 82"/>
                <a:gd name="T10" fmla="*/ 272 w 290"/>
                <a:gd name="T11" fmla="*/ 42 h 82"/>
                <a:gd name="T12" fmla="*/ 262 w 290"/>
                <a:gd name="T13" fmla="*/ 50 h 82"/>
                <a:gd name="T14" fmla="*/ 248 w 290"/>
                <a:gd name="T15" fmla="*/ 58 h 82"/>
                <a:gd name="T16" fmla="*/ 228 w 290"/>
                <a:gd name="T17" fmla="*/ 64 h 82"/>
                <a:gd name="T18" fmla="*/ 206 w 290"/>
                <a:gd name="T19" fmla="*/ 68 h 82"/>
                <a:gd name="T20" fmla="*/ 178 w 290"/>
                <a:gd name="T21" fmla="*/ 68 h 82"/>
                <a:gd name="T22" fmla="*/ 144 w 290"/>
                <a:gd name="T23" fmla="*/ 66 h 82"/>
                <a:gd name="T24" fmla="*/ 144 w 290"/>
                <a:gd name="T25" fmla="*/ 66 h 82"/>
                <a:gd name="T26" fmla="*/ 108 w 290"/>
                <a:gd name="T27" fmla="*/ 62 h 82"/>
                <a:gd name="T28" fmla="*/ 78 w 290"/>
                <a:gd name="T29" fmla="*/ 56 h 82"/>
                <a:gd name="T30" fmla="*/ 56 w 290"/>
                <a:gd name="T31" fmla="*/ 48 h 82"/>
                <a:gd name="T32" fmla="*/ 36 w 290"/>
                <a:gd name="T33" fmla="*/ 38 h 82"/>
                <a:gd name="T34" fmla="*/ 22 w 290"/>
                <a:gd name="T35" fmla="*/ 30 h 82"/>
                <a:gd name="T36" fmla="*/ 14 w 290"/>
                <a:gd name="T37" fmla="*/ 20 h 82"/>
                <a:gd name="T38" fmla="*/ 6 w 290"/>
                <a:gd name="T39" fmla="*/ 10 h 82"/>
                <a:gd name="T40" fmla="*/ 2 w 290"/>
                <a:gd name="T41" fmla="*/ 0 h 82"/>
                <a:gd name="T42" fmla="*/ 2 w 290"/>
                <a:gd name="T43" fmla="*/ 0 h 82"/>
                <a:gd name="T44" fmla="*/ 0 w 290"/>
                <a:gd name="T45" fmla="*/ 20 h 82"/>
                <a:gd name="T46" fmla="*/ 0 w 290"/>
                <a:gd name="T47" fmla="*/ 46 h 82"/>
                <a:gd name="T48" fmla="*/ 0 w 290"/>
                <a:gd name="T49" fmla="*/ 46 h 82"/>
                <a:gd name="T50" fmla="*/ 6 w 290"/>
                <a:gd name="T51" fmla="*/ 42 h 82"/>
                <a:gd name="T52" fmla="*/ 12 w 290"/>
                <a:gd name="T53" fmla="*/ 40 h 82"/>
                <a:gd name="T54" fmla="*/ 16 w 290"/>
                <a:gd name="T55" fmla="*/ 38 h 82"/>
                <a:gd name="T56" fmla="*/ 22 w 290"/>
                <a:gd name="T57" fmla="*/ 40 h 82"/>
                <a:gd name="T58" fmla="*/ 40 w 290"/>
                <a:gd name="T59" fmla="*/ 48 h 82"/>
                <a:gd name="T60" fmla="*/ 40 w 290"/>
                <a:gd name="T61" fmla="*/ 48 h 82"/>
                <a:gd name="T62" fmla="*/ 66 w 290"/>
                <a:gd name="T63" fmla="*/ 60 h 82"/>
                <a:gd name="T64" fmla="*/ 92 w 290"/>
                <a:gd name="T65" fmla="*/ 70 h 82"/>
                <a:gd name="T66" fmla="*/ 118 w 290"/>
                <a:gd name="T67" fmla="*/ 76 h 82"/>
                <a:gd name="T68" fmla="*/ 146 w 290"/>
                <a:gd name="T69" fmla="*/ 80 h 82"/>
                <a:gd name="T70" fmla="*/ 172 w 290"/>
                <a:gd name="T71" fmla="*/ 82 h 82"/>
                <a:gd name="T72" fmla="*/ 198 w 290"/>
                <a:gd name="T73" fmla="*/ 80 h 82"/>
                <a:gd name="T74" fmla="*/ 220 w 290"/>
                <a:gd name="T75" fmla="*/ 76 h 82"/>
                <a:gd name="T76" fmla="*/ 240 w 290"/>
                <a:gd name="T77" fmla="*/ 70 h 82"/>
                <a:gd name="T78" fmla="*/ 240 w 290"/>
                <a:gd name="T79" fmla="*/ 70 h 82"/>
                <a:gd name="T80" fmla="*/ 272 w 290"/>
                <a:gd name="T81" fmla="*/ 56 h 82"/>
                <a:gd name="T82" fmla="*/ 276 w 290"/>
                <a:gd name="T83" fmla="*/ 54 h 82"/>
                <a:gd name="T84" fmla="*/ 282 w 290"/>
                <a:gd name="T85" fmla="*/ 54 h 82"/>
                <a:gd name="T86" fmla="*/ 286 w 290"/>
                <a:gd name="T87" fmla="*/ 56 h 82"/>
                <a:gd name="T88" fmla="*/ 290 w 290"/>
                <a:gd name="T89" fmla="*/ 6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0" h="82">
                  <a:moveTo>
                    <a:pt x="290" y="60"/>
                  </a:moveTo>
                  <a:lnTo>
                    <a:pt x="290" y="60"/>
                  </a:lnTo>
                  <a:lnTo>
                    <a:pt x="286" y="26"/>
                  </a:lnTo>
                  <a:lnTo>
                    <a:pt x="286" y="26"/>
                  </a:lnTo>
                  <a:lnTo>
                    <a:pt x="280" y="34"/>
                  </a:lnTo>
                  <a:lnTo>
                    <a:pt x="272" y="42"/>
                  </a:lnTo>
                  <a:lnTo>
                    <a:pt x="262" y="50"/>
                  </a:lnTo>
                  <a:lnTo>
                    <a:pt x="248" y="58"/>
                  </a:lnTo>
                  <a:lnTo>
                    <a:pt x="228" y="64"/>
                  </a:lnTo>
                  <a:lnTo>
                    <a:pt x="206" y="68"/>
                  </a:lnTo>
                  <a:lnTo>
                    <a:pt x="178" y="68"/>
                  </a:lnTo>
                  <a:lnTo>
                    <a:pt x="144" y="66"/>
                  </a:lnTo>
                  <a:lnTo>
                    <a:pt x="144" y="66"/>
                  </a:lnTo>
                  <a:lnTo>
                    <a:pt x="108" y="62"/>
                  </a:lnTo>
                  <a:lnTo>
                    <a:pt x="78" y="56"/>
                  </a:lnTo>
                  <a:lnTo>
                    <a:pt x="56" y="48"/>
                  </a:lnTo>
                  <a:lnTo>
                    <a:pt x="36" y="38"/>
                  </a:lnTo>
                  <a:lnTo>
                    <a:pt x="22" y="30"/>
                  </a:lnTo>
                  <a:lnTo>
                    <a:pt x="14" y="20"/>
                  </a:lnTo>
                  <a:lnTo>
                    <a:pt x="6" y="10"/>
                  </a:lnTo>
                  <a:lnTo>
                    <a:pt x="2" y="0"/>
                  </a:lnTo>
                  <a:lnTo>
                    <a:pt x="2" y="0"/>
                  </a:lnTo>
                  <a:lnTo>
                    <a:pt x="0" y="20"/>
                  </a:lnTo>
                  <a:lnTo>
                    <a:pt x="0" y="46"/>
                  </a:lnTo>
                  <a:lnTo>
                    <a:pt x="0" y="46"/>
                  </a:lnTo>
                  <a:lnTo>
                    <a:pt x="6" y="42"/>
                  </a:lnTo>
                  <a:lnTo>
                    <a:pt x="12" y="40"/>
                  </a:lnTo>
                  <a:lnTo>
                    <a:pt x="16" y="38"/>
                  </a:lnTo>
                  <a:lnTo>
                    <a:pt x="22" y="40"/>
                  </a:lnTo>
                  <a:lnTo>
                    <a:pt x="40" y="48"/>
                  </a:lnTo>
                  <a:lnTo>
                    <a:pt x="40" y="48"/>
                  </a:lnTo>
                  <a:lnTo>
                    <a:pt x="66" y="60"/>
                  </a:lnTo>
                  <a:lnTo>
                    <a:pt x="92" y="70"/>
                  </a:lnTo>
                  <a:lnTo>
                    <a:pt x="118" y="76"/>
                  </a:lnTo>
                  <a:lnTo>
                    <a:pt x="146" y="80"/>
                  </a:lnTo>
                  <a:lnTo>
                    <a:pt x="172" y="82"/>
                  </a:lnTo>
                  <a:lnTo>
                    <a:pt x="198" y="80"/>
                  </a:lnTo>
                  <a:lnTo>
                    <a:pt x="220" y="76"/>
                  </a:lnTo>
                  <a:lnTo>
                    <a:pt x="240" y="70"/>
                  </a:lnTo>
                  <a:lnTo>
                    <a:pt x="240" y="70"/>
                  </a:lnTo>
                  <a:lnTo>
                    <a:pt x="272" y="56"/>
                  </a:lnTo>
                  <a:lnTo>
                    <a:pt x="276" y="54"/>
                  </a:lnTo>
                  <a:lnTo>
                    <a:pt x="282" y="54"/>
                  </a:lnTo>
                  <a:lnTo>
                    <a:pt x="286" y="56"/>
                  </a:lnTo>
                  <a:lnTo>
                    <a:pt x="290" y="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 name="Freeform 55">
              <a:extLst>
                <a:ext uri="{FF2B5EF4-FFF2-40B4-BE49-F238E27FC236}">
                  <a16:creationId xmlns:a16="http://schemas.microsoft.com/office/drawing/2014/main" id="{E1037FEA-A906-4D4B-8029-659DB622D365}"/>
                </a:ext>
              </a:extLst>
            </p:cNvPr>
            <p:cNvSpPr>
              <a:spLocks/>
            </p:cNvSpPr>
            <p:nvPr/>
          </p:nvSpPr>
          <p:spPr bwMode="auto">
            <a:xfrm>
              <a:off x="8033334" y="3239994"/>
              <a:ext cx="195007" cy="59199"/>
            </a:xfrm>
            <a:custGeom>
              <a:avLst/>
              <a:gdLst>
                <a:gd name="T0" fmla="*/ 0 w 112"/>
                <a:gd name="T1" fmla="*/ 0 h 34"/>
                <a:gd name="T2" fmla="*/ 0 w 112"/>
                <a:gd name="T3" fmla="*/ 0 h 34"/>
                <a:gd name="T4" fmla="*/ 10 w 112"/>
                <a:gd name="T5" fmla="*/ 6 h 34"/>
                <a:gd name="T6" fmla="*/ 34 w 112"/>
                <a:gd name="T7" fmla="*/ 16 h 34"/>
                <a:gd name="T8" fmla="*/ 50 w 112"/>
                <a:gd name="T9" fmla="*/ 22 h 34"/>
                <a:gd name="T10" fmla="*/ 70 w 112"/>
                <a:gd name="T11" fmla="*/ 26 h 34"/>
                <a:gd name="T12" fmla="*/ 90 w 112"/>
                <a:gd name="T13" fmla="*/ 30 h 34"/>
                <a:gd name="T14" fmla="*/ 112 w 112"/>
                <a:gd name="T15" fmla="*/ 30 h 34"/>
                <a:gd name="T16" fmla="*/ 112 w 112"/>
                <a:gd name="T17" fmla="*/ 30 h 34"/>
                <a:gd name="T18" fmla="*/ 110 w 112"/>
                <a:gd name="T19" fmla="*/ 32 h 34"/>
                <a:gd name="T20" fmla="*/ 108 w 112"/>
                <a:gd name="T21" fmla="*/ 34 h 34"/>
                <a:gd name="T22" fmla="*/ 96 w 112"/>
                <a:gd name="T23" fmla="*/ 34 h 34"/>
                <a:gd name="T24" fmla="*/ 82 w 112"/>
                <a:gd name="T25" fmla="*/ 34 h 34"/>
                <a:gd name="T26" fmla="*/ 64 w 112"/>
                <a:gd name="T27" fmla="*/ 32 h 34"/>
                <a:gd name="T28" fmla="*/ 46 w 112"/>
                <a:gd name="T29" fmla="*/ 26 h 34"/>
                <a:gd name="T30" fmla="*/ 28 w 112"/>
                <a:gd name="T31" fmla="*/ 20 h 34"/>
                <a:gd name="T32" fmla="*/ 12 w 112"/>
                <a:gd name="T33" fmla="*/ 12 h 34"/>
                <a:gd name="T34" fmla="*/ 0 w 112"/>
                <a:gd name="T3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34">
                  <a:moveTo>
                    <a:pt x="0" y="0"/>
                  </a:moveTo>
                  <a:lnTo>
                    <a:pt x="0" y="0"/>
                  </a:lnTo>
                  <a:lnTo>
                    <a:pt x="10" y="6"/>
                  </a:lnTo>
                  <a:lnTo>
                    <a:pt x="34" y="16"/>
                  </a:lnTo>
                  <a:lnTo>
                    <a:pt x="50" y="22"/>
                  </a:lnTo>
                  <a:lnTo>
                    <a:pt x="70" y="26"/>
                  </a:lnTo>
                  <a:lnTo>
                    <a:pt x="90" y="30"/>
                  </a:lnTo>
                  <a:lnTo>
                    <a:pt x="112" y="30"/>
                  </a:lnTo>
                  <a:lnTo>
                    <a:pt x="112" y="30"/>
                  </a:lnTo>
                  <a:lnTo>
                    <a:pt x="110" y="32"/>
                  </a:lnTo>
                  <a:lnTo>
                    <a:pt x="108" y="34"/>
                  </a:lnTo>
                  <a:lnTo>
                    <a:pt x="96" y="34"/>
                  </a:lnTo>
                  <a:lnTo>
                    <a:pt x="82" y="34"/>
                  </a:lnTo>
                  <a:lnTo>
                    <a:pt x="64" y="32"/>
                  </a:lnTo>
                  <a:lnTo>
                    <a:pt x="46" y="26"/>
                  </a:lnTo>
                  <a:lnTo>
                    <a:pt x="28" y="20"/>
                  </a:lnTo>
                  <a:lnTo>
                    <a:pt x="12"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 name="Freeform 57">
              <a:extLst>
                <a:ext uri="{FF2B5EF4-FFF2-40B4-BE49-F238E27FC236}">
                  <a16:creationId xmlns:a16="http://schemas.microsoft.com/office/drawing/2014/main" id="{ECC1014D-AF7E-432A-A9FF-F634A74D65F5}"/>
                </a:ext>
              </a:extLst>
            </p:cNvPr>
            <p:cNvSpPr>
              <a:spLocks/>
            </p:cNvSpPr>
            <p:nvPr/>
          </p:nvSpPr>
          <p:spPr bwMode="auto">
            <a:xfrm>
              <a:off x="8033334" y="3239994"/>
              <a:ext cx="195007" cy="59199"/>
            </a:xfrm>
            <a:custGeom>
              <a:avLst/>
              <a:gdLst>
                <a:gd name="T0" fmla="*/ 0 w 112"/>
                <a:gd name="T1" fmla="*/ 0 h 34"/>
                <a:gd name="T2" fmla="*/ 0 w 112"/>
                <a:gd name="T3" fmla="*/ 0 h 34"/>
                <a:gd name="T4" fmla="*/ 10 w 112"/>
                <a:gd name="T5" fmla="*/ 6 h 34"/>
                <a:gd name="T6" fmla="*/ 34 w 112"/>
                <a:gd name="T7" fmla="*/ 16 h 34"/>
                <a:gd name="T8" fmla="*/ 50 w 112"/>
                <a:gd name="T9" fmla="*/ 22 h 34"/>
                <a:gd name="T10" fmla="*/ 70 w 112"/>
                <a:gd name="T11" fmla="*/ 26 h 34"/>
                <a:gd name="T12" fmla="*/ 90 w 112"/>
                <a:gd name="T13" fmla="*/ 30 h 34"/>
                <a:gd name="T14" fmla="*/ 112 w 112"/>
                <a:gd name="T15" fmla="*/ 30 h 34"/>
                <a:gd name="T16" fmla="*/ 112 w 112"/>
                <a:gd name="T17" fmla="*/ 30 h 34"/>
                <a:gd name="T18" fmla="*/ 110 w 112"/>
                <a:gd name="T19" fmla="*/ 32 h 34"/>
                <a:gd name="T20" fmla="*/ 108 w 112"/>
                <a:gd name="T21" fmla="*/ 34 h 34"/>
                <a:gd name="T22" fmla="*/ 96 w 112"/>
                <a:gd name="T23" fmla="*/ 34 h 34"/>
                <a:gd name="T24" fmla="*/ 82 w 112"/>
                <a:gd name="T25" fmla="*/ 34 h 34"/>
                <a:gd name="T26" fmla="*/ 64 w 112"/>
                <a:gd name="T27" fmla="*/ 32 h 34"/>
                <a:gd name="T28" fmla="*/ 46 w 112"/>
                <a:gd name="T29" fmla="*/ 26 h 34"/>
                <a:gd name="T30" fmla="*/ 28 w 112"/>
                <a:gd name="T31" fmla="*/ 20 h 34"/>
                <a:gd name="T32" fmla="*/ 12 w 112"/>
                <a:gd name="T33" fmla="*/ 12 h 34"/>
                <a:gd name="T34" fmla="*/ 0 w 112"/>
                <a:gd name="T3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34">
                  <a:moveTo>
                    <a:pt x="0" y="0"/>
                  </a:moveTo>
                  <a:lnTo>
                    <a:pt x="0" y="0"/>
                  </a:lnTo>
                  <a:lnTo>
                    <a:pt x="10" y="6"/>
                  </a:lnTo>
                  <a:lnTo>
                    <a:pt x="34" y="16"/>
                  </a:lnTo>
                  <a:lnTo>
                    <a:pt x="50" y="22"/>
                  </a:lnTo>
                  <a:lnTo>
                    <a:pt x="70" y="26"/>
                  </a:lnTo>
                  <a:lnTo>
                    <a:pt x="90" y="30"/>
                  </a:lnTo>
                  <a:lnTo>
                    <a:pt x="112" y="30"/>
                  </a:lnTo>
                  <a:lnTo>
                    <a:pt x="112" y="30"/>
                  </a:lnTo>
                  <a:lnTo>
                    <a:pt x="110" y="32"/>
                  </a:lnTo>
                  <a:lnTo>
                    <a:pt x="108" y="34"/>
                  </a:lnTo>
                  <a:lnTo>
                    <a:pt x="96" y="34"/>
                  </a:lnTo>
                  <a:lnTo>
                    <a:pt x="82" y="34"/>
                  </a:lnTo>
                  <a:lnTo>
                    <a:pt x="64" y="32"/>
                  </a:lnTo>
                  <a:lnTo>
                    <a:pt x="46" y="26"/>
                  </a:lnTo>
                  <a:lnTo>
                    <a:pt x="28" y="20"/>
                  </a:lnTo>
                  <a:lnTo>
                    <a:pt x="12"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 name="Freeform 58">
              <a:extLst>
                <a:ext uri="{FF2B5EF4-FFF2-40B4-BE49-F238E27FC236}">
                  <a16:creationId xmlns:a16="http://schemas.microsoft.com/office/drawing/2014/main" id="{8A962C54-C5E9-4CE8-A959-B66DC8713B6D}"/>
                </a:ext>
              </a:extLst>
            </p:cNvPr>
            <p:cNvSpPr>
              <a:spLocks/>
            </p:cNvSpPr>
            <p:nvPr/>
          </p:nvSpPr>
          <p:spPr bwMode="auto">
            <a:xfrm>
              <a:off x="7841808" y="5461679"/>
              <a:ext cx="491000" cy="177596"/>
            </a:xfrm>
            <a:custGeom>
              <a:avLst/>
              <a:gdLst>
                <a:gd name="T0" fmla="*/ 210 w 282"/>
                <a:gd name="T1" fmla="*/ 0 h 102"/>
                <a:gd name="T2" fmla="*/ 110 w 282"/>
                <a:gd name="T3" fmla="*/ 30 h 102"/>
                <a:gd name="T4" fmla="*/ 110 w 282"/>
                <a:gd name="T5" fmla="*/ 30 h 102"/>
                <a:gd name="T6" fmla="*/ 96 w 282"/>
                <a:gd name="T7" fmla="*/ 30 h 102"/>
                <a:gd name="T8" fmla="*/ 84 w 282"/>
                <a:gd name="T9" fmla="*/ 28 h 102"/>
                <a:gd name="T10" fmla="*/ 68 w 282"/>
                <a:gd name="T11" fmla="*/ 30 h 102"/>
                <a:gd name="T12" fmla="*/ 52 w 282"/>
                <a:gd name="T13" fmla="*/ 32 h 102"/>
                <a:gd name="T14" fmla="*/ 36 w 282"/>
                <a:gd name="T15" fmla="*/ 38 h 102"/>
                <a:gd name="T16" fmla="*/ 28 w 282"/>
                <a:gd name="T17" fmla="*/ 42 h 102"/>
                <a:gd name="T18" fmla="*/ 22 w 282"/>
                <a:gd name="T19" fmla="*/ 48 h 102"/>
                <a:gd name="T20" fmla="*/ 18 w 282"/>
                <a:gd name="T21" fmla="*/ 54 h 102"/>
                <a:gd name="T22" fmla="*/ 14 w 282"/>
                <a:gd name="T23" fmla="*/ 62 h 102"/>
                <a:gd name="T24" fmla="*/ 14 w 282"/>
                <a:gd name="T25" fmla="*/ 62 h 102"/>
                <a:gd name="T26" fmla="*/ 0 w 282"/>
                <a:gd name="T27" fmla="*/ 102 h 102"/>
                <a:gd name="T28" fmla="*/ 0 w 282"/>
                <a:gd name="T29" fmla="*/ 102 h 102"/>
                <a:gd name="T30" fmla="*/ 282 w 282"/>
                <a:gd name="T31" fmla="*/ 102 h 102"/>
                <a:gd name="T32" fmla="*/ 282 w 282"/>
                <a:gd name="T33" fmla="*/ 102 h 102"/>
                <a:gd name="T34" fmla="*/ 282 w 282"/>
                <a:gd name="T35" fmla="*/ 76 h 102"/>
                <a:gd name="T36" fmla="*/ 280 w 282"/>
                <a:gd name="T37" fmla="*/ 44 h 102"/>
                <a:gd name="T38" fmla="*/ 276 w 282"/>
                <a:gd name="T39" fmla="*/ 6 h 102"/>
                <a:gd name="T40" fmla="*/ 210 w 282"/>
                <a:gd name="T4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2" h="102">
                  <a:moveTo>
                    <a:pt x="210" y="0"/>
                  </a:moveTo>
                  <a:lnTo>
                    <a:pt x="110" y="30"/>
                  </a:lnTo>
                  <a:lnTo>
                    <a:pt x="110" y="30"/>
                  </a:lnTo>
                  <a:lnTo>
                    <a:pt x="96" y="30"/>
                  </a:lnTo>
                  <a:lnTo>
                    <a:pt x="84" y="28"/>
                  </a:lnTo>
                  <a:lnTo>
                    <a:pt x="68" y="30"/>
                  </a:lnTo>
                  <a:lnTo>
                    <a:pt x="52" y="32"/>
                  </a:lnTo>
                  <a:lnTo>
                    <a:pt x="36" y="38"/>
                  </a:lnTo>
                  <a:lnTo>
                    <a:pt x="28" y="42"/>
                  </a:lnTo>
                  <a:lnTo>
                    <a:pt x="22" y="48"/>
                  </a:lnTo>
                  <a:lnTo>
                    <a:pt x="18" y="54"/>
                  </a:lnTo>
                  <a:lnTo>
                    <a:pt x="14" y="62"/>
                  </a:lnTo>
                  <a:lnTo>
                    <a:pt x="14" y="62"/>
                  </a:lnTo>
                  <a:lnTo>
                    <a:pt x="0" y="102"/>
                  </a:lnTo>
                  <a:lnTo>
                    <a:pt x="0" y="102"/>
                  </a:lnTo>
                  <a:lnTo>
                    <a:pt x="282" y="102"/>
                  </a:lnTo>
                  <a:lnTo>
                    <a:pt x="282" y="102"/>
                  </a:lnTo>
                  <a:lnTo>
                    <a:pt x="282" y="76"/>
                  </a:lnTo>
                  <a:lnTo>
                    <a:pt x="280" y="44"/>
                  </a:lnTo>
                  <a:lnTo>
                    <a:pt x="276" y="6"/>
                  </a:lnTo>
                  <a:lnTo>
                    <a:pt x="210" y="0"/>
                  </a:lnTo>
                  <a:close/>
                </a:path>
              </a:pathLst>
            </a:custGeom>
            <a:solidFill>
              <a:srgbClr val="5D2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 name="Freeform 59">
              <a:extLst>
                <a:ext uri="{FF2B5EF4-FFF2-40B4-BE49-F238E27FC236}">
                  <a16:creationId xmlns:a16="http://schemas.microsoft.com/office/drawing/2014/main" id="{43CDC155-8661-4D90-8021-A78C882DB581}"/>
                </a:ext>
              </a:extLst>
            </p:cNvPr>
            <p:cNvSpPr>
              <a:spLocks/>
            </p:cNvSpPr>
            <p:nvPr/>
          </p:nvSpPr>
          <p:spPr bwMode="auto">
            <a:xfrm>
              <a:off x="7841808" y="5461679"/>
              <a:ext cx="491000" cy="177596"/>
            </a:xfrm>
            <a:custGeom>
              <a:avLst/>
              <a:gdLst>
                <a:gd name="T0" fmla="*/ 210 w 282"/>
                <a:gd name="T1" fmla="*/ 0 h 102"/>
                <a:gd name="T2" fmla="*/ 110 w 282"/>
                <a:gd name="T3" fmla="*/ 30 h 102"/>
                <a:gd name="T4" fmla="*/ 110 w 282"/>
                <a:gd name="T5" fmla="*/ 30 h 102"/>
                <a:gd name="T6" fmla="*/ 96 w 282"/>
                <a:gd name="T7" fmla="*/ 30 h 102"/>
                <a:gd name="T8" fmla="*/ 84 w 282"/>
                <a:gd name="T9" fmla="*/ 28 h 102"/>
                <a:gd name="T10" fmla="*/ 68 w 282"/>
                <a:gd name="T11" fmla="*/ 30 h 102"/>
                <a:gd name="T12" fmla="*/ 52 w 282"/>
                <a:gd name="T13" fmla="*/ 32 h 102"/>
                <a:gd name="T14" fmla="*/ 36 w 282"/>
                <a:gd name="T15" fmla="*/ 38 h 102"/>
                <a:gd name="T16" fmla="*/ 28 w 282"/>
                <a:gd name="T17" fmla="*/ 42 h 102"/>
                <a:gd name="T18" fmla="*/ 22 w 282"/>
                <a:gd name="T19" fmla="*/ 48 h 102"/>
                <a:gd name="T20" fmla="*/ 18 w 282"/>
                <a:gd name="T21" fmla="*/ 54 h 102"/>
                <a:gd name="T22" fmla="*/ 14 w 282"/>
                <a:gd name="T23" fmla="*/ 62 h 102"/>
                <a:gd name="T24" fmla="*/ 14 w 282"/>
                <a:gd name="T25" fmla="*/ 62 h 102"/>
                <a:gd name="T26" fmla="*/ 0 w 282"/>
                <a:gd name="T27" fmla="*/ 102 h 102"/>
                <a:gd name="T28" fmla="*/ 0 w 282"/>
                <a:gd name="T29" fmla="*/ 102 h 102"/>
                <a:gd name="T30" fmla="*/ 282 w 282"/>
                <a:gd name="T31" fmla="*/ 102 h 102"/>
                <a:gd name="T32" fmla="*/ 282 w 282"/>
                <a:gd name="T33" fmla="*/ 102 h 102"/>
                <a:gd name="T34" fmla="*/ 282 w 282"/>
                <a:gd name="T35" fmla="*/ 76 h 102"/>
                <a:gd name="T36" fmla="*/ 280 w 282"/>
                <a:gd name="T37" fmla="*/ 44 h 102"/>
                <a:gd name="T38" fmla="*/ 276 w 282"/>
                <a:gd name="T39" fmla="*/ 6 h 102"/>
                <a:gd name="T40" fmla="*/ 210 w 282"/>
                <a:gd name="T4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2" h="102">
                  <a:moveTo>
                    <a:pt x="210" y="0"/>
                  </a:moveTo>
                  <a:lnTo>
                    <a:pt x="110" y="30"/>
                  </a:lnTo>
                  <a:lnTo>
                    <a:pt x="110" y="30"/>
                  </a:lnTo>
                  <a:lnTo>
                    <a:pt x="96" y="30"/>
                  </a:lnTo>
                  <a:lnTo>
                    <a:pt x="84" y="28"/>
                  </a:lnTo>
                  <a:lnTo>
                    <a:pt x="68" y="30"/>
                  </a:lnTo>
                  <a:lnTo>
                    <a:pt x="52" y="32"/>
                  </a:lnTo>
                  <a:lnTo>
                    <a:pt x="36" y="38"/>
                  </a:lnTo>
                  <a:lnTo>
                    <a:pt x="28" y="42"/>
                  </a:lnTo>
                  <a:lnTo>
                    <a:pt x="22" y="48"/>
                  </a:lnTo>
                  <a:lnTo>
                    <a:pt x="18" y="54"/>
                  </a:lnTo>
                  <a:lnTo>
                    <a:pt x="14" y="62"/>
                  </a:lnTo>
                  <a:lnTo>
                    <a:pt x="14" y="62"/>
                  </a:lnTo>
                  <a:lnTo>
                    <a:pt x="0" y="102"/>
                  </a:lnTo>
                  <a:lnTo>
                    <a:pt x="0" y="102"/>
                  </a:lnTo>
                  <a:lnTo>
                    <a:pt x="282" y="102"/>
                  </a:lnTo>
                  <a:lnTo>
                    <a:pt x="282" y="102"/>
                  </a:lnTo>
                  <a:lnTo>
                    <a:pt x="282" y="76"/>
                  </a:lnTo>
                  <a:lnTo>
                    <a:pt x="280" y="44"/>
                  </a:lnTo>
                  <a:lnTo>
                    <a:pt x="276" y="6"/>
                  </a:lnTo>
                  <a:lnTo>
                    <a:pt x="210" y="0"/>
                  </a:lnTo>
                  <a:close/>
                </a:path>
              </a:pathLst>
            </a:custGeom>
            <a:solidFill>
              <a:srgbClr val="5D2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7" name="Rectangle 60">
              <a:extLst>
                <a:ext uri="{FF2B5EF4-FFF2-40B4-BE49-F238E27FC236}">
                  <a16:creationId xmlns:a16="http://schemas.microsoft.com/office/drawing/2014/main" id="{8A5E67AF-3E25-4F65-970A-D51303B33909}"/>
                </a:ext>
              </a:extLst>
            </p:cNvPr>
            <p:cNvSpPr>
              <a:spLocks noChangeArrowheads="1"/>
            </p:cNvSpPr>
            <p:nvPr/>
          </p:nvSpPr>
          <p:spPr bwMode="auto">
            <a:xfrm>
              <a:off x="7834844" y="5635793"/>
              <a:ext cx="497964" cy="27858"/>
            </a:xfrm>
            <a:prstGeom prst="rect">
              <a:avLst/>
            </a:prstGeom>
            <a:solidFill>
              <a:srgbClr val="5D2D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8" name="Rectangle 61">
              <a:extLst>
                <a:ext uri="{FF2B5EF4-FFF2-40B4-BE49-F238E27FC236}">
                  <a16:creationId xmlns:a16="http://schemas.microsoft.com/office/drawing/2014/main" id="{471D1F69-5A68-4713-8E43-5E748B9E6B72}"/>
                </a:ext>
              </a:extLst>
            </p:cNvPr>
            <p:cNvSpPr>
              <a:spLocks noChangeArrowheads="1"/>
            </p:cNvSpPr>
            <p:nvPr/>
          </p:nvSpPr>
          <p:spPr bwMode="auto">
            <a:xfrm>
              <a:off x="7834844" y="5635793"/>
              <a:ext cx="497964" cy="27858"/>
            </a:xfrm>
            <a:prstGeom prst="rect">
              <a:avLst/>
            </a:prstGeom>
            <a:solidFill>
              <a:srgbClr val="5D2D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9" name="Freeform 62">
              <a:extLst>
                <a:ext uri="{FF2B5EF4-FFF2-40B4-BE49-F238E27FC236}">
                  <a16:creationId xmlns:a16="http://schemas.microsoft.com/office/drawing/2014/main" id="{14DEEBB7-4822-450D-A7DD-A07451845EE4}"/>
                </a:ext>
              </a:extLst>
            </p:cNvPr>
            <p:cNvSpPr>
              <a:spLocks/>
            </p:cNvSpPr>
            <p:nvPr/>
          </p:nvSpPr>
          <p:spPr bwMode="auto">
            <a:xfrm>
              <a:off x="8531297" y="5461679"/>
              <a:ext cx="491000" cy="177596"/>
            </a:xfrm>
            <a:custGeom>
              <a:avLst/>
              <a:gdLst>
                <a:gd name="T0" fmla="*/ 72 w 282"/>
                <a:gd name="T1" fmla="*/ 0 h 102"/>
                <a:gd name="T2" fmla="*/ 172 w 282"/>
                <a:gd name="T3" fmla="*/ 30 h 102"/>
                <a:gd name="T4" fmla="*/ 172 w 282"/>
                <a:gd name="T5" fmla="*/ 30 h 102"/>
                <a:gd name="T6" fmla="*/ 186 w 282"/>
                <a:gd name="T7" fmla="*/ 30 h 102"/>
                <a:gd name="T8" fmla="*/ 198 w 282"/>
                <a:gd name="T9" fmla="*/ 28 h 102"/>
                <a:gd name="T10" fmla="*/ 214 w 282"/>
                <a:gd name="T11" fmla="*/ 30 h 102"/>
                <a:gd name="T12" fmla="*/ 230 w 282"/>
                <a:gd name="T13" fmla="*/ 32 h 102"/>
                <a:gd name="T14" fmla="*/ 246 w 282"/>
                <a:gd name="T15" fmla="*/ 38 h 102"/>
                <a:gd name="T16" fmla="*/ 254 w 282"/>
                <a:gd name="T17" fmla="*/ 42 h 102"/>
                <a:gd name="T18" fmla="*/ 260 w 282"/>
                <a:gd name="T19" fmla="*/ 48 h 102"/>
                <a:gd name="T20" fmla="*/ 264 w 282"/>
                <a:gd name="T21" fmla="*/ 54 h 102"/>
                <a:gd name="T22" fmla="*/ 268 w 282"/>
                <a:gd name="T23" fmla="*/ 62 h 102"/>
                <a:gd name="T24" fmla="*/ 268 w 282"/>
                <a:gd name="T25" fmla="*/ 62 h 102"/>
                <a:gd name="T26" fmla="*/ 282 w 282"/>
                <a:gd name="T27" fmla="*/ 102 h 102"/>
                <a:gd name="T28" fmla="*/ 282 w 282"/>
                <a:gd name="T29" fmla="*/ 102 h 102"/>
                <a:gd name="T30" fmla="*/ 0 w 282"/>
                <a:gd name="T31" fmla="*/ 102 h 102"/>
                <a:gd name="T32" fmla="*/ 0 w 282"/>
                <a:gd name="T33" fmla="*/ 102 h 102"/>
                <a:gd name="T34" fmla="*/ 0 w 282"/>
                <a:gd name="T35" fmla="*/ 76 h 102"/>
                <a:gd name="T36" fmla="*/ 2 w 282"/>
                <a:gd name="T37" fmla="*/ 44 h 102"/>
                <a:gd name="T38" fmla="*/ 6 w 282"/>
                <a:gd name="T39" fmla="*/ 6 h 102"/>
                <a:gd name="T40" fmla="*/ 72 w 282"/>
                <a:gd name="T4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2" h="102">
                  <a:moveTo>
                    <a:pt x="72" y="0"/>
                  </a:moveTo>
                  <a:lnTo>
                    <a:pt x="172" y="30"/>
                  </a:lnTo>
                  <a:lnTo>
                    <a:pt x="172" y="30"/>
                  </a:lnTo>
                  <a:lnTo>
                    <a:pt x="186" y="30"/>
                  </a:lnTo>
                  <a:lnTo>
                    <a:pt x="198" y="28"/>
                  </a:lnTo>
                  <a:lnTo>
                    <a:pt x="214" y="30"/>
                  </a:lnTo>
                  <a:lnTo>
                    <a:pt x="230" y="32"/>
                  </a:lnTo>
                  <a:lnTo>
                    <a:pt x="246" y="38"/>
                  </a:lnTo>
                  <a:lnTo>
                    <a:pt x="254" y="42"/>
                  </a:lnTo>
                  <a:lnTo>
                    <a:pt x="260" y="48"/>
                  </a:lnTo>
                  <a:lnTo>
                    <a:pt x="264" y="54"/>
                  </a:lnTo>
                  <a:lnTo>
                    <a:pt x="268" y="62"/>
                  </a:lnTo>
                  <a:lnTo>
                    <a:pt x="268" y="62"/>
                  </a:lnTo>
                  <a:lnTo>
                    <a:pt x="282" y="102"/>
                  </a:lnTo>
                  <a:lnTo>
                    <a:pt x="282" y="102"/>
                  </a:lnTo>
                  <a:lnTo>
                    <a:pt x="0" y="102"/>
                  </a:lnTo>
                  <a:lnTo>
                    <a:pt x="0" y="102"/>
                  </a:lnTo>
                  <a:lnTo>
                    <a:pt x="0" y="76"/>
                  </a:lnTo>
                  <a:lnTo>
                    <a:pt x="2" y="44"/>
                  </a:lnTo>
                  <a:lnTo>
                    <a:pt x="6" y="6"/>
                  </a:lnTo>
                  <a:lnTo>
                    <a:pt x="72" y="0"/>
                  </a:lnTo>
                  <a:close/>
                </a:path>
              </a:pathLst>
            </a:custGeom>
            <a:solidFill>
              <a:srgbClr val="5D2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 name="Freeform 63">
              <a:extLst>
                <a:ext uri="{FF2B5EF4-FFF2-40B4-BE49-F238E27FC236}">
                  <a16:creationId xmlns:a16="http://schemas.microsoft.com/office/drawing/2014/main" id="{D93D1AE4-120E-42B1-B43C-F7C7C8CDD450}"/>
                </a:ext>
              </a:extLst>
            </p:cNvPr>
            <p:cNvSpPr>
              <a:spLocks/>
            </p:cNvSpPr>
            <p:nvPr/>
          </p:nvSpPr>
          <p:spPr bwMode="auto">
            <a:xfrm>
              <a:off x="8531297" y="5461679"/>
              <a:ext cx="491000" cy="177596"/>
            </a:xfrm>
            <a:custGeom>
              <a:avLst/>
              <a:gdLst>
                <a:gd name="T0" fmla="*/ 72 w 282"/>
                <a:gd name="T1" fmla="*/ 0 h 102"/>
                <a:gd name="T2" fmla="*/ 172 w 282"/>
                <a:gd name="T3" fmla="*/ 30 h 102"/>
                <a:gd name="T4" fmla="*/ 172 w 282"/>
                <a:gd name="T5" fmla="*/ 30 h 102"/>
                <a:gd name="T6" fmla="*/ 186 w 282"/>
                <a:gd name="T7" fmla="*/ 30 h 102"/>
                <a:gd name="T8" fmla="*/ 198 w 282"/>
                <a:gd name="T9" fmla="*/ 28 h 102"/>
                <a:gd name="T10" fmla="*/ 214 w 282"/>
                <a:gd name="T11" fmla="*/ 30 h 102"/>
                <a:gd name="T12" fmla="*/ 230 w 282"/>
                <a:gd name="T13" fmla="*/ 32 h 102"/>
                <a:gd name="T14" fmla="*/ 246 w 282"/>
                <a:gd name="T15" fmla="*/ 38 h 102"/>
                <a:gd name="T16" fmla="*/ 254 w 282"/>
                <a:gd name="T17" fmla="*/ 42 h 102"/>
                <a:gd name="T18" fmla="*/ 260 w 282"/>
                <a:gd name="T19" fmla="*/ 48 h 102"/>
                <a:gd name="T20" fmla="*/ 264 w 282"/>
                <a:gd name="T21" fmla="*/ 54 h 102"/>
                <a:gd name="T22" fmla="*/ 268 w 282"/>
                <a:gd name="T23" fmla="*/ 62 h 102"/>
                <a:gd name="T24" fmla="*/ 268 w 282"/>
                <a:gd name="T25" fmla="*/ 62 h 102"/>
                <a:gd name="T26" fmla="*/ 282 w 282"/>
                <a:gd name="T27" fmla="*/ 102 h 102"/>
                <a:gd name="T28" fmla="*/ 282 w 282"/>
                <a:gd name="T29" fmla="*/ 102 h 102"/>
                <a:gd name="T30" fmla="*/ 0 w 282"/>
                <a:gd name="T31" fmla="*/ 102 h 102"/>
                <a:gd name="T32" fmla="*/ 0 w 282"/>
                <a:gd name="T33" fmla="*/ 102 h 102"/>
                <a:gd name="T34" fmla="*/ 0 w 282"/>
                <a:gd name="T35" fmla="*/ 76 h 102"/>
                <a:gd name="T36" fmla="*/ 2 w 282"/>
                <a:gd name="T37" fmla="*/ 44 h 102"/>
                <a:gd name="T38" fmla="*/ 6 w 282"/>
                <a:gd name="T39" fmla="*/ 6 h 102"/>
                <a:gd name="T40" fmla="*/ 72 w 282"/>
                <a:gd name="T4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2" h="102">
                  <a:moveTo>
                    <a:pt x="72" y="0"/>
                  </a:moveTo>
                  <a:lnTo>
                    <a:pt x="172" y="30"/>
                  </a:lnTo>
                  <a:lnTo>
                    <a:pt x="172" y="30"/>
                  </a:lnTo>
                  <a:lnTo>
                    <a:pt x="186" y="30"/>
                  </a:lnTo>
                  <a:lnTo>
                    <a:pt x="198" y="28"/>
                  </a:lnTo>
                  <a:lnTo>
                    <a:pt x="214" y="30"/>
                  </a:lnTo>
                  <a:lnTo>
                    <a:pt x="230" y="32"/>
                  </a:lnTo>
                  <a:lnTo>
                    <a:pt x="246" y="38"/>
                  </a:lnTo>
                  <a:lnTo>
                    <a:pt x="254" y="42"/>
                  </a:lnTo>
                  <a:lnTo>
                    <a:pt x="260" y="48"/>
                  </a:lnTo>
                  <a:lnTo>
                    <a:pt x="264" y="54"/>
                  </a:lnTo>
                  <a:lnTo>
                    <a:pt x="268" y="62"/>
                  </a:lnTo>
                  <a:lnTo>
                    <a:pt x="268" y="62"/>
                  </a:lnTo>
                  <a:lnTo>
                    <a:pt x="282" y="102"/>
                  </a:lnTo>
                  <a:lnTo>
                    <a:pt x="282" y="102"/>
                  </a:lnTo>
                  <a:lnTo>
                    <a:pt x="0" y="102"/>
                  </a:lnTo>
                  <a:lnTo>
                    <a:pt x="0" y="102"/>
                  </a:lnTo>
                  <a:lnTo>
                    <a:pt x="0" y="76"/>
                  </a:lnTo>
                  <a:lnTo>
                    <a:pt x="2" y="44"/>
                  </a:lnTo>
                  <a:lnTo>
                    <a:pt x="6" y="6"/>
                  </a:lnTo>
                  <a:lnTo>
                    <a:pt x="72" y="0"/>
                  </a:lnTo>
                  <a:close/>
                </a:path>
              </a:pathLst>
            </a:custGeom>
            <a:solidFill>
              <a:srgbClr val="5D2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 name="Rectangle 64">
              <a:extLst>
                <a:ext uri="{FF2B5EF4-FFF2-40B4-BE49-F238E27FC236}">
                  <a16:creationId xmlns:a16="http://schemas.microsoft.com/office/drawing/2014/main" id="{2463316E-D6BB-413D-BE12-707A9490D3DD}"/>
                </a:ext>
              </a:extLst>
            </p:cNvPr>
            <p:cNvSpPr>
              <a:spLocks noChangeArrowheads="1"/>
            </p:cNvSpPr>
            <p:nvPr/>
          </p:nvSpPr>
          <p:spPr bwMode="auto">
            <a:xfrm>
              <a:off x="8531297" y="5635793"/>
              <a:ext cx="497964" cy="27858"/>
            </a:xfrm>
            <a:prstGeom prst="rect">
              <a:avLst/>
            </a:prstGeom>
            <a:solidFill>
              <a:srgbClr val="5D2D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2" name="Rectangle 65">
              <a:extLst>
                <a:ext uri="{FF2B5EF4-FFF2-40B4-BE49-F238E27FC236}">
                  <a16:creationId xmlns:a16="http://schemas.microsoft.com/office/drawing/2014/main" id="{19263C67-DC1A-452E-96A9-11080B73800C}"/>
                </a:ext>
              </a:extLst>
            </p:cNvPr>
            <p:cNvSpPr>
              <a:spLocks noChangeArrowheads="1"/>
            </p:cNvSpPr>
            <p:nvPr/>
          </p:nvSpPr>
          <p:spPr bwMode="auto">
            <a:xfrm>
              <a:off x="8531297" y="5635793"/>
              <a:ext cx="497964" cy="27858"/>
            </a:xfrm>
            <a:prstGeom prst="rect">
              <a:avLst/>
            </a:prstGeom>
            <a:solidFill>
              <a:srgbClr val="5D2D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3" name="Freeform 66">
              <a:extLst>
                <a:ext uri="{FF2B5EF4-FFF2-40B4-BE49-F238E27FC236}">
                  <a16:creationId xmlns:a16="http://schemas.microsoft.com/office/drawing/2014/main" id="{8D432641-AC49-4DED-866A-B7271B30FB2E}"/>
                </a:ext>
              </a:extLst>
            </p:cNvPr>
            <p:cNvSpPr>
              <a:spLocks/>
            </p:cNvSpPr>
            <p:nvPr/>
          </p:nvSpPr>
          <p:spPr bwMode="auto">
            <a:xfrm>
              <a:off x="7838326" y="2466930"/>
              <a:ext cx="261170" cy="525822"/>
            </a:xfrm>
            <a:custGeom>
              <a:avLst/>
              <a:gdLst>
                <a:gd name="T0" fmla="*/ 100 w 150"/>
                <a:gd name="T1" fmla="*/ 0 h 302"/>
                <a:gd name="T2" fmla="*/ 100 w 150"/>
                <a:gd name="T3" fmla="*/ 0 h 302"/>
                <a:gd name="T4" fmla="*/ 78 w 150"/>
                <a:gd name="T5" fmla="*/ 2 h 302"/>
                <a:gd name="T6" fmla="*/ 54 w 150"/>
                <a:gd name="T7" fmla="*/ 8 h 302"/>
                <a:gd name="T8" fmla="*/ 42 w 150"/>
                <a:gd name="T9" fmla="*/ 14 h 302"/>
                <a:gd name="T10" fmla="*/ 30 w 150"/>
                <a:gd name="T11" fmla="*/ 20 h 302"/>
                <a:gd name="T12" fmla="*/ 22 w 150"/>
                <a:gd name="T13" fmla="*/ 26 h 302"/>
                <a:gd name="T14" fmla="*/ 14 w 150"/>
                <a:gd name="T15" fmla="*/ 34 h 302"/>
                <a:gd name="T16" fmla="*/ 14 w 150"/>
                <a:gd name="T17" fmla="*/ 34 h 302"/>
                <a:gd name="T18" fmla="*/ 10 w 150"/>
                <a:gd name="T19" fmla="*/ 44 h 302"/>
                <a:gd name="T20" fmla="*/ 8 w 150"/>
                <a:gd name="T21" fmla="*/ 58 h 302"/>
                <a:gd name="T22" fmla="*/ 8 w 150"/>
                <a:gd name="T23" fmla="*/ 84 h 302"/>
                <a:gd name="T24" fmla="*/ 8 w 150"/>
                <a:gd name="T25" fmla="*/ 84 h 302"/>
                <a:gd name="T26" fmla="*/ 4 w 150"/>
                <a:gd name="T27" fmla="*/ 138 h 302"/>
                <a:gd name="T28" fmla="*/ 2 w 150"/>
                <a:gd name="T29" fmla="*/ 166 h 302"/>
                <a:gd name="T30" fmla="*/ 0 w 150"/>
                <a:gd name="T31" fmla="*/ 194 h 302"/>
                <a:gd name="T32" fmla="*/ 2 w 150"/>
                <a:gd name="T33" fmla="*/ 224 h 302"/>
                <a:gd name="T34" fmla="*/ 4 w 150"/>
                <a:gd name="T35" fmla="*/ 250 h 302"/>
                <a:gd name="T36" fmla="*/ 12 w 150"/>
                <a:gd name="T37" fmla="*/ 278 h 302"/>
                <a:gd name="T38" fmla="*/ 16 w 150"/>
                <a:gd name="T39" fmla="*/ 290 h 302"/>
                <a:gd name="T40" fmla="*/ 24 w 150"/>
                <a:gd name="T41" fmla="*/ 302 h 302"/>
                <a:gd name="T42" fmla="*/ 24 w 150"/>
                <a:gd name="T43" fmla="*/ 302 h 302"/>
                <a:gd name="T44" fmla="*/ 24 w 150"/>
                <a:gd name="T45" fmla="*/ 292 h 302"/>
                <a:gd name="T46" fmla="*/ 26 w 150"/>
                <a:gd name="T47" fmla="*/ 274 h 302"/>
                <a:gd name="T48" fmla="*/ 32 w 150"/>
                <a:gd name="T49" fmla="*/ 240 h 302"/>
                <a:gd name="T50" fmla="*/ 32 w 150"/>
                <a:gd name="T51" fmla="*/ 240 h 302"/>
                <a:gd name="T52" fmla="*/ 34 w 150"/>
                <a:gd name="T53" fmla="*/ 218 h 302"/>
                <a:gd name="T54" fmla="*/ 38 w 150"/>
                <a:gd name="T55" fmla="*/ 198 h 302"/>
                <a:gd name="T56" fmla="*/ 46 w 150"/>
                <a:gd name="T57" fmla="*/ 156 h 302"/>
                <a:gd name="T58" fmla="*/ 46 w 150"/>
                <a:gd name="T59" fmla="*/ 156 h 302"/>
                <a:gd name="T60" fmla="*/ 52 w 150"/>
                <a:gd name="T61" fmla="*/ 136 h 302"/>
                <a:gd name="T62" fmla="*/ 58 w 150"/>
                <a:gd name="T63" fmla="*/ 118 h 302"/>
                <a:gd name="T64" fmla="*/ 62 w 150"/>
                <a:gd name="T65" fmla="*/ 112 h 302"/>
                <a:gd name="T66" fmla="*/ 68 w 150"/>
                <a:gd name="T67" fmla="*/ 104 h 302"/>
                <a:gd name="T68" fmla="*/ 74 w 150"/>
                <a:gd name="T69" fmla="*/ 98 h 302"/>
                <a:gd name="T70" fmla="*/ 84 w 150"/>
                <a:gd name="T71" fmla="*/ 92 h 302"/>
                <a:gd name="T72" fmla="*/ 84 w 150"/>
                <a:gd name="T73" fmla="*/ 92 h 302"/>
                <a:gd name="T74" fmla="*/ 102 w 150"/>
                <a:gd name="T75" fmla="*/ 88 h 302"/>
                <a:gd name="T76" fmla="*/ 124 w 150"/>
                <a:gd name="T77" fmla="*/ 82 h 302"/>
                <a:gd name="T78" fmla="*/ 134 w 150"/>
                <a:gd name="T79" fmla="*/ 78 h 302"/>
                <a:gd name="T80" fmla="*/ 142 w 150"/>
                <a:gd name="T81" fmla="*/ 74 h 302"/>
                <a:gd name="T82" fmla="*/ 148 w 150"/>
                <a:gd name="T83" fmla="*/ 68 h 302"/>
                <a:gd name="T84" fmla="*/ 150 w 150"/>
                <a:gd name="T85" fmla="*/ 60 h 302"/>
                <a:gd name="T86" fmla="*/ 150 w 150"/>
                <a:gd name="T87" fmla="*/ 60 h 302"/>
                <a:gd name="T88" fmla="*/ 148 w 150"/>
                <a:gd name="T89" fmla="*/ 52 h 302"/>
                <a:gd name="T90" fmla="*/ 142 w 150"/>
                <a:gd name="T91" fmla="*/ 42 h 302"/>
                <a:gd name="T92" fmla="*/ 136 w 150"/>
                <a:gd name="T93" fmla="*/ 34 h 302"/>
                <a:gd name="T94" fmla="*/ 132 w 150"/>
                <a:gd name="T95" fmla="*/ 26 h 302"/>
                <a:gd name="T96" fmla="*/ 100 w 150"/>
                <a:gd name="T97"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0" h="302">
                  <a:moveTo>
                    <a:pt x="100" y="0"/>
                  </a:moveTo>
                  <a:lnTo>
                    <a:pt x="100" y="0"/>
                  </a:lnTo>
                  <a:lnTo>
                    <a:pt x="78" y="2"/>
                  </a:lnTo>
                  <a:lnTo>
                    <a:pt x="54" y="8"/>
                  </a:lnTo>
                  <a:lnTo>
                    <a:pt x="42" y="14"/>
                  </a:lnTo>
                  <a:lnTo>
                    <a:pt x="30" y="20"/>
                  </a:lnTo>
                  <a:lnTo>
                    <a:pt x="22" y="26"/>
                  </a:lnTo>
                  <a:lnTo>
                    <a:pt x="14" y="34"/>
                  </a:lnTo>
                  <a:lnTo>
                    <a:pt x="14" y="34"/>
                  </a:lnTo>
                  <a:lnTo>
                    <a:pt x="10" y="44"/>
                  </a:lnTo>
                  <a:lnTo>
                    <a:pt x="8" y="58"/>
                  </a:lnTo>
                  <a:lnTo>
                    <a:pt x="8" y="84"/>
                  </a:lnTo>
                  <a:lnTo>
                    <a:pt x="8" y="84"/>
                  </a:lnTo>
                  <a:lnTo>
                    <a:pt x="4" y="138"/>
                  </a:lnTo>
                  <a:lnTo>
                    <a:pt x="2" y="166"/>
                  </a:lnTo>
                  <a:lnTo>
                    <a:pt x="0" y="194"/>
                  </a:lnTo>
                  <a:lnTo>
                    <a:pt x="2" y="224"/>
                  </a:lnTo>
                  <a:lnTo>
                    <a:pt x="4" y="250"/>
                  </a:lnTo>
                  <a:lnTo>
                    <a:pt x="12" y="278"/>
                  </a:lnTo>
                  <a:lnTo>
                    <a:pt x="16" y="290"/>
                  </a:lnTo>
                  <a:lnTo>
                    <a:pt x="24" y="302"/>
                  </a:lnTo>
                  <a:lnTo>
                    <a:pt x="24" y="302"/>
                  </a:lnTo>
                  <a:lnTo>
                    <a:pt x="24" y="292"/>
                  </a:lnTo>
                  <a:lnTo>
                    <a:pt x="26" y="274"/>
                  </a:lnTo>
                  <a:lnTo>
                    <a:pt x="32" y="240"/>
                  </a:lnTo>
                  <a:lnTo>
                    <a:pt x="32" y="240"/>
                  </a:lnTo>
                  <a:lnTo>
                    <a:pt x="34" y="218"/>
                  </a:lnTo>
                  <a:lnTo>
                    <a:pt x="38" y="198"/>
                  </a:lnTo>
                  <a:lnTo>
                    <a:pt x="46" y="156"/>
                  </a:lnTo>
                  <a:lnTo>
                    <a:pt x="46" y="156"/>
                  </a:lnTo>
                  <a:lnTo>
                    <a:pt x="52" y="136"/>
                  </a:lnTo>
                  <a:lnTo>
                    <a:pt x="58" y="118"/>
                  </a:lnTo>
                  <a:lnTo>
                    <a:pt x="62" y="112"/>
                  </a:lnTo>
                  <a:lnTo>
                    <a:pt x="68" y="104"/>
                  </a:lnTo>
                  <a:lnTo>
                    <a:pt x="74" y="98"/>
                  </a:lnTo>
                  <a:lnTo>
                    <a:pt x="84" y="92"/>
                  </a:lnTo>
                  <a:lnTo>
                    <a:pt x="84" y="92"/>
                  </a:lnTo>
                  <a:lnTo>
                    <a:pt x="102" y="88"/>
                  </a:lnTo>
                  <a:lnTo>
                    <a:pt x="124" y="82"/>
                  </a:lnTo>
                  <a:lnTo>
                    <a:pt x="134" y="78"/>
                  </a:lnTo>
                  <a:lnTo>
                    <a:pt x="142" y="74"/>
                  </a:lnTo>
                  <a:lnTo>
                    <a:pt x="148" y="68"/>
                  </a:lnTo>
                  <a:lnTo>
                    <a:pt x="150" y="60"/>
                  </a:lnTo>
                  <a:lnTo>
                    <a:pt x="150" y="60"/>
                  </a:lnTo>
                  <a:lnTo>
                    <a:pt x="148" y="52"/>
                  </a:lnTo>
                  <a:lnTo>
                    <a:pt x="142" y="42"/>
                  </a:lnTo>
                  <a:lnTo>
                    <a:pt x="136" y="34"/>
                  </a:lnTo>
                  <a:lnTo>
                    <a:pt x="132" y="26"/>
                  </a:lnTo>
                  <a:lnTo>
                    <a:pt x="100" y="0"/>
                  </a:lnTo>
                  <a:close/>
                </a:path>
              </a:pathLst>
            </a:custGeom>
            <a:solidFill>
              <a:srgbClr val="4E3115"/>
            </a:solidFill>
            <a:ln>
              <a:noFill/>
            </a:ln>
          </p:spPr>
          <p:txBody>
            <a:bodyPr vert="horz" wrap="square" lIns="91440" tIns="45720" rIns="91440" bIns="45720" numCol="1" anchor="t" anchorCtr="0" compatLnSpc="1">
              <a:prstTxWarp prst="textNoShape">
                <a:avLst/>
              </a:prstTxWarp>
            </a:bodyPr>
            <a:lstStyle/>
            <a:p>
              <a:endParaRPr lang="en-AU"/>
            </a:p>
          </p:txBody>
        </p:sp>
        <p:sp>
          <p:nvSpPr>
            <p:cNvPr id="64" name="Freeform 68">
              <a:extLst>
                <a:ext uri="{FF2B5EF4-FFF2-40B4-BE49-F238E27FC236}">
                  <a16:creationId xmlns:a16="http://schemas.microsoft.com/office/drawing/2014/main" id="{2A4171EB-5A53-4BDB-9E9D-A7CF5949EC3C}"/>
                </a:ext>
              </a:extLst>
            </p:cNvPr>
            <p:cNvSpPr>
              <a:spLocks/>
            </p:cNvSpPr>
            <p:nvPr/>
          </p:nvSpPr>
          <p:spPr bwMode="auto">
            <a:xfrm>
              <a:off x="7873149" y="2550505"/>
              <a:ext cx="222865" cy="417872"/>
            </a:xfrm>
            <a:custGeom>
              <a:avLst/>
              <a:gdLst>
                <a:gd name="T0" fmla="*/ 128 w 128"/>
                <a:gd name="T1" fmla="*/ 20 h 240"/>
                <a:gd name="T2" fmla="*/ 128 w 128"/>
                <a:gd name="T3" fmla="*/ 20 h 240"/>
                <a:gd name="T4" fmla="*/ 116 w 128"/>
                <a:gd name="T5" fmla="*/ 6 h 240"/>
                <a:gd name="T6" fmla="*/ 108 w 128"/>
                <a:gd name="T7" fmla="*/ 2 h 240"/>
                <a:gd name="T8" fmla="*/ 102 w 128"/>
                <a:gd name="T9" fmla="*/ 0 h 240"/>
                <a:gd name="T10" fmla="*/ 102 w 128"/>
                <a:gd name="T11" fmla="*/ 0 h 240"/>
                <a:gd name="T12" fmla="*/ 94 w 128"/>
                <a:gd name="T13" fmla="*/ 2 h 240"/>
                <a:gd name="T14" fmla="*/ 86 w 128"/>
                <a:gd name="T15" fmla="*/ 6 h 240"/>
                <a:gd name="T16" fmla="*/ 72 w 128"/>
                <a:gd name="T17" fmla="*/ 16 h 240"/>
                <a:gd name="T18" fmla="*/ 72 w 128"/>
                <a:gd name="T19" fmla="*/ 16 h 240"/>
                <a:gd name="T20" fmla="*/ 52 w 128"/>
                <a:gd name="T21" fmla="*/ 24 h 240"/>
                <a:gd name="T22" fmla="*/ 36 w 128"/>
                <a:gd name="T23" fmla="*/ 32 h 240"/>
                <a:gd name="T24" fmla="*/ 28 w 128"/>
                <a:gd name="T25" fmla="*/ 36 h 240"/>
                <a:gd name="T26" fmla="*/ 20 w 128"/>
                <a:gd name="T27" fmla="*/ 42 h 240"/>
                <a:gd name="T28" fmla="*/ 14 w 128"/>
                <a:gd name="T29" fmla="*/ 50 h 240"/>
                <a:gd name="T30" fmla="*/ 10 w 128"/>
                <a:gd name="T31" fmla="*/ 60 h 240"/>
                <a:gd name="T32" fmla="*/ 10 w 128"/>
                <a:gd name="T33" fmla="*/ 60 h 240"/>
                <a:gd name="T34" fmla="*/ 6 w 128"/>
                <a:gd name="T35" fmla="*/ 80 h 240"/>
                <a:gd name="T36" fmla="*/ 2 w 128"/>
                <a:gd name="T37" fmla="*/ 100 h 240"/>
                <a:gd name="T38" fmla="*/ 2 w 128"/>
                <a:gd name="T39" fmla="*/ 144 h 240"/>
                <a:gd name="T40" fmla="*/ 2 w 128"/>
                <a:gd name="T41" fmla="*/ 144 h 240"/>
                <a:gd name="T42" fmla="*/ 0 w 128"/>
                <a:gd name="T43" fmla="*/ 192 h 240"/>
                <a:gd name="T44" fmla="*/ 0 w 128"/>
                <a:gd name="T45" fmla="*/ 218 h 240"/>
                <a:gd name="T46" fmla="*/ 2 w 128"/>
                <a:gd name="T47" fmla="*/ 230 h 240"/>
                <a:gd name="T48" fmla="*/ 4 w 128"/>
                <a:gd name="T49" fmla="*/ 240 h 240"/>
                <a:gd name="T50" fmla="*/ 4 w 128"/>
                <a:gd name="T51" fmla="*/ 240 h 240"/>
                <a:gd name="T52" fmla="*/ 12 w 128"/>
                <a:gd name="T53" fmla="*/ 192 h 240"/>
                <a:gd name="T54" fmla="*/ 12 w 128"/>
                <a:gd name="T55" fmla="*/ 192 h 240"/>
                <a:gd name="T56" fmla="*/ 14 w 128"/>
                <a:gd name="T57" fmla="*/ 170 h 240"/>
                <a:gd name="T58" fmla="*/ 18 w 128"/>
                <a:gd name="T59" fmla="*/ 150 h 240"/>
                <a:gd name="T60" fmla="*/ 26 w 128"/>
                <a:gd name="T61" fmla="*/ 108 h 240"/>
                <a:gd name="T62" fmla="*/ 26 w 128"/>
                <a:gd name="T63" fmla="*/ 108 h 240"/>
                <a:gd name="T64" fmla="*/ 32 w 128"/>
                <a:gd name="T65" fmla="*/ 88 h 240"/>
                <a:gd name="T66" fmla="*/ 38 w 128"/>
                <a:gd name="T67" fmla="*/ 70 h 240"/>
                <a:gd name="T68" fmla="*/ 42 w 128"/>
                <a:gd name="T69" fmla="*/ 64 h 240"/>
                <a:gd name="T70" fmla="*/ 48 w 128"/>
                <a:gd name="T71" fmla="*/ 56 h 240"/>
                <a:gd name="T72" fmla="*/ 54 w 128"/>
                <a:gd name="T73" fmla="*/ 50 h 240"/>
                <a:gd name="T74" fmla="*/ 64 w 128"/>
                <a:gd name="T75" fmla="*/ 44 h 240"/>
                <a:gd name="T76" fmla="*/ 64 w 128"/>
                <a:gd name="T77" fmla="*/ 44 h 240"/>
                <a:gd name="T78" fmla="*/ 80 w 128"/>
                <a:gd name="T79" fmla="*/ 40 h 240"/>
                <a:gd name="T80" fmla="*/ 98 w 128"/>
                <a:gd name="T81" fmla="*/ 36 h 240"/>
                <a:gd name="T82" fmla="*/ 116 w 128"/>
                <a:gd name="T83" fmla="*/ 30 h 240"/>
                <a:gd name="T84" fmla="*/ 122 w 128"/>
                <a:gd name="T85" fmla="*/ 26 h 240"/>
                <a:gd name="T86" fmla="*/ 128 w 128"/>
                <a:gd name="T87" fmla="*/ 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240">
                  <a:moveTo>
                    <a:pt x="128" y="20"/>
                  </a:moveTo>
                  <a:lnTo>
                    <a:pt x="128" y="20"/>
                  </a:lnTo>
                  <a:lnTo>
                    <a:pt x="116" y="6"/>
                  </a:lnTo>
                  <a:lnTo>
                    <a:pt x="108" y="2"/>
                  </a:lnTo>
                  <a:lnTo>
                    <a:pt x="102" y="0"/>
                  </a:lnTo>
                  <a:lnTo>
                    <a:pt x="102" y="0"/>
                  </a:lnTo>
                  <a:lnTo>
                    <a:pt x="94" y="2"/>
                  </a:lnTo>
                  <a:lnTo>
                    <a:pt x="86" y="6"/>
                  </a:lnTo>
                  <a:lnTo>
                    <a:pt x="72" y="16"/>
                  </a:lnTo>
                  <a:lnTo>
                    <a:pt x="72" y="16"/>
                  </a:lnTo>
                  <a:lnTo>
                    <a:pt x="52" y="24"/>
                  </a:lnTo>
                  <a:lnTo>
                    <a:pt x="36" y="32"/>
                  </a:lnTo>
                  <a:lnTo>
                    <a:pt x="28" y="36"/>
                  </a:lnTo>
                  <a:lnTo>
                    <a:pt x="20" y="42"/>
                  </a:lnTo>
                  <a:lnTo>
                    <a:pt x="14" y="50"/>
                  </a:lnTo>
                  <a:lnTo>
                    <a:pt x="10" y="60"/>
                  </a:lnTo>
                  <a:lnTo>
                    <a:pt x="10" y="60"/>
                  </a:lnTo>
                  <a:lnTo>
                    <a:pt x="6" y="80"/>
                  </a:lnTo>
                  <a:lnTo>
                    <a:pt x="2" y="100"/>
                  </a:lnTo>
                  <a:lnTo>
                    <a:pt x="2" y="144"/>
                  </a:lnTo>
                  <a:lnTo>
                    <a:pt x="2" y="144"/>
                  </a:lnTo>
                  <a:lnTo>
                    <a:pt x="0" y="192"/>
                  </a:lnTo>
                  <a:lnTo>
                    <a:pt x="0" y="218"/>
                  </a:lnTo>
                  <a:lnTo>
                    <a:pt x="2" y="230"/>
                  </a:lnTo>
                  <a:lnTo>
                    <a:pt x="4" y="240"/>
                  </a:lnTo>
                  <a:lnTo>
                    <a:pt x="4" y="240"/>
                  </a:lnTo>
                  <a:lnTo>
                    <a:pt x="12" y="192"/>
                  </a:lnTo>
                  <a:lnTo>
                    <a:pt x="12" y="192"/>
                  </a:lnTo>
                  <a:lnTo>
                    <a:pt x="14" y="170"/>
                  </a:lnTo>
                  <a:lnTo>
                    <a:pt x="18" y="150"/>
                  </a:lnTo>
                  <a:lnTo>
                    <a:pt x="26" y="108"/>
                  </a:lnTo>
                  <a:lnTo>
                    <a:pt x="26" y="108"/>
                  </a:lnTo>
                  <a:lnTo>
                    <a:pt x="32" y="88"/>
                  </a:lnTo>
                  <a:lnTo>
                    <a:pt x="38" y="70"/>
                  </a:lnTo>
                  <a:lnTo>
                    <a:pt x="42" y="64"/>
                  </a:lnTo>
                  <a:lnTo>
                    <a:pt x="48" y="56"/>
                  </a:lnTo>
                  <a:lnTo>
                    <a:pt x="54" y="50"/>
                  </a:lnTo>
                  <a:lnTo>
                    <a:pt x="64" y="44"/>
                  </a:lnTo>
                  <a:lnTo>
                    <a:pt x="64" y="44"/>
                  </a:lnTo>
                  <a:lnTo>
                    <a:pt x="80" y="40"/>
                  </a:lnTo>
                  <a:lnTo>
                    <a:pt x="98" y="36"/>
                  </a:lnTo>
                  <a:lnTo>
                    <a:pt x="116" y="30"/>
                  </a:lnTo>
                  <a:lnTo>
                    <a:pt x="122" y="26"/>
                  </a:lnTo>
                  <a:lnTo>
                    <a:pt x="128" y="20"/>
                  </a:lnTo>
                  <a:close/>
                </a:path>
              </a:pathLst>
            </a:custGeom>
            <a:solidFill>
              <a:srgbClr val="CB8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5" name="Freeform 69">
              <a:extLst>
                <a:ext uri="{FF2B5EF4-FFF2-40B4-BE49-F238E27FC236}">
                  <a16:creationId xmlns:a16="http://schemas.microsoft.com/office/drawing/2014/main" id="{49C5507F-091C-4892-A14E-A79A52C1A271}"/>
                </a:ext>
              </a:extLst>
            </p:cNvPr>
            <p:cNvSpPr>
              <a:spLocks/>
            </p:cNvSpPr>
            <p:nvPr/>
          </p:nvSpPr>
          <p:spPr bwMode="auto">
            <a:xfrm>
              <a:off x="7873149" y="2550505"/>
              <a:ext cx="222865" cy="417872"/>
            </a:xfrm>
            <a:custGeom>
              <a:avLst/>
              <a:gdLst>
                <a:gd name="T0" fmla="*/ 128 w 128"/>
                <a:gd name="T1" fmla="*/ 20 h 240"/>
                <a:gd name="T2" fmla="*/ 128 w 128"/>
                <a:gd name="T3" fmla="*/ 20 h 240"/>
                <a:gd name="T4" fmla="*/ 116 w 128"/>
                <a:gd name="T5" fmla="*/ 6 h 240"/>
                <a:gd name="T6" fmla="*/ 108 w 128"/>
                <a:gd name="T7" fmla="*/ 2 h 240"/>
                <a:gd name="T8" fmla="*/ 102 w 128"/>
                <a:gd name="T9" fmla="*/ 0 h 240"/>
                <a:gd name="T10" fmla="*/ 102 w 128"/>
                <a:gd name="T11" fmla="*/ 0 h 240"/>
                <a:gd name="T12" fmla="*/ 94 w 128"/>
                <a:gd name="T13" fmla="*/ 2 h 240"/>
                <a:gd name="T14" fmla="*/ 86 w 128"/>
                <a:gd name="T15" fmla="*/ 6 h 240"/>
                <a:gd name="T16" fmla="*/ 72 w 128"/>
                <a:gd name="T17" fmla="*/ 16 h 240"/>
                <a:gd name="T18" fmla="*/ 72 w 128"/>
                <a:gd name="T19" fmla="*/ 16 h 240"/>
                <a:gd name="T20" fmla="*/ 52 w 128"/>
                <a:gd name="T21" fmla="*/ 24 h 240"/>
                <a:gd name="T22" fmla="*/ 36 w 128"/>
                <a:gd name="T23" fmla="*/ 32 h 240"/>
                <a:gd name="T24" fmla="*/ 28 w 128"/>
                <a:gd name="T25" fmla="*/ 36 h 240"/>
                <a:gd name="T26" fmla="*/ 20 w 128"/>
                <a:gd name="T27" fmla="*/ 42 h 240"/>
                <a:gd name="T28" fmla="*/ 14 w 128"/>
                <a:gd name="T29" fmla="*/ 50 h 240"/>
                <a:gd name="T30" fmla="*/ 10 w 128"/>
                <a:gd name="T31" fmla="*/ 60 h 240"/>
                <a:gd name="T32" fmla="*/ 10 w 128"/>
                <a:gd name="T33" fmla="*/ 60 h 240"/>
                <a:gd name="T34" fmla="*/ 6 w 128"/>
                <a:gd name="T35" fmla="*/ 80 h 240"/>
                <a:gd name="T36" fmla="*/ 2 w 128"/>
                <a:gd name="T37" fmla="*/ 100 h 240"/>
                <a:gd name="T38" fmla="*/ 2 w 128"/>
                <a:gd name="T39" fmla="*/ 144 h 240"/>
                <a:gd name="T40" fmla="*/ 2 w 128"/>
                <a:gd name="T41" fmla="*/ 144 h 240"/>
                <a:gd name="T42" fmla="*/ 0 w 128"/>
                <a:gd name="T43" fmla="*/ 192 h 240"/>
                <a:gd name="T44" fmla="*/ 0 w 128"/>
                <a:gd name="T45" fmla="*/ 218 h 240"/>
                <a:gd name="T46" fmla="*/ 2 w 128"/>
                <a:gd name="T47" fmla="*/ 230 h 240"/>
                <a:gd name="T48" fmla="*/ 4 w 128"/>
                <a:gd name="T49" fmla="*/ 240 h 240"/>
                <a:gd name="T50" fmla="*/ 4 w 128"/>
                <a:gd name="T51" fmla="*/ 240 h 240"/>
                <a:gd name="T52" fmla="*/ 12 w 128"/>
                <a:gd name="T53" fmla="*/ 192 h 240"/>
                <a:gd name="T54" fmla="*/ 12 w 128"/>
                <a:gd name="T55" fmla="*/ 192 h 240"/>
                <a:gd name="T56" fmla="*/ 14 w 128"/>
                <a:gd name="T57" fmla="*/ 170 h 240"/>
                <a:gd name="T58" fmla="*/ 18 w 128"/>
                <a:gd name="T59" fmla="*/ 150 h 240"/>
                <a:gd name="T60" fmla="*/ 26 w 128"/>
                <a:gd name="T61" fmla="*/ 108 h 240"/>
                <a:gd name="T62" fmla="*/ 26 w 128"/>
                <a:gd name="T63" fmla="*/ 108 h 240"/>
                <a:gd name="T64" fmla="*/ 32 w 128"/>
                <a:gd name="T65" fmla="*/ 88 h 240"/>
                <a:gd name="T66" fmla="*/ 38 w 128"/>
                <a:gd name="T67" fmla="*/ 70 h 240"/>
                <a:gd name="T68" fmla="*/ 42 w 128"/>
                <a:gd name="T69" fmla="*/ 64 h 240"/>
                <a:gd name="T70" fmla="*/ 48 w 128"/>
                <a:gd name="T71" fmla="*/ 56 h 240"/>
                <a:gd name="T72" fmla="*/ 54 w 128"/>
                <a:gd name="T73" fmla="*/ 50 h 240"/>
                <a:gd name="T74" fmla="*/ 64 w 128"/>
                <a:gd name="T75" fmla="*/ 44 h 240"/>
                <a:gd name="T76" fmla="*/ 64 w 128"/>
                <a:gd name="T77" fmla="*/ 44 h 240"/>
                <a:gd name="T78" fmla="*/ 80 w 128"/>
                <a:gd name="T79" fmla="*/ 40 h 240"/>
                <a:gd name="T80" fmla="*/ 98 w 128"/>
                <a:gd name="T81" fmla="*/ 36 h 240"/>
                <a:gd name="T82" fmla="*/ 116 w 128"/>
                <a:gd name="T83" fmla="*/ 30 h 240"/>
                <a:gd name="T84" fmla="*/ 122 w 128"/>
                <a:gd name="T85" fmla="*/ 26 h 240"/>
                <a:gd name="T86" fmla="*/ 128 w 128"/>
                <a:gd name="T87" fmla="*/ 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240">
                  <a:moveTo>
                    <a:pt x="128" y="20"/>
                  </a:moveTo>
                  <a:lnTo>
                    <a:pt x="128" y="20"/>
                  </a:lnTo>
                  <a:lnTo>
                    <a:pt x="116" y="6"/>
                  </a:lnTo>
                  <a:lnTo>
                    <a:pt x="108" y="2"/>
                  </a:lnTo>
                  <a:lnTo>
                    <a:pt x="102" y="0"/>
                  </a:lnTo>
                  <a:lnTo>
                    <a:pt x="102" y="0"/>
                  </a:lnTo>
                  <a:lnTo>
                    <a:pt x="94" y="2"/>
                  </a:lnTo>
                  <a:lnTo>
                    <a:pt x="86" y="6"/>
                  </a:lnTo>
                  <a:lnTo>
                    <a:pt x="72" y="16"/>
                  </a:lnTo>
                  <a:lnTo>
                    <a:pt x="72" y="16"/>
                  </a:lnTo>
                  <a:lnTo>
                    <a:pt x="52" y="24"/>
                  </a:lnTo>
                  <a:lnTo>
                    <a:pt x="36" y="32"/>
                  </a:lnTo>
                  <a:lnTo>
                    <a:pt x="28" y="36"/>
                  </a:lnTo>
                  <a:lnTo>
                    <a:pt x="20" y="42"/>
                  </a:lnTo>
                  <a:lnTo>
                    <a:pt x="14" y="50"/>
                  </a:lnTo>
                  <a:lnTo>
                    <a:pt x="10" y="60"/>
                  </a:lnTo>
                  <a:lnTo>
                    <a:pt x="10" y="60"/>
                  </a:lnTo>
                  <a:lnTo>
                    <a:pt x="6" y="80"/>
                  </a:lnTo>
                  <a:lnTo>
                    <a:pt x="2" y="100"/>
                  </a:lnTo>
                  <a:lnTo>
                    <a:pt x="2" y="144"/>
                  </a:lnTo>
                  <a:lnTo>
                    <a:pt x="2" y="144"/>
                  </a:lnTo>
                  <a:lnTo>
                    <a:pt x="0" y="192"/>
                  </a:lnTo>
                  <a:lnTo>
                    <a:pt x="0" y="218"/>
                  </a:lnTo>
                  <a:lnTo>
                    <a:pt x="2" y="230"/>
                  </a:lnTo>
                  <a:lnTo>
                    <a:pt x="4" y="240"/>
                  </a:lnTo>
                  <a:lnTo>
                    <a:pt x="4" y="240"/>
                  </a:lnTo>
                  <a:lnTo>
                    <a:pt x="12" y="192"/>
                  </a:lnTo>
                  <a:lnTo>
                    <a:pt x="12" y="192"/>
                  </a:lnTo>
                  <a:lnTo>
                    <a:pt x="14" y="170"/>
                  </a:lnTo>
                  <a:lnTo>
                    <a:pt x="18" y="150"/>
                  </a:lnTo>
                  <a:lnTo>
                    <a:pt x="26" y="108"/>
                  </a:lnTo>
                  <a:lnTo>
                    <a:pt x="26" y="108"/>
                  </a:lnTo>
                  <a:lnTo>
                    <a:pt x="32" y="88"/>
                  </a:lnTo>
                  <a:lnTo>
                    <a:pt x="38" y="70"/>
                  </a:lnTo>
                  <a:lnTo>
                    <a:pt x="42" y="64"/>
                  </a:lnTo>
                  <a:lnTo>
                    <a:pt x="48" y="56"/>
                  </a:lnTo>
                  <a:lnTo>
                    <a:pt x="54" y="50"/>
                  </a:lnTo>
                  <a:lnTo>
                    <a:pt x="64" y="44"/>
                  </a:lnTo>
                  <a:lnTo>
                    <a:pt x="64" y="44"/>
                  </a:lnTo>
                  <a:lnTo>
                    <a:pt x="80" y="40"/>
                  </a:lnTo>
                  <a:lnTo>
                    <a:pt x="98" y="36"/>
                  </a:lnTo>
                  <a:lnTo>
                    <a:pt x="116" y="30"/>
                  </a:lnTo>
                  <a:lnTo>
                    <a:pt x="122" y="26"/>
                  </a:lnTo>
                  <a:lnTo>
                    <a:pt x="128"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6" name="Freeform 70">
              <a:extLst>
                <a:ext uri="{FF2B5EF4-FFF2-40B4-BE49-F238E27FC236}">
                  <a16:creationId xmlns:a16="http://schemas.microsoft.com/office/drawing/2014/main" id="{2EF6CFE1-7A77-407C-AA2A-60A10AD49ECE}"/>
                </a:ext>
              </a:extLst>
            </p:cNvPr>
            <p:cNvSpPr>
              <a:spLocks/>
            </p:cNvSpPr>
            <p:nvPr/>
          </p:nvSpPr>
          <p:spPr bwMode="auto">
            <a:xfrm>
              <a:off x="7873149" y="2550505"/>
              <a:ext cx="222865" cy="417872"/>
            </a:xfrm>
            <a:custGeom>
              <a:avLst/>
              <a:gdLst>
                <a:gd name="T0" fmla="*/ 128 w 128"/>
                <a:gd name="T1" fmla="*/ 20 h 240"/>
                <a:gd name="T2" fmla="*/ 128 w 128"/>
                <a:gd name="T3" fmla="*/ 20 h 240"/>
                <a:gd name="T4" fmla="*/ 116 w 128"/>
                <a:gd name="T5" fmla="*/ 6 h 240"/>
                <a:gd name="T6" fmla="*/ 108 w 128"/>
                <a:gd name="T7" fmla="*/ 2 h 240"/>
                <a:gd name="T8" fmla="*/ 102 w 128"/>
                <a:gd name="T9" fmla="*/ 0 h 240"/>
                <a:gd name="T10" fmla="*/ 102 w 128"/>
                <a:gd name="T11" fmla="*/ 0 h 240"/>
                <a:gd name="T12" fmla="*/ 94 w 128"/>
                <a:gd name="T13" fmla="*/ 2 h 240"/>
                <a:gd name="T14" fmla="*/ 86 w 128"/>
                <a:gd name="T15" fmla="*/ 6 h 240"/>
                <a:gd name="T16" fmla="*/ 72 w 128"/>
                <a:gd name="T17" fmla="*/ 16 h 240"/>
                <a:gd name="T18" fmla="*/ 72 w 128"/>
                <a:gd name="T19" fmla="*/ 16 h 240"/>
                <a:gd name="T20" fmla="*/ 52 w 128"/>
                <a:gd name="T21" fmla="*/ 24 h 240"/>
                <a:gd name="T22" fmla="*/ 36 w 128"/>
                <a:gd name="T23" fmla="*/ 32 h 240"/>
                <a:gd name="T24" fmla="*/ 28 w 128"/>
                <a:gd name="T25" fmla="*/ 36 h 240"/>
                <a:gd name="T26" fmla="*/ 20 w 128"/>
                <a:gd name="T27" fmla="*/ 42 h 240"/>
                <a:gd name="T28" fmla="*/ 14 w 128"/>
                <a:gd name="T29" fmla="*/ 50 h 240"/>
                <a:gd name="T30" fmla="*/ 10 w 128"/>
                <a:gd name="T31" fmla="*/ 60 h 240"/>
                <a:gd name="T32" fmla="*/ 10 w 128"/>
                <a:gd name="T33" fmla="*/ 60 h 240"/>
                <a:gd name="T34" fmla="*/ 6 w 128"/>
                <a:gd name="T35" fmla="*/ 80 h 240"/>
                <a:gd name="T36" fmla="*/ 2 w 128"/>
                <a:gd name="T37" fmla="*/ 100 h 240"/>
                <a:gd name="T38" fmla="*/ 2 w 128"/>
                <a:gd name="T39" fmla="*/ 144 h 240"/>
                <a:gd name="T40" fmla="*/ 2 w 128"/>
                <a:gd name="T41" fmla="*/ 144 h 240"/>
                <a:gd name="T42" fmla="*/ 0 w 128"/>
                <a:gd name="T43" fmla="*/ 192 h 240"/>
                <a:gd name="T44" fmla="*/ 0 w 128"/>
                <a:gd name="T45" fmla="*/ 218 h 240"/>
                <a:gd name="T46" fmla="*/ 2 w 128"/>
                <a:gd name="T47" fmla="*/ 230 h 240"/>
                <a:gd name="T48" fmla="*/ 4 w 128"/>
                <a:gd name="T49" fmla="*/ 240 h 240"/>
                <a:gd name="T50" fmla="*/ 4 w 128"/>
                <a:gd name="T51" fmla="*/ 240 h 240"/>
                <a:gd name="T52" fmla="*/ 12 w 128"/>
                <a:gd name="T53" fmla="*/ 192 h 240"/>
                <a:gd name="T54" fmla="*/ 12 w 128"/>
                <a:gd name="T55" fmla="*/ 192 h 240"/>
                <a:gd name="T56" fmla="*/ 14 w 128"/>
                <a:gd name="T57" fmla="*/ 170 h 240"/>
                <a:gd name="T58" fmla="*/ 18 w 128"/>
                <a:gd name="T59" fmla="*/ 150 h 240"/>
                <a:gd name="T60" fmla="*/ 26 w 128"/>
                <a:gd name="T61" fmla="*/ 108 h 240"/>
                <a:gd name="T62" fmla="*/ 26 w 128"/>
                <a:gd name="T63" fmla="*/ 108 h 240"/>
                <a:gd name="T64" fmla="*/ 32 w 128"/>
                <a:gd name="T65" fmla="*/ 88 h 240"/>
                <a:gd name="T66" fmla="*/ 38 w 128"/>
                <a:gd name="T67" fmla="*/ 70 h 240"/>
                <a:gd name="T68" fmla="*/ 42 w 128"/>
                <a:gd name="T69" fmla="*/ 64 h 240"/>
                <a:gd name="T70" fmla="*/ 48 w 128"/>
                <a:gd name="T71" fmla="*/ 56 h 240"/>
                <a:gd name="T72" fmla="*/ 54 w 128"/>
                <a:gd name="T73" fmla="*/ 50 h 240"/>
                <a:gd name="T74" fmla="*/ 64 w 128"/>
                <a:gd name="T75" fmla="*/ 44 h 240"/>
                <a:gd name="T76" fmla="*/ 64 w 128"/>
                <a:gd name="T77" fmla="*/ 44 h 240"/>
                <a:gd name="T78" fmla="*/ 80 w 128"/>
                <a:gd name="T79" fmla="*/ 40 h 240"/>
                <a:gd name="T80" fmla="*/ 98 w 128"/>
                <a:gd name="T81" fmla="*/ 36 h 240"/>
                <a:gd name="T82" fmla="*/ 116 w 128"/>
                <a:gd name="T83" fmla="*/ 30 h 240"/>
                <a:gd name="T84" fmla="*/ 122 w 128"/>
                <a:gd name="T85" fmla="*/ 26 h 240"/>
                <a:gd name="T86" fmla="*/ 128 w 128"/>
                <a:gd name="T87" fmla="*/ 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240">
                  <a:moveTo>
                    <a:pt x="128" y="20"/>
                  </a:moveTo>
                  <a:lnTo>
                    <a:pt x="128" y="20"/>
                  </a:lnTo>
                  <a:lnTo>
                    <a:pt x="116" y="6"/>
                  </a:lnTo>
                  <a:lnTo>
                    <a:pt x="108" y="2"/>
                  </a:lnTo>
                  <a:lnTo>
                    <a:pt x="102" y="0"/>
                  </a:lnTo>
                  <a:lnTo>
                    <a:pt x="102" y="0"/>
                  </a:lnTo>
                  <a:lnTo>
                    <a:pt x="94" y="2"/>
                  </a:lnTo>
                  <a:lnTo>
                    <a:pt x="86" y="6"/>
                  </a:lnTo>
                  <a:lnTo>
                    <a:pt x="72" y="16"/>
                  </a:lnTo>
                  <a:lnTo>
                    <a:pt x="72" y="16"/>
                  </a:lnTo>
                  <a:lnTo>
                    <a:pt x="52" y="24"/>
                  </a:lnTo>
                  <a:lnTo>
                    <a:pt x="36" y="32"/>
                  </a:lnTo>
                  <a:lnTo>
                    <a:pt x="28" y="36"/>
                  </a:lnTo>
                  <a:lnTo>
                    <a:pt x="20" y="42"/>
                  </a:lnTo>
                  <a:lnTo>
                    <a:pt x="14" y="50"/>
                  </a:lnTo>
                  <a:lnTo>
                    <a:pt x="10" y="60"/>
                  </a:lnTo>
                  <a:lnTo>
                    <a:pt x="10" y="60"/>
                  </a:lnTo>
                  <a:lnTo>
                    <a:pt x="6" y="80"/>
                  </a:lnTo>
                  <a:lnTo>
                    <a:pt x="2" y="100"/>
                  </a:lnTo>
                  <a:lnTo>
                    <a:pt x="2" y="144"/>
                  </a:lnTo>
                  <a:lnTo>
                    <a:pt x="2" y="144"/>
                  </a:lnTo>
                  <a:lnTo>
                    <a:pt x="0" y="192"/>
                  </a:lnTo>
                  <a:lnTo>
                    <a:pt x="0" y="218"/>
                  </a:lnTo>
                  <a:lnTo>
                    <a:pt x="2" y="230"/>
                  </a:lnTo>
                  <a:lnTo>
                    <a:pt x="4" y="240"/>
                  </a:lnTo>
                  <a:lnTo>
                    <a:pt x="4" y="240"/>
                  </a:lnTo>
                  <a:lnTo>
                    <a:pt x="12" y="192"/>
                  </a:lnTo>
                  <a:lnTo>
                    <a:pt x="12" y="192"/>
                  </a:lnTo>
                  <a:lnTo>
                    <a:pt x="14" y="170"/>
                  </a:lnTo>
                  <a:lnTo>
                    <a:pt x="18" y="150"/>
                  </a:lnTo>
                  <a:lnTo>
                    <a:pt x="26" y="108"/>
                  </a:lnTo>
                  <a:lnTo>
                    <a:pt x="26" y="108"/>
                  </a:lnTo>
                  <a:lnTo>
                    <a:pt x="32" y="88"/>
                  </a:lnTo>
                  <a:lnTo>
                    <a:pt x="38" y="70"/>
                  </a:lnTo>
                  <a:lnTo>
                    <a:pt x="42" y="64"/>
                  </a:lnTo>
                  <a:lnTo>
                    <a:pt x="48" y="56"/>
                  </a:lnTo>
                  <a:lnTo>
                    <a:pt x="54" y="50"/>
                  </a:lnTo>
                  <a:lnTo>
                    <a:pt x="64" y="44"/>
                  </a:lnTo>
                  <a:lnTo>
                    <a:pt x="64" y="44"/>
                  </a:lnTo>
                  <a:lnTo>
                    <a:pt x="80" y="40"/>
                  </a:lnTo>
                  <a:lnTo>
                    <a:pt x="98" y="36"/>
                  </a:lnTo>
                  <a:lnTo>
                    <a:pt x="116" y="30"/>
                  </a:lnTo>
                  <a:lnTo>
                    <a:pt x="122" y="26"/>
                  </a:lnTo>
                  <a:lnTo>
                    <a:pt x="128" y="20"/>
                  </a:lnTo>
                  <a:close/>
                </a:path>
              </a:pathLst>
            </a:custGeom>
            <a:solidFill>
              <a:srgbClr val="CB8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7" name="Freeform 71">
              <a:extLst>
                <a:ext uri="{FF2B5EF4-FFF2-40B4-BE49-F238E27FC236}">
                  <a16:creationId xmlns:a16="http://schemas.microsoft.com/office/drawing/2014/main" id="{261FA822-2C8B-4C93-A571-2B8E6F5092EE}"/>
                </a:ext>
              </a:extLst>
            </p:cNvPr>
            <p:cNvSpPr>
              <a:spLocks/>
            </p:cNvSpPr>
            <p:nvPr/>
          </p:nvSpPr>
          <p:spPr bwMode="auto">
            <a:xfrm>
              <a:off x="7873149" y="2550505"/>
              <a:ext cx="222865" cy="417872"/>
            </a:xfrm>
            <a:custGeom>
              <a:avLst/>
              <a:gdLst>
                <a:gd name="T0" fmla="*/ 128 w 128"/>
                <a:gd name="T1" fmla="*/ 20 h 240"/>
                <a:gd name="T2" fmla="*/ 128 w 128"/>
                <a:gd name="T3" fmla="*/ 20 h 240"/>
                <a:gd name="T4" fmla="*/ 116 w 128"/>
                <a:gd name="T5" fmla="*/ 6 h 240"/>
                <a:gd name="T6" fmla="*/ 108 w 128"/>
                <a:gd name="T7" fmla="*/ 2 h 240"/>
                <a:gd name="T8" fmla="*/ 102 w 128"/>
                <a:gd name="T9" fmla="*/ 0 h 240"/>
                <a:gd name="T10" fmla="*/ 102 w 128"/>
                <a:gd name="T11" fmla="*/ 0 h 240"/>
                <a:gd name="T12" fmla="*/ 94 w 128"/>
                <a:gd name="T13" fmla="*/ 2 h 240"/>
                <a:gd name="T14" fmla="*/ 86 w 128"/>
                <a:gd name="T15" fmla="*/ 6 h 240"/>
                <a:gd name="T16" fmla="*/ 72 w 128"/>
                <a:gd name="T17" fmla="*/ 16 h 240"/>
                <a:gd name="T18" fmla="*/ 72 w 128"/>
                <a:gd name="T19" fmla="*/ 16 h 240"/>
                <a:gd name="T20" fmla="*/ 52 w 128"/>
                <a:gd name="T21" fmla="*/ 24 h 240"/>
                <a:gd name="T22" fmla="*/ 36 w 128"/>
                <a:gd name="T23" fmla="*/ 32 h 240"/>
                <a:gd name="T24" fmla="*/ 28 w 128"/>
                <a:gd name="T25" fmla="*/ 36 h 240"/>
                <a:gd name="T26" fmla="*/ 20 w 128"/>
                <a:gd name="T27" fmla="*/ 42 h 240"/>
                <a:gd name="T28" fmla="*/ 14 w 128"/>
                <a:gd name="T29" fmla="*/ 50 h 240"/>
                <a:gd name="T30" fmla="*/ 10 w 128"/>
                <a:gd name="T31" fmla="*/ 60 h 240"/>
                <a:gd name="T32" fmla="*/ 10 w 128"/>
                <a:gd name="T33" fmla="*/ 60 h 240"/>
                <a:gd name="T34" fmla="*/ 6 w 128"/>
                <a:gd name="T35" fmla="*/ 80 h 240"/>
                <a:gd name="T36" fmla="*/ 2 w 128"/>
                <a:gd name="T37" fmla="*/ 100 h 240"/>
                <a:gd name="T38" fmla="*/ 2 w 128"/>
                <a:gd name="T39" fmla="*/ 144 h 240"/>
                <a:gd name="T40" fmla="*/ 2 w 128"/>
                <a:gd name="T41" fmla="*/ 144 h 240"/>
                <a:gd name="T42" fmla="*/ 0 w 128"/>
                <a:gd name="T43" fmla="*/ 192 h 240"/>
                <a:gd name="T44" fmla="*/ 0 w 128"/>
                <a:gd name="T45" fmla="*/ 218 h 240"/>
                <a:gd name="T46" fmla="*/ 2 w 128"/>
                <a:gd name="T47" fmla="*/ 230 h 240"/>
                <a:gd name="T48" fmla="*/ 4 w 128"/>
                <a:gd name="T49" fmla="*/ 240 h 240"/>
                <a:gd name="T50" fmla="*/ 4 w 128"/>
                <a:gd name="T51" fmla="*/ 240 h 240"/>
                <a:gd name="T52" fmla="*/ 12 w 128"/>
                <a:gd name="T53" fmla="*/ 192 h 240"/>
                <a:gd name="T54" fmla="*/ 12 w 128"/>
                <a:gd name="T55" fmla="*/ 192 h 240"/>
                <a:gd name="T56" fmla="*/ 14 w 128"/>
                <a:gd name="T57" fmla="*/ 170 h 240"/>
                <a:gd name="T58" fmla="*/ 18 w 128"/>
                <a:gd name="T59" fmla="*/ 150 h 240"/>
                <a:gd name="T60" fmla="*/ 26 w 128"/>
                <a:gd name="T61" fmla="*/ 108 h 240"/>
                <a:gd name="T62" fmla="*/ 26 w 128"/>
                <a:gd name="T63" fmla="*/ 108 h 240"/>
                <a:gd name="T64" fmla="*/ 32 w 128"/>
                <a:gd name="T65" fmla="*/ 88 h 240"/>
                <a:gd name="T66" fmla="*/ 38 w 128"/>
                <a:gd name="T67" fmla="*/ 70 h 240"/>
                <a:gd name="T68" fmla="*/ 42 w 128"/>
                <a:gd name="T69" fmla="*/ 64 h 240"/>
                <a:gd name="T70" fmla="*/ 48 w 128"/>
                <a:gd name="T71" fmla="*/ 56 h 240"/>
                <a:gd name="T72" fmla="*/ 54 w 128"/>
                <a:gd name="T73" fmla="*/ 50 h 240"/>
                <a:gd name="T74" fmla="*/ 64 w 128"/>
                <a:gd name="T75" fmla="*/ 44 h 240"/>
                <a:gd name="T76" fmla="*/ 64 w 128"/>
                <a:gd name="T77" fmla="*/ 44 h 240"/>
                <a:gd name="T78" fmla="*/ 80 w 128"/>
                <a:gd name="T79" fmla="*/ 40 h 240"/>
                <a:gd name="T80" fmla="*/ 98 w 128"/>
                <a:gd name="T81" fmla="*/ 36 h 240"/>
                <a:gd name="T82" fmla="*/ 116 w 128"/>
                <a:gd name="T83" fmla="*/ 30 h 240"/>
                <a:gd name="T84" fmla="*/ 122 w 128"/>
                <a:gd name="T85" fmla="*/ 26 h 240"/>
                <a:gd name="T86" fmla="*/ 128 w 128"/>
                <a:gd name="T87" fmla="*/ 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240">
                  <a:moveTo>
                    <a:pt x="128" y="20"/>
                  </a:moveTo>
                  <a:lnTo>
                    <a:pt x="128" y="20"/>
                  </a:lnTo>
                  <a:lnTo>
                    <a:pt x="116" y="6"/>
                  </a:lnTo>
                  <a:lnTo>
                    <a:pt x="108" y="2"/>
                  </a:lnTo>
                  <a:lnTo>
                    <a:pt x="102" y="0"/>
                  </a:lnTo>
                  <a:lnTo>
                    <a:pt x="102" y="0"/>
                  </a:lnTo>
                  <a:lnTo>
                    <a:pt x="94" y="2"/>
                  </a:lnTo>
                  <a:lnTo>
                    <a:pt x="86" y="6"/>
                  </a:lnTo>
                  <a:lnTo>
                    <a:pt x="72" y="16"/>
                  </a:lnTo>
                  <a:lnTo>
                    <a:pt x="72" y="16"/>
                  </a:lnTo>
                  <a:lnTo>
                    <a:pt x="52" y="24"/>
                  </a:lnTo>
                  <a:lnTo>
                    <a:pt x="36" y="32"/>
                  </a:lnTo>
                  <a:lnTo>
                    <a:pt x="28" y="36"/>
                  </a:lnTo>
                  <a:lnTo>
                    <a:pt x="20" y="42"/>
                  </a:lnTo>
                  <a:lnTo>
                    <a:pt x="14" y="50"/>
                  </a:lnTo>
                  <a:lnTo>
                    <a:pt x="10" y="60"/>
                  </a:lnTo>
                  <a:lnTo>
                    <a:pt x="10" y="60"/>
                  </a:lnTo>
                  <a:lnTo>
                    <a:pt x="6" y="80"/>
                  </a:lnTo>
                  <a:lnTo>
                    <a:pt x="2" y="100"/>
                  </a:lnTo>
                  <a:lnTo>
                    <a:pt x="2" y="144"/>
                  </a:lnTo>
                  <a:lnTo>
                    <a:pt x="2" y="144"/>
                  </a:lnTo>
                  <a:lnTo>
                    <a:pt x="0" y="192"/>
                  </a:lnTo>
                  <a:lnTo>
                    <a:pt x="0" y="218"/>
                  </a:lnTo>
                  <a:lnTo>
                    <a:pt x="2" y="230"/>
                  </a:lnTo>
                  <a:lnTo>
                    <a:pt x="4" y="240"/>
                  </a:lnTo>
                  <a:lnTo>
                    <a:pt x="4" y="240"/>
                  </a:lnTo>
                  <a:lnTo>
                    <a:pt x="12" y="192"/>
                  </a:lnTo>
                  <a:lnTo>
                    <a:pt x="12" y="192"/>
                  </a:lnTo>
                  <a:lnTo>
                    <a:pt x="14" y="170"/>
                  </a:lnTo>
                  <a:lnTo>
                    <a:pt x="18" y="150"/>
                  </a:lnTo>
                  <a:lnTo>
                    <a:pt x="26" y="108"/>
                  </a:lnTo>
                  <a:lnTo>
                    <a:pt x="26" y="108"/>
                  </a:lnTo>
                  <a:lnTo>
                    <a:pt x="32" y="88"/>
                  </a:lnTo>
                  <a:lnTo>
                    <a:pt x="38" y="70"/>
                  </a:lnTo>
                  <a:lnTo>
                    <a:pt x="42" y="64"/>
                  </a:lnTo>
                  <a:lnTo>
                    <a:pt x="48" y="56"/>
                  </a:lnTo>
                  <a:lnTo>
                    <a:pt x="54" y="50"/>
                  </a:lnTo>
                  <a:lnTo>
                    <a:pt x="64" y="44"/>
                  </a:lnTo>
                  <a:lnTo>
                    <a:pt x="64" y="44"/>
                  </a:lnTo>
                  <a:lnTo>
                    <a:pt x="80" y="40"/>
                  </a:lnTo>
                  <a:lnTo>
                    <a:pt x="98" y="36"/>
                  </a:lnTo>
                  <a:lnTo>
                    <a:pt x="116" y="30"/>
                  </a:lnTo>
                  <a:lnTo>
                    <a:pt x="122" y="26"/>
                  </a:lnTo>
                  <a:lnTo>
                    <a:pt x="128"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8" name="Freeform 72">
              <a:extLst>
                <a:ext uri="{FF2B5EF4-FFF2-40B4-BE49-F238E27FC236}">
                  <a16:creationId xmlns:a16="http://schemas.microsoft.com/office/drawing/2014/main" id="{EE237A5A-FC8F-4B78-86F6-6031268E795E}"/>
                </a:ext>
              </a:extLst>
            </p:cNvPr>
            <p:cNvSpPr>
              <a:spLocks/>
            </p:cNvSpPr>
            <p:nvPr/>
          </p:nvSpPr>
          <p:spPr bwMode="auto">
            <a:xfrm>
              <a:off x="7674659" y="2372909"/>
              <a:ext cx="644219" cy="309922"/>
            </a:xfrm>
            <a:custGeom>
              <a:avLst/>
              <a:gdLst>
                <a:gd name="T0" fmla="*/ 354 w 370"/>
                <a:gd name="T1" fmla="*/ 172 h 178"/>
                <a:gd name="T2" fmla="*/ 354 w 370"/>
                <a:gd name="T3" fmla="*/ 172 h 178"/>
                <a:gd name="T4" fmla="*/ 346 w 370"/>
                <a:gd name="T5" fmla="*/ 176 h 178"/>
                <a:gd name="T6" fmla="*/ 338 w 370"/>
                <a:gd name="T7" fmla="*/ 178 h 178"/>
                <a:gd name="T8" fmla="*/ 322 w 370"/>
                <a:gd name="T9" fmla="*/ 178 h 178"/>
                <a:gd name="T10" fmla="*/ 288 w 370"/>
                <a:gd name="T11" fmla="*/ 172 h 178"/>
                <a:gd name="T12" fmla="*/ 288 w 370"/>
                <a:gd name="T13" fmla="*/ 172 h 178"/>
                <a:gd name="T14" fmla="*/ 270 w 370"/>
                <a:gd name="T15" fmla="*/ 172 h 178"/>
                <a:gd name="T16" fmla="*/ 252 w 370"/>
                <a:gd name="T17" fmla="*/ 168 h 178"/>
                <a:gd name="T18" fmla="*/ 234 w 370"/>
                <a:gd name="T19" fmla="*/ 164 h 178"/>
                <a:gd name="T20" fmla="*/ 216 w 370"/>
                <a:gd name="T21" fmla="*/ 158 h 178"/>
                <a:gd name="T22" fmla="*/ 216 w 370"/>
                <a:gd name="T23" fmla="*/ 158 h 178"/>
                <a:gd name="T24" fmla="*/ 204 w 370"/>
                <a:gd name="T25" fmla="*/ 150 h 178"/>
                <a:gd name="T26" fmla="*/ 192 w 370"/>
                <a:gd name="T27" fmla="*/ 142 h 178"/>
                <a:gd name="T28" fmla="*/ 168 w 370"/>
                <a:gd name="T29" fmla="*/ 122 h 178"/>
                <a:gd name="T30" fmla="*/ 144 w 370"/>
                <a:gd name="T31" fmla="*/ 102 h 178"/>
                <a:gd name="T32" fmla="*/ 122 w 370"/>
                <a:gd name="T33" fmla="*/ 82 h 178"/>
                <a:gd name="T34" fmla="*/ 122 w 370"/>
                <a:gd name="T35" fmla="*/ 82 h 178"/>
                <a:gd name="T36" fmla="*/ 94 w 370"/>
                <a:gd name="T37" fmla="*/ 62 h 178"/>
                <a:gd name="T38" fmla="*/ 64 w 370"/>
                <a:gd name="T39" fmla="*/ 42 h 178"/>
                <a:gd name="T40" fmla="*/ 34 w 370"/>
                <a:gd name="T41" fmla="*/ 26 h 178"/>
                <a:gd name="T42" fmla="*/ 18 w 370"/>
                <a:gd name="T43" fmla="*/ 20 h 178"/>
                <a:gd name="T44" fmla="*/ 0 w 370"/>
                <a:gd name="T45" fmla="*/ 14 h 178"/>
                <a:gd name="T46" fmla="*/ 0 w 370"/>
                <a:gd name="T47" fmla="*/ 14 h 178"/>
                <a:gd name="T48" fmla="*/ 8 w 370"/>
                <a:gd name="T49" fmla="*/ 10 h 178"/>
                <a:gd name="T50" fmla="*/ 18 w 370"/>
                <a:gd name="T51" fmla="*/ 6 h 178"/>
                <a:gd name="T52" fmla="*/ 36 w 370"/>
                <a:gd name="T53" fmla="*/ 2 h 178"/>
                <a:gd name="T54" fmla="*/ 76 w 370"/>
                <a:gd name="T55" fmla="*/ 0 h 178"/>
                <a:gd name="T56" fmla="*/ 76 w 370"/>
                <a:gd name="T57" fmla="*/ 0 h 178"/>
                <a:gd name="T58" fmla="*/ 94 w 370"/>
                <a:gd name="T59" fmla="*/ 0 h 178"/>
                <a:gd name="T60" fmla="*/ 114 w 370"/>
                <a:gd name="T61" fmla="*/ 2 h 178"/>
                <a:gd name="T62" fmla="*/ 132 w 370"/>
                <a:gd name="T63" fmla="*/ 4 h 178"/>
                <a:gd name="T64" fmla="*/ 150 w 370"/>
                <a:gd name="T65" fmla="*/ 8 h 178"/>
                <a:gd name="T66" fmla="*/ 188 w 370"/>
                <a:gd name="T67" fmla="*/ 20 h 178"/>
                <a:gd name="T68" fmla="*/ 224 w 370"/>
                <a:gd name="T69" fmla="*/ 36 h 178"/>
                <a:gd name="T70" fmla="*/ 224 w 370"/>
                <a:gd name="T71" fmla="*/ 36 h 178"/>
                <a:gd name="T72" fmla="*/ 246 w 370"/>
                <a:gd name="T73" fmla="*/ 44 h 178"/>
                <a:gd name="T74" fmla="*/ 268 w 370"/>
                <a:gd name="T75" fmla="*/ 50 h 178"/>
                <a:gd name="T76" fmla="*/ 292 w 370"/>
                <a:gd name="T77" fmla="*/ 58 h 178"/>
                <a:gd name="T78" fmla="*/ 312 w 370"/>
                <a:gd name="T79" fmla="*/ 70 h 178"/>
                <a:gd name="T80" fmla="*/ 312 w 370"/>
                <a:gd name="T81" fmla="*/ 70 h 178"/>
                <a:gd name="T82" fmla="*/ 324 w 370"/>
                <a:gd name="T83" fmla="*/ 78 h 178"/>
                <a:gd name="T84" fmla="*/ 336 w 370"/>
                <a:gd name="T85" fmla="*/ 88 h 178"/>
                <a:gd name="T86" fmla="*/ 350 w 370"/>
                <a:gd name="T87" fmla="*/ 102 h 178"/>
                <a:gd name="T88" fmla="*/ 360 w 370"/>
                <a:gd name="T89" fmla="*/ 116 h 178"/>
                <a:gd name="T90" fmla="*/ 368 w 370"/>
                <a:gd name="T91" fmla="*/ 132 h 178"/>
                <a:gd name="T92" fmla="*/ 370 w 370"/>
                <a:gd name="T93" fmla="*/ 140 h 178"/>
                <a:gd name="T94" fmla="*/ 370 w 370"/>
                <a:gd name="T95" fmla="*/ 146 h 178"/>
                <a:gd name="T96" fmla="*/ 370 w 370"/>
                <a:gd name="T97" fmla="*/ 154 h 178"/>
                <a:gd name="T98" fmla="*/ 366 w 370"/>
                <a:gd name="T99" fmla="*/ 160 h 178"/>
                <a:gd name="T100" fmla="*/ 360 w 370"/>
                <a:gd name="T101" fmla="*/ 166 h 178"/>
                <a:gd name="T102" fmla="*/ 354 w 370"/>
                <a:gd name="T103" fmla="*/ 17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0" h="178">
                  <a:moveTo>
                    <a:pt x="354" y="172"/>
                  </a:moveTo>
                  <a:lnTo>
                    <a:pt x="354" y="172"/>
                  </a:lnTo>
                  <a:lnTo>
                    <a:pt x="346" y="176"/>
                  </a:lnTo>
                  <a:lnTo>
                    <a:pt x="338" y="178"/>
                  </a:lnTo>
                  <a:lnTo>
                    <a:pt x="322" y="178"/>
                  </a:lnTo>
                  <a:lnTo>
                    <a:pt x="288" y="172"/>
                  </a:lnTo>
                  <a:lnTo>
                    <a:pt x="288" y="172"/>
                  </a:lnTo>
                  <a:lnTo>
                    <a:pt x="270" y="172"/>
                  </a:lnTo>
                  <a:lnTo>
                    <a:pt x="252" y="168"/>
                  </a:lnTo>
                  <a:lnTo>
                    <a:pt x="234" y="164"/>
                  </a:lnTo>
                  <a:lnTo>
                    <a:pt x="216" y="158"/>
                  </a:lnTo>
                  <a:lnTo>
                    <a:pt x="216" y="158"/>
                  </a:lnTo>
                  <a:lnTo>
                    <a:pt x="204" y="150"/>
                  </a:lnTo>
                  <a:lnTo>
                    <a:pt x="192" y="142"/>
                  </a:lnTo>
                  <a:lnTo>
                    <a:pt x="168" y="122"/>
                  </a:lnTo>
                  <a:lnTo>
                    <a:pt x="144" y="102"/>
                  </a:lnTo>
                  <a:lnTo>
                    <a:pt x="122" y="82"/>
                  </a:lnTo>
                  <a:lnTo>
                    <a:pt x="122" y="82"/>
                  </a:lnTo>
                  <a:lnTo>
                    <a:pt x="94" y="62"/>
                  </a:lnTo>
                  <a:lnTo>
                    <a:pt x="64" y="42"/>
                  </a:lnTo>
                  <a:lnTo>
                    <a:pt x="34" y="26"/>
                  </a:lnTo>
                  <a:lnTo>
                    <a:pt x="18" y="20"/>
                  </a:lnTo>
                  <a:lnTo>
                    <a:pt x="0" y="14"/>
                  </a:lnTo>
                  <a:lnTo>
                    <a:pt x="0" y="14"/>
                  </a:lnTo>
                  <a:lnTo>
                    <a:pt x="8" y="10"/>
                  </a:lnTo>
                  <a:lnTo>
                    <a:pt x="18" y="6"/>
                  </a:lnTo>
                  <a:lnTo>
                    <a:pt x="36" y="2"/>
                  </a:lnTo>
                  <a:lnTo>
                    <a:pt x="76" y="0"/>
                  </a:lnTo>
                  <a:lnTo>
                    <a:pt x="76" y="0"/>
                  </a:lnTo>
                  <a:lnTo>
                    <a:pt x="94" y="0"/>
                  </a:lnTo>
                  <a:lnTo>
                    <a:pt x="114" y="2"/>
                  </a:lnTo>
                  <a:lnTo>
                    <a:pt x="132" y="4"/>
                  </a:lnTo>
                  <a:lnTo>
                    <a:pt x="150" y="8"/>
                  </a:lnTo>
                  <a:lnTo>
                    <a:pt x="188" y="20"/>
                  </a:lnTo>
                  <a:lnTo>
                    <a:pt x="224" y="36"/>
                  </a:lnTo>
                  <a:lnTo>
                    <a:pt x="224" y="36"/>
                  </a:lnTo>
                  <a:lnTo>
                    <a:pt x="246" y="44"/>
                  </a:lnTo>
                  <a:lnTo>
                    <a:pt x="268" y="50"/>
                  </a:lnTo>
                  <a:lnTo>
                    <a:pt x="292" y="58"/>
                  </a:lnTo>
                  <a:lnTo>
                    <a:pt x="312" y="70"/>
                  </a:lnTo>
                  <a:lnTo>
                    <a:pt x="312" y="70"/>
                  </a:lnTo>
                  <a:lnTo>
                    <a:pt x="324" y="78"/>
                  </a:lnTo>
                  <a:lnTo>
                    <a:pt x="336" y="88"/>
                  </a:lnTo>
                  <a:lnTo>
                    <a:pt x="350" y="102"/>
                  </a:lnTo>
                  <a:lnTo>
                    <a:pt x="360" y="116"/>
                  </a:lnTo>
                  <a:lnTo>
                    <a:pt x="368" y="132"/>
                  </a:lnTo>
                  <a:lnTo>
                    <a:pt x="370" y="140"/>
                  </a:lnTo>
                  <a:lnTo>
                    <a:pt x="370" y="146"/>
                  </a:lnTo>
                  <a:lnTo>
                    <a:pt x="370" y="154"/>
                  </a:lnTo>
                  <a:lnTo>
                    <a:pt x="366" y="160"/>
                  </a:lnTo>
                  <a:lnTo>
                    <a:pt x="360" y="166"/>
                  </a:lnTo>
                  <a:lnTo>
                    <a:pt x="354" y="172"/>
                  </a:lnTo>
                  <a:close/>
                </a:path>
              </a:pathLst>
            </a:custGeom>
            <a:solidFill>
              <a:srgbClr val="4E3115"/>
            </a:solidFill>
            <a:ln>
              <a:noFill/>
            </a:ln>
          </p:spPr>
          <p:txBody>
            <a:bodyPr vert="horz" wrap="square" lIns="91440" tIns="45720" rIns="91440" bIns="45720" numCol="1" anchor="t" anchorCtr="0" compatLnSpc="1">
              <a:prstTxWarp prst="textNoShape">
                <a:avLst/>
              </a:prstTxWarp>
            </a:bodyPr>
            <a:lstStyle/>
            <a:p>
              <a:endParaRPr lang="en-AU"/>
            </a:p>
          </p:txBody>
        </p:sp>
        <p:sp>
          <p:nvSpPr>
            <p:cNvPr id="69" name="Freeform 73">
              <a:extLst>
                <a:ext uri="{FF2B5EF4-FFF2-40B4-BE49-F238E27FC236}">
                  <a16:creationId xmlns:a16="http://schemas.microsoft.com/office/drawing/2014/main" id="{F0349115-64AE-49B8-B4AB-8139864CC4E6}"/>
                </a:ext>
              </a:extLst>
            </p:cNvPr>
            <p:cNvSpPr>
              <a:spLocks/>
            </p:cNvSpPr>
            <p:nvPr/>
          </p:nvSpPr>
          <p:spPr bwMode="auto">
            <a:xfrm>
              <a:off x="7674659" y="2372909"/>
              <a:ext cx="644219" cy="309922"/>
            </a:xfrm>
            <a:custGeom>
              <a:avLst/>
              <a:gdLst>
                <a:gd name="T0" fmla="*/ 354 w 370"/>
                <a:gd name="T1" fmla="*/ 172 h 178"/>
                <a:gd name="T2" fmla="*/ 354 w 370"/>
                <a:gd name="T3" fmla="*/ 172 h 178"/>
                <a:gd name="T4" fmla="*/ 346 w 370"/>
                <a:gd name="T5" fmla="*/ 176 h 178"/>
                <a:gd name="T6" fmla="*/ 338 w 370"/>
                <a:gd name="T7" fmla="*/ 178 h 178"/>
                <a:gd name="T8" fmla="*/ 322 w 370"/>
                <a:gd name="T9" fmla="*/ 178 h 178"/>
                <a:gd name="T10" fmla="*/ 288 w 370"/>
                <a:gd name="T11" fmla="*/ 172 h 178"/>
                <a:gd name="T12" fmla="*/ 288 w 370"/>
                <a:gd name="T13" fmla="*/ 172 h 178"/>
                <a:gd name="T14" fmla="*/ 270 w 370"/>
                <a:gd name="T15" fmla="*/ 172 h 178"/>
                <a:gd name="T16" fmla="*/ 252 w 370"/>
                <a:gd name="T17" fmla="*/ 168 h 178"/>
                <a:gd name="T18" fmla="*/ 234 w 370"/>
                <a:gd name="T19" fmla="*/ 164 h 178"/>
                <a:gd name="T20" fmla="*/ 216 w 370"/>
                <a:gd name="T21" fmla="*/ 158 h 178"/>
                <a:gd name="T22" fmla="*/ 216 w 370"/>
                <a:gd name="T23" fmla="*/ 158 h 178"/>
                <a:gd name="T24" fmla="*/ 204 w 370"/>
                <a:gd name="T25" fmla="*/ 150 h 178"/>
                <a:gd name="T26" fmla="*/ 192 w 370"/>
                <a:gd name="T27" fmla="*/ 142 h 178"/>
                <a:gd name="T28" fmla="*/ 168 w 370"/>
                <a:gd name="T29" fmla="*/ 122 h 178"/>
                <a:gd name="T30" fmla="*/ 144 w 370"/>
                <a:gd name="T31" fmla="*/ 102 h 178"/>
                <a:gd name="T32" fmla="*/ 122 w 370"/>
                <a:gd name="T33" fmla="*/ 82 h 178"/>
                <a:gd name="T34" fmla="*/ 122 w 370"/>
                <a:gd name="T35" fmla="*/ 82 h 178"/>
                <a:gd name="T36" fmla="*/ 94 w 370"/>
                <a:gd name="T37" fmla="*/ 62 h 178"/>
                <a:gd name="T38" fmla="*/ 64 w 370"/>
                <a:gd name="T39" fmla="*/ 42 h 178"/>
                <a:gd name="T40" fmla="*/ 34 w 370"/>
                <a:gd name="T41" fmla="*/ 26 h 178"/>
                <a:gd name="T42" fmla="*/ 18 w 370"/>
                <a:gd name="T43" fmla="*/ 20 h 178"/>
                <a:gd name="T44" fmla="*/ 0 w 370"/>
                <a:gd name="T45" fmla="*/ 14 h 178"/>
                <a:gd name="T46" fmla="*/ 0 w 370"/>
                <a:gd name="T47" fmla="*/ 14 h 178"/>
                <a:gd name="T48" fmla="*/ 8 w 370"/>
                <a:gd name="T49" fmla="*/ 10 h 178"/>
                <a:gd name="T50" fmla="*/ 18 w 370"/>
                <a:gd name="T51" fmla="*/ 6 h 178"/>
                <a:gd name="T52" fmla="*/ 36 w 370"/>
                <a:gd name="T53" fmla="*/ 2 h 178"/>
                <a:gd name="T54" fmla="*/ 76 w 370"/>
                <a:gd name="T55" fmla="*/ 0 h 178"/>
                <a:gd name="T56" fmla="*/ 76 w 370"/>
                <a:gd name="T57" fmla="*/ 0 h 178"/>
                <a:gd name="T58" fmla="*/ 94 w 370"/>
                <a:gd name="T59" fmla="*/ 0 h 178"/>
                <a:gd name="T60" fmla="*/ 114 w 370"/>
                <a:gd name="T61" fmla="*/ 2 h 178"/>
                <a:gd name="T62" fmla="*/ 132 w 370"/>
                <a:gd name="T63" fmla="*/ 4 h 178"/>
                <a:gd name="T64" fmla="*/ 150 w 370"/>
                <a:gd name="T65" fmla="*/ 8 h 178"/>
                <a:gd name="T66" fmla="*/ 188 w 370"/>
                <a:gd name="T67" fmla="*/ 20 h 178"/>
                <a:gd name="T68" fmla="*/ 224 w 370"/>
                <a:gd name="T69" fmla="*/ 36 h 178"/>
                <a:gd name="T70" fmla="*/ 224 w 370"/>
                <a:gd name="T71" fmla="*/ 36 h 178"/>
                <a:gd name="T72" fmla="*/ 246 w 370"/>
                <a:gd name="T73" fmla="*/ 44 h 178"/>
                <a:gd name="T74" fmla="*/ 268 w 370"/>
                <a:gd name="T75" fmla="*/ 50 h 178"/>
                <a:gd name="T76" fmla="*/ 292 w 370"/>
                <a:gd name="T77" fmla="*/ 58 h 178"/>
                <a:gd name="T78" fmla="*/ 312 w 370"/>
                <a:gd name="T79" fmla="*/ 70 h 178"/>
                <a:gd name="T80" fmla="*/ 312 w 370"/>
                <a:gd name="T81" fmla="*/ 70 h 178"/>
                <a:gd name="T82" fmla="*/ 324 w 370"/>
                <a:gd name="T83" fmla="*/ 78 h 178"/>
                <a:gd name="T84" fmla="*/ 336 w 370"/>
                <a:gd name="T85" fmla="*/ 88 h 178"/>
                <a:gd name="T86" fmla="*/ 350 w 370"/>
                <a:gd name="T87" fmla="*/ 102 h 178"/>
                <a:gd name="T88" fmla="*/ 360 w 370"/>
                <a:gd name="T89" fmla="*/ 116 h 178"/>
                <a:gd name="T90" fmla="*/ 368 w 370"/>
                <a:gd name="T91" fmla="*/ 132 h 178"/>
                <a:gd name="T92" fmla="*/ 370 w 370"/>
                <a:gd name="T93" fmla="*/ 140 h 178"/>
                <a:gd name="T94" fmla="*/ 370 w 370"/>
                <a:gd name="T95" fmla="*/ 146 h 178"/>
                <a:gd name="T96" fmla="*/ 370 w 370"/>
                <a:gd name="T97" fmla="*/ 154 h 178"/>
                <a:gd name="T98" fmla="*/ 366 w 370"/>
                <a:gd name="T99" fmla="*/ 160 h 178"/>
                <a:gd name="T100" fmla="*/ 360 w 370"/>
                <a:gd name="T101" fmla="*/ 166 h 178"/>
                <a:gd name="T102" fmla="*/ 354 w 370"/>
                <a:gd name="T103" fmla="*/ 17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0" h="178">
                  <a:moveTo>
                    <a:pt x="354" y="172"/>
                  </a:moveTo>
                  <a:lnTo>
                    <a:pt x="354" y="172"/>
                  </a:lnTo>
                  <a:lnTo>
                    <a:pt x="346" y="176"/>
                  </a:lnTo>
                  <a:lnTo>
                    <a:pt x="338" y="178"/>
                  </a:lnTo>
                  <a:lnTo>
                    <a:pt x="322" y="178"/>
                  </a:lnTo>
                  <a:lnTo>
                    <a:pt x="288" y="172"/>
                  </a:lnTo>
                  <a:lnTo>
                    <a:pt x="288" y="172"/>
                  </a:lnTo>
                  <a:lnTo>
                    <a:pt x="270" y="172"/>
                  </a:lnTo>
                  <a:lnTo>
                    <a:pt x="252" y="168"/>
                  </a:lnTo>
                  <a:lnTo>
                    <a:pt x="234" y="164"/>
                  </a:lnTo>
                  <a:lnTo>
                    <a:pt x="216" y="158"/>
                  </a:lnTo>
                  <a:lnTo>
                    <a:pt x="216" y="158"/>
                  </a:lnTo>
                  <a:lnTo>
                    <a:pt x="204" y="150"/>
                  </a:lnTo>
                  <a:lnTo>
                    <a:pt x="192" y="142"/>
                  </a:lnTo>
                  <a:lnTo>
                    <a:pt x="168" y="122"/>
                  </a:lnTo>
                  <a:lnTo>
                    <a:pt x="144" y="102"/>
                  </a:lnTo>
                  <a:lnTo>
                    <a:pt x="122" y="82"/>
                  </a:lnTo>
                  <a:lnTo>
                    <a:pt x="122" y="82"/>
                  </a:lnTo>
                  <a:lnTo>
                    <a:pt x="94" y="62"/>
                  </a:lnTo>
                  <a:lnTo>
                    <a:pt x="64" y="42"/>
                  </a:lnTo>
                  <a:lnTo>
                    <a:pt x="34" y="26"/>
                  </a:lnTo>
                  <a:lnTo>
                    <a:pt x="18" y="20"/>
                  </a:lnTo>
                  <a:lnTo>
                    <a:pt x="0" y="14"/>
                  </a:lnTo>
                  <a:lnTo>
                    <a:pt x="0" y="14"/>
                  </a:lnTo>
                  <a:lnTo>
                    <a:pt x="8" y="10"/>
                  </a:lnTo>
                  <a:lnTo>
                    <a:pt x="18" y="6"/>
                  </a:lnTo>
                  <a:lnTo>
                    <a:pt x="36" y="2"/>
                  </a:lnTo>
                  <a:lnTo>
                    <a:pt x="76" y="0"/>
                  </a:lnTo>
                  <a:lnTo>
                    <a:pt x="76" y="0"/>
                  </a:lnTo>
                  <a:lnTo>
                    <a:pt x="94" y="0"/>
                  </a:lnTo>
                  <a:lnTo>
                    <a:pt x="114" y="2"/>
                  </a:lnTo>
                  <a:lnTo>
                    <a:pt x="132" y="4"/>
                  </a:lnTo>
                  <a:lnTo>
                    <a:pt x="150" y="8"/>
                  </a:lnTo>
                  <a:lnTo>
                    <a:pt x="188" y="20"/>
                  </a:lnTo>
                  <a:lnTo>
                    <a:pt x="224" y="36"/>
                  </a:lnTo>
                  <a:lnTo>
                    <a:pt x="224" y="36"/>
                  </a:lnTo>
                  <a:lnTo>
                    <a:pt x="246" y="44"/>
                  </a:lnTo>
                  <a:lnTo>
                    <a:pt x="268" y="50"/>
                  </a:lnTo>
                  <a:lnTo>
                    <a:pt x="292" y="58"/>
                  </a:lnTo>
                  <a:lnTo>
                    <a:pt x="312" y="70"/>
                  </a:lnTo>
                  <a:lnTo>
                    <a:pt x="312" y="70"/>
                  </a:lnTo>
                  <a:lnTo>
                    <a:pt x="324" y="78"/>
                  </a:lnTo>
                  <a:lnTo>
                    <a:pt x="336" y="88"/>
                  </a:lnTo>
                  <a:lnTo>
                    <a:pt x="350" y="102"/>
                  </a:lnTo>
                  <a:lnTo>
                    <a:pt x="360" y="116"/>
                  </a:lnTo>
                  <a:lnTo>
                    <a:pt x="368" y="132"/>
                  </a:lnTo>
                  <a:lnTo>
                    <a:pt x="370" y="140"/>
                  </a:lnTo>
                  <a:lnTo>
                    <a:pt x="370" y="146"/>
                  </a:lnTo>
                  <a:lnTo>
                    <a:pt x="370" y="154"/>
                  </a:lnTo>
                  <a:lnTo>
                    <a:pt x="366" y="160"/>
                  </a:lnTo>
                  <a:lnTo>
                    <a:pt x="360" y="166"/>
                  </a:lnTo>
                  <a:lnTo>
                    <a:pt x="354" y="1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0" name="Freeform 75">
              <a:extLst>
                <a:ext uri="{FF2B5EF4-FFF2-40B4-BE49-F238E27FC236}">
                  <a16:creationId xmlns:a16="http://schemas.microsoft.com/office/drawing/2014/main" id="{ADD8AAC2-2889-46E1-9FB5-9C157F984732}"/>
                </a:ext>
              </a:extLst>
            </p:cNvPr>
            <p:cNvSpPr>
              <a:spLocks/>
            </p:cNvSpPr>
            <p:nvPr/>
          </p:nvSpPr>
          <p:spPr bwMode="auto">
            <a:xfrm>
              <a:off x="7674659" y="2372909"/>
              <a:ext cx="644219" cy="309922"/>
            </a:xfrm>
            <a:custGeom>
              <a:avLst/>
              <a:gdLst>
                <a:gd name="T0" fmla="*/ 354 w 370"/>
                <a:gd name="T1" fmla="*/ 172 h 178"/>
                <a:gd name="T2" fmla="*/ 354 w 370"/>
                <a:gd name="T3" fmla="*/ 172 h 178"/>
                <a:gd name="T4" fmla="*/ 346 w 370"/>
                <a:gd name="T5" fmla="*/ 176 h 178"/>
                <a:gd name="T6" fmla="*/ 338 w 370"/>
                <a:gd name="T7" fmla="*/ 178 h 178"/>
                <a:gd name="T8" fmla="*/ 322 w 370"/>
                <a:gd name="T9" fmla="*/ 178 h 178"/>
                <a:gd name="T10" fmla="*/ 288 w 370"/>
                <a:gd name="T11" fmla="*/ 172 h 178"/>
                <a:gd name="T12" fmla="*/ 288 w 370"/>
                <a:gd name="T13" fmla="*/ 172 h 178"/>
                <a:gd name="T14" fmla="*/ 270 w 370"/>
                <a:gd name="T15" fmla="*/ 172 h 178"/>
                <a:gd name="T16" fmla="*/ 252 w 370"/>
                <a:gd name="T17" fmla="*/ 168 h 178"/>
                <a:gd name="T18" fmla="*/ 234 w 370"/>
                <a:gd name="T19" fmla="*/ 164 h 178"/>
                <a:gd name="T20" fmla="*/ 216 w 370"/>
                <a:gd name="T21" fmla="*/ 158 h 178"/>
                <a:gd name="T22" fmla="*/ 216 w 370"/>
                <a:gd name="T23" fmla="*/ 158 h 178"/>
                <a:gd name="T24" fmla="*/ 204 w 370"/>
                <a:gd name="T25" fmla="*/ 150 h 178"/>
                <a:gd name="T26" fmla="*/ 192 w 370"/>
                <a:gd name="T27" fmla="*/ 142 h 178"/>
                <a:gd name="T28" fmla="*/ 168 w 370"/>
                <a:gd name="T29" fmla="*/ 122 h 178"/>
                <a:gd name="T30" fmla="*/ 144 w 370"/>
                <a:gd name="T31" fmla="*/ 102 h 178"/>
                <a:gd name="T32" fmla="*/ 122 w 370"/>
                <a:gd name="T33" fmla="*/ 82 h 178"/>
                <a:gd name="T34" fmla="*/ 122 w 370"/>
                <a:gd name="T35" fmla="*/ 82 h 178"/>
                <a:gd name="T36" fmla="*/ 94 w 370"/>
                <a:gd name="T37" fmla="*/ 62 h 178"/>
                <a:gd name="T38" fmla="*/ 64 w 370"/>
                <a:gd name="T39" fmla="*/ 42 h 178"/>
                <a:gd name="T40" fmla="*/ 34 w 370"/>
                <a:gd name="T41" fmla="*/ 26 h 178"/>
                <a:gd name="T42" fmla="*/ 18 w 370"/>
                <a:gd name="T43" fmla="*/ 20 h 178"/>
                <a:gd name="T44" fmla="*/ 0 w 370"/>
                <a:gd name="T45" fmla="*/ 14 h 178"/>
                <a:gd name="T46" fmla="*/ 0 w 370"/>
                <a:gd name="T47" fmla="*/ 14 h 178"/>
                <a:gd name="T48" fmla="*/ 8 w 370"/>
                <a:gd name="T49" fmla="*/ 10 h 178"/>
                <a:gd name="T50" fmla="*/ 18 w 370"/>
                <a:gd name="T51" fmla="*/ 6 h 178"/>
                <a:gd name="T52" fmla="*/ 36 w 370"/>
                <a:gd name="T53" fmla="*/ 2 h 178"/>
                <a:gd name="T54" fmla="*/ 76 w 370"/>
                <a:gd name="T55" fmla="*/ 0 h 178"/>
                <a:gd name="T56" fmla="*/ 76 w 370"/>
                <a:gd name="T57" fmla="*/ 0 h 178"/>
                <a:gd name="T58" fmla="*/ 94 w 370"/>
                <a:gd name="T59" fmla="*/ 0 h 178"/>
                <a:gd name="T60" fmla="*/ 114 w 370"/>
                <a:gd name="T61" fmla="*/ 2 h 178"/>
                <a:gd name="T62" fmla="*/ 132 w 370"/>
                <a:gd name="T63" fmla="*/ 4 h 178"/>
                <a:gd name="T64" fmla="*/ 150 w 370"/>
                <a:gd name="T65" fmla="*/ 8 h 178"/>
                <a:gd name="T66" fmla="*/ 188 w 370"/>
                <a:gd name="T67" fmla="*/ 20 h 178"/>
                <a:gd name="T68" fmla="*/ 224 w 370"/>
                <a:gd name="T69" fmla="*/ 36 h 178"/>
                <a:gd name="T70" fmla="*/ 224 w 370"/>
                <a:gd name="T71" fmla="*/ 36 h 178"/>
                <a:gd name="T72" fmla="*/ 246 w 370"/>
                <a:gd name="T73" fmla="*/ 44 h 178"/>
                <a:gd name="T74" fmla="*/ 268 w 370"/>
                <a:gd name="T75" fmla="*/ 50 h 178"/>
                <a:gd name="T76" fmla="*/ 292 w 370"/>
                <a:gd name="T77" fmla="*/ 58 h 178"/>
                <a:gd name="T78" fmla="*/ 312 w 370"/>
                <a:gd name="T79" fmla="*/ 70 h 178"/>
                <a:gd name="T80" fmla="*/ 312 w 370"/>
                <a:gd name="T81" fmla="*/ 70 h 178"/>
                <a:gd name="T82" fmla="*/ 324 w 370"/>
                <a:gd name="T83" fmla="*/ 78 h 178"/>
                <a:gd name="T84" fmla="*/ 336 w 370"/>
                <a:gd name="T85" fmla="*/ 88 h 178"/>
                <a:gd name="T86" fmla="*/ 350 w 370"/>
                <a:gd name="T87" fmla="*/ 102 h 178"/>
                <a:gd name="T88" fmla="*/ 360 w 370"/>
                <a:gd name="T89" fmla="*/ 116 h 178"/>
                <a:gd name="T90" fmla="*/ 368 w 370"/>
                <a:gd name="T91" fmla="*/ 132 h 178"/>
                <a:gd name="T92" fmla="*/ 370 w 370"/>
                <a:gd name="T93" fmla="*/ 140 h 178"/>
                <a:gd name="T94" fmla="*/ 370 w 370"/>
                <a:gd name="T95" fmla="*/ 146 h 178"/>
                <a:gd name="T96" fmla="*/ 370 w 370"/>
                <a:gd name="T97" fmla="*/ 154 h 178"/>
                <a:gd name="T98" fmla="*/ 366 w 370"/>
                <a:gd name="T99" fmla="*/ 160 h 178"/>
                <a:gd name="T100" fmla="*/ 360 w 370"/>
                <a:gd name="T101" fmla="*/ 166 h 178"/>
                <a:gd name="T102" fmla="*/ 354 w 370"/>
                <a:gd name="T103" fmla="*/ 17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0" h="178">
                  <a:moveTo>
                    <a:pt x="354" y="172"/>
                  </a:moveTo>
                  <a:lnTo>
                    <a:pt x="354" y="172"/>
                  </a:lnTo>
                  <a:lnTo>
                    <a:pt x="346" y="176"/>
                  </a:lnTo>
                  <a:lnTo>
                    <a:pt x="338" y="178"/>
                  </a:lnTo>
                  <a:lnTo>
                    <a:pt x="322" y="178"/>
                  </a:lnTo>
                  <a:lnTo>
                    <a:pt x="288" y="172"/>
                  </a:lnTo>
                  <a:lnTo>
                    <a:pt x="288" y="172"/>
                  </a:lnTo>
                  <a:lnTo>
                    <a:pt x="270" y="172"/>
                  </a:lnTo>
                  <a:lnTo>
                    <a:pt x="252" y="168"/>
                  </a:lnTo>
                  <a:lnTo>
                    <a:pt x="234" y="164"/>
                  </a:lnTo>
                  <a:lnTo>
                    <a:pt x="216" y="158"/>
                  </a:lnTo>
                  <a:lnTo>
                    <a:pt x="216" y="158"/>
                  </a:lnTo>
                  <a:lnTo>
                    <a:pt x="204" y="150"/>
                  </a:lnTo>
                  <a:lnTo>
                    <a:pt x="192" y="142"/>
                  </a:lnTo>
                  <a:lnTo>
                    <a:pt x="168" y="122"/>
                  </a:lnTo>
                  <a:lnTo>
                    <a:pt x="144" y="102"/>
                  </a:lnTo>
                  <a:lnTo>
                    <a:pt x="122" y="82"/>
                  </a:lnTo>
                  <a:lnTo>
                    <a:pt x="122" y="82"/>
                  </a:lnTo>
                  <a:lnTo>
                    <a:pt x="94" y="62"/>
                  </a:lnTo>
                  <a:lnTo>
                    <a:pt x="64" y="42"/>
                  </a:lnTo>
                  <a:lnTo>
                    <a:pt x="34" y="26"/>
                  </a:lnTo>
                  <a:lnTo>
                    <a:pt x="18" y="20"/>
                  </a:lnTo>
                  <a:lnTo>
                    <a:pt x="0" y="14"/>
                  </a:lnTo>
                  <a:lnTo>
                    <a:pt x="0" y="14"/>
                  </a:lnTo>
                  <a:lnTo>
                    <a:pt x="8" y="10"/>
                  </a:lnTo>
                  <a:lnTo>
                    <a:pt x="18" y="6"/>
                  </a:lnTo>
                  <a:lnTo>
                    <a:pt x="36" y="2"/>
                  </a:lnTo>
                  <a:lnTo>
                    <a:pt x="76" y="0"/>
                  </a:lnTo>
                  <a:lnTo>
                    <a:pt x="76" y="0"/>
                  </a:lnTo>
                  <a:lnTo>
                    <a:pt x="94" y="0"/>
                  </a:lnTo>
                  <a:lnTo>
                    <a:pt x="114" y="2"/>
                  </a:lnTo>
                  <a:lnTo>
                    <a:pt x="132" y="4"/>
                  </a:lnTo>
                  <a:lnTo>
                    <a:pt x="150" y="8"/>
                  </a:lnTo>
                  <a:lnTo>
                    <a:pt x="188" y="20"/>
                  </a:lnTo>
                  <a:lnTo>
                    <a:pt x="224" y="36"/>
                  </a:lnTo>
                  <a:lnTo>
                    <a:pt x="224" y="36"/>
                  </a:lnTo>
                  <a:lnTo>
                    <a:pt x="246" y="44"/>
                  </a:lnTo>
                  <a:lnTo>
                    <a:pt x="268" y="50"/>
                  </a:lnTo>
                  <a:lnTo>
                    <a:pt x="292" y="58"/>
                  </a:lnTo>
                  <a:lnTo>
                    <a:pt x="312" y="70"/>
                  </a:lnTo>
                  <a:lnTo>
                    <a:pt x="312" y="70"/>
                  </a:lnTo>
                  <a:lnTo>
                    <a:pt x="324" y="78"/>
                  </a:lnTo>
                  <a:lnTo>
                    <a:pt x="336" y="88"/>
                  </a:lnTo>
                  <a:lnTo>
                    <a:pt x="350" y="102"/>
                  </a:lnTo>
                  <a:lnTo>
                    <a:pt x="360" y="116"/>
                  </a:lnTo>
                  <a:lnTo>
                    <a:pt x="368" y="132"/>
                  </a:lnTo>
                  <a:lnTo>
                    <a:pt x="370" y="140"/>
                  </a:lnTo>
                  <a:lnTo>
                    <a:pt x="370" y="146"/>
                  </a:lnTo>
                  <a:lnTo>
                    <a:pt x="370" y="154"/>
                  </a:lnTo>
                  <a:lnTo>
                    <a:pt x="366" y="160"/>
                  </a:lnTo>
                  <a:lnTo>
                    <a:pt x="360" y="166"/>
                  </a:lnTo>
                  <a:lnTo>
                    <a:pt x="354" y="1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1" name="Freeform 76">
              <a:extLst>
                <a:ext uri="{FF2B5EF4-FFF2-40B4-BE49-F238E27FC236}">
                  <a16:creationId xmlns:a16="http://schemas.microsoft.com/office/drawing/2014/main" id="{8F8A28F5-8F5A-434A-A9CE-0A0C0076A0AB}"/>
                </a:ext>
              </a:extLst>
            </p:cNvPr>
            <p:cNvSpPr>
              <a:spLocks/>
            </p:cNvSpPr>
            <p:nvPr/>
          </p:nvSpPr>
          <p:spPr bwMode="auto">
            <a:xfrm>
              <a:off x="7789574" y="2390321"/>
              <a:ext cx="466624" cy="292511"/>
            </a:xfrm>
            <a:custGeom>
              <a:avLst/>
              <a:gdLst>
                <a:gd name="T0" fmla="*/ 212 w 268"/>
                <a:gd name="T1" fmla="*/ 80 h 168"/>
                <a:gd name="T2" fmla="*/ 212 w 268"/>
                <a:gd name="T3" fmla="*/ 80 h 168"/>
                <a:gd name="T4" fmla="*/ 192 w 268"/>
                <a:gd name="T5" fmla="*/ 58 h 168"/>
                <a:gd name="T6" fmla="*/ 162 w 268"/>
                <a:gd name="T7" fmla="*/ 26 h 168"/>
                <a:gd name="T8" fmla="*/ 162 w 268"/>
                <a:gd name="T9" fmla="*/ 26 h 168"/>
                <a:gd name="T10" fmla="*/ 158 w 268"/>
                <a:gd name="T11" fmla="*/ 26 h 168"/>
                <a:gd name="T12" fmla="*/ 158 w 268"/>
                <a:gd name="T13" fmla="*/ 26 h 168"/>
                <a:gd name="T14" fmla="*/ 124 w 268"/>
                <a:gd name="T15" fmla="*/ 12 h 168"/>
                <a:gd name="T16" fmla="*/ 90 w 268"/>
                <a:gd name="T17" fmla="*/ 0 h 168"/>
                <a:gd name="T18" fmla="*/ 90 w 268"/>
                <a:gd name="T19" fmla="*/ 0 h 168"/>
                <a:gd name="T20" fmla="*/ 84 w 268"/>
                <a:gd name="T21" fmla="*/ 10 h 168"/>
                <a:gd name="T22" fmla="*/ 84 w 268"/>
                <a:gd name="T23" fmla="*/ 20 h 168"/>
                <a:gd name="T24" fmla="*/ 84 w 268"/>
                <a:gd name="T25" fmla="*/ 30 h 168"/>
                <a:gd name="T26" fmla="*/ 88 w 268"/>
                <a:gd name="T27" fmla="*/ 38 h 168"/>
                <a:gd name="T28" fmla="*/ 100 w 268"/>
                <a:gd name="T29" fmla="*/ 56 h 168"/>
                <a:gd name="T30" fmla="*/ 114 w 268"/>
                <a:gd name="T31" fmla="*/ 72 h 168"/>
                <a:gd name="T32" fmla="*/ 114 w 268"/>
                <a:gd name="T33" fmla="*/ 72 h 168"/>
                <a:gd name="T34" fmla="*/ 138 w 268"/>
                <a:gd name="T35" fmla="*/ 98 h 168"/>
                <a:gd name="T36" fmla="*/ 150 w 268"/>
                <a:gd name="T37" fmla="*/ 112 h 168"/>
                <a:gd name="T38" fmla="*/ 160 w 268"/>
                <a:gd name="T39" fmla="*/ 124 h 168"/>
                <a:gd name="T40" fmla="*/ 160 w 268"/>
                <a:gd name="T41" fmla="*/ 124 h 168"/>
                <a:gd name="T42" fmla="*/ 150 w 268"/>
                <a:gd name="T43" fmla="*/ 122 h 168"/>
                <a:gd name="T44" fmla="*/ 140 w 268"/>
                <a:gd name="T45" fmla="*/ 118 h 168"/>
                <a:gd name="T46" fmla="*/ 122 w 268"/>
                <a:gd name="T47" fmla="*/ 106 h 168"/>
                <a:gd name="T48" fmla="*/ 104 w 268"/>
                <a:gd name="T49" fmla="*/ 94 h 168"/>
                <a:gd name="T50" fmla="*/ 84 w 268"/>
                <a:gd name="T51" fmla="*/ 82 h 168"/>
                <a:gd name="T52" fmla="*/ 84 w 268"/>
                <a:gd name="T53" fmla="*/ 82 h 168"/>
                <a:gd name="T54" fmla="*/ 64 w 268"/>
                <a:gd name="T55" fmla="*/ 68 h 168"/>
                <a:gd name="T56" fmla="*/ 44 w 268"/>
                <a:gd name="T57" fmla="*/ 54 h 168"/>
                <a:gd name="T58" fmla="*/ 22 w 268"/>
                <a:gd name="T59" fmla="*/ 42 h 168"/>
                <a:gd name="T60" fmla="*/ 12 w 268"/>
                <a:gd name="T61" fmla="*/ 36 h 168"/>
                <a:gd name="T62" fmla="*/ 0 w 268"/>
                <a:gd name="T63" fmla="*/ 32 h 168"/>
                <a:gd name="T64" fmla="*/ 0 w 268"/>
                <a:gd name="T65" fmla="*/ 34 h 168"/>
                <a:gd name="T66" fmla="*/ 0 w 268"/>
                <a:gd name="T67" fmla="*/ 34 h 168"/>
                <a:gd name="T68" fmla="*/ 28 w 268"/>
                <a:gd name="T69" fmla="*/ 52 h 168"/>
                <a:gd name="T70" fmla="*/ 56 w 268"/>
                <a:gd name="T71" fmla="*/ 72 h 168"/>
                <a:gd name="T72" fmla="*/ 56 w 268"/>
                <a:gd name="T73" fmla="*/ 72 h 168"/>
                <a:gd name="T74" fmla="*/ 78 w 268"/>
                <a:gd name="T75" fmla="*/ 92 h 168"/>
                <a:gd name="T76" fmla="*/ 102 w 268"/>
                <a:gd name="T77" fmla="*/ 112 h 168"/>
                <a:gd name="T78" fmla="*/ 126 w 268"/>
                <a:gd name="T79" fmla="*/ 132 h 168"/>
                <a:gd name="T80" fmla="*/ 138 w 268"/>
                <a:gd name="T81" fmla="*/ 140 h 168"/>
                <a:gd name="T82" fmla="*/ 150 w 268"/>
                <a:gd name="T83" fmla="*/ 148 h 168"/>
                <a:gd name="T84" fmla="*/ 150 w 268"/>
                <a:gd name="T85" fmla="*/ 148 h 168"/>
                <a:gd name="T86" fmla="*/ 168 w 268"/>
                <a:gd name="T87" fmla="*/ 154 h 168"/>
                <a:gd name="T88" fmla="*/ 186 w 268"/>
                <a:gd name="T89" fmla="*/ 158 h 168"/>
                <a:gd name="T90" fmla="*/ 204 w 268"/>
                <a:gd name="T91" fmla="*/ 162 h 168"/>
                <a:gd name="T92" fmla="*/ 222 w 268"/>
                <a:gd name="T93" fmla="*/ 162 h 168"/>
                <a:gd name="T94" fmla="*/ 222 w 268"/>
                <a:gd name="T95" fmla="*/ 162 h 168"/>
                <a:gd name="T96" fmla="*/ 244 w 268"/>
                <a:gd name="T97" fmla="*/ 166 h 168"/>
                <a:gd name="T98" fmla="*/ 256 w 268"/>
                <a:gd name="T99" fmla="*/ 168 h 168"/>
                <a:gd name="T100" fmla="*/ 268 w 268"/>
                <a:gd name="T101" fmla="*/ 168 h 168"/>
                <a:gd name="T102" fmla="*/ 268 w 268"/>
                <a:gd name="T103" fmla="*/ 168 h 168"/>
                <a:gd name="T104" fmla="*/ 258 w 268"/>
                <a:gd name="T105" fmla="*/ 144 h 168"/>
                <a:gd name="T106" fmla="*/ 244 w 268"/>
                <a:gd name="T107" fmla="*/ 120 h 168"/>
                <a:gd name="T108" fmla="*/ 228 w 268"/>
                <a:gd name="T109" fmla="*/ 100 h 168"/>
                <a:gd name="T110" fmla="*/ 212 w 268"/>
                <a:gd name="T111" fmla="*/ 8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68">
                  <a:moveTo>
                    <a:pt x="212" y="80"/>
                  </a:moveTo>
                  <a:lnTo>
                    <a:pt x="212" y="80"/>
                  </a:lnTo>
                  <a:lnTo>
                    <a:pt x="192" y="58"/>
                  </a:lnTo>
                  <a:lnTo>
                    <a:pt x="162" y="26"/>
                  </a:lnTo>
                  <a:lnTo>
                    <a:pt x="162" y="26"/>
                  </a:lnTo>
                  <a:lnTo>
                    <a:pt x="158" y="26"/>
                  </a:lnTo>
                  <a:lnTo>
                    <a:pt x="158" y="26"/>
                  </a:lnTo>
                  <a:lnTo>
                    <a:pt x="124" y="12"/>
                  </a:lnTo>
                  <a:lnTo>
                    <a:pt x="90" y="0"/>
                  </a:lnTo>
                  <a:lnTo>
                    <a:pt x="90" y="0"/>
                  </a:lnTo>
                  <a:lnTo>
                    <a:pt x="84" y="10"/>
                  </a:lnTo>
                  <a:lnTo>
                    <a:pt x="84" y="20"/>
                  </a:lnTo>
                  <a:lnTo>
                    <a:pt x="84" y="30"/>
                  </a:lnTo>
                  <a:lnTo>
                    <a:pt x="88" y="38"/>
                  </a:lnTo>
                  <a:lnTo>
                    <a:pt x="100" y="56"/>
                  </a:lnTo>
                  <a:lnTo>
                    <a:pt x="114" y="72"/>
                  </a:lnTo>
                  <a:lnTo>
                    <a:pt x="114" y="72"/>
                  </a:lnTo>
                  <a:lnTo>
                    <a:pt x="138" y="98"/>
                  </a:lnTo>
                  <a:lnTo>
                    <a:pt x="150" y="112"/>
                  </a:lnTo>
                  <a:lnTo>
                    <a:pt x="160" y="124"/>
                  </a:lnTo>
                  <a:lnTo>
                    <a:pt x="160" y="124"/>
                  </a:lnTo>
                  <a:lnTo>
                    <a:pt x="150" y="122"/>
                  </a:lnTo>
                  <a:lnTo>
                    <a:pt x="140" y="118"/>
                  </a:lnTo>
                  <a:lnTo>
                    <a:pt x="122" y="106"/>
                  </a:lnTo>
                  <a:lnTo>
                    <a:pt x="104" y="94"/>
                  </a:lnTo>
                  <a:lnTo>
                    <a:pt x="84" y="82"/>
                  </a:lnTo>
                  <a:lnTo>
                    <a:pt x="84" y="82"/>
                  </a:lnTo>
                  <a:lnTo>
                    <a:pt x="64" y="68"/>
                  </a:lnTo>
                  <a:lnTo>
                    <a:pt x="44" y="54"/>
                  </a:lnTo>
                  <a:lnTo>
                    <a:pt x="22" y="42"/>
                  </a:lnTo>
                  <a:lnTo>
                    <a:pt x="12" y="36"/>
                  </a:lnTo>
                  <a:lnTo>
                    <a:pt x="0" y="32"/>
                  </a:lnTo>
                  <a:lnTo>
                    <a:pt x="0" y="34"/>
                  </a:lnTo>
                  <a:lnTo>
                    <a:pt x="0" y="34"/>
                  </a:lnTo>
                  <a:lnTo>
                    <a:pt x="28" y="52"/>
                  </a:lnTo>
                  <a:lnTo>
                    <a:pt x="56" y="72"/>
                  </a:lnTo>
                  <a:lnTo>
                    <a:pt x="56" y="72"/>
                  </a:lnTo>
                  <a:lnTo>
                    <a:pt x="78" y="92"/>
                  </a:lnTo>
                  <a:lnTo>
                    <a:pt x="102" y="112"/>
                  </a:lnTo>
                  <a:lnTo>
                    <a:pt x="126" y="132"/>
                  </a:lnTo>
                  <a:lnTo>
                    <a:pt x="138" y="140"/>
                  </a:lnTo>
                  <a:lnTo>
                    <a:pt x="150" y="148"/>
                  </a:lnTo>
                  <a:lnTo>
                    <a:pt x="150" y="148"/>
                  </a:lnTo>
                  <a:lnTo>
                    <a:pt x="168" y="154"/>
                  </a:lnTo>
                  <a:lnTo>
                    <a:pt x="186" y="158"/>
                  </a:lnTo>
                  <a:lnTo>
                    <a:pt x="204" y="162"/>
                  </a:lnTo>
                  <a:lnTo>
                    <a:pt x="222" y="162"/>
                  </a:lnTo>
                  <a:lnTo>
                    <a:pt x="222" y="162"/>
                  </a:lnTo>
                  <a:lnTo>
                    <a:pt x="244" y="166"/>
                  </a:lnTo>
                  <a:lnTo>
                    <a:pt x="256" y="168"/>
                  </a:lnTo>
                  <a:lnTo>
                    <a:pt x="268" y="168"/>
                  </a:lnTo>
                  <a:lnTo>
                    <a:pt x="268" y="168"/>
                  </a:lnTo>
                  <a:lnTo>
                    <a:pt x="258" y="144"/>
                  </a:lnTo>
                  <a:lnTo>
                    <a:pt x="244" y="120"/>
                  </a:lnTo>
                  <a:lnTo>
                    <a:pt x="228" y="100"/>
                  </a:lnTo>
                  <a:lnTo>
                    <a:pt x="212" y="80"/>
                  </a:lnTo>
                  <a:close/>
                </a:path>
              </a:pathLst>
            </a:custGeom>
            <a:solidFill>
              <a:srgbClr val="CB8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2" name="Freeform 77">
              <a:extLst>
                <a:ext uri="{FF2B5EF4-FFF2-40B4-BE49-F238E27FC236}">
                  <a16:creationId xmlns:a16="http://schemas.microsoft.com/office/drawing/2014/main" id="{C5702F8A-7499-4C40-945A-3BAE75AFDDF5}"/>
                </a:ext>
              </a:extLst>
            </p:cNvPr>
            <p:cNvSpPr>
              <a:spLocks/>
            </p:cNvSpPr>
            <p:nvPr/>
          </p:nvSpPr>
          <p:spPr bwMode="auto">
            <a:xfrm>
              <a:off x="7789574" y="2390321"/>
              <a:ext cx="466624" cy="292511"/>
            </a:xfrm>
            <a:custGeom>
              <a:avLst/>
              <a:gdLst>
                <a:gd name="T0" fmla="*/ 212 w 268"/>
                <a:gd name="T1" fmla="*/ 80 h 168"/>
                <a:gd name="T2" fmla="*/ 212 w 268"/>
                <a:gd name="T3" fmla="*/ 80 h 168"/>
                <a:gd name="T4" fmla="*/ 192 w 268"/>
                <a:gd name="T5" fmla="*/ 58 h 168"/>
                <a:gd name="T6" fmla="*/ 162 w 268"/>
                <a:gd name="T7" fmla="*/ 26 h 168"/>
                <a:gd name="T8" fmla="*/ 162 w 268"/>
                <a:gd name="T9" fmla="*/ 26 h 168"/>
                <a:gd name="T10" fmla="*/ 158 w 268"/>
                <a:gd name="T11" fmla="*/ 26 h 168"/>
                <a:gd name="T12" fmla="*/ 158 w 268"/>
                <a:gd name="T13" fmla="*/ 26 h 168"/>
                <a:gd name="T14" fmla="*/ 124 w 268"/>
                <a:gd name="T15" fmla="*/ 12 h 168"/>
                <a:gd name="T16" fmla="*/ 90 w 268"/>
                <a:gd name="T17" fmla="*/ 0 h 168"/>
                <a:gd name="T18" fmla="*/ 90 w 268"/>
                <a:gd name="T19" fmla="*/ 0 h 168"/>
                <a:gd name="T20" fmla="*/ 84 w 268"/>
                <a:gd name="T21" fmla="*/ 10 h 168"/>
                <a:gd name="T22" fmla="*/ 84 w 268"/>
                <a:gd name="T23" fmla="*/ 20 h 168"/>
                <a:gd name="T24" fmla="*/ 84 w 268"/>
                <a:gd name="T25" fmla="*/ 30 h 168"/>
                <a:gd name="T26" fmla="*/ 88 w 268"/>
                <a:gd name="T27" fmla="*/ 38 h 168"/>
                <a:gd name="T28" fmla="*/ 100 w 268"/>
                <a:gd name="T29" fmla="*/ 56 h 168"/>
                <a:gd name="T30" fmla="*/ 114 w 268"/>
                <a:gd name="T31" fmla="*/ 72 h 168"/>
                <a:gd name="T32" fmla="*/ 114 w 268"/>
                <a:gd name="T33" fmla="*/ 72 h 168"/>
                <a:gd name="T34" fmla="*/ 138 w 268"/>
                <a:gd name="T35" fmla="*/ 98 h 168"/>
                <a:gd name="T36" fmla="*/ 150 w 268"/>
                <a:gd name="T37" fmla="*/ 112 h 168"/>
                <a:gd name="T38" fmla="*/ 160 w 268"/>
                <a:gd name="T39" fmla="*/ 124 h 168"/>
                <a:gd name="T40" fmla="*/ 160 w 268"/>
                <a:gd name="T41" fmla="*/ 124 h 168"/>
                <a:gd name="T42" fmla="*/ 150 w 268"/>
                <a:gd name="T43" fmla="*/ 122 h 168"/>
                <a:gd name="T44" fmla="*/ 140 w 268"/>
                <a:gd name="T45" fmla="*/ 118 h 168"/>
                <a:gd name="T46" fmla="*/ 122 w 268"/>
                <a:gd name="T47" fmla="*/ 106 h 168"/>
                <a:gd name="T48" fmla="*/ 104 w 268"/>
                <a:gd name="T49" fmla="*/ 94 h 168"/>
                <a:gd name="T50" fmla="*/ 84 w 268"/>
                <a:gd name="T51" fmla="*/ 82 h 168"/>
                <a:gd name="T52" fmla="*/ 84 w 268"/>
                <a:gd name="T53" fmla="*/ 82 h 168"/>
                <a:gd name="T54" fmla="*/ 64 w 268"/>
                <a:gd name="T55" fmla="*/ 68 h 168"/>
                <a:gd name="T56" fmla="*/ 44 w 268"/>
                <a:gd name="T57" fmla="*/ 54 h 168"/>
                <a:gd name="T58" fmla="*/ 22 w 268"/>
                <a:gd name="T59" fmla="*/ 42 h 168"/>
                <a:gd name="T60" fmla="*/ 12 w 268"/>
                <a:gd name="T61" fmla="*/ 36 h 168"/>
                <a:gd name="T62" fmla="*/ 0 w 268"/>
                <a:gd name="T63" fmla="*/ 32 h 168"/>
                <a:gd name="T64" fmla="*/ 0 w 268"/>
                <a:gd name="T65" fmla="*/ 34 h 168"/>
                <a:gd name="T66" fmla="*/ 0 w 268"/>
                <a:gd name="T67" fmla="*/ 34 h 168"/>
                <a:gd name="T68" fmla="*/ 28 w 268"/>
                <a:gd name="T69" fmla="*/ 52 h 168"/>
                <a:gd name="T70" fmla="*/ 56 w 268"/>
                <a:gd name="T71" fmla="*/ 72 h 168"/>
                <a:gd name="T72" fmla="*/ 56 w 268"/>
                <a:gd name="T73" fmla="*/ 72 h 168"/>
                <a:gd name="T74" fmla="*/ 78 w 268"/>
                <a:gd name="T75" fmla="*/ 92 h 168"/>
                <a:gd name="T76" fmla="*/ 102 w 268"/>
                <a:gd name="T77" fmla="*/ 112 h 168"/>
                <a:gd name="T78" fmla="*/ 126 w 268"/>
                <a:gd name="T79" fmla="*/ 132 h 168"/>
                <a:gd name="T80" fmla="*/ 138 w 268"/>
                <a:gd name="T81" fmla="*/ 140 h 168"/>
                <a:gd name="T82" fmla="*/ 150 w 268"/>
                <a:gd name="T83" fmla="*/ 148 h 168"/>
                <a:gd name="T84" fmla="*/ 150 w 268"/>
                <a:gd name="T85" fmla="*/ 148 h 168"/>
                <a:gd name="T86" fmla="*/ 168 w 268"/>
                <a:gd name="T87" fmla="*/ 154 h 168"/>
                <a:gd name="T88" fmla="*/ 186 w 268"/>
                <a:gd name="T89" fmla="*/ 158 h 168"/>
                <a:gd name="T90" fmla="*/ 204 w 268"/>
                <a:gd name="T91" fmla="*/ 162 h 168"/>
                <a:gd name="T92" fmla="*/ 222 w 268"/>
                <a:gd name="T93" fmla="*/ 162 h 168"/>
                <a:gd name="T94" fmla="*/ 222 w 268"/>
                <a:gd name="T95" fmla="*/ 162 h 168"/>
                <a:gd name="T96" fmla="*/ 244 w 268"/>
                <a:gd name="T97" fmla="*/ 166 h 168"/>
                <a:gd name="T98" fmla="*/ 256 w 268"/>
                <a:gd name="T99" fmla="*/ 168 h 168"/>
                <a:gd name="T100" fmla="*/ 268 w 268"/>
                <a:gd name="T101" fmla="*/ 168 h 168"/>
                <a:gd name="T102" fmla="*/ 268 w 268"/>
                <a:gd name="T103" fmla="*/ 168 h 168"/>
                <a:gd name="T104" fmla="*/ 258 w 268"/>
                <a:gd name="T105" fmla="*/ 144 h 168"/>
                <a:gd name="T106" fmla="*/ 244 w 268"/>
                <a:gd name="T107" fmla="*/ 120 h 168"/>
                <a:gd name="T108" fmla="*/ 228 w 268"/>
                <a:gd name="T109" fmla="*/ 100 h 168"/>
                <a:gd name="T110" fmla="*/ 212 w 268"/>
                <a:gd name="T111" fmla="*/ 8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68">
                  <a:moveTo>
                    <a:pt x="212" y="80"/>
                  </a:moveTo>
                  <a:lnTo>
                    <a:pt x="212" y="80"/>
                  </a:lnTo>
                  <a:lnTo>
                    <a:pt x="192" y="58"/>
                  </a:lnTo>
                  <a:lnTo>
                    <a:pt x="162" y="26"/>
                  </a:lnTo>
                  <a:lnTo>
                    <a:pt x="162" y="26"/>
                  </a:lnTo>
                  <a:lnTo>
                    <a:pt x="158" y="26"/>
                  </a:lnTo>
                  <a:lnTo>
                    <a:pt x="158" y="26"/>
                  </a:lnTo>
                  <a:lnTo>
                    <a:pt x="124" y="12"/>
                  </a:lnTo>
                  <a:lnTo>
                    <a:pt x="90" y="0"/>
                  </a:lnTo>
                  <a:lnTo>
                    <a:pt x="90" y="0"/>
                  </a:lnTo>
                  <a:lnTo>
                    <a:pt x="84" y="10"/>
                  </a:lnTo>
                  <a:lnTo>
                    <a:pt x="84" y="20"/>
                  </a:lnTo>
                  <a:lnTo>
                    <a:pt x="84" y="30"/>
                  </a:lnTo>
                  <a:lnTo>
                    <a:pt x="88" y="38"/>
                  </a:lnTo>
                  <a:lnTo>
                    <a:pt x="100" y="56"/>
                  </a:lnTo>
                  <a:lnTo>
                    <a:pt x="114" y="72"/>
                  </a:lnTo>
                  <a:lnTo>
                    <a:pt x="114" y="72"/>
                  </a:lnTo>
                  <a:lnTo>
                    <a:pt x="138" y="98"/>
                  </a:lnTo>
                  <a:lnTo>
                    <a:pt x="150" y="112"/>
                  </a:lnTo>
                  <a:lnTo>
                    <a:pt x="160" y="124"/>
                  </a:lnTo>
                  <a:lnTo>
                    <a:pt x="160" y="124"/>
                  </a:lnTo>
                  <a:lnTo>
                    <a:pt x="150" y="122"/>
                  </a:lnTo>
                  <a:lnTo>
                    <a:pt x="140" y="118"/>
                  </a:lnTo>
                  <a:lnTo>
                    <a:pt x="122" y="106"/>
                  </a:lnTo>
                  <a:lnTo>
                    <a:pt x="104" y="94"/>
                  </a:lnTo>
                  <a:lnTo>
                    <a:pt x="84" y="82"/>
                  </a:lnTo>
                  <a:lnTo>
                    <a:pt x="84" y="82"/>
                  </a:lnTo>
                  <a:lnTo>
                    <a:pt x="64" y="68"/>
                  </a:lnTo>
                  <a:lnTo>
                    <a:pt x="44" y="54"/>
                  </a:lnTo>
                  <a:lnTo>
                    <a:pt x="22" y="42"/>
                  </a:lnTo>
                  <a:lnTo>
                    <a:pt x="12" y="36"/>
                  </a:lnTo>
                  <a:lnTo>
                    <a:pt x="0" y="32"/>
                  </a:lnTo>
                  <a:lnTo>
                    <a:pt x="0" y="34"/>
                  </a:lnTo>
                  <a:lnTo>
                    <a:pt x="0" y="34"/>
                  </a:lnTo>
                  <a:lnTo>
                    <a:pt x="28" y="52"/>
                  </a:lnTo>
                  <a:lnTo>
                    <a:pt x="56" y="72"/>
                  </a:lnTo>
                  <a:lnTo>
                    <a:pt x="56" y="72"/>
                  </a:lnTo>
                  <a:lnTo>
                    <a:pt x="78" y="92"/>
                  </a:lnTo>
                  <a:lnTo>
                    <a:pt x="102" y="112"/>
                  </a:lnTo>
                  <a:lnTo>
                    <a:pt x="126" y="132"/>
                  </a:lnTo>
                  <a:lnTo>
                    <a:pt x="138" y="140"/>
                  </a:lnTo>
                  <a:lnTo>
                    <a:pt x="150" y="148"/>
                  </a:lnTo>
                  <a:lnTo>
                    <a:pt x="150" y="148"/>
                  </a:lnTo>
                  <a:lnTo>
                    <a:pt x="168" y="154"/>
                  </a:lnTo>
                  <a:lnTo>
                    <a:pt x="186" y="158"/>
                  </a:lnTo>
                  <a:lnTo>
                    <a:pt x="204" y="162"/>
                  </a:lnTo>
                  <a:lnTo>
                    <a:pt x="222" y="162"/>
                  </a:lnTo>
                  <a:lnTo>
                    <a:pt x="222" y="162"/>
                  </a:lnTo>
                  <a:lnTo>
                    <a:pt x="244" y="166"/>
                  </a:lnTo>
                  <a:lnTo>
                    <a:pt x="256" y="168"/>
                  </a:lnTo>
                  <a:lnTo>
                    <a:pt x="268" y="168"/>
                  </a:lnTo>
                  <a:lnTo>
                    <a:pt x="268" y="168"/>
                  </a:lnTo>
                  <a:lnTo>
                    <a:pt x="258" y="144"/>
                  </a:lnTo>
                  <a:lnTo>
                    <a:pt x="244" y="120"/>
                  </a:lnTo>
                  <a:lnTo>
                    <a:pt x="228" y="100"/>
                  </a:lnTo>
                  <a:lnTo>
                    <a:pt x="212" y="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3" name="Freeform 78">
              <a:extLst>
                <a:ext uri="{FF2B5EF4-FFF2-40B4-BE49-F238E27FC236}">
                  <a16:creationId xmlns:a16="http://schemas.microsoft.com/office/drawing/2014/main" id="{FECC6C53-C6D1-4EB0-9A5A-ECFC604A7DE7}"/>
                </a:ext>
              </a:extLst>
            </p:cNvPr>
            <p:cNvSpPr>
              <a:spLocks/>
            </p:cNvSpPr>
            <p:nvPr/>
          </p:nvSpPr>
          <p:spPr bwMode="auto">
            <a:xfrm>
              <a:off x="7789574" y="2390321"/>
              <a:ext cx="466624" cy="292511"/>
            </a:xfrm>
            <a:custGeom>
              <a:avLst/>
              <a:gdLst>
                <a:gd name="T0" fmla="*/ 212 w 268"/>
                <a:gd name="T1" fmla="*/ 80 h 168"/>
                <a:gd name="T2" fmla="*/ 212 w 268"/>
                <a:gd name="T3" fmla="*/ 80 h 168"/>
                <a:gd name="T4" fmla="*/ 192 w 268"/>
                <a:gd name="T5" fmla="*/ 58 h 168"/>
                <a:gd name="T6" fmla="*/ 162 w 268"/>
                <a:gd name="T7" fmla="*/ 26 h 168"/>
                <a:gd name="T8" fmla="*/ 162 w 268"/>
                <a:gd name="T9" fmla="*/ 26 h 168"/>
                <a:gd name="T10" fmla="*/ 158 w 268"/>
                <a:gd name="T11" fmla="*/ 26 h 168"/>
                <a:gd name="T12" fmla="*/ 158 w 268"/>
                <a:gd name="T13" fmla="*/ 26 h 168"/>
                <a:gd name="T14" fmla="*/ 124 w 268"/>
                <a:gd name="T15" fmla="*/ 12 h 168"/>
                <a:gd name="T16" fmla="*/ 90 w 268"/>
                <a:gd name="T17" fmla="*/ 0 h 168"/>
                <a:gd name="T18" fmla="*/ 90 w 268"/>
                <a:gd name="T19" fmla="*/ 0 h 168"/>
                <a:gd name="T20" fmla="*/ 84 w 268"/>
                <a:gd name="T21" fmla="*/ 10 h 168"/>
                <a:gd name="T22" fmla="*/ 84 w 268"/>
                <a:gd name="T23" fmla="*/ 20 h 168"/>
                <a:gd name="T24" fmla="*/ 84 w 268"/>
                <a:gd name="T25" fmla="*/ 30 h 168"/>
                <a:gd name="T26" fmla="*/ 88 w 268"/>
                <a:gd name="T27" fmla="*/ 38 h 168"/>
                <a:gd name="T28" fmla="*/ 100 w 268"/>
                <a:gd name="T29" fmla="*/ 56 h 168"/>
                <a:gd name="T30" fmla="*/ 114 w 268"/>
                <a:gd name="T31" fmla="*/ 72 h 168"/>
                <a:gd name="T32" fmla="*/ 114 w 268"/>
                <a:gd name="T33" fmla="*/ 72 h 168"/>
                <a:gd name="T34" fmla="*/ 138 w 268"/>
                <a:gd name="T35" fmla="*/ 98 h 168"/>
                <a:gd name="T36" fmla="*/ 150 w 268"/>
                <a:gd name="T37" fmla="*/ 112 h 168"/>
                <a:gd name="T38" fmla="*/ 160 w 268"/>
                <a:gd name="T39" fmla="*/ 124 h 168"/>
                <a:gd name="T40" fmla="*/ 160 w 268"/>
                <a:gd name="T41" fmla="*/ 124 h 168"/>
                <a:gd name="T42" fmla="*/ 150 w 268"/>
                <a:gd name="T43" fmla="*/ 122 h 168"/>
                <a:gd name="T44" fmla="*/ 140 w 268"/>
                <a:gd name="T45" fmla="*/ 118 h 168"/>
                <a:gd name="T46" fmla="*/ 122 w 268"/>
                <a:gd name="T47" fmla="*/ 106 h 168"/>
                <a:gd name="T48" fmla="*/ 104 w 268"/>
                <a:gd name="T49" fmla="*/ 94 h 168"/>
                <a:gd name="T50" fmla="*/ 84 w 268"/>
                <a:gd name="T51" fmla="*/ 82 h 168"/>
                <a:gd name="T52" fmla="*/ 84 w 268"/>
                <a:gd name="T53" fmla="*/ 82 h 168"/>
                <a:gd name="T54" fmla="*/ 64 w 268"/>
                <a:gd name="T55" fmla="*/ 68 h 168"/>
                <a:gd name="T56" fmla="*/ 44 w 268"/>
                <a:gd name="T57" fmla="*/ 54 h 168"/>
                <a:gd name="T58" fmla="*/ 22 w 268"/>
                <a:gd name="T59" fmla="*/ 42 h 168"/>
                <a:gd name="T60" fmla="*/ 12 w 268"/>
                <a:gd name="T61" fmla="*/ 36 h 168"/>
                <a:gd name="T62" fmla="*/ 0 w 268"/>
                <a:gd name="T63" fmla="*/ 32 h 168"/>
                <a:gd name="T64" fmla="*/ 0 w 268"/>
                <a:gd name="T65" fmla="*/ 34 h 168"/>
                <a:gd name="T66" fmla="*/ 0 w 268"/>
                <a:gd name="T67" fmla="*/ 34 h 168"/>
                <a:gd name="T68" fmla="*/ 28 w 268"/>
                <a:gd name="T69" fmla="*/ 52 h 168"/>
                <a:gd name="T70" fmla="*/ 56 w 268"/>
                <a:gd name="T71" fmla="*/ 72 h 168"/>
                <a:gd name="T72" fmla="*/ 56 w 268"/>
                <a:gd name="T73" fmla="*/ 72 h 168"/>
                <a:gd name="T74" fmla="*/ 78 w 268"/>
                <a:gd name="T75" fmla="*/ 92 h 168"/>
                <a:gd name="T76" fmla="*/ 102 w 268"/>
                <a:gd name="T77" fmla="*/ 112 h 168"/>
                <a:gd name="T78" fmla="*/ 126 w 268"/>
                <a:gd name="T79" fmla="*/ 132 h 168"/>
                <a:gd name="T80" fmla="*/ 138 w 268"/>
                <a:gd name="T81" fmla="*/ 140 h 168"/>
                <a:gd name="T82" fmla="*/ 150 w 268"/>
                <a:gd name="T83" fmla="*/ 148 h 168"/>
                <a:gd name="T84" fmla="*/ 150 w 268"/>
                <a:gd name="T85" fmla="*/ 148 h 168"/>
                <a:gd name="T86" fmla="*/ 168 w 268"/>
                <a:gd name="T87" fmla="*/ 154 h 168"/>
                <a:gd name="T88" fmla="*/ 186 w 268"/>
                <a:gd name="T89" fmla="*/ 158 h 168"/>
                <a:gd name="T90" fmla="*/ 204 w 268"/>
                <a:gd name="T91" fmla="*/ 162 h 168"/>
                <a:gd name="T92" fmla="*/ 222 w 268"/>
                <a:gd name="T93" fmla="*/ 162 h 168"/>
                <a:gd name="T94" fmla="*/ 222 w 268"/>
                <a:gd name="T95" fmla="*/ 162 h 168"/>
                <a:gd name="T96" fmla="*/ 244 w 268"/>
                <a:gd name="T97" fmla="*/ 166 h 168"/>
                <a:gd name="T98" fmla="*/ 256 w 268"/>
                <a:gd name="T99" fmla="*/ 168 h 168"/>
                <a:gd name="T100" fmla="*/ 268 w 268"/>
                <a:gd name="T101" fmla="*/ 168 h 168"/>
                <a:gd name="T102" fmla="*/ 268 w 268"/>
                <a:gd name="T103" fmla="*/ 168 h 168"/>
                <a:gd name="T104" fmla="*/ 258 w 268"/>
                <a:gd name="T105" fmla="*/ 144 h 168"/>
                <a:gd name="T106" fmla="*/ 244 w 268"/>
                <a:gd name="T107" fmla="*/ 120 h 168"/>
                <a:gd name="T108" fmla="*/ 228 w 268"/>
                <a:gd name="T109" fmla="*/ 100 h 168"/>
                <a:gd name="T110" fmla="*/ 212 w 268"/>
                <a:gd name="T111" fmla="*/ 8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68">
                  <a:moveTo>
                    <a:pt x="212" y="80"/>
                  </a:moveTo>
                  <a:lnTo>
                    <a:pt x="212" y="80"/>
                  </a:lnTo>
                  <a:lnTo>
                    <a:pt x="192" y="58"/>
                  </a:lnTo>
                  <a:lnTo>
                    <a:pt x="162" y="26"/>
                  </a:lnTo>
                  <a:lnTo>
                    <a:pt x="162" y="26"/>
                  </a:lnTo>
                  <a:lnTo>
                    <a:pt x="158" y="26"/>
                  </a:lnTo>
                  <a:lnTo>
                    <a:pt x="158" y="26"/>
                  </a:lnTo>
                  <a:lnTo>
                    <a:pt x="124" y="12"/>
                  </a:lnTo>
                  <a:lnTo>
                    <a:pt x="90" y="0"/>
                  </a:lnTo>
                  <a:lnTo>
                    <a:pt x="90" y="0"/>
                  </a:lnTo>
                  <a:lnTo>
                    <a:pt x="84" y="10"/>
                  </a:lnTo>
                  <a:lnTo>
                    <a:pt x="84" y="20"/>
                  </a:lnTo>
                  <a:lnTo>
                    <a:pt x="84" y="30"/>
                  </a:lnTo>
                  <a:lnTo>
                    <a:pt x="88" y="38"/>
                  </a:lnTo>
                  <a:lnTo>
                    <a:pt x="100" y="56"/>
                  </a:lnTo>
                  <a:lnTo>
                    <a:pt x="114" y="72"/>
                  </a:lnTo>
                  <a:lnTo>
                    <a:pt x="114" y="72"/>
                  </a:lnTo>
                  <a:lnTo>
                    <a:pt x="138" y="98"/>
                  </a:lnTo>
                  <a:lnTo>
                    <a:pt x="150" y="112"/>
                  </a:lnTo>
                  <a:lnTo>
                    <a:pt x="160" y="124"/>
                  </a:lnTo>
                  <a:lnTo>
                    <a:pt x="160" y="124"/>
                  </a:lnTo>
                  <a:lnTo>
                    <a:pt x="150" y="122"/>
                  </a:lnTo>
                  <a:lnTo>
                    <a:pt x="140" y="118"/>
                  </a:lnTo>
                  <a:lnTo>
                    <a:pt x="122" y="106"/>
                  </a:lnTo>
                  <a:lnTo>
                    <a:pt x="104" y="94"/>
                  </a:lnTo>
                  <a:lnTo>
                    <a:pt x="84" y="82"/>
                  </a:lnTo>
                  <a:lnTo>
                    <a:pt x="84" y="82"/>
                  </a:lnTo>
                  <a:lnTo>
                    <a:pt x="64" y="68"/>
                  </a:lnTo>
                  <a:lnTo>
                    <a:pt x="44" y="54"/>
                  </a:lnTo>
                  <a:lnTo>
                    <a:pt x="22" y="42"/>
                  </a:lnTo>
                  <a:lnTo>
                    <a:pt x="12" y="36"/>
                  </a:lnTo>
                  <a:lnTo>
                    <a:pt x="0" y="32"/>
                  </a:lnTo>
                  <a:lnTo>
                    <a:pt x="0" y="34"/>
                  </a:lnTo>
                  <a:lnTo>
                    <a:pt x="0" y="34"/>
                  </a:lnTo>
                  <a:lnTo>
                    <a:pt x="28" y="52"/>
                  </a:lnTo>
                  <a:lnTo>
                    <a:pt x="56" y="72"/>
                  </a:lnTo>
                  <a:lnTo>
                    <a:pt x="56" y="72"/>
                  </a:lnTo>
                  <a:lnTo>
                    <a:pt x="78" y="92"/>
                  </a:lnTo>
                  <a:lnTo>
                    <a:pt x="102" y="112"/>
                  </a:lnTo>
                  <a:lnTo>
                    <a:pt x="126" y="132"/>
                  </a:lnTo>
                  <a:lnTo>
                    <a:pt x="138" y="140"/>
                  </a:lnTo>
                  <a:lnTo>
                    <a:pt x="150" y="148"/>
                  </a:lnTo>
                  <a:lnTo>
                    <a:pt x="150" y="148"/>
                  </a:lnTo>
                  <a:lnTo>
                    <a:pt x="168" y="154"/>
                  </a:lnTo>
                  <a:lnTo>
                    <a:pt x="186" y="158"/>
                  </a:lnTo>
                  <a:lnTo>
                    <a:pt x="204" y="162"/>
                  </a:lnTo>
                  <a:lnTo>
                    <a:pt x="222" y="162"/>
                  </a:lnTo>
                  <a:lnTo>
                    <a:pt x="222" y="162"/>
                  </a:lnTo>
                  <a:lnTo>
                    <a:pt x="244" y="166"/>
                  </a:lnTo>
                  <a:lnTo>
                    <a:pt x="256" y="168"/>
                  </a:lnTo>
                  <a:lnTo>
                    <a:pt x="268" y="168"/>
                  </a:lnTo>
                  <a:lnTo>
                    <a:pt x="268" y="168"/>
                  </a:lnTo>
                  <a:lnTo>
                    <a:pt x="258" y="144"/>
                  </a:lnTo>
                  <a:lnTo>
                    <a:pt x="244" y="120"/>
                  </a:lnTo>
                  <a:lnTo>
                    <a:pt x="228" y="100"/>
                  </a:lnTo>
                  <a:lnTo>
                    <a:pt x="212" y="80"/>
                  </a:lnTo>
                  <a:close/>
                </a:path>
              </a:pathLst>
            </a:custGeom>
            <a:solidFill>
              <a:srgbClr val="CB8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4" name="Freeform 79">
              <a:extLst>
                <a:ext uri="{FF2B5EF4-FFF2-40B4-BE49-F238E27FC236}">
                  <a16:creationId xmlns:a16="http://schemas.microsoft.com/office/drawing/2014/main" id="{58C57433-5B6E-4A42-9BA7-635B31A45D2E}"/>
                </a:ext>
              </a:extLst>
            </p:cNvPr>
            <p:cNvSpPr>
              <a:spLocks/>
            </p:cNvSpPr>
            <p:nvPr/>
          </p:nvSpPr>
          <p:spPr bwMode="auto">
            <a:xfrm>
              <a:off x="7789574" y="2390321"/>
              <a:ext cx="466624" cy="292511"/>
            </a:xfrm>
            <a:custGeom>
              <a:avLst/>
              <a:gdLst>
                <a:gd name="T0" fmla="*/ 212 w 268"/>
                <a:gd name="T1" fmla="*/ 80 h 168"/>
                <a:gd name="T2" fmla="*/ 212 w 268"/>
                <a:gd name="T3" fmla="*/ 80 h 168"/>
                <a:gd name="T4" fmla="*/ 192 w 268"/>
                <a:gd name="T5" fmla="*/ 58 h 168"/>
                <a:gd name="T6" fmla="*/ 162 w 268"/>
                <a:gd name="T7" fmla="*/ 26 h 168"/>
                <a:gd name="T8" fmla="*/ 162 w 268"/>
                <a:gd name="T9" fmla="*/ 26 h 168"/>
                <a:gd name="T10" fmla="*/ 158 w 268"/>
                <a:gd name="T11" fmla="*/ 26 h 168"/>
                <a:gd name="T12" fmla="*/ 158 w 268"/>
                <a:gd name="T13" fmla="*/ 26 h 168"/>
                <a:gd name="T14" fmla="*/ 124 w 268"/>
                <a:gd name="T15" fmla="*/ 12 h 168"/>
                <a:gd name="T16" fmla="*/ 90 w 268"/>
                <a:gd name="T17" fmla="*/ 0 h 168"/>
                <a:gd name="T18" fmla="*/ 90 w 268"/>
                <a:gd name="T19" fmla="*/ 0 h 168"/>
                <a:gd name="T20" fmla="*/ 84 w 268"/>
                <a:gd name="T21" fmla="*/ 10 h 168"/>
                <a:gd name="T22" fmla="*/ 84 w 268"/>
                <a:gd name="T23" fmla="*/ 20 h 168"/>
                <a:gd name="T24" fmla="*/ 84 w 268"/>
                <a:gd name="T25" fmla="*/ 30 h 168"/>
                <a:gd name="T26" fmla="*/ 88 w 268"/>
                <a:gd name="T27" fmla="*/ 38 h 168"/>
                <a:gd name="T28" fmla="*/ 100 w 268"/>
                <a:gd name="T29" fmla="*/ 56 h 168"/>
                <a:gd name="T30" fmla="*/ 114 w 268"/>
                <a:gd name="T31" fmla="*/ 72 h 168"/>
                <a:gd name="T32" fmla="*/ 114 w 268"/>
                <a:gd name="T33" fmla="*/ 72 h 168"/>
                <a:gd name="T34" fmla="*/ 138 w 268"/>
                <a:gd name="T35" fmla="*/ 98 h 168"/>
                <a:gd name="T36" fmla="*/ 150 w 268"/>
                <a:gd name="T37" fmla="*/ 112 h 168"/>
                <a:gd name="T38" fmla="*/ 160 w 268"/>
                <a:gd name="T39" fmla="*/ 124 h 168"/>
                <a:gd name="T40" fmla="*/ 160 w 268"/>
                <a:gd name="T41" fmla="*/ 124 h 168"/>
                <a:gd name="T42" fmla="*/ 150 w 268"/>
                <a:gd name="T43" fmla="*/ 122 h 168"/>
                <a:gd name="T44" fmla="*/ 140 w 268"/>
                <a:gd name="T45" fmla="*/ 118 h 168"/>
                <a:gd name="T46" fmla="*/ 122 w 268"/>
                <a:gd name="T47" fmla="*/ 106 h 168"/>
                <a:gd name="T48" fmla="*/ 104 w 268"/>
                <a:gd name="T49" fmla="*/ 94 h 168"/>
                <a:gd name="T50" fmla="*/ 84 w 268"/>
                <a:gd name="T51" fmla="*/ 82 h 168"/>
                <a:gd name="T52" fmla="*/ 84 w 268"/>
                <a:gd name="T53" fmla="*/ 82 h 168"/>
                <a:gd name="T54" fmla="*/ 64 w 268"/>
                <a:gd name="T55" fmla="*/ 68 h 168"/>
                <a:gd name="T56" fmla="*/ 44 w 268"/>
                <a:gd name="T57" fmla="*/ 54 h 168"/>
                <a:gd name="T58" fmla="*/ 22 w 268"/>
                <a:gd name="T59" fmla="*/ 42 h 168"/>
                <a:gd name="T60" fmla="*/ 12 w 268"/>
                <a:gd name="T61" fmla="*/ 36 h 168"/>
                <a:gd name="T62" fmla="*/ 0 w 268"/>
                <a:gd name="T63" fmla="*/ 32 h 168"/>
                <a:gd name="T64" fmla="*/ 0 w 268"/>
                <a:gd name="T65" fmla="*/ 34 h 168"/>
                <a:gd name="T66" fmla="*/ 0 w 268"/>
                <a:gd name="T67" fmla="*/ 34 h 168"/>
                <a:gd name="T68" fmla="*/ 28 w 268"/>
                <a:gd name="T69" fmla="*/ 52 h 168"/>
                <a:gd name="T70" fmla="*/ 56 w 268"/>
                <a:gd name="T71" fmla="*/ 72 h 168"/>
                <a:gd name="T72" fmla="*/ 56 w 268"/>
                <a:gd name="T73" fmla="*/ 72 h 168"/>
                <a:gd name="T74" fmla="*/ 78 w 268"/>
                <a:gd name="T75" fmla="*/ 92 h 168"/>
                <a:gd name="T76" fmla="*/ 102 w 268"/>
                <a:gd name="T77" fmla="*/ 112 h 168"/>
                <a:gd name="T78" fmla="*/ 126 w 268"/>
                <a:gd name="T79" fmla="*/ 132 h 168"/>
                <a:gd name="T80" fmla="*/ 138 w 268"/>
                <a:gd name="T81" fmla="*/ 140 h 168"/>
                <a:gd name="T82" fmla="*/ 150 w 268"/>
                <a:gd name="T83" fmla="*/ 148 h 168"/>
                <a:gd name="T84" fmla="*/ 150 w 268"/>
                <a:gd name="T85" fmla="*/ 148 h 168"/>
                <a:gd name="T86" fmla="*/ 168 w 268"/>
                <a:gd name="T87" fmla="*/ 154 h 168"/>
                <a:gd name="T88" fmla="*/ 186 w 268"/>
                <a:gd name="T89" fmla="*/ 158 h 168"/>
                <a:gd name="T90" fmla="*/ 204 w 268"/>
                <a:gd name="T91" fmla="*/ 162 h 168"/>
                <a:gd name="T92" fmla="*/ 222 w 268"/>
                <a:gd name="T93" fmla="*/ 162 h 168"/>
                <a:gd name="T94" fmla="*/ 222 w 268"/>
                <a:gd name="T95" fmla="*/ 162 h 168"/>
                <a:gd name="T96" fmla="*/ 244 w 268"/>
                <a:gd name="T97" fmla="*/ 166 h 168"/>
                <a:gd name="T98" fmla="*/ 256 w 268"/>
                <a:gd name="T99" fmla="*/ 168 h 168"/>
                <a:gd name="T100" fmla="*/ 268 w 268"/>
                <a:gd name="T101" fmla="*/ 168 h 168"/>
                <a:gd name="T102" fmla="*/ 268 w 268"/>
                <a:gd name="T103" fmla="*/ 168 h 168"/>
                <a:gd name="T104" fmla="*/ 258 w 268"/>
                <a:gd name="T105" fmla="*/ 144 h 168"/>
                <a:gd name="T106" fmla="*/ 244 w 268"/>
                <a:gd name="T107" fmla="*/ 120 h 168"/>
                <a:gd name="T108" fmla="*/ 228 w 268"/>
                <a:gd name="T109" fmla="*/ 100 h 168"/>
                <a:gd name="T110" fmla="*/ 212 w 268"/>
                <a:gd name="T111" fmla="*/ 8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68">
                  <a:moveTo>
                    <a:pt x="212" y="80"/>
                  </a:moveTo>
                  <a:lnTo>
                    <a:pt x="212" y="80"/>
                  </a:lnTo>
                  <a:lnTo>
                    <a:pt x="192" y="58"/>
                  </a:lnTo>
                  <a:lnTo>
                    <a:pt x="162" y="26"/>
                  </a:lnTo>
                  <a:lnTo>
                    <a:pt x="162" y="26"/>
                  </a:lnTo>
                  <a:lnTo>
                    <a:pt x="158" y="26"/>
                  </a:lnTo>
                  <a:lnTo>
                    <a:pt x="158" y="26"/>
                  </a:lnTo>
                  <a:lnTo>
                    <a:pt x="124" y="12"/>
                  </a:lnTo>
                  <a:lnTo>
                    <a:pt x="90" y="0"/>
                  </a:lnTo>
                  <a:lnTo>
                    <a:pt x="90" y="0"/>
                  </a:lnTo>
                  <a:lnTo>
                    <a:pt x="84" y="10"/>
                  </a:lnTo>
                  <a:lnTo>
                    <a:pt x="84" y="20"/>
                  </a:lnTo>
                  <a:lnTo>
                    <a:pt x="84" y="30"/>
                  </a:lnTo>
                  <a:lnTo>
                    <a:pt x="88" y="38"/>
                  </a:lnTo>
                  <a:lnTo>
                    <a:pt x="100" y="56"/>
                  </a:lnTo>
                  <a:lnTo>
                    <a:pt x="114" y="72"/>
                  </a:lnTo>
                  <a:lnTo>
                    <a:pt x="114" y="72"/>
                  </a:lnTo>
                  <a:lnTo>
                    <a:pt x="138" y="98"/>
                  </a:lnTo>
                  <a:lnTo>
                    <a:pt x="150" y="112"/>
                  </a:lnTo>
                  <a:lnTo>
                    <a:pt x="160" y="124"/>
                  </a:lnTo>
                  <a:lnTo>
                    <a:pt x="160" y="124"/>
                  </a:lnTo>
                  <a:lnTo>
                    <a:pt x="150" y="122"/>
                  </a:lnTo>
                  <a:lnTo>
                    <a:pt x="140" y="118"/>
                  </a:lnTo>
                  <a:lnTo>
                    <a:pt x="122" y="106"/>
                  </a:lnTo>
                  <a:lnTo>
                    <a:pt x="104" y="94"/>
                  </a:lnTo>
                  <a:lnTo>
                    <a:pt x="84" y="82"/>
                  </a:lnTo>
                  <a:lnTo>
                    <a:pt x="84" y="82"/>
                  </a:lnTo>
                  <a:lnTo>
                    <a:pt x="64" y="68"/>
                  </a:lnTo>
                  <a:lnTo>
                    <a:pt x="44" y="54"/>
                  </a:lnTo>
                  <a:lnTo>
                    <a:pt x="22" y="42"/>
                  </a:lnTo>
                  <a:lnTo>
                    <a:pt x="12" y="36"/>
                  </a:lnTo>
                  <a:lnTo>
                    <a:pt x="0" y="32"/>
                  </a:lnTo>
                  <a:lnTo>
                    <a:pt x="0" y="34"/>
                  </a:lnTo>
                  <a:lnTo>
                    <a:pt x="0" y="34"/>
                  </a:lnTo>
                  <a:lnTo>
                    <a:pt x="28" y="52"/>
                  </a:lnTo>
                  <a:lnTo>
                    <a:pt x="56" y="72"/>
                  </a:lnTo>
                  <a:lnTo>
                    <a:pt x="56" y="72"/>
                  </a:lnTo>
                  <a:lnTo>
                    <a:pt x="78" y="92"/>
                  </a:lnTo>
                  <a:lnTo>
                    <a:pt x="102" y="112"/>
                  </a:lnTo>
                  <a:lnTo>
                    <a:pt x="126" y="132"/>
                  </a:lnTo>
                  <a:lnTo>
                    <a:pt x="138" y="140"/>
                  </a:lnTo>
                  <a:lnTo>
                    <a:pt x="150" y="148"/>
                  </a:lnTo>
                  <a:lnTo>
                    <a:pt x="150" y="148"/>
                  </a:lnTo>
                  <a:lnTo>
                    <a:pt x="168" y="154"/>
                  </a:lnTo>
                  <a:lnTo>
                    <a:pt x="186" y="158"/>
                  </a:lnTo>
                  <a:lnTo>
                    <a:pt x="204" y="162"/>
                  </a:lnTo>
                  <a:lnTo>
                    <a:pt x="222" y="162"/>
                  </a:lnTo>
                  <a:lnTo>
                    <a:pt x="222" y="162"/>
                  </a:lnTo>
                  <a:lnTo>
                    <a:pt x="244" y="166"/>
                  </a:lnTo>
                  <a:lnTo>
                    <a:pt x="256" y="168"/>
                  </a:lnTo>
                  <a:lnTo>
                    <a:pt x="268" y="168"/>
                  </a:lnTo>
                  <a:lnTo>
                    <a:pt x="268" y="168"/>
                  </a:lnTo>
                  <a:lnTo>
                    <a:pt x="258" y="144"/>
                  </a:lnTo>
                  <a:lnTo>
                    <a:pt x="244" y="120"/>
                  </a:lnTo>
                  <a:lnTo>
                    <a:pt x="228" y="100"/>
                  </a:lnTo>
                  <a:lnTo>
                    <a:pt x="212" y="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5" name="Freeform 80">
              <a:extLst>
                <a:ext uri="{FF2B5EF4-FFF2-40B4-BE49-F238E27FC236}">
                  <a16:creationId xmlns:a16="http://schemas.microsoft.com/office/drawing/2014/main" id="{216BE9DE-2CFA-43AC-9B3D-1ED502A965B6}"/>
                </a:ext>
              </a:extLst>
            </p:cNvPr>
            <p:cNvSpPr>
              <a:spLocks/>
            </p:cNvSpPr>
            <p:nvPr/>
          </p:nvSpPr>
          <p:spPr bwMode="auto">
            <a:xfrm>
              <a:off x="7855738" y="2069952"/>
              <a:ext cx="1027269" cy="926283"/>
            </a:xfrm>
            <a:custGeom>
              <a:avLst/>
              <a:gdLst>
                <a:gd name="T0" fmla="*/ 560 w 590"/>
                <a:gd name="T1" fmla="*/ 250 h 532"/>
                <a:gd name="T2" fmla="*/ 578 w 590"/>
                <a:gd name="T3" fmla="*/ 280 h 532"/>
                <a:gd name="T4" fmla="*/ 588 w 590"/>
                <a:gd name="T5" fmla="*/ 316 h 532"/>
                <a:gd name="T6" fmla="*/ 590 w 590"/>
                <a:gd name="T7" fmla="*/ 352 h 532"/>
                <a:gd name="T8" fmla="*/ 588 w 590"/>
                <a:gd name="T9" fmla="*/ 390 h 532"/>
                <a:gd name="T10" fmla="*/ 572 w 590"/>
                <a:gd name="T11" fmla="*/ 464 h 532"/>
                <a:gd name="T12" fmla="*/ 556 w 590"/>
                <a:gd name="T13" fmla="*/ 500 h 532"/>
                <a:gd name="T14" fmla="*/ 546 w 590"/>
                <a:gd name="T15" fmla="*/ 528 h 532"/>
                <a:gd name="T16" fmla="*/ 544 w 590"/>
                <a:gd name="T17" fmla="*/ 532 h 532"/>
                <a:gd name="T18" fmla="*/ 516 w 590"/>
                <a:gd name="T19" fmla="*/ 480 h 532"/>
                <a:gd name="T20" fmla="*/ 504 w 590"/>
                <a:gd name="T21" fmla="*/ 462 h 532"/>
                <a:gd name="T22" fmla="*/ 474 w 590"/>
                <a:gd name="T23" fmla="*/ 434 h 532"/>
                <a:gd name="T24" fmla="*/ 440 w 590"/>
                <a:gd name="T25" fmla="*/ 416 h 532"/>
                <a:gd name="T26" fmla="*/ 382 w 590"/>
                <a:gd name="T27" fmla="*/ 396 h 532"/>
                <a:gd name="T28" fmla="*/ 302 w 590"/>
                <a:gd name="T29" fmla="*/ 380 h 532"/>
                <a:gd name="T30" fmla="*/ 242 w 590"/>
                <a:gd name="T31" fmla="*/ 364 h 532"/>
                <a:gd name="T32" fmla="*/ 222 w 590"/>
                <a:gd name="T33" fmla="*/ 358 h 532"/>
                <a:gd name="T34" fmla="*/ 174 w 590"/>
                <a:gd name="T35" fmla="*/ 330 h 532"/>
                <a:gd name="T36" fmla="*/ 130 w 590"/>
                <a:gd name="T37" fmla="*/ 296 h 532"/>
                <a:gd name="T38" fmla="*/ 90 w 590"/>
                <a:gd name="T39" fmla="*/ 256 h 532"/>
                <a:gd name="T40" fmla="*/ 58 w 590"/>
                <a:gd name="T41" fmla="*/ 212 h 532"/>
                <a:gd name="T42" fmla="*/ 32 w 590"/>
                <a:gd name="T43" fmla="*/ 162 h 532"/>
                <a:gd name="T44" fmla="*/ 12 w 590"/>
                <a:gd name="T45" fmla="*/ 108 h 532"/>
                <a:gd name="T46" fmla="*/ 2 w 590"/>
                <a:gd name="T47" fmla="*/ 54 h 532"/>
                <a:gd name="T48" fmla="*/ 0 w 590"/>
                <a:gd name="T49" fmla="*/ 0 h 532"/>
                <a:gd name="T50" fmla="*/ 24 w 590"/>
                <a:gd name="T51" fmla="*/ 22 h 532"/>
                <a:gd name="T52" fmla="*/ 92 w 590"/>
                <a:gd name="T53" fmla="*/ 92 h 532"/>
                <a:gd name="T54" fmla="*/ 164 w 590"/>
                <a:gd name="T55" fmla="*/ 162 h 532"/>
                <a:gd name="T56" fmla="*/ 190 w 590"/>
                <a:gd name="T57" fmla="*/ 182 h 532"/>
                <a:gd name="T58" fmla="*/ 188 w 590"/>
                <a:gd name="T59" fmla="*/ 146 h 532"/>
                <a:gd name="T60" fmla="*/ 196 w 590"/>
                <a:gd name="T61" fmla="*/ 112 h 532"/>
                <a:gd name="T62" fmla="*/ 200 w 590"/>
                <a:gd name="T63" fmla="*/ 122 h 532"/>
                <a:gd name="T64" fmla="*/ 222 w 590"/>
                <a:gd name="T65" fmla="*/ 154 h 532"/>
                <a:gd name="T66" fmla="*/ 260 w 590"/>
                <a:gd name="T67" fmla="*/ 190 h 532"/>
                <a:gd name="T68" fmla="*/ 274 w 590"/>
                <a:gd name="T69" fmla="*/ 166 h 532"/>
                <a:gd name="T70" fmla="*/ 306 w 590"/>
                <a:gd name="T71" fmla="*/ 88 h 532"/>
                <a:gd name="T72" fmla="*/ 306 w 590"/>
                <a:gd name="T73" fmla="*/ 104 h 532"/>
                <a:gd name="T74" fmla="*/ 314 w 590"/>
                <a:gd name="T75" fmla="*/ 134 h 532"/>
                <a:gd name="T76" fmla="*/ 336 w 590"/>
                <a:gd name="T77" fmla="*/ 174 h 532"/>
                <a:gd name="T78" fmla="*/ 352 w 590"/>
                <a:gd name="T79" fmla="*/ 200 h 532"/>
                <a:gd name="T80" fmla="*/ 378 w 590"/>
                <a:gd name="T81" fmla="*/ 162 h 532"/>
                <a:gd name="T82" fmla="*/ 406 w 590"/>
                <a:gd name="T83" fmla="*/ 140 h 532"/>
                <a:gd name="T84" fmla="*/ 416 w 590"/>
                <a:gd name="T85" fmla="*/ 136 h 532"/>
                <a:gd name="T86" fmla="*/ 418 w 590"/>
                <a:gd name="T87" fmla="*/ 174 h 532"/>
                <a:gd name="T88" fmla="*/ 424 w 590"/>
                <a:gd name="T89" fmla="*/ 202 h 532"/>
                <a:gd name="T90" fmla="*/ 430 w 590"/>
                <a:gd name="T91" fmla="*/ 210 h 532"/>
                <a:gd name="T92" fmla="*/ 430 w 590"/>
                <a:gd name="T93" fmla="*/ 206 h 532"/>
                <a:gd name="T94" fmla="*/ 456 w 590"/>
                <a:gd name="T95" fmla="*/ 206 h 532"/>
                <a:gd name="T96" fmla="*/ 490 w 590"/>
                <a:gd name="T97" fmla="*/ 210 h 532"/>
                <a:gd name="T98" fmla="*/ 528 w 590"/>
                <a:gd name="T99" fmla="*/ 224 h 532"/>
                <a:gd name="T100" fmla="*/ 560 w 590"/>
                <a:gd name="T101" fmla="*/ 25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0" h="532">
                  <a:moveTo>
                    <a:pt x="560" y="250"/>
                  </a:moveTo>
                  <a:lnTo>
                    <a:pt x="560" y="250"/>
                  </a:lnTo>
                  <a:lnTo>
                    <a:pt x="570" y="264"/>
                  </a:lnTo>
                  <a:lnTo>
                    <a:pt x="578" y="280"/>
                  </a:lnTo>
                  <a:lnTo>
                    <a:pt x="584" y="298"/>
                  </a:lnTo>
                  <a:lnTo>
                    <a:pt x="588" y="316"/>
                  </a:lnTo>
                  <a:lnTo>
                    <a:pt x="590" y="334"/>
                  </a:lnTo>
                  <a:lnTo>
                    <a:pt x="590" y="352"/>
                  </a:lnTo>
                  <a:lnTo>
                    <a:pt x="588" y="390"/>
                  </a:lnTo>
                  <a:lnTo>
                    <a:pt x="588" y="390"/>
                  </a:lnTo>
                  <a:lnTo>
                    <a:pt x="582" y="426"/>
                  </a:lnTo>
                  <a:lnTo>
                    <a:pt x="572" y="464"/>
                  </a:lnTo>
                  <a:lnTo>
                    <a:pt x="572" y="464"/>
                  </a:lnTo>
                  <a:lnTo>
                    <a:pt x="556" y="500"/>
                  </a:lnTo>
                  <a:lnTo>
                    <a:pt x="548" y="520"/>
                  </a:lnTo>
                  <a:lnTo>
                    <a:pt x="546" y="528"/>
                  </a:lnTo>
                  <a:lnTo>
                    <a:pt x="544" y="532"/>
                  </a:lnTo>
                  <a:lnTo>
                    <a:pt x="544" y="532"/>
                  </a:lnTo>
                  <a:lnTo>
                    <a:pt x="530" y="506"/>
                  </a:lnTo>
                  <a:lnTo>
                    <a:pt x="516" y="480"/>
                  </a:lnTo>
                  <a:lnTo>
                    <a:pt x="516" y="480"/>
                  </a:lnTo>
                  <a:lnTo>
                    <a:pt x="504" y="462"/>
                  </a:lnTo>
                  <a:lnTo>
                    <a:pt x="490" y="446"/>
                  </a:lnTo>
                  <a:lnTo>
                    <a:pt x="474" y="434"/>
                  </a:lnTo>
                  <a:lnTo>
                    <a:pt x="458" y="424"/>
                  </a:lnTo>
                  <a:lnTo>
                    <a:pt x="440" y="416"/>
                  </a:lnTo>
                  <a:lnTo>
                    <a:pt x="422" y="408"/>
                  </a:lnTo>
                  <a:lnTo>
                    <a:pt x="382" y="396"/>
                  </a:lnTo>
                  <a:lnTo>
                    <a:pt x="342" y="388"/>
                  </a:lnTo>
                  <a:lnTo>
                    <a:pt x="302" y="380"/>
                  </a:lnTo>
                  <a:lnTo>
                    <a:pt x="260" y="370"/>
                  </a:lnTo>
                  <a:lnTo>
                    <a:pt x="242" y="364"/>
                  </a:lnTo>
                  <a:lnTo>
                    <a:pt x="222" y="358"/>
                  </a:lnTo>
                  <a:lnTo>
                    <a:pt x="222" y="358"/>
                  </a:lnTo>
                  <a:lnTo>
                    <a:pt x="198" y="344"/>
                  </a:lnTo>
                  <a:lnTo>
                    <a:pt x="174" y="330"/>
                  </a:lnTo>
                  <a:lnTo>
                    <a:pt x="152" y="314"/>
                  </a:lnTo>
                  <a:lnTo>
                    <a:pt x="130" y="296"/>
                  </a:lnTo>
                  <a:lnTo>
                    <a:pt x="110" y="278"/>
                  </a:lnTo>
                  <a:lnTo>
                    <a:pt x="90" y="256"/>
                  </a:lnTo>
                  <a:lnTo>
                    <a:pt x="74" y="234"/>
                  </a:lnTo>
                  <a:lnTo>
                    <a:pt x="58" y="212"/>
                  </a:lnTo>
                  <a:lnTo>
                    <a:pt x="44" y="186"/>
                  </a:lnTo>
                  <a:lnTo>
                    <a:pt x="32" y="162"/>
                  </a:lnTo>
                  <a:lnTo>
                    <a:pt x="20" y="136"/>
                  </a:lnTo>
                  <a:lnTo>
                    <a:pt x="12" y="108"/>
                  </a:lnTo>
                  <a:lnTo>
                    <a:pt x="6" y="82"/>
                  </a:lnTo>
                  <a:lnTo>
                    <a:pt x="2" y="54"/>
                  </a:lnTo>
                  <a:lnTo>
                    <a:pt x="0" y="26"/>
                  </a:lnTo>
                  <a:lnTo>
                    <a:pt x="0" y="0"/>
                  </a:lnTo>
                  <a:lnTo>
                    <a:pt x="0" y="0"/>
                  </a:lnTo>
                  <a:lnTo>
                    <a:pt x="24" y="22"/>
                  </a:lnTo>
                  <a:lnTo>
                    <a:pt x="48" y="44"/>
                  </a:lnTo>
                  <a:lnTo>
                    <a:pt x="92" y="92"/>
                  </a:lnTo>
                  <a:lnTo>
                    <a:pt x="140" y="140"/>
                  </a:lnTo>
                  <a:lnTo>
                    <a:pt x="164" y="162"/>
                  </a:lnTo>
                  <a:lnTo>
                    <a:pt x="190" y="182"/>
                  </a:lnTo>
                  <a:lnTo>
                    <a:pt x="190" y="182"/>
                  </a:lnTo>
                  <a:lnTo>
                    <a:pt x="188" y="164"/>
                  </a:lnTo>
                  <a:lnTo>
                    <a:pt x="188" y="146"/>
                  </a:lnTo>
                  <a:lnTo>
                    <a:pt x="190" y="128"/>
                  </a:lnTo>
                  <a:lnTo>
                    <a:pt x="196" y="112"/>
                  </a:lnTo>
                  <a:lnTo>
                    <a:pt x="196" y="112"/>
                  </a:lnTo>
                  <a:lnTo>
                    <a:pt x="200" y="122"/>
                  </a:lnTo>
                  <a:lnTo>
                    <a:pt x="206" y="134"/>
                  </a:lnTo>
                  <a:lnTo>
                    <a:pt x="222" y="154"/>
                  </a:lnTo>
                  <a:lnTo>
                    <a:pt x="242" y="174"/>
                  </a:lnTo>
                  <a:lnTo>
                    <a:pt x="260" y="190"/>
                  </a:lnTo>
                  <a:lnTo>
                    <a:pt x="260" y="190"/>
                  </a:lnTo>
                  <a:lnTo>
                    <a:pt x="274" y="166"/>
                  </a:lnTo>
                  <a:lnTo>
                    <a:pt x="284" y="140"/>
                  </a:lnTo>
                  <a:lnTo>
                    <a:pt x="306" y="88"/>
                  </a:lnTo>
                  <a:lnTo>
                    <a:pt x="306" y="88"/>
                  </a:lnTo>
                  <a:lnTo>
                    <a:pt x="306" y="104"/>
                  </a:lnTo>
                  <a:lnTo>
                    <a:pt x="308" y="120"/>
                  </a:lnTo>
                  <a:lnTo>
                    <a:pt x="314" y="134"/>
                  </a:lnTo>
                  <a:lnTo>
                    <a:pt x="320" y="148"/>
                  </a:lnTo>
                  <a:lnTo>
                    <a:pt x="336" y="174"/>
                  </a:lnTo>
                  <a:lnTo>
                    <a:pt x="352" y="200"/>
                  </a:lnTo>
                  <a:lnTo>
                    <a:pt x="352" y="200"/>
                  </a:lnTo>
                  <a:lnTo>
                    <a:pt x="362" y="182"/>
                  </a:lnTo>
                  <a:lnTo>
                    <a:pt x="378" y="162"/>
                  </a:lnTo>
                  <a:lnTo>
                    <a:pt x="396" y="146"/>
                  </a:lnTo>
                  <a:lnTo>
                    <a:pt x="406" y="140"/>
                  </a:lnTo>
                  <a:lnTo>
                    <a:pt x="416" y="136"/>
                  </a:lnTo>
                  <a:lnTo>
                    <a:pt x="416" y="136"/>
                  </a:lnTo>
                  <a:lnTo>
                    <a:pt x="416" y="156"/>
                  </a:lnTo>
                  <a:lnTo>
                    <a:pt x="418" y="174"/>
                  </a:lnTo>
                  <a:lnTo>
                    <a:pt x="422" y="192"/>
                  </a:lnTo>
                  <a:lnTo>
                    <a:pt x="424" y="202"/>
                  </a:lnTo>
                  <a:lnTo>
                    <a:pt x="430" y="210"/>
                  </a:lnTo>
                  <a:lnTo>
                    <a:pt x="430" y="210"/>
                  </a:lnTo>
                  <a:lnTo>
                    <a:pt x="428" y="208"/>
                  </a:lnTo>
                  <a:lnTo>
                    <a:pt x="430" y="206"/>
                  </a:lnTo>
                  <a:lnTo>
                    <a:pt x="436" y="204"/>
                  </a:lnTo>
                  <a:lnTo>
                    <a:pt x="456" y="206"/>
                  </a:lnTo>
                  <a:lnTo>
                    <a:pt x="490" y="210"/>
                  </a:lnTo>
                  <a:lnTo>
                    <a:pt x="490" y="210"/>
                  </a:lnTo>
                  <a:lnTo>
                    <a:pt x="510" y="216"/>
                  </a:lnTo>
                  <a:lnTo>
                    <a:pt x="528" y="224"/>
                  </a:lnTo>
                  <a:lnTo>
                    <a:pt x="544" y="236"/>
                  </a:lnTo>
                  <a:lnTo>
                    <a:pt x="560" y="250"/>
                  </a:lnTo>
                  <a:close/>
                </a:path>
              </a:pathLst>
            </a:custGeom>
            <a:solidFill>
              <a:srgbClr val="4E3115"/>
            </a:solidFill>
            <a:ln>
              <a:noFill/>
            </a:ln>
          </p:spPr>
          <p:txBody>
            <a:bodyPr vert="horz" wrap="square" lIns="91440" tIns="45720" rIns="91440" bIns="45720" numCol="1" anchor="t" anchorCtr="0" compatLnSpc="1">
              <a:prstTxWarp prst="textNoShape">
                <a:avLst/>
              </a:prstTxWarp>
            </a:bodyPr>
            <a:lstStyle/>
            <a:p>
              <a:endParaRPr lang="en-AU"/>
            </a:p>
          </p:txBody>
        </p:sp>
        <p:sp>
          <p:nvSpPr>
            <p:cNvPr id="76" name="Freeform 81">
              <a:extLst>
                <a:ext uri="{FF2B5EF4-FFF2-40B4-BE49-F238E27FC236}">
                  <a16:creationId xmlns:a16="http://schemas.microsoft.com/office/drawing/2014/main" id="{C1DDCB00-26DB-4DE0-80C1-4DF1079D7BB7}"/>
                </a:ext>
              </a:extLst>
            </p:cNvPr>
            <p:cNvSpPr>
              <a:spLocks/>
            </p:cNvSpPr>
            <p:nvPr/>
          </p:nvSpPr>
          <p:spPr bwMode="auto">
            <a:xfrm>
              <a:off x="7855738" y="2069952"/>
              <a:ext cx="1027269" cy="926283"/>
            </a:xfrm>
            <a:custGeom>
              <a:avLst/>
              <a:gdLst>
                <a:gd name="T0" fmla="*/ 560 w 590"/>
                <a:gd name="T1" fmla="*/ 250 h 532"/>
                <a:gd name="T2" fmla="*/ 578 w 590"/>
                <a:gd name="T3" fmla="*/ 280 h 532"/>
                <a:gd name="T4" fmla="*/ 588 w 590"/>
                <a:gd name="T5" fmla="*/ 316 h 532"/>
                <a:gd name="T6" fmla="*/ 590 w 590"/>
                <a:gd name="T7" fmla="*/ 352 h 532"/>
                <a:gd name="T8" fmla="*/ 588 w 590"/>
                <a:gd name="T9" fmla="*/ 390 h 532"/>
                <a:gd name="T10" fmla="*/ 572 w 590"/>
                <a:gd name="T11" fmla="*/ 464 h 532"/>
                <a:gd name="T12" fmla="*/ 556 w 590"/>
                <a:gd name="T13" fmla="*/ 500 h 532"/>
                <a:gd name="T14" fmla="*/ 546 w 590"/>
                <a:gd name="T15" fmla="*/ 528 h 532"/>
                <a:gd name="T16" fmla="*/ 544 w 590"/>
                <a:gd name="T17" fmla="*/ 532 h 532"/>
                <a:gd name="T18" fmla="*/ 516 w 590"/>
                <a:gd name="T19" fmla="*/ 480 h 532"/>
                <a:gd name="T20" fmla="*/ 504 w 590"/>
                <a:gd name="T21" fmla="*/ 462 h 532"/>
                <a:gd name="T22" fmla="*/ 474 w 590"/>
                <a:gd name="T23" fmla="*/ 434 h 532"/>
                <a:gd name="T24" fmla="*/ 440 w 590"/>
                <a:gd name="T25" fmla="*/ 416 h 532"/>
                <a:gd name="T26" fmla="*/ 382 w 590"/>
                <a:gd name="T27" fmla="*/ 396 h 532"/>
                <a:gd name="T28" fmla="*/ 302 w 590"/>
                <a:gd name="T29" fmla="*/ 380 h 532"/>
                <a:gd name="T30" fmla="*/ 242 w 590"/>
                <a:gd name="T31" fmla="*/ 364 h 532"/>
                <a:gd name="T32" fmla="*/ 222 w 590"/>
                <a:gd name="T33" fmla="*/ 358 h 532"/>
                <a:gd name="T34" fmla="*/ 174 w 590"/>
                <a:gd name="T35" fmla="*/ 330 h 532"/>
                <a:gd name="T36" fmla="*/ 130 w 590"/>
                <a:gd name="T37" fmla="*/ 296 h 532"/>
                <a:gd name="T38" fmla="*/ 90 w 590"/>
                <a:gd name="T39" fmla="*/ 256 h 532"/>
                <a:gd name="T40" fmla="*/ 58 w 590"/>
                <a:gd name="T41" fmla="*/ 212 h 532"/>
                <a:gd name="T42" fmla="*/ 32 w 590"/>
                <a:gd name="T43" fmla="*/ 162 h 532"/>
                <a:gd name="T44" fmla="*/ 12 w 590"/>
                <a:gd name="T45" fmla="*/ 108 h 532"/>
                <a:gd name="T46" fmla="*/ 2 w 590"/>
                <a:gd name="T47" fmla="*/ 54 h 532"/>
                <a:gd name="T48" fmla="*/ 0 w 590"/>
                <a:gd name="T49" fmla="*/ 0 h 532"/>
                <a:gd name="T50" fmla="*/ 24 w 590"/>
                <a:gd name="T51" fmla="*/ 22 h 532"/>
                <a:gd name="T52" fmla="*/ 92 w 590"/>
                <a:gd name="T53" fmla="*/ 92 h 532"/>
                <a:gd name="T54" fmla="*/ 164 w 590"/>
                <a:gd name="T55" fmla="*/ 162 h 532"/>
                <a:gd name="T56" fmla="*/ 190 w 590"/>
                <a:gd name="T57" fmla="*/ 182 h 532"/>
                <a:gd name="T58" fmla="*/ 188 w 590"/>
                <a:gd name="T59" fmla="*/ 146 h 532"/>
                <a:gd name="T60" fmla="*/ 196 w 590"/>
                <a:gd name="T61" fmla="*/ 112 h 532"/>
                <a:gd name="T62" fmla="*/ 200 w 590"/>
                <a:gd name="T63" fmla="*/ 122 h 532"/>
                <a:gd name="T64" fmla="*/ 222 w 590"/>
                <a:gd name="T65" fmla="*/ 154 h 532"/>
                <a:gd name="T66" fmla="*/ 260 w 590"/>
                <a:gd name="T67" fmla="*/ 190 h 532"/>
                <a:gd name="T68" fmla="*/ 274 w 590"/>
                <a:gd name="T69" fmla="*/ 166 h 532"/>
                <a:gd name="T70" fmla="*/ 306 w 590"/>
                <a:gd name="T71" fmla="*/ 88 h 532"/>
                <a:gd name="T72" fmla="*/ 306 w 590"/>
                <a:gd name="T73" fmla="*/ 104 h 532"/>
                <a:gd name="T74" fmla="*/ 314 w 590"/>
                <a:gd name="T75" fmla="*/ 134 h 532"/>
                <a:gd name="T76" fmla="*/ 336 w 590"/>
                <a:gd name="T77" fmla="*/ 174 h 532"/>
                <a:gd name="T78" fmla="*/ 352 w 590"/>
                <a:gd name="T79" fmla="*/ 200 h 532"/>
                <a:gd name="T80" fmla="*/ 378 w 590"/>
                <a:gd name="T81" fmla="*/ 162 h 532"/>
                <a:gd name="T82" fmla="*/ 406 w 590"/>
                <a:gd name="T83" fmla="*/ 140 h 532"/>
                <a:gd name="T84" fmla="*/ 416 w 590"/>
                <a:gd name="T85" fmla="*/ 136 h 532"/>
                <a:gd name="T86" fmla="*/ 418 w 590"/>
                <a:gd name="T87" fmla="*/ 174 h 532"/>
                <a:gd name="T88" fmla="*/ 424 w 590"/>
                <a:gd name="T89" fmla="*/ 202 h 532"/>
                <a:gd name="T90" fmla="*/ 430 w 590"/>
                <a:gd name="T91" fmla="*/ 210 h 532"/>
                <a:gd name="T92" fmla="*/ 430 w 590"/>
                <a:gd name="T93" fmla="*/ 206 h 532"/>
                <a:gd name="T94" fmla="*/ 456 w 590"/>
                <a:gd name="T95" fmla="*/ 206 h 532"/>
                <a:gd name="T96" fmla="*/ 490 w 590"/>
                <a:gd name="T97" fmla="*/ 210 h 532"/>
                <a:gd name="T98" fmla="*/ 528 w 590"/>
                <a:gd name="T99" fmla="*/ 224 h 532"/>
                <a:gd name="T100" fmla="*/ 560 w 590"/>
                <a:gd name="T101" fmla="*/ 25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0" h="532">
                  <a:moveTo>
                    <a:pt x="560" y="250"/>
                  </a:moveTo>
                  <a:lnTo>
                    <a:pt x="560" y="250"/>
                  </a:lnTo>
                  <a:lnTo>
                    <a:pt x="570" y="264"/>
                  </a:lnTo>
                  <a:lnTo>
                    <a:pt x="578" y="280"/>
                  </a:lnTo>
                  <a:lnTo>
                    <a:pt x="584" y="298"/>
                  </a:lnTo>
                  <a:lnTo>
                    <a:pt x="588" y="316"/>
                  </a:lnTo>
                  <a:lnTo>
                    <a:pt x="590" y="334"/>
                  </a:lnTo>
                  <a:lnTo>
                    <a:pt x="590" y="352"/>
                  </a:lnTo>
                  <a:lnTo>
                    <a:pt x="588" y="390"/>
                  </a:lnTo>
                  <a:lnTo>
                    <a:pt x="588" y="390"/>
                  </a:lnTo>
                  <a:lnTo>
                    <a:pt x="582" y="426"/>
                  </a:lnTo>
                  <a:lnTo>
                    <a:pt x="572" y="464"/>
                  </a:lnTo>
                  <a:lnTo>
                    <a:pt x="572" y="464"/>
                  </a:lnTo>
                  <a:lnTo>
                    <a:pt x="556" y="500"/>
                  </a:lnTo>
                  <a:lnTo>
                    <a:pt x="548" y="520"/>
                  </a:lnTo>
                  <a:lnTo>
                    <a:pt x="546" y="528"/>
                  </a:lnTo>
                  <a:lnTo>
                    <a:pt x="544" y="532"/>
                  </a:lnTo>
                  <a:lnTo>
                    <a:pt x="544" y="532"/>
                  </a:lnTo>
                  <a:lnTo>
                    <a:pt x="530" y="506"/>
                  </a:lnTo>
                  <a:lnTo>
                    <a:pt x="516" y="480"/>
                  </a:lnTo>
                  <a:lnTo>
                    <a:pt x="516" y="480"/>
                  </a:lnTo>
                  <a:lnTo>
                    <a:pt x="504" y="462"/>
                  </a:lnTo>
                  <a:lnTo>
                    <a:pt x="490" y="446"/>
                  </a:lnTo>
                  <a:lnTo>
                    <a:pt x="474" y="434"/>
                  </a:lnTo>
                  <a:lnTo>
                    <a:pt x="458" y="424"/>
                  </a:lnTo>
                  <a:lnTo>
                    <a:pt x="440" y="416"/>
                  </a:lnTo>
                  <a:lnTo>
                    <a:pt x="422" y="408"/>
                  </a:lnTo>
                  <a:lnTo>
                    <a:pt x="382" y="396"/>
                  </a:lnTo>
                  <a:lnTo>
                    <a:pt x="342" y="388"/>
                  </a:lnTo>
                  <a:lnTo>
                    <a:pt x="302" y="380"/>
                  </a:lnTo>
                  <a:lnTo>
                    <a:pt x="260" y="370"/>
                  </a:lnTo>
                  <a:lnTo>
                    <a:pt x="242" y="364"/>
                  </a:lnTo>
                  <a:lnTo>
                    <a:pt x="222" y="358"/>
                  </a:lnTo>
                  <a:lnTo>
                    <a:pt x="222" y="358"/>
                  </a:lnTo>
                  <a:lnTo>
                    <a:pt x="198" y="344"/>
                  </a:lnTo>
                  <a:lnTo>
                    <a:pt x="174" y="330"/>
                  </a:lnTo>
                  <a:lnTo>
                    <a:pt x="152" y="314"/>
                  </a:lnTo>
                  <a:lnTo>
                    <a:pt x="130" y="296"/>
                  </a:lnTo>
                  <a:lnTo>
                    <a:pt x="110" y="278"/>
                  </a:lnTo>
                  <a:lnTo>
                    <a:pt x="90" y="256"/>
                  </a:lnTo>
                  <a:lnTo>
                    <a:pt x="74" y="234"/>
                  </a:lnTo>
                  <a:lnTo>
                    <a:pt x="58" y="212"/>
                  </a:lnTo>
                  <a:lnTo>
                    <a:pt x="44" y="186"/>
                  </a:lnTo>
                  <a:lnTo>
                    <a:pt x="32" y="162"/>
                  </a:lnTo>
                  <a:lnTo>
                    <a:pt x="20" y="136"/>
                  </a:lnTo>
                  <a:lnTo>
                    <a:pt x="12" y="108"/>
                  </a:lnTo>
                  <a:lnTo>
                    <a:pt x="6" y="82"/>
                  </a:lnTo>
                  <a:lnTo>
                    <a:pt x="2" y="54"/>
                  </a:lnTo>
                  <a:lnTo>
                    <a:pt x="0" y="26"/>
                  </a:lnTo>
                  <a:lnTo>
                    <a:pt x="0" y="0"/>
                  </a:lnTo>
                  <a:lnTo>
                    <a:pt x="0" y="0"/>
                  </a:lnTo>
                  <a:lnTo>
                    <a:pt x="24" y="22"/>
                  </a:lnTo>
                  <a:lnTo>
                    <a:pt x="48" y="44"/>
                  </a:lnTo>
                  <a:lnTo>
                    <a:pt x="92" y="92"/>
                  </a:lnTo>
                  <a:lnTo>
                    <a:pt x="140" y="140"/>
                  </a:lnTo>
                  <a:lnTo>
                    <a:pt x="164" y="162"/>
                  </a:lnTo>
                  <a:lnTo>
                    <a:pt x="190" y="182"/>
                  </a:lnTo>
                  <a:lnTo>
                    <a:pt x="190" y="182"/>
                  </a:lnTo>
                  <a:lnTo>
                    <a:pt x="188" y="164"/>
                  </a:lnTo>
                  <a:lnTo>
                    <a:pt x="188" y="146"/>
                  </a:lnTo>
                  <a:lnTo>
                    <a:pt x="190" y="128"/>
                  </a:lnTo>
                  <a:lnTo>
                    <a:pt x="196" y="112"/>
                  </a:lnTo>
                  <a:lnTo>
                    <a:pt x="196" y="112"/>
                  </a:lnTo>
                  <a:lnTo>
                    <a:pt x="200" y="122"/>
                  </a:lnTo>
                  <a:lnTo>
                    <a:pt x="206" y="134"/>
                  </a:lnTo>
                  <a:lnTo>
                    <a:pt x="222" y="154"/>
                  </a:lnTo>
                  <a:lnTo>
                    <a:pt x="242" y="174"/>
                  </a:lnTo>
                  <a:lnTo>
                    <a:pt x="260" y="190"/>
                  </a:lnTo>
                  <a:lnTo>
                    <a:pt x="260" y="190"/>
                  </a:lnTo>
                  <a:lnTo>
                    <a:pt x="274" y="166"/>
                  </a:lnTo>
                  <a:lnTo>
                    <a:pt x="284" y="140"/>
                  </a:lnTo>
                  <a:lnTo>
                    <a:pt x="306" y="88"/>
                  </a:lnTo>
                  <a:lnTo>
                    <a:pt x="306" y="88"/>
                  </a:lnTo>
                  <a:lnTo>
                    <a:pt x="306" y="104"/>
                  </a:lnTo>
                  <a:lnTo>
                    <a:pt x="308" y="120"/>
                  </a:lnTo>
                  <a:lnTo>
                    <a:pt x="314" y="134"/>
                  </a:lnTo>
                  <a:lnTo>
                    <a:pt x="320" y="148"/>
                  </a:lnTo>
                  <a:lnTo>
                    <a:pt x="336" y="174"/>
                  </a:lnTo>
                  <a:lnTo>
                    <a:pt x="352" y="200"/>
                  </a:lnTo>
                  <a:lnTo>
                    <a:pt x="352" y="200"/>
                  </a:lnTo>
                  <a:lnTo>
                    <a:pt x="362" y="182"/>
                  </a:lnTo>
                  <a:lnTo>
                    <a:pt x="378" y="162"/>
                  </a:lnTo>
                  <a:lnTo>
                    <a:pt x="396" y="146"/>
                  </a:lnTo>
                  <a:lnTo>
                    <a:pt x="406" y="140"/>
                  </a:lnTo>
                  <a:lnTo>
                    <a:pt x="416" y="136"/>
                  </a:lnTo>
                  <a:lnTo>
                    <a:pt x="416" y="136"/>
                  </a:lnTo>
                  <a:lnTo>
                    <a:pt x="416" y="156"/>
                  </a:lnTo>
                  <a:lnTo>
                    <a:pt x="418" y="174"/>
                  </a:lnTo>
                  <a:lnTo>
                    <a:pt x="422" y="192"/>
                  </a:lnTo>
                  <a:lnTo>
                    <a:pt x="424" y="202"/>
                  </a:lnTo>
                  <a:lnTo>
                    <a:pt x="430" y="210"/>
                  </a:lnTo>
                  <a:lnTo>
                    <a:pt x="430" y="210"/>
                  </a:lnTo>
                  <a:lnTo>
                    <a:pt x="428" y="208"/>
                  </a:lnTo>
                  <a:lnTo>
                    <a:pt x="430" y="206"/>
                  </a:lnTo>
                  <a:lnTo>
                    <a:pt x="436" y="204"/>
                  </a:lnTo>
                  <a:lnTo>
                    <a:pt x="456" y="206"/>
                  </a:lnTo>
                  <a:lnTo>
                    <a:pt x="490" y="210"/>
                  </a:lnTo>
                  <a:lnTo>
                    <a:pt x="490" y="210"/>
                  </a:lnTo>
                  <a:lnTo>
                    <a:pt x="510" y="216"/>
                  </a:lnTo>
                  <a:lnTo>
                    <a:pt x="528" y="224"/>
                  </a:lnTo>
                  <a:lnTo>
                    <a:pt x="544" y="236"/>
                  </a:lnTo>
                  <a:lnTo>
                    <a:pt x="560" y="2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7" name="Freeform 83">
              <a:extLst>
                <a:ext uri="{FF2B5EF4-FFF2-40B4-BE49-F238E27FC236}">
                  <a16:creationId xmlns:a16="http://schemas.microsoft.com/office/drawing/2014/main" id="{E6837D83-30A2-40E2-8CC4-5DA038DB8CDB}"/>
                </a:ext>
              </a:extLst>
            </p:cNvPr>
            <p:cNvSpPr>
              <a:spLocks/>
            </p:cNvSpPr>
            <p:nvPr/>
          </p:nvSpPr>
          <p:spPr bwMode="auto">
            <a:xfrm>
              <a:off x="7855738" y="2069952"/>
              <a:ext cx="1027269" cy="926283"/>
            </a:xfrm>
            <a:custGeom>
              <a:avLst/>
              <a:gdLst>
                <a:gd name="T0" fmla="*/ 560 w 590"/>
                <a:gd name="T1" fmla="*/ 250 h 532"/>
                <a:gd name="T2" fmla="*/ 578 w 590"/>
                <a:gd name="T3" fmla="*/ 280 h 532"/>
                <a:gd name="T4" fmla="*/ 588 w 590"/>
                <a:gd name="T5" fmla="*/ 316 h 532"/>
                <a:gd name="T6" fmla="*/ 590 w 590"/>
                <a:gd name="T7" fmla="*/ 352 h 532"/>
                <a:gd name="T8" fmla="*/ 588 w 590"/>
                <a:gd name="T9" fmla="*/ 390 h 532"/>
                <a:gd name="T10" fmla="*/ 572 w 590"/>
                <a:gd name="T11" fmla="*/ 464 h 532"/>
                <a:gd name="T12" fmla="*/ 556 w 590"/>
                <a:gd name="T13" fmla="*/ 500 h 532"/>
                <a:gd name="T14" fmla="*/ 546 w 590"/>
                <a:gd name="T15" fmla="*/ 528 h 532"/>
                <a:gd name="T16" fmla="*/ 544 w 590"/>
                <a:gd name="T17" fmla="*/ 532 h 532"/>
                <a:gd name="T18" fmla="*/ 516 w 590"/>
                <a:gd name="T19" fmla="*/ 480 h 532"/>
                <a:gd name="T20" fmla="*/ 504 w 590"/>
                <a:gd name="T21" fmla="*/ 462 h 532"/>
                <a:gd name="T22" fmla="*/ 474 w 590"/>
                <a:gd name="T23" fmla="*/ 434 h 532"/>
                <a:gd name="T24" fmla="*/ 440 w 590"/>
                <a:gd name="T25" fmla="*/ 416 h 532"/>
                <a:gd name="T26" fmla="*/ 382 w 590"/>
                <a:gd name="T27" fmla="*/ 396 h 532"/>
                <a:gd name="T28" fmla="*/ 302 w 590"/>
                <a:gd name="T29" fmla="*/ 380 h 532"/>
                <a:gd name="T30" fmla="*/ 242 w 590"/>
                <a:gd name="T31" fmla="*/ 364 h 532"/>
                <a:gd name="T32" fmla="*/ 222 w 590"/>
                <a:gd name="T33" fmla="*/ 358 h 532"/>
                <a:gd name="T34" fmla="*/ 174 w 590"/>
                <a:gd name="T35" fmla="*/ 330 h 532"/>
                <a:gd name="T36" fmla="*/ 130 w 590"/>
                <a:gd name="T37" fmla="*/ 296 h 532"/>
                <a:gd name="T38" fmla="*/ 90 w 590"/>
                <a:gd name="T39" fmla="*/ 256 h 532"/>
                <a:gd name="T40" fmla="*/ 58 w 590"/>
                <a:gd name="T41" fmla="*/ 212 h 532"/>
                <a:gd name="T42" fmla="*/ 32 w 590"/>
                <a:gd name="T43" fmla="*/ 162 h 532"/>
                <a:gd name="T44" fmla="*/ 12 w 590"/>
                <a:gd name="T45" fmla="*/ 108 h 532"/>
                <a:gd name="T46" fmla="*/ 2 w 590"/>
                <a:gd name="T47" fmla="*/ 54 h 532"/>
                <a:gd name="T48" fmla="*/ 0 w 590"/>
                <a:gd name="T49" fmla="*/ 0 h 532"/>
                <a:gd name="T50" fmla="*/ 24 w 590"/>
                <a:gd name="T51" fmla="*/ 22 h 532"/>
                <a:gd name="T52" fmla="*/ 92 w 590"/>
                <a:gd name="T53" fmla="*/ 92 h 532"/>
                <a:gd name="T54" fmla="*/ 164 w 590"/>
                <a:gd name="T55" fmla="*/ 162 h 532"/>
                <a:gd name="T56" fmla="*/ 190 w 590"/>
                <a:gd name="T57" fmla="*/ 182 h 532"/>
                <a:gd name="T58" fmla="*/ 188 w 590"/>
                <a:gd name="T59" fmla="*/ 146 h 532"/>
                <a:gd name="T60" fmla="*/ 196 w 590"/>
                <a:gd name="T61" fmla="*/ 112 h 532"/>
                <a:gd name="T62" fmla="*/ 200 w 590"/>
                <a:gd name="T63" fmla="*/ 122 h 532"/>
                <a:gd name="T64" fmla="*/ 222 w 590"/>
                <a:gd name="T65" fmla="*/ 154 h 532"/>
                <a:gd name="T66" fmla="*/ 260 w 590"/>
                <a:gd name="T67" fmla="*/ 190 h 532"/>
                <a:gd name="T68" fmla="*/ 274 w 590"/>
                <a:gd name="T69" fmla="*/ 166 h 532"/>
                <a:gd name="T70" fmla="*/ 306 w 590"/>
                <a:gd name="T71" fmla="*/ 88 h 532"/>
                <a:gd name="T72" fmla="*/ 306 w 590"/>
                <a:gd name="T73" fmla="*/ 104 h 532"/>
                <a:gd name="T74" fmla="*/ 314 w 590"/>
                <a:gd name="T75" fmla="*/ 134 h 532"/>
                <a:gd name="T76" fmla="*/ 336 w 590"/>
                <a:gd name="T77" fmla="*/ 174 h 532"/>
                <a:gd name="T78" fmla="*/ 352 w 590"/>
                <a:gd name="T79" fmla="*/ 200 h 532"/>
                <a:gd name="T80" fmla="*/ 378 w 590"/>
                <a:gd name="T81" fmla="*/ 162 h 532"/>
                <a:gd name="T82" fmla="*/ 406 w 590"/>
                <a:gd name="T83" fmla="*/ 140 h 532"/>
                <a:gd name="T84" fmla="*/ 416 w 590"/>
                <a:gd name="T85" fmla="*/ 136 h 532"/>
                <a:gd name="T86" fmla="*/ 418 w 590"/>
                <a:gd name="T87" fmla="*/ 174 h 532"/>
                <a:gd name="T88" fmla="*/ 424 w 590"/>
                <a:gd name="T89" fmla="*/ 202 h 532"/>
                <a:gd name="T90" fmla="*/ 430 w 590"/>
                <a:gd name="T91" fmla="*/ 210 h 532"/>
                <a:gd name="T92" fmla="*/ 430 w 590"/>
                <a:gd name="T93" fmla="*/ 206 h 532"/>
                <a:gd name="T94" fmla="*/ 456 w 590"/>
                <a:gd name="T95" fmla="*/ 206 h 532"/>
                <a:gd name="T96" fmla="*/ 490 w 590"/>
                <a:gd name="T97" fmla="*/ 210 h 532"/>
                <a:gd name="T98" fmla="*/ 528 w 590"/>
                <a:gd name="T99" fmla="*/ 224 h 532"/>
                <a:gd name="T100" fmla="*/ 560 w 590"/>
                <a:gd name="T101" fmla="*/ 25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0" h="532">
                  <a:moveTo>
                    <a:pt x="560" y="250"/>
                  </a:moveTo>
                  <a:lnTo>
                    <a:pt x="560" y="250"/>
                  </a:lnTo>
                  <a:lnTo>
                    <a:pt x="570" y="264"/>
                  </a:lnTo>
                  <a:lnTo>
                    <a:pt x="578" y="280"/>
                  </a:lnTo>
                  <a:lnTo>
                    <a:pt x="584" y="298"/>
                  </a:lnTo>
                  <a:lnTo>
                    <a:pt x="588" y="316"/>
                  </a:lnTo>
                  <a:lnTo>
                    <a:pt x="590" y="334"/>
                  </a:lnTo>
                  <a:lnTo>
                    <a:pt x="590" y="352"/>
                  </a:lnTo>
                  <a:lnTo>
                    <a:pt x="588" y="390"/>
                  </a:lnTo>
                  <a:lnTo>
                    <a:pt x="588" y="390"/>
                  </a:lnTo>
                  <a:lnTo>
                    <a:pt x="582" y="426"/>
                  </a:lnTo>
                  <a:lnTo>
                    <a:pt x="572" y="464"/>
                  </a:lnTo>
                  <a:lnTo>
                    <a:pt x="572" y="464"/>
                  </a:lnTo>
                  <a:lnTo>
                    <a:pt x="556" y="500"/>
                  </a:lnTo>
                  <a:lnTo>
                    <a:pt x="548" y="520"/>
                  </a:lnTo>
                  <a:lnTo>
                    <a:pt x="546" y="528"/>
                  </a:lnTo>
                  <a:lnTo>
                    <a:pt x="544" y="532"/>
                  </a:lnTo>
                  <a:lnTo>
                    <a:pt x="544" y="532"/>
                  </a:lnTo>
                  <a:lnTo>
                    <a:pt x="530" y="506"/>
                  </a:lnTo>
                  <a:lnTo>
                    <a:pt x="516" y="480"/>
                  </a:lnTo>
                  <a:lnTo>
                    <a:pt x="516" y="480"/>
                  </a:lnTo>
                  <a:lnTo>
                    <a:pt x="504" y="462"/>
                  </a:lnTo>
                  <a:lnTo>
                    <a:pt x="490" y="446"/>
                  </a:lnTo>
                  <a:lnTo>
                    <a:pt x="474" y="434"/>
                  </a:lnTo>
                  <a:lnTo>
                    <a:pt x="458" y="424"/>
                  </a:lnTo>
                  <a:lnTo>
                    <a:pt x="440" y="416"/>
                  </a:lnTo>
                  <a:lnTo>
                    <a:pt x="422" y="408"/>
                  </a:lnTo>
                  <a:lnTo>
                    <a:pt x="382" y="396"/>
                  </a:lnTo>
                  <a:lnTo>
                    <a:pt x="342" y="388"/>
                  </a:lnTo>
                  <a:lnTo>
                    <a:pt x="302" y="380"/>
                  </a:lnTo>
                  <a:lnTo>
                    <a:pt x="260" y="370"/>
                  </a:lnTo>
                  <a:lnTo>
                    <a:pt x="242" y="364"/>
                  </a:lnTo>
                  <a:lnTo>
                    <a:pt x="222" y="358"/>
                  </a:lnTo>
                  <a:lnTo>
                    <a:pt x="222" y="358"/>
                  </a:lnTo>
                  <a:lnTo>
                    <a:pt x="198" y="344"/>
                  </a:lnTo>
                  <a:lnTo>
                    <a:pt x="174" y="330"/>
                  </a:lnTo>
                  <a:lnTo>
                    <a:pt x="152" y="314"/>
                  </a:lnTo>
                  <a:lnTo>
                    <a:pt x="130" y="296"/>
                  </a:lnTo>
                  <a:lnTo>
                    <a:pt x="110" y="278"/>
                  </a:lnTo>
                  <a:lnTo>
                    <a:pt x="90" y="256"/>
                  </a:lnTo>
                  <a:lnTo>
                    <a:pt x="74" y="234"/>
                  </a:lnTo>
                  <a:lnTo>
                    <a:pt x="58" y="212"/>
                  </a:lnTo>
                  <a:lnTo>
                    <a:pt x="44" y="186"/>
                  </a:lnTo>
                  <a:lnTo>
                    <a:pt x="32" y="162"/>
                  </a:lnTo>
                  <a:lnTo>
                    <a:pt x="20" y="136"/>
                  </a:lnTo>
                  <a:lnTo>
                    <a:pt x="12" y="108"/>
                  </a:lnTo>
                  <a:lnTo>
                    <a:pt x="6" y="82"/>
                  </a:lnTo>
                  <a:lnTo>
                    <a:pt x="2" y="54"/>
                  </a:lnTo>
                  <a:lnTo>
                    <a:pt x="0" y="26"/>
                  </a:lnTo>
                  <a:lnTo>
                    <a:pt x="0" y="0"/>
                  </a:lnTo>
                  <a:lnTo>
                    <a:pt x="0" y="0"/>
                  </a:lnTo>
                  <a:lnTo>
                    <a:pt x="24" y="22"/>
                  </a:lnTo>
                  <a:lnTo>
                    <a:pt x="48" y="44"/>
                  </a:lnTo>
                  <a:lnTo>
                    <a:pt x="92" y="92"/>
                  </a:lnTo>
                  <a:lnTo>
                    <a:pt x="140" y="140"/>
                  </a:lnTo>
                  <a:lnTo>
                    <a:pt x="164" y="162"/>
                  </a:lnTo>
                  <a:lnTo>
                    <a:pt x="190" y="182"/>
                  </a:lnTo>
                  <a:lnTo>
                    <a:pt x="190" y="182"/>
                  </a:lnTo>
                  <a:lnTo>
                    <a:pt x="188" y="164"/>
                  </a:lnTo>
                  <a:lnTo>
                    <a:pt x="188" y="146"/>
                  </a:lnTo>
                  <a:lnTo>
                    <a:pt x="190" y="128"/>
                  </a:lnTo>
                  <a:lnTo>
                    <a:pt x="196" y="112"/>
                  </a:lnTo>
                  <a:lnTo>
                    <a:pt x="196" y="112"/>
                  </a:lnTo>
                  <a:lnTo>
                    <a:pt x="200" y="122"/>
                  </a:lnTo>
                  <a:lnTo>
                    <a:pt x="206" y="134"/>
                  </a:lnTo>
                  <a:lnTo>
                    <a:pt x="222" y="154"/>
                  </a:lnTo>
                  <a:lnTo>
                    <a:pt x="242" y="174"/>
                  </a:lnTo>
                  <a:lnTo>
                    <a:pt x="260" y="190"/>
                  </a:lnTo>
                  <a:lnTo>
                    <a:pt x="260" y="190"/>
                  </a:lnTo>
                  <a:lnTo>
                    <a:pt x="274" y="166"/>
                  </a:lnTo>
                  <a:lnTo>
                    <a:pt x="284" y="140"/>
                  </a:lnTo>
                  <a:lnTo>
                    <a:pt x="306" y="88"/>
                  </a:lnTo>
                  <a:lnTo>
                    <a:pt x="306" y="88"/>
                  </a:lnTo>
                  <a:lnTo>
                    <a:pt x="306" y="104"/>
                  </a:lnTo>
                  <a:lnTo>
                    <a:pt x="308" y="120"/>
                  </a:lnTo>
                  <a:lnTo>
                    <a:pt x="314" y="134"/>
                  </a:lnTo>
                  <a:lnTo>
                    <a:pt x="320" y="148"/>
                  </a:lnTo>
                  <a:lnTo>
                    <a:pt x="336" y="174"/>
                  </a:lnTo>
                  <a:lnTo>
                    <a:pt x="352" y="200"/>
                  </a:lnTo>
                  <a:lnTo>
                    <a:pt x="352" y="200"/>
                  </a:lnTo>
                  <a:lnTo>
                    <a:pt x="362" y="182"/>
                  </a:lnTo>
                  <a:lnTo>
                    <a:pt x="378" y="162"/>
                  </a:lnTo>
                  <a:lnTo>
                    <a:pt x="396" y="146"/>
                  </a:lnTo>
                  <a:lnTo>
                    <a:pt x="406" y="140"/>
                  </a:lnTo>
                  <a:lnTo>
                    <a:pt x="416" y="136"/>
                  </a:lnTo>
                  <a:lnTo>
                    <a:pt x="416" y="136"/>
                  </a:lnTo>
                  <a:lnTo>
                    <a:pt x="416" y="156"/>
                  </a:lnTo>
                  <a:lnTo>
                    <a:pt x="418" y="174"/>
                  </a:lnTo>
                  <a:lnTo>
                    <a:pt x="422" y="192"/>
                  </a:lnTo>
                  <a:lnTo>
                    <a:pt x="424" y="202"/>
                  </a:lnTo>
                  <a:lnTo>
                    <a:pt x="430" y="210"/>
                  </a:lnTo>
                  <a:lnTo>
                    <a:pt x="430" y="210"/>
                  </a:lnTo>
                  <a:lnTo>
                    <a:pt x="428" y="208"/>
                  </a:lnTo>
                  <a:lnTo>
                    <a:pt x="430" y="206"/>
                  </a:lnTo>
                  <a:lnTo>
                    <a:pt x="436" y="204"/>
                  </a:lnTo>
                  <a:lnTo>
                    <a:pt x="456" y="206"/>
                  </a:lnTo>
                  <a:lnTo>
                    <a:pt x="490" y="210"/>
                  </a:lnTo>
                  <a:lnTo>
                    <a:pt x="490" y="210"/>
                  </a:lnTo>
                  <a:lnTo>
                    <a:pt x="510" y="216"/>
                  </a:lnTo>
                  <a:lnTo>
                    <a:pt x="528" y="224"/>
                  </a:lnTo>
                  <a:lnTo>
                    <a:pt x="544" y="236"/>
                  </a:lnTo>
                  <a:lnTo>
                    <a:pt x="560" y="2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8" name="Freeform 84">
              <a:extLst>
                <a:ext uri="{FF2B5EF4-FFF2-40B4-BE49-F238E27FC236}">
                  <a16:creationId xmlns:a16="http://schemas.microsoft.com/office/drawing/2014/main" id="{1D8623EC-0985-47FE-A127-D03F2E29EAAC}"/>
                </a:ext>
              </a:extLst>
            </p:cNvPr>
            <p:cNvSpPr>
              <a:spLocks/>
            </p:cNvSpPr>
            <p:nvPr/>
          </p:nvSpPr>
          <p:spPr bwMode="auto">
            <a:xfrm>
              <a:off x="8628801" y="2630597"/>
              <a:ext cx="282064" cy="532787"/>
            </a:xfrm>
            <a:custGeom>
              <a:avLst/>
              <a:gdLst>
                <a:gd name="T0" fmla="*/ 52 w 162"/>
                <a:gd name="T1" fmla="*/ 0 h 306"/>
                <a:gd name="T2" fmla="*/ 52 w 162"/>
                <a:gd name="T3" fmla="*/ 0 h 306"/>
                <a:gd name="T4" fmla="*/ 40 w 162"/>
                <a:gd name="T5" fmla="*/ 0 h 306"/>
                <a:gd name="T6" fmla="*/ 30 w 162"/>
                <a:gd name="T7" fmla="*/ 2 h 306"/>
                <a:gd name="T8" fmla="*/ 22 w 162"/>
                <a:gd name="T9" fmla="*/ 4 h 306"/>
                <a:gd name="T10" fmla="*/ 16 w 162"/>
                <a:gd name="T11" fmla="*/ 10 h 306"/>
                <a:gd name="T12" fmla="*/ 10 w 162"/>
                <a:gd name="T13" fmla="*/ 16 h 306"/>
                <a:gd name="T14" fmla="*/ 6 w 162"/>
                <a:gd name="T15" fmla="*/ 24 h 306"/>
                <a:gd name="T16" fmla="*/ 2 w 162"/>
                <a:gd name="T17" fmla="*/ 34 h 306"/>
                <a:gd name="T18" fmla="*/ 0 w 162"/>
                <a:gd name="T19" fmla="*/ 42 h 306"/>
                <a:gd name="T20" fmla="*/ 0 w 162"/>
                <a:gd name="T21" fmla="*/ 62 h 306"/>
                <a:gd name="T22" fmla="*/ 4 w 162"/>
                <a:gd name="T23" fmla="*/ 82 h 306"/>
                <a:gd name="T24" fmla="*/ 8 w 162"/>
                <a:gd name="T25" fmla="*/ 92 h 306"/>
                <a:gd name="T26" fmla="*/ 14 w 162"/>
                <a:gd name="T27" fmla="*/ 100 h 306"/>
                <a:gd name="T28" fmla="*/ 18 w 162"/>
                <a:gd name="T29" fmla="*/ 108 h 306"/>
                <a:gd name="T30" fmla="*/ 26 w 162"/>
                <a:gd name="T31" fmla="*/ 112 h 306"/>
                <a:gd name="T32" fmla="*/ 26 w 162"/>
                <a:gd name="T33" fmla="*/ 112 h 306"/>
                <a:gd name="T34" fmla="*/ 46 w 162"/>
                <a:gd name="T35" fmla="*/ 128 h 306"/>
                <a:gd name="T36" fmla="*/ 64 w 162"/>
                <a:gd name="T37" fmla="*/ 148 h 306"/>
                <a:gd name="T38" fmla="*/ 72 w 162"/>
                <a:gd name="T39" fmla="*/ 158 h 306"/>
                <a:gd name="T40" fmla="*/ 80 w 162"/>
                <a:gd name="T41" fmla="*/ 168 h 306"/>
                <a:gd name="T42" fmla="*/ 84 w 162"/>
                <a:gd name="T43" fmla="*/ 180 h 306"/>
                <a:gd name="T44" fmla="*/ 88 w 162"/>
                <a:gd name="T45" fmla="*/ 192 h 306"/>
                <a:gd name="T46" fmla="*/ 88 w 162"/>
                <a:gd name="T47" fmla="*/ 192 h 306"/>
                <a:gd name="T48" fmla="*/ 88 w 162"/>
                <a:gd name="T49" fmla="*/ 206 h 306"/>
                <a:gd name="T50" fmla="*/ 88 w 162"/>
                <a:gd name="T51" fmla="*/ 220 h 306"/>
                <a:gd name="T52" fmla="*/ 88 w 162"/>
                <a:gd name="T53" fmla="*/ 250 h 306"/>
                <a:gd name="T54" fmla="*/ 88 w 162"/>
                <a:gd name="T55" fmla="*/ 278 h 306"/>
                <a:gd name="T56" fmla="*/ 90 w 162"/>
                <a:gd name="T57" fmla="*/ 292 h 306"/>
                <a:gd name="T58" fmla="*/ 92 w 162"/>
                <a:gd name="T59" fmla="*/ 306 h 306"/>
                <a:gd name="T60" fmla="*/ 92 w 162"/>
                <a:gd name="T61" fmla="*/ 306 h 306"/>
                <a:gd name="T62" fmla="*/ 100 w 162"/>
                <a:gd name="T63" fmla="*/ 298 h 306"/>
                <a:gd name="T64" fmla="*/ 106 w 162"/>
                <a:gd name="T65" fmla="*/ 288 h 306"/>
                <a:gd name="T66" fmla="*/ 116 w 162"/>
                <a:gd name="T67" fmla="*/ 266 h 306"/>
                <a:gd name="T68" fmla="*/ 124 w 162"/>
                <a:gd name="T69" fmla="*/ 240 h 306"/>
                <a:gd name="T70" fmla="*/ 132 w 162"/>
                <a:gd name="T71" fmla="*/ 218 h 306"/>
                <a:gd name="T72" fmla="*/ 132 w 162"/>
                <a:gd name="T73" fmla="*/ 218 h 306"/>
                <a:gd name="T74" fmla="*/ 146 w 162"/>
                <a:gd name="T75" fmla="*/ 182 h 306"/>
                <a:gd name="T76" fmla="*/ 152 w 162"/>
                <a:gd name="T77" fmla="*/ 164 h 306"/>
                <a:gd name="T78" fmla="*/ 158 w 162"/>
                <a:gd name="T79" fmla="*/ 144 h 306"/>
                <a:gd name="T80" fmla="*/ 158 w 162"/>
                <a:gd name="T81" fmla="*/ 144 h 306"/>
                <a:gd name="T82" fmla="*/ 162 w 162"/>
                <a:gd name="T83" fmla="*/ 124 h 306"/>
                <a:gd name="T84" fmla="*/ 160 w 162"/>
                <a:gd name="T85" fmla="*/ 106 h 306"/>
                <a:gd name="T86" fmla="*/ 158 w 162"/>
                <a:gd name="T87" fmla="*/ 86 h 306"/>
                <a:gd name="T88" fmla="*/ 148 w 162"/>
                <a:gd name="T89" fmla="*/ 68 h 306"/>
                <a:gd name="T90" fmla="*/ 148 w 162"/>
                <a:gd name="T91" fmla="*/ 68 h 306"/>
                <a:gd name="T92" fmla="*/ 140 w 162"/>
                <a:gd name="T93" fmla="*/ 56 h 306"/>
                <a:gd name="T94" fmla="*/ 132 w 162"/>
                <a:gd name="T95" fmla="*/ 44 h 306"/>
                <a:gd name="T96" fmla="*/ 120 w 162"/>
                <a:gd name="T97" fmla="*/ 34 h 306"/>
                <a:gd name="T98" fmla="*/ 108 w 162"/>
                <a:gd name="T99" fmla="*/ 24 h 306"/>
                <a:gd name="T100" fmla="*/ 94 w 162"/>
                <a:gd name="T101" fmla="*/ 16 h 306"/>
                <a:gd name="T102" fmla="*/ 80 w 162"/>
                <a:gd name="T103" fmla="*/ 8 h 306"/>
                <a:gd name="T104" fmla="*/ 66 w 162"/>
                <a:gd name="T105" fmla="*/ 4 h 306"/>
                <a:gd name="T106" fmla="*/ 52 w 162"/>
                <a:gd name="T10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306">
                  <a:moveTo>
                    <a:pt x="52" y="0"/>
                  </a:moveTo>
                  <a:lnTo>
                    <a:pt x="52" y="0"/>
                  </a:lnTo>
                  <a:lnTo>
                    <a:pt x="40" y="0"/>
                  </a:lnTo>
                  <a:lnTo>
                    <a:pt x="30" y="2"/>
                  </a:lnTo>
                  <a:lnTo>
                    <a:pt x="22" y="4"/>
                  </a:lnTo>
                  <a:lnTo>
                    <a:pt x="16" y="10"/>
                  </a:lnTo>
                  <a:lnTo>
                    <a:pt x="10" y="16"/>
                  </a:lnTo>
                  <a:lnTo>
                    <a:pt x="6" y="24"/>
                  </a:lnTo>
                  <a:lnTo>
                    <a:pt x="2" y="34"/>
                  </a:lnTo>
                  <a:lnTo>
                    <a:pt x="0" y="42"/>
                  </a:lnTo>
                  <a:lnTo>
                    <a:pt x="0" y="62"/>
                  </a:lnTo>
                  <a:lnTo>
                    <a:pt x="4" y="82"/>
                  </a:lnTo>
                  <a:lnTo>
                    <a:pt x="8" y="92"/>
                  </a:lnTo>
                  <a:lnTo>
                    <a:pt x="14" y="100"/>
                  </a:lnTo>
                  <a:lnTo>
                    <a:pt x="18" y="108"/>
                  </a:lnTo>
                  <a:lnTo>
                    <a:pt x="26" y="112"/>
                  </a:lnTo>
                  <a:lnTo>
                    <a:pt x="26" y="112"/>
                  </a:lnTo>
                  <a:lnTo>
                    <a:pt x="46" y="128"/>
                  </a:lnTo>
                  <a:lnTo>
                    <a:pt x="64" y="148"/>
                  </a:lnTo>
                  <a:lnTo>
                    <a:pt x="72" y="158"/>
                  </a:lnTo>
                  <a:lnTo>
                    <a:pt x="80" y="168"/>
                  </a:lnTo>
                  <a:lnTo>
                    <a:pt x="84" y="180"/>
                  </a:lnTo>
                  <a:lnTo>
                    <a:pt x="88" y="192"/>
                  </a:lnTo>
                  <a:lnTo>
                    <a:pt x="88" y="192"/>
                  </a:lnTo>
                  <a:lnTo>
                    <a:pt x="88" y="206"/>
                  </a:lnTo>
                  <a:lnTo>
                    <a:pt x="88" y="220"/>
                  </a:lnTo>
                  <a:lnTo>
                    <a:pt x="88" y="250"/>
                  </a:lnTo>
                  <a:lnTo>
                    <a:pt x="88" y="278"/>
                  </a:lnTo>
                  <a:lnTo>
                    <a:pt x="90" y="292"/>
                  </a:lnTo>
                  <a:lnTo>
                    <a:pt x="92" y="306"/>
                  </a:lnTo>
                  <a:lnTo>
                    <a:pt x="92" y="306"/>
                  </a:lnTo>
                  <a:lnTo>
                    <a:pt x="100" y="298"/>
                  </a:lnTo>
                  <a:lnTo>
                    <a:pt x="106" y="288"/>
                  </a:lnTo>
                  <a:lnTo>
                    <a:pt x="116" y="266"/>
                  </a:lnTo>
                  <a:lnTo>
                    <a:pt x="124" y="240"/>
                  </a:lnTo>
                  <a:lnTo>
                    <a:pt x="132" y="218"/>
                  </a:lnTo>
                  <a:lnTo>
                    <a:pt x="132" y="218"/>
                  </a:lnTo>
                  <a:lnTo>
                    <a:pt x="146" y="182"/>
                  </a:lnTo>
                  <a:lnTo>
                    <a:pt x="152" y="164"/>
                  </a:lnTo>
                  <a:lnTo>
                    <a:pt x="158" y="144"/>
                  </a:lnTo>
                  <a:lnTo>
                    <a:pt x="158" y="144"/>
                  </a:lnTo>
                  <a:lnTo>
                    <a:pt x="162" y="124"/>
                  </a:lnTo>
                  <a:lnTo>
                    <a:pt x="160" y="106"/>
                  </a:lnTo>
                  <a:lnTo>
                    <a:pt x="158" y="86"/>
                  </a:lnTo>
                  <a:lnTo>
                    <a:pt x="148" y="68"/>
                  </a:lnTo>
                  <a:lnTo>
                    <a:pt x="148" y="68"/>
                  </a:lnTo>
                  <a:lnTo>
                    <a:pt x="140" y="56"/>
                  </a:lnTo>
                  <a:lnTo>
                    <a:pt x="132" y="44"/>
                  </a:lnTo>
                  <a:lnTo>
                    <a:pt x="120" y="34"/>
                  </a:lnTo>
                  <a:lnTo>
                    <a:pt x="108" y="24"/>
                  </a:lnTo>
                  <a:lnTo>
                    <a:pt x="94" y="16"/>
                  </a:lnTo>
                  <a:lnTo>
                    <a:pt x="80" y="8"/>
                  </a:lnTo>
                  <a:lnTo>
                    <a:pt x="66" y="4"/>
                  </a:lnTo>
                  <a:lnTo>
                    <a:pt x="52" y="0"/>
                  </a:lnTo>
                  <a:close/>
                </a:path>
              </a:pathLst>
            </a:custGeom>
            <a:solidFill>
              <a:srgbClr val="FDB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9" name="Freeform 85">
              <a:extLst>
                <a:ext uri="{FF2B5EF4-FFF2-40B4-BE49-F238E27FC236}">
                  <a16:creationId xmlns:a16="http://schemas.microsoft.com/office/drawing/2014/main" id="{F27ADCA8-4389-419E-84FB-A7405F3E6D8D}"/>
                </a:ext>
              </a:extLst>
            </p:cNvPr>
            <p:cNvSpPr>
              <a:spLocks/>
            </p:cNvSpPr>
            <p:nvPr/>
          </p:nvSpPr>
          <p:spPr bwMode="auto">
            <a:xfrm>
              <a:off x="8628801" y="2630597"/>
              <a:ext cx="282064" cy="532787"/>
            </a:xfrm>
            <a:custGeom>
              <a:avLst/>
              <a:gdLst>
                <a:gd name="T0" fmla="*/ 52 w 162"/>
                <a:gd name="T1" fmla="*/ 0 h 306"/>
                <a:gd name="T2" fmla="*/ 52 w 162"/>
                <a:gd name="T3" fmla="*/ 0 h 306"/>
                <a:gd name="T4" fmla="*/ 40 w 162"/>
                <a:gd name="T5" fmla="*/ 0 h 306"/>
                <a:gd name="T6" fmla="*/ 30 w 162"/>
                <a:gd name="T7" fmla="*/ 2 h 306"/>
                <a:gd name="T8" fmla="*/ 22 w 162"/>
                <a:gd name="T9" fmla="*/ 4 h 306"/>
                <a:gd name="T10" fmla="*/ 16 w 162"/>
                <a:gd name="T11" fmla="*/ 10 h 306"/>
                <a:gd name="T12" fmla="*/ 10 w 162"/>
                <a:gd name="T13" fmla="*/ 16 h 306"/>
                <a:gd name="T14" fmla="*/ 6 w 162"/>
                <a:gd name="T15" fmla="*/ 24 h 306"/>
                <a:gd name="T16" fmla="*/ 2 w 162"/>
                <a:gd name="T17" fmla="*/ 34 h 306"/>
                <a:gd name="T18" fmla="*/ 0 w 162"/>
                <a:gd name="T19" fmla="*/ 42 h 306"/>
                <a:gd name="T20" fmla="*/ 0 w 162"/>
                <a:gd name="T21" fmla="*/ 62 h 306"/>
                <a:gd name="T22" fmla="*/ 4 w 162"/>
                <a:gd name="T23" fmla="*/ 82 h 306"/>
                <a:gd name="T24" fmla="*/ 8 w 162"/>
                <a:gd name="T25" fmla="*/ 92 h 306"/>
                <a:gd name="T26" fmla="*/ 14 w 162"/>
                <a:gd name="T27" fmla="*/ 100 h 306"/>
                <a:gd name="T28" fmla="*/ 18 w 162"/>
                <a:gd name="T29" fmla="*/ 108 h 306"/>
                <a:gd name="T30" fmla="*/ 26 w 162"/>
                <a:gd name="T31" fmla="*/ 112 h 306"/>
                <a:gd name="T32" fmla="*/ 26 w 162"/>
                <a:gd name="T33" fmla="*/ 112 h 306"/>
                <a:gd name="T34" fmla="*/ 46 w 162"/>
                <a:gd name="T35" fmla="*/ 128 h 306"/>
                <a:gd name="T36" fmla="*/ 64 w 162"/>
                <a:gd name="T37" fmla="*/ 148 h 306"/>
                <a:gd name="T38" fmla="*/ 72 w 162"/>
                <a:gd name="T39" fmla="*/ 158 h 306"/>
                <a:gd name="T40" fmla="*/ 80 w 162"/>
                <a:gd name="T41" fmla="*/ 168 h 306"/>
                <a:gd name="T42" fmla="*/ 84 w 162"/>
                <a:gd name="T43" fmla="*/ 180 h 306"/>
                <a:gd name="T44" fmla="*/ 88 w 162"/>
                <a:gd name="T45" fmla="*/ 192 h 306"/>
                <a:gd name="T46" fmla="*/ 88 w 162"/>
                <a:gd name="T47" fmla="*/ 192 h 306"/>
                <a:gd name="T48" fmla="*/ 88 w 162"/>
                <a:gd name="T49" fmla="*/ 206 h 306"/>
                <a:gd name="T50" fmla="*/ 88 w 162"/>
                <a:gd name="T51" fmla="*/ 220 h 306"/>
                <a:gd name="T52" fmla="*/ 88 w 162"/>
                <a:gd name="T53" fmla="*/ 250 h 306"/>
                <a:gd name="T54" fmla="*/ 88 w 162"/>
                <a:gd name="T55" fmla="*/ 278 h 306"/>
                <a:gd name="T56" fmla="*/ 90 w 162"/>
                <a:gd name="T57" fmla="*/ 292 h 306"/>
                <a:gd name="T58" fmla="*/ 92 w 162"/>
                <a:gd name="T59" fmla="*/ 306 h 306"/>
                <a:gd name="T60" fmla="*/ 92 w 162"/>
                <a:gd name="T61" fmla="*/ 306 h 306"/>
                <a:gd name="T62" fmla="*/ 100 w 162"/>
                <a:gd name="T63" fmla="*/ 298 h 306"/>
                <a:gd name="T64" fmla="*/ 106 w 162"/>
                <a:gd name="T65" fmla="*/ 288 h 306"/>
                <a:gd name="T66" fmla="*/ 116 w 162"/>
                <a:gd name="T67" fmla="*/ 266 h 306"/>
                <a:gd name="T68" fmla="*/ 124 w 162"/>
                <a:gd name="T69" fmla="*/ 240 h 306"/>
                <a:gd name="T70" fmla="*/ 132 w 162"/>
                <a:gd name="T71" fmla="*/ 218 h 306"/>
                <a:gd name="T72" fmla="*/ 132 w 162"/>
                <a:gd name="T73" fmla="*/ 218 h 306"/>
                <a:gd name="T74" fmla="*/ 146 w 162"/>
                <a:gd name="T75" fmla="*/ 182 h 306"/>
                <a:gd name="T76" fmla="*/ 152 w 162"/>
                <a:gd name="T77" fmla="*/ 164 h 306"/>
                <a:gd name="T78" fmla="*/ 158 w 162"/>
                <a:gd name="T79" fmla="*/ 144 h 306"/>
                <a:gd name="T80" fmla="*/ 158 w 162"/>
                <a:gd name="T81" fmla="*/ 144 h 306"/>
                <a:gd name="T82" fmla="*/ 162 w 162"/>
                <a:gd name="T83" fmla="*/ 124 h 306"/>
                <a:gd name="T84" fmla="*/ 160 w 162"/>
                <a:gd name="T85" fmla="*/ 106 h 306"/>
                <a:gd name="T86" fmla="*/ 158 w 162"/>
                <a:gd name="T87" fmla="*/ 86 h 306"/>
                <a:gd name="T88" fmla="*/ 148 w 162"/>
                <a:gd name="T89" fmla="*/ 68 h 306"/>
                <a:gd name="T90" fmla="*/ 148 w 162"/>
                <a:gd name="T91" fmla="*/ 68 h 306"/>
                <a:gd name="T92" fmla="*/ 140 w 162"/>
                <a:gd name="T93" fmla="*/ 56 h 306"/>
                <a:gd name="T94" fmla="*/ 132 w 162"/>
                <a:gd name="T95" fmla="*/ 44 h 306"/>
                <a:gd name="T96" fmla="*/ 120 w 162"/>
                <a:gd name="T97" fmla="*/ 34 h 306"/>
                <a:gd name="T98" fmla="*/ 108 w 162"/>
                <a:gd name="T99" fmla="*/ 24 h 306"/>
                <a:gd name="T100" fmla="*/ 94 w 162"/>
                <a:gd name="T101" fmla="*/ 16 h 306"/>
                <a:gd name="T102" fmla="*/ 80 w 162"/>
                <a:gd name="T103" fmla="*/ 8 h 306"/>
                <a:gd name="T104" fmla="*/ 66 w 162"/>
                <a:gd name="T105" fmla="*/ 4 h 306"/>
                <a:gd name="T106" fmla="*/ 52 w 162"/>
                <a:gd name="T10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306">
                  <a:moveTo>
                    <a:pt x="52" y="0"/>
                  </a:moveTo>
                  <a:lnTo>
                    <a:pt x="52" y="0"/>
                  </a:lnTo>
                  <a:lnTo>
                    <a:pt x="40" y="0"/>
                  </a:lnTo>
                  <a:lnTo>
                    <a:pt x="30" y="2"/>
                  </a:lnTo>
                  <a:lnTo>
                    <a:pt x="22" y="4"/>
                  </a:lnTo>
                  <a:lnTo>
                    <a:pt x="16" y="10"/>
                  </a:lnTo>
                  <a:lnTo>
                    <a:pt x="10" y="16"/>
                  </a:lnTo>
                  <a:lnTo>
                    <a:pt x="6" y="24"/>
                  </a:lnTo>
                  <a:lnTo>
                    <a:pt x="2" y="34"/>
                  </a:lnTo>
                  <a:lnTo>
                    <a:pt x="0" y="42"/>
                  </a:lnTo>
                  <a:lnTo>
                    <a:pt x="0" y="62"/>
                  </a:lnTo>
                  <a:lnTo>
                    <a:pt x="4" y="82"/>
                  </a:lnTo>
                  <a:lnTo>
                    <a:pt x="8" y="92"/>
                  </a:lnTo>
                  <a:lnTo>
                    <a:pt x="14" y="100"/>
                  </a:lnTo>
                  <a:lnTo>
                    <a:pt x="18" y="108"/>
                  </a:lnTo>
                  <a:lnTo>
                    <a:pt x="26" y="112"/>
                  </a:lnTo>
                  <a:lnTo>
                    <a:pt x="26" y="112"/>
                  </a:lnTo>
                  <a:lnTo>
                    <a:pt x="46" y="128"/>
                  </a:lnTo>
                  <a:lnTo>
                    <a:pt x="64" y="148"/>
                  </a:lnTo>
                  <a:lnTo>
                    <a:pt x="72" y="158"/>
                  </a:lnTo>
                  <a:lnTo>
                    <a:pt x="80" y="168"/>
                  </a:lnTo>
                  <a:lnTo>
                    <a:pt x="84" y="180"/>
                  </a:lnTo>
                  <a:lnTo>
                    <a:pt x="88" y="192"/>
                  </a:lnTo>
                  <a:lnTo>
                    <a:pt x="88" y="192"/>
                  </a:lnTo>
                  <a:lnTo>
                    <a:pt x="88" y="206"/>
                  </a:lnTo>
                  <a:lnTo>
                    <a:pt x="88" y="220"/>
                  </a:lnTo>
                  <a:lnTo>
                    <a:pt x="88" y="250"/>
                  </a:lnTo>
                  <a:lnTo>
                    <a:pt x="88" y="278"/>
                  </a:lnTo>
                  <a:lnTo>
                    <a:pt x="90" y="292"/>
                  </a:lnTo>
                  <a:lnTo>
                    <a:pt x="92" y="306"/>
                  </a:lnTo>
                  <a:lnTo>
                    <a:pt x="92" y="306"/>
                  </a:lnTo>
                  <a:lnTo>
                    <a:pt x="100" y="298"/>
                  </a:lnTo>
                  <a:lnTo>
                    <a:pt x="106" y="288"/>
                  </a:lnTo>
                  <a:lnTo>
                    <a:pt x="116" y="266"/>
                  </a:lnTo>
                  <a:lnTo>
                    <a:pt x="124" y="240"/>
                  </a:lnTo>
                  <a:lnTo>
                    <a:pt x="132" y="218"/>
                  </a:lnTo>
                  <a:lnTo>
                    <a:pt x="132" y="218"/>
                  </a:lnTo>
                  <a:lnTo>
                    <a:pt x="146" y="182"/>
                  </a:lnTo>
                  <a:lnTo>
                    <a:pt x="152" y="164"/>
                  </a:lnTo>
                  <a:lnTo>
                    <a:pt x="158" y="144"/>
                  </a:lnTo>
                  <a:lnTo>
                    <a:pt x="158" y="144"/>
                  </a:lnTo>
                  <a:lnTo>
                    <a:pt x="162" y="124"/>
                  </a:lnTo>
                  <a:lnTo>
                    <a:pt x="160" y="106"/>
                  </a:lnTo>
                  <a:lnTo>
                    <a:pt x="158" y="86"/>
                  </a:lnTo>
                  <a:lnTo>
                    <a:pt x="148" y="68"/>
                  </a:lnTo>
                  <a:lnTo>
                    <a:pt x="148" y="68"/>
                  </a:lnTo>
                  <a:lnTo>
                    <a:pt x="140" y="56"/>
                  </a:lnTo>
                  <a:lnTo>
                    <a:pt x="132" y="44"/>
                  </a:lnTo>
                  <a:lnTo>
                    <a:pt x="120" y="34"/>
                  </a:lnTo>
                  <a:lnTo>
                    <a:pt x="108" y="24"/>
                  </a:lnTo>
                  <a:lnTo>
                    <a:pt x="94" y="16"/>
                  </a:lnTo>
                  <a:lnTo>
                    <a:pt x="80" y="8"/>
                  </a:lnTo>
                  <a:lnTo>
                    <a:pt x="66" y="4"/>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0" name="Freeform 86">
              <a:extLst>
                <a:ext uri="{FF2B5EF4-FFF2-40B4-BE49-F238E27FC236}">
                  <a16:creationId xmlns:a16="http://schemas.microsoft.com/office/drawing/2014/main" id="{27880DE6-2916-4B2A-95B6-98FA46F20AD1}"/>
                </a:ext>
              </a:extLst>
            </p:cNvPr>
            <p:cNvSpPr>
              <a:spLocks/>
            </p:cNvSpPr>
            <p:nvPr/>
          </p:nvSpPr>
          <p:spPr bwMode="auto">
            <a:xfrm>
              <a:off x="8628801" y="2630597"/>
              <a:ext cx="282064" cy="532787"/>
            </a:xfrm>
            <a:custGeom>
              <a:avLst/>
              <a:gdLst>
                <a:gd name="T0" fmla="*/ 52 w 162"/>
                <a:gd name="T1" fmla="*/ 0 h 306"/>
                <a:gd name="T2" fmla="*/ 52 w 162"/>
                <a:gd name="T3" fmla="*/ 0 h 306"/>
                <a:gd name="T4" fmla="*/ 40 w 162"/>
                <a:gd name="T5" fmla="*/ 0 h 306"/>
                <a:gd name="T6" fmla="*/ 30 w 162"/>
                <a:gd name="T7" fmla="*/ 2 h 306"/>
                <a:gd name="T8" fmla="*/ 22 w 162"/>
                <a:gd name="T9" fmla="*/ 4 h 306"/>
                <a:gd name="T10" fmla="*/ 16 w 162"/>
                <a:gd name="T11" fmla="*/ 10 h 306"/>
                <a:gd name="T12" fmla="*/ 10 w 162"/>
                <a:gd name="T13" fmla="*/ 16 h 306"/>
                <a:gd name="T14" fmla="*/ 6 w 162"/>
                <a:gd name="T15" fmla="*/ 24 h 306"/>
                <a:gd name="T16" fmla="*/ 2 w 162"/>
                <a:gd name="T17" fmla="*/ 34 h 306"/>
                <a:gd name="T18" fmla="*/ 0 w 162"/>
                <a:gd name="T19" fmla="*/ 42 h 306"/>
                <a:gd name="T20" fmla="*/ 0 w 162"/>
                <a:gd name="T21" fmla="*/ 62 h 306"/>
                <a:gd name="T22" fmla="*/ 4 w 162"/>
                <a:gd name="T23" fmla="*/ 82 h 306"/>
                <a:gd name="T24" fmla="*/ 8 w 162"/>
                <a:gd name="T25" fmla="*/ 92 h 306"/>
                <a:gd name="T26" fmla="*/ 14 w 162"/>
                <a:gd name="T27" fmla="*/ 100 h 306"/>
                <a:gd name="T28" fmla="*/ 18 w 162"/>
                <a:gd name="T29" fmla="*/ 108 h 306"/>
                <a:gd name="T30" fmla="*/ 26 w 162"/>
                <a:gd name="T31" fmla="*/ 112 h 306"/>
                <a:gd name="T32" fmla="*/ 26 w 162"/>
                <a:gd name="T33" fmla="*/ 112 h 306"/>
                <a:gd name="T34" fmla="*/ 46 w 162"/>
                <a:gd name="T35" fmla="*/ 128 h 306"/>
                <a:gd name="T36" fmla="*/ 64 w 162"/>
                <a:gd name="T37" fmla="*/ 148 h 306"/>
                <a:gd name="T38" fmla="*/ 72 w 162"/>
                <a:gd name="T39" fmla="*/ 158 h 306"/>
                <a:gd name="T40" fmla="*/ 80 w 162"/>
                <a:gd name="T41" fmla="*/ 168 h 306"/>
                <a:gd name="T42" fmla="*/ 84 w 162"/>
                <a:gd name="T43" fmla="*/ 180 h 306"/>
                <a:gd name="T44" fmla="*/ 88 w 162"/>
                <a:gd name="T45" fmla="*/ 192 h 306"/>
                <a:gd name="T46" fmla="*/ 88 w 162"/>
                <a:gd name="T47" fmla="*/ 192 h 306"/>
                <a:gd name="T48" fmla="*/ 88 w 162"/>
                <a:gd name="T49" fmla="*/ 206 h 306"/>
                <a:gd name="T50" fmla="*/ 88 w 162"/>
                <a:gd name="T51" fmla="*/ 220 h 306"/>
                <a:gd name="T52" fmla="*/ 88 w 162"/>
                <a:gd name="T53" fmla="*/ 250 h 306"/>
                <a:gd name="T54" fmla="*/ 88 w 162"/>
                <a:gd name="T55" fmla="*/ 278 h 306"/>
                <a:gd name="T56" fmla="*/ 90 w 162"/>
                <a:gd name="T57" fmla="*/ 292 h 306"/>
                <a:gd name="T58" fmla="*/ 92 w 162"/>
                <a:gd name="T59" fmla="*/ 306 h 306"/>
                <a:gd name="T60" fmla="*/ 92 w 162"/>
                <a:gd name="T61" fmla="*/ 306 h 306"/>
                <a:gd name="T62" fmla="*/ 100 w 162"/>
                <a:gd name="T63" fmla="*/ 298 h 306"/>
                <a:gd name="T64" fmla="*/ 106 w 162"/>
                <a:gd name="T65" fmla="*/ 288 h 306"/>
                <a:gd name="T66" fmla="*/ 116 w 162"/>
                <a:gd name="T67" fmla="*/ 266 h 306"/>
                <a:gd name="T68" fmla="*/ 124 w 162"/>
                <a:gd name="T69" fmla="*/ 240 h 306"/>
                <a:gd name="T70" fmla="*/ 132 w 162"/>
                <a:gd name="T71" fmla="*/ 218 h 306"/>
                <a:gd name="T72" fmla="*/ 132 w 162"/>
                <a:gd name="T73" fmla="*/ 218 h 306"/>
                <a:gd name="T74" fmla="*/ 146 w 162"/>
                <a:gd name="T75" fmla="*/ 182 h 306"/>
                <a:gd name="T76" fmla="*/ 152 w 162"/>
                <a:gd name="T77" fmla="*/ 164 h 306"/>
                <a:gd name="T78" fmla="*/ 158 w 162"/>
                <a:gd name="T79" fmla="*/ 144 h 306"/>
                <a:gd name="T80" fmla="*/ 158 w 162"/>
                <a:gd name="T81" fmla="*/ 144 h 306"/>
                <a:gd name="T82" fmla="*/ 162 w 162"/>
                <a:gd name="T83" fmla="*/ 124 h 306"/>
                <a:gd name="T84" fmla="*/ 160 w 162"/>
                <a:gd name="T85" fmla="*/ 106 h 306"/>
                <a:gd name="T86" fmla="*/ 158 w 162"/>
                <a:gd name="T87" fmla="*/ 86 h 306"/>
                <a:gd name="T88" fmla="*/ 148 w 162"/>
                <a:gd name="T89" fmla="*/ 68 h 306"/>
                <a:gd name="T90" fmla="*/ 148 w 162"/>
                <a:gd name="T91" fmla="*/ 68 h 306"/>
                <a:gd name="T92" fmla="*/ 140 w 162"/>
                <a:gd name="T93" fmla="*/ 56 h 306"/>
                <a:gd name="T94" fmla="*/ 132 w 162"/>
                <a:gd name="T95" fmla="*/ 44 h 306"/>
                <a:gd name="T96" fmla="*/ 120 w 162"/>
                <a:gd name="T97" fmla="*/ 34 h 306"/>
                <a:gd name="T98" fmla="*/ 108 w 162"/>
                <a:gd name="T99" fmla="*/ 24 h 306"/>
                <a:gd name="T100" fmla="*/ 94 w 162"/>
                <a:gd name="T101" fmla="*/ 16 h 306"/>
                <a:gd name="T102" fmla="*/ 80 w 162"/>
                <a:gd name="T103" fmla="*/ 8 h 306"/>
                <a:gd name="T104" fmla="*/ 66 w 162"/>
                <a:gd name="T105" fmla="*/ 4 h 306"/>
                <a:gd name="T106" fmla="*/ 52 w 162"/>
                <a:gd name="T10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306">
                  <a:moveTo>
                    <a:pt x="52" y="0"/>
                  </a:moveTo>
                  <a:lnTo>
                    <a:pt x="52" y="0"/>
                  </a:lnTo>
                  <a:lnTo>
                    <a:pt x="40" y="0"/>
                  </a:lnTo>
                  <a:lnTo>
                    <a:pt x="30" y="2"/>
                  </a:lnTo>
                  <a:lnTo>
                    <a:pt x="22" y="4"/>
                  </a:lnTo>
                  <a:lnTo>
                    <a:pt x="16" y="10"/>
                  </a:lnTo>
                  <a:lnTo>
                    <a:pt x="10" y="16"/>
                  </a:lnTo>
                  <a:lnTo>
                    <a:pt x="6" y="24"/>
                  </a:lnTo>
                  <a:lnTo>
                    <a:pt x="2" y="34"/>
                  </a:lnTo>
                  <a:lnTo>
                    <a:pt x="0" y="42"/>
                  </a:lnTo>
                  <a:lnTo>
                    <a:pt x="0" y="62"/>
                  </a:lnTo>
                  <a:lnTo>
                    <a:pt x="4" y="82"/>
                  </a:lnTo>
                  <a:lnTo>
                    <a:pt x="8" y="92"/>
                  </a:lnTo>
                  <a:lnTo>
                    <a:pt x="14" y="100"/>
                  </a:lnTo>
                  <a:lnTo>
                    <a:pt x="18" y="108"/>
                  </a:lnTo>
                  <a:lnTo>
                    <a:pt x="26" y="112"/>
                  </a:lnTo>
                  <a:lnTo>
                    <a:pt x="26" y="112"/>
                  </a:lnTo>
                  <a:lnTo>
                    <a:pt x="46" y="128"/>
                  </a:lnTo>
                  <a:lnTo>
                    <a:pt x="64" y="148"/>
                  </a:lnTo>
                  <a:lnTo>
                    <a:pt x="72" y="158"/>
                  </a:lnTo>
                  <a:lnTo>
                    <a:pt x="80" y="168"/>
                  </a:lnTo>
                  <a:lnTo>
                    <a:pt x="84" y="180"/>
                  </a:lnTo>
                  <a:lnTo>
                    <a:pt x="88" y="192"/>
                  </a:lnTo>
                  <a:lnTo>
                    <a:pt x="88" y="192"/>
                  </a:lnTo>
                  <a:lnTo>
                    <a:pt x="88" y="206"/>
                  </a:lnTo>
                  <a:lnTo>
                    <a:pt x="88" y="220"/>
                  </a:lnTo>
                  <a:lnTo>
                    <a:pt x="88" y="250"/>
                  </a:lnTo>
                  <a:lnTo>
                    <a:pt x="88" y="278"/>
                  </a:lnTo>
                  <a:lnTo>
                    <a:pt x="90" y="292"/>
                  </a:lnTo>
                  <a:lnTo>
                    <a:pt x="92" y="306"/>
                  </a:lnTo>
                  <a:lnTo>
                    <a:pt x="92" y="306"/>
                  </a:lnTo>
                  <a:lnTo>
                    <a:pt x="100" y="298"/>
                  </a:lnTo>
                  <a:lnTo>
                    <a:pt x="106" y="288"/>
                  </a:lnTo>
                  <a:lnTo>
                    <a:pt x="116" y="266"/>
                  </a:lnTo>
                  <a:lnTo>
                    <a:pt x="124" y="240"/>
                  </a:lnTo>
                  <a:lnTo>
                    <a:pt x="132" y="218"/>
                  </a:lnTo>
                  <a:lnTo>
                    <a:pt x="132" y="218"/>
                  </a:lnTo>
                  <a:lnTo>
                    <a:pt x="146" y="182"/>
                  </a:lnTo>
                  <a:lnTo>
                    <a:pt x="152" y="164"/>
                  </a:lnTo>
                  <a:lnTo>
                    <a:pt x="158" y="144"/>
                  </a:lnTo>
                  <a:lnTo>
                    <a:pt x="158" y="144"/>
                  </a:lnTo>
                  <a:lnTo>
                    <a:pt x="162" y="124"/>
                  </a:lnTo>
                  <a:lnTo>
                    <a:pt x="160" y="106"/>
                  </a:lnTo>
                  <a:lnTo>
                    <a:pt x="158" y="86"/>
                  </a:lnTo>
                  <a:lnTo>
                    <a:pt x="148" y="68"/>
                  </a:lnTo>
                  <a:lnTo>
                    <a:pt x="148" y="68"/>
                  </a:lnTo>
                  <a:lnTo>
                    <a:pt x="140" y="56"/>
                  </a:lnTo>
                  <a:lnTo>
                    <a:pt x="132" y="44"/>
                  </a:lnTo>
                  <a:lnTo>
                    <a:pt x="120" y="34"/>
                  </a:lnTo>
                  <a:lnTo>
                    <a:pt x="108" y="24"/>
                  </a:lnTo>
                  <a:lnTo>
                    <a:pt x="94" y="16"/>
                  </a:lnTo>
                  <a:lnTo>
                    <a:pt x="80" y="8"/>
                  </a:lnTo>
                  <a:lnTo>
                    <a:pt x="66" y="4"/>
                  </a:lnTo>
                  <a:lnTo>
                    <a:pt x="52" y="0"/>
                  </a:lnTo>
                  <a:close/>
                </a:path>
              </a:pathLst>
            </a:custGeom>
            <a:solidFill>
              <a:srgbClr val="4E3115"/>
            </a:solidFill>
            <a:ln>
              <a:noFill/>
            </a:ln>
          </p:spPr>
          <p:txBody>
            <a:bodyPr vert="horz" wrap="square" lIns="91440" tIns="45720" rIns="91440" bIns="45720" numCol="1" anchor="t" anchorCtr="0" compatLnSpc="1">
              <a:prstTxWarp prst="textNoShape">
                <a:avLst/>
              </a:prstTxWarp>
            </a:bodyPr>
            <a:lstStyle/>
            <a:p>
              <a:endParaRPr lang="en-AU"/>
            </a:p>
          </p:txBody>
        </p:sp>
        <p:sp>
          <p:nvSpPr>
            <p:cNvPr id="81" name="Freeform 87">
              <a:extLst>
                <a:ext uri="{FF2B5EF4-FFF2-40B4-BE49-F238E27FC236}">
                  <a16:creationId xmlns:a16="http://schemas.microsoft.com/office/drawing/2014/main" id="{CCAD3F5E-C2B4-4823-B58D-B1F6656C8661}"/>
                </a:ext>
              </a:extLst>
            </p:cNvPr>
            <p:cNvSpPr>
              <a:spLocks/>
            </p:cNvSpPr>
            <p:nvPr/>
          </p:nvSpPr>
          <p:spPr bwMode="auto">
            <a:xfrm>
              <a:off x="8628801" y="2630597"/>
              <a:ext cx="282064" cy="532787"/>
            </a:xfrm>
            <a:custGeom>
              <a:avLst/>
              <a:gdLst>
                <a:gd name="T0" fmla="*/ 52 w 162"/>
                <a:gd name="T1" fmla="*/ 0 h 306"/>
                <a:gd name="T2" fmla="*/ 52 w 162"/>
                <a:gd name="T3" fmla="*/ 0 h 306"/>
                <a:gd name="T4" fmla="*/ 40 w 162"/>
                <a:gd name="T5" fmla="*/ 0 h 306"/>
                <a:gd name="T6" fmla="*/ 30 w 162"/>
                <a:gd name="T7" fmla="*/ 2 h 306"/>
                <a:gd name="T8" fmla="*/ 22 w 162"/>
                <a:gd name="T9" fmla="*/ 4 h 306"/>
                <a:gd name="T10" fmla="*/ 16 w 162"/>
                <a:gd name="T11" fmla="*/ 10 h 306"/>
                <a:gd name="T12" fmla="*/ 10 w 162"/>
                <a:gd name="T13" fmla="*/ 16 h 306"/>
                <a:gd name="T14" fmla="*/ 6 w 162"/>
                <a:gd name="T15" fmla="*/ 24 h 306"/>
                <a:gd name="T16" fmla="*/ 2 w 162"/>
                <a:gd name="T17" fmla="*/ 34 h 306"/>
                <a:gd name="T18" fmla="*/ 0 w 162"/>
                <a:gd name="T19" fmla="*/ 42 h 306"/>
                <a:gd name="T20" fmla="*/ 0 w 162"/>
                <a:gd name="T21" fmla="*/ 62 h 306"/>
                <a:gd name="T22" fmla="*/ 4 w 162"/>
                <a:gd name="T23" fmla="*/ 82 h 306"/>
                <a:gd name="T24" fmla="*/ 8 w 162"/>
                <a:gd name="T25" fmla="*/ 92 h 306"/>
                <a:gd name="T26" fmla="*/ 14 w 162"/>
                <a:gd name="T27" fmla="*/ 100 h 306"/>
                <a:gd name="T28" fmla="*/ 18 w 162"/>
                <a:gd name="T29" fmla="*/ 108 h 306"/>
                <a:gd name="T30" fmla="*/ 26 w 162"/>
                <a:gd name="T31" fmla="*/ 112 h 306"/>
                <a:gd name="T32" fmla="*/ 26 w 162"/>
                <a:gd name="T33" fmla="*/ 112 h 306"/>
                <a:gd name="T34" fmla="*/ 46 w 162"/>
                <a:gd name="T35" fmla="*/ 128 h 306"/>
                <a:gd name="T36" fmla="*/ 64 w 162"/>
                <a:gd name="T37" fmla="*/ 148 h 306"/>
                <a:gd name="T38" fmla="*/ 72 w 162"/>
                <a:gd name="T39" fmla="*/ 158 h 306"/>
                <a:gd name="T40" fmla="*/ 80 w 162"/>
                <a:gd name="T41" fmla="*/ 168 h 306"/>
                <a:gd name="T42" fmla="*/ 84 w 162"/>
                <a:gd name="T43" fmla="*/ 180 h 306"/>
                <a:gd name="T44" fmla="*/ 88 w 162"/>
                <a:gd name="T45" fmla="*/ 192 h 306"/>
                <a:gd name="T46" fmla="*/ 88 w 162"/>
                <a:gd name="T47" fmla="*/ 192 h 306"/>
                <a:gd name="T48" fmla="*/ 88 w 162"/>
                <a:gd name="T49" fmla="*/ 206 h 306"/>
                <a:gd name="T50" fmla="*/ 88 w 162"/>
                <a:gd name="T51" fmla="*/ 220 h 306"/>
                <a:gd name="T52" fmla="*/ 88 w 162"/>
                <a:gd name="T53" fmla="*/ 250 h 306"/>
                <a:gd name="T54" fmla="*/ 88 w 162"/>
                <a:gd name="T55" fmla="*/ 278 h 306"/>
                <a:gd name="T56" fmla="*/ 90 w 162"/>
                <a:gd name="T57" fmla="*/ 292 h 306"/>
                <a:gd name="T58" fmla="*/ 92 w 162"/>
                <a:gd name="T59" fmla="*/ 306 h 306"/>
                <a:gd name="T60" fmla="*/ 92 w 162"/>
                <a:gd name="T61" fmla="*/ 306 h 306"/>
                <a:gd name="T62" fmla="*/ 100 w 162"/>
                <a:gd name="T63" fmla="*/ 298 h 306"/>
                <a:gd name="T64" fmla="*/ 106 w 162"/>
                <a:gd name="T65" fmla="*/ 288 h 306"/>
                <a:gd name="T66" fmla="*/ 116 w 162"/>
                <a:gd name="T67" fmla="*/ 266 h 306"/>
                <a:gd name="T68" fmla="*/ 124 w 162"/>
                <a:gd name="T69" fmla="*/ 240 h 306"/>
                <a:gd name="T70" fmla="*/ 132 w 162"/>
                <a:gd name="T71" fmla="*/ 218 h 306"/>
                <a:gd name="T72" fmla="*/ 132 w 162"/>
                <a:gd name="T73" fmla="*/ 218 h 306"/>
                <a:gd name="T74" fmla="*/ 146 w 162"/>
                <a:gd name="T75" fmla="*/ 182 h 306"/>
                <a:gd name="T76" fmla="*/ 152 w 162"/>
                <a:gd name="T77" fmla="*/ 164 h 306"/>
                <a:gd name="T78" fmla="*/ 158 w 162"/>
                <a:gd name="T79" fmla="*/ 144 h 306"/>
                <a:gd name="T80" fmla="*/ 158 w 162"/>
                <a:gd name="T81" fmla="*/ 144 h 306"/>
                <a:gd name="T82" fmla="*/ 162 w 162"/>
                <a:gd name="T83" fmla="*/ 124 h 306"/>
                <a:gd name="T84" fmla="*/ 160 w 162"/>
                <a:gd name="T85" fmla="*/ 106 h 306"/>
                <a:gd name="T86" fmla="*/ 158 w 162"/>
                <a:gd name="T87" fmla="*/ 86 h 306"/>
                <a:gd name="T88" fmla="*/ 148 w 162"/>
                <a:gd name="T89" fmla="*/ 68 h 306"/>
                <a:gd name="T90" fmla="*/ 148 w 162"/>
                <a:gd name="T91" fmla="*/ 68 h 306"/>
                <a:gd name="T92" fmla="*/ 140 w 162"/>
                <a:gd name="T93" fmla="*/ 56 h 306"/>
                <a:gd name="T94" fmla="*/ 132 w 162"/>
                <a:gd name="T95" fmla="*/ 44 h 306"/>
                <a:gd name="T96" fmla="*/ 120 w 162"/>
                <a:gd name="T97" fmla="*/ 34 h 306"/>
                <a:gd name="T98" fmla="*/ 108 w 162"/>
                <a:gd name="T99" fmla="*/ 24 h 306"/>
                <a:gd name="T100" fmla="*/ 94 w 162"/>
                <a:gd name="T101" fmla="*/ 16 h 306"/>
                <a:gd name="T102" fmla="*/ 80 w 162"/>
                <a:gd name="T103" fmla="*/ 8 h 306"/>
                <a:gd name="T104" fmla="*/ 66 w 162"/>
                <a:gd name="T105" fmla="*/ 4 h 306"/>
                <a:gd name="T106" fmla="*/ 52 w 162"/>
                <a:gd name="T10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306">
                  <a:moveTo>
                    <a:pt x="52" y="0"/>
                  </a:moveTo>
                  <a:lnTo>
                    <a:pt x="52" y="0"/>
                  </a:lnTo>
                  <a:lnTo>
                    <a:pt x="40" y="0"/>
                  </a:lnTo>
                  <a:lnTo>
                    <a:pt x="30" y="2"/>
                  </a:lnTo>
                  <a:lnTo>
                    <a:pt x="22" y="4"/>
                  </a:lnTo>
                  <a:lnTo>
                    <a:pt x="16" y="10"/>
                  </a:lnTo>
                  <a:lnTo>
                    <a:pt x="10" y="16"/>
                  </a:lnTo>
                  <a:lnTo>
                    <a:pt x="6" y="24"/>
                  </a:lnTo>
                  <a:lnTo>
                    <a:pt x="2" y="34"/>
                  </a:lnTo>
                  <a:lnTo>
                    <a:pt x="0" y="42"/>
                  </a:lnTo>
                  <a:lnTo>
                    <a:pt x="0" y="62"/>
                  </a:lnTo>
                  <a:lnTo>
                    <a:pt x="4" y="82"/>
                  </a:lnTo>
                  <a:lnTo>
                    <a:pt x="8" y="92"/>
                  </a:lnTo>
                  <a:lnTo>
                    <a:pt x="14" y="100"/>
                  </a:lnTo>
                  <a:lnTo>
                    <a:pt x="18" y="108"/>
                  </a:lnTo>
                  <a:lnTo>
                    <a:pt x="26" y="112"/>
                  </a:lnTo>
                  <a:lnTo>
                    <a:pt x="26" y="112"/>
                  </a:lnTo>
                  <a:lnTo>
                    <a:pt x="46" y="128"/>
                  </a:lnTo>
                  <a:lnTo>
                    <a:pt x="64" y="148"/>
                  </a:lnTo>
                  <a:lnTo>
                    <a:pt x="72" y="158"/>
                  </a:lnTo>
                  <a:lnTo>
                    <a:pt x="80" y="168"/>
                  </a:lnTo>
                  <a:lnTo>
                    <a:pt x="84" y="180"/>
                  </a:lnTo>
                  <a:lnTo>
                    <a:pt x="88" y="192"/>
                  </a:lnTo>
                  <a:lnTo>
                    <a:pt x="88" y="192"/>
                  </a:lnTo>
                  <a:lnTo>
                    <a:pt x="88" y="206"/>
                  </a:lnTo>
                  <a:lnTo>
                    <a:pt x="88" y="220"/>
                  </a:lnTo>
                  <a:lnTo>
                    <a:pt x="88" y="250"/>
                  </a:lnTo>
                  <a:lnTo>
                    <a:pt x="88" y="278"/>
                  </a:lnTo>
                  <a:lnTo>
                    <a:pt x="90" y="292"/>
                  </a:lnTo>
                  <a:lnTo>
                    <a:pt x="92" y="306"/>
                  </a:lnTo>
                  <a:lnTo>
                    <a:pt x="92" y="306"/>
                  </a:lnTo>
                  <a:lnTo>
                    <a:pt x="100" y="298"/>
                  </a:lnTo>
                  <a:lnTo>
                    <a:pt x="106" y="288"/>
                  </a:lnTo>
                  <a:lnTo>
                    <a:pt x="116" y="266"/>
                  </a:lnTo>
                  <a:lnTo>
                    <a:pt x="124" y="240"/>
                  </a:lnTo>
                  <a:lnTo>
                    <a:pt x="132" y="218"/>
                  </a:lnTo>
                  <a:lnTo>
                    <a:pt x="132" y="218"/>
                  </a:lnTo>
                  <a:lnTo>
                    <a:pt x="146" y="182"/>
                  </a:lnTo>
                  <a:lnTo>
                    <a:pt x="152" y="164"/>
                  </a:lnTo>
                  <a:lnTo>
                    <a:pt x="158" y="144"/>
                  </a:lnTo>
                  <a:lnTo>
                    <a:pt x="158" y="144"/>
                  </a:lnTo>
                  <a:lnTo>
                    <a:pt x="162" y="124"/>
                  </a:lnTo>
                  <a:lnTo>
                    <a:pt x="160" y="106"/>
                  </a:lnTo>
                  <a:lnTo>
                    <a:pt x="158" y="86"/>
                  </a:lnTo>
                  <a:lnTo>
                    <a:pt x="148" y="68"/>
                  </a:lnTo>
                  <a:lnTo>
                    <a:pt x="148" y="68"/>
                  </a:lnTo>
                  <a:lnTo>
                    <a:pt x="140" y="56"/>
                  </a:lnTo>
                  <a:lnTo>
                    <a:pt x="132" y="44"/>
                  </a:lnTo>
                  <a:lnTo>
                    <a:pt x="120" y="34"/>
                  </a:lnTo>
                  <a:lnTo>
                    <a:pt x="108" y="24"/>
                  </a:lnTo>
                  <a:lnTo>
                    <a:pt x="94" y="16"/>
                  </a:lnTo>
                  <a:lnTo>
                    <a:pt x="80" y="8"/>
                  </a:lnTo>
                  <a:lnTo>
                    <a:pt x="66" y="4"/>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2" name="Freeform 88">
              <a:extLst>
                <a:ext uri="{FF2B5EF4-FFF2-40B4-BE49-F238E27FC236}">
                  <a16:creationId xmlns:a16="http://schemas.microsoft.com/office/drawing/2014/main" id="{BFB0B674-3A72-477B-8E91-FD1FAD2F534E}"/>
                </a:ext>
              </a:extLst>
            </p:cNvPr>
            <p:cNvSpPr>
              <a:spLocks noEditPoints="1"/>
            </p:cNvSpPr>
            <p:nvPr/>
          </p:nvSpPr>
          <p:spPr bwMode="auto">
            <a:xfrm>
              <a:off x="8043780" y="2379874"/>
              <a:ext cx="605915" cy="424837"/>
            </a:xfrm>
            <a:custGeom>
              <a:avLst/>
              <a:gdLst>
                <a:gd name="T0" fmla="*/ 324 w 348"/>
                <a:gd name="T1" fmla="*/ 194 h 244"/>
                <a:gd name="T2" fmla="*/ 302 w 348"/>
                <a:gd name="T3" fmla="*/ 158 h 244"/>
                <a:gd name="T4" fmla="*/ 296 w 348"/>
                <a:gd name="T5" fmla="*/ 146 h 244"/>
                <a:gd name="T6" fmla="*/ 292 w 348"/>
                <a:gd name="T7" fmla="*/ 120 h 244"/>
                <a:gd name="T8" fmla="*/ 286 w 348"/>
                <a:gd name="T9" fmla="*/ 94 h 244"/>
                <a:gd name="T10" fmla="*/ 276 w 348"/>
                <a:gd name="T11" fmla="*/ 120 h 244"/>
                <a:gd name="T12" fmla="*/ 270 w 348"/>
                <a:gd name="T13" fmla="*/ 146 h 244"/>
                <a:gd name="T14" fmla="*/ 270 w 348"/>
                <a:gd name="T15" fmla="*/ 172 h 244"/>
                <a:gd name="T16" fmla="*/ 278 w 348"/>
                <a:gd name="T17" fmla="*/ 200 h 244"/>
                <a:gd name="T18" fmla="*/ 266 w 348"/>
                <a:gd name="T19" fmla="*/ 184 h 244"/>
                <a:gd name="T20" fmla="*/ 240 w 348"/>
                <a:gd name="T21" fmla="*/ 148 h 244"/>
                <a:gd name="T22" fmla="*/ 232 w 348"/>
                <a:gd name="T23" fmla="*/ 128 h 244"/>
                <a:gd name="T24" fmla="*/ 234 w 348"/>
                <a:gd name="T25" fmla="*/ 156 h 244"/>
                <a:gd name="T26" fmla="*/ 234 w 348"/>
                <a:gd name="T27" fmla="*/ 186 h 244"/>
                <a:gd name="T28" fmla="*/ 190 w 348"/>
                <a:gd name="T29" fmla="*/ 148 h 244"/>
                <a:gd name="T30" fmla="*/ 162 w 348"/>
                <a:gd name="T31" fmla="*/ 118 h 244"/>
                <a:gd name="T32" fmla="*/ 140 w 348"/>
                <a:gd name="T33" fmla="*/ 84 h 244"/>
                <a:gd name="T34" fmla="*/ 134 w 348"/>
                <a:gd name="T35" fmla="*/ 68 h 244"/>
                <a:gd name="T36" fmla="*/ 146 w 348"/>
                <a:gd name="T37" fmla="*/ 130 h 244"/>
                <a:gd name="T38" fmla="*/ 158 w 348"/>
                <a:gd name="T39" fmla="*/ 160 h 244"/>
                <a:gd name="T40" fmla="*/ 178 w 348"/>
                <a:gd name="T41" fmla="*/ 182 h 244"/>
                <a:gd name="T42" fmla="*/ 134 w 348"/>
                <a:gd name="T43" fmla="*/ 148 h 244"/>
                <a:gd name="T44" fmla="*/ 94 w 348"/>
                <a:gd name="T45" fmla="*/ 112 h 244"/>
                <a:gd name="T46" fmla="*/ 70 w 348"/>
                <a:gd name="T47" fmla="*/ 86 h 244"/>
                <a:gd name="T48" fmla="*/ 24 w 348"/>
                <a:gd name="T49" fmla="*/ 28 h 244"/>
                <a:gd name="T50" fmla="*/ 0 w 348"/>
                <a:gd name="T51" fmla="*/ 0 h 244"/>
                <a:gd name="T52" fmla="*/ 20 w 348"/>
                <a:gd name="T53" fmla="*/ 56 h 244"/>
                <a:gd name="T54" fmla="*/ 50 w 348"/>
                <a:gd name="T55" fmla="*/ 102 h 244"/>
                <a:gd name="T56" fmla="*/ 86 w 348"/>
                <a:gd name="T57" fmla="*/ 144 h 244"/>
                <a:gd name="T58" fmla="*/ 126 w 348"/>
                <a:gd name="T59" fmla="*/ 184 h 244"/>
                <a:gd name="T60" fmla="*/ 182 w 348"/>
                <a:gd name="T61" fmla="*/ 200 h 244"/>
                <a:gd name="T62" fmla="*/ 268 w 348"/>
                <a:gd name="T63" fmla="*/ 218 h 244"/>
                <a:gd name="T64" fmla="*/ 322 w 348"/>
                <a:gd name="T65" fmla="*/ 232 h 244"/>
                <a:gd name="T66" fmla="*/ 348 w 348"/>
                <a:gd name="T67" fmla="*/ 244 h 244"/>
                <a:gd name="T68" fmla="*/ 338 w 348"/>
                <a:gd name="T69" fmla="*/ 220 h 244"/>
                <a:gd name="T70" fmla="*/ 324 w 348"/>
                <a:gd name="T71" fmla="*/ 194 h 244"/>
                <a:gd name="T72" fmla="*/ 232 w 348"/>
                <a:gd name="T73" fmla="*/ 128 h 244"/>
                <a:gd name="T74" fmla="*/ 232 w 348"/>
                <a:gd name="T75" fmla="*/ 12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244">
                  <a:moveTo>
                    <a:pt x="324" y="194"/>
                  </a:moveTo>
                  <a:lnTo>
                    <a:pt x="324" y="194"/>
                  </a:lnTo>
                  <a:lnTo>
                    <a:pt x="308" y="172"/>
                  </a:lnTo>
                  <a:lnTo>
                    <a:pt x="302" y="158"/>
                  </a:lnTo>
                  <a:lnTo>
                    <a:pt x="296" y="146"/>
                  </a:lnTo>
                  <a:lnTo>
                    <a:pt x="296" y="146"/>
                  </a:lnTo>
                  <a:lnTo>
                    <a:pt x="294" y="134"/>
                  </a:lnTo>
                  <a:lnTo>
                    <a:pt x="292" y="120"/>
                  </a:lnTo>
                  <a:lnTo>
                    <a:pt x="290" y="106"/>
                  </a:lnTo>
                  <a:lnTo>
                    <a:pt x="286" y="94"/>
                  </a:lnTo>
                  <a:lnTo>
                    <a:pt x="286" y="94"/>
                  </a:lnTo>
                  <a:lnTo>
                    <a:pt x="276" y="120"/>
                  </a:lnTo>
                  <a:lnTo>
                    <a:pt x="272" y="132"/>
                  </a:lnTo>
                  <a:lnTo>
                    <a:pt x="270" y="146"/>
                  </a:lnTo>
                  <a:lnTo>
                    <a:pt x="268" y="160"/>
                  </a:lnTo>
                  <a:lnTo>
                    <a:pt x="270" y="172"/>
                  </a:lnTo>
                  <a:lnTo>
                    <a:pt x="274" y="186"/>
                  </a:lnTo>
                  <a:lnTo>
                    <a:pt x="278" y="200"/>
                  </a:lnTo>
                  <a:lnTo>
                    <a:pt x="278" y="200"/>
                  </a:lnTo>
                  <a:lnTo>
                    <a:pt x="266" y="184"/>
                  </a:lnTo>
                  <a:lnTo>
                    <a:pt x="252" y="166"/>
                  </a:lnTo>
                  <a:lnTo>
                    <a:pt x="240" y="148"/>
                  </a:lnTo>
                  <a:lnTo>
                    <a:pt x="236" y="138"/>
                  </a:lnTo>
                  <a:lnTo>
                    <a:pt x="232" y="128"/>
                  </a:lnTo>
                  <a:lnTo>
                    <a:pt x="232" y="128"/>
                  </a:lnTo>
                  <a:lnTo>
                    <a:pt x="234" y="156"/>
                  </a:lnTo>
                  <a:lnTo>
                    <a:pt x="234" y="186"/>
                  </a:lnTo>
                  <a:lnTo>
                    <a:pt x="234" y="186"/>
                  </a:lnTo>
                  <a:lnTo>
                    <a:pt x="206" y="162"/>
                  </a:lnTo>
                  <a:lnTo>
                    <a:pt x="190" y="148"/>
                  </a:lnTo>
                  <a:lnTo>
                    <a:pt x="176" y="134"/>
                  </a:lnTo>
                  <a:lnTo>
                    <a:pt x="162" y="118"/>
                  </a:lnTo>
                  <a:lnTo>
                    <a:pt x="150" y="102"/>
                  </a:lnTo>
                  <a:lnTo>
                    <a:pt x="140" y="84"/>
                  </a:lnTo>
                  <a:lnTo>
                    <a:pt x="134" y="68"/>
                  </a:lnTo>
                  <a:lnTo>
                    <a:pt x="134" y="68"/>
                  </a:lnTo>
                  <a:lnTo>
                    <a:pt x="138" y="96"/>
                  </a:lnTo>
                  <a:lnTo>
                    <a:pt x="146" y="130"/>
                  </a:lnTo>
                  <a:lnTo>
                    <a:pt x="152" y="146"/>
                  </a:lnTo>
                  <a:lnTo>
                    <a:pt x="158" y="160"/>
                  </a:lnTo>
                  <a:lnTo>
                    <a:pt x="168" y="172"/>
                  </a:lnTo>
                  <a:lnTo>
                    <a:pt x="178" y="182"/>
                  </a:lnTo>
                  <a:lnTo>
                    <a:pt x="178" y="182"/>
                  </a:lnTo>
                  <a:lnTo>
                    <a:pt x="134" y="148"/>
                  </a:lnTo>
                  <a:lnTo>
                    <a:pt x="94" y="112"/>
                  </a:lnTo>
                  <a:lnTo>
                    <a:pt x="94" y="112"/>
                  </a:lnTo>
                  <a:lnTo>
                    <a:pt x="82" y="98"/>
                  </a:lnTo>
                  <a:lnTo>
                    <a:pt x="70" y="86"/>
                  </a:lnTo>
                  <a:lnTo>
                    <a:pt x="46" y="56"/>
                  </a:lnTo>
                  <a:lnTo>
                    <a:pt x="24" y="28"/>
                  </a:lnTo>
                  <a:lnTo>
                    <a:pt x="0" y="0"/>
                  </a:lnTo>
                  <a:lnTo>
                    <a:pt x="0" y="0"/>
                  </a:lnTo>
                  <a:lnTo>
                    <a:pt x="8" y="30"/>
                  </a:lnTo>
                  <a:lnTo>
                    <a:pt x="20" y="56"/>
                  </a:lnTo>
                  <a:lnTo>
                    <a:pt x="34" y="80"/>
                  </a:lnTo>
                  <a:lnTo>
                    <a:pt x="50" y="102"/>
                  </a:lnTo>
                  <a:lnTo>
                    <a:pt x="66" y="122"/>
                  </a:lnTo>
                  <a:lnTo>
                    <a:pt x="86" y="144"/>
                  </a:lnTo>
                  <a:lnTo>
                    <a:pt x="126" y="184"/>
                  </a:lnTo>
                  <a:lnTo>
                    <a:pt x="126" y="184"/>
                  </a:lnTo>
                  <a:lnTo>
                    <a:pt x="152" y="192"/>
                  </a:lnTo>
                  <a:lnTo>
                    <a:pt x="182" y="200"/>
                  </a:lnTo>
                  <a:lnTo>
                    <a:pt x="238" y="212"/>
                  </a:lnTo>
                  <a:lnTo>
                    <a:pt x="268" y="218"/>
                  </a:lnTo>
                  <a:lnTo>
                    <a:pt x="296" y="224"/>
                  </a:lnTo>
                  <a:lnTo>
                    <a:pt x="322" y="232"/>
                  </a:lnTo>
                  <a:lnTo>
                    <a:pt x="348" y="244"/>
                  </a:lnTo>
                  <a:lnTo>
                    <a:pt x="348" y="244"/>
                  </a:lnTo>
                  <a:lnTo>
                    <a:pt x="344" y="232"/>
                  </a:lnTo>
                  <a:lnTo>
                    <a:pt x="338" y="220"/>
                  </a:lnTo>
                  <a:lnTo>
                    <a:pt x="332" y="206"/>
                  </a:lnTo>
                  <a:lnTo>
                    <a:pt x="324" y="194"/>
                  </a:lnTo>
                  <a:close/>
                  <a:moveTo>
                    <a:pt x="232" y="128"/>
                  </a:moveTo>
                  <a:lnTo>
                    <a:pt x="232" y="128"/>
                  </a:lnTo>
                  <a:lnTo>
                    <a:pt x="232" y="120"/>
                  </a:lnTo>
                  <a:lnTo>
                    <a:pt x="232" y="120"/>
                  </a:lnTo>
                  <a:lnTo>
                    <a:pt x="232" y="128"/>
                  </a:lnTo>
                  <a:close/>
                </a:path>
              </a:pathLst>
            </a:custGeom>
            <a:solidFill>
              <a:srgbClr val="CB8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3" name="Freeform 89">
              <a:extLst>
                <a:ext uri="{FF2B5EF4-FFF2-40B4-BE49-F238E27FC236}">
                  <a16:creationId xmlns:a16="http://schemas.microsoft.com/office/drawing/2014/main" id="{16194F0A-7734-4843-A113-4805D46D6DB9}"/>
                </a:ext>
              </a:extLst>
            </p:cNvPr>
            <p:cNvSpPr>
              <a:spLocks/>
            </p:cNvSpPr>
            <p:nvPr/>
          </p:nvSpPr>
          <p:spPr bwMode="auto">
            <a:xfrm>
              <a:off x="8043780" y="2379874"/>
              <a:ext cx="605915" cy="424837"/>
            </a:xfrm>
            <a:custGeom>
              <a:avLst/>
              <a:gdLst>
                <a:gd name="T0" fmla="*/ 324 w 348"/>
                <a:gd name="T1" fmla="*/ 194 h 244"/>
                <a:gd name="T2" fmla="*/ 302 w 348"/>
                <a:gd name="T3" fmla="*/ 158 h 244"/>
                <a:gd name="T4" fmla="*/ 296 w 348"/>
                <a:gd name="T5" fmla="*/ 146 h 244"/>
                <a:gd name="T6" fmla="*/ 292 w 348"/>
                <a:gd name="T7" fmla="*/ 120 h 244"/>
                <a:gd name="T8" fmla="*/ 286 w 348"/>
                <a:gd name="T9" fmla="*/ 94 h 244"/>
                <a:gd name="T10" fmla="*/ 276 w 348"/>
                <a:gd name="T11" fmla="*/ 120 h 244"/>
                <a:gd name="T12" fmla="*/ 270 w 348"/>
                <a:gd name="T13" fmla="*/ 146 h 244"/>
                <a:gd name="T14" fmla="*/ 270 w 348"/>
                <a:gd name="T15" fmla="*/ 172 h 244"/>
                <a:gd name="T16" fmla="*/ 278 w 348"/>
                <a:gd name="T17" fmla="*/ 200 h 244"/>
                <a:gd name="T18" fmla="*/ 266 w 348"/>
                <a:gd name="T19" fmla="*/ 184 h 244"/>
                <a:gd name="T20" fmla="*/ 240 w 348"/>
                <a:gd name="T21" fmla="*/ 148 h 244"/>
                <a:gd name="T22" fmla="*/ 232 w 348"/>
                <a:gd name="T23" fmla="*/ 128 h 244"/>
                <a:gd name="T24" fmla="*/ 234 w 348"/>
                <a:gd name="T25" fmla="*/ 156 h 244"/>
                <a:gd name="T26" fmla="*/ 234 w 348"/>
                <a:gd name="T27" fmla="*/ 186 h 244"/>
                <a:gd name="T28" fmla="*/ 190 w 348"/>
                <a:gd name="T29" fmla="*/ 148 h 244"/>
                <a:gd name="T30" fmla="*/ 162 w 348"/>
                <a:gd name="T31" fmla="*/ 118 h 244"/>
                <a:gd name="T32" fmla="*/ 140 w 348"/>
                <a:gd name="T33" fmla="*/ 84 h 244"/>
                <a:gd name="T34" fmla="*/ 134 w 348"/>
                <a:gd name="T35" fmla="*/ 68 h 244"/>
                <a:gd name="T36" fmla="*/ 146 w 348"/>
                <a:gd name="T37" fmla="*/ 130 h 244"/>
                <a:gd name="T38" fmla="*/ 158 w 348"/>
                <a:gd name="T39" fmla="*/ 160 h 244"/>
                <a:gd name="T40" fmla="*/ 178 w 348"/>
                <a:gd name="T41" fmla="*/ 182 h 244"/>
                <a:gd name="T42" fmla="*/ 134 w 348"/>
                <a:gd name="T43" fmla="*/ 148 h 244"/>
                <a:gd name="T44" fmla="*/ 94 w 348"/>
                <a:gd name="T45" fmla="*/ 112 h 244"/>
                <a:gd name="T46" fmla="*/ 70 w 348"/>
                <a:gd name="T47" fmla="*/ 86 h 244"/>
                <a:gd name="T48" fmla="*/ 24 w 348"/>
                <a:gd name="T49" fmla="*/ 28 h 244"/>
                <a:gd name="T50" fmla="*/ 0 w 348"/>
                <a:gd name="T51" fmla="*/ 0 h 244"/>
                <a:gd name="T52" fmla="*/ 20 w 348"/>
                <a:gd name="T53" fmla="*/ 56 h 244"/>
                <a:gd name="T54" fmla="*/ 50 w 348"/>
                <a:gd name="T55" fmla="*/ 102 h 244"/>
                <a:gd name="T56" fmla="*/ 86 w 348"/>
                <a:gd name="T57" fmla="*/ 144 h 244"/>
                <a:gd name="T58" fmla="*/ 126 w 348"/>
                <a:gd name="T59" fmla="*/ 184 h 244"/>
                <a:gd name="T60" fmla="*/ 182 w 348"/>
                <a:gd name="T61" fmla="*/ 200 h 244"/>
                <a:gd name="T62" fmla="*/ 268 w 348"/>
                <a:gd name="T63" fmla="*/ 218 h 244"/>
                <a:gd name="T64" fmla="*/ 322 w 348"/>
                <a:gd name="T65" fmla="*/ 232 h 244"/>
                <a:gd name="T66" fmla="*/ 348 w 348"/>
                <a:gd name="T67" fmla="*/ 244 h 244"/>
                <a:gd name="T68" fmla="*/ 338 w 348"/>
                <a:gd name="T69" fmla="*/ 220 h 244"/>
                <a:gd name="T70" fmla="*/ 324 w 348"/>
                <a:gd name="T71" fmla="*/ 19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8" h="244">
                  <a:moveTo>
                    <a:pt x="324" y="194"/>
                  </a:moveTo>
                  <a:lnTo>
                    <a:pt x="324" y="194"/>
                  </a:lnTo>
                  <a:lnTo>
                    <a:pt x="308" y="172"/>
                  </a:lnTo>
                  <a:lnTo>
                    <a:pt x="302" y="158"/>
                  </a:lnTo>
                  <a:lnTo>
                    <a:pt x="296" y="146"/>
                  </a:lnTo>
                  <a:lnTo>
                    <a:pt x="296" y="146"/>
                  </a:lnTo>
                  <a:lnTo>
                    <a:pt x="294" y="134"/>
                  </a:lnTo>
                  <a:lnTo>
                    <a:pt x="292" y="120"/>
                  </a:lnTo>
                  <a:lnTo>
                    <a:pt x="290" y="106"/>
                  </a:lnTo>
                  <a:lnTo>
                    <a:pt x="286" y="94"/>
                  </a:lnTo>
                  <a:lnTo>
                    <a:pt x="286" y="94"/>
                  </a:lnTo>
                  <a:lnTo>
                    <a:pt x="276" y="120"/>
                  </a:lnTo>
                  <a:lnTo>
                    <a:pt x="272" y="132"/>
                  </a:lnTo>
                  <a:lnTo>
                    <a:pt x="270" y="146"/>
                  </a:lnTo>
                  <a:lnTo>
                    <a:pt x="268" y="160"/>
                  </a:lnTo>
                  <a:lnTo>
                    <a:pt x="270" y="172"/>
                  </a:lnTo>
                  <a:lnTo>
                    <a:pt x="274" y="186"/>
                  </a:lnTo>
                  <a:lnTo>
                    <a:pt x="278" y="200"/>
                  </a:lnTo>
                  <a:lnTo>
                    <a:pt x="278" y="200"/>
                  </a:lnTo>
                  <a:lnTo>
                    <a:pt x="266" y="184"/>
                  </a:lnTo>
                  <a:lnTo>
                    <a:pt x="252" y="166"/>
                  </a:lnTo>
                  <a:lnTo>
                    <a:pt x="240" y="148"/>
                  </a:lnTo>
                  <a:lnTo>
                    <a:pt x="236" y="138"/>
                  </a:lnTo>
                  <a:lnTo>
                    <a:pt x="232" y="128"/>
                  </a:lnTo>
                  <a:lnTo>
                    <a:pt x="232" y="128"/>
                  </a:lnTo>
                  <a:lnTo>
                    <a:pt x="234" y="156"/>
                  </a:lnTo>
                  <a:lnTo>
                    <a:pt x="234" y="186"/>
                  </a:lnTo>
                  <a:lnTo>
                    <a:pt x="234" y="186"/>
                  </a:lnTo>
                  <a:lnTo>
                    <a:pt x="206" y="162"/>
                  </a:lnTo>
                  <a:lnTo>
                    <a:pt x="190" y="148"/>
                  </a:lnTo>
                  <a:lnTo>
                    <a:pt x="176" y="134"/>
                  </a:lnTo>
                  <a:lnTo>
                    <a:pt x="162" y="118"/>
                  </a:lnTo>
                  <a:lnTo>
                    <a:pt x="150" y="102"/>
                  </a:lnTo>
                  <a:lnTo>
                    <a:pt x="140" y="84"/>
                  </a:lnTo>
                  <a:lnTo>
                    <a:pt x="134" y="68"/>
                  </a:lnTo>
                  <a:lnTo>
                    <a:pt x="134" y="68"/>
                  </a:lnTo>
                  <a:lnTo>
                    <a:pt x="138" y="96"/>
                  </a:lnTo>
                  <a:lnTo>
                    <a:pt x="146" y="130"/>
                  </a:lnTo>
                  <a:lnTo>
                    <a:pt x="152" y="146"/>
                  </a:lnTo>
                  <a:lnTo>
                    <a:pt x="158" y="160"/>
                  </a:lnTo>
                  <a:lnTo>
                    <a:pt x="168" y="172"/>
                  </a:lnTo>
                  <a:lnTo>
                    <a:pt x="178" y="182"/>
                  </a:lnTo>
                  <a:lnTo>
                    <a:pt x="178" y="182"/>
                  </a:lnTo>
                  <a:lnTo>
                    <a:pt x="134" y="148"/>
                  </a:lnTo>
                  <a:lnTo>
                    <a:pt x="94" y="112"/>
                  </a:lnTo>
                  <a:lnTo>
                    <a:pt x="94" y="112"/>
                  </a:lnTo>
                  <a:lnTo>
                    <a:pt x="82" y="98"/>
                  </a:lnTo>
                  <a:lnTo>
                    <a:pt x="70" y="86"/>
                  </a:lnTo>
                  <a:lnTo>
                    <a:pt x="46" y="56"/>
                  </a:lnTo>
                  <a:lnTo>
                    <a:pt x="24" y="28"/>
                  </a:lnTo>
                  <a:lnTo>
                    <a:pt x="0" y="0"/>
                  </a:lnTo>
                  <a:lnTo>
                    <a:pt x="0" y="0"/>
                  </a:lnTo>
                  <a:lnTo>
                    <a:pt x="8" y="30"/>
                  </a:lnTo>
                  <a:lnTo>
                    <a:pt x="20" y="56"/>
                  </a:lnTo>
                  <a:lnTo>
                    <a:pt x="34" y="80"/>
                  </a:lnTo>
                  <a:lnTo>
                    <a:pt x="50" y="102"/>
                  </a:lnTo>
                  <a:lnTo>
                    <a:pt x="66" y="122"/>
                  </a:lnTo>
                  <a:lnTo>
                    <a:pt x="86" y="144"/>
                  </a:lnTo>
                  <a:lnTo>
                    <a:pt x="126" y="184"/>
                  </a:lnTo>
                  <a:lnTo>
                    <a:pt x="126" y="184"/>
                  </a:lnTo>
                  <a:lnTo>
                    <a:pt x="152" y="192"/>
                  </a:lnTo>
                  <a:lnTo>
                    <a:pt x="182" y="200"/>
                  </a:lnTo>
                  <a:lnTo>
                    <a:pt x="238" y="212"/>
                  </a:lnTo>
                  <a:lnTo>
                    <a:pt x="268" y="218"/>
                  </a:lnTo>
                  <a:lnTo>
                    <a:pt x="296" y="224"/>
                  </a:lnTo>
                  <a:lnTo>
                    <a:pt x="322" y="232"/>
                  </a:lnTo>
                  <a:lnTo>
                    <a:pt x="348" y="244"/>
                  </a:lnTo>
                  <a:lnTo>
                    <a:pt x="348" y="244"/>
                  </a:lnTo>
                  <a:lnTo>
                    <a:pt x="344" y="232"/>
                  </a:lnTo>
                  <a:lnTo>
                    <a:pt x="338" y="220"/>
                  </a:lnTo>
                  <a:lnTo>
                    <a:pt x="332" y="206"/>
                  </a:lnTo>
                  <a:lnTo>
                    <a:pt x="324" y="1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4" name="Rectangle 90">
              <a:extLst>
                <a:ext uri="{FF2B5EF4-FFF2-40B4-BE49-F238E27FC236}">
                  <a16:creationId xmlns:a16="http://schemas.microsoft.com/office/drawing/2014/main" id="{281D11D5-7998-4E83-8345-FF3A387EAEAF}"/>
                </a:ext>
              </a:extLst>
            </p:cNvPr>
            <p:cNvSpPr>
              <a:spLocks noChangeArrowheads="1"/>
            </p:cNvSpPr>
            <p:nvPr/>
          </p:nvSpPr>
          <p:spPr bwMode="auto">
            <a:xfrm>
              <a:off x="8447723" y="2588810"/>
              <a:ext cx="1742" cy="1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5" name="Freeform 92">
              <a:extLst>
                <a:ext uri="{FF2B5EF4-FFF2-40B4-BE49-F238E27FC236}">
                  <a16:creationId xmlns:a16="http://schemas.microsoft.com/office/drawing/2014/main" id="{69BD3EB7-31D3-4B43-ADC3-FBBEA2BD1F89}"/>
                </a:ext>
              </a:extLst>
            </p:cNvPr>
            <p:cNvSpPr>
              <a:spLocks/>
            </p:cNvSpPr>
            <p:nvPr/>
          </p:nvSpPr>
          <p:spPr bwMode="auto">
            <a:xfrm>
              <a:off x="8043780" y="2379874"/>
              <a:ext cx="605915" cy="424837"/>
            </a:xfrm>
            <a:custGeom>
              <a:avLst/>
              <a:gdLst>
                <a:gd name="T0" fmla="*/ 324 w 348"/>
                <a:gd name="T1" fmla="*/ 194 h 244"/>
                <a:gd name="T2" fmla="*/ 302 w 348"/>
                <a:gd name="T3" fmla="*/ 158 h 244"/>
                <a:gd name="T4" fmla="*/ 296 w 348"/>
                <a:gd name="T5" fmla="*/ 146 h 244"/>
                <a:gd name="T6" fmla="*/ 292 w 348"/>
                <a:gd name="T7" fmla="*/ 120 h 244"/>
                <a:gd name="T8" fmla="*/ 286 w 348"/>
                <a:gd name="T9" fmla="*/ 94 h 244"/>
                <a:gd name="T10" fmla="*/ 276 w 348"/>
                <a:gd name="T11" fmla="*/ 120 h 244"/>
                <a:gd name="T12" fmla="*/ 270 w 348"/>
                <a:gd name="T13" fmla="*/ 146 h 244"/>
                <a:gd name="T14" fmla="*/ 270 w 348"/>
                <a:gd name="T15" fmla="*/ 172 h 244"/>
                <a:gd name="T16" fmla="*/ 278 w 348"/>
                <a:gd name="T17" fmla="*/ 200 h 244"/>
                <a:gd name="T18" fmla="*/ 266 w 348"/>
                <a:gd name="T19" fmla="*/ 184 h 244"/>
                <a:gd name="T20" fmla="*/ 240 w 348"/>
                <a:gd name="T21" fmla="*/ 148 h 244"/>
                <a:gd name="T22" fmla="*/ 232 w 348"/>
                <a:gd name="T23" fmla="*/ 128 h 244"/>
                <a:gd name="T24" fmla="*/ 234 w 348"/>
                <a:gd name="T25" fmla="*/ 156 h 244"/>
                <a:gd name="T26" fmla="*/ 234 w 348"/>
                <a:gd name="T27" fmla="*/ 186 h 244"/>
                <a:gd name="T28" fmla="*/ 190 w 348"/>
                <a:gd name="T29" fmla="*/ 148 h 244"/>
                <a:gd name="T30" fmla="*/ 162 w 348"/>
                <a:gd name="T31" fmla="*/ 118 h 244"/>
                <a:gd name="T32" fmla="*/ 140 w 348"/>
                <a:gd name="T33" fmla="*/ 84 h 244"/>
                <a:gd name="T34" fmla="*/ 134 w 348"/>
                <a:gd name="T35" fmla="*/ 68 h 244"/>
                <a:gd name="T36" fmla="*/ 146 w 348"/>
                <a:gd name="T37" fmla="*/ 130 h 244"/>
                <a:gd name="T38" fmla="*/ 158 w 348"/>
                <a:gd name="T39" fmla="*/ 160 h 244"/>
                <a:gd name="T40" fmla="*/ 178 w 348"/>
                <a:gd name="T41" fmla="*/ 182 h 244"/>
                <a:gd name="T42" fmla="*/ 134 w 348"/>
                <a:gd name="T43" fmla="*/ 148 h 244"/>
                <a:gd name="T44" fmla="*/ 94 w 348"/>
                <a:gd name="T45" fmla="*/ 112 h 244"/>
                <a:gd name="T46" fmla="*/ 70 w 348"/>
                <a:gd name="T47" fmla="*/ 86 h 244"/>
                <a:gd name="T48" fmla="*/ 24 w 348"/>
                <a:gd name="T49" fmla="*/ 28 h 244"/>
                <a:gd name="T50" fmla="*/ 0 w 348"/>
                <a:gd name="T51" fmla="*/ 0 h 244"/>
                <a:gd name="T52" fmla="*/ 20 w 348"/>
                <a:gd name="T53" fmla="*/ 56 h 244"/>
                <a:gd name="T54" fmla="*/ 50 w 348"/>
                <a:gd name="T55" fmla="*/ 102 h 244"/>
                <a:gd name="T56" fmla="*/ 86 w 348"/>
                <a:gd name="T57" fmla="*/ 144 h 244"/>
                <a:gd name="T58" fmla="*/ 126 w 348"/>
                <a:gd name="T59" fmla="*/ 184 h 244"/>
                <a:gd name="T60" fmla="*/ 182 w 348"/>
                <a:gd name="T61" fmla="*/ 200 h 244"/>
                <a:gd name="T62" fmla="*/ 268 w 348"/>
                <a:gd name="T63" fmla="*/ 218 h 244"/>
                <a:gd name="T64" fmla="*/ 322 w 348"/>
                <a:gd name="T65" fmla="*/ 232 h 244"/>
                <a:gd name="T66" fmla="*/ 348 w 348"/>
                <a:gd name="T67" fmla="*/ 244 h 244"/>
                <a:gd name="T68" fmla="*/ 338 w 348"/>
                <a:gd name="T69" fmla="*/ 220 h 244"/>
                <a:gd name="T70" fmla="*/ 324 w 348"/>
                <a:gd name="T71" fmla="*/ 19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8" h="244">
                  <a:moveTo>
                    <a:pt x="324" y="194"/>
                  </a:moveTo>
                  <a:lnTo>
                    <a:pt x="324" y="194"/>
                  </a:lnTo>
                  <a:lnTo>
                    <a:pt x="308" y="172"/>
                  </a:lnTo>
                  <a:lnTo>
                    <a:pt x="302" y="158"/>
                  </a:lnTo>
                  <a:lnTo>
                    <a:pt x="296" y="146"/>
                  </a:lnTo>
                  <a:lnTo>
                    <a:pt x="296" y="146"/>
                  </a:lnTo>
                  <a:lnTo>
                    <a:pt x="294" y="134"/>
                  </a:lnTo>
                  <a:lnTo>
                    <a:pt x="292" y="120"/>
                  </a:lnTo>
                  <a:lnTo>
                    <a:pt x="290" y="106"/>
                  </a:lnTo>
                  <a:lnTo>
                    <a:pt x="286" y="94"/>
                  </a:lnTo>
                  <a:lnTo>
                    <a:pt x="286" y="94"/>
                  </a:lnTo>
                  <a:lnTo>
                    <a:pt x="276" y="120"/>
                  </a:lnTo>
                  <a:lnTo>
                    <a:pt x="272" y="132"/>
                  </a:lnTo>
                  <a:lnTo>
                    <a:pt x="270" y="146"/>
                  </a:lnTo>
                  <a:lnTo>
                    <a:pt x="268" y="160"/>
                  </a:lnTo>
                  <a:lnTo>
                    <a:pt x="270" y="172"/>
                  </a:lnTo>
                  <a:lnTo>
                    <a:pt x="274" y="186"/>
                  </a:lnTo>
                  <a:lnTo>
                    <a:pt x="278" y="200"/>
                  </a:lnTo>
                  <a:lnTo>
                    <a:pt x="278" y="200"/>
                  </a:lnTo>
                  <a:lnTo>
                    <a:pt x="266" y="184"/>
                  </a:lnTo>
                  <a:lnTo>
                    <a:pt x="252" y="166"/>
                  </a:lnTo>
                  <a:lnTo>
                    <a:pt x="240" y="148"/>
                  </a:lnTo>
                  <a:lnTo>
                    <a:pt x="236" y="138"/>
                  </a:lnTo>
                  <a:lnTo>
                    <a:pt x="232" y="128"/>
                  </a:lnTo>
                  <a:lnTo>
                    <a:pt x="232" y="128"/>
                  </a:lnTo>
                  <a:lnTo>
                    <a:pt x="234" y="156"/>
                  </a:lnTo>
                  <a:lnTo>
                    <a:pt x="234" y="186"/>
                  </a:lnTo>
                  <a:lnTo>
                    <a:pt x="234" y="186"/>
                  </a:lnTo>
                  <a:lnTo>
                    <a:pt x="206" y="162"/>
                  </a:lnTo>
                  <a:lnTo>
                    <a:pt x="190" y="148"/>
                  </a:lnTo>
                  <a:lnTo>
                    <a:pt x="176" y="134"/>
                  </a:lnTo>
                  <a:lnTo>
                    <a:pt x="162" y="118"/>
                  </a:lnTo>
                  <a:lnTo>
                    <a:pt x="150" y="102"/>
                  </a:lnTo>
                  <a:lnTo>
                    <a:pt x="140" y="84"/>
                  </a:lnTo>
                  <a:lnTo>
                    <a:pt x="134" y="68"/>
                  </a:lnTo>
                  <a:lnTo>
                    <a:pt x="134" y="68"/>
                  </a:lnTo>
                  <a:lnTo>
                    <a:pt x="138" y="96"/>
                  </a:lnTo>
                  <a:lnTo>
                    <a:pt x="146" y="130"/>
                  </a:lnTo>
                  <a:lnTo>
                    <a:pt x="152" y="146"/>
                  </a:lnTo>
                  <a:lnTo>
                    <a:pt x="158" y="160"/>
                  </a:lnTo>
                  <a:lnTo>
                    <a:pt x="168" y="172"/>
                  </a:lnTo>
                  <a:lnTo>
                    <a:pt x="178" y="182"/>
                  </a:lnTo>
                  <a:lnTo>
                    <a:pt x="178" y="182"/>
                  </a:lnTo>
                  <a:lnTo>
                    <a:pt x="134" y="148"/>
                  </a:lnTo>
                  <a:lnTo>
                    <a:pt x="94" y="112"/>
                  </a:lnTo>
                  <a:lnTo>
                    <a:pt x="94" y="112"/>
                  </a:lnTo>
                  <a:lnTo>
                    <a:pt x="82" y="98"/>
                  </a:lnTo>
                  <a:lnTo>
                    <a:pt x="70" y="86"/>
                  </a:lnTo>
                  <a:lnTo>
                    <a:pt x="46" y="56"/>
                  </a:lnTo>
                  <a:lnTo>
                    <a:pt x="24" y="28"/>
                  </a:lnTo>
                  <a:lnTo>
                    <a:pt x="0" y="0"/>
                  </a:lnTo>
                  <a:lnTo>
                    <a:pt x="0" y="0"/>
                  </a:lnTo>
                  <a:lnTo>
                    <a:pt x="8" y="30"/>
                  </a:lnTo>
                  <a:lnTo>
                    <a:pt x="20" y="56"/>
                  </a:lnTo>
                  <a:lnTo>
                    <a:pt x="34" y="80"/>
                  </a:lnTo>
                  <a:lnTo>
                    <a:pt x="50" y="102"/>
                  </a:lnTo>
                  <a:lnTo>
                    <a:pt x="66" y="122"/>
                  </a:lnTo>
                  <a:lnTo>
                    <a:pt x="86" y="144"/>
                  </a:lnTo>
                  <a:lnTo>
                    <a:pt x="126" y="184"/>
                  </a:lnTo>
                  <a:lnTo>
                    <a:pt x="126" y="184"/>
                  </a:lnTo>
                  <a:lnTo>
                    <a:pt x="152" y="192"/>
                  </a:lnTo>
                  <a:lnTo>
                    <a:pt x="182" y="200"/>
                  </a:lnTo>
                  <a:lnTo>
                    <a:pt x="238" y="212"/>
                  </a:lnTo>
                  <a:lnTo>
                    <a:pt x="268" y="218"/>
                  </a:lnTo>
                  <a:lnTo>
                    <a:pt x="296" y="224"/>
                  </a:lnTo>
                  <a:lnTo>
                    <a:pt x="322" y="232"/>
                  </a:lnTo>
                  <a:lnTo>
                    <a:pt x="348" y="244"/>
                  </a:lnTo>
                  <a:lnTo>
                    <a:pt x="348" y="244"/>
                  </a:lnTo>
                  <a:lnTo>
                    <a:pt x="344" y="232"/>
                  </a:lnTo>
                  <a:lnTo>
                    <a:pt x="338" y="220"/>
                  </a:lnTo>
                  <a:lnTo>
                    <a:pt x="332" y="206"/>
                  </a:lnTo>
                  <a:lnTo>
                    <a:pt x="324" y="1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6" name="Rectangle 93">
              <a:extLst>
                <a:ext uri="{FF2B5EF4-FFF2-40B4-BE49-F238E27FC236}">
                  <a16:creationId xmlns:a16="http://schemas.microsoft.com/office/drawing/2014/main" id="{7F8C2A52-744D-4666-A043-D80D0A3AFE5C}"/>
                </a:ext>
              </a:extLst>
            </p:cNvPr>
            <p:cNvSpPr>
              <a:spLocks noChangeArrowheads="1"/>
            </p:cNvSpPr>
            <p:nvPr/>
          </p:nvSpPr>
          <p:spPr bwMode="auto">
            <a:xfrm>
              <a:off x="8447723" y="2588810"/>
              <a:ext cx="1742" cy="1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7" name="Freeform 94">
              <a:extLst>
                <a:ext uri="{FF2B5EF4-FFF2-40B4-BE49-F238E27FC236}">
                  <a16:creationId xmlns:a16="http://schemas.microsoft.com/office/drawing/2014/main" id="{EE2B6B26-53F2-4748-ABDE-4A09BC5B690A}"/>
                </a:ext>
              </a:extLst>
            </p:cNvPr>
            <p:cNvSpPr>
              <a:spLocks/>
            </p:cNvSpPr>
            <p:nvPr/>
          </p:nvSpPr>
          <p:spPr bwMode="auto">
            <a:xfrm>
              <a:off x="8573085" y="2710689"/>
              <a:ext cx="247241" cy="442247"/>
            </a:xfrm>
            <a:custGeom>
              <a:avLst/>
              <a:gdLst>
                <a:gd name="T0" fmla="*/ 90 w 142"/>
                <a:gd name="T1" fmla="*/ 68 h 254"/>
                <a:gd name="T2" fmla="*/ 90 w 142"/>
                <a:gd name="T3" fmla="*/ 68 h 254"/>
                <a:gd name="T4" fmla="*/ 50 w 142"/>
                <a:gd name="T5" fmla="*/ 32 h 254"/>
                <a:gd name="T6" fmla="*/ 24 w 142"/>
                <a:gd name="T7" fmla="*/ 10 h 254"/>
                <a:gd name="T8" fmla="*/ 12 w 142"/>
                <a:gd name="T9" fmla="*/ 0 h 254"/>
                <a:gd name="T10" fmla="*/ 12 w 142"/>
                <a:gd name="T11" fmla="*/ 0 h 254"/>
                <a:gd name="T12" fmla="*/ 6 w 142"/>
                <a:gd name="T13" fmla="*/ 8 h 254"/>
                <a:gd name="T14" fmla="*/ 2 w 142"/>
                <a:gd name="T15" fmla="*/ 18 h 254"/>
                <a:gd name="T16" fmla="*/ 0 w 142"/>
                <a:gd name="T17" fmla="*/ 30 h 254"/>
                <a:gd name="T18" fmla="*/ 2 w 142"/>
                <a:gd name="T19" fmla="*/ 34 h 254"/>
                <a:gd name="T20" fmla="*/ 4 w 142"/>
                <a:gd name="T21" fmla="*/ 38 h 254"/>
                <a:gd name="T22" fmla="*/ 4 w 142"/>
                <a:gd name="T23" fmla="*/ 38 h 254"/>
                <a:gd name="T24" fmla="*/ 10 w 142"/>
                <a:gd name="T25" fmla="*/ 42 h 254"/>
                <a:gd name="T26" fmla="*/ 18 w 142"/>
                <a:gd name="T27" fmla="*/ 46 h 254"/>
                <a:gd name="T28" fmla="*/ 18 w 142"/>
                <a:gd name="T29" fmla="*/ 46 h 254"/>
                <a:gd name="T30" fmla="*/ 50 w 142"/>
                <a:gd name="T31" fmla="*/ 66 h 254"/>
                <a:gd name="T32" fmla="*/ 66 w 142"/>
                <a:gd name="T33" fmla="*/ 76 h 254"/>
                <a:gd name="T34" fmla="*/ 82 w 142"/>
                <a:gd name="T35" fmla="*/ 88 h 254"/>
                <a:gd name="T36" fmla="*/ 82 w 142"/>
                <a:gd name="T37" fmla="*/ 88 h 254"/>
                <a:gd name="T38" fmla="*/ 94 w 142"/>
                <a:gd name="T39" fmla="*/ 100 h 254"/>
                <a:gd name="T40" fmla="*/ 106 w 142"/>
                <a:gd name="T41" fmla="*/ 114 h 254"/>
                <a:gd name="T42" fmla="*/ 114 w 142"/>
                <a:gd name="T43" fmla="*/ 128 h 254"/>
                <a:gd name="T44" fmla="*/ 120 w 142"/>
                <a:gd name="T45" fmla="*/ 146 h 254"/>
                <a:gd name="T46" fmla="*/ 120 w 142"/>
                <a:gd name="T47" fmla="*/ 146 h 254"/>
                <a:gd name="T48" fmla="*/ 120 w 142"/>
                <a:gd name="T49" fmla="*/ 172 h 254"/>
                <a:gd name="T50" fmla="*/ 120 w 142"/>
                <a:gd name="T51" fmla="*/ 200 h 254"/>
                <a:gd name="T52" fmla="*/ 120 w 142"/>
                <a:gd name="T53" fmla="*/ 228 h 254"/>
                <a:gd name="T54" fmla="*/ 120 w 142"/>
                <a:gd name="T55" fmla="*/ 242 h 254"/>
                <a:gd name="T56" fmla="*/ 122 w 142"/>
                <a:gd name="T57" fmla="*/ 254 h 254"/>
                <a:gd name="T58" fmla="*/ 122 w 142"/>
                <a:gd name="T59" fmla="*/ 254 h 254"/>
                <a:gd name="T60" fmla="*/ 128 w 142"/>
                <a:gd name="T61" fmla="*/ 246 h 254"/>
                <a:gd name="T62" fmla="*/ 132 w 142"/>
                <a:gd name="T63" fmla="*/ 236 h 254"/>
                <a:gd name="T64" fmla="*/ 136 w 142"/>
                <a:gd name="T65" fmla="*/ 218 h 254"/>
                <a:gd name="T66" fmla="*/ 136 w 142"/>
                <a:gd name="T67" fmla="*/ 218 h 254"/>
                <a:gd name="T68" fmla="*/ 140 w 142"/>
                <a:gd name="T69" fmla="*/ 196 h 254"/>
                <a:gd name="T70" fmla="*/ 142 w 142"/>
                <a:gd name="T71" fmla="*/ 172 h 254"/>
                <a:gd name="T72" fmla="*/ 142 w 142"/>
                <a:gd name="T73" fmla="*/ 148 h 254"/>
                <a:gd name="T74" fmla="*/ 140 w 142"/>
                <a:gd name="T75" fmla="*/ 126 h 254"/>
                <a:gd name="T76" fmla="*/ 140 w 142"/>
                <a:gd name="T77" fmla="*/ 126 h 254"/>
                <a:gd name="T78" fmla="*/ 136 w 142"/>
                <a:gd name="T79" fmla="*/ 116 h 254"/>
                <a:gd name="T80" fmla="*/ 132 w 142"/>
                <a:gd name="T81" fmla="*/ 106 h 254"/>
                <a:gd name="T82" fmla="*/ 128 w 142"/>
                <a:gd name="T83" fmla="*/ 98 h 254"/>
                <a:gd name="T84" fmla="*/ 122 w 142"/>
                <a:gd name="T85" fmla="*/ 92 h 254"/>
                <a:gd name="T86" fmla="*/ 108 w 142"/>
                <a:gd name="T87" fmla="*/ 80 h 254"/>
                <a:gd name="T88" fmla="*/ 90 w 142"/>
                <a:gd name="T89" fmla="*/ 6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2" h="254">
                  <a:moveTo>
                    <a:pt x="90" y="68"/>
                  </a:moveTo>
                  <a:lnTo>
                    <a:pt x="90" y="68"/>
                  </a:lnTo>
                  <a:lnTo>
                    <a:pt x="50" y="32"/>
                  </a:lnTo>
                  <a:lnTo>
                    <a:pt x="24" y="10"/>
                  </a:lnTo>
                  <a:lnTo>
                    <a:pt x="12" y="0"/>
                  </a:lnTo>
                  <a:lnTo>
                    <a:pt x="12" y="0"/>
                  </a:lnTo>
                  <a:lnTo>
                    <a:pt x="6" y="8"/>
                  </a:lnTo>
                  <a:lnTo>
                    <a:pt x="2" y="18"/>
                  </a:lnTo>
                  <a:lnTo>
                    <a:pt x="0" y="30"/>
                  </a:lnTo>
                  <a:lnTo>
                    <a:pt x="2" y="34"/>
                  </a:lnTo>
                  <a:lnTo>
                    <a:pt x="4" y="38"/>
                  </a:lnTo>
                  <a:lnTo>
                    <a:pt x="4" y="38"/>
                  </a:lnTo>
                  <a:lnTo>
                    <a:pt x="10" y="42"/>
                  </a:lnTo>
                  <a:lnTo>
                    <a:pt x="18" y="46"/>
                  </a:lnTo>
                  <a:lnTo>
                    <a:pt x="18" y="46"/>
                  </a:lnTo>
                  <a:lnTo>
                    <a:pt x="50" y="66"/>
                  </a:lnTo>
                  <a:lnTo>
                    <a:pt x="66" y="76"/>
                  </a:lnTo>
                  <a:lnTo>
                    <a:pt x="82" y="88"/>
                  </a:lnTo>
                  <a:lnTo>
                    <a:pt x="82" y="88"/>
                  </a:lnTo>
                  <a:lnTo>
                    <a:pt x="94" y="100"/>
                  </a:lnTo>
                  <a:lnTo>
                    <a:pt x="106" y="114"/>
                  </a:lnTo>
                  <a:lnTo>
                    <a:pt x="114" y="128"/>
                  </a:lnTo>
                  <a:lnTo>
                    <a:pt x="120" y="146"/>
                  </a:lnTo>
                  <a:lnTo>
                    <a:pt x="120" y="146"/>
                  </a:lnTo>
                  <a:lnTo>
                    <a:pt x="120" y="172"/>
                  </a:lnTo>
                  <a:lnTo>
                    <a:pt x="120" y="200"/>
                  </a:lnTo>
                  <a:lnTo>
                    <a:pt x="120" y="228"/>
                  </a:lnTo>
                  <a:lnTo>
                    <a:pt x="120" y="242"/>
                  </a:lnTo>
                  <a:lnTo>
                    <a:pt x="122" y="254"/>
                  </a:lnTo>
                  <a:lnTo>
                    <a:pt x="122" y="254"/>
                  </a:lnTo>
                  <a:lnTo>
                    <a:pt x="128" y="246"/>
                  </a:lnTo>
                  <a:lnTo>
                    <a:pt x="132" y="236"/>
                  </a:lnTo>
                  <a:lnTo>
                    <a:pt x="136" y="218"/>
                  </a:lnTo>
                  <a:lnTo>
                    <a:pt x="136" y="218"/>
                  </a:lnTo>
                  <a:lnTo>
                    <a:pt x="140" y="196"/>
                  </a:lnTo>
                  <a:lnTo>
                    <a:pt x="142" y="172"/>
                  </a:lnTo>
                  <a:lnTo>
                    <a:pt x="142" y="148"/>
                  </a:lnTo>
                  <a:lnTo>
                    <a:pt x="140" y="126"/>
                  </a:lnTo>
                  <a:lnTo>
                    <a:pt x="140" y="126"/>
                  </a:lnTo>
                  <a:lnTo>
                    <a:pt x="136" y="116"/>
                  </a:lnTo>
                  <a:lnTo>
                    <a:pt x="132" y="106"/>
                  </a:lnTo>
                  <a:lnTo>
                    <a:pt x="128" y="98"/>
                  </a:lnTo>
                  <a:lnTo>
                    <a:pt x="122" y="92"/>
                  </a:lnTo>
                  <a:lnTo>
                    <a:pt x="108" y="80"/>
                  </a:lnTo>
                  <a:lnTo>
                    <a:pt x="90" y="68"/>
                  </a:lnTo>
                  <a:close/>
                </a:path>
              </a:pathLst>
            </a:custGeom>
            <a:solidFill>
              <a:srgbClr val="CB8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8" name="Freeform 95">
              <a:extLst>
                <a:ext uri="{FF2B5EF4-FFF2-40B4-BE49-F238E27FC236}">
                  <a16:creationId xmlns:a16="http://schemas.microsoft.com/office/drawing/2014/main" id="{EF0D3347-0ABA-43AB-8FB5-73EF4DE4C927}"/>
                </a:ext>
              </a:extLst>
            </p:cNvPr>
            <p:cNvSpPr>
              <a:spLocks/>
            </p:cNvSpPr>
            <p:nvPr/>
          </p:nvSpPr>
          <p:spPr bwMode="auto">
            <a:xfrm>
              <a:off x="8573085" y="2710689"/>
              <a:ext cx="247241" cy="442247"/>
            </a:xfrm>
            <a:custGeom>
              <a:avLst/>
              <a:gdLst>
                <a:gd name="T0" fmla="*/ 90 w 142"/>
                <a:gd name="T1" fmla="*/ 68 h 254"/>
                <a:gd name="T2" fmla="*/ 90 w 142"/>
                <a:gd name="T3" fmla="*/ 68 h 254"/>
                <a:gd name="T4" fmla="*/ 50 w 142"/>
                <a:gd name="T5" fmla="*/ 32 h 254"/>
                <a:gd name="T6" fmla="*/ 24 w 142"/>
                <a:gd name="T7" fmla="*/ 10 h 254"/>
                <a:gd name="T8" fmla="*/ 12 w 142"/>
                <a:gd name="T9" fmla="*/ 0 h 254"/>
                <a:gd name="T10" fmla="*/ 12 w 142"/>
                <a:gd name="T11" fmla="*/ 0 h 254"/>
                <a:gd name="T12" fmla="*/ 6 w 142"/>
                <a:gd name="T13" fmla="*/ 8 h 254"/>
                <a:gd name="T14" fmla="*/ 2 w 142"/>
                <a:gd name="T15" fmla="*/ 18 h 254"/>
                <a:gd name="T16" fmla="*/ 0 w 142"/>
                <a:gd name="T17" fmla="*/ 30 h 254"/>
                <a:gd name="T18" fmla="*/ 2 w 142"/>
                <a:gd name="T19" fmla="*/ 34 h 254"/>
                <a:gd name="T20" fmla="*/ 4 w 142"/>
                <a:gd name="T21" fmla="*/ 38 h 254"/>
                <a:gd name="T22" fmla="*/ 4 w 142"/>
                <a:gd name="T23" fmla="*/ 38 h 254"/>
                <a:gd name="T24" fmla="*/ 10 w 142"/>
                <a:gd name="T25" fmla="*/ 42 h 254"/>
                <a:gd name="T26" fmla="*/ 18 w 142"/>
                <a:gd name="T27" fmla="*/ 46 h 254"/>
                <a:gd name="T28" fmla="*/ 18 w 142"/>
                <a:gd name="T29" fmla="*/ 46 h 254"/>
                <a:gd name="T30" fmla="*/ 50 w 142"/>
                <a:gd name="T31" fmla="*/ 66 h 254"/>
                <a:gd name="T32" fmla="*/ 66 w 142"/>
                <a:gd name="T33" fmla="*/ 76 h 254"/>
                <a:gd name="T34" fmla="*/ 82 w 142"/>
                <a:gd name="T35" fmla="*/ 88 h 254"/>
                <a:gd name="T36" fmla="*/ 82 w 142"/>
                <a:gd name="T37" fmla="*/ 88 h 254"/>
                <a:gd name="T38" fmla="*/ 94 w 142"/>
                <a:gd name="T39" fmla="*/ 100 h 254"/>
                <a:gd name="T40" fmla="*/ 106 w 142"/>
                <a:gd name="T41" fmla="*/ 114 h 254"/>
                <a:gd name="T42" fmla="*/ 114 w 142"/>
                <a:gd name="T43" fmla="*/ 128 h 254"/>
                <a:gd name="T44" fmla="*/ 120 w 142"/>
                <a:gd name="T45" fmla="*/ 146 h 254"/>
                <a:gd name="T46" fmla="*/ 120 w 142"/>
                <a:gd name="T47" fmla="*/ 146 h 254"/>
                <a:gd name="T48" fmla="*/ 120 w 142"/>
                <a:gd name="T49" fmla="*/ 172 h 254"/>
                <a:gd name="T50" fmla="*/ 120 w 142"/>
                <a:gd name="T51" fmla="*/ 200 h 254"/>
                <a:gd name="T52" fmla="*/ 120 w 142"/>
                <a:gd name="T53" fmla="*/ 228 h 254"/>
                <a:gd name="T54" fmla="*/ 120 w 142"/>
                <a:gd name="T55" fmla="*/ 242 h 254"/>
                <a:gd name="T56" fmla="*/ 122 w 142"/>
                <a:gd name="T57" fmla="*/ 254 h 254"/>
                <a:gd name="T58" fmla="*/ 122 w 142"/>
                <a:gd name="T59" fmla="*/ 254 h 254"/>
                <a:gd name="T60" fmla="*/ 128 w 142"/>
                <a:gd name="T61" fmla="*/ 246 h 254"/>
                <a:gd name="T62" fmla="*/ 132 w 142"/>
                <a:gd name="T63" fmla="*/ 236 h 254"/>
                <a:gd name="T64" fmla="*/ 136 w 142"/>
                <a:gd name="T65" fmla="*/ 218 h 254"/>
                <a:gd name="T66" fmla="*/ 136 w 142"/>
                <a:gd name="T67" fmla="*/ 218 h 254"/>
                <a:gd name="T68" fmla="*/ 140 w 142"/>
                <a:gd name="T69" fmla="*/ 196 h 254"/>
                <a:gd name="T70" fmla="*/ 142 w 142"/>
                <a:gd name="T71" fmla="*/ 172 h 254"/>
                <a:gd name="T72" fmla="*/ 142 w 142"/>
                <a:gd name="T73" fmla="*/ 148 h 254"/>
                <a:gd name="T74" fmla="*/ 140 w 142"/>
                <a:gd name="T75" fmla="*/ 126 h 254"/>
                <a:gd name="T76" fmla="*/ 140 w 142"/>
                <a:gd name="T77" fmla="*/ 126 h 254"/>
                <a:gd name="T78" fmla="*/ 136 w 142"/>
                <a:gd name="T79" fmla="*/ 116 h 254"/>
                <a:gd name="T80" fmla="*/ 132 w 142"/>
                <a:gd name="T81" fmla="*/ 106 h 254"/>
                <a:gd name="T82" fmla="*/ 128 w 142"/>
                <a:gd name="T83" fmla="*/ 98 h 254"/>
                <a:gd name="T84" fmla="*/ 122 w 142"/>
                <a:gd name="T85" fmla="*/ 92 h 254"/>
                <a:gd name="T86" fmla="*/ 108 w 142"/>
                <a:gd name="T87" fmla="*/ 80 h 254"/>
                <a:gd name="T88" fmla="*/ 90 w 142"/>
                <a:gd name="T89" fmla="*/ 6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2" h="254">
                  <a:moveTo>
                    <a:pt x="90" y="68"/>
                  </a:moveTo>
                  <a:lnTo>
                    <a:pt x="90" y="68"/>
                  </a:lnTo>
                  <a:lnTo>
                    <a:pt x="50" y="32"/>
                  </a:lnTo>
                  <a:lnTo>
                    <a:pt x="24" y="10"/>
                  </a:lnTo>
                  <a:lnTo>
                    <a:pt x="12" y="0"/>
                  </a:lnTo>
                  <a:lnTo>
                    <a:pt x="12" y="0"/>
                  </a:lnTo>
                  <a:lnTo>
                    <a:pt x="6" y="8"/>
                  </a:lnTo>
                  <a:lnTo>
                    <a:pt x="2" y="18"/>
                  </a:lnTo>
                  <a:lnTo>
                    <a:pt x="0" y="30"/>
                  </a:lnTo>
                  <a:lnTo>
                    <a:pt x="2" y="34"/>
                  </a:lnTo>
                  <a:lnTo>
                    <a:pt x="4" y="38"/>
                  </a:lnTo>
                  <a:lnTo>
                    <a:pt x="4" y="38"/>
                  </a:lnTo>
                  <a:lnTo>
                    <a:pt x="10" y="42"/>
                  </a:lnTo>
                  <a:lnTo>
                    <a:pt x="18" y="46"/>
                  </a:lnTo>
                  <a:lnTo>
                    <a:pt x="18" y="46"/>
                  </a:lnTo>
                  <a:lnTo>
                    <a:pt x="50" y="66"/>
                  </a:lnTo>
                  <a:lnTo>
                    <a:pt x="66" y="76"/>
                  </a:lnTo>
                  <a:lnTo>
                    <a:pt x="82" y="88"/>
                  </a:lnTo>
                  <a:lnTo>
                    <a:pt x="82" y="88"/>
                  </a:lnTo>
                  <a:lnTo>
                    <a:pt x="94" y="100"/>
                  </a:lnTo>
                  <a:lnTo>
                    <a:pt x="106" y="114"/>
                  </a:lnTo>
                  <a:lnTo>
                    <a:pt x="114" y="128"/>
                  </a:lnTo>
                  <a:lnTo>
                    <a:pt x="120" y="146"/>
                  </a:lnTo>
                  <a:lnTo>
                    <a:pt x="120" y="146"/>
                  </a:lnTo>
                  <a:lnTo>
                    <a:pt x="120" y="172"/>
                  </a:lnTo>
                  <a:lnTo>
                    <a:pt x="120" y="200"/>
                  </a:lnTo>
                  <a:lnTo>
                    <a:pt x="120" y="228"/>
                  </a:lnTo>
                  <a:lnTo>
                    <a:pt x="120" y="242"/>
                  </a:lnTo>
                  <a:lnTo>
                    <a:pt x="122" y="254"/>
                  </a:lnTo>
                  <a:lnTo>
                    <a:pt x="122" y="254"/>
                  </a:lnTo>
                  <a:lnTo>
                    <a:pt x="128" y="246"/>
                  </a:lnTo>
                  <a:lnTo>
                    <a:pt x="132" y="236"/>
                  </a:lnTo>
                  <a:lnTo>
                    <a:pt x="136" y="218"/>
                  </a:lnTo>
                  <a:lnTo>
                    <a:pt x="136" y="218"/>
                  </a:lnTo>
                  <a:lnTo>
                    <a:pt x="140" y="196"/>
                  </a:lnTo>
                  <a:lnTo>
                    <a:pt x="142" y="172"/>
                  </a:lnTo>
                  <a:lnTo>
                    <a:pt x="142" y="148"/>
                  </a:lnTo>
                  <a:lnTo>
                    <a:pt x="140" y="126"/>
                  </a:lnTo>
                  <a:lnTo>
                    <a:pt x="140" y="126"/>
                  </a:lnTo>
                  <a:lnTo>
                    <a:pt x="136" y="116"/>
                  </a:lnTo>
                  <a:lnTo>
                    <a:pt x="132" y="106"/>
                  </a:lnTo>
                  <a:lnTo>
                    <a:pt x="128" y="98"/>
                  </a:lnTo>
                  <a:lnTo>
                    <a:pt x="122" y="92"/>
                  </a:lnTo>
                  <a:lnTo>
                    <a:pt x="108" y="80"/>
                  </a:lnTo>
                  <a:lnTo>
                    <a:pt x="90" y="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9" name="Freeform 97">
              <a:extLst>
                <a:ext uri="{FF2B5EF4-FFF2-40B4-BE49-F238E27FC236}">
                  <a16:creationId xmlns:a16="http://schemas.microsoft.com/office/drawing/2014/main" id="{6171B2A4-E5AE-4DE8-9321-7770729081F5}"/>
                </a:ext>
              </a:extLst>
            </p:cNvPr>
            <p:cNvSpPr>
              <a:spLocks/>
            </p:cNvSpPr>
            <p:nvPr/>
          </p:nvSpPr>
          <p:spPr bwMode="auto">
            <a:xfrm>
              <a:off x="8573085" y="2710689"/>
              <a:ext cx="247241" cy="442247"/>
            </a:xfrm>
            <a:custGeom>
              <a:avLst/>
              <a:gdLst>
                <a:gd name="T0" fmla="*/ 90 w 142"/>
                <a:gd name="T1" fmla="*/ 68 h 254"/>
                <a:gd name="T2" fmla="*/ 90 w 142"/>
                <a:gd name="T3" fmla="*/ 68 h 254"/>
                <a:gd name="T4" fmla="*/ 50 w 142"/>
                <a:gd name="T5" fmla="*/ 32 h 254"/>
                <a:gd name="T6" fmla="*/ 24 w 142"/>
                <a:gd name="T7" fmla="*/ 10 h 254"/>
                <a:gd name="T8" fmla="*/ 12 w 142"/>
                <a:gd name="T9" fmla="*/ 0 h 254"/>
                <a:gd name="T10" fmla="*/ 12 w 142"/>
                <a:gd name="T11" fmla="*/ 0 h 254"/>
                <a:gd name="T12" fmla="*/ 6 w 142"/>
                <a:gd name="T13" fmla="*/ 8 h 254"/>
                <a:gd name="T14" fmla="*/ 2 w 142"/>
                <a:gd name="T15" fmla="*/ 18 h 254"/>
                <a:gd name="T16" fmla="*/ 0 w 142"/>
                <a:gd name="T17" fmla="*/ 30 h 254"/>
                <a:gd name="T18" fmla="*/ 2 w 142"/>
                <a:gd name="T19" fmla="*/ 34 h 254"/>
                <a:gd name="T20" fmla="*/ 4 w 142"/>
                <a:gd name="T21" fmla="*/ 38 h 254"/>
                <a:gd name="T22" fmla="*/ 4 w 142"/>
                <a:gd name="T23" fmla="*/ 38 h 254"/>
                <a:gd name="T24" fmla="*/ 10 w 142"/>
                <a:gd name="T25" fmla="*/ 42 h 254"/>
                <a:gd name="T26" fmla="*/ 18 w 142"/>
                <a:gd name="T27" fmla="*/ 46 h 254"/>
                <a:gd name="T28" fmla="*/ 18 w 142"/>
                <a:gd name="T29" fmla="*/ 46 h 254"/>
                <a:gd name="T30" fmla="*/ 50 w 142"/>
                <a:gd name="T31" fmla="*/ 66 h 254"/>
                <a:gd name="T32" fmla="*/ 66 w 142"/>
                <a:gd name="T33" fmla="*/ 76 h 254"/>
                <a:gd name="T34" fmla="*/ 82 w 142"/>
                <a:gd name="T35" fmla="*/ 88 h 254"/>
                <a:gd name="T36" fmla="*/ 82 w 142"/>
                <a:gd name="T37" fmla="*/ 88 h 254"/>
                <a:gd name="T38" fmla="*/ 94 w 142"/>
                <a:gd name="T39" fmla="*/ 100 h 254"/>
                <a:gd name="T40" fmla="*/ 106 w 142"/>
                <a:gd name="T41" fmla="*/ 114 h 254"/>
                <a:gd name="T42" fmla="*/ 114 w 142"/>
                <a:gd name="T43" fmla="*/ 128 h 254"/>
                <a:gd name="T44" fmla="*/ 120 w 142"/>
                <a:gd name="T45" fmla="*/ 146 h 254"/>
                <a:gd name="T46" fmla="*/ 120 w 142"/>
                <a:gd name="T47" fmla="*/ 146 h 254"/>
                <a:gd name="T48" fmla="*/ 120 w 142"/>
                <a:gd name="T49" fmla="*/ 172 h 254"/>
                <a:gd name="T50" fmla="*/ 120 w 142"/>
                <a:gd name="T51" fmla="*/ 200 h 254"/>
                <a:gd name="T52" fmla="*/ 120 w 142"/>
                <a:gd name="T53" fmla="*/ 228 h 254"/>
                <a:gd name="T54" fmla="*/ 120 w 142"/>
                <a:gd name="T55" fmla="*/ 242 h 254"/>
                <a:gd name="T56" fmla="*/ 122 w 142"/>
                <a:gd name="T57" fmla="*/ 254 h 254"/>
                <a:gd name="T58" fmla="*/ 122 w 142"/>
                <a:gd name="T59" fmla="*/ 254 h 254"/>
                <a:gd name="T60" fmla="*/ 128 w 142"/>
                <a:gd name="T61" fmla="*/ 246 h 254"/>
                <a:gd name="T62" fmla="*/ 132 w 142"/>
                <a:gd name="T63" fmla="*/ 236 h 254"/>
                <a:gd name="T64" fmla="*/ 136 w 142"/>
                <a:gd name="T65" fmla="*/ 218 h 254"/>
                <a:gd name="T66" fmla="*/ 136 w 142"/>
                <a:gd name="T67" fmla="*/ 218 h 254"/>
                <a:gd name="T68" fmla="*/ 140 w 142"/>
                <a:gd name="T69" fmla="*/ 196 h 254"/>
                <a:gd name="T70" fmla="*/ 142 w 142"/>
                <a:gd name="T71" fmla="*/ 172 h 254"/>
                <a:gd name="T72" fmla="*/ 142 w 142"/>
                <a:gd name="T73" fmla="*/ 148 h 254"/>
                <a:gd name="T74" fmla="*/ 140 w 142"/>
                <a:gd name="T75" fmla="*/ 126 h 254"/>
                <a:gd name="T76" fmla="*/ 140 w 142"/>
                <a:gd name="T77" fmla="*/ 126 h 254"/>
                <a:gd name="T78" fmla="*/ 136 w 142"/>
                <a:gd name="T79" fmla="*/ 116 h 254"/>
                <a:gd name="T80" fmla="*/ 132 w 142"/>
                <a:gd name="T81" fmla="*/ 106 h 254"/>
                <a:gd name="T82" fmla="*/ 128 w 142"/>
                <a:gd name="T83" fmla="*/ 98 h 254"/>
                <a:gd name="T84" fmla="*/ 122 w 142"/>
                <a:gd name="T85" fmla="*/ 92 h 254"/>
                <a:gd name="T86" fmla="*/ 108 w 142"/>
                <a:gd name="T87" fmla="*/ 80 h 254"/>
                <a:gd name="T88" fmla="*/ 90 w 142"/>
                <a:gd name="T89" fmla="*/ 6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2" h="254">
                  <a:moveTo>
                    <a:pt x="90" y="68"/>
                  </a:moveTo>
                  <a:lnTo>
                    <a:pt x="90" y="68"/>
                  </a:lnTo>
                  <a:lnTo>
                    <a:pt x="50" y="32"/>
                  </a:lnTo>
                  <a:lnTo>
                    <a:pt x="24" y="10"/>
                  </a:lnTo>
                  <a:lnTo>
                    <a:pt x="12" y="0"/>
                  </a:lnTo>
                  <a:lnTo>
                    <a:pt x="12" y="0"/>
                  </a:lnTo>
                  <a:lnTo>
                    <a:pt x="6" y="8"/>
                  </a:lnTo>
                  <a:lnTo>
                    <a:pt x="2" y="18"/>
                  </a:lnTo>
                  <a:lnTo>
                    <a:pt x="0" y="30"/>
                  </a:lnTo>
                  <a:lnTo>
                    <a:pt x="2" y="34"/>
                  </a:lnTo>
                  <a:lnTo>
                    <a:pt x="4" y="38"/>
                  </a:lnTo>
                  <a:lnTo>
                    <a:pt x="4" y="38"/>
                  </a:lnTo>
                  <a:lnTo>
                    <a:pt x="10" y="42"/>
                  </a:lnTo>
                  <a:lnTo>
                    <a:pt x="18" y="46"/>
                  </a:lnTo>
                  <a:lnTo>
                    <a:pt x="18" y="46"/>
                  </a:lnTo>
                  <a:lnTo>
                    <a:pt x="50" y="66"/>
                  </a:lnTo>
                  <a:lnTo>
                    <a:pt x="66" y="76"/>
                  </a:lnTo>
                  <a:lnTo>
                    <a:pt x="82" y="88"/>
                  </a:lnTo>
                  <a:lnTo>
                    <a:pt x="82" y="88"/>
                  </a:lnTo>
                  <a:lnTo>
                    <a:pt x="94" y="100"/>
                  </a:lnTo>
                  <a:lnTo>
                    <a:pt x="106" y="114"/>
                  </a:lnTo>
                  <a:lnTo>
                    <a:pt x="114" y="128"/>
                  </a:lnTo>
                  <a:lnTo>
                    <a:pt x="120" y="146"/>
                  </a:lnTo>
                  <a:lnTo>
                    <a:pt x="120" y="146"/>
                  </a:lnTo>
                  <a:lnTo>
                    <a:pt x="120" y="172"/>
                  </a:lnTo>
                  <a:lnTo>
                    <a:pt x="120" y="200"/>
                  </a:lnTo>
                  <a:lnTo>
                    <a:pt x="120" y="228"/>
                  </a:lnTo>
                  <a:lnTo>
                    <a:pt x="120" y="242"/>
                  </a:lnTo>
                  <a:lnTo>
                    <a:pt x="122" y="254"/>
                  </a:lnTo>
                  <a:lnTo>
                    <a:pt x="122" y="254"/>
                  </a:lnTo>
                  <a:lnTo>
                    <a:pt x="128" y="246"/>
                  </a:lnTo>
                  <a:lnTo>
                    <a:pt x="132" y="236"/>
                  </a:lnTo>
                  <a:lnTo>
                    <a:pt x="136" y="218"/>
                  </a:lnTo>
                  <a:lnTo>
                    <a:pt x="136" y="218"/>
                  </a:lnTo>
                  <a:lnTo>
                    <a:pt x="140" y="196"/>
                  </a:lnTo>
                  <a:lnTo>
                    <a:pt x="142" y="172"/>
                  </a:lnTo>
                  <a:lnTo>
                    <a:pt x="142" y="148"/>
                  </a:lnTo>
                  <a:lnTo>
                    <a:pt x="140" y="126"/>
                  </a:lnTo>
                  <a:lnTo>
                    <a:pt x="140" y="126"/>
                  </a:lnTo>
                  <a:lnTo>
                    <a:pt x="136" y="116"/>
                  </a:lnTo>
                  <a:lnTo>
                    <a:pt x="132" y="106"/>
                  </a:lnTo>
                  <a:lnTo>
                    <a:pt x="128" y="98"/>
                  </a:lnTo>
                  <a:lnTo>
                    <a:pt x="122" y="92"/>
                  </a:lnTo>
                  <a:lnTo>
                    <a:pt x="108" y="80"/>
                  </a:lnTo>
                  <a:lnTo>
                    <a:pt x="90" y="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0" name="Freeform 99">
              <a:extLst>
                <a:ext uri="{FF2B5EF4-FFF2-40B4-BE49-F238E27FC236}">
                  <a16:creationId xmlns:a16="http://schemas.microsoft.com/office/drawing/2014/main" id="{0DE970A7-5773-4E58-AC92-485338862E87}"/>
                </a:ext>
              </a:extLst>
            </p:cNvPr>
            <p:cNvSpPr>
              <a:spLocks/>
            </p:cNvSpPr>
            <p:nvPr/>
          </p:nvSpPr>
          <p:spPr bwMode="auto">
            <a:xfrm>
              <a:off x="8050744" y="3529021"/>
              <a:ext cx="320369" cy="612879"/>
            </a:xfrm>
            <a:custGeom>
              <a:avLst/>
              <a:gdLst>
                <a:gd name="T0" fmla="*/ 56 w 184"/>
                <a:gd name="T1" fmla="*/ 0 h 352"/>
                <a:gd name="T2" fmla="*/ 0 w 184"/>
                <a:gd name="T3" fmla="*/ 246 h 352"/>
                <a:gd name="T4" fmla="*/ 90 w 184"/>
                <a:gd name="T5" fmla="*/ 352 h 352"/>
                <a:gd name="T6" fmla="*/ 184 w 184"/>
                <a:gd name="T7" fmla="*/ 258 h 352"/>
                <a:gd name="T8" fmla="*/ 142 w 184"/>
                <a:gd name="T9" fmla="*/ 2 h 352"/>
                <a:gd name="T10" fmla="*/ 56 w 184"/>
                <a:gd name="T11" fmla="*/ 0 h 352"/>
              </a:gdLst>
              <a:ahLst/>
              <a:cxnLst>
                <a:cxn ang="0">
                  <a:pos x="T0" y="T1"/>
                </a:cxn>
                <a:cxn ang="0">
                  <a:pos x="T2" y="T3"/>
                </a:cxn>
                <a:cxn ang="0">
                  <a:pos x="T4" y="T5"/>
                </a:cxn>
                <a:cxn ang="0">
                  <a:pos x="T6" y="T7"/>
                </a:cxn>
                <a:cxn ang="0">
                  <a:pos x="T8" y="T9"/>
                </a:cxn>
                <a:cxn ang="0">
                  <a:pos x="T10" y="T11"/>
                </a:cxn>
              </a:cxnLst>
              <a:rect l="0" t="0" r="r" b="b"/>
              <a:pathLst>
                <a:path w="184" h="352">
                  <a:moveTo>
                    <a:pt x="56" y="0"/>
                  </a:moveTo>
                  <a:lnTo>
                    <a:pt x="0" y="246"/>
                  </a:lnTo>
                  <a:lnTo>
                    <a:pt x="90" y="352"/>
                  </a:lnTo>
                  <a:lnTo>
                    <a:pt x="184" y="258"/>
                  </a:lnTo>
                  <a:lnTo>
                    <a:pt x="142" y="2"/>
                  </a:lnTo>
                  <a:lnTo>
                    <a:pt x="56" y="0"/>
                  </a:lnTo>
                  <a:close/>
                </a:path>
              </a:pathLst>
            </a:custGeom>
            <a:solidFill>
              <a:srgbClr val="3E85BB"/>
            </a:solidFill>
            <a:ln>
              <a:noFill/>
            </a:ln>
          </p:spPr>
          <p:txBody>
            <a:bodyPr vert="horz" wrap="square" lIns="91440" tIns="45720" rIns="91440" bIns="45720" numCol="1" anchor="t" anchorCtr="0" compatLnSpc="1">
              <a:prstTxWarp prst="textNoShape">
                <a:avLst/>
              </a:prstTxWarp>
            </a:bodyPr>
            <a:lstStyle/>
            <a:p>
              <a:endParaRPr lang="en-AU"/>
            </a:p>
          </p:txBody>
        </p:sp>
        <p:sp>
          <p:nvSpPr>
            <p:cNvPr id="91" name="Freeform 100">
              <a:extLst>
                <a:ext uri="{FF2B5EF4-FFF2-40B4-BE49-F238E27FC236}">
                  <a16:creationId xmlns:a16="http://schemas.microsoft.com/office/drawing/2014/main" id="{7E9BE2E8-3D29-4236-9F72-D6B4D1177CFD}"/>
                </a:ext>
              </a:extLst>
            </p:cNvPr>
            <p:cNvSpPr>
              <a:spLocks/>
            </p:cNvSpPr>
            <p:nvPr/>
          </p:nvSpPr>
          <p:spPr bwMode="auto">
            <a:xfrm>
              <a:off x="8130836" y="3435001"/>
              <a:ext cx="188042" cy="118397"/>
            </a:xfrm>
            <a:custGeom>
              <a:avLst/>
              <a:gdLst>
                <a:gd name="T0" fmla="*/ 4 w 108"/>
                <a:gd name="T1" fmla="*/ 0 h 68"/>
                <a:gd name="T2" fmla="*/ 0 w 108"/>
                <a:gd name="T3" fmla="*/ 54 h 68"/>
                <a:gd name="T4" fmla="*/ 104 w 108"/>
                <a:gd name="T5" fmla="*/ 68 h 68"/>
                <a:gd name="T6" fmla="*/ 108 w 108"/>
                <a:gd name="T7" fmla="*/ 2 h 68"/>
                <a:gd name="T8" fmla="*/ 4 w 108"/>
                <a:gd name="T9" fmla="*/ 0 h 68"/>
              </a:gdLst>
              <a:ahLst/>
              <a:cxnLst>
                <a:cxn ang="0">
                  <a:pos x="T0" y="T1"/>
                </a:cxn>
                <a:cxn ang="0">
                  <a:pos x="T2" y="T3"/>
                </a:cxn>
                <a:cxn ang="0">
                  <a:pos x="T4" y="T5"/>
                </a:cxn>
                <a:cxn ang="0">
                  <a:pos x="T6" y="T7"/>
                </a:cxn>
                <a:cxn ang="0">
                  <a:pos x="T8" y="T9"/>
                </a:cxn>
              </a:cxnLst>
              <a:rect l="0" t="0" r="r" b="b"/>
              <a:pathLst>
                <a:path w="108" h="68">
                  <a:moveTo>
                    <a:pt x="4" y="0"/>
                  </a:moveTo>
                  <a:lnTo>
                    <a:pt x="0" y="54"/>
                  </a:lnTo>
                  <a:lnTo>
                    <a:pt x="104" y="68"/>
                  </a:lnTo>
                  <a:lnTo>
                    <a:pt x="108" y="2"/>
                  </a:lnTo>
                  <a:lnTo>
                    <a:pt x="4" y="0"/>
                  </a:lnTo>
                  <a:close/>
                </a:path>
              </a:pathLst>
            </a:custGeom>
            <a:solidFill>
              <a:srgbClr val="5D2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2" name="Freeform 101">
              <a:extLst>
                <a:ext uri="{FF2B5EF4-FFF2-40B4-BE49-F238E27FC236}">
                  <a16:creationId xmlns:a16="http://schemas.microsoft.com/office/drawing/2014/main" id="{2165C0C3-E6A2-4A7B-B058-C3640C010CFB}"/>
                </a:ext>
              </a:extLst>
            </p:cNvPr>
            <p:cNvSpPr>
              <a:spLocks/>
            </p:cNvSpPr>
            <p:nvPr/>
          </p:nvSpPr>
          <p:spPr bwMode="auto">
            <a:xfrm>
              <a:off x="8130836" y="3435001"/>
              <a:ext cx="188042" cy="118397"/>
            </a:xfrm>
            <a:custGeom>
              <a:avLst/>
              <a:gdLst>
                <a:gd name="T0" fmla="*/ 4 w 108"/>
                <a:gd name="T1" fmla="*/ 0 h 68"/>
                <a:gd name="T2" fmla="*/ 0 w 108"/>
                <a:gd name="T3" fmla="*/ 54 h 68"/>
                <a:gd name="T4" fmla="*/ 104 w 108"/>
                <a:gd name="T5" fmla="*/ 68 h 68"/>
                <a:gd name="T6" fmla="*/ 108 w 108"/>
                <a:gd name="T7" fmla="*/ 2 h 68"/>
                <a:gd name="T8" fmla="*/ 4 w 108"/>
                <a:gd name="T9" fmla="*/ 0 h 68"/>
              </a:gdLst>
              <a:ahLst/>
              <a:cxnLst>
                <a:cxn ang="0">
                  <a:pos x="T0" y="T1"/>
                </a:cxn>
                <a:cxn ang="0">
                  <a:pos x="T2" y="T3"/>
                </a:cxn>
                <a:cxn ang="0">
                  <a:pos x="T4" y="T5"/>
                </a:cxn>
                <a:cxn ang="0">
                  <a:pos x="T6" y="T7"/>
                </a:cxn>
                <a:cxn ang="0">
                  <a:pos x="T8" y="T9"/>
                </a:cxn>
              </a:cxnLst>
              <a:rect l="0" t="0" r="r" b="b"/>
              <a:pathLst>
                <a:path w="108" h="68">
                  <a:moveTo>
                    <a:pt x="4" y="0"/>
                  </a:moveTo>
                  <a:lnTo>
                    <a:pt x="0" y="54"/>
                  </a:lnTo>
                  <a:lnTo>
                    <a:pt x="104" y="68"/>
                  </a:lnTo>
                  <a:lnTo>
                    <a:pt x="108" y="2"/>
                  </a:lnTo>
                  <a:lnTo>
                    <a:pt x="4" y="0"/>
                  </a:lnTo>
                  <a:close/>
                </a:path>
              </a:pathLst>
            </a:custGeom>
            <a:solidFill>
              <a:srgbClr val="3E85BB"/>
            </a:solidFill>
            <a:ln>
              <a:noFill/>
            </a:ln>
          </p:spPr>
          <p:txBody>
            <a:bodyPr vert="horz" wrap="square" lIns="91440" tIns="45720" rIns="91440" bIns="45720" numCol="1" anchor="t" anchorCtr="0" compatLnSpc="1">
              <a:prstTxWarp prst="textNoShape">
                <a:avLst/>
              </a:prstTxWarp>
            </a:bodyPr>
            <a:lstStyle/>
            <a:p>
              <a:endParaRPr lang="en-AU"/>
            </a:p>
          </p:txBody>
        </p:sp>
        <p:sp>
          <p:nvSpPr>
            <p:cNvPr id="93" name="Freeform 102">
              <a:extLst>
                <a:ext uri="{FF2B5EF4-FFF2-40B4-BE49-F238E27FC236}">
                  <a16:creationId xmlns:a16="http://schemas.microsoft.com/office/drawing/2014/main" id="{1DCD4293-3E6C-417E-AE9C-A1A6FDA0FE3F}"/>
                </a:ext>
              </a:extLst>
            </p:cNvPr>
            <p:cNvSpPr>
              <a:spLocks/>
            </p:cNvSpPr>
            <p:nvPr/>
          </p:nvSpPr>
          <p:spPr bwMode="auto">
            <a:xfrm>
              <a:off x="8144766" y="3529021"/>
              <a:ext cx="160184" cy="41787"/>
            </a:xfrm>
            <a:custGeom>
              <a:avLst/>
              <a:gdLst>
                <a:gd name="T0" fmla="*/ 92 w 92"/>
                <a:gd name="T1" fmla="*/ 24 h 24"/>
                <a:gd name="T2" fmla="*/ 88 w 92"/>
                <a:gd name="T3" fmla="*/ 2 h 24"/>
                <a:gd name="T4" fmla="*/ 2 w 92"/>
                <a:gd name="T5" fmla="*/ 0 h 24"/>
                <a:gd name="T6" fmla="*/ 0 w 92"/>
                <a:gd name="T7" fmla="*/ 14 h 24"/>
                <a:gd name="T8" fmla="*/ 92 w 92"/>
                <a:gd name="T9" fmla="*/ 24 h 24"/>
                <a:gd name="T10" fmla="*/ 92 w 92"/>
                <a:gd name="T11" fmla="*/ 24 h 24"/>
              </a:gdLst>
              <a:ahLst/>
              <a:cxnLst>
                <a:cxn ang="0">
                  <a:pos x="T0" y="T1"/>
                </a:cxn>
                <a:cxn ang="0">
                  <a:pos x="T2" y="T3"/>
                </a:cxn>
                <a:cxn ang="0">
                  <a:pos x="T4" y="T5"/>
                </a:cxn>
                <a:cxn ang="0">
                  <a:pos x="T6" y="T7"/>
                </a:cxn>
                <a:cxn ang="0">
                  <a:pos x="T8" y="T9"/>
                </a:cxn>
                <a:cxn ang="0">
                  <a:pos x="T10" y="T11"/>
                </a:cxn>
              </a:cxnLst>
              <a:rect l="0" t="0" r="r" b="b"/>
              <a:pathLst>
                <a:path w="92" h="24">
                  <a:moveTo>
                    <a:pt x="92" y="24"/>
                  </a:moveTo>
                  <a:lnTo>
                    <a:pt x="88" y="2"/>
                  </a:lnTo>
                  <a:lnTo>
                    <a:pt x="2" y="0"/>
                  </a:lnTo>
                  <a:lnTo>
                    <a:pt x="0" y="14"/>
                  </a:lnTo>
                  <a:lnTo>
                    <a:pt x="92" y="24"/>
                  </a:lnTo>
                  <a:lnTo>
                    <a:pt x="92" y="24"/>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4" name="Freeform 103">
              <a:extLst>
                <a:ext uri="{FF2B5EF4-FFF2-40B4-BE49-F238E27FC236}">
                  <a16:creationId xmlns:a16="http://schemas.microsoft.com/office/drawing/2014/main" id="{837F7DAB-1A99-424B-BE11-81F4EBC56E40}"/>
                </a:ext>
              </a:extLst>
            </p:cNvPr>
            <p:cNvSpPr>
              <a:spLocks/>
            </p:cNvSpPr>
            <p:nvPr/>
          </p:nvSpPr>
          <p:spPr bwMode="auto">
            <a:xfrm>
              <a:off x="8116908" y="3452412"/>
              <a:ext cx="219383" cy="107950"/>
            </a:xfrm>
            <a:custGeom>
              <a:avLst/>
              <a:gdLst>
                <a:gd name="T0" fmla="*/ 4 w 126"/>
                <a:gd name="T1" fmla="*/ 0 h 62"/>
                <a:gd name="T2" fmla="*/ 0 w 126"/>
                <a:gd name="T3" fmla="*/ 50 h 62"/>
                <a:gd name="T4" fmla="*/ 122 w 126"/>
                <a:gd name="T5" fmla="*/ 62 h 62"/>
                <a:gd name="T6" fmla="*/ 126 w 126"/>
                <a:gd name="T7" fmla="*/ 4 h 62"/>
                <a:gd name="T8" fmla="*/ 4 w 126"/>
                <a:gd name="T9" fmla="*/ 0 h 62"/>
              </a:gdLst>
              <a:ahLst/>
              <a:cxnLst>
                <a:cxn ang="0">
                  <a:pos x="T0" y="T1"/>
                </a:cxn>
                <a:cxn ang="0">
                  <a:pos x="T2" y="T3"/>
                </a:cxn>
                <a:cxn ang="0">
                  <a:pos x="T4" y="T5"/>
                </a:cxn>
                <a:cxn ang="0">
                  <a:pos x="T6" y="T7"/>
                </a:cxn>
                <a:cxn ang="0">
                  <a:pos x="T8" y="T9"/>
                </a:cxn>
              </a:cxnLst>
              <a:rect l="0" t="0" r="r" b="b"/>
              <a:pathLst>
                <a:path w="126" h="62">
                  <a:moveTo>
                    <a:pt x="4" y="0"/>
                  </a:moveTo>
                  <a:lnTo>
                    <a:pt x="0" y="50"/>
                  </a:lnTo>
                  <a:lnTo>
                    <a:pt x="122" y="62"/>
                  </a:lnTo>
                  <a:lnTo>
                    <a:pt x="126" y="4"/>
                  </a:lnTo>
                  <a:lnTo>
                    <a:pt x="4" y="0"/>
                  </a:lnTo>
                  <a:close/>
                </a:path>
              </a:pathLst>
            </a:custGeom>
            <a:solidFill>
              <a:srgbClr val="5D2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5" name="Freeform 104">
              <a:extLst>
                <a:ext uri="{FF2B5EF4-FFF2-40B4-BE49-F238E27FC236}">
                  <a16:creationId xmlns:a16="http://schemas.microsoft.com/office/drawing/2014/main" id="{E66A54A8-1F59-4923-B89D-85E890582003}"/>
                </a:ext>
              </a:extLst>
            </p:cNvPr>
            <p:cNvSpPr>
              <a:spLocks/>
            </p:cNvSpPr>
            <p:nvPr/>
          </p:nvSpPr>
          <p:spPr bwMode="auto">
            <a:xfrm>
              <a:off x="8116908" y="3452412"/>
              <a:ext cx="219383" cy="107950"/>
            </a:xfrm>
            <a:custGeom>
              <a:avLst/>
              <a:gdLst>
                <a:gd name="T0" fmla="*/ 4 w 126"/>
                <a:gd name="T1" fmla="*/ 0 h 62"/>
                <a:gd name="T2" fmla="*/ 0 w 126"/>
                <a:gd name="T3" fmla="*/ 50 h 62"/>
                <a:gd name="T4" fmla="*/ 122 w 126"/>
                <a:gd name="T5" fmla="*/ 62 h 62"/>
                <a:gd name="T6" fmla="*/ 126 w 126"/>
                <a:gd name="T7" fmla="*/ 4 h 62"/>
                <a:gd name="T8" fmla="*/ 4 w 126"/>
                <a:gd name="T9" fmla="*/ 0 h 62"/>
              </a:gdLst>
              <a:ahLst/>
              <a:cxnLst>
                <a:cxn ang="0">
                  <a:pos x="T0" y="T1"/>
                </a:cxn>
                <a:cxn ang="0">
                  <a:pos x="T2" y="T3"/>
                </a:cxn>
                <a:cxn ang="0">
                  <a:pos x="T4" y="T5"/>
                </a:cxn>
                <a:cxn ang="0">
                  <a:pos x="T6" y="T7"/>
                </a:cxn>
                <a:cxn ang="0">
                  <a:pos x="T8" y="T9"/>
                </a:cxn>
              </a:cxnLst>
              <a:rect l="0" t="0" r="r" b="b"/>
              <a:pathLst>
                <a:path w="126" h="62">
                  <a:moveTo>
                    <a:pt x="4" y="0"/>
                  </a:moveTo>
                  <a:lnTo>
                    <a:pt x="0" y="50"/>
                  </a:lnTo>
                  <a:lnTo>
                    <a:pt x="122" y="62"/>
                  </a:lnTo>
                  <a:lnTo>
                    <a:pt x="126" y="4"/>
                  </a:lnTo>
                  <a:lnTo>
                    <a:pt x="4" y="0"/>
                  </a:lnTo>
                  <a:close/>
                </a:path>
              </a:pathLst>
            </a:custGeom>
            <a:solidFill>
              <a:srgbClr val="3E85BB"/>
            </a:solidFill>
            <a:ln>
              <a:noFill/>
            </a:ln>
          </p:spPr>
          <p:txBody>
            <a:bodyPr vert="horz" wrap="square" lIns="91440" tIns="45720" rIns="91440" bIns="45720" numCol="1" anchor="t" anchorCtr="0" compatLnSpc="1">
              <a:prstTxWarp prst="textNoShape">
                <a:avLst/>
              </a:prstTxWarp>
            </a:bodyPr>
            <a:lstStyle/>
            <a:p>
              <a:endParaRPr lang="en-AU"/>
            </a:p>
          </p:txBody>
        </p:sp>
        <p:sp>
          <p:nvSpPr>
            <p:cNvPr id="96" name="Freeform 107">
              <a:extLst>
                <a:ext uri="{FF2B5EF4-FFF2-40B4-BE49-F238E27FC236}">
                  <a16:creationId xmlns:a16="http://schemas.microsoft.com/office/drawing/2014/main" id="{889DD2D4-0C77-4FAC-A059-FA9719B2132B}"/>
                </a:ext>
              </a:extLst>
            </p:cNvPr>
            <p:cNvSpPr>
              <a:spLocks/>
            </p:cNvSpPr>
            <p:nvPr/>
          </p:nvSpPr>
          <p:spPr bwMode="auto">
            <a:xfrm>
              <a:off x="8078603" y="3675277"/>
              <a:ext cx="219383" cy="59199"/>
            </a:xfrm>
            <a:custGeom>
              <a:avLst/>
              <a:gdLst>
                <a:gd name="T0" fmla="*/ 126 w 126"/>
                <a:gd name="T1" fmla="*/ 20 h 34"/>
                <a:gd name="T2" fmla="*/ 126 w 126"/>
                <a:gd name="T3" fmla="*/ 20 h 34"/>
                <a:gd name="T4" fmla="*/ 126 w 126"/>
                <a:gd name="T5" fmla="*/ 26 h 34"/>
                <a:gd name="T6" fmla="*/ 122 w 126"/>
                <a:gd name="T7" fmla="*/ 30 h 34"/>
                <a:gd name="T8" fmla="*/ 118 w 126"/>
                <a:gd name="T9" fmla="*/ 34 h 34"/>
                <a:gd name="T10" fmla="*/ 112 w 126"/>
                <a:gd name="T11" fmla="*/ 34 h 34"/>
                <a:gd name="T12" fmla="*/ 12 w 126"/>
                <a:gd name="T13" fmla="*/ 30 h 34"/>
                <a:gd name="T14" fmla="*/ 12 w 126"/>
                <a:gd name="T15" fmla="*/ 30 h 34"/>
                <a:gd name="T16" fmla="*/ 8 w 126"/>
                <a:gd name="T17" fmla="*/ 28 h 34"/>
                <a:gd name="T18" fmla="*/ 4 w 126"/>
                <a:gd name="T19" fmla="*/ 24 h 34"/>
                <a:gd name="T20" fmla="*/ 0 w 126"/>
                <a:gd name="T21" fmla="*/ 20 h 34"/>
                <a:gd name="T22" fmla="*/ 0 w 126"/>
                <a:gd name="T23" fmla="*/ 14 h 34"/>
                <a:gd name="T24" fmla="*/ 0 w 126"/>
                <a:gd name="T25" fmla="*/ 14 h 34"/>
                <a:gd name="T26" fmla="*/ 2 w 126"/>
                <a:gd name="T27" fmla="*/ 8 h 34"/>
                <a:gd name="T28" fmla="*/ 4 w 126"/>
                <a:gd name="T29" fmla="*/ 4 h 34"/>
                <a:gd name="T30" fmla="*/ 8 w 126"/>
                <a:gd name="T31" fmla="*/ 0 h 34"/>
                <a:gd name="T32" fmla="*/ 14 w 126"/>
                <a:gd name="T33" fmla="*/ 0 h 34"/>
                <a:gd name="T34" fmla="*/ 114 w 126"/>
                <a:gd name="T35" fmla="*/ 4 h 34"/>
                <a:gd name="T36" fmla="*/ 114 w 126"/>
                <a:gd name="T37" fmla="*/ 4 h 34"/>
                <a:gd name="T38" fmla="*/ 120 w 126"/>
                <a:gd name="T39" fmla="*/ 6 h 34"/>
                <a:gd name="T40" fmla="*/ 124 w 126"/>
                <a:gd name="T41" fmla="*/ 10 h 34"/>
                <a:gd name="T42" fmla="*/ 126 w 126"/>
                <a:gd name="T43" fmla="*/ 14 h 34"/>
                <a:gd name="T44" fmla="*/ 126 w 126"/>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34">
                  <a:moveTo>
                    <a:pt x="126" y="20"/>
                  </a:moveTo>
                  <a:lnTo>
                    <a:pt x="126" y="20"/>
                  </a:lnTo>
                  <a:lnTo>
                    <a:pt x="126" y="26"/>
                  </a:lnTo>
                  <a:lnTo>
                    <a:pt x="122" y="30"/>
                  </a:lnTo>
                  <a:lnTo>
                    <a:pt x="118" y="34"/>
                  </a:lnTo>
                  <a:lnTo>
                    <a:pt x="112" y="34"/>
                  </a:lnTo>
                  <a:lnTo>
                    <a:pt x="12" y="30"/>
                  </a:lnTo>
                  <a:lnTo>
                    <a:pt x="12" y="30"/>
                  </a:lnTo>
                  <a:lnTo>
                    <a:pt x="8" y="28"/>
                  </a:lnTo>
                  <a:lnTo>
                    <a:pt x="4" y="24"/>
                  </a:lnTo>
                  <a:lnTo>
                    <a:pt x="0" y="20"/>
                  </a:lnTo>
                  <a:lnTo>
                    <a:pt x="0" y="14"/>
                  </a:lnTo>
                  <a:lnTo>
                    <a:pt x="0" y="14"/>
                  </a:lnTo>
                  <a:lnTo>
                    <a:pt x="2" y="8"/>
                  </a:lnTo>
                  <a:lnTo>
                    <a:pt x="4" y="4"/>
                  </a:lnTo>
                  <a:lnTo>
                    <a:pt x="8" y="0"/>
                  </a:lnTo>
                  <a:lnTo>
                    <a:pt x="14" y="0"/>
                  </a:lnTo>
                  <a:lnTo>
                    <a:pt x="114" y="4"/>
                  </a:lnTo>
                  <a:lnTo>
                    <a:pt x="114" y="4"/>
                  </a:lnTo>
                  <a:lnTo>
                    <a:pt x="120" y="6"/>
                  </a:lnTo>
                  <a:lnTo>
                    <a:pt x="124" y="10"/>
                  </a:lnTo>
                  <a:lnTo>
                    <a:pt x="126" y="14"/>
                  </a:lnTo>
                  <a:lnTo>
                    <a:pt x="126"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7" name="Freeform 109">
              <a:extLst>
                <a:ext uri="{FF2B5EF4-FFF2-40B4-BE49-F238E27FC236}">
                  <a16:creationId xmlns:a16="http://schemas.microsoft.com/office/drawing/2014/main" id="{B51E7F84-DE93-4ED8-BADD-0ECB6D2018A4}"/>
                </a:ext>
              </a:extLst>
            </p:cNvPr>
            <p:cNvSpPr>
              <a:spLocks/>
            </p:cNvSpPr>
            <p:nvPr/>
          </p:nvSpPr>
          <p:spPr bwMode="auto">
            <a:xfrm>
              <a:off x="8109943" y="3685724"/>
              <a:ext cx="66163" cy="34823"/>
            </a:xfrm>
            <a:custGeom>
              <a:avLst/>
              <a:gdLst>
                <a:gd name="T0" fmla="*/ 38 w 38"/>
                <a:gd name="T1" fmla="*/ 12 h 20"/>
                <a:gd name="T2" fmla="*/ 38 w 38"/>
                <a:gd name="T3" fmla="*/ 12 h 20"/>
                <a:gd name="T4" fmla="*/ 36 w 38"/>
                <a:gd name="T5" fmla="*/ 18 h 20"/>
                <a:gd name="T6" fmla="*/ 34 w 38"/>
                <a:gd name="T7" fmla="*/ 20 h 20"/>
                <a:gd name="T8" fmla="*/ 2 w 38"/>
                <a:gd name="T9" fmla="*/ 18 h 20"/>
                <a:gd name="T10" fmla="*/ 2 w 38"/>
                <a:gd name="T11" fmla="*/ 18 h 20"/>
                <a:gd name="T12" fmla="*/ 0 w 38"/>
                <a:gd name="T13" fmla="*/ 16 h 20"/>
                <a:gd name="T14" fmla="*/ 0 w 38"/>
                <a:gd name="T15" fmla="*/ 10 h 20"/>
                <a:gd name="T16" fmla="*/ 0 w 38"/>
                <a:gd name="T17" fmla="*/ 10 h 20"/>
                <a:gd name="T18" fmla="*/ 0 w 38"/>
                <a:gd name="T19" fmla="*/ 2 h 20"/>
                <a:gd name="T20" fmla="*/ 4 w 38"/>
                <a:gd name="T21" fmla="*/ 0 h 20"/>
                <a:gd name="T22" fmla="*/ 34 w 38"/>
                <a:gd name="T23" fmla="*/ 2 h 20"/>
                <a:gd name="T24" fmla="*/ 34 w 38"/>
                <a:gd name="T25" fmla="*/ 2 h 20"/>
                <a:gd name="T26" fmla="*/ 38 w 38"/>
                <a:gd name="T27" fmla="*/ 4 h 20"/>
                <a:gd name="T28" fmla="*/ 38 w 38"/>
                <a:gd name="T29"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20">
                  <a:moveTo>
                    <a:pt x="38" y="12"/>
                  </a:moveTo>
                  <a:lnTo>
                    <a:pt x="38" y="12"/>
                  </a:lnTo>
                  <a:lnTo>
                    <a:pt x="36" y="18"/>
                  </a:lnTo>
                  <a:lnTo>
                    <a:pt x="34" y="20"/>
                  </a:lnTo>
                  <a:lnTo>
                    <a:pt x="2" y="18"/>
                  </a:lnTo>
                  <a:lnTo>
                    <a:pt x="2" y="18"/>
                  </a:lnTo>
                  <a:lnTo>
                    <a:pt x="0" y="16"/>
                  </a:lnTo>
                  <a:lnTo>
                    <a:pt x="0" y="10"/>
                  </a:lnTo>
                  <a:lnTo>
                    <a:pt x="0" y="10"/>
                  </a:lnTo>
                  <a:lnTo>
                    <a:pt x="0" y="2"/>
                  </a:lnTo>
                  <a:lnTo>
                    <a:pt x="4" y="0"/>
                  </a:lnTo>
                  <a:lnTo>
                    <a:pt x="34" y="2"/>
                  </a:lnTo>
                  <a:lnTo>
                    <a:pt x="34" y="2"/>
                  </a:lnTo>
                  <a:lnTo>
                    <a:pt x="38" y="4"/>
                  </a:lnTo>
                  <a:lnTo>
                    <a:pt x="38"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9" name="Freeform 123">
              <a:extLst>
                <a:ext uri="{FF2B5EF4-FFF2-40B4-BE49-F238E27FC236}">
                  <a16:creationId xmlns:a16="http://schemas.microsoft.com/office/drawing/2014/main" id="{F020FDD9-6A14-4410-9733-FEADD846C5F5}"/>
                </a:ext>
              </a:extLst>
            </p:cNvPr>
            <p:cNvSpPr>
              <a:spLocks/>
            </p:cNvSpPr>
            <p:nvPr/>
          </p:nvSpPr>
          <p:spPr bwMode="auto">
            <a:xfrm>
              <a:off x="8071637" y="3794999"/>
              <a:ext cx="278581" cy="261170"/>
            </a:xfrm>
            <a:custGeom>
              <a:avLst/>
              <a:gdLst>
                <a:gd name="T0" fmla="*/ 8 w 160"/>
                <a:gd name="T1" fmla="*/ 0 h 150"/>
                <a:gd name="T2" fmla="*/ 0 w 160"/>
                <a:gd name="T3" fmla="*/ 36 h 150"/>
                <a:gd name="T4" fmla="*/ 128 w 160"/>
                <a:gd name="T5" fmla="*/ 150 h 150"/>
                <a:gd name="T6" fmla="*/ 160 w 160"/>
                <a:gd name="T7" fmla="*/ 118 h 150"/>
                <a:gd name="T8" fmla="*/ 8 w 160"/>
                <a:gd name="T9" fmla="*/ 0 h 150"/>
              </a:gdLst>
              <a:ahLst/>
              <a:cxnLst>
                <a:cxn ang="0">
                  <a:pos x="T0" y="T1"/>
                </a:cxn>
                <a:cxn ang="0">
                  <a:pos x="T2" y="T3"/>
                </a:cxn>
                <a:cxn ang="0">
                  <a:pos x="T4" y="T5"/>
                </a:cxn>
                <a:cxn ang="0">
                  <a:pos x="T6" y="T7"/>
                </a:cxn>
                <a:cxn ang="0">
                  <a:pos x="T8" y="T9"/>
                </a:cxn>
              </a:cxnLst>
              <a:rect l="0" t="0" r="r" b="b"/>
              <a:pathLst>
                <a:path w="160" h="150">
                  <a:moveTo>
                    <a:pt x="8" y="0"/>
                  </a:moveTo>
                  <a:lnTo>
                    <a:pt x="0" y="36"/>
                  </a:lnTo>
                  <a:lnTo>
                    <a:pt x="128" y="150"/>
                  </a:lnTo>
                  <a:lnTo>
                    <a:pt x="160" y="118"/>
                  </a:lnTo>
                  <a:lnTo>
                    <a:pt x="8" y="0"/>
                  </a:lnTo>
                  <a:close/>
                </a:path>
              </a:pathLst>
            </a:custGeom>
            <a:solidFill>
              <a:srgbClr val="51A1D2"/>
            </a:solidFill>
            <a:ln>
              <a:noFill/>
            </a:ln>
          </p:spPr>
          <p:txBody>
            <a:bodyPr vert="horz" wrap="square" lIns="91440" tIns="45720" rIns="91440" bIns="45720" numCol="1" anchor="t" anchorCtr="0" compatLnSpc="1">
              <a:prstTxWarp prst="textNoShape">
                <a:avLst/>
              </a:prstTxWarp>
            </a:bodyPr>
            <a:lstStyle/>
            <a:p>
              <a:endParaRPr lang="en-AU"/>
            </a:p>
          </p:txBody>
        </p:sp>
        <p:grpSp>
          <p:nvGrpSpPr>
            <p:cNvPr id="100" name="Group 85">
              <a:extLst>
                <a:ext uri="{FF2B5EF4-FFF2-40B4-BE49-F238E27FC236}">
                  <a16:creationId xmlns:a16="http://schemas.microsoft.com/office/drawing/2014/main" id="{0CBEAF82-B5EB-4DC6-9B8C-FF0802C15377}"/>
                </a:ext>
              </a:extLst>
            </p:cNvPr>
            <p:cNvGrpSpPr/>
            <p:nvPr/>
          </p:nvGrpSpPr>
          <p:grpSpPr>
            <a:xfrm>
              <a:off x="8088916" y="3156657"/>
              <a:ext cx="438898" cy="225871"/>
              <a:chOff x="8078602" y="3079408"/>
              <a:chExt cx="498475" cy="347663"/>
            </a:xfrm>
          </p:grpSpPr>
          <p:sp>
            <p:nvSpPr>
              <p:cNvPr id="118" name="Freeform 104">
                <a:extLst>
                  <a:ext uri="{FF2B5EF4-FFF2-40B4-BE49-F238E27FC236}">
                    <a16:creationId xmlns:a16="http://schemas.microsoft.com/office/drawing/2014/main" id="{0425EE40-C09D-40B0-BF0E-0EB9CABF928B}"/>
                  </a:ext>
                </a:extLst>
              </p:cNvPr>
              <p:cNvSpPr>
                <a:spLocks/>
              </p:cNvSpPr>
              <p:nvPr/>
            </p:nvSpPr>
            <p:spPr bwMode="auto">
              <a:xfrm>
                <a:off x="8078602" y="3079408"/>
                <a:ext cx="498475" cy="342900"/>
              </a:xfrm>
              <a:custGeom>
                <a:avLst/>
                <a:gdLst>
                  <a:gd name="T0" fmla="*/ 1 w 314"/>
                  <a:gd name="T1" fmla="*/ 18 h 216"/>
                  <a:gd name="T2" fmla="*/ 1 w 314"/>
                  <a:gd name="T3" fmla="*/ 18 h 216"/>
                  <a:gd name="T4" fmla="*/ 0 w 314"/>
                  <a:gd name="T5" fmla="*/ 46 h 216"/>
                  <a:gd name="T6" fmla="*/ 1 w 314"/>
                  <a:gd name="T7" fmla="*/ 74 h 216"/>
                  <a:gd name="T8" fmla="*/ 6 w 314"/>
                  <a:gd name="T9" fmla="*/ 107 h 216"/>
                  <a:gd name="T10" fmla="*/ 11 w 314"/>
                  <a:gd name="T11" fmla="*/ 124 h 216"/>
                  <a:gd name="T12" fmla="*/ 15 w 314"/>
                  <a:gd name="T13" fmla="*/ 142 h 216"/>
                  <a:gd name="T14" fmla="*/ 21 w 314"/>
                  <a:gd name="T15" fmla="*/ 157 h 216"/>
                  <a:gd name="T16" fmla="*/ 30 w 314"/>
                  <a:gd name="T17" fmla="*/ 174 h 216"/>
                  <a:gd name="T18" fmla="*/ 39 w 314"/>
                  <a:gd name="T19" fmla="*/ 187 h 216"/>
                  <a:gd name="T20" fmla="*/ 51 w 314"/>
                  <a:gd name="T21" fmla="*/ 199 h 216"/>
                  <a:gd name="T22" fmla="*/ 65 w 314"/>
                  <a:gd name="T23" fmla="*/ 209 h 216"/>
                  <a:gd name="T24" fmla="*/ 72 w 314"/>
                  <a:gd name="T25" fmla="*/ 212 h 216"/>
                  <a:gd name="T26" fmla="*/ 80 w 314"/>
                  <a:gd name="T27" fmla="*/ 215 h 216"/>
                  <a:gd name="T28" fmla="*/ 80 w 314"/>
                  <a:gd name="T29" fmla="*/ 215 h 216"/>
                  <a:gd name="T30" fmla="*/ 84 w 314"/>
                  <a:gd name="T31" fmla="*/ 216 h 216"/>
                  <a:gd name="T32" fmla="*/ 84 w 314"/>
                  <a:gd name="T33" fmla="*/ 216 h 216"/>
                  <a:gd name="T34" fmla="*/ 91 w 314"/>
                  <a:gd name="T35" fmla="*/ 195 h 216"/>
                  <a:gd name="T36" fmla="*/ 98 w 314"/>
                  <a:gd name="T37" fmla="*/ 177 h 216"/>
                  <a:gd name="T38" fmla="*/ 109 w 314"/>
                  <a:gd name="T39" fmla="*/ 160 h 216"/>
                  <a:gd name="T40" fmla="*/ 121 w 314"/>
                  <a:gd name="T41" fmla="*/ 147 h 216"/>
                  <a:gd name="T42" fmla="*/ 134 w 314"/>
                  <a:gd name="T43" fmla="*/ 133 h 216"/>
                  <a:gd name="T44" fmla="*/ 148 w 314"/>
                  <a:gd name="T45" fmla="*/ 123 h 216"/>
                  <a:gd name="T46" fmla="*/ 164 w 314"/>
                  <a:gd name="T47" fmla="*/ 113 h 216"/>
                  <a:gd name="T48" fmla="*/ 180 w 314"/>
                  <a:gd name="T49" fmla="*/ 104 h 216"/>
                  <a:gd name="T50" fmla="*/ 196 w 314"/>
                  <a:gd name="T51" fmla="*/ 98 h 216"/>
                  <a:gd name="T52" fmla="*/ 213 w 314"/>
                  <a:gd name="T53" fmla="*/ 92 h 216"/>
                  <a:gd name="T54" fmla="*/ 244 w 314"/>
                  <a:gd name="T55" fmla="*/ 83 h 216"/>
                  <a:gd name="T56" fmla="*/ 273 w 314"/>
                  <a:gd name="T57" fmla="*/ 79 h 216"/>
                  <a:gd name="T58" fmla="*/ 299 w 314"/>
                  <a:gd name="T59" fmla="*/ 76 h 216"/>
                  <a:gd name="T60" fmla="*/ 299 w 314"/>
                  <a:gd name="T61" fmla="*/ 76 h 216"/>
                  <a:gd name="T62" fmla="*/ 309 w 314"/>
                  <a:gd name="T63" fmla="*/ 56 h 216"/>
                  <a:gd name="T64" fmla="*/ 314 w 314"/>
                  <a:gd name="T65" fmla="*/ 49 h 216"/>
                  <a:gd name="T66" fmla="*/ 314 w 314"/>
                  <a:gd name="T67" fmla="*/ 49 h 216"/>
                  <a:gd name="T68" fmla="*/ 288 w 314"/>
                  <a:gd name="T69" fmla="*/ 35 h 216"/>
                  <a:gd name="T70" fmla="*/ 262 w 314"/>
                  <a:gd name="T71" fmla="*/ 23 h 216"/>
                  <a:gd name="T72" fmla="*/ 237 w 314"/>
                  <a:gd name="T73" fmla="*/ 14 h 216"/>
                  <a:gd name="T74" fmla="*/ 210 w 314"/>
                  <a:gd name="T75" fmla="*/ 8 h 216"/>
                  <a:gd name="T76" fmla="*/ 184 w 314"/>
                  <a:gd name="T77" fmla="*/ 3 h 216"/>
                  <a:gd name="T78" fmla="*/ 157 w 314"/>
                  <a:gd name="T79" fmla="*/ 2 h 216"/>
                  <a:gd name="T80" fmla="*/ 133 w 314"/>
                  <a:gd name="T81" fmla="*/ 0 h 216"/>
                  <a:gd name="T82" fmla="*/ 109 w 314"/>
                  <a:gd name="T83" fmla="*/ 2 h 216"/>
                  <a:gd name="T84" fmla="*/ 86 w 314"/>
                  <a:gd name="T85" fmla="*/ 3 h 216"/>
                  <a:gd name="T86" fmla="*/ 65 w 314"/>
                  <a:gd name="T87" fmla="*/ 6 h 216"/>
                  <a:gd name="T88" fmla="*/ 32 w 314"/>
                  <a:gd name="T89" fmla="*/ 11 h 216"/>
                  <a:gd name="T90" fmla="*/ 9 w 314"/>
                  <a:gd name="T91" fmla="*/ 17 h 216"/>
                  <a:gd name="T92" fmla="*/ 1 w 314"/>
                  <a:gd name="T93" fmla="*/ 1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4" h="216">
                    <a:moveTo>
                      <a:pt x="1" y="18"/>
                    </a:moveTo>
                    <a:lnTo>
                      <a:pt x="1" y="18"/>
                    </a:lnTo>
                    <a:lnTo>
                      <a:pt x="0" y="46"/>
                    </a:lnTo>
                    <a:lnTo>
                      <a:pt x="1" y="74"/>
                    </a:lnTo>
                    <a:lnTo>
                      <a:pt x="6" y="107"/>
                    </a:lnTo>
                    <a:lnTo>
                      <a:pt x="11" y="124"/>
                    </a:lnTo>
                    <a:lnTo>
                      <a:pt x="15" y="142"/>
                    </a:lnTo>
                    <a:lnTo>
                      <a:pt x="21" y="157"/>
                    </a:lnTo>
                    <a:lnTo>
                      <a:pt x="30" y="174"/>
                    </a:lnTo>
                    <a:lnTo>
                      <a:pt x="39" y="187"/>
                    </a:lnTo>
                    <a:lnTo>
                      <a:pt x="51" y="199"/>
                    </a:lnTo>
                    <a:lnTo>
                      <a:pt x="65" y="209"/>
                    </a:lnTo>
                    <a:lnTo>
                      <a:pt x="72" y="212"/>
                    </a:lnTo>
                    <a:lnTo>
                      <a:pt x="80" y="215"/>
                    </a:lnTo>
                    <a:lnTo>
                      <a:pt x="80" y="215"/>
                    </a:lnTo>
                    <a:lnTo>
                      <a:pt x="84" y="216"/>
                    </a:lnTo>
                    <a:lnTo>
                      <a:pt x="84" y="216"/>
                    </a:lnTo>
                    <a:lnTo>
                      <a:pt x="91" y="195"/>
                    </a:lnTo>
                    <a:lnTo>
                      <a:pt x="98" y="177"/>
                    </a:lnTo>
                    <a:lnTo>
                      <a:pt x="109" y="160"/>
                    </a:lnTo>
                    <a:lnTo>
                      <a:pt x="121" y="147"/>
                    </a:lnTo>
                    <a:lnTo>
                      <a:pt x="134" y="133"/>
                    </a:lnTo>
                    <a:lnTo>
                      <a:pt x="148" y="123"/>
                    </a:lnTo>
                    <a:lnTo>
                      <a:pt x="164" y="113"/>
                    </a:lnTo>
                    <a:lnTo>
                      <a:pt x="180" y="104"/>
                    </a:lnTo>
                    <a:lnTo>
                      <a:pt x="196" y="98"/>
                    </a:lnTo>
                    <a:lnTo>
                      <a:pt x="213" y="92"/>
                    </a:lnTo>
                    <a:lnTo>
                      <a:pt x="244" y="83"/>
                    </a:lnTo>
                    <a:lnTo>
                      <a:pt x="273" y="79"/>
                    </a:lnTo>
                    <a:lnTo>
                      <a:pt x="299" y="76"/>
                    </a:lnTo>
                    <a:lnTo>
                      <a:pt x="299" y="76"/>
                    </a:lnTo>
                    <a:lnTo>
                      <a:pt x="309" y="56"/>
                    </a:lnTo>
                    <a:lnTo>
                      <a:pt x="314" y="49"/>
                    </a:lnTo>
                    <a:lnTo>
                      <a:pt x="314" y="49"/>
                    </a:lnTo>
                    <a:lnTo>
                      <a:pt x="288" y="35"/>
                    </a:lnTo>
                    <a:lnTo>
                      <a:pt x="262" y="23"/>
                    </a:lnTo>
                    <a:lnTo>
                      <a:pt x="237" y="14"/>
                    </a:lnTo>
                    <a:lnTo>
                      <a:pt x="210" y="8"/>
                    </a:lnTo>
                    <a:lnTo>
                      <a:pt x="184" y="3"/>
                    </a:lnTo>
                    <a:lnTo>
                      <a:pt x="157" y="2"/>
                    </a:lnTo>
                    <a:lnTo>
                      <a:pt x="133" y="0"/>
                    </a:lnTo>
                    <a:lnTo>
                      <a:pt x="109" y="2"/>
                    </a:lnTo>
                    <a:lnTo>
                      <a:pt x="86" y="3"/>
                    </a:lnTo>
                    <a:lnTo>
                      <a:pt x="65" y="6"/>
                    </a:lnTo>
                    <a:lnTo>
                      <a:pt x="32" y="11"/>
                    </a:lnTo>
                    <a:lnTo>
                      <a:pt x="9" y="17"/>
                    </a:lnTo>
                    <a:lnTo>
                      <a:pt x="1" y="18"/>
                    </a:lnTo>
                    <a:close/>
                  </a:path>
                </a:pathLst>
              </a:custGeom>
              <a:solidFill>
                <a:srgbClr val="7635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9" name="Freeform 106">
                <a:extLst>
                  <a:ext uri="{FF2B5EF4-FFF2-40B4-BE49-F238E27FC236}">
                    <a16:creationId xmlns:a16="http://schemas.microsoft.com/office/drawing/2014/main" id="{A120ECE1-20D2-4D3D-8233-A6C13C3A9AF9}"/>
                  </a:ext>
                </a:extLst>
              </p:cNvPr>
              <p:cNvSpPr>
                <a:spLocks/>
              </p:cNvSpPr>
              <p:nvPr/>
            </p:nvSpPr>
            <p:spPr bwMode="auto">
              <a:xfrm>
                <a:off x="8211952" y="3200058"/>
                <a:ext cx="341313" cy="227013"/>
              </a:xfrm>
              <a:custGeom>
                <a:avLst/>
                <a:gdLst>
                  <a:gd name="T0" fmla="*/ 0 w 215"/>
                  <a:gd name="T1" fmla="*/ 140 h 143"/>
                  <a:gd name="T2" fmla="*/ 0 w 215"/>
                  <a:gd name="T3" fmla="*/ 140 h 143"/>
                  <a:gd name="T4" fmla="*/ 19 w 215"/>
                  <a:gd name="T5" fmla="*/ 143 h 143"/>
                  <a:gd name="T6" fmla="*/ 37 w 215"/>
                  <a:gd name="T7" fmla="*/ 143 h 143"/>
                  <a:gd name="T8" fmla="*/ 55 w 215"/>
                  <a:gd name="T9" fmla="*/ 142 h 143"/>
                  <a:gd name="T10" fmla="*/ 71 w 215"/>
                  <a:gd name="T11" fmla="*/ 137 h 143"/>
                  <a:gd name="T12" fmla="*/ 88 w 215"/>
                  <a:gd name="T13" fmla="*/ 130 h 143"/>
                  <a:gd name="T14" fmla="*/ 103 w 215"/>
                  <a:gd name="T15" fmla="*/ 122 h 143"/>
                  <a:gd name="T16" fmla="*/ 118 w 215"/>
                  <a:gd name="T17" fmla="*/ 111 h 143"/>
                  <a:gd name="T18" fmla="*/ 133 w 215"/>
                  <a:gd name="T19" fmla="*/ 101 h 143"/>
                  <a:gd name="T20" fmla="*/ 147 w 215"/>
                  <a:gd name="T21" fmla="*/ 87 h 143"/>
                  <a:gd name="T22" fmla="*/ 159 w 215"/>
                  <a:gd name="T23" fmla="*/ 75 h 143"/>
                  <a:gd name="T24" fmla="*/ 182 w 215"/>
                  <a:gd name="T25" fmla="*/ 48 h 143"/>
                  <a:gd name="T26" fmla="*/ 200 w 215"/>
                  <a:gd name="T27" fmla="*/ 22 h 143"/>
                  <a:gd name="T28" fmla="*/ 215 w 215"/>
                  <a:gd name="T29" fmla="*/ 0 h 143"/>
                  <a:gd name="T30" fmla="*/ 215 w 215"/>
                  <a:gd name="T31" fmla="*/ 0 h 143"/>
                  <a:gd name="T32" fmla="*/ 189 w 215"/>
                  <a:gd name="T33" fmla="*/ 3 h 143"/>
                  <a:gd name="T34" fmla="*/ 160 w 215"/>
                  <a:gd name="T35" fmla="*/ 7 h 143"/>
                  <a:gd name="T36" fmla="*/ 129 w 215"/>
                  <a:gd name="T37" fmla="*/ 16 h 143"/>
                  <a:gd name="T38" fmla="*/ 112 w 215"/>
                  <a:gd name="T39" fmla="*/ 22 h 143"/>
                  <a:gd name="T40" fmla="*/ 96 w 215"/>
                  <a:gd name="T41" fmla="*/ 28 h 143"/>
                  <a:gd name="T42" fmla="*/ 80 w 215"/>
                  <a:gd name="T43" fmla="*/ 37 h 143"/>
                  <a:gd name="T44" fmla="*/ 64 w 215"/>
                  <a:gd name="T45" fmla="*/ 47 h 143"/>
                  <a:gd name="T46" fmla="*/ 50 w 215"/>
                  <a:gd name="T47" fmla="*/ 57 h 143"/>
                  <a:gd name="T48" fmla="*/ 37 w 215"/>
                  <a:gd name="T49" fmla="*/ 71 h 143"/>
                  <a:gd name="T50" fmla="*/ 25 w 215"/>
                  <a:gd name="T51" fmla="*/ 84 h 143"/>
                  <a:gd name="T52" fmla="*/ 14 w 215"/>
                  <a:gd name="T53" fmla="*/ 101 h 143"/>
                  <a:gd name="T54" fmla="*/ 7 w 215"/>
                  <a:gd name="T55" fmla="*/ 119 h 143"/>
                  <a:gd name="T56" fmla="*/ 0 w 215"/>
                  <a:gd name="T57" fmla="*/ 14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5" h="143">
                    <a:moveTo>
                      <a:pt x="0" y="140"/>
                    </a:moveTo>
                    <a:lnTo>
                      <a:pt x="0" y="140"/>
                    </a:lnTo>
                    <a:lnTo>
                      <a:pt x="19" y="143"/>
                    </a:lnTo>
                    <a:lnTo>
                      <a:pt x="37" y="143"/>
                    </a:lnTo>
                    <a:lnTo>
                      <a:pt x="55" y="142"/>
                    </a:lnTo>
                    <a:lnTo>
                      <a:pt x="71" y="137"/>
                    </a:lnTo>
                    <a:lnTo>
                      <a:pt x="88" y="130"/>
                    </a:lnTo>
                    <a:lnTo>
                      <a:pt x="103" y="122"/>
                    </a:lnTo>
                    <a:lnTo>
                      <a:pt x="118" y="111"/>
                    </a:lnTo>
                    <a:lnTo>
                      <a:pt x="133" y="101"/>
                    </a:lnTo>
                    <a:lnTo>
                      <a:pt x="147" y="87"/>
                    </a:lnTo>
                    <a:lnTo>
                      <a:pt x="159" y="75"/>
                    </a:lnTo>
                    <a:lnTo>
                      <a:pt x="182" y="48"/>
                    </a:lnTo>
                    <a:lnTo>
                      <a:pt x="200" y="22"/>
                    </a:lnTo>
                    <a:lnTo>
                      <a:pt x="215" y="0"/>
                    </a:lnTo>
                    <a:lnTo>
                      <a:pt x="215" y="0"/>
                    </a:lnTo>
                    <a:lnTo>
                      <a:pt x="189" y="3"/>
                    </a:lnTo>
                    <a:lnTo>
                      <a:pt x="160" y="7"/>
                    </a:lnTo>
                    <a:lnTo>
                      <a:pt x="129" y="16"/>
                    </a:lnTo>
                    <a:lnTo>
                      <a:pt x="112" y="22"/>
                    </a:lnTo>
                    <a:lnTo>
                      <a:pt x="96" y="28"/>
                    </a:lnTo>
                    <a:lnTo>
                      <a:pt x="80" y="37"/>
                    </a:lnTo>
                    <a:lnTo>
                      <a:pt x="64" y="47"/>
                    </a:lnTo>
                    <a:lnTo>
                      <a:pt x="50" y="57"/>
                    </a:lnTo>
                    <a:lnTo>
                      <a:pt x="37" y="71"/>
                    </a:lnTo>
                    <a:lnTo>
                      <a:pt x="25" y="84"/>
                    </a:lnTo>
                    <a:lnTo>
                      <a:pt x="14" y="101"/>
                    </a:lnTo>
                    <a:lnTo>
                      <a:pt x="7" y="119"/>
                    </a:lnTo>
                    <a:lnTo>
                      <a:pt x="0" y="140"/>
                    </a:lnTo>
                    <a:close/>
                  </a:path>
                </a:pathLst>
              </a:custGeom>
              <a:solidFill>
                <a:srgbClr val="DA90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01" name="Freeform 32">
              <a:extLst>
                <a:ext uri="{FF2B5EF4-FFF2-40B4-BE49-F238E27FC236}">
                  <a16:creationId xmlns:a16="http://schemas.microsoft.com/office/drawing/2014/main" id="{B525E661-F0F4-4486-830C-BC2BABE84901}"/>
                </a:ext>
              </a:extLst>
            </p:cNvPr>
            <p:cNvSpPr>
              <a:spLocks/>
            </p:cNvSpPr>
            <p:nvPr/>
          </p:nvSpPr>
          <p:spPr bwMode="auto">
            <a:xfrm>
              <a:off x="8022460" y="2907860"/>
              <a:ext cx="103321" cy="169070"/>
            </a:xfrm>
            <a:custGeom>
              <a:avLst/>
              <a:gdLst>
                <a:gd name="T0" fmla="*/ 26 w 44"/>
                <a:gd name="T1" fmla="*/ 0 h 72"/>
                <a:gd name="T2" fmla="*/ 26 w 44"/>
                <a:gd name="T3" fmla="*/ 0 h 72"/>
                <a:gd name="T4" fmla="*/ 22 w 44"/>
                <a:gd name="T5" fmla="*/ 0 h 72"/>
                <a:gd name="T6" fmla="*/ 16 w 44"/>
                <a:gd name="T7" fmla="*/ 2 h 72"/>
                <a:gd name="T8" fmla="*/ 8 w 44"/>
                <a:gd name="T9" fmla="*/ 8 h 72"/>
                <a:gd name="T10" fmla="*/ 2 w 44"/>
                <a:gd name="T11" fmla="*/ 20 h 72"/>
                <a:gd name="T12" fmla="*/ 0 w 44"/>
                <a:gd name="T13" fmla="*/ 34 h 72"/>
                <a:gd name="T14" fmla="*/ 0 w 44"/>
                <a:gd name="T15" fmla="*/ 34 h 72"/>
                <a:gd name="T16" fmla="*/ 0 w 44"/>
                <a:gd name="T17" fmla="*/ 48 h 72"/>
                <a:gd name="T18" fmla="*/ 4 w 44"/>
                <a:gd name="T19" fmla="*/ 60 h 72"/>
                <a:gd name="T20" fmla="*/ 10 w 44"/>
                <a:gd name="T21" fmla="*/ 68 h 72"/>
                <a:gd name="T22" fmla="*/ 14 w 44"/>
                <a:gd name="T23" fmla="*/ 70 h 72"/>
                <a:gd name="T24" fmla="*/ 18 w 44"/>
                <a:gd name="T25" fmla="*/ 72 h 72"/>
                <a:gd name="T26" fmla="*/ 18 w 44"/>
                <a:gd name="T27" fmla="*/ 72 h 72"/>
                <a:gd name="T28" fmla="*/ 22 w 44"/>
                <a:gd name="T29" fmla="*/ 72 h 72"/>
                <a:gd name="T30" fmla="*/ 28 w 44"/>
                <a:gd name="T31" fmla="*/ 70 h 72"/>
                <a:gd name="T32" fmla="*/ 36 w 44"/>
                <a:gd name="T33" fmla="*/ 64 h 72"/>
                <a:gd name="T34" fmla="*/ 42 w 44"/>
                <a:gd name="T35" fmla="*/ 52 h 72"/>
                <a:gd name="T36" fmla="*/ 44 w 44"/>
                <a:gd name="T37" fmla="*/ 38 h 72"/>
                <a:gd name="T38" fmla="*/ 44 w 44"/>
                <a:gd name="T39" fmla="*/ 38 h 72"/>
                <a:gd name="T40" fmla="*/ 44 w 44"/>
                <a:gd name="T41" fmla="*/ 24 h 72"/>
                <a:gd name="T42" fmla="*/ 40 w 44"/>
                <a:gd name="T43" fmla="*/ 12 h 72"/>
                <a:gd name="T44" fmla="*/ 34 w 44"/>
                <a:gd name="T45" fmla="*/ 4 h 72"/>
                <a:gd name="T46" fmla="*/ 30 w 44"/>
                <a:gd name="T47" fmla="*/ 0 h 72"/>
                <a:gd name="T48" fmla="*/ 26 w 44"/>
                <a:gd name="T49" fmla="*/ 0 h 72"/>
                <a:gd name="T50" fmla="*/ 26 w 44"/>
                <a:gd name="T5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72">
                  <a:moveTo>
                    <a:pt x="26" y="0"/>
                  </a:moveTo>
                  <a:lnTo>
                    <a:pt x="26" y="0"/>
                  </a:lnTo>
                  <a:lnTo>
                    <a:pt x="22" y="0"/>
                  </a:lnTo>
                  <a:lnTo>
                    <a:pt x="16" y="2"/>
                  </a:lnTo>
                  <a:lnTo>
                    <a:pt x="8" y="8"/>
                  </a:lnTo>
                  <a:lnTo>
                    <a:pt x="2" y="20"/>
                  </a:lnTo>
                  <a:lnTo>
                    <a:pt x="0" y="34"/>
                  </a:lnTo>
                  <a:lnTo>
                    <a:pt x="0" y="34"/>
                  </a:lnTo>
                  <a:lnTo>
                    <a:pt x="0" y="48"/>
                  </a:lnTo>
                  <a:lnTo>
                    <a:pt x="4" y="60"/>
                  </a:lnTo>
                  <a:lnTo>
                    <a:pt x="10" y="68"/>
                  </a:lnTo>
                  <a:lnTo>
                    <a:pt x="14" y="70"/>
                  </a:lnTo>
                  <a:lnTo>
                    <a:pt x="18" y="72"/>
                  </a:lnTo>
                  <a:lnTo>
                    <a:pt x="18" y="72"/>
                  </a:lnTo>
                  <a:lnTo>
                    <a:pt x="22" y="72"/>
                  </a:lnTo>
                  <a:lnTo>
                    <a:pt x="28" y="70"/>
                  </a:lnTo>
                  <a:lnTo>
                    <a:pt x="36" y="64"/>
                  </a:lnTo>
                  <a:lnTo>
                    <a:pt x="42" y="52"/>
                  </a:lnTo>
                  <a:lnTo>
                    <a:pt x="44" y="38"/>
                  </a:lnTo>
                  <a:lnTo>
                    <a:pt x="44" y="38"/>
                  </a:lnTo>
                  <a:lnTo>
                    <a:pt x="44" y="24"/>
                  </a:lnTo>
                  <a:lnTo>
                    <a:pt x="40" y="12"/>
                  </a:lnTo>
                  <a:lnTo>
                    <a:pt x="34" y="4"/>
                  </a:lnTo>
                  <a:lnTo>
                    <a:pt x="30" y="0"/>
                  </a:lnTo>
                  <a:lnTo>
                    <a:pt x="26" y="0"/>
                  </a:lnTo>
                  <a:lnTo>
                    <a:pt x="26"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2" name="Freeform 33">
              <a:extLst>
                <a:ext uri="{FF2B5EF4-FFF2-40B4-BE49-F238E27FC236}">
                  <a16:creationId xmlns:a16="http://schemas.microsoft.com/office/drawing/2014/main" id="{FCCA0181-DD8C-4F89-A96E-13D2BFFB137D}"/>
                </a:ext>
              </a:extLst>
            </p:cNvPr>
            <p:cNvSpPr>
              <a:spLocks/>
            </p:cNvSpPr>
            <p:nvPr/>
          </p:nvSpPr>
          <p:spPr bwMode="auto">
            <a:xfrm>
              <a:off x="8379386" y="2936039"/>
              <a:ext cx="98624" cy="173766"/>
            </a:xfrm>
            <a:custGeom>
              <a:avLst/>
              <a:gdLst>
                <a:gd name="T0" fmla="*/ 26 w 42"/>
                <a:gd name="T1" fmla="*/ 0 h 74"/>
                <a:gd name="T2" fmla="*/ 26 w 42"/>
                <a:gd name="T3" fmla="*/ 0 h 74"/>
                <a:gd name="T4" fmla="*/ 20 w 42"/>
                <a:gd name="T5" fmla="*/ 2 h 74"/>
                <a:gd name="T6" fmla="*/ 16 w 42"/>
                <a:gd name="T7" fmla="*/ 2 h 74"/>
                <a:gd name="T8" fmla="*/ 8 w 42"/>
                <a:gd name="T9" fmla="*/ 10 h 74"/>
                <a:gd name="T10" fmla="*/ 4 w 42"/>
                <a:gd name="T11" fmla="*/ 22 h 74"/>
                <a:gd name="T12" fmla="*/ 0 w 42"/>
                <a:gd name="T13" fmla="*/ 36 h 74"/>
                <a:gd name="T14" fmla="*/ 0 w 42"/>
                <a:gd name="T15" fmla="*/ 36 h 74"/>
                <a:gd name="T16" fmla="*/ 0 w 42"/>
                <a:gd name="T17" fmla="*/ 50 h 74"/>
                <a:gd name="T18" fmla="*/ 4 w 42"/>
                <a:gd name="T19" fmla="*/ 62 h 74"/>
                <a:gd name="T20" fmla="*/ 10 w 42"/>
                <a:gd name="T21" fmla="*/ 70 h 74"/>
                <a:gd name="T22" fmla="*/ 14 w 42"/>
                <a:gd name="T23" fmla="*/ 72 h 74"/>
                <a:gd name="T24" fmla="*/ 18 w 42"/>
                <a:gd name="T25" fmla="*/ 74 h 74"/>
                <a:gd name="T26" fmla="*/ 18 w 42"/>
                <a:gd name="T27" fmla="*/ 74 h 74"/>
                <a:gd name="T28" fmla="*/ 22 w 42"/>
                <a:gd name="T29" fmla="*/ 74 h 74"/>
                <a:gd name="T30" fmla="*/ 26 w 42"/>
                <a:gd name="T31" fmla="*/ 72 h 74"/>
                <a:gd name="T32" fmla="*/ 34 w 42"/>
                <a:gd name="T33" fmla="*/ 64 h 74"/>
                <a:gd name="T34" fmla="*/ 40 w 42"/>
                <a:gd name="T35" fmla="*/ 54 h 74"/>
                <a:gd name="T36" fmla="*/ 42 w 42"/>
                <a:gd name="T37" fmla="*/ 40 h 74"/>
                <a:gd name="T38" fmla="*/ 42 w 42"/>
                <a:gd name="T39" fmla="*/ 40 h 74"/>
                <a:gd name="T40" fmla="*/ 42 w 42"/>
                <a:gd name="T41" fmla="*/ 26 h 74"/>
                <a:gd name="T42" fmla="*/ 40 w 42"/>
                <a:gd name="T43" fmla="*/ 14 h 74"/>
                <a:gd name="T44" fmla="*/ 34 w 42"/>
                <a:gd name="T45" fmla="*/ 4 h 74"/>
                <a:gd name="T46" fmla="*/ 30 w 42"/>
                <a:gd name="T47" fmla="*/ 2 h 74"/>
                <a:gd name="T48" fmla="*/ 26 w 42"/>
                <a:gd name="T49" fmla="*/ 0 h 74"/>
                <a:gd name="T50" fmla="*/ 26 w 42"/>
                <a:gd name="T5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74">
                  <a:moveTo>
                    <a:pt x="26" y="0"/>
                  </a:moveTo>
                  <a:lnTo>
                    <a:pt x="26" y="0"/>
                  </a:lnTo>
                  <a:lnTo>
                    <a:pt x="20" y="2"/>
                  </a:lnTo>
                  <a:lnTo>
                    <a:pt x="16" y="2"/>
                  </a:lnTo>
                  <a:lnTo>
                    <a:pt x="8" y="10"/>
                  </a:lnTo>
                  <a:lnTo>
                    <a:pt x="4" y="22"/>
                  </a:lnTo>
                  <a:lnTo>
                    <a:pt x="0" y="36"/>
                  </a:lnTo>
                  <a:lnTo>
                    <a:pt x="0" y="36"/>
                  </a:lnTo>
                  <a:lnTo>
                    <a:pt x="0" y="50"/>
                  </a:lnTo>
                  <a:lnTo>
                    <a:pt x="4" y="62"/>
                  </a:lnTo>
                  <a:lnTo>
                    <a:pt x="10" y="70"/>
                  </a:lnTo>
                  <a:lnTo>
                    <a:pt x="14" y="72"/>
                  </a:lnTo>
                  <a:lnTo>
                    <a:pt x="18" y="74"/>
                  </a:lnTo>
                  <a:lnTo>
                    <a:pt x="18" y="74"/>
                  </a:lnTo>
                  <a:lnTo>
                    <a:pt x="22" y="74"/>
                  </a:lnTo>
                  <a:lnTo>
                    <a:pt x="26" y="72"/>
                  </a:lnTo>
                  <a:lnTo>
                    <a:pt x="34" y="64"/>
                  </a:lnTo>
                  <a:lnTo>
                    <a:pt x="40" y="54"/>
                  </a:lnTo>
                  <a:lnTo>
                    <a:pt x="42" y="40"/>
                  </a:lnTo>
                  <a:lnTo>
                    <a:pt x="42" y="40"/>
                  </a:lnTo>
                  <a:lnTo>
                    <a:pt x="42" y="26"/>
                  </a:lnTo>
                  <a:lnTo>
                    <a:pt x="40" y="14"/>
                  </a:lnTo>
                  <a:lnTo>
                    <a:pt x="34" y="4"/>
                  </a:lnTo>
                  <a:lnTo>
                    <a:pt x="30" y="2"/>
                  </a:lnTo>
                  <a:lnTo>
                    <a:pt x="26" y="0"/>
                  </a:lnTo>
                  <a:lnTo>
                    <a:pt x="26"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3" name="Freeform 34">
              <a:extLst>
                <a:ext uri="{FF2B5EF4-FFF2-40B4-BE49-F238E27FC236}">
                  <a16:creationId xmlns:a16="http://schemas.microsoft.com/office/drawing/2014/main" id="{0D1EB5B8-4B9D-41D0-9EEE-99F33FDB0E34}"/>
                </a:ext>
              </a:extLst>
            </p:cNvPr>
            <p:cNvSpPr>
              <a:spLocks/>
            </p:cNvSpPr>
            <p:nvPr/>
          </p:nvSpPr>
          <p:spPr bwMode="auto">
            <a:xfrm>
              <a:off x="8041246" y="2907860"/>
              <a:ext cx="70446" cy="140892"/>
            </a:xfrm>
            <a:custGeom>
              <a:avLst/>
              <a:gdLst>
                <a:gd name="T0" fmla="*/ 30 w 30"/>
                <a:gd name="T1" fmla="*/ 32 h 60"/>
                <a:gd name="T2" fmla="*/ 30 w 30"/>
                <a:gd name="T3" fmla="*/ 32 h 60"/>
                <a:gd name="T4" fmla="*/ 26 w 30"/>
                <a:gd name="T5" fmla="*/ 44 h 60"/>
                <a:gd name="T6" fmla="*/ 22 w 30"/>
                <a:gd name="T7" fmla="*/ 52 h 60"/>
                <a:gd name="T8" fmla="*/ 18 w 30"/>
                <a:gd name="T9" fmla="*/ 58 h 60"/>
                <a:gd name="T10" fmla="*/ 12 w 30"/>
                <a:gd name="T11" fmla="*/ 60 h 60"/>
                <a:gd name="T12" fmla="*/ 12 w 30"/>
                <a:gd name="T13" fmla="*/ 60 h 60"/>
                <a:gd name="T14" fmla="*/ 6 w 30"/>
                <a:gd name="T15" fmla="*/ 58 h 60"/>
                <a:gd name="T16" fmla="*/ 2 w 30"/>
                <a:gd name="T17" fmla="*/ 50 h 60"/>
                <a:gd name="T18" fmla="*/ 0 w 30"/>
                <a:gd name="T19" fmla="*/ 40 h 60"/>
                <a:gd name="T20" fmla="*/ 0 w 30"/>
                <a:gd name="T21" fmla="*/ 28 h 60"/>
                <a:gd name="T22" fmla="*/ 0 w 30"/>
                <a:gd name="T23" fmla="*/ 28 h 60"/>
                <a:gd name="T24" fmla="*/ 2 w 30"/>
                <a:gd name="T25" fmla="*/ 16 h 60"/>
                <a:gd name="T26" fmla="*/ 6 w 30"/>
                <a:gd name="T27" fmla="*/ 8 h 60"/>
                <a:gd name="T28" fmla="*/ 12 w 30"/>
                <a:gd name="T29" fmla="*/ 2 h 60"/>
                <a:gd name="T30" fmla="*/ 18 w 30"/>
                <a:gd name="T31" fmla="*/ 0 h 60"/>
                <a:gd name="T32" fmla="*/ 18 w 30"/>
                <a:gd name="T33" fmla="*/ 0 h 60"/>
                <a:gd name="T34" fmla="*/ 24 w 30"/>
                <a:gd name="T35" fmla="*/ 2 h 60"/>
                <a:gd name="T36" fmla="*/ 28 w 30"/>
                <a:gd name="T37" fmla="*/ 10 h 60"/>
                <a:gd name="T38" fmla="*/ 30 w 30"/>
                <a:gd name="T39" fmla="*/ 20 h 60"/>
                <a:gd name="T40" fmla="*/ 30 w 30"/>
                <a:gd name="T41"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0">
                  <a:moveTo>
                    <a:pt x="30" y="32"/>
                  </a:moveTo>
                  <a:lnTo>
                    <a:pt x="30" y="32"/>
                  </a:lnTo>
                  <a:lnTo>
                    <a:pt x="26" y="44"/>
                  </a:lnTo>
                  <a:lnTo>
                    <a:pt x="22" y="52"/>
                  </a:lnTo>
                  <a:lnTo>
                    <a:pt x="18" y="58"/>
                  </a:lnTo>
                  <a:lnTo>
                    <a:pt x="12" y="60"/>
                  </a:lnTo>
                  <a:lnTo>
                    <a:pt x="12" y="60"/>
                  </a:lnTo>
                  <a:lnTo>
                    <a:pt x="6" y="58"/>
                  </a:lnTo>
                  <a:lnTo>
                    <a:pt x="2" y="50"/>
                  </a:lnTo>
                  <a:lnTo>
                    <a:pt x="0" y="40"/>
                  </a:lnTo>
                  <a:lnTo>
                    <a:pt x="0" y="28"/>
                  </a:lnTo>
                  <a:lnTo>
                    <a:pt x="0" y="28"/>
                  </a:lnTo>
                  <a:lnTo>
                    <a:pt x="2" y="16"/>
                  </a:lnTo>
                  <a:lnTo>
                    <a:pt x="6" y="8"/>
                  </a:lnTo>
                  <a:lnTo>
                    <a:pt x="12" y="2"/>
                  </a:lnTo>
                  <a:lnTo>
                    <a:pt x="18" y="0"/>
                  </a:lnTo>
                  <a:lnTo>
                    <a:pt x="18" y="0"/>
                  </a:lnTo>
                  <a:lnTo>
                    <a:pt x="24" y="2"/>
                  </a:lnTo>
                  <a:lnTo>
                    <a:pt x="28" y="10"/>
                  </a:lnTo>
                  <a:lnTo>
                    <a:pt x="30" y="20"/>
                  </a:lnTo>
                  <a:lnTo>
                    <a:pt x="30" y="32"/>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5" name="Freeform 38">
              <a:extLst>
                <a:ext uri="{FF2B5EF4-FFF2-40B4-BE49-F238E27FC236}">
                  <a16:creationId xmlns:a16="http://schemas.microsoft.com/office/drawing/2014/main" id="{983EFDFC-DE1F-4B23-9E1C-6CB521814CAA}"/>
                </a:ext>
              </a:extLst>
            </p:cNvPr>
            <p:cNvSpPr>
              <a:spLocks/>
            </p:cNvSpPr>
            <p:nvPr/>
          </p:nvSpPr>
          <p:spPr bwMode="auto">
            <a:xfrm>
              <a:off x="8398171" y="2940735"/>
              <a:ext cx="70446" cy="140892"/>
            </a:xfrm>
            <a:custGeom>
              <a:avLst/>
              <a:gdLst>
                <a:gd name="T0" fmla="*/ 28 w 30"/>
                <a:gd name="T1" fmla="*/ 32 h 60"/>
                <a:gd name="T2" fmla="*/ 28 w 30"/>
                <a:gd name="T3" fmla="*/ 32 h 60"/>
                <a:gd name="T4" fmla="*/ 26 w 30"/>
                <a:gd name="T5" fmla="*/ 44 h 60"/>
                <a:gd name="T6" fmla="*/ 22 w 30"/>
                <a:gd name="T7" fmla="*/ 52 h 60"/>
                <a:gd name="T8" fmla="*/ 18 w 30"/>
                <a:gd name="T9" fmla="*/ 58 h 60"/>
                <a:gd name="T10" fmla="*/ 12 w 30"/>
                <a:gd name="T11" fmla="*/ 60 h 60"/>
                <a:gd name="T12" fmla="*/ 12 w 30"/>
                <a:gd name="T13" fmla="*/ 60 h 60"/>
                <a:gd name="T14" fmla="*/ 6 w 30"/>
                <a:gd name="T15" fmla="*/ 58 h 60"/>
                <a:gd name="T16" fmla="*/ 2 w 30"/>
                <a:gd name="T17" fmla="*/ 50 h 60"/>
                <a:gd name="T18" fmla="*/ 0 w 30"/>
                <a:gd name="T19" fmla="*/ 40 h 60"/>
                <a:gd name="T20" fmla="*/ 0 w 30"/>
                <a:gd name="T21" fmla="*/ 28 h 60"/>
                <a:gd name="T22" fmla="*/ 0 w 30"/>
                <a:gd name="T23" fmla="*/ 28 h 60"/>
                <a:gd name="T24" fmla="*/ 2 w 30"/>
                <a:gd name="T25" fmla="*/ 16 h 60"/>
                <a:gd name="T26" fmla="*/ 6 w 30"/>
                <a:gd name="T27" fmla="*/ 8 h 60"/>
                <a:gd name="T28" fmla="*/ 12 w 30"/>
                <a:gd name="T29" fmla="*/ 2 h 60"/>
                <a:gd name="T30" fmla="*/ 18 w 30"/>
                <a:gd name="T31" fmla="*/ 0 h 60"/>
                <a:gd name="T32" fmla="*/ 18 w 30"/>
                <a:gd name="T33" fmla="*/ 0 h 60"/>
                <a:gd name="T34" fmla="*/ 24 w 30"/>
                <a:gd name="T35" fmla="*/ 2 h 60"/>
                <a:gd name="T36" fmla="*/ 28 w 30"/>
                <a:gd name="T37" fmla="*/ 10 h 60"/>
                <a:gd name="T38" fmla="*/ 30 w 30"/>
                <a:gd name="T39" fmla="*/ 20 h 60"/>
                <a:gd name="T40" fmla="*/ 28 w 30"/>
                <a:gd name="T41"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0">
                  <a:moveTo>
                    <a:pt x="28" y="32"/>
                  </a:moveTo>
                  <a:lnTo>
                    <a:pt x="28" y="32"/>
                  </a:lnTo>
                  <a:lnTo>
                    <a:pt x="26" y="44"/>
                  </a:lnTo>
                  <a:lnTo>
                    <a:pt x="22" y="52"/>
                  </a:lnTo>
                  <a:lnTo>
                    <a:pt x="18" y="58"/>
                  </a:lnTo>
                  <a:lnTo>
                    <a:pt x="12" y="60"/>
                  </a:lnTo>
                  <a:lnTo>
                    <a:pt x="12" y="60"/>
                  </a:lnTo>
                  <a:lnTo>
                    <a:pt x="6" y="58"/>
                  </a:lnTo>
                  <a:lnTo>
                    <a:pt x="2" y="50"/>
                  </a:lnTo>
                  <a:lnTo>
                    <a:pt x="0" y="40"/>
                  </a:lnTo>
                  <a:lnTo>
                    <a:pt x="0" y="28"/>
                  </a:lnTo>
                  <a:lnTo>
                    <a:pt x="0" y="28"/>
                  </a:lnTo>
                  <a:lnTo>
                    <a:pt x="2" y="16"/>
                  </a:lnTo>
                  <a:lnTo>
                    <a:pt x="6" y="8"/>
                  </a:lnTo>
                  <a:lnTo>
                    <a:pt x="12" y="2"/>
                  </a:lnTo>
                  <a:lnTo>
                    <a:pt x="18" y="0"/>
                  </a:lnTo>
                  <a:lnTo>
                    <a:pt x="18" y="0"/>
                  </a:lnTo>
                  <a:lnTo>
                    <a:pt x="24" y="2"/>
                  </a:lnTo>
                  <a:lnTo>
                    <a:pt x="28" y="10"/>
                  </a:lnTo>
                  <a:lnTo>
                    <a:pt x="30" y="20"/>
                  </a:lnTo>
                  <a:lnTo>
                    <a:pt x="28" y="32"/>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6" name="Freeform 124">
              <a:extLst>
                <a:ext uri="{FF2B5EF4-FFF2-40B4-BE49-F238E27FC236}">
                  <a16:creationId xmlns:a16="http://schemas.microsoft.com/office/drawing/2014/main" id="{C37F06A1-4647-412C-BDA4-867DE59B0AE2}"/>
                </a:ext>
              </a:extLst>
            </p:cNvPr>
            <p:cNvSpPr>
              <a:spLocks/>
            </p:cNvSpPr>
            <p:nvPr/>
          </p:nvSpPr>
          <p:spPr bwMode="auto">
            <a:xfrm>
              <a:off x="8108201" y="3574139"/>
              <a:ext cx="247241" cy="292511"/>
            </a:xfrm>
            <a:custGeom>
              <a:avLst/>
              <a:gdLst>
                <a:gd name="T0" fmla="*/ 130 w 142"/>
                <a:gd name="T1" fmla="*/ 98 h 168"/>
                <a:gd name="T2" fmla="*/ 16 w 142"/>
                <a:gd name="T3" fmla="*/ 0 h 168"/>
                <a:gd name="T4" fmla="*/ 0 w 142"/>
                <a:gd name="T5" fmla="*/ 64 h 168"/>
                <a:gd name="T6" fmla="*/ 142 w 142"/>
                <a:gd name="T7" fmla="*/ 168 h 168"/>
                <a:gd name="T8" fmla="*/ 130 w 142"/>
                <a:gd name="T9" fmla="*/ 98 h 168"/>
              </a:gdLst>
              <a:ahLst/>
              <a:cxnLst>
                <a:cxn ang="0">
                  <a:pos x="T0" y="T1"/>
                </a:cxn>
                <a:cxn ang="0">
                  <a:pos x="T2" y="T3"/>
                </a:cxn>
                <a:cxn ang="0">
                  <a:pos x="T4" y="T5"/>
                </a:cxn>
                <a:cxn ang="0">
                  <a:pos x="T6" y="T7"/>
                </a:cxn>
                <a:cxn ang="0">
                  <a:pos x="T8" y="T9"/>
                </a:cxn>
              </a:cxnLst>
              <a:rect l="0" t="0" r="r" b="b"/>
              <a:pathLst>
                <a:path w="142" h="168">
                  <a:moveTo>
                    <a:pt x="130" y="98"/>
                  </a:moveTo>
                  <a:lnTo>
                    <a:pt x="16" y="0"/>
                  </a:lnTo>
                  <a:lnTo>
                    <a:pt x="0" y="64"/>
                  </a:lnTo>
                  <a:lnTo>
                    <a:pt x="142" y="168"/>
                  </a:lnTo>
                  <a:lnTo>
                    <a:pt x="130" y="98"/>
                  </a:lnTo>
                  <a:close/>
                </a:path>
              </a:pathLst>
            </a:custGeom>
            <a:solidFill>
              <a:srgbClr val="51A1D2"/>
            </a:solidFill>
            <a:ln>
              <a:noFill/>
            </a:ln>
          </p:spPr>
          <p:txBody>
            <a:bodyPr vert="horz" wrap="square" lIns="91440" tIns="45720" rIns="91440" bIns="45720" numCol="1" anchor="t" anchorCtr="0" compatLnSpc="1">
              <a:prstTxWarp prst="textNoShape">
                <a:avLst/>
              </a:prstTxWarp>
            </a:bodyPr>
            <a:lstStyle/>
            <a:p>
              <a:endParaRPr lang="en-AU"/>
            </a:p>
          </p:txBody>
        </p:sp>
        <p:sp>
          <p:nvSpPr>
            <p:cNvPr id="107" name="Freeform 106">
              <a:extLst>
                <a:ext uri="{FF2B5EF4-FFF2-40B4-BE49-F238E27FC236}">
                  <a16:creationId xmlns:a16="http://schemas.microsoft.com/office/drawing/2014/main" id="{4721E010-2A1F-4F4A-B4E7-B701E01E7873}"/>
                </a:ext>
              </a:extLst>
            </p:cNvPr>
            <p:cNvSpPr>
              <a:spLocks/>
            </p:cNvSpPr>
            <p:nvPr/>
          </p:nvSpPr>
          <p:spPr bwMode="auto">
            <a:xfrm>
              <a:off x="8078603" y="3675277"/>
              <a:ext cx="219383" cy="59199"/>
            </a:xfrm>
            <a:custGeom>
              <a:avLst/>
              <a:gdLst>
                <a:gd name="T0" fmla="*/ 126 w 126"/>
                <a:gd name="T1" fmla="*/ 20 h 34"/>
                <a:gd name="T2" fmla="*/ 126 w 126"/>
                <a:gd name="T3" fmla="*/ 20 h 34"/>
                <a:gd name="T4" fmla="*/ 126 w 126"/>
                <a:gd name="T5" fmla="*/ 26 h 34"/>
                <a:gd name="T6" fmla="*/ 122 w 126"/>
                <a:gd name="T7" fmla="*/ 30 h 34"/>
                <a:gd name="T8" fmla="*/ 118 w 126"/>
                <a:gd name="T9" fmla="*/ 34 h 34"/>
                <a:gd name="T10" fmla="*/ 112 w 126"/>
                <a:gd name="T11" fmla="*/ 34 h 34"/>
                <a:gd name="T12" fmla="*/ 12 w 126"/>
                <a:gd name="T13" fmla="*/ 30 h 34"/>
                <a:gd name="T14" fmla="*/ 12 w 126"/>
                <a:gd name="T15" fmla="*/ 30 h 34"/>
                <a:gd name="T16" fmla="*/ 8 w 126"/>
                <a:gd name="T17" fmla="*/ 28 h 34"/>
                <a:gd name="T18" fmla="*/ 4 w 126"/>
                <a:gd name="T19" fmla="*/ 24 h 34"/>
                <a:gd name="T20" fmla="*/ 0 w 126"/>
                <a:gd name="T21" fmla="*/ 20 h 34"/>
                <a:gd name="T22" fmla="*/ 0 w 126"/>
                <a:gd name="T23" fmla="*/ 14 h 34"/>
                <a:gd name="T24" fmla="*/ 0 w 126"/>
                <a:gd name="T25" fmla="*/ 14 h 34"/>
                <a:gd name="T26" fmla="*/ 2 w 126"/>
                <a:gd name="T27" fmla="*/ 8 h 34"/>
                <a:gd name="T28" fmla="*/ 4 w 126"/>
                <a:gd name="T29" fmla="*/ 4 h 34"/>
                <a:gd name="T30" fmla="*/ 8 w 126"/>
                <a:gd name="T31" fmla="*/ 0 h 34"/>
                <a:gd name="T32" fmla="*/ 14 w 126"/>
                <a:gd name="T33" fmla="*/ 0 h 34"/>
                <a:gd name="T34" fmla="*/ 114 w 126"/>
                <a:gd name="T35" fmla="*/ 4 h 34"/>
                <a:gd name="T36" fmla="*/ 114 w 126"/>
                <a:gd name="T37" fmla="*/ 4 h 34"/>
                <a:gd name="T38" fmla="*/ 120 w 126"/>
                <a:gd name="T39" fmla="*/ 6 h 34"/>
                <a:gd name="T40" fmla="*/ 124 w 126"/>
                <a:gd name="T41" fmla="*/ 10 h 34"/>
                <a:gd name="T42" fmla="*/ 126 w 126"/>
                <a:gd name="T43" fmla="*/ 14 h 34"/>
                <a:gd name="T44" fmla="*/ 126 w 126"/>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34">
                  <a:moveTo>
                    <a:pt x="126" y="20"/>
                  </a:moveTo>
                  <a:lnTo>
                    <a:pt x="126" y="20"/>
                  </a:lnTo>
                  <a:lnTo>
                    <a:pt x="126" y="26"/>
                  </a:lnTo>
                  <a:lnTo>
                    <a:pt x="122" y="30"/>
                  </a:lnTo>
                  <a:lnTo>
                    <a:pt x="118" y="34"/>
                  </a:lnTo>
                  <a:lnTo>
                    <a:pt x="112" y="34"/>
                  </a:lnTo>
                  <a:lnTo>
                    <a:pt x="12" y="30"/>
                  </a:lnTo>
                  <a:lnTo>
                    <a:pt x="12" y="30"/>
                  </a:lnTo>
                  <a:lnTo>
                    <a:pt x="8" y="28"/>
                  </a:lnTo>
                  <a:lnTo>
                    <a:pt x="4" y="24"/>
                  </a:lnTo>
                  <a:lnTo>
                    <a:pt x="0" y="20"/>
                  </a:lnTo>
                  <a:lnTo>
                    <a:pt x="0" y="14"/>
                  </a:lnTo>
                  <a:lnTo>
                    <a:pt x="0" y="14"/>
                  </a:lnTo>
                  <a:lnTo>
                    <a:pt x="2" y="8"/>
                  </a:lnTo>
                  <a:lnTo>
                    <a:pt x="4" y="4"/>
                  </a:lnTo>
                  <a:lnTo>
                    <a:pt x="8" y="0"/>
                  </a:lnTo>
                  <a:lnTo>
                    <a:pt x="14" y="0"/>
                  </a:lnTo>
                  <a:lnTo>
                    <a:pt x="114" y="4"/>
                  </a:lnTo>
                  <a:lnTo>
                    <a:pt x="114" y="4"/>
                  </a:lnTo>
                  <a:lnTo>
                    <a:pt x="120" y="6"/>
                  </a:lnTo>
                  <a:lnTo>
                    <a:pt x="124" y="10"/>
                  </a:lnTo>
                  <a:lnTo>
                    <a:pt x="126" y="14"/>
                  </a:lnTo>
                  <a:lnTo>
                    <a:pt x="126" y="20"/>
                  </a:lnTo>
                  <a:close/>
                </a:path>
              </a:pathLst>
            </a:custGeom>
            <a:solidFill>
              <a:srgbClr val="FAA8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8" name="Freeform 108">
              <a:extLst>
                <a:ext uri="{FF2B5EF4-FFF2-40B4-BE49-F238E27FC236}">
                  <a16:creationId xmlns:a16="http://schemas.microsoft.com/office/drawing/2014/main" id="{9C2CFFC2-3B45-4A6B-B1B2-0CDF57FA4DE0}"/>
                </a:ext>
              </a:extLst>
            </p:cNvPr>
            <p:cNvSpPr>
              <a:spLocks/>
            </p:cNvSpPr>
            <p:nvPr/>
          </p:nvSpPr>
          <p:spPr bwMode="auto">
            <a:xfrm>
              <a:off x="8109943" y="3685724"/>
              <a:ext cx="66163" cy="34823"/>
            </a:xfrm>
            <a:custGeom>
              <a:avLst/>
              <a:gdLst>
                <a:gd name="T0" fmla="*/ 38 w 38"/>
                <a:gd name="T1" fmla="*/ 12 h 20"/>
                <a:gd name="T2" fmla="*/ 38 w 38"/>
                <a:gd name="T3" fmla="*/ 12 h 20"/>
                <a:gd name="T4" fmla="*/ 36 w 38"/>
                <a:gd name="T5" fmla="*/ 18 h 20"/>
                <a:gd name="T6" fmla="*/ 34 w 38"/>
                <a:gd name="T7" fmla="*/ 20 h 20"/>
                <a:gd name="T8" fmla="*/ 2 w 38"/>
                <a:gd name="T9" fmla="*/ 18 h 20"/>
                <a:gd name="T10" fmla="*/ 2 w 38"/>
                <a:gd name="T11" fmla="*/ 18 h 20"/>
                <a:gd name="T12" fmla="*/ 0 w 38"/>
                <a:gd name="T13" fmla="*/ 16 h 20"/>
                <a:gd name="T14" fmla="*/ 0 w 38"/>
                <a:gd name="T15" fmla="*/ 10 h 20"/>
                <a:gd name="T16" fmla="*/ 0 w 38"/>
                <a:gd name="T17" fmla="*/ 10 h 20"/>
                <a:gd name="T18" fmla="*/ 0 w 38"/>
                <a:gd name="T19" fmla="*/ 2 h 20"/>
                <a:gd name="T20" fmla="*/ 4 w 38"/>
                <a:gd name="T21" fmla="*/ 0 h 20"/>
                <a:gd name="T22" fmla="*/ 34 w 38"/>
                <a:gd name="T23" fmla="*/ 2 h 20"/>
                <a:gd name="T24" fmla="*/ 34 w 38"/>
                <a:gd name="T25" fmla="*/ 2 h 20"/>
                <a:gd name="T26" fmla="*/ 38 w 38"/>
                <a:gd name="T27" fmla="*/ 4 h 20"/>
                <a:gd name="T28" fmla="*/ 38 w 38"/>
                <a:gd name="T29"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20">
                  <a:moveTo>
                    <a:pt x="38" y="12"/>
                  </a:moveTo>
                  <a:lnTo>
                    <a:pt x="38" y="12"/>
                  </a:lnTo>
                  <a:lnTo>
                    <a:pt x="36" y="18"/>
                  </a:lnTo>
                  <a:lnTo>
                    <a:pt x="34" y="20"/>
                  </a:lnTo>
                  <a:lnTo>
                    <a:pt x="2" y="18"/>
                  </a:lnTo>
                  <a:lnTo>
                    <a:pt x="2" y="18"/>
                  </a:lnTo>
                  <a:lnTo>
                    <a:pt x="0" y="16"/>
                  </a:lnTo>
                  <a:lnTo>
                    <a:pt x="0" y="10"/>
                  </a:lnTo>
                  <a:lnTo>
                    <a:pt x="0" y="10"/>
                  </a:lnTo>
                  <a:lnTo>
                    <a:pt x="0" y="2"/>
                  </a:lnTo>
                  <a:lnTo>
                    <a:pt x="4" y="0"/>
                  </a:lnTo>
                  <a:lnTo>
                    <a:pt x="34" y="2"/>
                  </a:lnTo>
                  <a:lnTo>
                    <a:pt x="34" y="2"/>
                  </a:lnTo>
                  <a:lnTo>
                    <a:pt x="38" y="4"/>
                  </a:lnTo>
                  <a:lnTo>
                    <a:pt x="38"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nvGrpSpPr>
            <p:cNvPr id="109" name="Group 93">
              <a:extLst>
                <a:ext uri="{FF2B5EF4-FFF2-40B4-BE49-F238E27FC236}">
                  <a16:creationId xmlns:a16="http://schemas.microsoft.com/office/drawing/2014/main" id="{83D02E95-FBE5-4447-ABB4-EF2AC6208598}"/>
                </a:ext>
              </a:extLst>
            </p:cNvPr>
            <p:cNvGrpSpPr/>
            <p:nvPr/>
          </p:nvGrpSpPr>
          <p:grpSpPr>
            <a:xfrm flipH="1">
              <a:off x="8485198" y="2799316"/>
              <a:ext cx="1085097" cy="1652875"/>
              <a:chOff x="9536247" y="1025439"/>
              <a:chExt cx="1133127" cy="1726037"/>
            </a:xfrm>
          </p:grpSpPr>
          <p:sp>
            <p:nvSpPr>
              <p:cNvPr id="110" name="Oval 94">
                <a:extLst>
                  <a:ext uri="{FF2B5EF4-FFF2-40B4-BE49-F238E27FC236}">
                    <a16:creationId xmlns:a16="http://schemas.microsoft.com/office/drawing/2014/main" id="{196755C7-0E6B-4B24-812E-25D8EA4CC12E}"/>
                  </a:ext>
                </a:extLst>
              </p:cNvPr>
              <p:cNvSpPr/>
              <p:nvPr/>
            </p:nvSpPr>
            <p:spPr>
              <a:xfrm>
                <a:off x="9536247" y="1618349"/>
                <a:ext cx="1133127" cy="1133127"/>
              </a:xfrm>
              <a:prstGeom prst="ellipse">
                <a:avLst/>
              </a:prstGeom>
              <a:solidFill>
                <a:srgbClr val="E93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11" name="Group 95">
                <a:extLst>
                  <a:ext uri="{FF2B5EF4-FFF2-40B4-BE49-F238E27FC236}">
                    <a16:creationId xmlns:a16="http://schemas.microsoft.com/office/drawing/2014/main" id="{6E41B341-0FDF-4675-9F51-A315A0C575C7}"/>
                  </a:ext>
                </a:extLst>
              </p:cNvPr>
              <p:cNvGrpSpPr/>
              <p:nvPr/>
            </p:nvGrpSpPr>
            <p:grpSpPr>
              <a:xfrm rot="21023609" flipH="1">
                <a:off x="9547689" y="1025439"/>
                <a:ext cx="988535" cy="1704371"/>
                <a:chOff x="3067050" y="2759075"/>
                <a:chExt cx="736600" cy="1270000"/>
              </a:xfrm>
            </p:grpSpPr>
            <p:sp>
              <p:nvSpPr>
                <p:cNvPr id="112" name="Freeform 96">
                  <a:extLst>
                    <a:ext uri="{FF2B5EF4-FFF2-40B4-BE49-F238E27FC236}">
                      <a16:creationId xmlns:a16="http://schemas.microsoft.com/office/drawing/2014/main" id="{116D1F88-3AAD-486A-9FF6-906B5FEE3647}"/>
                    </a:ext>
                  </a:extLst>
                </p:cNvPr>
                <p:cNvSpPr>
                  <a:spLocks/>
                </p:cNvSpPr>
                <p:nvPr/>
              </p:nvSpPr>
              <p:spPr bwMode="auto">
                <a:xfrm>
                  <a:off x="3067050" y="2759075"/>
                  <a:ext cx="574675" cy="1260475"/>
                </a:xfrm>
                <a:custGeom>
                  <a:avLst/>
                  <a:gdLst>
                    <a:gd name="T0" fmla="*/ 282 w 362"/>
                    <a:gd name="T1" fmla="*/ 0 h 794"/>
                    <a:gd name="T2" fmla="*/ 258 w 362"/>
                    <a:gd name="T3" fmla="*/ 0 h 794"/>
                    <a:gd name="T4" fmla="*/ 240 w 362"/>
                    <a:gd name="T5" fmla="*/ 10 h 794"/>
                    <a:gd name="T6" fmla="*/ 222 w 362"/>
                    <a:gd name="T7" fmla="*/ 24 h 794"/>
                    <a:gd name="T8" fmla="*/ 196 w 362"/>
                    <a:gd name="T9" fmla="*/ 66 h 794"/>
                    <a:gd name="T10" fmla="*/ 174 w 362"/>
                    <a:gd name="T11" fmla="*/ 132 h 794"/>
                    <a:gd name="T12" fmla="*/ 170 w 362"/>
                    <a:gd name="T13" fmla="*/ 140 h 794"/>
                    <a:gd name="T14" fmla="*/ 156 w 362"/>
                    <a:gd name="T15" fmla="*/ 166 h 794"/>
                    <a:gd name="T16" fmla="*/ 126 w 362"/>
                    <a:gd name="T17" fmla="*/ 196 h 794"/>
                    <a:gd name="T18" fmla="*/ 92 w 362"/>
                    <a:gd name="T19" fmla="*/ 232 h 794"/>
                    <a:gd name="T20" fmla="*/ 72 w 362"/>
                    <a:gd name="T21" fmla="*/ 268 h 794"/>
                    <a:gd name="T22" fmla="*/ 66 w 362"/>
                    <a:gd name="T23" fmla="*/ 284 h 794"/>
                    <a:gd name="T24" fmla="*/ 28 w 362"/>
                    <a:gd name="T25" fmla="*/ 386 h 794"/>
                    <a:gd name="T26" fmla="*/ 8 w 362"/>
                    <a:gd name="T27" fmla="*/ 458 h 794"/>
                    <a:gd name="T28" fmla="*/ 0 w 362"/>
                    <a:gd name="T29" fmla="*/ 510 h 794"/>
                    <a:gd name="T30" fmla="*/ 2 w 362"/>
                    <a:gd name="T31" fmla="*/ 540 h 794"/>
                    <a:gd name="T32" fmla="*/ 4 w 362"/>
                    <a:gd name="T33" fmla="*/ 554 h 794"/>
                    <a:gd name="T34" fmla="*/ 8 w 362"/>
                    <a:gd name="T35" fmla="*/ 582 h 794"/>
                    <a:gd name="T36" fmla="*/ 14 w 362"/>
                    <a:gd name="T37" fmla="*/ 646 h 794"/>
                    <a:gd name="T38" fmla="*/ 20 w 362"/>
                    <a:gd name="T39" fmla="*/ 680 h 794"/>
                    <a:gd name="T40" fmla="*/ 36 w 362"/>
                    <a:gd name="T41" fmla="*/ 712 h 794"/>
                    <a:gd name="T42" fmla="*/ 60 w 362"/>
                    <a:gd name="T43" fmla="*/ 740 h 794"/>
                    <a:gd name="T44" fmla="*/ 102 w 362"/>
                    <a:gd name="T45" fmla="*/ 766 h 794"/>
                    <a:gd name="T46" fmla="*/ 160 w 362"/>
                    <a:gd name="T47" fmla="*/ 788 h 794"/>
                    <a:gd name="T48" fmla="*/ 176 w 362"/>
                    <a:gd name="T49" fmla="*/ 792 h 794"/>
                    <a:gd name="T50" fmla="*/ 206 w 362"/>
                    <a:gd name="T51" fmla="*/ 794 h 794"/>
                    <a:gd name="T52" fmla="*/ 234 w 362"/>
                    <a:gd name="T53" fmla="*/ 792 h 794"/>
                    <a:gd name="T54" fmla="*/ 256 w 362"/>
                    <a:gd name="T55" fmla="*/ 782 h 794"/>
                    <a:gd name="T56" fmla="*/ 276 w 362"/>
                    <a:gd name="T57" fmla="*/ 770 h 794"/>
                    <a:gd name="T58" fmla="*/ 302 w 362"/>
                    <a:gd name="T59" fmla="*/ 742 h 794"/>
                    <a:gd name="T60" fmla="*/ 326 w 362"/>
                    <a:gd name="T61" fmla="*/ 698 h 794"/>
                    <a:gd name="T62" fmla="*/ 342 w 362"/>
                    <a:gd name="T63" fmla="*/ 646 h 794"/>
                    <a:gd name="T64" fmla="*/ 352 w 362"/>
                    <a:gd name="T65" fmla="*/ 592 h 794"/>
                    <a:gd name="T66" fmla="*/ 362 w 362"/>
                    <a:gd name="T67" fmla="*/ 504 h 794"/>
                    <a:gd name="T68" fmla="*/ 362 w 362"/>
                    <a:gd name="T69" fmla="*/ 486 h 794"/>
                    <a:gd name="T70" fmla="*/ 360 w 362"/>
                    <a:gd name="T71" fmla="*/ 454 h 794"/>
                    <a:gd name="T72" fmla="*/ 350 w 362"/>
                    <a:gd name="T73" fmla="*/ 410 h 794"/>
                    <a:gd name="T74" fmla="*/ 320 w 362"/>
                    <a:gd name="T75" fmla="*/ 360 h 794"/>
                    <a:gd name="T76" fmla="*/ 280 w 362"/>
                    <a:gd name="T77" fmla="*/ 324 h 794"/>
                    <a:gd name="T78" fmla="*/ 258 w 362"/>
                    <a:gd name="T79" fmla="*/ 312 h 794"/>
                    <a:gd name="T80" fmla="*/ 246 w 362"/>
                    <a:gd name="T81" fmla="*/ 306 h 794"/>
                    <a:gd name="T82" fmla="*/ 230 w 362"/>
                    <a:gd name="T83" fmla="*/ 294 h 794"/>
                    <a:gd name="T84" fmla="*/ 222 w 362"/>
                    <a:gd name="T85" fmla="*/ 280 h 794"/>
                    <a:gd name="T86" fmla="*/ 222 w 362"/>
                    <a:gd name="T87" fmla="*/ 264 h 794"/>
                    <a:gd name="T88" fmla="*/ 228 w 362"/>
                    <a:gd name="T89" fmla="*/ 240 h 794"/>
                    <a:gd name="T90" fmla="*/ 254 w 362"/>
                    <a:gd name="T91" fmla="*/ 210 h 794"/>
                    <a:gd name="T92" fmla="*/ 270 w 362"/>
                    <a:gd name="T93" fmla="*/ 198 h 794"/>
                    <a:gd name="T94" fmla="*/ 288 w 362"/>
                    <a:gd name="T95" fmla="*/ 182 h 794"/>
                    <a:gd name="T96" fmla="*/ 304 w 362"/>
                    <a:gd name="T97" fmla="*/ 158 h 794"/>
                    <a:gd name="T98" fmla="*/ 320 w 362"/>
                    <a:gd name="T99" fmla="*/ 130 h 794"/>
                    <a:gd name="T100" fmla="*/ 330 w 362"/>
                    <a:gd name="T101" fmla="*/ 100 h 794"/>
                    <a:gd name="T102" fmla="*/ 334 w 362"/>
                    <a:gd name="T103" fmla="*/ 68 h 794"/>
                    <a:gd name="T104" fmla="*/ 328 w 362"/>
                    <a:gd name="T105" fmla="*/ 40 h 794"/>
                    <a:gd name="T106" fmla="*/ 312 w 362"/>
                    <a:gd name="T107" fmla="*/ 16 h 794"/>
                    <a:gd name="T108" fmla="*/ 282 w 362"/>
                    <a:gd name="T109"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2" h="794">
                      <a:moveTo>
                        <a:pt x="282" y="0"/>
                      </a:moveTo>
                      <a:lnTo>
                        <a:pt x="282" y="0"/>
                      </a:lnTo>
                      <a:lnTo>
                        <a:pt x="270" y="0"/>
                      </a:lnTo>
                      <a:lnTo>
                        <a:pt x="258" y="0"/>
                      </a:lnTo>
                      <a:lnTo>
                        <a:pt x="248" y="4"/>
                      </a:lnTo>
                      <a:lnTo>
                        <a:pt x="240" y="10"/>
                      </a:lnTo>
                      <a:lnTo>
                        <a:pt x="230" y="16"/>
                      </a:lnTo>
                      <a:lnTo>
                        <a:pt x="222" y="24"/>
                      </a:lnTo>
                      <a:lnTo>
                        <a:pt x="208" y="44"/>
                      </a:lnTo>
                      <a:lnTo>
                        <a:pt x="196" y="66"/>
                      </a:lnTo>
                      <a:lnTo>
                        <a:pt x="188" y="88"/>
                      </a:lnTo>
                      <a:lnTo>
                        <a:pt x="174" y="132"/>
                      </a:lnTo>
                      <a:lnTo>
                        <a:pt x="174" y="132"/>
                      </a:lnTo>
                      <a:lnTo>
                        <a:pt x="170" y="140"/>
                      </a:lnTo>
                      <a:lnTo>
                        <a:pt x="166" y="150"/>
                      </a:lnTo>
                      <a:lnTo>
                        <a:pt x="156" y="166"/>
                      </a:lnTo>
                      <a:lnTo>
                        <a:pt x="142" y="180"/>
                      </a:lnTo>
                      <a:lnTo>
                        <a:pt x="126" y="196"/>
                      </a:lnTo>
                      <a:lnTo>
                        <a:pt x="108" y="214"/>
                      </a:lnTo>
                      <a:lnTo>
                        <a:pt x="92" y="232"/>
                      </a:lnTo>
                      <a:lnTo>
                        <a:pt x="78" y="256"/>
                      </a:lnTo>
                      <a:lnTo>
                        <a:pt x="72" y="268"/>
                      </a:lnTo>
                      <a:lnTo>
                        <a:pt x="66" y="284"/>
                      </a:lnTo>
                      <a:lnTo>
                        <a:pt x="66" y="284"/>
                      </a:lnTo>
                      <a:lnTo>
                        <a:pt x="42" y="350"/>
                      </a:lnTo>
                      <a:lnTo>
                        <a:pt x="28" y="386"/>
                      </a:lnTo>
                      <a:lnTo>
                        <a:pt x="16" y="422"/>
                      </a:lnTo>
                      <a:lnTo>
                        <a:pt x="8" y="458"/>
                      </a:lnTo>
                      <a:lnTo>
                        <a:pt x="2" y="492"/>
                      </a:lnTo>
                      <a:lnTo>
                        <a:pt x="0" y="510"/>
                      </a:lnTo>
                      <a:lnTo>
                        <a:pt x="0" y="526"/>
                      </a:lnTo>
                      <a:lnTo>
                        <a:pt x="2" y="540"/>
                      </a:lnTo>
                      <a:lnTo>
                        <a:pt x="4" y="554"/>
                      </a:lnTo>
                      <a:lnTo>
                        <a:pt x="4" y="554"/>
                      </a:lnTo>
                      <a:lnTo>
                        <a:pt x="8" y="568"/>
                      </a:lnTo>
                      <a:lnTo>
                        <a:pt x="8" y="582"/>
                      </a:lnTo>
                      <a:lnTo>
                        <a:pt x="10" y="614"/>
                      </a:lnTo>
                      <a:lnTo>
                        <a:pt x="14" y="646"/>
                      </a:lnTo>
                      <a:lnTo>
                        <a:pt x="16" y="664"/>
                      </a:lnTo>
                      <a:lnTo>
                        <a:pt x="20" y="680"/>
                      </a:lnTo>
                      <a:lnTo>
                        <a:pt x="26" y="696"/>
                      </a:lnTo>
                      <a:lnTo>
                        <a:pt x="36" y="712"/>
                      </a:lnTo>
                      <a:lnTo>
                        <a:pt x="46" y="726"/>
                      </a:lnTo>
                      <a:lnTo>
                        <a:pt x="60" y="740"/>
                      </a:lnTo>
                      <a:lnTo>
                        <a:pt x="78" y="754"/>
                      </a:lnTo>
                      <a:lnTo>
                        <a:pt x="102" y="766"/>
                      </a:lnTo>
                      <a:lnTo>
                        <a:pt x="128" y="778"/>
                      </a:lnTo>
                      <a:lnTo>
                        <a:pt x="160" y="788"/>
                      </a:lnTo>
                      <a:lnTo>
                        <a:pt x="160" y="788"/>
                      </a:lnTo>
                      <a:lnTo>
                        <a:pt x="176" y="792"/>
                      </a:lnTo>
                      <a:lnTo>
                        <a:pt x="192" y="794"/>
                      </a:lnTo>
                      <a:lnTo>
                        <a:pt x="206" y="794"/>
                      </a:lnTo>
                      <a:lnTo>
                        <a:pt x="220" y="794"/>
                      </a:lnTo>
                      <a:lnTo>
                        <a:pt x="234" y="792"/>
                      </a:lnTo>
                      <a:lnTo>
                        <a:pt x="246" y="788"/>
                      </a:lnTo>
                      <a:lnTo>
                        <a:pt x="256" y="782"/>
                      </a:lnTo>
                      <a:lnTo>
                        <a:pt x="266" y="776"/>
                      </a:lnTo>
                      <a:lnTo>
                        <a:pt x="276" y="770"/>
                      </a:lnTo>
                      <a:lnTo>
                        <a:pt x="286" y="762"/>
                      </a:lnTo>
                      <a:lnTo>
                        <a:pt x="302" y="742"/>
                      </a:lnTo>
                      <a:lnTo>
                        <a:pt x="314" y="722"/>
                      </a:lnTo>
                      <a:lnTo>
                        <a:pt x="326" y="698"/>
                      </a:lnTo>
                      <a:lnTo>
                        <a:pt x="334" y="672"/>
                      </a:lnTo>
                      <a:lnTo>
                        <a:pt x="342" y="646"/>
                      </a:lnTo>
                      <a:lnTo>
                        <a:pt x="348" y="618"/>
                      </a:lnTo>
                      <a:lnTo>
                        <a:pt x="352" y="592"/>
                      </a:lnTo>
                      <a:lnTo>
                        <a:pt x="358" y="542"/>
                      </a:lnTo>
                      <a:lnTo>
                        <a:pt x="362" y="504"/>
                      </a:lnTo>
                      <a:lnTo>
                        <a:pt x="362" y="504"/>
                      </a:lnTo>
                      <a:lnTo>
                        <a:pt x="362" y="486"/>
                      </a:lnTo>
                      <a:lnTo>
                        <a:pt x="362" y="470"/>
                      </a:lnTo>
                      <a:lnTo>
                        <a:pt x="360" y="454"/>
                      </a:lnTo>
                      <a:lnTo>
                        <a:pt x="358" y="440"/>
                      </a:lnTo>
                      <a:lnTo>
                        <a:pt x="350" y="410"/>
                      </a:lnTo>
                      <a:lnTo>
                        <a:pt x="336" y="384"/>
                      </a:lnTo>
                      <a:lnTo>
                        <a:pt x="320" y="360"/>
                      </a:lnTo>
                      <a:lnTo>
                        <a:pt x="302" y="340"/>
                      </a:lnTo>
                      <a:lnTo>
                        <a:pt x="280" y="324"/>
                      </a:lnTo>
                      <a:lnTo>
                        <a:pt x="268" y="318"/>
                      </a:lnTo>
                      <a:lnTo>
                        <a:pt x="258" y="312"/>
                      </a:lnTo>
                      <a:lnTo>
                        <a:pt x="258" y="312"/>
                      </a:lnTo>
                      <a:lnTo>
                        <a:pt x="246" y="306"/>
                      </a:lnTo>
                      <a:lnTo>
                        <a:pt x="238" y="300"/>
                      </a:lnTo>
                      <a:lnTo>
                        <a:pt x="230" y="294"/>
                      </a:lnTo>
                      <a:lnTo>
                        <a:pt x="226" y="288"/>
                      </a:lnTo>
                      <a:lnTo>
                        <a:pt x="222" y="280"/>
                      </a:lnTo>
                      <a:lnTo>
                        <a:pt x="222" y="272"/>
                      </a:lnTo>
                      <a:lnTo>
                        <a:pt x="222" y="264"/>
                      </a:lnTo>
                      <a:lnTo>
                        <a:pt x="222" y="256"/>
                      </a:lnTo>
                      <a:lnTo>
                        <a:pt x="228" y="240"/>
                      </a:lnTo>
                      <a:lnTo>
                        <a:pt x="240" y="224"/>
                      </a:lnTo>
                      <a:lnTo>
                        <a:pt x="254" y="210"/>
                      </a:lnTo>
                      <a:lnTo>
                        <a:pt x="270" y="198"/>
                      </a:lnTo>
                      <a:lnTo>
                        <a:pt x="270" y="198"/>
                      </a:lnTo>
                      <a:lnTo>
                        <a:pt x="278" y="190"/>
                      </a:lnTo>
                      <a:lnTo>
                        <a:pt x="288" y="182"/>
                      </a:lnTo>
                      <a:lnTo>
                        <a:pt x="296" y="170"/>
                      </a:lnTo>
                      <a:lnTo>
                        <a:pt x="304" y="158"/>
                      </a:lnTo>
                      <a:lnTo>
                        <a:pt x="312" y="144"/>
                      </a:lnTo>
                      <a:lnTo>
                        <a:pt x="320" y="130"/>
                      </a:lnTo>
                      <a:lnTo>
                        <a:pt x="326" y="116"/>
                      </a:lnTo>
                      <a:lnTo>
                        <a:pt x="330" y="100"/>
                      </a:lnTo>
                      <a:lnTo>
                        <a:pt x="332" y="84"/>
                      </a:lnTo>
                      <a:lnTo>
                        <a:pt x="334" y="68"/>
                      </a:lnTo>
                      <a:lnTo>
                        <a:pt x="332" y="54"/>
                      </a:lnTo>
                      <a:lnTo>
                        <a:pt x="328" y="40"/>
                      </a:lnTo>
                      <a:lnTo>
                        <a:pt x="322" y="28"/>
                      </a:lnTo>
                      <a:lnTo>
                        <a:pt x="312" y="16"/>
                      </a:lnTo>
                      <a:lnTo>
                        <a:pt x="298" y="8"/>
                      </a:lnTo>
                      <a:lnTo>
                        <a:pt x="282" y="0"/>
                      </a:lnTo>
                      <a:lnTo>
                        <a:pt x="282" y="0"/>
                      </a:lnTo>
                      <a:close/>
                    </a:path>
                  </a:pathLst>
                </a:custGeom>
                <a:solidFill>
                  <a:srgbClr val="FAD9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3" name="Freeform 97">
                  <a:extLst>
                    <a:ext uri="{FF2B5EF4-FFF2-40B4-BE49-F238E27FC236}">
                      <a16:creationId xmlns:a16="http://schemas.microsoft.com/office/drawing/2014/main" id="{C0B24CD2-8BC7-4A14-BD4C-6798B493A0BB}"/>
                    </a:ext>
                  </a:extLst>
                </p:cNvPr>
                <p:cNvSpPr>
                  <a:spLocks/>
                </p:cNvSpPr>
                <p:nvPr/>
              </p:nvSpPr>
              <p:spPr bwMode="auto">
                <a:xfrm>
                  <a:off x="3194050" y="3257550"/>
                  <a:ext cx="571500" cy="768350"/>
                </a:xfrm>
                <a:custGeom>
                  <a:avLst/>
                  <a:gdLst>
                    <a:gd name="T0" fmla="*/ 298 w 360"/>
                    <a:gd name="T1" fmla="*/ 394 h 484"/>
                    <a:gd name="T2" fmla="*/ 296 w 360"/>
                    <a:gd name="T3" fmla="*/ 416 h 484"/>
                    <a:gd name="T4" fmla="*/ 288 w 360"/>
                    <a:gd name="T5" fmla="*/ 444 h 484"/>
                    <a:gd name="T6" fmla="*/ 270 w 360"/>
                    <a:gd name="T7" fmla="*/ 468 h 484"/>
                    <a:gd name="T8" fmla="*/ 248 w 360"/>
                    <a:gd name="T9" fmla="*/ 482 h 484"/>
                    <a:gd name="T10" fmla="*/ 230 w 360"/>
                    <a:gd name="T11" fmla="*/ 484 h 484"/>
                    <a:gd name="T12" fmla="*/ 182 w 360"/>
                    <a:gd name="T13" fmla="*/ 478 h 484"/>
                    <a:gd name="T14" fmla="*/ 100 w 360"/>
                    <a:gd name="T15" fmla="*/ 458 h 484"/>
                    <a:gd name="T16" fmla="*/ 66 w 360"/>
                    <a:gd name="T17" fmla="*/ 444 h 484"/>
                    <a:gd name="T18" fmla="*/ 54 w 360"/>
                    <a:gd name="T19" fmla="*/ 436 h 484"/>
                    <a:gd name="T20" fmla="*/ 34 w 360"/>
                    <a:gd name="T21" fmla="*/ 420 h 484"/>
                    <a:gd name="T22" fmla="*/ 22 w 360"/>
                    <a:gd name="T23" fmla="*/ 400 h 484"/>
                    <a:gd name="T24" fmla="*/ 12 w 360"/>
                    <a:gd name="T25" fmla="*/ 366 h 484"/>
                    <a:gd name="T26" fmla="*/ 8 w 360"/>
                    <a:gd name="T27" fmla="*/ 312 h 484"/>
                    <a:gd name="T28" fmla="*/ 4 w 360"/>
                    <a:gd name="T29" fmla="*/ 252 h 484"/>
                    <a:gd name="T30" fmla="*/ 0 w 360"/>
                    <a:gd name="T31" fmla="*/ 214 h 484"/>
                    <a:gd name="T32" fmla="*/ 4 w 360"/>
                    <a:gd name="T33" fmla="*/ 160 h 484"/>
                    <a:gd name="T34" fmla="*/ 12 w 360"/>
                    <a:gd name="T35" fmla="*/ 128 h 484"/>
                    <a:gd name="T36" fmla="*/ 24 w 360"/>
                    <a:gd name="T37" fmla="*/ 98 h 484"/>
                    <a:gd name="T38" fmla="*/ 42 w 360"/>
                    <a:gd name="T39" fmla="*/ 70 h 484"/>
                    <a:gd name="T40" fmla="*/ 68 w 360"/>
                    <a:gd name="T41" fmla="*/ 48 h 484"/>
                    <a:gd name="T42" fmla="*/ 98 w 360"/>
                    <a:gd name="T43" fmla="*/ 30 h 484"/>
                    <a:gd name="T44" fmla="*/ 116 w 360"/>
                    <a:gd name="T45" fmla="*/ 22 h 484"/>
                    <a:gd name="T46" fmla="*/ 180 w 360"/>
                    <a:gd name="T47" fmla="*/ 4 h 484"/>
                    <a:gd name="T48" fmla="*/ 228 w 360"/>
                    <a:gd name="T49" fmla="*/ 0 h 484"/>
                    <a:gd name="T50" fmla="*/ 266 w 360"/>
                    <a:gd name="T51" fmla="*/ 8 h 484"/>
                    <a:gd name="T52" fmla="*/ 292 w 360"/>
                    <a:gd name="T53" fmla="*/ 20 h 484"/>
                    <a:gd name="T54" fmla="*/ 304 w 360"/>
                    <a:gd name="T55" fmla="*/ 28 h 484"/>
                    <a:gd name="T56" fmla="*/ 324 w 360"/>
                    <a:gd name="T57" fmla="*/ 44 h 484"/>
                    <a:gd name="T58" fmla="*/ 334 w 360"/>
                    <a:gd name="T59" fmla="*/ 64 h 484"/>
                    <a:gd name="T60" fmla="*/ 340 w 360"/>
                    <a:gd name="T61" fmla="*/ 84 h 484"/>
                    <a:gd name="T62" fmla="*/ 336 w 360"/>
                    <a:gd name="T63" fmla="*/ 122 h 484"/>
                    <a:gd name="T64" fmla="*/ 320 w 360"/>
                    <a:gd name="T65" fmla="*/ 156 h 484"/>
                    <a:gd name="T66" fmla="*/ 328 w 360"/>
                    <a:gd name="T67" fmla="*/ 166 h 484"/>
                    <a:gd name="T68" fmla="*/ 340 w 360"/>
                    <a:gd name="T69" fmla="*/ 194 h 484"/>
                    <a:gd name="T70" fmla="*/ 344 w 360"/>
                    <a:gd name="T71" fmla="*/ 226 h 484"/>
                    <a:gd name="T72" fmla="*/ 336 w 360"/>
                    <a:gd name="T73" fmla="*/ 258 h 484"/>
                    <a:gd name="T74" fmla="*/ 326 w 360"/>
                    <a:gd name="T75" fmla="*/ 270 h 484"/>
                    <a:gd name="T76" fmla="*/ 308 w 360"/>
                    <a:gd name="T77" fmla="*/ 282 h 484"/>
                    <a:gd name="T78" fmla="*/ 326 w 360"/>
                    <a:gd name="T79" fmla="*/ 288 h 484"/>
                    <a:gd name="T80" fmla="*/ 338 w 360"/>
                    <a:gd name="T81" fmla="*/ 296 h 484"/>
                    <a:gd name="T82" fmla="*/ 348 w 360"/>
                    <a:gd name="T83" fmla="*/ 306 h 484"/>
                    <a:gd name="T84" fmla="*/ 360 w 360"/>
                    <a:gd name="T85" fmla="*/ 332 h 484"/>
                    <a:gd name="T86" fmla="*/ 356 w 360"/>
                    <a:gd name="T87" fmla="*/ 362 h 484"/>
                    <a:gd name="T88" fmla="*/ 346 w 360"/>
                    <a:gd name="T89" fmla="*/ 380 h 484"/>
                    <a:gd name="T90" fmla="*/ 332 w 360"/>
                    <a:gd name="T91" fmla="*/ 388 h 484"/>
                    <a:gd name="T92" fmla="*/ 324 w 360"/>
                    <a:gd name="T93" fmla="*/ 392 h 484"/>
                    <a:gd name="T94" fmla="*/ 298 w 360"/>
                    <a:gd name="T95" fmla="*/ 394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0" h="484">
                      <a:moveTo>
                        <a:pt x="298" y="394"/>
                      </a:moveTo>
                      <a:lnTo>
                        <a:pt x="298" y="394"/>
                      </a:lnTo>
                      <a:lnTo>
                        <a:pt x="298" y="404"/>
                      </a:lnTo>
                      <a:lnTo>
                        <a:pt x="296" y="416"/>
                      </a:lnTo>
                      <a:lnTo>
                        <a:pt x="294" y="428"/>
                      </a:lnTo>
                      <a:lnTo>
                        <a:pt x="288" y="444"/>
                      </a:lnTo>
                      <a:lnTo>
                        <a:pt x="280" y="456"/>
                      </a:lnTo>
                      <a:lnTo>
                        <a:pt x="270" y="468"/>
                      </a:lnTo>
                      <a:lnTo>
                        <a:pt x="260" y="478"/>
                      </a:lnTo>
                      <a:lnTo>
                        <a:pt x="248" y="482"/>
                      </a:lnTo>
                      <a:lnTo>
                        <a:pt x="248" y="482"/>
                      </a:lnTo>
                      <a:lnTo>
                        <a:pt x="230" y="484"/>
                      </a:lnTo>
                      <a:lnTo>
                        <a:pt x="208" y="482"/>
                      </a:lnTo>
                      <a:lnTo>
                        <a:pt x="182" y="478"/>
                      </a:lnTo>
                      <a:lnTo>
                        <a:pt x="154" y="472"/>
                      </a:lnTo>
                      <a:lnTo>
                        <a:pt x="100" y="458"/>
                      </a:lnTo>
                      <a:lnTo>
                        <a:pt x="80" y="450"/>
                      </a:lnTo>
                      <a:lnTo>
                        <a:pt x="66" y="444"/>
                      </a:lnTo>
                      <a:lnTo>
                        <a:pt x="66" y="444"/>
                      </a:lnTo>
                      <a:lnTo>
                        <a:pt x="54" y="436"/>
                      </a:lnTo>
                      <a:lnTo>
                        <a:pt x="42" y="428"/>
                      </a:lnTo>
                      <a:lnTo>
                        <a:pt x="34" y="420"/>
                      </a:lnTo>
                      <a:lnTo>
                        <a:pt x="28" y="410"/>
                      </a:lnTo>
                      <a:lnTo>
                        <a:pt x="22" y="400"/>
                      </a:lnTo>
                      <a:lnTo>
                        <a:pt x="18" y="390"/>
                      </a:lnTo>
                      <a:lnTo>
                        <a:pt x="12" y="366"/>
                      </a:lnTo>
                      <a:lnTo>
                        <a:pt x="8" y="340"/>
                      </a:lnTo>
                      <a:lnTo>
                        <a:pt x="8" y="312"/>
                      </a:lnTo>
                      <a:lnTo>
                        <a:pt x="6" y="284"/>
                      </a:lnTo>
                      <a:lnTo>
                        <a:pt x="4" y="252"/>
                      </a:lnTo>
                      <a:lnTo>
                        <a:pt x="4" y="252"/>
                      </a:lnTo>
                      <a:lnTo>
                        <a:pt x="0" y="214"/>
                      </a:lnTo>
                      <a:lnTo>
                        <a:pt x="2" y="178"/>
                      </a:lnTo>
                      <a:lnTo>
                        <a:pt x="4" y="160"/>
                      </a:lnTo>
                      <a:lnTo>
                        <a:pt x="8" y="144"/>
                      </a:lnTo>
                      <a:lnTo>
                        <a:pt x="12" y="128"/>
                      </a:lnTo>
                      <a:lnTo>
                        <a:pt x="18" y="112"/>
                      </a:lnTo>
                      <a:lnTo>
                        <a:pt x="24" y="98"/>
                      </a:lnTo>
                      <a:lnTo>
                        <a:pt x="32" y="84"/>
                      </a:lnTo>
                      <a:lnTo>
                        <a:pt x="42" y="70"/>
                      </a:lnTo>
                      <a:lnTo>
                        <a:pt x="54" y="60"/>
                      </a:lnTo>
                      <a:lnTo>
                        <a:pt x="68" y="48"/>
                      </a:lnTo>
                      <a:lnTo>
                        <a:pt x="82" y="38"/>
                      </a:lnTo>
                      <a:lnTo>
                        <a:pt x="98" y="30"/>
                      </a:lnTo>
                      <a:lnTo>
                        <a:pt x="116" y="22"/>
                      </a:lnTo>
                      <a:lnTo>
                        <a:pt x="116" y="22"/>
                      </a:lnTo>
                      <a:lnTo>
                        <a:pt x="158" y="10"/>
                      </a:lnTo>
                      <a:lnTo>
                        <a:pt x="180" y="4"/>
                      </a:lnTo>
                      <a:lnTo>
                        <a:pt x="204" y="2"/>
                      </a:lnTo>
                      <a:lnTo>
                        <a:pt x="228" y="0"/>
                      </a:lnTo>
                      <a:lnTo>
                        <a:pt x="254" y="4"/>
                      </a:lnTo>
                      <a:lnTo>
                        <a:pt x="266" y="8"/>
                      </a:lnTo>
                      <a:lnTo>
                        <a:pt x="278" y="14"/>
                      </a:lnTo>
                      <a:lnTo>
                        <a:pt x="292" y="20"/>
                      </a:lnTo>
                      <a:lnTo>
                        <a:pt x="304" y="28"/>
                      </a:lnTo>
                      <a:lnTo>
                        <a:pt x="304" y="28"/>
                      </a:lnTo>
                      <a:lnTo>
                        <a:pt x="316" y="36"/>
                      </a:lnTo>
                      <a:lnTo>
                        <a:pt x="324" y="44"/>
                      </a:lnTo>
                      <a:lnTo>
                        <a:pt x="330" y="54"/>
                      </a:lnTo>
                      <a:lnTo>
                        <a:pt x="334" y="64"/>
                      </a:lnTo>
                      <a:lnTo>
                        <a:pt x="338" y="74"/>
                      </a:lnTo>
                      <a:lnTo>
                        <a:pt x="340" y="84"/>
                      </a:lnTo>
                      <a:lnTo>
                        <a:pt x="338" y="104"/>
                      </a:lnTo>
                      <a:lnTo>
                        <a:pt x="336" y="122"/>
                      </a:lnTo>
                      <a:lnTo>
                        <a:pt x="330" y="136"/>
                      </a:lnTo>
                      <a:lnTo>
                        <a:pt x="320" y="156"/>
                      </a:lnTo>
                      <a:lnTo>
                        <a:pt x="320" y="156"/>
                      </a:lnTo>
                      <a:lnTo>
                        <a:pt x="328" y="166"/>
                      </a:lnTo>
                      <a:lnTo>
                        <a:pt x="336" y="178"/>
                      </a:lnTo>
                      <a:lnTo>
                        <a:pt x="340" y="194"/>
                      </a:lnTo>
                      <a:lnTo>
                        <a:pt x="344" y="210"/>
                      </a:lnTo>
                      <a:lnTo>
                        <a:pt x="344" y="226"/>
                      </a:lnTo>
                      <a:lnTo>
                        <a:pt x="342" y="242"/>
                      </a:lnTo>
                      <a:lnTo>
                        <a:pt x="336" y="258"/>
                      </a:lnTo>
                      <a:lnTo>
                        <a:pt x="326" y="270"/>
                      </a:lnTo>
                      <a:lnTo>
                        <a:pt x="326" y="270"/>
                      </a:lnTo>
                      <a:lnTo>
                        <a:pt x="318" y="278"/>
                      </a:lnTo>
                      <a:lnTo>
                        <a:pt x="308" y="282"/>
                      </a:lnTo>
                      <a:lnTo>
                        <a:pt x="308" y="282"/>
                      </a:lnTo>
                      <a:lnTo>
                        <a:pt x="326" y="288"/>
                      </a:lnTo>
                      <a:lnTo>
                        <a:pt x="338" y="296"/>
                      </a:lnTo>
                      <a:lnTo>
                        <a:pt x="338" y="296"/>
                      </a:lnTo>
                      <a:lnTo>
                        <a:pt x="344" y="300"/>
                      </a:lnTo>
                      <a:lnTo>
                        <a:pt x="348" y="306"/>
                      </a:lnTo>
                      <a:lnTo>
                        <a:pt x="356" y="318"/>
                      </a:lnTo>
                      <a:lnTo>
                        <a:pt x="360" y="332"/>
                      </a:lnTo>
                      <a:lnTo>
                        <a:pt x="360" y="348"/>
                      </a:lnTo>
                      <a:lnTo>
                        <a:pt x="356" y="362"/>
                      </a:lnTo>
                      <a:lnTo>
                        <a:pt x="350" y="376"/>
                      </a:lnTo>
                      <a:lnTo>
                        <a:pt x="346" y="380"/>
                      </a:lnTo>
                      <a:lnTo>
                        <a:pt x="340" y="386"/>
                      </a:lnTo>
                      <a:lnTo>
                        <a:pt x="332" y="388"/>
                      </a:lnTo>
                      <a:lnTo>
                        <a:pt x="324" y="392"/>
                      </a:lnTo>
                      <a:lnTo>
                        <a:pt x="324" y="392"/>
                      </a:lnTo>
                      <a:lnTo>
                        <a:pt x="298" y="394"/>
                      </a:lnTo>
                      <a:lnTo>
                        <a:pt x="298" y="394"/>
                      </a:lnTo>
                      <a:close/>
                    </a:path>
                  </a:pathLst>
                </a:custGeom>
                <a:solidFill>
                  <a:srgbClr val="DFB9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4" name="Freeform 98">
                  <a:extLst>
                    <a:ext uri="{FF2B5EF4-FFF2-40B4-BE49-F238E27FC236}">
                      <a16:creationId xmlns:a16="http://schemas.microsoft.com/office/drawing/2014/main" id="{A221BC37-EC3A-4562-A0DD-076CF83B7904}"/>
                    </a:ext>
                  </a:extLst>
                </p:cNvPr>
                <p:cNvSpPr>
                  <a:spLocks/>
                </p:cNvSpPr>
                <p:nvPr/>
              </p:nvSpPr>
              <p:spPr bwMode="auto">
                <a:xfrm>
                  <a:off x="3238500" y="3663950"/>
                  <a:ext cx="549275" cy="215900"/>
                </a:xfrm>
                <a:custGeom>
                  <a:avLst/>
                  <a:gdLst>
                    <a:gd name="T0" fmla="*/ 324 w 346"/>
                    <a:gd name="T1" fmla="*/ 42 h 136"/>
                    <a:gd name="T2" fmla="*/ 324 w 346"/>
                    <a:gd name="T3" fmla="*/ 42 h 136"/>
                    <a:gd name="T4" fmla="*/ 330 w 346"/>
                    <a:gd name="T5" fmla="*/ 46 h 136"/>
                    <a:gd name="T6" fmla="*/ 334 w 346"/>
                    <a:gd name="T7" fmla="*/ 52 h 136"/>
                    <a:gd name="T8" fmla="*/ 342 w 346"/>
                    <a:gd name="T9" fmla="*/ 64 h 136"/>
                    <a:gd name="T10" fmla="*/ 346 w 346"/>
                    <a:gd name="T11" fmla="*/ 78 h 136"/>
                    <a:gd name="T12" fmla="*/ 346 w 346"/>
                    <a:gd name="T13" fmla="*/ 92 h 136"/>
                    <a:gd name="T14" fmla="*/ 344 w 346"/>
                    <a:gd name="T15" fmla="*/ 106 h 136"/>
                    <a:gd name="T16" fmla="*/ 336 w 346"/>
                    <a:gd name="T17" fmla="*/ 118 h 136"/>
                    <a:gd name="T18" fmla="*/ 332 w 346"/>
                    <a:gd name="T19" fmla="*/ 122 h 136"/>
                    <a:gd name="T20" fmla="*/ 326 w 346"/>
                    <a:gd name="T21" fmla="*/ 128 h 136"/>
                    <a:gd name="T22" fmla="*/ 320 w 346"/>
                    <a:gd name="T23" fmla="*/ 130 h 136"/>
                    <a:gd name="T24" fmla="*/ 312 w 346"/>
                    <a:gd name="T25" fmla="*/ 132 h 136"/>
                    <a:gd name="T26" fmla="*/ 312 w 346"/>
                    <a:gd name="T27" fmla="*/ 132 h 136"/>
                    <a:gd name="T28" fmla="*/ 294 w 346"/>
                    <a:gd name="T29" fmla="*/ 136 h 136"/>
                    <a:gd name="T30" fmla="*/ 270 w 346"/>
                    <a:gd name="T31" fmla="*/ 136 h 136"/>
                    <a:gd name="T32" fmla="*/ 246 w 346"/>
                    <a:gd name="T33" fmla="*/ 134 h 136"/>
                    <a:gd name="T34" fmla="*/ 218 w 346"/>
                    <a:gd name="T35" fmla="*/ 130 h 136"/>
                    <a:gd name="T36" fmla="*/ 166 w 346"/>
                    <a:gd name="T37" fmla="*/ 122 h 136"/>
                    <a:gd name="T38" fmla="*/ 142 w 346"/>
                    <a:gd name="T39" fmla="*/ 116 h 136"/>
                    <a:gd name="T40" fmla="*/ 122 w 346"/>
                    <a:gd name="T41" fmla="*/ 110 h 136"/>
                    <a:gd name="T42" fmla="*/ 122 w 346"/>
                    <a:gd name="T43" fmla="*/ 110 h 136"/>
                    <a:gd name="T44" fmla="*/ 90 w 346"/>
                    <a:gd name="T45" fmla="*/ 98 h 136"/>
                    <a:gd name="T46" fmla="*/ 66 w 346"/>
                    <a:gd name="T47" fmla="*/ 88 h 136"/>
                    <a:gd name="T48" fmla="*/ 24 w 346"/>
                    <a:gd name="T49" fmla="*/ 68 h 136"/>
                    <a:gd name="T50" fmla="*/ 24 w 346"/>
                    <a:gd name="T51" fmla="*/ 68 h 136"/>
                    <a:gd name="T52" fmla="*/ 14 w 346"/>
                    <a:gd name="T53" fmla="*/ 62 h 136"/>
                    <a:gd name="T54" fmla="*/ 6 w 346"/>
                    <a:gd name="T55" fmla="*/ 54 h 136"/>
                    <a:gd name="T56" fmla="*/ 2 w 346"/>
                    <a:gd name="T57" fmla="*/ 46 h 136"/>
                    <a:gd name="T58" fmla="*/ 0 w 346"/>
                    <a:gd name="T59" fmla="*/ 34 h 136"/>
                    <a:gd name="T60" fmla="*/ 0 w 346"/>
                    <a:gd name="T61" fmla="*/ 24 h 136"/>
                    <a:gd name="T62" fmla="*/ 4 w 346"/>
                    <a:gd name="T63" fmla="*/ 16 h 136"/>
                    <a:gd name="T64" fmla="*/ 8 w 346"/>
                    <a:gd name="T65" fmla="*/ 8 h 136"/>
                    <a:gd name="T66" fmla="*/ 16 w 346"/>
                    <a:gd name="T67" fmla="*/ 4 h 136"/>
                    <a:gd name="T68" fmla="*/ 16 w 346"/>
                    <a:gd name="T69" fmla="*/ 4 h 136"/>
                    <a:gd name="T70" fmla="*/ 34 w 346"/>
                    <a:gd name="T71" fmla="*/ 2 h 136"/>
                    <a:gd name="T72" fmla="*/ 66 w 346"/>
                    <a:gd name="T73" fmla="*/ 0 h 136"/>
                    <a:gd name="T74" fmla="*/ 110 w 346"/>
                    <a:gd name="T75" fmla="*/ 2 h 136"/>
                    <a:gd name="T76" fmla="*/ 160 w 346"/>
                    <a:gd name="T77" fmla="*/ 6 h 136"/>
                    <a:gd name="T78" fmla="*/ 212 w 346"/>
                    <a:gd name="T79" fmla="*/ 12 h 136"/>
                    <a:gd name="T80" fmla="*/ 258 w 346"/>
                    <a:gd name="T81" fmla="*/ 20 h 136"/>
                    <a:gd name="T82" fmla="*/ 280 w 346"/>
                    <a:gd name="T83" fmla="*/ 24 h 136"/>
                    <a:gd name="T84" fmla="*/ 298 w 346"/>
                    <a:gd name="T85" fmla="*/ 30 h 136"/>
                    <a:gd name="T86" fmla="*/ 312 w 346"/>
                    <a:gd name="T87" fmla="*/ 36 h 136"/>
                    <a:gd name="T88" fmla="*/ 324 w 346"/>
                    <a:gd name="T89" fmla="*/ 42 h 136"/>
                    <a:gd name="T90" fmla="*/ 324 w 346"/>
                    <a:gd name="T91" fmla="*/ 4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6" h="136">
                      <a:moveTo>
                        <a:pt x="324" y="42"/>
                      </a:moveTo>
                      <a:lnTo>
                        <a:pt x="324" y="42"/>
                      </a:lnTo>
                      <a:lnTo>
                        <a:pt x="330" y="46"/>
                      </a:lnTo>
                      <a:lnTo>
                        <a:pt x="334" y="52"/>
                      </a:lnTo>
                      <a:lnTo>
                        <a:pt x="342" y="64"/>
                      </a:lnTo>
                      <a:lnTo>
                        <a:pt x="346" y="78"/>
                      </a:lnTo>
                      <a:lnTo>
                        <a:pt x="346" y="92"/>
                      </a:lnTo>
                      <a:lnTo>
                        <a:pt x="344" y="106"/>
                      </a:lnTo>
                      <a:lnTo>
                        <a:pt x="336" y="118"/>
                      </a:lnTo>
                      <a:lnTo>
                        <a:pt x="332" y="122"/>
                      </a:lnTo>
                      <a:lnTo>
                        <a:pt x="326" y="128"/>
                      </a:lnTo>
                      <a:lnTo>
                        <a:pt x="320" y="130"/>
                      </a:lnTo>
                      <a:lnTo>
                        <a:pt x="312" y="132"/>
                      </a:lnTo>
                      <a:lnTo>
                        <a:pt x="312" y="132"/>
                      </a:lnTo>
                      <a:lnTo>
                        <a:pt x="294" y="136"/>
                      </a:lnTo>
                      <a:lnTo>
                        <a:pt x="270" y="136"/>
                      </a:lnTo>
                      <a:lnTo>
                        <a:pt x="246" y="134"/>
                      </a:lnTo>
                      <a:lnTo>
                        <a:pt x="218" y="130"/>
                      </a:lnTo>
                      <a:lnTo>
                        <a:pt x="166" y="122"/>
                      </a:lnTo>
                      <a:lnTo>
                        <a:pt x="142" y="116"/>
                      </a:lnTo>
                      <a:lnTo>
                        <a:pt x="122" y="110"/>
                      </a:lnTo>
                      <a:lnTo>
                        <a:pt x="122" y="110"/>
                      </a:lnTo>
                      <a:lnTo>
                        <a:pt x="90" y="98"/>
                      </a:lnTo>
                      <a:lnTo>
                        <a:pt x="66" y="88"/>
                      </a:lnTo>
                      <a:lnTo>
                        <a:pt x="24" y="68"/>
                      </a:lnTo>
                      <a:lnTo>
                        <a:pt x="24" y="68"/>
                      </a:lnTo>
                      <a:lnTo>
                        <a:pt x="14" y="62"/>
                      </a:lnTo>
                      <a:lnTo>
                        <a:pt x="6" y="54"/>
                      </a:lnTo>
                      <a:lnTo>
                        <a:pt x="2" y="46"/>
                      </a:lnTo>
                      <a:lnTo>
                        <a:pt x="0" y="34"/>
                      </a:lnTo>
                      <a:lnTo>
                        <a:pt x="0" y="24"/>
                      </a:lnTo>
                      <a:lnTo>
                        <a:pt x="4" y="16"/>
                      </a:lnTo>
                      <a:lnTo>
                        <a:pt x="8" y="8"/>
                      </a:lnTo>
                      <a:lnTo>
                        <a:pt x="16" y="4"/>
                      </a:lnTo>
                      <a:lnTo>
                        <a:pt x="16" y="4"/>
                      </a:lnTo>
                      <a:lnTo>
                        <a:pt x="34" y="2"/>
                      </a:lnTo>
                      <a:lnTo>
                        <a:pt x="66" y="0"/>
                      </a:lnTo>
                      <a:lnTo>
                        <a:pt x="110" y="2"/>
                      </a:lnTo>
                      <a:lnTo>
                        <a:pt x="160" y="6"/>
                      </a:lnTo>
                      <a:lnTo>
                        <a:pt x="212" y="12"/>
                      </a:lnTo>
                      <a:lnTo>
                        <a:pt x="258" y="20"/>
                      </a:lnTo>
                      <a:lnTo>
                        <a:pt x="280" y="24"/>
                      </a:lnTo>
                      <a:lnTo>
                        <a:pt x="298" y="30"/>
                      </a:lnTo>
                      <a:lnTo>
                        <a:pt x="312" y="36"/>
                      </a:lnTo>
                      <a:lnTo>
                        <a:pt x="324" y="42"/>
                      </a:lnTo>
                      <a:lnTo>
                        <a:pt x="324" y="42"/>
                      </a:lnTo>
                      <a:close/>
                    </a:path>
                  </a:pathLst>
                </a:custGeom>
                <a:solidFill>
                  <a:srgbClr val="FAD9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5" name="Freeform 99">
                  <a:extLst>
                    <a:ext uri="{FF2B5EF4-FFF2-40B4-BE49-F238E27FC236}">
                      <a16:creationId xmlns:a16="http://schemas.microsoft.com/office/drawing/2014/main" id="{3044D42F-B9EA-44EE-8BDB-AE68EC105DB8}"/>
                    </a:ext>
                  </a:extLst>
                </p:cNvPr>
                <p:cNvSpPr>
                  <a:spLocks/>
                </p:cNvSpPr>
                <p:nvPr/>
              </p:nvSpPr>
              <p:spPr bwMode="auto">
                <a:xfrm>
                  <a:off x="3248025" y="3790950"/>
                  <a:ext cx="434975" cy="238125"/>
                </a:xfrm>
                <a:custGeom>
                  <a:avLst/>
                  <a:gdLst>
                    <a:gd name="T0" fmla="*/ 270 w 274"/>
                    <a:gd name="T1" fmla="*/ 62 h 150"/>
                    <a:gd name="T2" fmla="*/ 270 w 274"/>
                    <a:gd name="T3" fmla="*/ 62 h 150"/>
                    <a:gd name="T4" fmla="*/ 274 w 274"/>
                    <a:gd name="T5" fmla="*/ 70 h 150"/>
                    <a:gd name="T6" fmla="*/ 274 w 274"/>
                    <a:gd name="T7" fmla="*/ 80 h 150"/>
                    <a:gd name="T8" fmla="*/ 270 w 274"/>
                    <a:gd name="T9" fmla="*/ 94 h 150"/>
                    <a:gd name="T10" fmla="*/ 266 w 274"/>
                    <a:gd name="T11" fmla="*/ 108 h 150"/>
                    <a:gd name="T12" fmla="*/ 260 w 274"/>
                    <a:gd name="T13" fmla="*/ 120 h 150"/>
                    <a:gd name="T14" fmla="*/ 250 w 274"/>
                    <a:gd name="T15" fmla="*/ 134 h 150"/>
                    <a:gd name="T16" fmla="*/ 240 w 274"/>
                    <a:gd name="T17" fmla="*/ 142 h 150"/>
                    <a:gd name="T18" fmla="*/ 234 w 274"/>
                    <a:gd name="T19" fmla="*/ 146 h 150"/>
                    <a:gd name="T20" fmla="*/ 226 w 274"/>
                    <a:gd name="T21" fmla="*/ 148 h 150"/>
                    <a:gd name="T22" fmla="*/ 226 w 274"/>
                    <a:gd name="T23" fmla="*/ 148 h 150"/>
                    <a:gd name="T24" fmla="*/ 208 w 274"/>
                    <a:gd name="T25" fmla="*/ 150 h 150"/>
                    <a:gd name="T26" fmla="*/ 186 w 274"/>
                    <a:gd name="T27" fmla="*/ 148 h 150"/>
                    <a:gd name="T28" fmla="*/ 160 w 274"/>
                    <a:gd name="T29" fmla="*/ 144 h 150"/>
                    <a:gd name="T30" fmla="*/ 132 w 274"/>
                    <a:gd name="T31" fmla="*/ 140 h 150"/>
                    <a:gd name="T32" fmla="*/ 104 w 274"/>
                    <a:gd name="T33" fmla="*/ 132 h 150"/>
                    <a:gd name="T34" fmla="*/ 80 w 274"/>
                    <a:gd name="T35" fmla="*/ 124 h 150"/>
                    <a:gd name="T36" fmla="*/ 58 w 274"/>
                    <a:gd name="T37" fmla="*/ 116 h 150"/>
                    <a:gd name="T38" fmla="*/ 44 w 274"/>
                    <a:gd name="T39" fmla="*/ 108 h 150"/>
                    <a:gd name="T40" fmla="*/ 44 w 274"/>
                    <a:gd name="T41" fmla="*/ 108 h 150"/>
                    <a:gd name="T42" fmla="*/ 24 w 274"/>
                    <a:gd name="T43" fmla="*/ 94 h 150"/>
                    <a:gd name="T44" fmla="*/ 16 w 274"/>
                    <a:gd name="T45" fmla="*/ 84 h 150"/>
                    <a:gd name="T46" fmla="*/ 10 w 274"/>
                    <a:gd name="T47" fmla="*/ 76 h 150"/>
                    <a:gd name="T48" fmla="*/ 4 w 274"/>
                    <a:gd name="T49" fmla="*/ 64 h 150"/>
                    <a:gd name="T50" fmla="*/ 0 w 274"/>
                    <a:gd name="T51" fmla="*/ 52 h 150"/>
                    <a:gd name="T52" fmla="*/ 0 w 274"/>
                    <a:gd name="T53" fmla="*/ 38 h 150"/>
                    <a:gd name="T54" fmla="*/ 0 w 274"/>
                    <a:gd name="T55" fmla="*/ 22 h 150"/>
                    <a:gd name="T56" fmla="*/ 0 w 274"/>
                    <a:gd name="T57" fmla="*/ 22 h 150"/>
                    <a:gd name="T58" fmla="*/ 2 w 274"/>
                    <a:gd name="T59" fmla="*/ 16 h 150"/>
                    <a:gd name="T60" fmla="*/ 6 w 274"/>
                    <a:gd name="T61" fmla="*/ 10 h 150"/>
                    <a:gd name="T62" fmla="*/ 14 w 274"/>
                    <a:gd name="T63" fmla="*/ 6 h 150"/>
                    <a:gd name="T64" fmla="*/ 24 w 274"/>
                    <a:gd name="T65" fmla="*/ 0 h 150"/>
                    <a:gd name="T66" fmla="*/ 24 w 274"/>
                    <a:gd name="T67" fmla="*/ 0 h 150"/>
                    <a:gd name="T68" fmla="*/ 60 w 274"/>
                    <a:gd name="T69" fmla="*/ 16 h 150"/>
                    <a:gd name="T70" fmla="*/ 110 w 274"/>
                    <a:gd name="T71" fmla="*/ 36 h 150"/>
                    <a:gd name="T72" fmla="*/ 110 w 274"/>
                    <a:gd name="T73" fmla="*/ 36 h 150"/>
                    <a:gd name="T74" fmla="*/ 144 w 274"/>
                    <a:gd name="T75" fmla="*/ 46 h 150"/>
                    <a:gd name="T76" fmla="*/ 186 w 274"/>
                    <a:gd name="T77" fmla="*/ 54 h 150"/>
                    <a:gd name="T78" fmla="*/ 230 w 274"/>
                    <a:gd name="T79" fmla="*/ 60 h 150"/>
                    <a:gd name="T80" fmla="*/ 270 w 274"/>
                    <a:gd name="T81" fmla="*/ 62 h 150"/>
                    <a:gd name="T82" fmla="*/ 270 w 274"/>
                    <a:gd name="T83" fmla="*/ 6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4" h="150">
                      <a:moveTo>
                        <a:pt x="270" y="62"/>
                      </a:moveTo>
                      <a:lnTo>
                        <a:pt x="270" y="62"/>
                      </a:lnTo>
                      <a:lnTo>
                        <a:pt x="274" y="70"/>
                      </a:lnTo>
                      <a:lnTo>
                        <a:pt x="274" y="80"/>
                      </a:lnTo>
                      <a:lnTo>
                        <a:pt x="270" y="94"/>
                      </a:lnTo>
                      <a:lnTo>
                        <a:pt x="266" y="108"/>
                      </a:lnTo>
                      <a:lnTo>
                        <a:pt x="260" y="120"/>
                      </a:lnTo>
                      <a:lnTo>
                        <a:pt x="250" y="134"/>
                      </a:lnTo>
                      <a:lnTo>
                        <a:pt x="240" y="142"/>
                      </a:lnTo>
                      <a:lnTo>
                        <a:pt x="234" y="146"/>
                      </a:lnTo>
                      <a:lnTo>
                        <a:pt x="226" y="148"/>
                      </a:lnTo>
                      <a:lnTo>
                        <a:pt x="226" y="148"/>
                      </a:lnTo>
                      <a:lnTo>
                        <a:pt x="208" y="150"/>
                      </a:lnTo>
                      <a:lnTo>
                        <a:pt x="186" y="148"/>
                      </a:lnTo>
                      <a:lnTo>
                        <a:pt x="160" y="144"/>
                      </a:lnTo>
                      <a:lnTo>
                        <a:pt x="132" y="140"/>
                      </a:lnTo>
                      <a:lnTo>
                        <a:pt x="104" y="132"/>
                      </a:lnTo>
                      <a:lnTo>
                        <a:pt x="80" y="124"/>
                      </a:lnTo>
                      <a:lnTo>
                        <a:pt x="58" y="116"/>
                      </a:lnTo>
                      <a:lnTo>
                        <a:pt x="44" y="108"/>
                      </a:lnTo>
                      <a:lnTo>
                        <a:pt x="44" y="108"/>
                      </a:lnTo>
                      <a:lnTo>
                        <a:pt x="24" y="94"/>
                      </a:lnTo>
                      <a:lnTo>
                        <a:pt x="16" y="84"/>
                      </a:lnTo>
                      <a:lnTo>
                        <a:pt x="10" y="76"/>
                      </a:lnTo>
                      <a:lnTo>
                        <a:pt x="4" y="64"/>
                      </a:lnTo>
                      <a:lnTo>
                        <a:pt x="0" y="52"/>
                      </a:lnTo>
                      <a:lnTo>
                        <a:pt x="0" y="38"/>
                      </a:lnTo>
                      <a:lnTo>
                        <a:pt x="0" y="22"/>
                      </a:lnTo>
                      <a:lnTo>
                        <a:pt x="0" y="22"/>
                      </a:lnTo>
                      <a:lnTo>
                        <a:pt x="2" y="16"/>
                      </a:lnTo>
                      <a:lnTo>
                        <a:pt x="6" y="10"/>
                      </a:lnTo>
                      <a:lnTo>
                        <a:pt x="14" y="6"/>
                      </a:lnTo>
                      <a:lnTo>
                        <a:pt x="24" y="0"/>
                      </a:lnTo>
                      <a:lnTo>
                        <a:pt x="24" y="0"/>
                      </a:lnTo>
                      <a:lnTo>
                        <a:pt x="60" y="16"/>
                      </a:lnTo>
                      <a:lnTo>
                        <a:pt x="110" y="36"/>
                      </a:lnTo>
                      <a:lnTo>
                        <a:pt x="110" y="36"/>
                      </a:lnTo>
                      <a:lnTo>
                        <a:pt x="144" y="46"/>
                      </a:lnTo>
                      <a:lnTo>
                        <a:pt x="186" y="54"/>
                      </a:lnTo>
                      <a:lnTo>
                        <a:pt x="230" y="60"/>
                      </a:lnTo>
                      <a:lnTo>
                        <a:pt x="270" y="62"/>
                      </a:lnTo>
                      <a:lnTo>
                        <a:pt x="270" y="62"/>
                      </a:lnTo>
                      <a:close/>
                    </a:path>
                  </a:pathLst>
                </a:custGeom>
                <a:solidFill>
                  <a:srgbClr val="FAD9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6" name="Freeform 100">
                  <a:extLst>
                    <a:ext uri="{FF2B5EF4-FFF2-40B4-BE49-F238E27FC236}">
                      <a16:creationId xmlns:a16="http://schemas.microsoft.com/office/drawing/2014/main" id="{47FC40C5-E549-49B8-8A6B-54ADE388872E}"/>
                    </a:ext>
                  </a:extLst>
                </p:cNvPr>
                <p:cNvSpPr>
                  <a:spLocks/>
                </p:cNvSpPr>
                <p:nvPr/>
              </p:nvSpPr>
              <p:spPr bwMode="auto">
                <a:xfrm>
                  <a:off x="3251200" y="3492500"/>
                  <a:ext cx="552450" cy="215900"/>
                </a:xfrm>
                <a:custGeom>
                  <a:avLst/>
                  <a:gdLst>
                    <a:gd name="T0" fmla="*/ 314 w 348"/>
                    <a:gd name="T1" fmla="*/ 16 h 136"/>
                    <a:gd name="T2" fmla="*/ 314 w 348"/>
                    <a:gd name="T3" fmla="*/ 16 h 136"/>
                    <a:gd name="T4" fmla="*/ 326 w 348"/>
                    <a:gd name="T5" fmla="*/ 24 h 136"/>
                    <a:gd name="T6" fmla="*/ 334 w 348"/>
                    <a:gd name="T7" fmla="*/ 34 h 136"/>
                    <a:gd name="T8" fmla="*/ 342 w 348"/>
                    <a:gd name="T9" fmla="*/ 48 h 136"/>
                    <a:gd name="T10" fmla="*/ 346 w 348"/>
                    <a:gd name="T11" fmla="*/ 64 h 136"/>
                    <a:gd name="T12" fmla="*/ 348 w 348"/>
                    <a:gd name="T13" fmla="*/ 80 h 136"/>
                    <a:gd name="T14" fmla="*/ 346 w 348"/>
                    <a:gd name="T15" fmla="*/ 96 h 136"/>
                    <a:gd name="T16" fmla="*/ 342 w 348"/>
                    <a:gd name="T17" fmla="*/ 112 h 136"/>
                    <a:gd name="T18" fmla="*/ 336 w 348"/>
                    <a:gd name="T19" fmla="*/ 118 h 136"/>
                    <a:gd name="T20" fmla="*/ 332 w 348"/>
                    <a:gd name="T21" fmla="*/ 124 h 136"/>
                    <a:gd name="T22" fmla="*/ 332 w 348"/>
                    <a:gd name="T23" fmla="*/ 124 h 136"/>
                    <a:gd name="T24" fmla="*/ 326 w 348"/>
                    <a:gd name="T25" fmla="*/ 128 h 136"/>
                    <a:gd name="T26" fmla="*/ 318 w 348"/>
                    <a:gd name="T27" fmla="*/ 132 h 136"/>
                    <a:gd name="T28" fmla="*/ 300 w 348"/>
                    <a:gd name="T29" fmla="*/ 136 h 136"/>
                    <a:gd name="T30" fmla="*/ 300 w 348"/>
                    <a:gd name="T31" fmla="*/ 136 h 136"/>
                    <a:gd name="T32" fmla="*/ 270 w 348"/>
                    <a:gd name="T33" fmla="*/ 128 h 136"/>
                    <a:gd name="T34" fmla="*/ 234 w 348"/>
                    <a:gd name="T35" fmla="*/ 120 h 136"/>
                    <a:gd name="T36" fmla="*/ 192 w 348"/>
                    <a:gd name="T37" fmla="*/ 114 h 136"/>
                    <a:gd name="T38" fmla="*/ 150 w 348"/>
                    <a:gd name="T39" fmla="*/ 110 h 136"/>
                    <a:gd name="T40" fmla="*/ 108 w 348"/>
                    <a:gd name="T41" fmla="*/ 106 h 136"/>
                    <a:gd name="T42" fmla="*/ 70 w 348"/>
                    <a:gd name="T43" fmla="*/ 104 h 136"/>
                    <a:gd name="T44" fmla="*/ 38 w 348"/>
                    <a:gd name="T45" fmla="*/ 104 h 136"/>
                    <a:gd name="T46" fmla="*/ 18 w 348"/>
                    <a:gd name="T47" fmla="*/ 106 h 136"/>
                    <a:gd name="T48" fmla="*/ 18 w 348"/>
                    <a:gd name="T49" fmla="*/ 106 h 136"/>
                    <a:gd name="T50" fmla="*/ 12 w 348"/>
                    <a:gd name="T51" fmla="*/ 98 h 136"/>
                    <a:gd name="T52" fmla="*/ 6 w 348"/>
                    <a:gd name="T53" fmla="*/ 90 h 136"/>
                    <a:gd name="T54" fmla="*/ 4 w 348"/>
                    <a:gd name="T55" fmla="*/ 80 h 136"/>
                    <a:gd name="T56" fmla="*/ 2 w 348"/>
                    <a:gd name="T57" fmla="*/ 72 h 136"/>
                    <a:gd name="T58" fmla="*/ 0 w 348"/>
                    <a:gd name="T59" fmla="*/ 52 h 136"/>
                    <a:gd name="T60" fmla="*/ 4 w 348"/>
                    <a:gd name="T61" fmla="*/ 36 h 136"/>
                    <a:gd name="T62" fmla="*/ 4 w 348"/>
                    <a:gd name="T63" fmla="*/ 36 h 136"/>
                    <a:gd name="T64" fmla="*/ 8 w 348"/>
                    <a:gd name="T65" fmla="*/ 32 h 136"/>
                    <a:gd name="T66" fmla="*/ 16 w 348"/>
                    <a:gd name="T67" fmla="*/ 28 h 136"/>
                    <a:gd name="T68" fmla="*/ 26 w 348"/>
                    <a:gd name="T69" fmla="*/ 22 h 136"/>
                    <a:gd name="T70" fmla="*/ 40 w 348"/>
                    <a:gd name="T71" fmla="*/ 18 h 136"/>
                    <a:gd name="T72" fmla="*/ 74 w 348"/>
                    <a:gd name="T73" fmla="*/ 10 h 136"/>
                    <a:gd name="T74" fmla="*/ 116 w 348"/>
                    <a:gd name="T75" fmla="*/ 4 h 136"/>
                    <a:gd name="T76" fmla="*/ 164 w 348"/>
                    <a:gd name="T77" fmla="*/ 0 h 136"/>
                    <a:gd name="T78" fmla="*/ 216 w 348"/>
                    <a:gd name="T79" fmla="*/ 2 h 136"/>
                    <a:gd name="T80" fmla="*/ 240 w 348"/>
                    <a:gd name="T81" fmla="*/ 4 h 136"/>
                    <a:gd name="T82" fmla="*/ 266 w 348"/>
                    <a:gd name="T83" fmla="*/ 6 h 136"/>
                    <a:gd name="T84" fmla="*/ 290 w 348"/>
                    <a:gd name="T85" fmla="*/ 10 h 136"/>
                    <a:gd name="T86" fmla="*/ 314 w 348"/>
                    <a:gd name="T87" fmla="*/ 16 h 136"/>
                    <a:gd name="T88" fmla="*/ 314 w 348"/>
                    <a:gd name="T89" fmla="*/ 1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8" h="136">
                      <a:moveTo>
                        <a:pt x="314" y="16"/>
                      </a:moveTo>
                      <a:lnTo>
                        <a:pt x="314" y="16"/>
                      </a:lnTo>
                      <a:lnTo>
                        <a:pt x="326" y="24"/>
                      </a:lnTo>
                      <a:lnTo>
                        <a:pt x="334" y="34"/>
                      </a:lnTo>
                      <a:lnTo>
                        <a:pt x="342" y="48"/>
                      </a:lnTo>
                      <a:lnTo>
                        <a:pt x="346" y="64"/>
                      </a:lnTo>
                      <a:lnTo>
                        <a:pt x="348" y="80"/>
                      </a:lnTo>
                      <a:lnTo>
                        <a:pt x="346" y="96"/>
                      </a:lnTo>
                      <a:lnTo>
                        <a:pt x="342" y="112"/>
                      </a:lnTo>
                      <a:lnTo>
                        <a:pt x="336" y="118"/>
                      </a:lnTo>
                      <a:lnTo>
                        <a:pt x="332" y="124"/>
                      </a:lnTo>
                      <a:lnTo>
                        <a:pt x="332" y="124"/>
                      </a:lnTo>
                      <a:lnTo>
                        <a:pt x="326" y="128"/>
                      </a:lnTo>
                      <a:lnTo>
                        <a:pt x="318" y="132"/>
                      </a:lnTo>
                      <a:lnTo>
                        <a:pt x="300" y="136"/>
                      </a:lnTo>
                      <a:lnTo>
                        <a:pt x="300" y="136"/>
                      </a:lnTo>
                      <a:lnTo>
                        <a:pt x="270" y="128"/>
                      </a:lnTo>
                      <a:lnTo>
                        <a:pt x="234" y="120"/>
                      </a:lnTo>
                      <a:lnTo>
                        <a:pt x="192" y="114"/>
                      </a:lnTo>
                      <a:lnTo>
                        <a:pt x="150" y="110"/>
                      </a:lnTo>
                      <a:lnTo>
                        <a:pt x="108" y="106"/>
                      </a:lnTo>
                      <a:lnTo>
                        <a:pt x="70" y="104"/>
                      </a:lnTo>
                      <a:lnTo>
                        <a:pt x="38" y="104"/>
                      </a:lnTo>
                      <a:lnTo>
                        <a:pt x="18" y="106"/>
                      </a:lnTo>
                      <a:lnTo>
                        <a:pt x="18" y="106"/>
                      </a:lnTo>
                      <a:lnTo>
                        <a:pt x="12" y="98"/>
                      </a:lnTo>
                      <a:lnTo>
                        <a:pt x="6" y="90"/>
                      </a:lnTo>
                      <a:lnTo>
                        <a:pt x="4" y="80"/>
                      </a:lnTo>
                      <a:lnTo>
                        <a:pt x="2" y="72"/>
                      </a:lnTo>
                      <a:lnTo>
                        <a:pt x="0" y="52"/>
                      </a:lnTo>
                      <a:lnTo>
                        <a:pt x="4" y="36"/>
                      </a:lnTo>
                      <a:lnTo>
                        <a:pt x="4" y="36"/>
                      </a:lnTo>
                      <a:lnTo>
                        <a:pt x="8" y="32"/>
                      </a:lnTo>
                      <a:lnTo>
                        <a:pt x="16" y="28"/>
                      </a:lnTo>
                      <a:lnTo>
                        <a:pt x="26" y="22"/>
                      </a:lnTo>
                      <a:lnTo>
                        <a:pt x="40" y="18"/>
                      </a:lnTo>
                      <a:lnTo>
                        <a:pt x="74" y="10"/>
                      </a:lnTo>
                      <a:lnTo>
                        <a:pt x="116" y="4"/>
                      </a:lnTo>
                      <a:lnTo>
                        <a:pt x="164" y="0"/>
                      </a:lnTo>
                      <a:lnTo>
                        <a:pt x="216" y="2"/>
                      </a:lnTo>
                      <a:lnTo>
                        <a:pt x="240" y="4"/>
                      </a:lnTo>
                      <a:lnTo>
                        <a:pt x="266" y="6"/>
                      </a:lnTo>
                      <a:lnTo>
                        <a:pt x="290" y="10"/>
                      </a:lnTo>
                      <a:lnTo>
                        <a:pt x="314" y="16"/>
                      </a:lnTo>
                      <a:lnTo>
                        <a:pt x="314" y="16"/>
                      </a:lnTo>
                      <a:close/>
                    </a:path>
                  </a:pathLst>
                </a:custGeom>
                <a:solidFill>
                  <a:srgbClr val="FAD9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7" name="Freeform 101">
                  <a:extLst>
                    <a:ext uri="{FF2B5EF4-FFF2-40B4-BE49-F238E27FC236}">
                      <a16:creationId xmlns:a16="http://schemas.microsoft.com/office/drawing/2014/main" id="{24BEA487-053B-449A-A506-955519921C96}"/>
                    </a:ext>
                  </a:extLst>
                </p:cNvPr>
                <p:cNvSpPr>
                  <a:spLocks/>
                </p:cNvSpPr>
                <p:nvPr/>
              </p:nvSpPr>
              <p:spPr bwMode="auto">
                <a:xfrm>
                  <a:off x="3257550" y="3254375"/>
                  <a:ext cx="495300" cy="266700"/>
                </a:xfrm>
                <a:custGeom>
                  <a:avLst/>
                  <a:gdLst>
                    <a:gd name="T0" fmla="*/ 286 w 312"/>
                    <a:gd name="T1" fmla="*/ 154 h 168"/>
                    <a:gd name="T2" fmla="*/ 286 w 312"/>
                    <a:gd name="T3" fmla="*/ 154 h 168"/>
                    <a:gd name="T4" fmla="*/ 296 w 312"/>
                    <a:gd name="T5" fmla="*/ 140 h 168"/>
                    <a:gd name="T6" fmla="*/ 302 w 312"/>
                    <a:gd name="T7" fmla="*/ 126 h 168"/>
                    <a:gd name="T8" fmla="*/ 310 w 312"/>
                    <a:gd name="T9" fmla="*/ 108 h 168"/>
                    <a:gd name="T10" fmla="*/ 312 w 312"/>
                    <a:gd name="T11" fmla="*/ 98 h 168"/>
                    <a:gd name="T12" fmla="*/ 312 w 312"/>
                    <a:gd name="T13" fmla="*/ 88 h 168"/>
                    <a:gd name="T14" fmla="*/ 312 w 312"/>
                    <a:gd name="T15" fmla="*/ 78 h 168"/>
                    <a:gd name="T16" fmla="*/ 310 w 312"/>
                    <a:gd name="T17" fmla="*/ 66 h 168"/>
                    <a:gd name="T18" fmla="*/ 306 w 312"/>
                    <a:gd name="T19" fmla="*/ 56 h 168"/>
                    <a:gd name="T20" fmla="*/ 300 w 312"/>
                    <a:gd name="T21" fmla="*/ 46 h 168"/>
                    <a:gd name="T22" fmla="*/ 290 w 312"/>
                    <a:gd name="T23" fmla="*/ 36 h 168"/>
                    <a:gd name="T24" fmla="*/ 280 w 312"/>
                    <a:gd name="T25" fmla="*/ 28 h 168"/>
                    <a:gd name="T26" fmla="*/ 280 w 312"/>
                    <a:gd name="T27" fmla="*/ 28 h 168"/>
                    <a:gd name="T28" fmla="*/ 266 w 312"/>
                    <a:gd name="T29" fmla="*/ 20 h 168"/>
                    <a:gd name="T30" fmla="*/ 254 w 312"/>
                    <a:gd name="T31" fmla="*/ 14 h 168"/>
                    <a:gd name="T32" fmla="*/ 240 w 312"/>
                    <a:gd name="T33" fmla="*/ 8 h 168"/>
                    <a:gd name="T34" fmla="*/ 228 w 312"/>
                    <a:gd name="T35" fmla="*/ 4 h 168"/>
                    <a:gd name="T36" fmla="*/ 202 w 312"/>
                    <a:gd name="T37" fmla="*/ 0 h 168"/>
                    <a:gd name="T38" fmla="*/ 178 w 312"/>
                    <a:gd name="T39" fmla="*/ 0 h 168"/>
                    <a:gd name="T40" fmla="*/ 156 w 312"/>
                    <a:gd name="T41" fmla="*/ 4 h 168"/>
                    <a:gd name="T42" fmla="*/ 132 w 312"/>
                    <a:gd name="T43" fmla="*/ 8 h 168"/>
                    <a:gd name="T44" fmla="*/ 90 w 312"/>
                    <a:gd name="T45" fmla="*/ 22 h 168"/>
                    <a:gd name="T46" fmla="*/ 90 w 312"/>
                    <a:gd name="T47" fmla="*/ 22 h 168"/>
                    <a:gd name="T48" fmla="*/ 70 w 312"/>
                    <a:gd name="T49" fmla="*/ 30 h 168"/>
                    <a:gd name="T50" fmla="*/ 52 w 312"/>
                    <a:gd name="T51" fmla="*/ 38 h 168"/>
                    <a:gd name="T52" fmla="*/ 34 w 312"/>
                    <a:gd name="T53" fmla="*/ 50 h 168"/>
                    <a:gd name="T54" fmla="*/ 20 w 312"/>
                    <a:gd name="T55" fmla="*/ 62 h 168"/>
                    <a:gd name="T56" fmla="*/ 14 w 312"/>
                    <a:gd name="T57" fmla="*/ 70 h 168"/>
                    <a:gd name="T58" fmla="*/ 10 w 312"/>
                    <a:gd name="T59" fmla="*/ 78 h 168"/>
                    <a:gd name="T60" fmla="*/ 6 w 312"/>
                    <a:gd name="T61" fmla="*/ 88 h 168"/>
                    <a:gd name="T62" fmla="*/ 2 w 312"/>
                    <a:gd name="T63" fmla="*/ 98 h 168"/>
                    <a:gd name="T64" fmla="*/ 0 w 312"/>
                    <a:gd name="T65" fmla="*/ 110 h 168"/>
                    <a:gd name="T66" fmla="*/ 0 w 312"/>
                    <a:gd name="T67" fmla="*/ 122 h 168"/>
                    <a:gd name="T68" fmla="*/ 2 w 312"/>
                    <a:gd name="T69" fmla="*/ 136 h 168"/>
                    <a:gd name="T70" fmla="*/ 6 w 312"/>
                    <a:gd name="T71" fmla="*/ 152 h 168"/>
                    <a:gd name="T72" fmla="*/ 6 w 312"/>
                    <a:gd name="T73" fmla="*/ 152 h 168"/>
                    <a:gd name="T74" fmla="*/ 8 w 312"/>
                    <a:gd name="T75" fmla="*/ 160 h 168"/>
                    <a:gd name="T76" fmla="*/ 14 w 312"/>
                    <a:gd name="T77" fmla="*/ 168 h 168"/>
                    <a:gd name="T78" fmla="*/ 14 w 312"/>
                    <a:gd name="T79" fmla="*/ 168 h 168"/>
                    <a:gd name="T80" fmla="*/ 34 w 312"/>
                    <a:gd name="T81" fmla="*/ 162 h 168"/>
                    <a:gd name="T82" fmla="*/ 62 w 312"/>
                    <a:gd name="T83" fmla="*/ 156 h 168"/>
                    <a:gd name="T84" fmla="*/ 94 w 312"/>
                    <a:gd name="T85" fmla="*/ 150 h 168"/>
                    <a:gd name="T86" fmla="*/ 130 w 312"/>
                    <a:gd name="T87" fmla="*/ 146 h 168"/>
                    <a:gd name="T88" fmla="*/ 168 w 312"/>
                    <a:gd name="T89" fmla="*/ 146 h 168"/>
                    <a:gd name="T90" fmla="*/ 208 w 312"/>
                    <a:gd name="T91" fmla="*/ 146 h 168"/>
                    <a:gd name="T92" fmla="*/ 246 w 312"/>
                    <a:gd name="T93" fmla="*/ 150 h 168"/>
                    <a:gd name="T94" fmla="*/ 286 w 312"/>
                    <a:gd name="T95" fmla="*/ 156 h 168"/>
                    <a:gd name="T96" fmla="*/ 286 w 312"/>
                    <a:gd name="T97" fmla="*/ 156 h 168"/>
                    <a:gd name="T98" fmla="*/ 286 w 312"/>
                    <a:gd name="T99" fmla="*/ 154 h 168"/>
                    <a:gd name="T100" fmla="*/ 286 w 312"/>
                    <a:gd name="T101" fmla="*/ 15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2" h="168">
                      <a:moveTo>
                        <a:pt x="286" y="154"/>
                      </a:moveTo>
                      <a:lnTo>
                        <a:pt x="286" y="154"/>
                      </a:lnTo>
                      <a:lnTo>
                        <a:pt x="296" y="140"/>
                      </a:lnTo>
                      <a:lnTo>
                        <a:pt x="302" y="126"/>
                      </a:lnTo>
                      <a:lnTo>
                        <a:pt x="310" y="108"/>
                      </a:lnTo>
                      <a:lnTo>
                        <a:pt x="312" y="98"/>
                      </a:lnTo>
                      <a:lnTo>
                        <a:pt x="312" y="88"/>
                      </a:lnTo>
                      <a:lnTo>
                        <a:pt x="312" y="78"/>
                      </a:lnTo>
                      <a:lnTo>
                        <a:pt x="310" y="66"/>
                      </a:lnTo>
                      <a:lnTo>
                        <a:pt x="306" y="56"/>
                      </a:lnTo>
                      <a:lnTo>
                        <a:pt x="300" y="46"/>
                      </a:lnTo>
                      <a:lnTo>
                        <a:pt x="290" y="36"/>
                      </a:lnTo>
                      <a:lnTo>
                        <a:pt x="280" y="28"/>
                      </a:lnTo>
                      <a:lnTo>
                        <a:pt x="280" y="28"/>
                      </a:lnTo>
                      <a:lnTo>
                        <a:pt x="266" y="20"/>
                      </a:lnTo>
                      <a:lnTo>
                        <a:pt x="254" y="14"/>
                      </a:lnTo>
                      <a:lnTo>
                        <a:pt x="240" y="8"/>
                      </a:lnTo>
                      <a:lnTo>
                        <a:pt x="228" y="4"/>
                      </a:lnTo>
                      <a:lnTo>
                        <a:pt x="202" y="0"/>
                      </a:lnTo>
                      <a:lnTo>
                        <a:pt x="178" y="0"/>
                      </a:lnTo>
                      <a:lnTo>
                        <a:pt x="156" y="4"/>
                      </a:lnTo>
                      <a:lnTo>
                        <a:pt x="132" y="8"/>
                      </a:lnTo>
                      <a:lnTo>
                        <a:pt x="90" y="22"/>
                      </a:lnTo>
                      <a:lnTo>
                        <a:pt x="90" y="22"/>
                      </a:lnTo>
                      <a:lnTo>
                        <a:pt x="70" y="30"/>
                      </a:lnTo>
                      <a:lnTo>
                        <a:pt x="52" y="38"/>
                      </a:lnTo>
                      <a:lnTo>
                        <a:pt x="34" y="50"/>
                      </a:lnTo>
                      <a:lnTo>
                        <a:pt x="20" y="62"/>
                      </a:lnTo>
                      <a:lnTo>
                        <a:pt x="14" y="70"/>
                      </a:lnTo>
                      <a:lnTo>
                        <a:pt x="10" y="78"/>
                      </a:lnTo>
                      <a:lnTo>
                        <a:pt x="6" y="88"/>
                      </a:lnTo>
                      <a:lnTo>
                        <a:pt x="2" y="98"/>
                      </a:lnTo>
                      <a:lnTo>
                        <a:pt x="0" y="110"/>
                      </a:lnTo>
                      <a:lnTo>
                        <a:pt x="0" y="122"/>
                      </a:lnTo>
                      <a:lnTo>
                        <a:pt x="2" y="136"/>
                      </a:lnTo>
                      <a:lnTo>
                        <a:pt x="6" y="152"/>
                      </a:lnTo>
                      <a:lnTo>
                        <a:pt x="6" y="152"/>
                      </a:lnTo>
                      <a:lnTo>
                        <a:pt x="8" y="160"/>
                      </a:lnTo>
                      <a:lnTo>
                        <a:pt x="14" y="168"/>
                      </a:lnTo>
                      <a:lnTo>
                        <a:pt x="14" y="168"/>
                      </a:lnTo>
                      <a:lnTo>
                        <a:pt x="34" y="162"/>
                      </a:lnTo>
                      <a:lnTo>
                        <a:pt x="62" y="156"/>
                      </a:lnTo>
                      <a:lnTo>
                        <a:pt x="94" y="150"/>
                      </a:lnTo>
                      <a:lnTo>
                        <a:pt x="130" y="146"/>
                      </a:lnTo>
                      <a:lnTo>
                        <a:pt x="168" y="146"/>
                      </a:lnTo>
                      <a:lnTo>
                        <a:pt x="208" y="146"/>
                      </a:lnTo>
                      <a:lnTo>
                        <a:pt x="246" y="150"/>
                      </a:lnTo>
                      <a:lnTo>
                        <a:pt x="286" y="156"/>
                      </a:lnTo>
                      <a:lnTo>
                        <a:pt x="286" y="156"/>
                      </a:lnTo>
                      <a:lnTo>
                        <a:pt x="286" y="154"/>
                      </a:lnTo>
                      <a:lnTo>
                        <a:pt x="286" y="154"/>
                      </a:lnTo>
                      <a:close/>
                    </a:path>
                  </a:pathLst>
                </a:custGeom>
                <a:solidFill>
                  <a:srgbClr val="FAD9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grpSp>
      <p:sp>
        <p:nvSpPr>
          <p:cNvPr id="120" name="TextBox 141">
            <a:extLst>
              <a:ext uri="{FF2B5EF4-FFF2-40B4-BE49-F238E27FC236}">
                <a16:creationId xmlns:a16="http://schemas.microsoft.com/office/drawing/2014/main" id="{716F7855-EDFF-4EE3-A901-A0ACEB28D0D2}"/>
              </a:ext>
            </a:extLst>
          </p:cNvPr>
          <p:cNvSpPr txBox="1"/>
          <p:nvPr/>
        </p:nvSpPr>
        <p:spPr>
          <a:xfrm flipH="1">
            <a:off x="3664375" y="4512819"/>
            <a:ext cx="5125243" cy="1477328"/>
          </a:xfrm>
          <a:prstGeom prst="rect">
            <a:avLst/>
          </a:prstGeom>
          <a:noFill/>
        </p:spPr>
        <p:txBody>
          <a:bodyPr wrap="square" lIns="0" tIns="0" rIns="0" bIns="0" rtlCol="0">
            <a:spAutoFit/>
          </a:bodyPr>
          <a:lstStyle/>
          <a:p>
            <a:pPr algn="ctr"/>
            <a:r>
              <a:rPr lang="ar-IQ" sz="3200" dirty="0">
                <a:solidFill>
                  <a:schemeClr val="tx1">
                    <a:lumMod val="95000"/>
                    <a:lumOff val="5000"/>
                  </a:schemeClr>
                </a:solidFill>
                <a:cs typeface="Typographical line_0" panose="00000700000000000000" pitchFamily="2" charset="-78"/>
              </a:rPr>
              <a:t>تأمل: </a:t>
            </a:r>
          </a:p>
          <a:p>
            <a:pPr algn="ctr"/>
            <a:r>
              <a:rPr lang="ar-IQ" sz="3200" dirty="0">
                <a:solidFill>
                  <a:srgbClr val="FF0000"/>
                </a:solidFill>
                <a:latin typeface="QCF_P284" panose="02000400000000000000" pitchFamily="2" charset="2"/>
                <a:cs typeface="QCF_P284" panose="02000400000000000000" pitchFamily="2" charset="2"/>
              </a:rPr>
              <a:t>ﭱ  ﭲ  ﭳ  ﭴ  ﭵ  ﭶ     ﭼ </a:t>
            </a:r>
            <a:endParaRPr lang="ar-IQ" sz="3200" dirty="0">
              <a:solidFill>
                <a:srgbClr val="FF0000"/>
              </a:solidFill>
              <a:cs typeface="Typographical line_0" panose="00000700000000000000" pitchFamily="2" charset="-78"/>
            </a:endParaRPr>
          </a:p>
          <a:p>
            <a:pPr algn="ctr"/>
            <a:r>
              <a:rPr lang="ar-IQ" sz="3200" dirty="0">
                <a:solidFill>
                  <a:schemeClr val="tx1">
                    <a:lumMod val="95000"/>
                    <a:lumOff val="5000"/>
                  </a:schemeClr>
                </a:solidFill>
                <a:cs typeface="Typographical line_0" panose="00000700000000000000" pitchFamily="2" charset="-78"/>
              </a:rPr>
              <a:t>    فلا بد أن أكون جاهزاً لاقتناصها.</a:t>
            </a:r>
          </a:p>
        </p:txBody>
      </p:sp>
    </p:spTree>
    <p:extLst>
      <p:ext uri="{BB962C8B-B14F-4D97-AF65-F5344CB8AC3E}">
        <p14:creationId xmlns:p14="http://schemas.microsoft.com/office/powerpoint/2010/main" val="1671336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1)">
                                      <p:cBhvr>
                                        <p:cTn id="10" dur="2000"/>
                                        <p:tgtEl>
                                          <p:spTgt spid="25"/>
                                        </p:tgtEl>
                                      </p:cBhvr>
                                    </p:animEffect>
                                  </p:childTnLst>
                                </p:cTn>
                              </p:par>
                            </p:childTnLst>
                          </p:cTn>
                        </p:par>
                        <p:par>
                          <p:cTn id="11" fill="hold">
                            <p:stCondLst>
                              <p:cond delay="2000"/>
                            </p:stCondLst>
                            <p:childTnLst>
                              <p:par>
                                <p:cTn id="12" presetID="2" presetClass="entr" presetSubtype="2"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500" fill="hold"/>
                                        <p:tgtEl>
                                          <p:spTgt spid="38"/>
                                        </p:tgtEl>
                                        <p:attrNameLst>
                                          <p:attrName>ppt_x</p:attrName>
                                        </p:attrNameLst>
                                      </p:cBhvr>
                                      <p:tavLst>
                                        <p:tav tm="0">
                                          <p:val>
                                            <p:strVal val="1+#ppt_w/2"/>
                                          </p:val>
                                        </p:tav>
                                        <p:tav tm="100000">
                                          <p:val>
                                            <p:strVal val="#ppt_x"/>
                                          </p:val>
                                        </p:tav>
                                      </p:tavLst>
                                    </p:anim>
                                    <p:anim calcmode="lin" valueType="num">
                                      <p:cBhvr additive="base">
                                        <p:cTn id="15" dur="500" fill="hold"/>
                                        <p:tgtEl>
                                          <p:spTgt spid="38"/>
                                        </p:tgtEl>
                                        <p:attrNameLst>
                                          <p:attrName>ppt_y</p:attrName>
                                        </p:attrNameLst>
                                      </p:cBhvr>
                                      <p:tavLst>
                                        <p:tav tm="0">
                                          <p:val>
                                            <p:strVal val="#ppt_y"/>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2" presetClass="entr" presetSubtype="2"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right)">
                                      <p:cBhvr>
                                        <p:cTn id="23" dur="1500"/>
                                        <p:tgtEl>
                                          <p:spTgt spid="45"/>
                                        </p:tgtEl>
                                      </p:cBhvr>
                                    </p:animEffect>
                                  </p:childTnLst>
                                </p:cTn>
                              </p:par>
                            </p:childTnLst>
                          </p:cTn>
                        </p:par>
                        <p:par>
                          <p:cTn id="24" fill="hold">
                            <p:stCondLst>
                              <p:cond delay="4000"/>
                            </p:stCondLst>
                            <p:childTnLst>
                              <p:par>
                                <p:cTn id="25" presetID="2" presetClass="entr" presetSubtype="12"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0-#ppt_w/2"/>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30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1200" fill="hold"/>
                                        <p:tgtEl>
                                          <p:spTgt spid="3"/>
                                        </p:tgtEl>
                                        <p:attrNameLst>
                                          <p:attrName>ppt_x</p:attrName>
                                        </p:attrNameLst>
                                      </p:cBhvr>
                                      <p:tavLst>
                                        <p:tav tm="0">
                                          <p:val>
                                            <p:strVal val="0-#ppt_w/2"/>
                                          </p:val>
                                        </p:tav>
                                        <p:tav tm="100000">
                                          <p:val>
                                            <p:strVal val="#ppt_x"/>
                                          </p:val>
                                        </p:tav>
                                      </p:tavLst>
                                    </p:anim>
                                    <p:anim calcmode="lin" valueType="num">
                                      <p:cBhvr additive="base">
                                        <p:cTn id="32" dur="1200" fill="hold"/>
                                        <p:tgtEl>
                                          <p:spTgt spid="3"/>
                                        </p:tgtEl>
                                        <p:attrNameLst>
                                          <p:attrName>ppt_y</p:attrName>
                                        </p:attrNameLst>
                                      </p:cBhvr>
                                      <p:tavLst>
                                        <p:tav tm="0">
                                          <p:val>
                                            <p:strVal val="1+#ppt_h/2"/>
                                          </p:val>
                                        </p:tav>
                                        <p:tav tm="100000">
                                          <p:val>
                                            <p:strVal val="#ppt_y"/>
                                          </p:val>
                                        </p:tav>
                                      </p:tavLst>
                                    </p:anim>
                                  </p:childTnLst>
                                </p:cTn>
                              </p:par>
                            </p:childTnLst>
                          </p:cTn>
                        </p:par>
                        <p:par>
                          <p:cTn id="33" fill="hold">
                            <p:stCondLst>
                              <p:cond delay="5500"/>
                            </p:stCondLst>
                            <p:childTnLst>
                              <p:par>
                                <p:cTn id="34" presetID="22" presetClass="entr" presetSubtype="1" fill="hold" grpId="0" nodeType="afterEffect">
                                  <p:stCondLst>
                                    <p:cond delay="0"/>
                                  </p:stCondLst>
                                  <p:childTnLst>
                                    <p:set>
                                      <p:cBhvr>
                                        <p:cTn id="35" dur="1" fill="hold">
                                          <p:stCondLst>
                                            <p:cond delay="0"/>
                                          </p:stCondLst>
                                        </p:cTn>
                                        <p:tgtEl>
                                          <p:spTgt spid="120"/>
                                        </p:tgtEl>
                                        <p:attrNameLst>
                                          <p:attrName>style.visibility</p:attrName>
                                        </p:attrNameLst>
                                      </p:cBhvr>
                                      <p:to>
                                        <p:strVal val="visible"/>
                                      </p:to>
                                    </p:set>
                                    <p:animEffect transition="in" filter="wipe(up)">
                                      <p:cBhvr>
                                        <p:cTn id="36" dur="10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p:bldP spid="38" grpId="0"/>
      <p:bldP spid="45" grpId="0"/>
      <p:bldP spid="1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27000">
              <a:schemeClr val="accent1">
                <a:lumMod val="75000"/>
              </a:schemeClr>
            </a:gs>
            <a:gs pos="27000">
              <a:schemeClr val="bg1">
                <a:lumMod val="95000"/>
              </a:schemeClr>
            </a:gs>
          </a:gsLst>
          <a:lin ang="10800000" scaled="1"/>
          <a:tileRect/>
        </a:gradFill>
        <a:effectLst/>
      </p:bgPr>
    </p:bg>
    <p:spTree>
      <p:nvGrpSpPr>
        <p:cNvPr id="1" name=""/>
        <p:cNvGrpSpPr/>
        <p:nvPr/>
      </p:nvGrpSpPr>
      <p:grpSpPr>
        <a:xfrm>
          <a:off x="0" y="0"/>
          <a:ext cx="0" cy="0"/>
          <a:chOff x="0" y="0"/>
          <a:chExt cx="0" cy="0"/>
        </a:xfrm>
      </p:grpSpPr>
      <p:sp>
        <p:nvSpPr>
          <p:cNvPr id="14" name="مثلث متساوي الساقين 13">
            <a:extLst>
              <a:ext uri="{FF2B5EF4-FFF2-40B4-BE49-F238E27FC236}">
                <a16:creationId xmlns:a16="http://schemas.microsoft.com/office/drawing/2014/main" id="{8A77A529-46D5-446E-A639-1A804B53493E}"/>
              </a:ext>
            </a:extLst>
          </p:cNvPr>
          <p:cNvSpPr/>
          <p:nvPr/>
        </p:nvSpPr>
        <p:spPr>
          <a:xfrm rot="5400000" flipH="1">
            <a:off x="-2322513" y="2322513"/>
            <a:ext cx="6858000" cy="2212974"/>
          </a:xfrm>
          <a:prstGeom prst="triangle">
            <a:avLst>
              <a:gd name="adj"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5" name="TextBox 138">
            <a:extLst>
              <a:ext uri="{FF2B5EF4-FFF2-40B4-BE49-F238E27FC236}">
                <a16:creationId xmlns:a16="http://schemas.microsoft.com/office/drawing/2014/main" id="{ECB9B077-08BF-4BBA-B8B9-374DA540AE8B}"/>
              </a:ext>
            </a:extLst>
          </p:cNvPr>
          <p:cNvSpPr txBox="1"/>
          <p:nvPr/>
        </p:nvSpPr>
        <p:spPr>
          <a:xfrm flipH="1">
            <a:off x="4852698" y="286520"/>
            <a:ext cx="5692715" cy="830997"/>
          </a:xfrm>
          <a:prstGeom prst="rect">
            <a:avLst/>
          </a:prstGeom>
          <a:noFill/>
        </p:spPr>
        <p:txBody>
          <a:bodyPr wrap="square" lIns="0" tIns="0" rIns="0" bIns="0" rtlCol="0">
            <a:spAutoFit/>
          </a:bodyPr>
          <a:lstStyle/>
          <a:p>
            <a:pPr algn="justLow"/>
            <a:r>
              <a:rPr lang="ar-IQ" sz="5400" dirty="0">
                <a:solidFill>
                  <a:srgbClr val="FFC000"/>
                </a:solidFill>
                <a:latin typeface="STV" pitchFamily="2" charset="-78"/>
                <a:cs typeface="STV" pitchFamily="2" charset="-78"/>
              </a:rPr>
              <a:t>الفرصة</a:t>
            </a:r>
            <a:endParaRPr lang="en-US" sz="5400" b="1" dirty="0">
              <a:solidFill>
                <a:srgbClr val="FFC000"/>
              </a:solidFill>
              <a:latin typeface="STV" pitchFamily="2" charset="-78"/>
              <a:cs typeface="STV" pitchFamily="2" charset="-78"/>
            </a:endParaRPr>
          </a:p>
        </p:txBody>
      </p:sp>
      <p:sp>
        <p:nvSpPr>
          <p:cNvPr id="104" name="Freeform 118">
            <a:extLst>
              <a:ext uri="{FF2B5EF4-FFF2-40B4-BE49-F238E27FC236}">
                <a16:creationId xmlns:a16="http://schemas.microsoft.com/office/drawing/2014/main" id="{B58B8FFD-B18C-40E1-89F4-B90516F87488}"/>
              </a:ext>
            </a:extLst>
          </p:cNvPr>
          <p:cNvSpPr>
            <a:spLocks/>
          </p:cNvSpPr>
          <p:nvPr/>
        </p:nvSpPr>
        <p:spPr bwMode="auto">
          <a:xfrm>
            <a:off x="1314231" y="5401915"/>
            <a:ext cx="38095" cy="75397"/>
          </a:xfrm>
          <a:custGeom>
            <a:avLst/>
            <a:gdLst>
              <a:gd name="T0" fmla="*/ 0 w 16"/>
              <a:gd name="T1" fmla="*/ 32 h 32"/>
              <a:gd name="T2" fmla="*/ 16 w 16"/>
              <a:gd name="T3" fmla="*/ 0 h 32"/>
              <a:gd name="T4" fmla="*/ 7 w 16"/>
              <a:gd name="T5" fmla="*/ 16 h 32"/>
              <a:gd name="T6" fmla="*/ 0 w 16"/>
              <a:gd name="T7" fmla="*/ 32 h 32"/>
            </a:gdLst>
            <a:ahLst/>
            <a:cxnLst>
              <a:cxn ang="0">
                <a:pos x="T0" y="T1"/>
              </a:cxn>
              <a:cxn ang="0">
                <a:pos x="T2" y="T3"/>
              </a:cxn>
              <a:cxn ang="0">
                <a:pos x="T4" y="T5"/>
              </a:cxn>
              <a:cxn ang="0">
                <a:pos x="T6" y="T7"/>
              </a:cxn>
            </a:cxnLst>
            <a:rect l="0" t="0" r="r" b="b"/>
            <a:pathLst>
              <a:path w="16" h="32">
                <a:moveTo>
                  <a:pt x="0" y="32"/>
                </a:moveTo>
                <a:cubicBezTo>
                  <a:pt x="1" y="19"/>
                  <a:pt x="2" y="7"/>
                  <a:pt x="16" y="0"/>
                </a:cubicBezTo>
                <a:cubicBezTo>
                  <a:pt x="12" y="6"/>
                  <a:pt x="9" y="11"/>
                  <a:pt x="7" y="16"/>
                </a:cubicBezTo>
                <a:cubicBezTo>
                  <a:pt x="4" y="21"/>
                  <a:pt x="2" y="26"/>
                  <a:pt x="0" y="32"/>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sp>
        <p:nvSpPr>
          <p:cNvPr id="38" name="TextBox 141">
            <a:extLst>
              <a:ext uri="{FF2B5EF4-FFF2-40B4-BE49-F238E27FC236}">
                <a16:creationId xmlns:a16="http://schemas.microsoft.com/office/drawing/2014/main" id="{DB36A3DF-E719-4635-B546-43F49C7783F2}"/>
              </a:ext>
            </a:extLst>
          </p:cNvPr>
          <p:cNvSpPr txBox="1"/>
          <p:nvPr/>
        </p:nvSpPr>
        <p:spPr>
          <a:xfrm flipH="1">
            <a:off x="9069107" y="2409230"/>
            <a:ext cx="2952612" cy="1231106"/>
          </a:xfrm>
          <a:prstGeom prst="rect">
            <a:avLst/>
          </a:prstGeom>
          <a:noFill/>
        </p:spPr>
        <p:txBody>
          <a:bodyPr wrap="square" lIns="0" tIns="0" rIns="0" bIns="0" rtlCol="0">
            <a:spAutoFit/>
          </a:bodyPr>
          <a:lstStyle/>
          <a:p>
            <a:pPr algn="ctr"/>
            <a:r>
              <a:rPr lang="ar-IQ" sz="4000" dirty="0">
                <a:solidFill>
                  <a:schemeClr val="bg1"/>
                </a:solidFill>
                <a:cs typeface="Typographical line_0" panose="00000700000000000000" pitchFamily="2" charset="-78"/>
              </a:rPr>
              <a:t>الفرص تُصنع </a:t>
            </a:r>
          </a:p>
          <a:p>
            <a:pPr algn="ctr"/>
            <a:r>
              <a:rPr lang="ar-IQ" sz="4000" dirty="0">
                <a:solidFill>
                  <a:schemeClr val="bg1"/>
                </a:solidFill>
                <a:cs typeface="Typographical line_0" panose="00000700000000000000" pitchFamily="2" charset="-78"/>
              </a:rPr>
              <a:t>أم تُمنح؟؟ </a:t>
            </a:r>
            <a:endParaRPr lang="en-US" sz="4000" dirty="0">
              <a:solidFill>
                <a:schemeClr val="bg1"/>
              </a:solidFill>
              <a:cs typeface="Typographical line_0" panose="00000700000000000000" pitchFamily="2" charset="-78"/>
            </a:endParaRPr>
          </a:p>
        </p:txBody>
      </p:sp>
      <p:sp>
        <p:nvSpPr>
          <p:cNvPr id="45" name="TextBox 141">
            <a:extLst>
              <a:ext uri="{FF2B5EF4-FFF2-40B4-BE49-F238E27FC236}">
                <a16:creationId xmlns:a16="http://schemas.microsoft.com/office/drawing/2014/main" id="{D474DEB9-56CC-4BFD-9741-315B68938E76}"/>
              </a:ext>
            </a:extLst>
          </p:cNvPr>
          <p:cNvSpPr txBox="1"/>
          <p:nvPr/>
        </p:nvSpPr>
        <p:spPr>
          <a:xfrm flipH="1">
            <a:off x="582286" y="715682"/>
            <a:ext cx="8055529" cy="1477328"/>
          </a:xfrm>
          <a:prstGeom prst="rect">
            <a:avLst/>
          </a:prstGeom>
          <a:noFill/>
        </p:spPr>
        <p:txBody>
          <a:bodyPr wrap="square" lIns="0" tIns="0" rIns="0" bIns="0" rtlCol="0">
            <a:spAutoFit/>
          </a:bodyPr>
          <a:lstStyle/>
          <a:p>
            <a:pPr algn="just"/>
            <a:r>
              <a:rPr lang="ar-IQ" sz="3200" dirty="0">
                <a:solidFill>
                  <a:srgbClr val="C00000"/>
                </a:solidFill>
                <a:cs typeface="Typographical line_0" panose="00000700000000000000" pitchFamily="2" charset="-78"/>
              </a:rPr>
              <a:t>الأسهل أن تصنعها: </a:t>
            </a:r>
            <a:r>
              <a:rPr lang="ar-IQ" sz="3200" dirty="0">
                <a:solidFill>
                  <a:schemeClr val="tx1">
                    <a:lumMod val="95000"/>
                    <a:lumOff val="5000"/>
                  </a:schemeClr>
                </a:solidFill>
                <a:cs typeface="Typographical line_0" panose="00000700000000000000" pitchFamily="2" charset="-78"/>
              </a:rPr>
              <a:t>إن كنت تفكر في مشروع الوظيفة ابتعد عن الزحام, تميز في الثانوية  وما بعدها حتى الأيام تمر وسترى أن البعض في القمة والأخر في القاع والأخر خارج الخريطة.</a:t>
            </a:r>
          </a:p>
        </p:txBody>
      </p:sp>
      <p:grpSp>
        <p:nvGrpSpPr>
          <p:cNvPr id="2" name="مجموعة 1">
            <a:extLst>
              <a:ext uri="{FF2B5EF4-FFF2-40B4-BE49-F238E27FC236}">
                <a16:creationId xmlns:a16="http://schemas.microsoft.com/office/drawing/2014/main" id="{596ED1BB-1A3C-40F9-A9EC-3826F2022343}"/>
              </a:ext>
            </a:extLst>
          </p:cNvPr>
          <p:cNvGrpSpPr/>
          <p:nvPr/>
        </p:nvGrpSpPr>
        <p:grpSpPr>
          <a:xfrm>
            <a:off x="10628986" y="108020"/>
            <a:ext cx="1563014" cy="1842696"/>
            <a:chOff x="10628986" y="108020"/>
            <a:chExt cx="1563014" cy="1842696"/>
          </a:xfrm>
        </p:grpSpPr>
        <p:pic>
          <p:nvPicPr>
            <p:cNvPr id="15" name="صورة 14">
              <a:extLst>
                <a:ext uri="{FF2B5EF4-FFF2-40B4-BE49-F238E27FC236}">
                  <a16:creationId xmlns:a16="http://schemas.microsoft.com/office/drawing/2014/main" id="{24D1962A-ADD2-45FE-B4B3-B83167BC04E0}"/>
                </a:ext>
              </a:extLst>
            </p:cNvPr>
            <p:cNvPicPr>
              <a:picLocks noChangeAspect="1"/>
            </p:cNvPicPr>
            <p:nvPr/>
          </p:nvPicPr>
          <p:blipFill rotWithShape="1">
            <a:blip r:embed="rId2">
              <a:extLst>
                <a:ext uri="{28A0092B-C50C-407E-A947-70E740481C1C}">
                  <a14:useLocalDpi xmlns:a14="http://schemas.microsoft.com/office/drawing/2010/main" val="0"/>
                </a:ext>
              </a:extLst>
            </a:blip>
            <a:srcRect l="15592"/>
            <a:stretch/>
          </p:blipFill>
          <p:spPr>
            <a:xfrm flipH="1">
              <a:off x="10628986" y="108020"/>
              <a:ext cx="1563014" cy="1842696"/>
            </a:xfrm>
            <a:prstGeom prst="rect">
              <a:avLst/>
            </a:prstGeom>
          </p:spPr>
        </p:pic>
        <p:sp>
          <p:nvSpPr>
            <p:cNvPr id="4" name="مربع نص 3">
              <a:extLst>
                <a:ext uri="{FF2B5EF4-FFF2-40B4-BE49-F238E27FC236}">
                  <a16:creationId xmlns:a16="http://schemas.microsoft.com/office/drawing/2014/main" id="{25AE5D26-5730-4428-8B1B-B7627C4AA9AB}"/>
                </a:ext>
              </a:extLst>
            </p:cNvPr>
            <p:cNvSpPr txBox="1"/>
            <p:nvPr/>
          </p:nvSpPr>
          <p:spPr>
            <a:xfrm>
              <a:off x="10796131" y="409632"/>
              <a:ext cx="642937" cy="584775"/>
            </a:xfrm>
            <a:prstGeom prst="rect">
              <a:avLst/>
            </a:prstGeom>
            <a:noFill/>
          </p:spPr>
          <p:txBody>
            <a:bodyPr wrap="square" rtlCol="1">
              <a:spAutoFit/>
            </a:bodyPr>
            <a:lstStyle/>
            <a:p>
              <a:r>
                <a:rPr lang="ar-IQ" sz="3200" dirty="0">
                  <a:cs typeface="Bader" pitchFamily="2" charset="-78"/>
                </a:rPr>
                <a:t>2</a:t>
              </a:r>
            </a:p>
          </p:txBody>
        </p:sp>
      </p:grpSp>
      <p:sp>
        <p:nvSpPr>
          <p:cNvPr id="12" name="TextBox 141">
            <a:extLst>
              <a:ext uri="{FF2B5EF4-FFF2-40B4-BE49-F238E27FC236}">
                <a16:creationId xmlns:a16="http://schemas.microsoft.com/office/drawing/2014/main" id="{3D44A5F9-3ED6-42C3-ACE6-C61E2BB9FFCA}"/>
              </a:ext>
            </a:extLst>
          </p:cNvPr>
          <p:cNvSpPr txBox="1"/>
          <p:nvPr/>
        </p:nvSpPr>
        <p:spPr>
          <a:xfrm flipH="1">
            <a:off x="3187743" y="2462797"/>
            <a:ext cx="5450071" cy="1969770"/>
          </a:xfrm>
          <a:prstGeom prst="rect">
            <a:avLst/>
          </a:prstGeom>
          <a:noFill/>
        </p:spPr>
        <p:txBody>
          <a:bodyPr wrap="square" lIns="0" tIns="0" rIns="0" bIns="0" rtlCol="0">
            <a:spAutoFit/>
          </a:bodyPr>
          <a:lstStyle/>
          <a:p>
            <a:pPr algn="just"/>
            <a:r>
              <a:rPr lang="ar-IQ" sz="3200" dirty="0">
                <a:solidFill>
                  <a:srgbClr val="C00000"/>
                </a:solidFill>
                <a:cs typeface="Typographical line_0" panose="00000700000000000000" pitchFamily="2" charset="-78"/>
              </a:rPr>
              <a:t>يصنع رسول الله صلى الله عليه وسلم الفرصة لصحابي فيشتري لهُ فأساً وقال اذهب فأحتطب ثم يعود بعدها غنياً </a:t>
            </a:r>
          </a:p>
          <a:p>
            <a:pPr algn="just"/>
            <a:r>
              <a:rPr lang="ar-IQ" sz="3200" dirty="0">
                <a:solidFill>
                  <a:srgbClr val="C00000"/>
                </a:solidFill>
                <a:cs typeface="Typographical line_0" panose="00000700000000000000" pitchFamily="2" charset="-78"/>
              </a:rPr>
              <a:t>عن سؤال الناس.</a:t>
            </a:r>
            <a:endParaRPr lang="ar-IQ" sz="3200" dirty="0">
              <a:solidFill>
                <a:schemeClr val="tx1">
                  <a:lumMod val="95000"/>
                  <a:lumOff val="5000"/>
                </a:schemeClr>
              </a:solidFill>
              <a:cs typeface="Typographical line_0" panose="00000700000000000000" pitchFamily="2" charset="-78"/>
            </a:endParaRPr>
          </a:p>
        </p:txBody>
      </p:sp>
      <p:grpSp>
        <p:nvGrpSpPr>
          <p:cNvPr id="3" name="مجموعة 2">
            <a:extLst>
              <a:ext uri="{FF2B5EF4-FFF2-40B4-BE49-F238E27FC236}">
                <a16:creationId xmlns:a16="http://schemas.microsoft.com/office/drawing/2014/main" id="{020EC39F-47A7-48CB-B1C5-21C7EF221BB5}"/>
              </a:ext>
            </a:extLst>
          </p:cNvPr>
          <p:cNvGrpSpPr/>
          <p:nvPr/>
        </p:nvGrpSpPr>
        <p:grpSpPr>
          <a:xfrm>
            <a:off x="287952" y="2923580"/>
            <a:ext cx="3412262" cy="3991570"/>
            <a:chOff x="287952" y="2923580"/>
            <a:chExt cx="3412262" cy="3991570"/>
          </a:xfrm>
        </p:grpSpPr>
        <p:pic>
          <p:nvPicPr>
            <p:cNvPr id="5" name="صورة 4">
              <a:extLst>
                <a:ext uri="{FF2B5EF4-FFF2-40B4-BE49-F238E27FC236}">
                  <a16:creationId xmlns:a16="http://schemas.microsoft.com/office/drawing/2014/main" id="{BCDC8360-C333-473E-AE3E-32FF42D7D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87952" y="2923580"/>
              <a:ext cx="3412262" cy="3991570"/>
            </a:xfrm>
            <a:prstGeom prst="rect">
              <a:avLst/>
            </a:prstGeom>
          </p:spPr>
        </p:pic>
        <p:pic>
          <p:nvPicPr>
            <p:cNvPr id="7" name="صورة 6">
              <a:extLst>
                <a:ext uri="{FF2B5EF4-FFF2-40B4-BE49-F238E27FC236}">
                  <a16:creationId xmlns:a16="http://schemas.microsoft.com/office/drawing/2014/main" id="{01562E65-CA5C-4CCF-83E6-259E528A9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309" y="4895850"/>
              <a:ext cx="1148806" cy="1348736"/>
            </a:xfrm>
            <a:prstGeom prst="rect">
              <a:avLst/>
            </a:prstGeom>
          </p:spPr>
        </p:pic>
      </p:grpSp>
      <p:grpSp>
        <p:nvGrpSpPr>
          <p:cNvPr id="16" name="Group 7">
            <a:extLst>
              <a:ext uri="{FF2B5EF4-FFF2-40B4-BE49-F238E27FC236}">
                <a16:creationId xmlns:a16="http://schemas.microsoft.com/office/drawing/2014/main" id="{29E7C051-720E-4F7B-9404-153CF6B77C8F}"/>
              </a:ext>
            </a:extLst>
          </p:cNvPr>
          <p:cNvGrpSpPr/>
          <p:nvPr/>
        </p:nvGrpSpPr>
        <p:grpSpPr>
          <a:xfrm>
            <a:off x="9375056" y="3584034"/>
            <a:ext cx="2340713" cy="3280446"/>
            <a:chOff x="7006065" y="2069952"/>
            <a:chExt cx="2564230" cy="3593699"/>
          </a:xfrm>
        </p:grpSpPr>
        <p:sp>
          <p:nvSpPr>
            <p:cNvPr id="17" name="Freeform 5">
              <a:extLst>
                <a:ext uri="{FF2B5EF4-FFF2-40B4-BE49-F238E27FC236}">
                  <a16:creationId xmlns:a16="http://schemas.microsoft.com/office/drawing/2014/main" id="{D1406623-B43A-476B-BE13-279EBCE39E18}"/>
                </a:ext>
              </a:extLst>
            </p:cNvPr>
            <p:cNvSpPr>
              <a:spLocks/>
            </p:cNvSpPr>
            <p:nvPr/>
          </p:nvSpPr>
          <p:spPr bwMode="auto">
            <a:xfrm>
              <a:off x="7006065" y="2846498"/>
              <a:ext cx="316886" cy="560645"/>
            </a:xfrm>
            <a:custGeom>
              <a:avLst/>
              <a:gdLst>
                <a:gd name="T0" fmla="*/ 120 w 182"/>
                <a:gd name="T1" fmla="*/ 104 h 322"/>
                <a:gd name="T2" fmla="*/ 138 w 182"/>
                <a:gd name="T3" fmla="*/ 0 h 322"/>
                <a:gd name="T4" fmla="*/ 180 w 182"/>
                <a:gd name="T5" fmla="*/ 6 h 322"/>
                <a:gd name="T6" fmla="*/ 164 w 182"/>
                <a:gd name="T7" fmla="*/ 136 h 322"/>
                <a:gd name="T8" fmla="*/ 182 w 182"/>
                <a:gd name="T9" fmla="*/ 234 h 322"/>
                <a:gd name="T10" fmla="*/ 160 w 182"/>
                <a:gd name="T11" fmla="*/ 312 h 322"/>
                <a:gd name="T12" fmla="*/ 40 w 182"/>
                <a:gd name="T13" fmla="*/ 322 h 322"/>
                <a:gd name="T14" fmla="*/ 22 w 182"/>
                <a:gd name="T15" fmla="*/ 268 h 322"/>
                <a:gd name="T16" fmla="*/ 0 w 182"/>
                <a:gd name="T17" fmla="*/ 160 h 322"/>
                <a:gd name="T18" fmla="*/ 14 w 182"/>
                <a:gd name="T19" fmla="*/ 118 h 322"/>
                <a:gd name="T20" fmla="*/ 120 w 182"/>
                <a:gd name="T21" fmla="*/ 104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322">
                  <a:moveTo>
                    <a:pt x="120" y="104"/>
                  </a:moveTo>
                  <a:lnTo>
                    <a:pt x="138" y="0"/>
                  </a:lnTo>
                  <a:lnTo>
                    <a:pt x="180" y="6"/>
                  </a:lnTo>
                  <a:lnTo>
                    <a:pt x="164" y="136"/>
                  </a:lnTo>
                  <a:lnTo>
                    <a:pt x="182" y="234"/>
                  </a:lnTo>
                  <a:lnTo>
                    <a:pt x="160" y="312"/>
                  </a:lnTo>
                  <a:lnTo>
                    <a:pt x="40" y="322"/>
                  </a:lnTo>
                  <a:lnTo>
                    <a:pt x="22" y="268"/>
                  </a:lnTo>
                  <a:lnTo>
                    <a:pt x="0" y="160"/>
                  </a:lnTo>
                  <a:lnTo>
                    <a:pt x="14" y="118"/>
                  </a:lnTo>
                  <a:lnTo>
                    <a:pt x="120" y="104"/>
                  </a:lnTo>
                  <a:close/>
                </a:path>
              </a:pathLst>
            </a:custGeom>
            <a:solidFill>
              <a:srgbClr val="FDD6BC"/>
            </a:solidFill>
            <a:ln>
              <a:noFill/>
            </a:ln>
          </p:spPr>
          <p:txBody>
            <a:bodyPr vert="horz" wrap="square" lIns="91440" tIns="45720" rIns="91440" bIns="45720" numCol="1" anchor="t" anchorCtr="0" compatLnSpc="1">
              <a:prstTxWarp prst="textNoShape">
                <a:avLst/>
              </a:prstTxWarp>
            </a:bodyPr>
            <a:lstStyle/>
            <a:p>
              <a:endParaRPr lang="en-AU"/>
            </a:p>
          </p:txBody>
        </p:sp>
        <p:sp>
          <p:nvSpPr>
            <p:cNvPr id="18" name="Freeform 7">
              <a:extLst>
                <a:ext uri="{FF2B5EF4-FFF2-40B4-BE49-F238E27FC236}">
                  <a16:creationId xmlns:a16="http://schemas.microsoft.com/office/drawing/2014/main" id="{91EAA283-9B44-461D-A3C1-DF884E8D5E1F}"/>
                </a:ext>
              </a:extLst>
            </p:cNvPr>
            <p:cNvSpPr>
              <a:spLocks/>
            </p:cNvSpPr>
            <p:nvPr/>
          </p:nvSpPr>
          <p:spPr bwMode="auto">
            <a:xfrm>
              <a:off x="7145355" y="3163383"/>
              <a:ext cx="177596" cy="226347"/>
            </a:xfrm>
            <a:custGeom>
              <a:avLst/>
              <a:gdLst>
                <a:gd name="T0" fmla="*/ 102 w 102"/>
                <a:gd name="T1" fmla="*/ 52 h 130"/>
                <a:gd name="T2" fmla="*/ 92 w 102"/>
                <a:gd name="T3" fmla="*/ 0 h 130"/>
                <a:gd name="T4" fmla="*/ 88 w 102"/>
                <a:gd name="T5" fmla="*/ 6 h 130"/>
                <a:gd name="T6" fmla="*/ 8 w 102"/>
                <a:gd name="T7" fmla="*/ 22 h 130"/>
                <a:gd name="T8" fmla="*/ 0 w 102"/>
                <a:gd name="T9" fmla="*/ 78 h 130"/>
                <a:gd name="T10" fmla="*/ 74 w 102"/>
                <a:gd name="T11" fmla="*/ 130 h 130"/>
                <a:gd name="T12" fmla="*/ 84 w 102"/>
                <a:gd name="T13" fmla="*/ 118 h 130"/>
                <a:gd name="T14" fmla="*/ 102 w 102"/>
                <a:gd name="T15" fmla="*/ 52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30">
                  <a:moveTo>
                    <a:pt x="102" y="52"/>
                  </a:moveTo>
                  <a:lnTo>
                    <a:pt x="92" y="0"/>
                  </a:lnTo>
                  <a:lnTo>
                    <a:pt x="88" y="6"/>
                  </a:lnTo>
                  <a:lnTo>
                    <a:pt x="8" y="22"/>
                  </a:lnTo>
                  <a:lnTo>
                    <a:pt x="0" y="78"/>
                  </a:lnTo>
                  <a:lnTo>
                    <a:pt x="74" y="130"/>
                  </a:lnTo>
                  <a:lnTo>
                    <a:pt x="84" y="118"/>
                  </a:lnTo>
                  <a:lnTo>
                    <a:pt x="102" y="52"/>
                  </a:lnTo>
                  <a:close/>
                </a:path>
              </a:pathLst>
            </a:custGeom>
            <a:solidFill>
              <a:srgbClr val="BB7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 name="Freeform 8">
              <a:extLst>
                <a:ext uri="{FF2B5EF4-FFF2-40B4-BE49-F238E27FC236}">
                  <a16:creationId xmlns:a16="http://schemas.microsoft.com/office/drawing/2014/main" id="{ADC4E05F-F99D-4ECD-BBC4-C81AF8D61D8F}"/>
                </a:ext>
              </a:extLst>
            </p:cNvPr>
            <p:cNvSpPr>
              <a:spLocks/>
            </p:cNvSpPr>
            <p:nvPr/>
          </p:nvSpPr>
          <p:spPr bwMode="auto">
            <a:xfrm>
              <a:off x="7145355" y="3163383"/>
              <a:ext cx="177596" cy="226347"/>
            </a:xfrm>
            <a:custGeom>
              <a:avLst/>
              <a:gdLst>
                <a:gd name="T0" fmla="*/ 102 w 102"/>
                <a:gd name="T1" fmla="*/ 52 h 130"/>
                <a:gd name="T2" fmla="*/ 92 w 102"/>
                <a:gd name="T3" fmla="*/ 0 h 130"/>
                <a:gd name="T4" fmla="*/ 88 w 102"/>
                <a:gd name="T5" fmla="*/ 6 h 130"/>
                <a:gd name="T6" fmla="*/ 8 w 102"/>
                <a:gd name="T7" fmla="*/ 22 h 130"/>
                <a:gd name="T8" fmla="*/ 0 w 102"/>
                <a:gd name="T9" fmla="*/ 78 h 130"/>
                <a:gd name="T10" fmla="*/ 74 w 102"/>
                <a:gd name="T11" fmla="*/ 130 h 130"/>
                <a:gd name="T12" fmla="*/ 84 w 102"/>
                <a:gd name="T13" fmla="*/ 118 h 130"/>
                <a:gd name="T14" fmla="*/ 102 w 102"/>
                <a:gd name="T15" fmla="*/ 52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30">
                  <a:moveTo>
                    <a:pt x="102" y="52"/>
                  </a:moveTo>
                  <a:lnTo>
                    <a:pt x="92" y="0"/>
                  </a:lnTo>
                  <a:lnTo>
                    <a:pt x="88" y="6"/>
                  </a:lnTo>
                  <a:lnTo>
                    <a:pt x="8" y="22"/>
                  </a:lnTo>
                  <a:lnTo>
                    <a:pt x="0" y="78"/>
                  </a:lnTo>
                  <a:lnTo>
                    <a:pt x="74" y="130"/>
                  </a:lnTo>
                  <a:lnTo>
                    <a:pt x="84" y="118"/>
                  </a:lnTo>
                  <a:lnTo>
                    <a:pt x="102" y="52"/>
                  </a:lnTo>
                  <a:close/>
                </a:path>
              </a:pathLst>
            </a:custGeom>
            <a:solidFill>
              <a:srgbClr val="BB7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 name="Freeform 9">
              <a:extLst>
                <a:ext uri="{FF2B5EF4-FFF2-40B4-BE49-F238E27FC236}">
                  <a16:creationId xmlns:a16="http://schemas.microsoft.com/office/drawing/2014/main" id="{060EC6DD-F5DE-4A28-8C75-DD0E72EB6F9E}"/>
                </a:ext>
              </a:extLst>
            </p:cNvPr>
            <p:cNvSpPr>
              <a:spLocks/>
            </p:cNvSpPr>
            <p:nvPr/>
          </p:nvSpPr>
          <p:spPr bwMode="auto">
            <a:xfrm>
              <a:off x="7145355" y="3041505"/>
              <a:ext cx="254205" cy="365638"/>
            </a:xfrm>
            <a:custGeom>
              <a:avLst/>
              <a:gdLst>
                <a:gd name="T0" fmla="*/ 74 w 146"/>
                <a:gd name="T1" fmla="*/ 210 h 210"/>
                <a:gd name="T2" fmla="*/ 142 w 146"/>
                <a:gd name="T3" fmla="*/ 112 h 210"/>
                <a:gd name="T4" fmla="*/ 146 w 146"/>
                <a:gd name="T5" fmla="*/ 38 h 210"/>
                <a:gd name="T6" fmla="*/ 142 w 146"/>
                <a:gd name="T7" fmla="*/ 0 h 210"/>
                <a:gd name="T8" fmla="*/ 116 w 146"/>
                <a:gd name="T9" fmla="*/ 2 h 210"/>
                <a:gd name="T10" fmla="*/ 114 w 146"/>
                <a:gd name="T11" fmla="*/ 50 h 210"/>
                <a:gd name="T12" fmla="*/ 88 w 146"/>
                <a:gd name="T13" fmla="*/ 86 h 210"/>
                <a:gd name="T14" fmla="*/ 18 w 146"/>
                <a:gd name="T15" fmla="*/ 104 h 210"/>
                <a:gd name="T16" fmla="*/ 0 w 146"/>
                <a:gd name="T17" fmla="*/ 158 h 210"/>
                <a:gd name="T18" fmla="*/ 74 w 146"/>
                <a:gd name="T1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210">
                  <a:moveTo>
                    <a:pt x="74" y="210"/>
                  </a:moveTo>
                  <a:lnTo>
                    <a:pt x="142" y="112"/>
                  </a:lnTo>
                  <a:lnTo>
                    <a:pt x="146" y="38"/>
                  </a:lnTo>
                  <a:lnTo>
                    <a:pt x="142" y="0"/>
                  </a:lnTo>
                  <a:lnTo>
                    <a:pt x="116" y="2"/>
                  </a:lnTo>
                  <a:lnTo>
                    <a:pt x="114" y="50"/>
                  </a:lnTo>
                  <a:lnTo>
                    <a:pt x="88" y="86"/>
                  </a:lnTo>
                  <a:lnTo>
                    <a:pt x="18" y="104"/>
                  </a:lnTo>
                  <a:lnTo>
                    <a:pt x="0" y="158"/>
                  </a:lnTo>
                  <a:lnTo>
                    <a:pt x="74" y="210"/>
                  </a:lnTo>
                  <a:close/>
                </a:path>
              </a:pathLst>
            </a:custGeom>
            <a:solidFill>
              <a:srgbClr val="FDD6BC"/>
            </a:solidFill>
            <a:ln>
              <a:noFill/>
            </a:ln>
          </p:spPr>
          <p:txBody>
            <a:bodyPr vert="horz" wrap="square" lIns="91440" tIns="45720" rIns="91440" bIns="45720" numCol="1" anchor="t" anchorCtr="0" compatLnSpc="1">
              <a:prstTxWarp prst="textNoShape">
                <a:avLst/>
              </a:prstTxWarp>
            </a:bodyPr>
            <a:lstStyle/>
            <a:p>
              <a:endParaRPr lang="en-AU"/>
            </a:p>
          </p:txBody>
        </p:sp>
        <p:sp>
          <p:nvSpPr>
            <p:cNvPr id="21" name="Freeform 11">
              <a:extLst>
                <a:ext uri="{FF2B5EF4-FFF2-40B4-BE49-F238E27FC236}">
                  <a16:creationId xmlns:a16="http://schemas.microsoft.com/office/drawing/2014/main" id="{6D7D8D89-E430-45F4-847F-F3C4CC5745C0}"/>
                </a:ext>
              </a:extLst>
            </p:cNvPr>
            <p:cNvSpPr>
              <a:spLocks/>
            </p:cNvSpPr>
            <p:nvPr/>
          </p:nvSpPr>
          <p:spPr bwMode="auto">
            <a:xfrm>
              <a:off x="7019994" y="3361873"/>
              <a:ext cx="1044680" cy="410907"/>
            </a:xfrm>
            <a:custGeom>
              <a:avLst/>
              <a:gdLst>
                <a:gd name="T0" fmla="*/ 558 w 600"/>
                <a:gd name="T1" fmla="*/ 6 h 236"/>
                <a:gd name="T2" fmla="*/ 558 w 600"/>
                <a:gd name="T3" fmla="*/ 6 h 236"/>
                <a:gd name="T4" fmla="*/ 528 w 600"/>
                <a:gd name="T5" fmla="*/ 36 h 236"/>
                <a:gd name="T6" fmla="*/ 500 w 600"/>
                <a:gd name="T7" fmla="*/ 62 h 236"/>
                <a:gd name="T8" fmla="*/ 470 w 600"/>
                <a:gd name="T9" fmla="*/ 84 h 236"/>
                <a:gd name="T10" fmla="*/ 440 w 600"/>
                <a:gd name="T11" fmla="*/ 102 h 236"/>
                <a:gd name="T12" fmla="*/ 410 w 600"/>
                <a:gd name="T13" fmla="*/ 116 h 236"/>
                <a:gd name="T14" fmla="*/ 382 w 600"/>
                <a:gd name="T15" fmla="*/ 126 h 236"/>
                <a:gd name="T16" fmla="*/ 352 w 600"/>
                <a:gd name="T17" fmla="*/ 130 h 236"/>
                <a:gd name="T18" fmla="*/ 324 w 600"/>
                <a:gd name="T19" fmla="*/ 132 h 236"/>
                <a:gd name="T20" fmla="*/ 298 w 600"/>
                <a:gd name="T21" fmla="*/ 130 h 236"/>
                <a:gd name="T22" fmla="*/ 274 w 600"/>
                <a:gd name="T23" fmla="*/ 122 h 236"/>
                <a:gd name="T24" fmla="*/ 252 w 600"/>
                <a:gd name="T25" fmla="*/ 112 h 236"/>
                <a:gd name="T26" fmla="*/ 232 w 600"/>
                <a:gd name="T27" fmla="*/ 96 h 236"/>
                <a:gd name="T28" fmla="*/ 214 w 600"/>
                <a:gd name="T29" fmla="*/ 78 h 236"/>
                <a:gd name="T30" fmla="*/ 198 w 600"/>
                <a:gd name="T31" fmla="*/ 56 h 236"/>
                <a:gd name="T32" fmla="*/ 186 w 600"/>
                <a:gd name="T33" fmla="*/ 30 h 236"/>
                <a:gd name="T34" fmla="*/ 178 w 600"/>
                <a:gd name="T35" fmla="*/ 0 h 236"/>
                <a:gd name="T36" fmla="*/ 178 w 600"/>
                <a:gd name="T37" fmla="*/ 0 h 236"/>
                <a:gd name="T38" fmla="*/ 104 w 600"/>
                <a:gd name="T39" fmla="*/ 2 h 236"/>
                <a:gd name="T40" fmla="*/ 46 w 600"/>
                <a:gd name="T41" fmla="*/ 4 h 236"/>
                <a:gd name="T42" fmla="*/ 0 w 600"/>
                <a:gd name="T43" fmla="*/ 10 h 236"/>
                <a:gd name="T44" fmla="*/ 0 w 600"/>
                <a:gd name="T45" fmla="*/ 10 h 236"/>
                <a:gd name="T46" fmla="*/ 16 w 600"/>
                <a:gd name="T47" fmla="*/ 54 h 236"/>
                <a:gd name="T48" fmla="*/ 34 w 600"/>
                <a:gd name="T49" fmla="*/ 92 h 236"/>
                <a:gd name="T50" fmla="*/ 52 w 600"/>
                <a:gd name="T51" fmla="*/ 126 h 236"/>
                <a:gd name="T52" fmla="*/ 72 w 600"/>
                <a:gd name="T53" fmla="*/ 154 h 236"/>
                <a:gd name="T54" fmla="*/ 94 w 600"/>
                <a:gd name="T55" fmla="*/ 178 h 236"/>
                <a:gd name="T56" fmla="*/ 116 w 600"/>
                <a:gd name="T57" fmla="*/ 196 h 236"/>
                <a:gd name="T58" fmla="*/ 138 w 600"/>
                <a:gd name="T59" fmla="*/ 212 h 236"/>
                <a:gd name="T60" fmla="*/ 162 w 600"/>
                <a:gd name="T61" fmla="*/ 222 h 236"/>
                <a:gd name="T62" fmla="*/ 186 w 600"/>
                <a:gd name="T63" fmla="*/ 230 h 236"/>
                <a:gd name="T64" fmla="*/ 210 w 600"/>
                <a:gd name="T65" fmla="*/ 234 h 236"/>
                <a:gd name="T66" fmla="*/ 236 w 600"/>
                <a:gd name="T67" fmla="*/ 236 h 236"/>
                <a:gd name="T68" fmla="*/ 260 w 600"/>
                <a:gd name="T69" fmla="*/ 234 h 236"/>
                <a:gd name="T70" fmla="*/ 286 w 600"/>
                <a:gd name="T71" fmla="*/ 230 h 236"/>
                <a:gd name="T72" fmla="*/ 310 w 600"/>
                <a:gd name="T73" fmla="*/ 222 h 236"/>
                <a:gd name="T74" fmla="*/ 336 w 600"/>
                <a:gd name="T75" fmla="*/ 214 h 236"/>
                <a:gd name="T76" fmla="*/ 360 w 600"/>
                <a:gd name="T77" fmla="*/ 204 h 236"/>
                <a:gd name="T78" fmla="*/ 384 w 600"/>
                <a:gd name="T79" fmla="*/ 192 h 236"/>
                <a:gd name="T80" fmla="*/ 408 w 600"/>
                <a:gd name="T81" fmla="*/ 180 h 236"/>
                <a:gd name="T82" fmla="*/ 452 w 600"/>
                <a:gd name="T83" fmla="*/ 150 h 236"/>
                <a:gd name="T84" fmla="*/ 492 w 600"/>
                <a:gd name="T85" fmla="*/ 120 h 236"/>
                <a:gd name="T86" fmla="*/ 528 w 600"/>
                <a:gd name="T87" fmla="*/ 92 h 236"/>
                <a:gd name="T88" fmla="*/ 558 w 600"/>
                <a:gd name="T89" fmla="*/ 64 h 236"/>
                <a:gd name="T90" fmla="*/ 580 w 600"/>
                <a:gd name="T91" fmla="*/ 44 h 236"/>
                <a:gd name="T92" fmla="*/ 600 w 600"/>
                <a:gd name="T93" fmla="*/ 24 h 236"/>
                <a:gd name="T94" fmla="*/ 558 w 600"/>
                <a:gd name="T95" fmla="*/ 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0" h="236">
                  <a:moveTo>
                    <a:pt x="558" y="6"/>
                  </a:moveTo>
                  <a:lnTo>
                    <a:pt x="558" y="6"/>
                  </a:lnTo>
                  <a:lnTo>
                    <a:pt x="528" y="36"/>
                  </a:lnTo>
                  <a:lnTo>
                    <a:pt x="500" y="62"/>
                  </a:lnTo>
                  <a:lnTo>
                    <a:pt x="470" y="84"/>
                  </a:lnTo>
                  <a:lnTo>
                    <a:pt x="440" y="102"/>
                  </a:lnTo>
                  <a:lnTo>
                    <a:pt x="410" y="116"/>
                  </a:lnTo>
                  <a:lnTo>
                    <a:pt x="382" y="126"/>
                  </a:lnTo>
                  <a:lnTo>
                    <a:pt x="352" y="130"/>
                  </a:lnTo>
                  <a:lnTo>
                    <a:pt x="324" y="132"/>
                  </a:lnTo>
                  <a:lnTo>
                    <a:pt x="298" y="130"/>
                  </a:lnTo>
                  <a:lnTo>
                    <a:pt x="274" y="122"/>
                  </a:lnTo>
                  <a:lnTo>
                    <a:pt x="252" y="112"/>
                  </a:lnTo>
                  <a:lnTo>
                    <a:pt x="232" y="96"/>
                  </a:lnTo>
                  <a:lnTo>
                    <a:pt x="214" y="78"/>
                  </a:lnTo>
                  <a:lnTo>
                    <a:pt x="198" y="56"/>
                  </a:lnTo>
                  <a:lnTo>
                    <a:pt x="186" y="30"/>
                  </a:lnTo>
                  <a:lnTo>
                    <a:pt x="178" y="0"/>
                  </a:lnTo>
                  <a:lnTo>
                    <a:pt x="178" y="0"/>
                  </a:lnTo>
                  <a:lnTo>
                    <a:pt x="104" y="2"/>
                  </a:lnTo>
                  <a:lnTo>
                    <a:pt x="46" y="4"/>
                  </a:lnTo>
                  <a:lnTo>
                    <a:pt x="0" y="10"/>
                  </a:lnTo>
                  <a:lnTo>
                    <a:pt x="0" y="10"/>
                  </a:lnTo>
                  <a:lnTo>
                    <a:pt x="16" y="54"/>
                  </a:lnTo>
                  <a:lnTo>
                    <a:pt x="34" y="92"/>
                  </a:lnTo>
                  <a:lnTo>
                    <a:pt x="52" y="126"/>
                  </a:lnTo>
                  <a:lnTo>
                    <a:pt x="72" y="154"/>
                  </a:lnTo>
                  <a:lnTo>
                    <a:pt x="94" y="178"/>
                  </a:lnTo>
                  <a:lnTo>
                    <a:pt x="116" y="196"/>
                  </a:lnTo>
                  <a:lnTo>
                    <a:pt x="138" y="212"/>
                  </a:lnTo>
                  <a:lnTo>
                    <a:pt x="162" y="222"/>
                  </a:lnTo>
                  <a:lnTo>
                    <a:pt x="186" y="230"/>
                  </a:lnTo>
                  <a:lnTo>
                    <a:pt x="210" y="234"/>
                  </a:lnTo>
                  <a:lnTo>
                    <a:pt x="236" y="236"/>
                  </a:lnTo>
                  <a:lnTo>
                    <a:pt x="260" y="234"/>
                  </a:lnTo>
                  <a:lnTo>
                    <a:pt x="286" y="230"/>
                  </a:lnTo>
                  <a:lnTo>
                    <a:pt x="310" y="222"/>
                  </a:lnTo>
                  <a:lnTo>
                    <a:pt x="336" y="214"/>
                  </a:lnTo>
                  <a:lnTo>
                    <a:pt x="360" y="204"/>
                  </a:lnTo>
                  <a:lnTo>
                    <a:pt x="384" y="192"/>
                  </a:lnTo>
                  <a:lnTo>
                    <a:pt x="408" y="180"/>
                  </a:lnTo>
                  <a:lnTo>
                    <a:pt x="452" y="150"/>
                  </a:lnTo>
                  <a:lnTo>
                    <a:pt x="492" y="120"/>
                  </a:lnTo>
                  <a:lnTo>
                    <a:pt x="528" y="92"/>
                  </a:lnTo>
                  <a:lnTo>
                    <a:pt x="558" y="64"/>
                  </a:lnTo>
                  <a:lnTo>
                    <a:pt x="580" y="44"/>
                  </a:lnTo>
                  <a:lnTo>
                    <a:pt x="600" y="24"/>
                  </a:lnTo>
                  <a:lnTo>
                    <a:pt x="558" y="6"/>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 name="Freeform 12">
              <a:extLst>
                <a:ext uri="{FF2B5EF4-FFF2-40B4-BE49-F238E27FC236}">
                  <a16:creationId xmlns:a16="http://schemas.microsoft.com/office/drawing/2014/main" id="{C75393A2-3009-4132-B71C-A19C73E987A8}"/>
                </a:ext>
              </a:extLst>
            </p:cNvPr>
            <p:cNvSpPr>
              <a:spLocks/>
            </p:cNvSpPr>
            <p:nvPr/>
          </p:nvSpPr>
          <p:spPr bwMode="auto">
            <a:xfrm>
              <a:off x="7006065" y="3027575"/>
              <a:ext cx="247241" cy="226347"/>
            </a:xfrm>
            <a:custGeom>
              <a:avLst/>
              <a:gdLst>
                <a:gd name="T0" fmla="*/ 120 w 142"/>
                <a:gd name="T1" fmla="*/ 0 h 130"/>
                <a:gd name="T2" fmla="*/ 14 w 142"/>
                <a:gd name="T3" fmla="*/ 14 h 130"/>
                <a:gd name="T4" fmla="*/ 0 w 142"/>
                <a:gd name="T5" fmla="*/ 56 h 130"/>
                <a:gd name="T6" fmla="*/ 2 w 142"/>
                <a:gd name="T7" fmla="*/ 68 h 130"/>
                <a:gd name="T8" fmla="*/ 42 w 142"/>
                <a:gd name="T9" fmla="*/ 130 h 130"/>
                <a:gd name="T10" fmla="*/ 142 w 142"/>
                <a:gd name="T11" fmla="*/ 96 h 130"/>
                <a:gd name="T12" fmla="*/ 120 w 142"/>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42" h="130">
                  <a:moveTo>
                    <a:pt x="120" y="0"/>
                  </a:moveTo>
                  <a:lnTo>
                    <a:pt x="14" y="14"/>
                  </a:lnTo>
                  <a:lnTo>
                    <a:pt x="0" y="56"/>
                  </a:lnTo>
                  <a:lnTo>
                    <a:pt x="2" y="68"/>
                  </a:lnTo>
                  <a:lnTo>
                    <a:pt x="42" y="130"/>
                  </a:lnTo>
                  <a:lnTo>
                    <a:pt x="142" y="96"/>
                  </a:lnTo>
                  <a:lnTo>
                    <a:pt x="120" y="0"/>
                  </a:lnTo>
                  <a:close/>
                </a:path>
              </a:pathLst>
            </a:custGeom>
            <a:solidFill>
              <a:srgbClr val="BB7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 name="Freeform 13">
              <a:extLst>
                <a:ext uri="{FF2B5EF4-FFF2-40B4-BE49-F238E27FC236}">
                  <a16:creationId xmlns:a16="http://schemas.microsoft.com/office/drawing/2014/main" id="{FCEDB151-E7A2-42FB-BAD6-D1A465AE668D}"/>
                </a:ext>
              </a:extLst>
            </p:cNvPr>
            <p:cNvSpPr>
              <a:spLocks/>
            </p:cNvSpPr>
            <p:nvPr/>
          </p:nvSpPr>
          <p:spPr bwMode="auto">
            <a:xfrm>
              <a:off x="7006065" y="3027575"/>
              <a:ext cx="247241" cy="226347"/>
            </a:xfrm>
            <a:custGeom>
              <a:avLst/>
              <a:gdLst>
                <a:gd name="T0" fmla="*/ 120 w 142"/>
                <a:gd name="T1" fmla="*/ 0 h 130"/>
                <a:gd name="T2" fmla="*/ 14 w 142"/>
                <a:gd name="T3" fmla="*/ 14 h 130"/>
                <a:gd name="T4" fmla="*/ 0 w 142"/>
                <a:gd name="T5" fmla="*/ 56 h 130"/>
                <a:gd name="T6" fmla="*/ 2 w 142"/>
                <a:gd name="T7" fmla="*/ 68 h 130"/>
                <a:gd name="T8" fmla="*/ 42 w 142"/>
                <a:gd name="T9" fmla="*/ 130 h 130"/>
                <a:gd name="T10" fmla="*/ 142 w 142"/>
                <a:gd name="T11" fmla="*/ 96 h 130"/>
                <a:gd name="T12" fmla="*/ 120 w 142"/>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42" h="130">
                  <a:moveTo>
                    <a:pt x="120" y="0"/>
                  </a:moveTo>
                  <a:lnTo>
                    <a:pt x="14" y="14"/>
                  </a:lnTo>
                  <a:lnTo>
                    <a:pt x="0" y="56"/>
                  </a:lnTo>
                  <a:lnTo>
                    <a:pt x="2" y="68"/>
                  </a:lnTo>
                  <a:lnTo>
                    <a:pt x="42" y="130"/>
                  </a:lnTo>
                  <a:lnTo>
                    <a:pt x="142" y="96"/>
                  </a:lnTo>
                  <a:lnTo>
                    <a:pt x="120" y="0"/>
                  </a:lnTo>
                  <a:close/>
                </a:path>
              </a:pathLst>
            </a:custGeom>
            <a:solidFill>
              <a:srgbClr val="BD7E4F"/>
            </a:solidFill>
            <a:ln>
              <a:noFill/>
            </a:ln>
          </p:spPr>
          <p:txBody>
            <a:bodyPr vert="horz" wrap="square" lIns="91440" tIns="45720" rIns="91440" bIns="45720" numCol="1" anchor="t" anchorCtr="0" compatLnSpc="1">
              <a:prstTxWarp prst="textNoShape">
                <a:avLst/>
              </a:prstTxWarp>
            </a:bodyPr>
            <a:lstStyle/>
            <a:p>
              <a:endParaRPr lang="en-AU"/>
            </a:p>
          </p:txBody>
        </p:sp>
        <p:sp>
          <p:nvSpPr>
            <p:cNvPr id="24" name="Freeform 14">
              <a:extLst>
                <a:ext uri="{FF2B5EF4-FFF2-40B4-BE49-F238E27FC236}">
                  <a16:creationId xmlns:a16="http://schemas.microsoft.com/office/drawing/2014/main" id="{319A221D-A3E1-479C-9261-A19038EAC0AE}"/>
                </a:ext>
              </a:extLst>
            </p:cNvPr>
            <p:cNvSpPr>
              <a:spLocks/>
            </p:cNvSpPr>
            <p:nvPr/>
          </p:nvSpPr>
          <p:spPr bwMode="auto">
            <a:xfrm>
              <a:off x="7006065" y="3024093"/>
              <a:ext cx="226347" cy="208936"/>
            </a:xfrm>
            <a:custGeom>
              <a:avLst/>
              <a:gdLst>
                <a:gd name="T0" fmla="*/ 130 w 130"/>
                <a:gd name="T1" fmla="*/ 84 h 120"/>
                <a:gd name="T2" fmla="*/ 122 w 130"/>
                <a:gd name="T3" fmla="*/ 0 h 120"/>
                <a:gd name="T4" fmla="*/ 120 w 130"/>
                <a:gd name="T5" fmla="*/ 2 h 120"/>
                <a:gd name="T6" fmla="*/ 14 w 130"/>
                <a:gd name="T7" fmla="*/ 16 h 120"/>
                <a:gd name="T8" fmla="*/ 0 w 130"/>
                <a:gd name="T9" fmla="*/ 58 h 120"/>
                <a:gd name="T10" fmla="*/ 48 w 130"/>
                <a:gd name="T11" fmla="*/ 120 h 120"/>
                <a:gd name="T12" fmla="*/ 130 w 130"/>
                <a:gd name="T13" fmla="*/ 84 h 120"/>
              </a:gdLst>
              <a:ahLst/>
              <a:cxnLst>
                <a:cxn ang="0">
                  <a:pos x="T0" y="T1"/>
                </a:cxn>
                <a:cxn ang="0">
                  <a:pos x="T2" y="T3"/>
                </a:cxn>
                <a:cxn ang="0">
                  <a:pos x="T4" y="T5"/>
                </a:cxn>
                <a:cxn ang="0">
                  <a:pos x="T6" y="T7"/>
                </a:cxn>
                <a:cxn ang="0">
                  <a:pos x="T8" y="T9"/>
                </a:cxn>
                <a:cxn ang="0">
                  <a:pos x="T10" y="T11"/>
                </a:cxn>
                <a:cxn ang="0">
                  <a:pos x="T12" y="T13"/>
                </a:cxn>
              </a:cxnLst>
              <a:rect l="0" t="0" r="r" b="b"/>
              <a:pathLst>
                <a:path w="130" h="120">
                  <a:moveTo>
                    <a:pt x="130" y="84"/>
                  </a:moveTo>
                  <a:lnTo>
                    <a:pt x="122" y="0"/>
                  </a:lnTo>
                  <a:lnTo>
                    <a:pt x="120" y="2"/>
                  </a:lnTo>
                  <a:lnTo>
                    <a:pt x="14" y="16"/>
                  </a:lnTo>
                  <a:lnTo>
                    <a:pt x="0" y="58"/>
                  </a:lnTo>
                  <a:lnTo>
                    <a:pt x="48" y="120"/>
                  </a:lnTo>
                  <a:lnTo>
                    <a:pt x="130" y="84"/>
                  </a:lnTo>
                  <a:close/>
                </a:path>
              </a:pathLst>
            </a:custGeom>
            <a:solidFill>
              <a:srgbClr val="FDD6BC"/>
            </a:solidFill>
            <a:ln>
              <a:noFill/>
            </a:ln>
          </p:spPr>
          <p:txBody>
            <a:bodyPr vert="horz" wrap="square" lIns="91440" tIns="45720" rIns="91440" bIns="45720" numCol="1" anchor="t" anchorCtr="0" compatLnSpc="1">
              <a:prstTxWarp prst="textNoShape">
                <a:avLst/>
              </a:prstTxWarp>
            </a:bodyPr>
            <a:lstStyle/>
            <a:p>
              <a:endParaRPr lang="en-AU"/>
            </a:p>
          </p:txBody>
        </p:sp>
        <p:sp>
          <p:nvSpPr>
            <p:cNvPr id="26" name="Freeform 16">
              <a:extLst>
                <a:ext uri="{FF2B5EF4-FFF2-40B4-BE49-F238E27FC236}">
                  <a16:creationId xmlns:a16="http://schemas.microsoft.com/office/drawing/2014/main" id="{26A928E2-3B3D-46AB-A0DE-C894C437510A}"/>
                </a:ext>
              </a:extLst>
            </p:cNvPr>
            <p:cNvSpPr>
              <a:spLocks/>
            </p:cNvSpPr>
            <p:nvPr/>
          </p:nvSpPr>
          <p:spPr bwMode="auto">
            <a:xfrm>
              <a:off x="7932347" y="4545843"/>
              <a:ext cx="383049" cy="936730"/>
            </a:xfrm>
            <a:custGeom>
              <a:avLst/>
              <a:gdLst>
                <a:gd name="T0" fmla="*/ 124 w 220"/>
                <a:gd name="T1" fmla="*/ 44 h 538"/>
                <a:gd name="T2" fmla="*/ 220 w 220"/>
                <a:gd name="T3" fmla="*/ 538 h 538"/>
                <a:gd name="T4" fmla="*/ 154 w 220"/>
                <a:gd name="T5" fmla="*/ 536 h 538"/>
                <a:gd name="T6" fmla="*/ 112 w 220"/>
                <a:gd name="T7" fmla="*/ 284 h 538"/>
                <a:gd name="T8" fmla="*/ 112 w 220"/>
                <a:gd name="T9" fmla="*/ 284 h 538"/>
                <a:gd name="T10" fmla="*/ 102 w 220"/>
                <a:gd name="T11" fmla="*/ 242 h 538"/>
                <a:gd name="T12" fmla="*/ 86 w 220"/>
                <a:gd name="T13" fmla="*/ 196 h 538"/>
                <a:gd name="T14" fmla="*/ 68 w 220"/>
                <a:gd name="T15" fmla="*/ 148 h 538"/>
                <a:gd name="T16" fmla="*/ 48 w 220"/>
                <a:gd name="T17" fmla="*/ 104 h 538"/>
                <a:gd name="T18" fmla="*/ 14 w 220"/>
                <a:gd name="T19" fmla="*/ 30 h 538"/>
                <a:gd name="T20" fmla="*/ 0 w 220"/>
                <a:gd name="T21" fmla="*/ 0 h 538"/>
                <a:gd name="T22" fmla="*/ 124 w 220"/>
                <a:gd name="T23" fmla="*/ 44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0" h="538">
                  <a:moveTo>
                    <a:pt x="124" y="44"/>
                  </a:moveTo>
                  <a:lnTo>
                    <a:pt x="220" y="538"/>
                  </a:lnTo>
                  <a:lnTo>
                    <a:pt x="154" y="536"/>
                  </a:lnTo>
                  <a:lnTo>
                    <a:pt x="112" y="284"/>
                  </a:lnTo>
                  <a:lnTo>
                    <a:pt x="112" y="284"/>
                  </a:lnTo>
                  <a:lnTo>
                    <a:pt x="102" y="242"/>
                  </a:lnTo>
                  <a:lnTo>
                    <a:pt x="86" y="196"/>
                  </a:lnTo>
                  <a:lnTo>
                    <a:pt x="68" y="148"/>
                  </a:lnTo>
                  <a:lnTo>
                    <a:pt x="48" y="104"/>
                  </a:lnTo>
                  <a:lnTo>
                    <a:pt x="14" y="30"/>
                  </a:lnTo>
                  <a:lnTo>
                    <a:pt x="0" y="0"/>
                  </a:lnTo>
                  <a:lnTo>
                    <a:pt x="124" y="44"/>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 name="Freeform 17">
              <a:extLst>
                <a:ext uri="{FF2B5EF4-FFF2-40B4-BE49-F238E27FC236}">
                  <a16:creationId xmlns:a16="http://schemas.microsoft.com/office/drawing/2014/main" id="{525B22CD-5D04-499A-A58D-22CB56B50B13}"/>
                </a:ext>
              </a:extLst>
            </p:cNvPr>
            <p:cNvSpPr>
              <a:spLocks/>
            </p:cNvSpPr>
            <p:nvPr/>
          </p:nvSpPr>
          <p:spPr bwMode="auto">
            <a:xfrm>
              <a:off x="7932347" y="4545843"/>
              <a:ext cx="383049" cy="936730"/>
            </a:xfrm>
            <a:custGeom>
              <a:avLst/>
              <a:gdLst>
                <a:gd name="T0" fmla="*/ 124 w 220"/>
                <a:gd name="T1" fmla="*/ 44 h 538"/>
                <a:gd name="T2" fmla="*/ 220 w 220"/>
                <a:gd name="T3" fmla="*/ 538 h 538"/>
                <a:gd name="T4" fmla="*/ 154 w 220"/>
                <a:gd name="T5" fmla="*/ 536 h 538"/>
                <a:gd name="T6" fmla="*/ 112 w 220"/>
                <a:gd name="T7" fmla="*/ 284 h 538"/>
                <a:gd name="T8" fmla="*/ 112 w 220"/>
                <a:gd name="T9" fmla="*/ 284 h 538"/>
                <a:gd name="T10" fmla="*/ 102 w 220"/>
                <a:gd name="T11" fmla="*/ 242 h 538"/>
                <a:gd name="T12" fmla="*/ 86 w 220"/>
                <a:gd name="T13" fmla="*/ 196 h 538"/>
                <a:gd name="T14" fmla="*/ 68 w 220"/>
                <a:gd name="T15" fmla="*/ 148 h 538"/>
                <a:gd name="T16" fmla="*/ 48 w 220"/>
                <a:gd name="T17" fmla="*/ 104 h 538"/>
                <a:gd name="T18" fmla="*/ 14 w 220"/>
                <a:gd name="T19" fmla="*/ 30 h 538"/>
                <a:gd name="T20" fmla="*/ 0 w 220"/>
                <a:gd name="T21" fmla="*/ 0 h 538"/>
                <a:gd name="T22" fmla="*/ 124 w 220"/>
                <a:gd name="T23" fmla="*/ 44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0" h="538">
                  <a:moveTo>
                    <a:pt x="124" y="44"/>
                  </a:moveTo>
                  <a:lnTo>
                    <a:pt x="220" y="538"/>
                  </a:lnTo>
                  <a:lnTo>
                    <a:pt x="154" y="536"/>
                  </a:lnTo>
                  <a:lnTo>
                    <a:pt x="112" y="284"/>
                  </a:lnTo>
                  <a:lnTo>
                    <a:pt x="112" y="284"/>
                  </a:lnTo>
                  <a:lnTo>
                    <a:pt x="102" y="242"/>
                  </a:lnTo>
                  <a:lnTo>
                    <a:pt x="86" y="196"/>
                  </a:lnTo>
                  <a:lnTo>
                    <a:pt x="68" y="148"/>
                  </a:lnTo>
                  <a:lnTo>
                    <a:pt x="48" y="104"/>
                  </a:lnTo>
                  <a:lnTo>
                    <a:pt x="14" y="30"/>
                  </a:lnTo>
                  <a:lnTo>
                    <a:pt x="0" y="0"/>
                  </a:lnTo>
                  <a:lnTo>
                    <a:pt x="124" y="44"/>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 name="Freeform 18">
              <a:extLst>
                <a:ext uri="{FF2B5EF4-FFF2-40B4-BE49-F238E27FC236}">
                  <a16:creationId xmlns:a16="http://schemas.microsoft.com/office/drawing/2014/main" id="{2C979F65-E6A1-449E-9F21-464842C7C096}"/>
                </a:ext>
              </a:extLst>
            </p:cNvPr>
            <p:cNvSpPr>
              <a:spLocks/>
            </p:cNvSpPr>
            <p:nvPr/>
          </p:nvSpPr>
          <p:spPr bwMode="auto">
            <a:xfrm>
              <a:off x="8423347" y="4584148"/>
              <a:ext cx="236794" cy="933247"/>
            </a:xfrm>
            <a:custGeom>
              <a:avLst/>
              <a:gdLst>
                <a:gd name="T0" fmla="*/ 0 w 136"/>
                <a:gd name="T1" fmla="*/ 28 h 536"/>
                <a:gd name="T2" fmla="*/ 72 w 136"/>
                <a:gd name="T3" fmla="*/ 536 h 536"/>
                <a:gd name="T4" fmla="*/ 136 w 136"/>
                <a:gd name="T5" fmla="*/ 514 h 536"/>
                <a:gd name="T6" fmla="*/ 102 w 136"/>
                <a:gd name="T7" fmla="*/ 260 h 536"/>
                <a:gd name="T8" fmla="*/ 102 w 136"/>
                <a:gd name="T9" fmla="*/ 260 h 536"/>
                <a:gd name="T10" fmla="*/ 100 w 136"/>
                <a:gd name="T11" fmla="*/ 220 h 536"/>
                <a:gd name="T12" fmla="*/ 98 w 136"/>
                <a:gd name="T13" fmla="*/ 176 h 536"/>
                <a:gd name="T14" fmla="*/ 98 w 136"/>
                <a:gd name="T15" fmla="*/ 90 h 536"/>
                <a:gd name="T16" fmla="*/ 100 w 136"/>
                <a:gd name="T17" fmla="*/ 26 h 536"/>
                <a:gd name="T18" fmla="*/ 102 w 136"/>
                <a:gd name="T19" fmla="*/ 0 h 536"/>
                <a:gd name="T20" fmla="*/ 0 w 136"/>
                <a:gd name="T21" fmla="*/ 2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536">
                  <a:moveTo>
                    <a:pt x="0" y="28"/>
                  </a:moveTo>
                  <a:lnTo>
                    <a:pt x="72" y="536"/>
                  </a:lnTo>
                  <a:lnTo>
                    <a:pt x="136" y="514"/>
                  </a:lnTo>
                  <a:lnTo>
                    <a:pt x="102" y="260"/>
                  </a:lnTo>
                  <a:lnTo>
                    <a:pt x="102" y="260"/>
                  </a:lnTo>
                  <a:lnTo>
                    <a:pt x="100" y="220"/>
                  </a:lnTo>
                  <a:lnTo>
                    <a:pt x="98" y="176"/>
                  </a:lnTo>
                  <a:lnTo>
                    <a:pt x="98" y="90"/>
                  </a:lnTo>
                  <a:lnTo>
                    <a:pt x="100" y="26"/>
                  </a:lnTo>
                  <a:lnTo>
                    <a:pt x="102" y="0"/>
                  </a:lnTo>
                  <a:lnTo>
                    <a:pt x="0" y="28"/>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 name="Freeform 19">
              <a:extLst>
                <a:ext uri="{FF2B5EF4-FFF2-40B4-BE49-F238E27FC236}">
                  <a16:creationId xmlns:a16="http://schemas.microsoft.com/office/drawing/2014/main" id="{CB2D2F0B-9C51-475F-95E5-9584CC333902}"/>
                </a:ext>
              </a:extLst>
            </p:cNvPr>
            <p:cNvSpPr>
              <a:spLocks/>
            </p:cNvSpPr>
            <p:nvPr/>
          </p:nvSpPr>
          <p:spPr bwMode="auto">
            <a:xfrm>
              <a:off x="8423347" y="4584148"/>
              <a:ext cx="236794" cy="933247"/>
            </a:xfrm>
            <a:custGeom>
              <a:avLst/>
              <a:gdLst>
                <a:gd name="T0" fmla="*/ 0 w 136"/>
                <a:gd name="T1" fmla="*/ 28 h 536"/>
                <a:gd name="T2" fmla="*/ 72 w 136"/>
                <a:gd name="T3" fmla="*/ 536 h 536"/>
                <a:gd name="T4" fmla="*/ 136 w 136"/>
                <a:gd name="T5" fmla="*/ 514 h 536"/>
                <a:gd name="T6" fmla="*/ 102 w 136"/>
                <a:gd name="T7" fmla="*/ 260 h 536"/>
                <a:gd name="T8" fmla="*/ 102 w 136"/>
                <a:gd name="T9" fmla="*/ 260 h 536"/>
                <a:gd name="T10" fmla="*/ 100 w 136"/>
                <a:gd name="T11" fmla="*/ 220 h 536"/>
                <a:gd name="T12" fmla="*/ 98 w 136"/>
                <a:gd name="T13" fmla="*/ 176 h 536"/>
                <a:gd name="T14" fmla="*/ 98 w 136"/>
                <a:gd name="T15" fmla="*/ 90 h 536"/>
                <a:gd name="T16" fmla="*/ 100 w 136"/>
                <a:gd name="T17" fmla="*/ 26 h 536"/>
                <a:gd name="T18" fmla="*/ 102 w 136"/>
                <a:gd name="T19" fmla="*/ 0 h 536"/>
                <a:gd name="T20" fmla="*/ 0 w 136"/>
                <a:gd name="T21" fmla="*/ 2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536">
                  <a:moveTo>
                    <a:pt x="0" y="28"/>
                  </a:moveTo>
                  <a:lnTo>
                    <a:pt x="72" y="536"/>
                  </a:lnTo>
                  <a:lnTo>
                    <a:pt x="136" y="514"/>
                  </a:lnTo>
                  <a:lnTo>
                    <a:pt x="102" y="260"/>
                  </a:lnTo>
                  <a:lnTo>
                    <a:pt x="102" y="260"/>
                  </a:lnTo>
                  <a:lnTo>
                    <a:pt x="100" y="220"/>
                  </a:lnTo>
                  <a:lnTo>
                    <a:pt x="98" y="176"/>
                  </a:lnTo>
                  <a:lnTo>
                    <a:pt x="98" y="90"/>
                  </a:lnTo>
                  <a:lnTo>
                    <a:pt x="100" y="26"/>
                  </a:lnTo>
                  <a:lnTo>
                    <a:pt x="102" y="0"/>
                  </a:lnTo>
                  <a:lnTo>
                    <a:pt x="0" y="28"/>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 name="Freeform 20">
              <a:extLst>
                <a:ext uri="{FF2B5EF4-FFF2-40B4-BE49-F238E27FC236}">
                  <a16:creationId xmlns:a16="http://schemas.microsoft.com/office/drawing/2014/main" id="{B5427C14-CCF6-4C08-A7A1-C615B33A5310}"/>
                </a:ext>
              </a:extLst>
            </p:cNvPr>
            <p:cNvSpPr>
              <a:spLocks/>
            </p:cNvSpPr>
            <p:nvPr/>
          </p:nvSpPr>
          <p:spPr bwMode="auto">
            <a:xfrm>
              <a:off x="7869666" y="2592292"/>
              <a:ext cx="940212" cy="2071949"/>
            </a:xfrm>
            <a:custGeom>
              <a:avLst/>
              <a:gdLst>
                <a:gd name="T0" fmla="*/ 12 w 540"/>
                <a:gd name="T1" fmla="*/ 92 h 1190"/>
                <a:gd name="T2" fmla="*/ 12 w 540"/>
                <a:gd name="T3" fmla="*/ 92 h 1190"/>
                <a:gd name="T4" fmla="*/ 8 w 540"/>
                <a:gd name="T5" fmla="*/ 148 h 1190"/>
                <a:gd name="T6" fmla="*/ 6 w 540"/>
                <a:gd name="T7" fmla="*/ 212 h 1190"/>
                <a:gd name="T8" fmla="*/ 2 w 540"/>
                <a:gd name="T9" fmla="*/ 354 h 1190"/>
                <a:gd name="T10" fmla="*/ 0 w 540"/>
                <a:gd name="T11" fmla="*/ 508 h 1190"/>
                <a:gd name="T12" fmla="*/ 2 w 540"/>
                <a:gd name="T13" fmla="*/ 664 h 1190"/>
                <a:gd name="T14" fmla="*/ 4 w 540"/>
                <a:gd name="T15" fmla="*/ 934 h 1190"/>
                <a:gd name="T16" fmla="*/ 4 w 540"/>
                <a:gd name="T17" fmla="*/ 1026 h 1190"/>
                <a:gd name="T18" fmla="*/ 4 w 540"/>
                <a:gd name="T19" fmla="*/ 1056 h 1190"/>
                <a:gd name="T20" fmla="*/ 2 w 540"/>
                <a:gd name="T21" fmla="*/ 1076 h 1190"/>
                <a:gd name="T22" fmla="*/ 2 w 540"/>
                <a:gd name="T23" fmla="*/ 1076 h 1190"/>
                <a:gd name="T24" fmla="*/ 6 w 540"/>
                <a:gd name="T25" fmla="*/ 1080 h 1190"/>
                <a:gd name="T26" fmla="*/ 6 w 540"/>
                <a:gd name="T27" fmla="*/ 1086 h 1190"/>
                <a:gd name="T28" fmla="*/ 8 w 540"/>
                <a:gd name="T29" fmla="*/ 1100 h 1190"/>
                <a:gd name="T30" fmla="*/ 10 w 540"/>
                <a:gd name="T31" fmla="*/ 1106 h 1190"/>
                <a:gd name="T32" fmla="*/ 12 w 540"/>
                <a:gd name="T33" fmla="*/ 1114 h 1190"/>
                <a:gd name="T34" fmla="*/ 16 w 540"/>
                <a:gd name="T35" fmla="*/ 1120 h 1190"/>
                <a:gd name="T36" fmla="*/ 24 w 540"/>
                <a:gd name="T37" fmla="*/ 1124 h 1190"/>
                <a:gd name="T38" fmla="*/ 24 w 540"/>
                <a:gd name="T39" fmla="*/ 1124 h 1190"/>
                <a:gd name="T40" fmla="*/ 52 w 540"/>
                <a:gd name="T41" fmla="*/ 1140 h 1190"/>
                <a:gd name="T42" fmla="*/ 84 w 540"/>
                <a:gd name="T43" fmla="*/ 1154 h 1190"/>
                <a:gd name="T44" fmla="*/ 118 w 540"/>
                <a:gd name="T45" fmla="*/ 1166 h 1190"/>
                <a:gd name="T46" fmla="*/ 156 w 540"/>
                <a:gd name="T47" fmla="*/ 1178 h 1190"/>
                <a:gd name="T48" fmla="*/ 196 w 540"/>
                <a:gd name="T49" fmla="*/ 1186 h 1190"/>
                <a:gd name="T50" fmla="*/ 238 w 540"/>
                <a:gd name="T51" fmla="*/ 1190 h 1190"/>
                <a:gd name="T52" fmla="*/ 280 w 540"/>
                <a:gd name="T53" fmla="*/ 1190 h 1190"/>
                <a:gd name="T54" fmla="*/ 300 w 540"/>
                <a:gd name="T55" fmla="*/ 1190 h 1190"/>
                <a:gd name="T56" fmla="*/ 320 w 540"/>
                <a:gd name="T57" fmla="*/ 1186 h 1190"/>
                <a:gd name="T58" fmla="*/ 320 w 540"/>
                <a:gd name="T59" fmla="*/ 1186 h 1190"/>
                <a:gd name="T60" fmla="*/ 342 w 540"/>
                <a:gd name="T61" fmla="*/ 1182 h 1190"/>
                <a:gd name="T62" fmla="*/ 362 w 540"/>
                <a:gd name="T63" fmla="*/ 1176 h 1190"/>
                <a:gd name="T64" fmla="*/ 382 w 540"/>
                <a:gd name="T65" fmla="*/ 1168 h 1190"/>
                <a:gd name="T66" fmla="*/ 402 w 540"/>
                <a:gd name="T67" fmla="*/ 1158 h 1190"/>
                <a:gd name="T68" fmla="*/ 402 w 540"/>
                <a:gd name="T69" fmla="*/ 1158 h 1190"/>
                <a:gd name="T70" fmla="*/ 416 w 540"/>
                <a:gd name="T71" fmla="*/ 1148 h 1190"/>
                <a:gd name="T72" fmla="*/ 416 w 540"/>
                <a:gd name="T73" fmla="*/ 1148 h 1190"/>
                <a:gd name="T74" fmla="*/ 436 w 540"/>
                <a:gd name="T75" fmla="*/ 1032 h 1190"/>
                <a:gd name="T76" fmla="*/ 456 w 540"/>
                <a:gd name="T77" fmla="*/ 906 h 1190"/>
                <a:gd name="T78" fmla="*/ 478 w 540"/>
                <a:gd name="T79" fmla="*/ 752 h 1190"/>
                <a:gd name="T80" fmla="*/ 500 w 540"/>
                <a:gd name="T81" fmla="*/ 584 h 1190"/>
                <a:gd name="T82" fmla="*/ 520 w 540"/>
                <a:gd name="T83" fmla="*/ 416 h 1190"/>
                <a:gd name="T84" fmla="*/ 528 w 540"/>
                <a:gd name="T85" fmla="*/ 336 h 1190"/>
                <a:gd name="T86" fmla="*/ 534 w 540"/>
                <a:gd name="T87" fmla="*/ 260 h 1190"/>
                <a:gd name="T88" fmla="*/ 538 w 540"/>
                <a:gd name="T89" fmla="*/ 192 h 1190"/>
                <a:gd name="T90" fmla="*/ 540 w 540"/>
                <a:gd name="T91" fmla="*/ 130 h 1190"/>
                <a:gd name="T92" fmla="*/ 540 w 540"/>
                <a:gd name="T93" fmla="*/ 130 h 1190"/>
                <a:gd name="T94" fmla="*/ 538 w 540"/>
                <a:gd name="T95" fmla="*/ 70 h 1190"/>
                <a:gd name="T96" fmla="*/ 536 w 540"/>
                <a:gd name="T97" fmla="*/ 46 h 1190"/>
                <a:gd name="T98" fmla="*/ 532 w 540"/>
                <a:gd name="T99" fmla="*/ 26 h 1190"/>
                <a:gd name="T100" fmla="*/ 532 w 540"/>
                <a:gd name="T101" fmla="*/ 26 h 1190"/>
                <a:gd name="T102" fmla="*/ 448 w 540"/>
                <a:gd name="T103" fmla="*/ 22 h 1190"/>
                <a:gd name="T104" fmla="*/ 448 w 540"/>
                <a:gd name="T105" fmla="*/ 22 h 1190"/>
                <a:gd name="T106" fmla="*/ 434 w 540"/>
                <a:gd name="T107" fmla="*/ 22 h 1190"/>
                <a:gd name="T108" fmla="*/ 434 w 540"/>
                <a:gd name="T109" fmla="*/ 22 h 1190"/>
                <a:gd name="T110" fmla="*/ 154 w 540"/>
                <a:gd name="T111" fmla="*/ 6 h 1190"/>
                <a:gd name="T112" fmla="*/ 154 w 540"/>
                <a:gd name="T113" fmla="*/ 6 h 1190"/>
                <a:gd name="T114" fmla="*/ 126 w 540"/>
                <a:gd name="T115" fmla="*/ 4 h 1190"/>
                <a:gd name="T116" fmla="*/ 126 w 540"/>
                <a:gd name="T117" fmla="*/ 4 h 1190"/>
                <a:gd name="T118" fmla="*/ 26 w 540"/>
                <a:gd name="T119" fmla="*/ 0 h 1190"/>
                <a:gd name="T120" fmla="*/ 26 w 540"/>
                <a:gd name="T121" fmla="*/ 0 h 1190"/>
                <a:gd name="T122" fmla="*/ 18 w 540"/>
                <a:gd name="T123" fmla="*/ 38 h 1190"/>
                <a:gd name="T124" fmla="*/ 12 w 540"/>
                <a:gd name="T125" fmla="*/ 92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0" h="1190">
                  <a:moveTo>
                    <a:pt x="12" y="92"/>
                  </a:moveTo>
                  <a:lnTo>
                    <a:pt x="12" y="92"/>
                  </a:lnTo>
                  <a:lnTo>
                    <a:pt x="8" y="148"/>
                  </a:lnTo>
                  <a:lnTo>
                    <a:pt x="6" y="212"/>
                  </a:lnTo>
                  <a:lnTo>
                    <a:pt x="2" y="354"/>
                  </a:lnTo>
                  <a:lnTo>
                    <a:pt x="0" y="508"/>
                  </a:lnTo>
                  <a:lnTo>
                    <a:pt x="2" y="664"/>
                  </a:lnTo>
                  <a:lnTo>
                    <a:pt x="4" y="934"/>
                  </a:lnTo>
                  <a:lnTo>
                    <a:pt x="4" y="1026"/>
                  </a:lnTo>
                  <a:lnTo>
                    <a:pt x="4" y="1056"/>
                  </a:lnTo>
                  <a:lnTo>
                    <a:pt x="2" y="1076"/>
                  </a:lnTo>
                  <a:lnTo>
                    <a:pt x="2" y="1076"/>
                  </a:lnTo>
                  <a:lnTo>
                    <a:pt x="6" y="1080"/>
                  </a:lnTo>
                  <a:lnTo>
                    <a:pt x="6" y="1086"/>
                  </a:lnTo>
                  <a:lnTo>
                    <a:pt x="8" y="1100"/>
                  </a:lnTo>
                  <a:lnTo>
                    <a:pt x="10" y="1106"/>
                  </a:lnTo>
                  <a:lnTo>
                    <a:pt x="12" y="1114"/>
                  </a:lnTo>
                  <a:lnTo>
                    <a:pt x="16" y="1120"/>
                  </a:lnTo>
                  <a:lnTo>
                    <a:pt x="24" y="1124"/>
                  </a:lnTo>
                  <a:lnTo>
                    <a:pt x="24" y="1124"/>
                  </a:lnTo>
                  <a:lnTo>
                    <a:pt x="52" y="1140"/>
                  </a:lnTo>
                  <a:lnTo>
                    <a:pt x="84" y="1154"/>
                  </a:lnTo>
                  <a:lnTo>
                    <a:pt x="118" y="1166"/>
                  </a:lnTo>
                  <a:lnTo>
                    <a:pt x="156" y="1178"/>
                  </a:lnTo>
                  <a:lnTo>
                    <a:pt x="196" y="1186"/>
                  </a:lnTo>
                  <a:lnTo>
                    <a:pt x="238" y="1190"/>
                  </a:lnTo>
                  <a:lnTo>
                    <a:pt x="280" y="1190"/>
                  </a:lnTo>
                  <a:lnTo>
                    <a:pt x="300" y="1190"/>
                  </a:lnTo>
                  <a:lnTo>
                    <a:pt x="320" y="1186"/>
                  </a:lnTo>
                  <a:lnTo>
                    <a:pt x="320" y="1186"/>
                  </a:lnTo>
                  <a:lnTo>
                    <a:pt x="342" y="1182"/>
                  </a:lnTo>
                  <a:lnTo>
                    <a:pt x="362" y="1176"/>
                  </a:lnTo>
                  <a:lnTo>
                    <a:pt x="382" y="1168"/>
                  </a:lnTo>
                  <a:lnTo>
                    <a:pt x="402" y="1158"/>
                  </a:lnTo>
                  <a:lnTo>
                    <a:pt x="402" y="1158"/>
                  </a:lnTo>
                  <a:lnTo>
                    <a:pt x="416" y="1148"/>
                  </a:lnTo>
                  <a:lnTo>
                    <a:pt x="416" y="1148"/>
                  </a:lnTo>
                  <a:lnTo>
                    <a:pt x="436" y="1032"/>
                  </a:lnTo>
                  <a:lnTo>
                    <a:pt x="456" y="906"/>
                  </a:lnTo>
                  <a:lnTo>
                    <a:pt x="478" y="752"/>
                  </a:lnTo>
                  <a:lnTo>
                    <a:pt x="500" y="584"/>
                  </a:lnTo>
                  <a:lnTo>
                    <a:pt x="520" y="416"/>
                  </a:lnTo>
                  <a:lnTo>
                    <a:pt x="528" y="336"/>
                  </a:lnTo>
                  <a:lnTo>
                    <a:pt x="534" y="260"/>
                  </a:lnTo>
                  <a:lnTo>
                    <a:pt x="538" y="192"/>
                  </a:lnTo>
                  <a:lnTo>
                    <a:pt x="540" y="130"/>
                  </a:lnTo>
                  <a:lnTo>
                    <a:pt x="540" y="130"/>
                  </a:lnTo>
                  <a:lnTo>
                    <a:pt x="538" y="70"/>
                  </a:lnTo>
                  <a:lnTo>
                    <a:pt x="536" y="46"/>
                  </a:lnTo>
                  <a:lnTo>
                    <a:pt x="532" y="26"/>
                  </a:lnTo>
                  <a:lnTo>
                    <a:pt x="532" y="26"/>
                  </a:lnTo>
                  <a:lnTo>
                    <a:pt x="448" y="22"/>
                  </a:lnTo>
                  <a:lnTo>
                    <a:pt x="448" y="22"/>
                  </a:lnTo>
                  <a:lnTo>
                    <a:pt x="434" y="22"/>
                  </a:lnTo>
                  <a:lnTo>
                    <a:pt x="434" y="22"/>
                  </a:lnTo>
                  <a:lnTo>
                    <a:pt x="154" y="6"/>
                  </a:lnTo>
                  <a:lnTo>
                    <a:pt x="154" y="6"/>
                  </a:lnTo>
                  <a:lnTo>
                    <a:pt x="126" y="4"/>
                  </a:lnTo>
                  <a:lnTo>
                    <a:pt x="126" y="4"/>
                  </a:lnTo>
                  <a:lnTo>
                    <a:pt x="26" y="0"/>
                  </a:lnTo>
                  <a:lnTo>
                    <a:pt x="26" y="0"/>
                  </a:lnTo>
                  <a:lnTo>
                    <a:pt x="18" y="38"/>
                  </a:lnTo>
                  <a:lnTo>
                    <a:pt x="12" y="92"/>
                  </a:lnTo>
                  <a:close/>
                </a:path>
              </a:pathLst>
            </a:custGeom>
            <a:solidFill>
              <a:srgbClr val="FDD6BC"/>
            </a:solidFill>
            <a:ln>
              <a:noFill/>
            </a:ln>
          </p:spPr>
          <p:txBody>
            <a:bodyPr vert="horz" wrap="square" lIns="91440" tIns="45720" rIns="91440" bIns="45720" numCol="1" anchor="t" anchorCtr="0" compatLnSpc="1">
              <a:prstTxWarp prst="textNoShape">
                <a:avLst/>
              </a:prstTxWarp>
            </a:bodyPr>
            <a:lstStyle/>
            <a:p>
              <a:endParaRPr lang="en-AU"/>
            </a:p>
          </p:txBody>
        </p:sp>
        <p:sp>
          <p:nvSpPr>
            <p:cNvPr id="31" name="Freeform 21">
              <a:extLst>
                <a:ext uri="{FF2B5EF4-FFF2-40B4-BE49-F238E27FC236}">
                  <a16:creationId xmlns:a16="http://schemas.microsoft.com/office/drawing/2014/main" id="{658C31D1-5AB5-4FCB-BB94-E7FBE21B0D94}"/>
                </a:ext>
              </a:extLst>
            </p:cNvPr>
            <p:cNvSpPr>
              <a:spLocks/>
            </p:cNvSpPr>
            <p:nvPr/>
          </p:nvSpPr>
          <p:spPr bwMode="auto">
            <a:xfrm>
              <a:off x="7869666" y="2592292"/>
              <a:ext cx="940212" cy="2071949"/>
            </a:xfrm>
            <a:custGeom>
              <a:avLst/>
              <a:gdLst>
                <a:gd name="T0" fmla="*/ 12 w 540"/>
                <a:gd name="T1" fmla="*/ 92 h 1190"/>
                <a:gd name="T2" fmla="*/ 12 w 540"/>
                <a:gd name="T3" fmla="*/ 92 h 1190"/>
                <a:gd name="T4" fmla="*/ 8 w 540"/>
                <a:gd name="T5" fmla="*/ 148 h 1190"/>
                <a:gd name="T6" fmla="*/ 6 w 540"/>
                <a:gd name="T7" fmla="*/ 212 h 1190"/>
                <a:gd name="T8" fmla="*/ 2 w 540"/>
                <a:gd name="T9" fmla="*/ 354 h 1190"/>
                <a:gd name="T10" fmla="*/ 0 w 540"/>
                <a:gd name="T11" fmla="*/ 508 h 1190"/>
                <a:gd name="T12" fmla="*/ 2 w 540"/>
                <a:gd name="T13" fmla="*/ 664 h 1190"/>
                <a:gd name="T14" fmla="*/ 4 w 540"/>
                <a:gd name="T15" fmla="*/ 934 h 1190"/>
                <a:gd name="T16" fmla="*/ 4 w 540"/>
                <a:gd name="T17" fmla="*/ 1026 h 1190"/>
                <a:gd name="T18" fmla="*/ 4 w 540"/>
                <a:gd name="T19" fmla="*/ 1056 h 1190"/>
                <a:gd name="T20" fmla="*/ 2 w 540"/>
                <a:gd name="T21" fmla="*/ 1076 h 1190"/>
                <a:gd name="T22" fmla="*/ 2 w 540"/>
                <a:gd name="T23" fmla="*/ 1076 h 1190"/>
                <a:gd name="T24" fmla="*/ 6 w 540"/>
                <a:gd name="T25" fmla="*/ 1080 h 1190"/>
                <a:gd name="T26" fmla="*/ 6 w 540"/>
                <a:gd name="T27" fmla="*/ 1086 h 1190"/>
                <a:gd name="T28" fmla="*/ 8 w 540"/>
                <a:gd name="T29" fmla="*/ 1100 h 1190"/>
                <a:gd name="T30" fmla="*/ 10 w 540"/>
                <a:gd name="T31" fmla="*/ 1106 h 1190"/>
                <a:gd name="T32" fmla="*/ 12 w 540"/>
                <a:gd name="T33" fmla="*/ 1114 h 1190"/>
                <a:gd name="T34" fmla="*/ 16 w 540"/>
                <a:gd name="T35" fmla="*/ 1120 h 1190"/>
                <a:gd name="T36" fmla="*/ 24 w 540"/>
                <a:gd name="T37" fmla="*/ 1124 h 1190"/>
                <a:gd name="T38" fmla="*/ 24 w 540"/>
                <a:gd name="T39" fmla="*/ 1124 h 1190"/>
                <a:gd name="T40" fmla="*/ 52 w 540"/>
                <a:gd name="T41" fmla="*/ 1140 h 1190"/>
                <a:gd name="T42" fmla="*/ 84 w 540"/>
                <a:gd name="T43" fmla="*/ 1154 h 1190"/>
                <a:gd name="T44" fmla="*/ 118 w 540"/>
                <a:gd name="T45" fmla="*/ 1166 h 1190"/>
                <a:gd name="T46" fmla="*/ 156 w 540"/>
                <a:gd name="T47" fmla="*/ 1178 h 1190"/>
                <a:gd name="T48" fmla="*/ 196 w 540"/>
                <a:gd name="T49" fmla="*/ 1186 h 1190"/>
                <a:gd name="T50" fmla="*/ 238 w 540"/>
                <a:gd name="T51" fmla="*/ 1190 h 1190"/>
                <a:gd name="T52" fmla="*/ 280 w 540"/>
                <a:gd name="T53" fmla="*/ 1190 h 1190"/>
                <a:gd name="T54" fmla="*/ 300 w 540"/>
                <a:gd name="T55" fmla="*/ 1190 h 1190"/>
                <a:gd name="T56" fmla="*/ 320 w 540"/>
                <a:gd name="T57" fmla="*/ 1186 h 1190"/>
                <a:gd name="T58" fmla="*/ 320 w 540"/>
                <a:gd name="T59" fmla="*/ 1186 h 1190"/>
                <a:gd name="T60" fmla="*/ 342 w 540"/>
                <a:gd name="T61" fmla="*/ 1182 h 1190"/>
                <a:gd name="T62" fmla="*/ 362 w 540"/>
                <a:gd name="T63" fmla="*/ 1176 h 1190"/>
                <a:gd name="T64" fmla="*/ 382 w 540"/>
                <a:gd name="T65" fmla="*/ 1168 h 1190"/>
                <a:gd name="T66" fmla="*/ 402 w 540"/>
                <a:gd name="T67" fmla="*/ 1158 h 1190"/>
                <a:gd name="T68" fmla="*/ 402 w 540"/>
                <a:gd name="T69" fmla="*/ 1158 h 1190"/>
                <a:gd name="T70" fmla="*/ 416 w 540"/>
                <a:gd name="T71" fmla="*/ 1148 h 1190"/>
                <a:gd name="T72" fmla="*/ 416 w 540"/>
                <a:gd name="T73" fmla="*/ 1148 h 1190"/>
                <a:gd name="T74" fmla="*/ 436 w 540"/>
                <a:gd name="T75" fmla="*/ 1032 h 1190"/>
                <a:gd name="T76" fmla="*/ 456 w 540"/>
                <a:gd name="T77" fmla="*/ 906 h 1190"/>
                <a:gd name="T78" fmla="*/ 478 w 540"/>
                <a:gd name="T79" fmla="*/ 752 h 1190"/>
                <a:gd name="T80" fmla="*/ 500 w 540"/>
                <a:gd name="T81" fmla="*/ 584 h 1190"/>
                <a:gd name="T82" fmla="*/ 520 w 540"/>
                <a:gd name="T83" fmla="*/ 416 h 1190"/>
                <a:gd name="T84" fmla="*/ 528 w 540"/>
                <a:gd name="T85" fmla="*/ 336 h 1190"/>
                <a:gd name="T86" fmla="*/ 534 w 540"/>
                <a:gd name="T87" fmla="*/ 260 h 1190"/>
                <a:gd name="T88" fmla="*/ 538 w 540"/>
                <a:gd name="T89" fmla="*/ 192 h 1190"/>
                <a:gd name="T90" fmla="*/ 540 w 540"/>
                <a:gd name="T91" fmla="*/ 130 h 1190"/>
                <a:gd name="T92" fmla="*/ 540 w 540"/>
                <a:gd name="T93" fmla="*/ 130 h 1190"/>
                <a:gd name="T94" fmla="*/ 538 w 540"/>
                <a:gd name="T95" fmla="*/ 70 h 1190"/>
                <a:gd name="T96" fmla="*/ 536 w 540"/>
                <a:gd name="T97" fmla="*/ 46 h 1190"/>
                <a:gd name="T98" fmla="*/ 532 w 540"/>
                <a:gd name="T99" fmla="*/ 26 h 1190"/>
                <a:gd name="T100" fmla="*/ 532 w 540"/>
                <a:gd name="T101" fmla="*/ 26 h 1190"/>
                <a:gd name="T102" fmla="*/ 448 w 540"/>
                <a:gd name="T103" fmla="*/ 22 h 1190"/>
                <a:gd name="T104" fmla="*/ 448 w 540"/>
                <a:gd name="T105" fmla="*/ 22 h 1190"/>
                <a:gd name="T106" fmla="*/ 434 w 540"/>
                <a:gd name="T107" fmla="*/ 22 h 1190"/>
                <a:gd name="T108" fmla="*/ 434 w 540"/>
                <a:gd name="T109" fmla="*/ 22 h 1190"/>
                <a:gd name="T110" fmla="*/ 154 w 540"/>
                <a:gd name="T111" fmla="*/ 6 h 1190"/>
                <a:gd name="T112" fmla="*/ 154 w 540"/>
                <a:gd name="T113" fmla="*/ 6 h 1190"/>
                <a:gd name="T114" fmla="*/ 126 w 540"/>
                <a:gd name="T115" fmla="*/ 4 h 1190"/>
                <a:gd name="T116" fmla="*/ 126 w 540"/>
                <a:gd name="T117" fmla="*/ 4 h 1190"/>
                <a:gd name="T118" fmla="*/ 26 w 540"/>
                <a:gd name="T119" fmla="*/ 0 h 1190"/>
                <a:gd name="T120" fmla="*/ 26 w 540"/>
                <a:gd name="T121" fmla="*/ 0 h 1190"/>
                <a:gd name="T122" fmla="*/ 18 w 540"/>
                <a:gd name="T123" fmla="*/ 38 h 1190"/>
                <a:gd name="T124" fmla="*/ 12 w 540"/>
                <a:gd name="T125" fmla="*/ 92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0" h="1190">
                  <a:moveTo>
                    <a:pt x="12" y="92"/>
                  </a:moveTo>
                  <a:lnTo>
                    <a:pt x="12" y="92"/>
                  </a:lnTo>
                  <a:lnTo>
                    <a:pt x="8" y="148"/>
                  </a:lnTo>
                  <a:lnTo>
                    <a:pt x="6" y="212"/>
                  </a:lnTo>
                  <a:lnTo>
                    <a:pt x="2" y="354"/>
                  </a:lnTo>
                  <a:lnTo>
                    <a:pt x="0" y="508"/>
                  </a:lnTo>
                  <a:lnTo>
                    <a:pt x="2" y="664"/>
                  </a:lnTo>
                  <a:lnTo>
                    <a:pt x="4" y="934"/>
                  </a:lnTo>
                  <a:lnTo>
                    <a:pt x="4" y="1026"/>
                  </a:lnTo>
                  <a:lnTo>
                    <a:pt x="4" y="1056"/>
                  </a:lnTo>
                  <a:lnTo>
                    <a:pt x="2" y="1076"/>
                  </a:lnTo>
                  <a:lnTo>
                    <a:pt x="2" y="1076"/>
                  </a:lnTo>
                  <a:lnTo>
                    <a:pt x="6" y="1080"/>
                  </a:lnTo>
                  <a:lnTo>
                    <a:pt x="6" y="1086"/>
                  </a:lnTo>
                  <a:lnTo>
                    <a:pt x="8" y="1100"/>
                  </a:lnTo>
                  <a:lnTo>
                    <a:pt x="10" y="1106"/>
                  </a:lnTo>
                  <a:lnTo>
                    <a:pt x="12" y="1114"/>
                  </a:lnTo>
                  <a:lnTo>
                    <a:pt x="16" y="1120"/>
                  </a:lnTo>
                  <a:lnTo>
                    <a:pt x="24" y="1124"/>
                  </a:lnTo>
                  <a:lnTo>
                    <a:pt x="24" y="1124"/>
                  </a:lnTo>
                  <a:lnTo>
                    <a:pt x="52" y="1140"/>
                  </a:lnTo>
                  <a:lnTo>
                    <a:pt x="84" y="1154"/>
                  </a:lnTo>
                  <a:lnTo>
                    <a:pt x="118" y="1166"/>
                  </a:lnTo>
                  <a:lnTo>
                    <a:pt x="156" y="1178"/>
                  </a:lnTo>
                  <a:lnTo>
                    <a:pt x="196" y="1186"/>
                  </a:lnTo>
                  <a:lnTo>
                    <a:pt x="238" y="1190"/>
                  </a:lnTo>
                  <a:lnTo>
                    <a:pt x="280" y="1190"/>
                  </a:lnTo>
                  <a:lnTo>
                    <a:pt x="300" y="1190"/>
                  </a:lnTo>
                  <a:lnTo>
                    <a:pt x="320" y="1186"/>
                  </a:lnTo>
                  <a:lnTo>
                    <a:pt x="320" y="1186"/>
                  </a:lnTo>
                  <a:lnTo>
                    <a:pt x="342" y="1182"/>
                  </a:lnTo>
                  <a:lnTo>
                    <a:pt x="362" y="1176"/>
                  </a:lnTo>
                  <a:lnTo>
                    <a:pt x="382" y="1168"/>
                  </a:lnTo>
                  <a:lnTo>
                    <a:pt x="402" y="1158"/>
                  </a:lnTo>
                  <a:lnTo>
                    <a:pt x="402" y="1158"/>
                  </a:lnTo>
                  <a:lnTo>
                    <a:pt x="416" y="1148"/>
                  </a:lnTo>
                  <a:lnTo>
                    <a:pt x="416" y="1148"/>
                  </a:lnTo>
                  <a:lnTo>
                    <a:pt x="436" y="1032"/>
                  </a:lnTo>
                  <a:lnTo>
                    <a:pt x="456" y="906"/>
                  </a:lnTo>
                  <a:lnTo>
                    <a:pt x="478" y="752"/>
                  </a:lnTo>
                  <a:lnTo>
                    <a:pt x="500" y="584"/>
                  </a:lnTo>
                  <a:lnTo>
                    <a:pt x="520" y="416"/>
                  </a:lnTo>
                  <a:lnTo>
                    <a:pt x="528" y="336"/>
                  </a:lnTo>
                  <a:lnTo>
                    <a:pt x="534" y="260"/>
                  </a:lnTo>
                  <a:lnTo>
                    <a:pt x="538" y="192"/>
                  </a:lnTo>
                  <a:lnTo>
                    <a:pt x="540" y="130"/>
                  </a:lnTo>
                  <a:lnTo>
                    <a:pt x="540" y="130"/>
                  </a:lnTo>
                  <a:lnTo>
                    <a:pt x="538" y="70"/>
                  </a:lnTo>
                  <a:lnTo>
                    <a:pt x="536" y="46"/>
                  </a:lnTo>
                  <a:lnTo>
                    <a:pt x="532" y="26"/>
                  </a:lnTo>
                  <a:lnTo>
                    <a:pt x="532" y="26"/>
                  </a:lnTo>
                  <a:lnTo>
                    <a:pt x="448" y="22"/>
                  </a:lnTo>
                  <a:lnTo>
                    <a:pt x="448" y="22"/>
                  </a:lnTo>
                  <a:lnTo>
                    <a:pt x="434" y="22"/>
                  </a:lnTo>
                  <a:lnTo>
                    <a:pt x="434" y="22"/>
                  </a:lnTo>
                  <a:lnTo>
                    <a:pt x="154" y="6"/>
                  </a:lnTo>
                  <a:lnTo>
                    <a:pt x="154" y="6"/>
                  </a:lnTo>
                  <a:lnTo>
                    <a:pt x="126" y="4"/>
                  </a:lnTo>
                  <a:lnTo>
                    <a:pt x="126" y="4"/>
                  </a:lnTo>
                  <a:lnTo>
                    <a:pt x="26" y="0"/>
                  </a:lnTo>
                  <a:lnTo>
                    <a:pt x="26" y="0"/>
                  </a:lnTo>
                  <a:lnTo>
                    <a:pt x="18" y="38"/>
                  </a:lnTo>
                  <a:lnTo>
                    <a:pt x="12"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 name="Freeform 22">
              <a:extLst>
                <a:ext uri="{FF2B5EF4-FFF2-40B4-BE49-F238E27FC236}">
                  <a16:creationId xmlns:a16="http://schemas.microsoft.com/office/drawing/2014/main" id="{B43C6F7D-D8D5-46D8-AA66-31482B47BAC7}"/>
                </a:ext>
              </a:extLst>
            </p:cNvPr>
            <p:cNvSpPr>
              <a:spLocks/>
            </p:cNvSpPr>
            <p:nvPr/>
          </p:nvSpPr>
          <p:spPr bwMode="auto">
            <a:xfrm>
              <a:off x="7869666" y="2592292"/>
              <a:ext cx="940212" cy="2071949"/>
            </a:xfrm>
            <a:custGeom>
              <a:avLst/>
              <a:gdLst>
                <a:gd name="T0" fmla="*/ 12 w 540"/>
                <a:gd name="T1" fmla="*/ 92 h 1190"/>
                <a:gd name="T2" fmla="*/ 12 w 540"/>
                <a:gd name="T3" fmla="*/ 92 h 1190"/>
                <a:gd name="T4" fmla="*/ 8 w 540"/>
                <a:gd name="T5" fmla="*/ 148 h 1190"/>
                <a:gd name="T6" fmla="*/ 6 w 540"/>
                <a:gd name="T7" fmla="*/ 212 h 1190"/>
                <a:gd name="T8" fmla="*/ 2 w 540"/>
                <a:gd name="T9" fmla="*/ 354 h 1190"/>
                <a:gd name="T10" fmla="*/ 0 w 540"/>
                <a:gd name="T11" fmla="*/ 508 h 1190"/>
                <a:gd name="T12" fmla="*/ 2 w 540"/>
                <a:gd name="T13" fmla="*/ 664 h 1190"/>
                <a:gd name="T14" fmla="*/ 4 w 540"/>
                <a:gd name="T15" fmla="*/ 934 h 1190"/>
                <a:gd name="T16" fmla="*/ 4 w 540"/>
                <a:gd name="T17" fmla="*/ 1026 h 1190"/>
                <a:gd name="T18" fmla="*/ 4 w 540"/>
                <a:gd name="T19" fmla="*/ 1056 h 1190"/>
                <a:gd name="T20" fmla="*/ 2 w 540"/>
                <a:gd name="T21" fmla="*/ 1076 h 1190"/>
                <a:gd name="T22" fmla="*/ 2 w 540"/>
                <a:gd name="T23" fmla="*/ 1076 h 1190"/>
                <a:gd name="T24" fmla="*/ 6 w 540"/>
                <a:gd name="T25" fmla="*/ 1080 h 1190"/>
                <a:gd name="T26" fmla="*/ 6 w 540"/>
                <a:gd name="T27" fmla="*/ 1086 h 1190"/>
                <a:gd name="T28" fmla="*/ 8 w 540"/>
                <a:gd name="T29" fmla="*/ 1100 h 1190"/>
                <a:gd name="T30" fmla="*/ 10 w 540"/>
                <a:gd name="T31" fmla="*/ 1106 h 1190"/>
                <a:gd name="T32" fmla="*/ 12 w 540"/>
                <a:gd name="T33" fmla="*/ 1114 h 1190"/>
                <a:gd name="T34" fmla="*/ 16 w 540"/>
                <a:gd name="T35" fmla="*/ 1120 h 1190"/>
                <a:gd name="T36" fmla="*/ 24 w 540"/>
                <a:gd name="T37" fmla="*/ 1124 h 1190"/>
                <a:gd name="T38" fmla="*/ 24 w 540"/>
                <a:gd name="T39" fmla="*/ 1124 h 1190"/>
                <a:gd name="T40" fmla="*/ 52 w 540"/>
                <a:gd name="T41" fmla="*/ 1140 h 1190"/>
                <a:gd name="T42" fmla="*/ 84 w 540"/>
                <a:gd name="T43" fmla="*/ 1154 h 1190"/>
                <a:gd name="T44" fmla="*/ 118 w 540"/>
                <a:gd name="T45" fmla="*/ 1166 h 1190"/>
                <a:gd name="T46" fmla="*/ 156 w 540"/>
                <a:gd name="T47" fmla="*/ 1178 h 1190"/>
                <a:gd name="T48" fmla="*/ 196 w 540"/>
                <a:gd name="T49" fmla="*/ 1186 h 1190"/>
                <a:gd name="T50" fmla="*/ 238 w 540"/>
                <a:gd name="T51" fmla="*/ 1190 h 1190"/>
                <a:gd name="T52" fmla="*/ 280 w 540"/>
                <a:gd name="T53" fmla="*/ 1190 h 1190"/>
                <a:gd name="T54" fmla="*/ 300 w 540"/>
                <a:gd name="T55" fmla="*/ 1190 h 1190"/>
                <a:gd name="T56" fmla="*/ 320 w 540"/>
                <a:gd name="T57" fmla="*/ 1186 h 1190"/>
                <a:gd name="T58" fmla="*/ 320 w 540"/>
                <a:gd name="T59" fmla="*/ 1186 h 1190"/>
                <a:gd name="T60" fmla="*/ 342 w 540"/>
                <a:gd name="T61" fmla="*/ 1182 h 1190"/>
                <a:gd name="T62" fmla="*/ 362 w 540"/>
                <a:gd name="T63" fmla="*/ 1176 h 1190"/>
                <a:gd name="T64" fmla="*/ 382 w 540"/>
                <a:gd name="T65" fmla="*/ 1168 h 1190"/>
                <a:gd name="T66" fmla="*/ 402 w 540"/>
                <a:gd name="T67" fmla="*/ 1158 h 1190"/>
                <a:gd name="T68" fmla="*/ 402 w 540"/>
                <a:gd name="T69" fmla="*/ 1158 h 1190"/>
                <a:gd name="T70" fmla="*/ 416 w 540"/>
                <a:gd name="T71" fmla="*/ 1148 h 1190"/>
                <a:gd name="T72" fmla="*/ 416 w 540"/>
                <a:gd name="T73" fmla="*/ 1148 h 1190"/>
                <a:gd name="T74" fmla="*/ 436 w 540"/>
                <a:gd name="T75" fmla="*/ 1032 h 1190"/>
                <a:gd name="T76" fmla="*/ 456 w 540"/>
                <a:gd name="T77" fmla="*/ 906 h 1190"/>
                <a:gd name="T78" fmla="*/ 478 w 540"/>
                <a:gd name="T79" fmla="*/ 752 h 1190"/>
                <a:gd name="T80" fmla="*/ 500 w 540"/>
                <a:gd name="T81" fmla="*/ 584 h 1190"/>
                <a:gd name="T82" fmla="*/ 520 w 540"/>
                <a:gd name="T83" fmla="*/ 416 h 1190"/>
                <a:gd name="T84" fmla="*/ 528 w 540"/>
                <a:gd name="T85" fmla="*/ 336 h 1190"/>
                <a:gd name="T86" fmla="*/ 534 w 540"/>
                <a:gd name="T87" fmla="*/ 260 h 1190"/>
                <a:gd name="T88" fmla="*/ 538 w 540"/>
                <a:gd name="T89" fmla="*/ 192 h 1190"/>
                <a:gd name="T90" fmla="*/ 540 w 540"/>
                <a:gd name="T91" fmla="*/ 130 h 1190"/>
                <a:gd name="T92" fmla="*/ 540 w 540"/>
                <a:gd name="T93" fmla="*/ 130 h 1190"/>
                <a:gd name="T94" fmla="*/ 538 w 540"/>
                <a:gd name="T95" fmla="*/ 70 h 1190"/>
                <a:gd name="T96" fmla="*/ 536 w 540"/>
                <a:gd name="T97" fmla="*/ 46 h 1190"/>
                <a:gd name="T98" fmla="*/ 532 w 540"/>
                <a:gd name="T99" fmla="*/ 26 h 1190"/>
                <a:gd name="T100" fmla="*/ 532 w 540"/>
                <a:gd name="T101" fmla="*/ 26 h 1190"/>
                <a:gd name="T102" fmla="*/ 448 w 540"/>
                <a:gd name="T103" fmla="*/ 22 h 1190"/>
                <a:gd name="T104" fmla="*/ 448 w 540"/>
                <a:gd name="T105" fmla="*/ 22 h 1190"/>
                <a:gd name="T106" fmla="*/ 434 w 540"/>
                <a:gd name="T107" fmla="*/ 22 h 1190"/>
                <a:gd name="T108" fmla="*/ 434 w 540"/>
                <a:gd name="T109" fmla="*/ 22 h 1190"/>
                <a:gd name="T110" fmla="*/ 154 w 540"/>
                <a:gd name="T111" fmla="*/ 6 h 1190"/>
                <a:gd name="T112" fmla="*/ 154 w 540"/>
                <a:gd name="T113" fmla="*/ 6 h 1190"/>
                <a:gd name="T114" fmla="*/ 126 w 540"/>
                <a:gd name="T115" fmla="*/ 4 h 1190"/>
                <a:gd name="T116" fmla="*/ 126 w 540"/>
                <a:gd name="T117" fmla="*/ 4 h 1190"/>
                <a:gd name="T118" fmla="*/ 26 w 540"/>
                <a:gd name="T119" fmla="*/ 0 h 1190"/>
                <a:gd name="T120" fmla="*/ 26 w 540"/>
                <a:gd name="T121" fmla="*/ 0 h 1190"/>
                <a:gd name="T122" fmla="*/ 18 w 540"/>
                <a:gd name="T123" fmla="*/ 38 h 1190"/>
                <a:gd name="T124" fmla="*/ 12 w 540"/>
                <a:gd name="T125" fmla="*/ 92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0" h="1190">
                  <a:moveTo>
                    <a:pt x="12" y="92"/>
                  </a:moveTo>
                  <a:lnTo>
                    <a:pt x="12" y="92"/>
                  </a:lnTo>
                  <a:lnTo>
                    <a:pt x="8" y="148"/>
                  </a:lnTo>
                  <a:lnTo>
                    <a:pt x="6" y="212"/>
                  </a:lnTo>
                  <a:lnTo>
                    <a:pt x="2" y="354"/>
                  </a:lnTo>
                  <a:lnTo>
                    <a:pt x="0" y="508"/>
                  </a:lnTo>
                  <a:lnTo>
                    <a:pt x="2" y="664"/>
                  </a:lnTo>
                  <a:lnTo>
                    <a:pt x="4" y="934"/>
                  </a:lnTo>
                  <a:lnTo>
                    <a:pt x="4" y="1026"/>
                  </a:lnTo>
                  <a:lnTo>
                    <a:pt x="4" y="1056"/>
                  </a:lnTo>
                  <a:lnTo>
                    <a:pt x="2" y="1076"/>
                  </a:lnTo>
                  <a:lnTo>
                    <a:pt x="2" y="1076"/>
                  </a:lnTo>
                  <a:lnTo>
                    <a:pt x="6" y="1080"/>
                  </a:lnTo>
                  <a:lnTo>
                    <a:pt x="6" y="1086"/>
                  </a:lnTo>
                  <a:lnTo>
                    <a:pt x="8" y="1100"/>
                  </a:lnTo>
                  <a:lnTo>
                    <a:pt x="10" y="1106"/>
                  </a:lnTo>
                  <a:lnTo>
                    <a:pt x="12" y="1114"/>
                  </a:lnTo>
                  <a:lnTo>
                    <a:pt x="16" y="1120"/>
                  </a:lnTo>
                  <a:lnTo>
                    <a:pt x="24" y="1124"/>
                  </a:lnTo>
                  <a:lnTo>
                    <a:pt x="24" y="1124"/>
                  </a:lnTo>
                  <a:lnTo>
                    <a:pt x="52" y="1140"/>
                  </a:lnTo>
                  <a:lnTo>
                    <a:pt x="84" y="1154"/>
                  </a:lnTo>
                  <a:lnTo>
                    <a:pt x="118" y="1166"/>
                  </a:lnTo>
                  <a:lnTo>
                    <a:pt x="156" y="1178"/>
                  </a:lnTo>
                  <a:lnTo>
                    <a:pt x="196" y="1186"/>
                  </a:lnTo>
                  <a:lnTo>
                    <a:pt x="238" y="1190"/>
                  </a:lnTo>
                  <a:lnTo>
                    <a:pt x="280" y="1190"/>
                  </a:lnTo>
                  <a:lnTo>
                    <a:pt x="300" y="1190"/>
                  </a:lnTo>
                  <a:lnTo>
                    <a:pt x="320" y="1186"/>
                  </a:lnTo>
                  <a:lnTo>
                    <a:pt x="320" y="1186"/>
                  </a:lnTo>
                  <a:lnTo>
                    <a:pt x="342" y="1182"/>
                  </a:lnTo>
                  <a:lnTo>
                    <a:pt x="362" y="1176"/>
                  </a:lnTo>
                  <a:lnTo>
                    <a:pt x="382" y="1168"/>
                  </a:lnTo>
                  <a:lnTo>
                    <a:pt x="402" y="1158"/>
                  </a:lnTo>
                  <a:lnTo>
                    <a:pt x="402" y="1158"/>
                  </a:lnTo>
                  <a:lnTo>
                    <a:pt x="416" y="1148"/>
                  </a:lnTo>
                  <a:lnTo>
                    <a:pt x="416" y="1148"/>
                  </a:lnTo>
                  <a:lnTo>
                    <a:pt x="436" y="1032"/>
                  </a:lnTo>
                  <a:lnTo>
                    <a:pt x="456" y="906"/>
                  </a:lnTo>
                  <a:lnTo>
                    <a:pt x="478" y="752"/>
                  </a:lnTo>
                  <a:lnTo>
                    <a:pt x="500" y="584"/>
                  </a:lnTo>
                  <a:lnTo>
                    <a:pt x="520" y="416"/>
                  </a:lnTo>
                  <a:lnTo>
                    <a:pt x="528" y="336"/>
                  </a:lnTo>
                  <a:lnTo>
                    <a:pt x="534" y="260"/>
                  </a:lnTo>
                  <a:lnTo>
                    <a:pt x="538" y="192"/>
                  </a:lnTo>
                  <a:lnTo>
                    <a:pt x="540" y="130"/>
                  </a:lnTo>
                  <a:lnTo>
                    <a:pt x="540" y="130"/>
                  </a:lnTo>
                  <a:lnTo>
                    <a:pt x="538" y="70"/>
                  </a:lnTo>
                  <a:lnTo>
                    <a:pt x="536" y="46"/>
                  </a:lnTo>
                  <a:lnTo>
                    <a:pt x="532" y="26"/>
                  </a:lnTo>
                  <a:lnTo>
                    <a:pt x="532" y="26"/>
                  </a:lnTo>
                  <a:lnTo>
                    <a:pt x="448" y="22"/>
                  </a:lnTo>
                  <a:lnTo>
                    <a:pt x="448" y="22"/>
                  </a:lnTo>
                  <a:lnTo>
                    <a:pt x="434" y="22"/>
                  </a:lnTo>
                  <a:lnTo>
                    <a:pt x="434" y="22"/>
                  </a:lnTo>
                  <a:lnTo>
                    <a:pt x="154" y="6"/>
                  </a:lnTo>
                  <a:lnTo>
                    <a:pt x="154" y="6"/>
                  </a:lnTo>
                  <a:lnTo>
                    <a:pt x="126" y="4"/>
                  </a:lnTo>
                  <a:lnTo>
                    <a:pt x="126" y="4"/>
                  </a:lnTo>
                  <a:lnTo>
                    <a:pt x="26" y="0"/>
                  </a:lnTo>
                  <a:lnTo>
                    <a:pt x="26" y="0"/>
                  </a:lnTo>
                  <a:lnTo>
                    <a:pt x="18" y="38"/>
                  </a:lnTo>
                  <a:lnTo>
                    <a:pt x="12"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 name="Freeform 23">
              <a:extLst>
                <a:ext uri="{FF2B5EF4-FFF2-40B4-BE49-F238E27FC236}">
                  <a16:creationId xmlns:a16="http://schemas.microsoft.com/office/drawing/2014/main" id="{655F2FEE-7C87-4304-BE91-07690A51A1D1}"/>
                </a:ext>
              </a:extLst>
            </p:cNvPr>
            <p:cNvSpPr>
              <a:spLocks/>
            </p:cNvSpPr>
            <p:nvPr/>
          </p:nvSpPr>
          <p:spPr bwMode="auto">
            <a:xfrm>
              <a:off x="7831362" y="3351426"/>
              <a:ext cx="933247" cy="1055127"/>
            </a:xfrm>
            <a:custGeom>
              <a:avLst/>
              <a:gdLst>
                <a:gd name="T0" fmla="*/ 536 w 536"/>
                <a:gd name="T1" fmla="*/ 32 h 606"/>
                <a:gd name="T2" fmla="*/ 208 w 536"/>
                <a:gd name="T3" fmla="*/ 92 h 606"/>
                <a:gd name="T4" fmla="*/ 16 w 536"/>
                <a:gd name="T5" fmla="*/ 0 h 606"/>
                <a:gd name="T6" fmla="*/ 16 w 536"/>
                <a:gd name="T7" fmla="*/ 0 h 606"/>
                <a:gd name="T8" fmla="*/ 12 w 536"/>
                <a:gd name="T9" fmla="*/ 48 h 606"/>
                <a:gd name="T10" fmla="*/ 10 w 536"/>
                <a:gd name="T11" fmla="*/ 122 h 606"/>
                <a:gd name="T12" fmla="*/ 4 w 536"/>
                <a:gd name="T13" fmla="*/ 300 h 606"/>
                <a:gd name="T14" fmla="*/ 0 w 536"/>
                <a:gd name="T15" fmla="*/ 464 h 606"/>
                <a:gd name="T16" fmla="*/ 0 w 536"/>
                <a:gd name="T17" fmla="*/ 538 h 606"/>
                <a:gd name="T18" fmla="*/ 472 w 536"/>
                <a:gd name="T19" fmla="*/ 606 h 606"/>
                <a:gd name="T20" fmla="*/ 472 w 536"/>
                <a:gd name="T21" fmla="*/ 606 h 606"/>
                <a:gd name="T22" fmla="*/ 484 w 536"/>
                <a:gd name="T23" fmla="*/ 512 h 606"/>
                <a:gd name="T24" fmla="*/ 506 w 536"/>
                <a:gd name="T25" fmla="*/ 324 h 606"/>
                <a:gd name="T26" fmla="*/ 528 w 536"/>
                <a:gd name="T27" fmla="*/ 132 h 606"/>
                <a:gd name="T28" fmla="*/ 534 w 536"/>
                <a:gd name="T29" fmla="*/ 66 h 606"/>
                <a:gd name="T30" fmla="*/ 536 w 536"/>
                <a:gd name="T31" fmla="*/ 44 h 606"/>
                <a:gd name="T32" fmla="*/ 536 w 536"/>
                <a:gd name="T33" fmla="*/ 32 h 606"/>
                <a:gd name="T34" fmla="*/ 536 w 536"/>
                <a:gd name="T35" fmla="*/ 3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6" h="606">
                  <a:moveTo>
                    <a:pt x="536" y="32"/>
                  </a:moveTo>
                  <a:lnTo>
                    <a:pt x="208" y="92"/>
                  </a:lnTo>
                  <a:lnTo>
                    <a:pt x="16" y="0"/>
                  </a:lnTo>
                  <a:lnTo>
                    <a:pt x="16" y="0"/>
                  </a:lnTo>
                  <a:lnTo>
                    <a:pt x="12" y="48"/>
                  </a:lnTo>
                  <a:lnTo>
                    <a:pt x="10" y="122"/>
                  </a:lnTo>
                  <a:lnTo>
                    <a:pt x="4" y="300"/>
                  </a:lnTo>
                  <a:lnTo>
                    <a:pt x="0" y="464"/>
                  </a:lnTo>
                  <a:lnTo>
                    <a:pt x="0" y="538"/>
                  </a:lnTo>
                  <a:lnTo>
                    <a:pt x="472" y="606"/>
                  </a:lnTo>
                  <a:lnTo>
                    <a:pt x="472" y="606"/>
                  </a:lnTo>
                  <a:lnTo>
                    <a:pt x="484" y="512"/>
                  </a:lnTo>
                  <a:lnTo>
                    <a:pt x="506" y="324"/>
                  </a:lnTo>
                  <a:lnTo>
                    <a:pt x="528" y="132"/>
                  </a:lnTo>
                  <a:lnTo>
                    <a:pt x="534" y="66"/>
                  </a:lnTo>
                  <a:lnTo>
                    <a:pt x="536" y="44"/>
                  </a:lnTo>
                  <a:lnTo>
                    <a:pt x="536" y="32"/>
                  </a:lnTo>
                  <a:lnTo>
                    <a:pt x="536" y="32"/>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 name="Freeform 24">
              <a:extLst>
                <a:ext uri="{FF2B5EF4-FFF2-40B4-BE49-F238E27FC236}">
                  <a16:creationId xmlns:a16="http://schemas.microsoft.com/office/drawing/2014/main" id="{EBA1FCDC-513C-42BF-830C-8F4458604D12}"/>
                </a:ext>
              </a:extLst>
            </p:cNvPr>
            <p:cNvSpPr>
              <a:spLocks/>
            </p:cNvSpPr>
            <p:nvPr/>
          </p:nvSpPr>
          <p:spPr bwMode="auto">
            <a:xfrm>
              <a:off x="7831362" y="4288156"/>
              <a:ext cx="825297" cy="383049"/>
            </a:xfrm>
            <a:custGeom>
              <a:avLst/>
              <a:gdLst>
                <a:gd name="T0" fmla="*/ 0 w 474"/>
                <a:gd name="T1" fmla="*/ 0 h 220"/>
                <a:gd name="T2" fmla="*/ 0 w 474"/>
                <a:gd name="T3" fmla="*/ 0 h 220"/>
                <a:gd name="T4" fmla="*/ 0 w 474"/>
                <a:gd name="T5" fmla="*/ 18 h 220"/>
                <a:gd name="T6" fmla="*/ 2 w 474"/>
                <a:gd name="T7" fmla="*/ 38 h 220"/>
                <a:gd name="T8" fmla="*/ 4 w 474"/>
                <a:gd name="T9" fmla="*/ 62 h 220"/>
                <a:gd name="T10" fmla="*/ 8 w 474"/>
                <a:gd name="T11" fmla="*/ 88 h 220"/>
                <a:gd name="T12" fmla="*/ 16 w 474"/>
                <a:gd name="T13" fmla="*/ 114 h 220"/>
                <a:gd name="T14" fmla="*/ 20 w 474"/>
                <a:gd name="T15" fmla="*/ 124 h 220"/>
                <a:gd name="T16" fmla="*/ 24 w 474"/>
                <a:gd name="T17" fmla="*/ 134 h 220"/>
                <a:gd name="T18" fmla="*/ 32 w 474"/>
                <a:gd name="T19" fmla="*/ 144 h 220"/>
                <a:gd name="T20" fmla="*/ 38 w 474"/>
                <a:gd name="T21" fmla="*/ 150 h 220"/>
                <a:gd name="T22" fmla="*/ 38 w 474"/>
                <a:gd name="T23" fmla="*/ 150 h 220"/>
                <a:gd name="T24" fmla="*/ 48 w 474"/>
                <a:gd name="T25" fmla="*/ 158 h 220"/>
                <a:gd name="T26" fmla="*/ 62 w 474"/>
                <a:gd name="T27" fmla="*/ 166 h 220"/>
                <a:gd name="T28" fmla="*/ 98 w 474"/>
                <a:gd name="T29" fmla="*/ 182 h 220"/>
                <a:gd name="T30" fmla="*/ 122 w 474"/>
                <a:gd name="T31" fmla="*/ 190 h 220"/>
                <a:gd name="T32" fmla="*/ 146 w 474"/>
                <a:gd name="T33" fmla="*/ 200 h 220"/>
                <a:gd name="T34" fmla="*/ 174 w 474"/>
                <a:gd name="T35" fmla="*/ 206 h 220"/>
                <a:gd name="T36" fmla="*/ 202 w 474"/>
                <a:gd name="T37" fmla="*/ 212 h 220"/>
                <a:gd name="T38" fmla="*/ 232 w 474"/>
                <a:gd name="T39" fmla="*/ 218 h 220"/>
                <a:gd name="T40" fmla="*/ 264 w 474"/>
                <a:gd name="T41" fmla="*/ 220 h 220"/>
                <a:gd name="T42" fmla="*/ 294 w 474"/>
                <a:gd name="T43" fmla="*/ 220 h 220"/>
                <a:gd name="T44" fmla="*/ 324 w 474"/>
                <a:gd name="T45" fmla="*/ 218 h 220"/>
                <a:gd name="T46" fmla="*/ 354 w 474"/>
                <a:gd name="T47" fmla="*/ 214 h 220"/>
                <a:gd name="T48" fmla="*/ 384 w 474"/>
                <a:gd name="T49" fmla="*/ 206 h 220"/>
                <a:gd name="T50" fmla="*/ 410 w 474"/>
                <a:gd name="T51" fmla="*/ 194 h 220"/>
                <a:gd name="T52" fmla="*/ 436 w 474"/>
                <a:gd name="T53" fmla="*/ 180 h 220"/>
                <a:gd name="T54" fmla="*/ 436 w 474"/>
                <a:gd name="T55" fmla="*/ 180 h 220"/>
                <a:gd name="T56" fmla="*/ 446 w 474"/>
                <a:gd name="T57" fmla="*/ 170 h 220"/>
                <a:gd name="T58" fmla="*/ 454 w 474"/>
                <a:gd name="T59" fmla="*/ 156 h 220"/>
                <a:gd name="T60" fmla="*/ 462 w 474"/>
                <a:gd name="T61" fmla="*/ 140 h 220"/>
                <a:gd name="T62" fmla="*/ 466 w 474"/>
                <a:gd name="T63" fmla="*/ 124 h 220"/>
                <a:gd name="T64" fmla="*/ 470 w 474"/>
                <a:gd name="T65" fmla="*/ 106 h 220"/>
                <a:gd name="T66" fmla="*/ 472 w 474"/>
                <a:gd name="T67" fmla="*/ 90 h 220"/>
                <a:gd name="T68" fmla="*/ 474 w 474"/>
                <a:gd name="T69" fmla="*/ 74 h 220"/>
                <a:gd name="T70" fmla="*/ 474 w 474"/>
                <a:gd name="T71" fmla="*/ 58 h 220"/>
                <a:gd name="T72" fmla="*/ 0 w 474"/>
                <a:gd name="T7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4" h="220">
                  <a:moveTo>
                    <a:pt x="0" y="0"/>
                  </a:moveTo>
                  <a:lnTo>
                    <a:pt x="0" y="0"/>
                  </a:lnTo>
                  <a:lnTo>
                    <a:pt x="0" y="18"/>
                  </a:lnTo>
                  <a:lnTo>
                    <a:pt x="2" y="38"/>
                  </a:lnTo>
                  <a:lnTo>
                    <a:pt x="4" y="62"/>
                  </a:lnTo>
                  <a:lnTo>
                    <a:pt x="8" y="88"/>
                  </a:lnTo>
                  <a:lnTo>
                    <a:pt x="16" y="114"/>
                  </a:lnTo>
                  <a:lnTo>
                    <a:pt x="20" y="124"/>
                  </a:lnTo>
                  <a:lnTo>
                    <a:pt x="24" y="134"/>
                  </a:lnTo>
                  <a:lnTo>
                    <a:pt x="32" y="144"/>
                  </a:lnTo>
                  <a:lnTo>
                    <a:pt x="38" y="150"/>
                  </a:lnTo>
                  <a:lnTo>
                    <a:pt x="38" y="150"/>
                  </a:lnTo>
                  <a:lnTo>
                    <a:pt x="48" y="158"/>
                  </a:lnTo>
                  <a:lnTo>
                    <a:pt x="62" y="166"/>
                  </a:lnTo>
                  <a:lnTo>
                    <a:pt x="98" y="182"/>
                  </a:lnTo>
                  <a:lnTo>
                    <a:pt x="122" y="190"/>
                  </a:lnTo>
                  <a:lnTo>
                    <a:pt x="146" y="200"/>
                  </a:lnTo>
                  <a:lnTo>
                    <a:pt x="174" y="206"/>
                  </a:lnTo>
                  <a:lnTo>
                    <a:pt x="202" y="212"/>
                  </a:lnTo>
                  <a:lnTo>
                    <a:pt x="232" y="218"/>
                  </a:lnTo>
                  <a:lnTo>
                    <a:pt x="264" y="220"/>
                  </a:lnTo>
                  <a:lnTo>
                    <a:pt x="294" y="220"/>
                  </a:lnTo>
                  <a:lnTo>
                    <a:pt x="324" y="218"/>
                  </a:lnTo>
                  <a:lnTo>
                    <a:pt x="354" y="214"/>
                  </a:lnTo>
                  <a:lnTo>
                    <a:pt x="384" y="206"/>
                  </a:lnTo>
                  <a:lnTo>
                    <a:pt x="410" y="194"/>
                  </a:lnTo>
                  <a:lnTo>
                    <a:pt x="436" y="180"/>
                  </a:lnTo>
                  <a:lnTo>
                    <a:pt x="436" y="180"/>
                  </a:lnTo>
                  <a:lnTo>
                    <a:pt x="446" y="170"/>
                  </a:lnTo>
                  <a:lnTo>
                    <a:pt x="454" y="156"/>
                  </a:lnTo>
                  <a:lnTo>
                    <a:pt x="462" y="140"/>
                  </a:lnTo>
                  <a:lnTo>
                    <a:pt x="466" y="124"/>
                  </a:lnTo>
                  <a:lnTo>
                    <a:pt x="470" y="106"/>
                  </a:lnTo>
                  <a:lnTo>
                    <a:pt x="472" y="90"/>
                  </a:lnTo>
                  <a:lnTo>
                    <a:pt x="474" y="74"/>
                  </a:lnTo>
                  <a:lnTo>
                    <a:pt x="474" y="58"/>
                  </a:lnTo>
                  <a:lnTo>
                    <a:pt x="0"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 name="Freeform 25">
              <a:extLst>
                <a:ext uri="{FF2B5EF4-FFF2-40B4-BE49-F238E27FC236}">
                  <a16:creationId xmlns:a16="http://schemas.microsoft.com/office/drawing/2014/main" id="{BD598663-8931-4F37-888E-64AF652647D9}"/>
                </a:ext>
              </a:extLst>
            </p:cNvPr>
            <p:cNvSpPr>
              <a:spLocks/>
            </p:cNvSpPr>
            <p:nvPr/>
          </p:nvSpPr>
          <p:spPr bwMode="auto">
            <a:xfrm>
              <a:off x="7960205" y="2787299"/>
              <a:ext cx="264653" cy="69645"/>
            </a:xfrm>
            <a:custGeom>
              <a:avLst/>
              <a:gdLst>
                <a:gd name="T0" fmla="*/ 152 w 152"/>
                <a:gd name="T1" fmla="*/ 0 h 40"/>
                <a:gd name="T2" fmla="*/ 0 w 152"/>
                <a:gd name="T3" fmla="*/ 6 h 40"/>
                <a:gd name="T4" fmla="*/ 8 w 152"/>
                <a:gd name="T5" fmla="*/ 34 h 40"/>
                <a:gd name="T6" fmla="*/ 152 w 152"/>
                <a:gd name="T7" fmla="*/ 40 h 40"/>
                <a:gd name="T8" fmla="*/ 152 w 152"/>
                <a:gd name="T9" fmla="*/ 2 h 40"/>
                <a:gd name="T10" fmla="*/ 152 w 152"/>
                <a:gd name="T11" fmla="*/ 0 h 40"/>
              </a:gdLst>
              <a:ahLst/>
              <a:cxnLst>
                <a:cxn ang="0">
                  <a:pos x="T0" y="T1"/>
                </a:cxn>
                <a:cxn ang="0">
                  <a:pos x="T2" y="T3"/>
                </a:cxn>
                <a:cxn ang="0">
                  <a:pos x="T4" y="T5"/>
                </a:cxn>
                <a:cxn ang="0">
                  <a:pos x="T6" y="T7"/>
                </a:cxn>
                <a:cxn ang="0">
                  <a:pos x="T8" y="T9"/>
                </a:cxn>
                <a:cxn ang="0">
                  <a:pos x="T10" y="T11"/>
                </a:cxn>
              </a:cxnLst>
              <a:rect l="0" t="0" r="r" b="b"/>
              <a:pathLst>
                <a:path w="152" h="40">
                  <a:moveTo>
                    <a:pt x="152" y="0"/>
                  </a:moveTo>
                  <a:lnTo>
                    <a:pt x="0" y="6"/>
                  </a:lnTo>
                  <a:lnTo>
                    <a:pt x="8" y="34"/>
                  </a:lnTo>
                  <a:lnTo>
                    <a:pt x="152" y="40"/>
                  </a:lnTo>
                  <a:lnTo>
                    <a:pt x="152" y="2"/>
                  </a:lnTo>
                  <a:lnTo>
                    <a:pt x="15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 name="Freeform 26">
              <a:extLst>
                <a:ext uri="{FF2B5EF4-FFF2-40B4-BE49-F238E27FC236}">
                  <a16:creationId xmlns:a16="http://schemas.microsoft.com/office/drawing/2014/main" id="{76C34CC6-3558-4820-BF9D-7BCB53DC5947}"/>
                </a:ext>
              </a:extLst>
            </p:cNvPr>
            <p:cNvSpPr>
              <a:spLocks/>
            </p:cNvSpPr>
            <p:nvPr/>
          </p:nvSpPr>
          <p:spPr bwMode="auto">
            <a:xfrm>
              <a:off x="7970653" y="2769887"/>
              <a:ext cx="261170" cy="66163"/>
            </a:xfrm>
            <a:custGeom>
              <a:avLst/>
              <a:gdLst>
                <a:gd name="T0" fmla="*/ 8 w 150"/>
                <a:gd name="T1" fmla="*/ 34 h 38"/>
                <a:gd name="T2" fmla="*/ 150 w 150"/>
                <a:gd name="T3" fmla="*/ 38 h 38"/>
                <a:gd name="T4" fmla="*/ 150 w 150"/>
                <a:gd name="T5" fmla="*/ 0 h 38"/>
                <a:gd name="T6" fmla="*/ 0 w 150"/>
                <a:gd name="T7" fmla="*/ 6 h 38"/>
                <a:gd name="T8" fmla="*/ 8 w 150"/>
                <a:gd name="T9" fmla="*/ 34 h 38"/>
              </a:gdLst>
              <a:ahLst/>
              <a:cxnLst>
                <a:cxn ang="0">
                  <a:pos x="T0" y="T1"/>
                </a:cxn>
                <a:cxn ang="0">
                  <a:pos x="T2" y="T3"/>
                </a:cxn>
                <a:cxn ang="0">
                  <a:pos x="T4" y="T5"/>
                </a:cxn>
                <a:cxn ang="0">
                  <a:pos x="T6" y="T7"/>
                </a:cxn>
                <a:cxn ang="0">
                  <a:pos x="T8" y="T9"/>
                </a:cxn>
              </a:cxnLst>
              <a:rect l="0" t="0" r="r" b="b"/>
              <a:pathLst>
                <a:path w="150" h="38">
                  <a:moveTo>
                    <a:pt x="8" y="34"/>
                  </a:moveTo>
                  <a:lnTo>
                    <a:pt x="150" y="38"/>
                  </a:lnTo>
                  <a:lnTo>
                    <a:pt x="150" y="0"/>
                  </a:lnTo>
                  <a:lnTo>
                    <a:pt x="0" y="6"/>
                  </a:lnTo>
                  <a:lnTo>
                    <a:pt x="8" y="34"/>
                  </a:lnTo>
                  <a:close/>
                </a:path>
              </a:pathLst>
            </a:custGeom>
            <a:solidFill>
              <a:srgbClr val="FDB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 name="Freeform 27">
              <a:extLst>
                <a:ext uri="{FF2B5EF4-FFF2-40B4-BE49-F238E27FC236}">
                  <a16:creationId xmlns:a16="http://schemas.microsoft.com/office/drawing/2014/main" id="{D9543E2F-85FF-4DE8-A47B-32D008A5ABFF}"/>
                </a:ext>
              </a:extLst>
            </p:cNvPr>
            <p:cNvSpPr>
              <a:spLocks/>
            </p:cNvSpPr>
            <p:nvPr/>
          </p:nvSpPr>
          <p:spPr bwMode="auto">
            <a:xfrm>
              <a:off x="8336290" y="2794263"/>
              <a:ext cx="250723" cy="132326"/>
            </a:xfrm>
            <a:custGeom>
              <a:avLst/>
              <a:gdLst>
                <a:gd name="T0" fmla="*/ 0 w 144"/>
                <a:gd name="T1" fmla="*/ 36 h 76"/>
                <a:gd name="T2" fmla="*/ 128 w 144"/>
                <a:gd name="T3" fmla="*/ 76 h 76"/>
                <a:gd name="T4" fmla="*/ 144 w 144"/>
                <a:gd name="T5" fmla="*/ 54 h 76"/>
                <a:gd name="T6" fmla="*/ 12 w 144"/>
                <a:gd name="T7" fmla="*/ 0 h 76"/>
                <a:gd name="T8" fmla="*/ 0 w 144"/>
                <a:gd name="T9" fmla="*/ 36 h 76"/>
              </a:gdLst>
              <a:ahLst/>
              <a:cxnLst>
                <a:cxn ang="0">
                  <a:pos x="T0" y="T1"/>
                </a:cxn>
                <a:cxn ang="0">
                  <a:pos x="T2" y="T3"/>
                </a:cxn>
                <a:cxn ang="0">
                  <a:pos x="T4" y="T5"/>
                </a:cxn>
                <a:cxn ang="0">
                  <a:pos x="T6" y="T7"/>
                </a:cxn>
                <a:cxn ang="0">
                  <a:pos x="T8" y="T9"/>
                </a:cxn>
              </a:cxnLst>
              <a:rect l="0" t="0" r="r" b="b"/>
              <a:pathLst>
                <a:path w="144" h="76">
                  <a:moveTo>
                    <a:pt x="0" y="36"/>
                  </a:moveTo>
                  <a:lnTo>
                    <a:pt x="128" y="76"/>
                  </a:lnTo>
                  <a:lnTo>
                    <a:pt x="144" y="54"/>
                  </a:lnTo>
                  <a:lnTo>
                    <a:pt x="12" y="0"/>
                  </a:lnTo>
                  <a:lnTo>
                    <a:pt x="0" y="36"/>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 name="Freeform 31">
              <a:extLst>
                <a:ext uri="{FF2B5EF4-FFF2-40B4-BE49-F238E27FC236}">
                  <a16:creationId xmlns:a16="http://schemas.microsoft.com/office/drawing/2014/main" id="{6390BD78-77D4-4484-AE0E-B9923CD1E4AB}"/>
                </a:ext>
              </a:extLst>
            </p:cNvPr>
            <p:cNvSpPr>
              <a:spLocks/>
            </p:cNvSpPr>
            <p:nvPr/>
          </p:nvSpPr>
          <p:spPr bwMode="auto">
            <a:xfrm>
              <a:off x="8325843" y="2776852"/>
              <a:ext cx="250723" cy="128844"/>
            </a:xfrm>
            <a:custGeom>
              <a:avLst/>
              <a:gdLst>
                <a:gd name="T0" fmla="*/ 128 w 144"/>
                <a:gd name="T1" fmla="*/ 74 h 74"/>
                <a:gd name="T2" fmla="*/ 0 w 144"/>
                <a:gd name="T3" fmla="*/ 34 h 74"/>
                <a:gd name="T4" fmla="*/ 12 w 144"/>
                <a:gd name="T5" fmla="*/ 0 h 74"/>
                <a:gd name="T6" fmla="*/ 144 w 144"/>
                <a:gd name="T7" fmla="*/ 52 h 74"/>
                <a:gd name="T8" fmla="*/ 128 w 144"/>
                <a:gd name="T9" fmla="*/ 74 h 74"/>
              </a:gdLst>
              <a:ahLst/>
              <a:cxnLst>
                <a:cxn ang="0">
                  <a:pos x="T0" y="T1"/>
                </a:cxn>
                <a:cxn ang="0">
                  <a:pos x="T2" y="T3"/>
                </a:cxn>
                <a:cxn ang="0">
                  <a:pos x="T4" y="T5"/>
                </a:cxn>
                <a:cxn ang="0">
                  <a:pos x="T6" y="T7"/>
                </a:cxn>
                <a:cxn ang="0">
                  <a:pos x="T8" y="T9"/>
                </a:cxn>
              </a:cxnLst>
              <a:rect l="0" t="0" r="r" b="b"/>
              <a:pathLst>
                <a:path w="144" h="74">
                  <a:moveTo>
                    <a:pt x="128" y="74"/>
                  </a:moveTo>
                  <a:lnTo>
                    <a:pt x="0" y="34"/>
                  </a:lnTo>
                  <a:lnTo>
                    <a:pt x="12" y="0"/>
                  </a:lnTo>
                  <a:lnTo>
                    <a:pt x="144" y="52"/>
                  </a:lnTo>
                  <a:lnTo>
                    <a:pt x="128" y="74"/>
                  </a:lnTo>
                  <a:close/>
                </a:path>
              </a:pathLst>
            </a:custGeom>
            <a:solidFill>
              <a:srgbClr val="FDB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 name="Freeform 35">
              <a:extLst>
                <a:ext uri="{FF2B5EF4-FFF2-40B4-BE49-F238E27FC236}">
                  <a16:creationId xmlns:a16="http://schemas.microsoft.com/office/drawing/2014/main" id="{A4935608-4798-4512-A5C2-656A06150AF7}"/>
                </a:ext>
              </a:extLst>
            </p:cNvPr>
            <p:cNvSpPr>
              <a:spLocks/>
            </p:cNvSpPr>
            <p:nvPr/>
          </p:nvSpPr>
          <p:spPr bwMode="auto">
            <a:xfrm>
              <a:off x="8099496" y="2895249"/>
              <a:ext cx="52234" cy="104468"/>
            </a:xfrm>
            <a:custGeom>
              <a:avLst/>
              <a:gdLst>
                <a:gd name="T0" fmla="*/ 30 w 30"/>
                <a:gd name="T1" fmla="*/ 32 h 60"/>
                <a:gd name="T2" fmla="*/ 30 w 30"/>
                <a:gd name="T3" fmla="*/ 32 h 60"/>
                <a:gd name="T4" fmla="*/ 26 w 30"/>
                <a:gd name="T5" fmla="*/ 44 h 60"/>
                <a:gd name="T6" fmla="*/ 22 w 30"/>
                <a:gd name="T7" fmla="*/ 52 h 60"/>
                <a:gd name="T8" fmla="*/ 18 w 30"/>
                <a:gd name="T9" fmla="*/ 58 h 60"/>
                <a:gd name="T10" fmla="*/ 12 w 30"/>
                <a:gd name="T11" fmla="*/ 60 h 60"/>
                <a:gd name="T12" fmla="*/ 12 w 30"/>
                <a:gd name="T13" fmla="*/ 60 h 60"/>
                <a:gd name="T14" fmla="*/ 6 w 30"/>
                <a:gd name="T15" fmla="*/ 58 h 60"/>
                <a:gd name="T16" fmla="*/ 2 w 30"/>
                <a:gd name="T17" fmla="*/ 50 h 60"/>
                <a:gd name="T18" fmla="*/ 0 w 30"/>
                <a:gd name="T19" fmla="*/ 40 h 60"/>
                <a:gd name="T20" fmla="*/ 0 w 30"/>
                <a:gd name="T21" fmla="*/ 28 h 60"/>
                <a:gd name="T22" fmla="*/ 0 w 30"/>
                <a:gd name="T23" fmla="*/ 28 h 60"/>
                <a:gd name="T24" fmla="*/ 2 w 30"/>
                <a:gd name="T25" fmla="*/ 16 h 60"/>
                <a:gd name="T26" fmla="*/ 6 w 30"/>
                <a:gd name="T27" fmla="*/ 8 h 60"/>
                <a:gd name="T28" fmla="*/ 12 w 30"/>
                <a:gd name="T29" fmla="*/ 2 h 60"/>
                <a:gd name="T30" fmla="*/ 18 w 30"/>
                <a:gd name="T31" fmla="*/ 0 h 60"/>
                <a:gd name="T32" fmla="*/ 18 w 30"/>
                <a:gd name="T33" fmla="*/ 0 h 60"/>
                <a:gd name="T34" fmla="*/ 24 w 30"/>
                <a:gd name="T35" fmla="*/ 2 h 60"/>
                <a:gd name="T36" fmla="*/ 28 w 30"/>
                <a:gd name="T37" fmla="*/ 10 h 60"/>
                <a:gd name="T38" fmla="*/ 30 w 30"/>
                <a:gd name="T39" fmla="*/ 20 h 60"/>
                <a:gd name="T40" fmla="*/ 30 w 30"/>
                <a:gd name="T41"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0">
                  <a:moveTo>
                    <a:pt x="30" y="32"/>
                  </a:moveTo>
                  <a:lnTo>
                    <a:pt x="30" y="32"/>
                  </a:lnTo>
                  <a:lnTo>
                    <a:pt x="26" y="44"/>
                  </a:lnTo>
                  <a:lnTo>
                    <a:pt x="22" y="52"/>
                  </a:lnTo>
                  <a:lnTo>
                    <a:pt x="18" y="58"/>
                  </a:lnTo>
                  <a:lnTo>
                    <a:pt x="12" y="60"/>
                  </a:lnTo>
                  <a:lnTo>
                    <a:pt x="12" y="60"/>
                  </a:lnTo>
                  <a:lnTo>
                    <a:pt x="6" y="58"/>
                  </a:lnTo>
                  <a:lnTo>
                    <a:pt x="2" y="50"/>
                  </a:lnTo>
                  <a:lnTo>
                    <a:pt x="0" y="40"/>
                  </a:lnTo>
                  <a:lnTo>
                    <a:pt x="0" y="28"/>
                  </a:lnTo>
                  <a:lnTo>
                    <a:pt x="0" y="28"/>
                  </a:lnTo>
                  <a:lnTo>
                    <a:pt x="2" y="16"/>
                  </a:lnTo>
                  <a:lnTo>
                    <a:pt x="6" y="8"/>
                  </a:lnTo>
                  <a:lnTo>
                    <a:pt x="12" y="2"/>
                  </a:lnTo>
                  <a:lnTo>
                    <a:pt x="18" y="0"/>
                  </a:lnTo>
                  <a:lnTo>
                    <a:pt x="18" y="0"/>
                  </a:lnTo>
                  <a:lnTo>
                    <a:pt x="24" y="2"/>
                  </a:lnTo>
                  <a:lnTo>
                    <a:pt x="28" y="10"/>
                  </a:lnTo>
                  <a:lnTo>
                    <a:pt x="30" y="20"/>
                  </a:lnTo>
                  <a:lnTo>
                    <a:pt x="30"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 name="Freeform 37">
              <a:extLst>
                <a:ext uri="{FF2B5EF4-FFF2-40B4-BE49-F238E27FC236}">
                  <a16:creationId xmlns:a16="http://schemas.microsoft.com/office/drawing/2014/main" id="{B8B11FB0-59DA-4C13-BCD9-3BCD60D76D0F}"/>
                </a:ext>
              </a:extLst>
            </p:cNvPr>
            <p:cNvSpPr>
              <a:spLocks/>
            </p:cNvSpPr>
            <p:nvPr/>
          </p:nvSpPr>
          <p:spPr bwMode="auto">
            <a:xfrm>
              <a:off x="8099496" y="2895249"/>
              <a:ext cx="52234" cy="104468"/>
            </a:xfrm>
            <a:custGeom>
              <a:avLst/>
              <a:gdLst>
                <a:gd name="T0" fmla="*/ 30 w 30"/>
                <a:gd name="T1" fmla="*/ 32 h 60"/>
                <a:gd name="T2" fmla="*/ 30 w 30"/>
                <a:gd name="T3" fmla="*/ 32 h 60"/>
                <a:gd name="T4" fmla="*/ 26 w 30"/>
                <a:gd name="T5" fmla="*/ 44 h 60"/>
                <a:gd name="T6" fmla="*/ 22 w 30"/>
                <a:gd name="T7" fmla="*/ 52 h 60"/>
                <a:gd name="T8" fmla="*/ 18 w 30"/>
                <a:gd name="T9" fmla="*/ 58 h 60"/>
                <a:gd name="T10" fmla="*/ 12 w 30"/>
                <a:gd name="T11" fmla="*/ 60 h 60"/>
                <a:gd name="T12" fmla="*/ 12 w 30"/>
                <a:gd name="T13" fmla="*/ 60 h 60"/>
                <a:gd name="T14" fmla="*/ 6 w 30"/>
                <a:gd name="T15" fmla="*/ 58 h 60"/>
                <a:gd name="T16" fmla="*/ 2 w 30"/>
                <a:gd name="T17" fmla="*/ 50 h 60"/>
                <a:gd name="T18" fmla="*/ 0 w 30"/>
                <a:gd name="T19" fmla="*/ 40 h 60"/>
                <a:gd name="T20" fmla="*/ 0 w 30"/>
                <a:gd name="T21" fmla="*/ 28 h 60"/>
                <a:gd name="T22" fmla="*/ 0 w 30"/>
                <a:gd name="T23" fmla="*/ 28 h 60"/>
                <a:gd name="T24" fmla="*/ 2 w 30"/>
                <a:gd name="T25" fmla="*/ 16 h 60"/>
                <a:gd name="T26" fmla="*/ 6 w 30"/>
                <a:gd name="T27" fmla="*/ 8 h 60"/>
                <a:gd name="T28" fmla="*/ 12 w 30"/>
                <a:gd name="T29" fmla="*/ 2 h 60"/>
                <a:gd name="T30" fmla="*/ 18 w 30"/>
                <a:gd name="T31" fmla="*/ 0 h 60"/>
                <a:gd name="T32" fmla="*/ 18 w 30"/>
                <a:gd name="T33" fmla="*/ 0 h 60"/>
                <a:gd name="T34" fmla="*/ 24 w 30"/>
                <a:gd name="T35" fmla="*/ 2 h 60"/>
                <a:gd name="T36" fmla="*/ 28 w 30"/>
                <a:gd name="T37" fmla="*/ 10 h 60"/>
                <a:gd name="T38" fmla="*/ 30 w 30"/>
                <a:gd name="T39" fmla="*/ 20 h 60"/>
                <a:gd name="T40" fmla="*/ 30 w 30"/>
                <a:gd name="T41"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0">
                  <a:moveTo>
                    <a:pt x="30" y="32"/>
                  </a:moveTo>
                  <a:lnTo>
                    <a:pt x="30" y="32"/>
                  </a:lnTo>
                  <a:lnTo>
                    <a:pt x="26" y="44"/>
                  </a:lnTo>
                  <a:lnTo>
                    <a:pt x="22" y="52"/>
                  </a:lnTo>
                  <a:lnTo>
                    <a:pt x="18" y="58"/>
                  </a:lnTo>
                  <a:lnTo>
                    <a:pt x="12" y="60"/>
                  </a:lnTo>
                  <a:lnTo>
                    <a:pt x="12" y="60"/>
                  </a:lnTo>
                  <a:lnTo>
                    <a:pt x="6" y="58"/>
                  </a:lnTo>
                  <a:lnTo>
                    <a:pt x="2" y="50"/>
                  </a:lnTo>
                  <a:lnTo>
                    <a:pt x="0" y="40"/>
                  </a:lnTo>
                  <a:lnTo>
                    <a:pt x="0" y="28"/>
                  </a:lnTo>
                  <a:lnTo>
                    <a:pt x="0" y="28"/>
                  </a:lnTo>
                  <a:lnTo>
                    <a:pt x="2" y="16"/>
                  </a:lnTo>
                  <a:lnTo>
                    <a:pt x="6" y="8"/>
                  </a:lnTo>
                  <a:lnTo>
                    <a:pt x="12" y="2"/>
                  </a:lnTo>
                  <a:lnTo>
                    <a:pt x="18" y="0"/>
                  </a:lnTo>
                  <a:lnTo>
                    <a:pt x="18" y="0"/>
                  </a:lnTo>
                  <a:lnTo>
                    <a:pt x="24" y="2"/>
                  </a:lnTo>
                  <a:lnTo>
                    <a:pt x="28" y="10"/>
                  </a:lnTo>
                  <a:lnTo>
                    <a:pt x="30" y="20"/>
                  </a:lnTo>
                  <a:lnTo>
                    <a:pt x="30"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 name="Freeform 39">
              <a:extLst>
                <a:ext uri="{FF2B5EF4-FFF2-40B4-BE49-F238E27FC236}">
                  <a16:creationId xmlns:a16="http://schemas.microsoft.com/office/drawing/2014/main" id="{63C6447F-4CD8-49BC-A522-A9D5608FCEA2}"/>
                </a:ext>
              </a:extLst>
            </p:cNvPr>
            <p:cNvSpPr>
              <a:spLocks/>
            </p:cNvSpPr>
            <p:nvPr/>
          </p:nvSpPr>
          <p:spPr bwMode="auto">
            <a:xfrm>
              <a:off x="8364148" y="2919625"/>
              <a:ext cx="52234" cy="104468"/>
            </a:xfrm>
            <a:custGeom>
              <a:avLst/>
              <a:gdLst>
                <a:gd name="T0" fmla="*/ 28 w 30"/>
                <a:gd name="T1" fmla="*/ 32 h 60"/>
                <a:gd name="T2" fmla="*/ 28 w 30"/>
                <a:gd name="T3" fmla="*/ 32 h 60"/>
                <a:gd name="T4" fmla="*/ 26 w 30"/>
                <a:gd name="T5" fmla="*/ 44 h 60"/>
                <a:gd name="T6" fmla="*/ 22 w 30"/>
                <a:gd name="T7" fmla="*/ 52 h 60"/>
                <a:gd name="T8" fmla="*/ 18 w 30"/>
                <a:gd name="T9" fmla="*/ 58 h 60"/>
                <a:gd name="T10" fmla="*/ 12 w 30"/>
                <a:gd name="T11" fmla="*/ 60 h 60"/>
                <a:gd name="T12" fmla="*/ 12 w 30"/>
                <a:gd name="T13" fmla="*/ 60 h 60"/>
                <a:gd name="T14" fmla="*/ 6 w 30"/>
                <a:gd name="T15" fmla="*/ 58 h 60"/>
                <a:gd name="T16" fmla="*/ 2 w 30"/>
                <a:gd name="T17" fmla="*/ 50 h 60"/>
                <a:gd name="T18" fmla="*/ 0 w 30"/>
                <a:gd name="T19" fmla="*/ 40 h 60"/>
                <a:gd name="T20" fmla="*/ 0 w 30"/>
                <a:gd name="T21" fmla="*/ 28 h 60"/>
                <a:gd name="T22" fmla="*/ 0 w 30"/>
                <a:gd name="T23" fmla="*/ 28 h 60"/>
                <a:gd name="T24" fmla="*/ 2 w 30"/>
                <a:gd name="T25" fmla="*/ 16 h 60"/>
                <a:gd name="T26" fmla="*/ 6 w 30"/>
                <a:gd name="T27" fmla="*/ 8 h 60"/>
                <a:gd name="T28" fmla="*/ 12 w 30"/>
                <a:gd name="T29" fmla="*/ 2 h 60"/>
                <a:gd name="T30" fmla="*/ 18 w 30"/>
                <a:gd name="T31" fmla="*/ 0 h 60"/>
                <a:gd name="T32" fmla="*/ 18 w 30"/>
                <a:gd name="T33" fmla="*/ 0 h 60"/>
                <a:gd name="T34" fmla="*/ 24 w 30"/>
                <a:gd name="T35" fmla="*/ 2 h 60"/>
                <a:gd name="T36" fmla="*/ 28 w 30"/>
                <a:gd name="T37" fmla="*/ 10 h 60"/>
                <a:gd name="T38" fmla="*/ 30 w 30"/>
                <a:gd name="T39" fmla="*/ 20 h 60"/>
                <a:gd name="T40" fmla="*/ 28 w 30"/>
                <a:gd name="T41"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0">
                  <a:moveTo>
                    <a:pt x="28" y="32"/>
                  </a:moveTo>
                  <a:lnTo>
                    <a:pt x="28" y="32"/>
                  </a:lnTo>
                  <a:lnTo>
                    <a:pt x="26" y="44"/>
                  </a:lnTo>
                  <a:lnTo>
                    <a:pt x="22" y="52"/>
                  </a:lnTo>
                  <a:lnTo>
                    <a:pt x="18" y="58"/>
                  </a:lnTo>
                  <a:lnTo>
                    <a:pt x="12" y="60"/>
                  </a:lnTo>
                  <a:lnTo>
                    <a:pt x="12" y="60"/>
                  </a:lnTo>
                  <a:lnTo>
                    <a:pt x="6" y="58"/>
                  </a:lnTo>
                  <a:lnTo>
                    <a:pt x="2" y="50"/>
                  </a:lnTo>
                  <a:lnTo>
                    <a:pt x="0" y="40"/>
                  </a:lnTo>
                  <a:lnTo>
                    <a:pt x="0" y="28"/>
                  </a:lnTo>
                  <a:lnTo>
                    <a:pt x="0" y="28"/>
                  </a:lnTo>
                  <a:lnTo>
                    <a:pt x="2" y="16"/>
                  </a:lnTo>
                  <a:lnTo>
                    <a:pt x="6" y="8"/>
                  </a:lnTo>
                  <a:lnTo>
                    <a:pt x="12" y="2"/>
                  </a:lnTo>
                  <a:lnTo>
                    <a:pt x="18" y="0"/>
                  </a:lnTo>
                  <a:lnTo>
                    <a:pt x="18" y="0"/>
                  </a:lnTo>
                  <a:lnTo>
                    <a:pt x="24" y="2"/>
                  </a:lnTo>
                  <a:lnTo>
                    <a:pt x="28" y="10"/>
                  </a:lnTo>
                  <a:lnTo>
                    <a:pt x="30" y="20"/>
                  </a:lnTo>
                  <a:lnTo>
                    <a:pt x="28"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 name="Freeform 41">
              <a:extLst>
                <a:ext uri="{FF2B5EF4-FFF2-40B4-BE49-F238E27FC236}">
                  <a16:creationId xmlns:a16="http://schemas.microsoft.com/office/drawing/2014/main" id="{FBAE70A5-7201-439A-9BEB-25C6E65B78FE}"/>
                </a:ext>
              </a:extLst>
            </p:cNvPr>
            <p:cNvSpPr>
              <a:spLocks/>
            </p:cNvSpPr>
            <p:nvPr/>
          </p:nvSpPr>
          <p:spPr bwMode="auto">
            <a:xfrm>
              <a:off x="8364148" y="2919625"/>
              <a:ext cx="52234" cy="104468"/>
            </a:xfrm>
            <a:custGeom>
              <a:avLst/>
              <a:gdLst>
                <a:gd name="T0" fmla="*/ 28 w 30"/>
                <a:gd name="T1" fmla="*/ 32 h 60"/>
                <a:gd name="T2" fmla="*/ 28 w 30"/>
                <a:gd name="T3" fmla="*/ 32 h 60"/>
                <a:gd name="T4" fmla="*/ 26 w 30"/>
                <a:gd name="T5" fmla="*/ 44 h 60"/>
                <a:gd name="T6" fmla="*/ 22 w 30"/>
                <a:gd name="T7" fmla="*/ 52 h 60"/>
                <a:gd name="T8" fmla="*/ 18 w 30"/>
                <a:gd name="T9" fmla="*/ 58 h 60"/>
                <a:gd name="T10" fmla="*/ 12 w 30"/>
                <a:gd name="T11" fmla="*/ 60 h 60"/>
                <a:gd name="T12" fmla="*/ 12 w 30"/>
                <a:gd name="T13" fmla="*/ 60 h 60"/>
                <a:gd name="T14" fmla="*/ 6 w 30"/>
                <a:gd name="T15" fmla="*/ 58 h 60"/>
                <a:gd name="T16" fmla="*/ 2 w 30"/>
                <a:gd name="T17" fmla="*/ 50 h 60"/>
                <a:gd name="T18" fmla="*/ 0 w 30"/>
                <a:gd name="T19" fmla="*/ 40 h 60"/>
                <a:gd name="T20" fmla="*/ 0 w 30"/>
                <a:gd name="T21" fmla="*/ 28 h 60"/>
                <a:gd name="T22" fmla="*/ 0 w 30"/>
                <a:gd name="T23" fmla="*/ 28 h 60"/>
                <a:gd name="T24" fmla="*/ 2 w 30"/>
                <a:gd name="T25" fmla="*/ 16 h 60"/>
                <a:gd name="T26" fmla="*/ 6 w 30"/>
                <a:gd name="T27" fmla="*/ 8 h 60"/>
                <a:gd name="T28" fmla="*/ 12 w 30"/>
                <a:gd name="T29" fmla="*/ 2 h 60"/>
                <a:gd name="T30" fmla="*/ 18 w 30"/>
                <a:gd name="T31" fmla="*/ 0 h 60"/>
                <a:gd name="T32" fmla="*/ 18 w 30"/>
                <a:gd name="T33" fmla="*/ 0 h 60"/>
                <a:gd name="T34" fmla="*/ 24 w 30"/>
                <a:gd name="T35" fmla="*/ 2 h 60"/>
                <a:gd name="T36" fmla="*/ 28 w 30"/>
                <a:gd name="T37" fmla="*/ 10 h 60"/>
                <a:gd name="T38" fmla="*/ 30 w 30"/>
                <a:gd name="T39" fmla="*/ 20 h 60"/>
                <a:gd name="T40" fmla="*/ 28 w 30"/>
                <a:gd name="T41"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0">
                  <a:moveTo>
                    <a:pt x="28" y="32"/>
                  </a:moveTo>
                  <a:lnTo>
                    <a:pt x="28" y="32"/>
                  </a:lnTo>
                  <a:lnTo>
                    <a:pt x="26" y="44"/>
                  </a:lnTo>
                  <a:lnTo>
                    <a:pt x="22" y="52"/>
                  </a:lnTo>
                  <a:lnTo>
                    <a:pt x="18" y="58"/>
                  </a:lnTo>
                  <a:lnTo>
                    <a:pt x="12" y="60"/>
                  </a:lnTo>
                  <a:lnTo>
                    <a:pt x="12" y="60"/>
                  </a:lnTo>
                  <a:lnTo>
                    <a:pt x="6" y="58"/>
                  </a:lnTo>
                  <a:lnTo>
                    <a:pt x="2" y="50"/>
                  </a:lnTo>
                  <a:lnTo>
                    <a:pt x="0" y="40"/>
                  </a:lnTo>
                  <a:lnTo>
                    <a:pt x="0" y="28"/>
                  </a:lnTo>
                  <a:lnTo>
                    <a:pt x="0" y="28"/>
                  </a:lnTo>
                  <a:lnTo>
                    <a:pt x="2" y="16"/>
                  </a:lnTo>
                  <a:lnTo>
                    <a:pt x="6" y="8"/>
                  </a:lnTo>
                  <a:lnTo>
                    <a:pt x="12" y="2"/>
                  </a:lnTo>
                  <a:lnTo>
                    <a:pt x="18" y="0"/>
                  </a:lnTo>
                  <a:lnTo>
                    <a:pt x="18" y="0"/>
                  </a:lnTo>
                  <a:lnTo>
                    <a:pt x="24" y="2"/>
                  </a:lnTo>
                  <a:lnTo>
                    <a:pt x="28" y="10"/>
                  </a:lnTo>
                  <a:lnTo>
                    <a:pt x="30" y="20"/>
                  </a:lnTo>
                  <a:lnTo>
                    <a:pt x="28"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 name="Freeform 43">
              <a:extLst>
                <a:ext uri="{FF2B5EF4-FFF2-40B4-BE49-F238E27FC236}">
                  <a16:creationId xmlns:a16="http://schemas.microsoft.com/office/drawing/2014/main" id="{C2E74D27-50BF-4024-A4F1-F8A0B83BA03D}"/>
                </a:ext>
              </a:extLst>
            </p:cNvPr>
            <p:cNvSpPr>
              <a:spLocks/>
            </p:cNvSpPr>
            <p:nvPr/>
          </p:nvSpPr>
          <p:spPr bwMode="auto">
            <a:xfrm>
              <a:off x="7974135" y="3072845"/>
              <a:ext cx="539751" cy="295993"/>
            </a:xfrm>
            <a:custGeom>
              <a:avLst/>
              <a:gdLst>
                <a:gd name="T0" fmla="*/ 12 w 310"/>
                <a:gd name="T1" fmla="*/ 0 h 170"/>
                <a:gd name="T2" fmla="*/ 12 w 310"/>
                <a:gd name="T3" fmla="*/ 0 h 170"/>
                <a:gd name="T4" fmla="*/ 10 w 310"/>
                <a:gd name="T5" fmla="*/ 4 h 170"/>
                <a:gd name="T6" fmla="*/ 10 w 310"/>
                <a:gd name="T7" fmla="*/ 12 h 170"/>
                <a:gd name="T8" fmla="*/ 12 w 310"/>
                <a:gd name="T9" fmla="*/ 24 h 170"/>
                <a:gd name="T10" fmla="*/ 16 w 310"/>
                <a:gd name="T11" fmla="*/ 32 h 170"/>
                <a:gd name="T12" fmla="*/ 20 w 310"/>
                <a:gd name="T13" fmla="*/ 40 h 170"/>
                <a:gd name="T14" fmla="*/ 26 w 310"/>
                <a:gd name="T15" fmla="*/ 46 h 170"/>
                <a:gd name="T16" fmla="*/ 36 w 310"/>
                <a:gd name="T17" fmla="*/ 54 h 170"/>
                <a:gd name="T18" fmla="*/ 46 w 310"/>
                <a:gd name="T19" fmla="*/ 62 h 170"/>
                <a:gd name="T20" fmla="*/ 60 w 310"/>
                <a:gd name="T21" fmla="*/ 70 h 170"/>
                <a:gd name="T22" fmla="*/ 78 w 310"/>
                <a:gd name="T23" fmla="*/ 76 h 170"/>
                <a:gd name="T24" fmla="*/ 100 w 310"/>
                <a:gd name="T25" fmla="*/ 82 h 170"/>
                <a:gd name="T26" fmla="*/ 124 w 310"/>
                <a:gd name="T27" fmla="*/ 86 h 170"/>
                <a:gd name="T28" fmla="*/ 154 w 310"/>
                <a:gd name="T29" fmla="*/ 90 h 170"/>
                <a:gd name="T30" fmla="*/ 154 w 310"/>
                <a:gd name="T31" fmla="*/ 90 h 170"/>
                <a:gd name="T32" fmla="*/ 182 w 310"/>
                <a:gd name="T33" fmla="*/ 92 h 170"/>
                <a:gd name="T34" fmla="*/ 206 w 310"/>
                <a:gd name="T35" fmla="*/ 92 h 170"/>
                <a:gd name="T36" fmla="*/ 226 w 310"/>
                <a:gd name="T37" fmla="*/ 90 h 170"/>
                <a:gd name="T38" fmla="*/ 242 w 310"/>
                <a:gd name="T39" fmla="*/ 86 h 170"/>
                <a:gd name="T40" fmla="*/ 258 w 310"/>
                <a:gd name="T41" fmla="*/ 82 h 170"/>
                <a:gd name="T42" fmla="*/ 270 w 310"/>
                <a:gd name="T43" fmla="*/ 76 h 170"/>
                <a:gd name="T44" fmla="*/ 278 w 310"/>
                <a:gd name="T45" fmla="*/ 70 h 170"/>
                <a:gd name="T46" fmla="*/ 286 w 310"/>
                <a:gd name="T47" fmla="*/ 64 h 170"/>
                <a:gd name="T48" fmla="*/ 292 w 310"/>
                <a:gd name="T49" fmla="*/ 56 h 170"/>
                <a:gd name="T50" fmla="*/ 296 w 310"/>
                <a:gd name="T51" fmla="*/ 50 h 170"/>
                <a:gd name="T52" fmla="*/ 300 w 310"/>
                <a:gd name="T53" fmla="*/ 38 h 170"/>
                <a:gd name="T54" fmla="*/ 300 w 310"/>
                <a:gd name="T55" fmla="*/ 28 h 170"/>
                <a:gd name="T56" fmla="*/ 300 w 310"/>
                <a:gd name="T57" fmla="*/ 24 h 170"/>
                <a:gd name="T58" fmla="*/ 300 w 310"/>
                <a:gd name="T59" fmla="*/ 24 h 170"/>
                <a:gd name="T60" fmla="*/ 306 w 310"/>
                <a:gd name="T61" fmla="*/ 40 h 170"/>
                <a:gd name="T62" fmla="*/ 308 w 310"/>
                <a:gd name="T63" fmla="*/ 54 h 170"/>
                <a:gd name="T64" fmla="*/ 310 w 310"/>
                <a:gd name="T65" fmla="*/ 68 h 170"/>
                <a:gd name="T66" fmla="*/ 310 w 310"/>
                <a:gd name="T67" fmla="*/ 82 h 170"/>
                <a:gd name="T68" fmla="*/ 306 w 310"/>
                <a:gd name="T69" fmla="*/ 96 h 170"/>
                <a:gd name="T70" fmla="*/ 302 w 310"/>
                <a:gd name="T71" fmla="*/ 110 h 170"/>
                <a:gd name="T72" fmla="*/ 296 w 310"/>
                <a:gd name="T73" fmla="*/ 120 h 170"/>
                <a:gd name="T74" fmla="*/ 288 w 310"/>
                <a:gd name="T75" fmla="*/ 132 h 170"/>
                <a:gd name="T76" fmla="*/ 278 w 310"/>
                <a:gd name="T77" fmla="*/ 142 h 170"/>
                <a:gd name="T78" fmla="*/ 266 w 310"/>
                <a:gd name="T79" fmla="*/ 150 h 170"/>
                <a:gd name="T80" fmla="*/ 252 w 310"/>
                <a:gd name="T81" fmla="*/ 158 h 170"/>
                <a:gd name="T82" fmla="*/ 234 w 310"/>
                <a:gd name="T83" fmla="*/ 162 h 170"/>
                <a:gd name="T84" fmla="*/ 216 w 310"/>
                <a:gd name="T85" fmla="*/ 166 h 170"/>
                <a:gd name="T86" fmla="*/ 196 w 310"/>
                <a:gd name="T87" fmla="*/ 170 h 170"/>
                <a:gd name="T88" fmla="*/ 174 w 310"/>
                <a:gd name="T89" fmla="*/ 170 h 170"/>
                <a:gd name="T90" fmla="*/ 148 w 310"/>
                <a:gd name="T91" fmla="*/ 168 h 170"/>
                <a:gd name="T92" fmla="*/ 148 w 310"/>
                <a:gd name="T93" fmla="*/ 168 h 170"/>
                <a:gd name="T94" fmla="*/ 124 w 310"/>
                <a:gd name="T95" fmla="*/ 164 h 170"/>
                <a:gd name="T96" fmla="*/ 102 w 310"/>
                <a:gd name="T97" fmla="*/ 158 h 170"/>
                <a:gd name="T98" fmla="*/ 82 w 310"/>
                <a:gd name="T99" fmla="*/ 152 h 170"/>
                <a:gd name="T100" fmla="*/ 64 w 310"/>
                <a:gd name="T101" fmla="*/ 144 h 170"/>
                <a:gd name="T102" fmla="*/ 50 w 310"/>
                <a:gd name="T103" fmla="*/ 134 h 170"/>
                <a:gd name="T104" fmla="*/ 36 w 310"/>
                <a:gd name="T105" fmla="*/ 124 h 170"/>
                <a:gd name="T106" fmla="*/ 26 w 310"/>
                <a:gd name="T107" fmla="*/ 114 h 170"/>
                <a:gd name="T108" fmla="*/ 16 w 310"/>
                <a:gd name="T109" fmla="*/ 102 h 170"/>
                <a:gd name="T110" fmla="*/ 10 w 310"/>
                <a:gd name="T111" fmla="*/ 90 h 170"/>
                <a:gd name="T112" fmla="*/ 4 w 310"/>
                <a:gd name="T113" fmla="*/ 76 h 170"/>
                <a:gd name="T114" fmla="*/ 0 w 310"/>
                <a:gd name="T115" fmla="*/ 64 h 170"/>
                <a:gd name="T116" fmla="*/ 0 w 310"/>
                <a:gd name="T117" fmla="*/ 50 h 170"/>
                <a:gd name="T118" fmla="*/ 0 w 310"/>
                <a:gd name="T119" fmla="*/ 38 h 170"/>
                <a:gd name="T120" fmla="*/ 2 w 310"/>
                <a:gd name="T121" fmla="*/ 24 h 170"/>
                <a:gd name="T122" fmla="*/ 6 w 310"/>
                <a:gd name="T123" fmla="*/ 12 h 170"/>
                <a:gd name="T124" fmla="*/ 12 w 310"/>
                <a:gd name="T125"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0" h="170">
                  <a:moveTo>
                    <a:pt x="12" y="0"/>
                  </a:moveTo>
                  <a:lnTo>
                    <a:pt x="12" y="0"/>
                  </a:lnTo>
                  <a:lnTo>
                    <a:pt x="10" y="4"/>
                  </a:lnTo>
                  <a:lnTo>
                    <a:pt x="10" y="12"/>
                  </a:lnTo>
                  <a:lnTo>
                    <a:pt x="12" y="24"/>
                  </a:lnTo>
                  <a:lnTo>
                    <a:pt x="16" y="32"/>
                  </a:lnTo>
                  <a:lnTo>
                    <a:pt x="20" y="40"/>
                  </a:lnTo>
                  <a:lnTo>
                    <a:pt x="26" y="46"/>
                  </a:lnTo>
                  <a:lnTo>
                    <a:pt x="36" y="54"/>
                  </a:lnTo>
                  <a:lnTo>
                    <a:pt x="46" y="62"/>
                  </a:lnTo>
                  <a:lnTo>
                    <a:pt x="60" y="70"/>
                  </a:lnTo>
                  <a:lnTo>
                    <a:pt x="78" y="76"/>
                  </a:lnTo>
                  <a:lnTo>
                    <a:pt x="100" y="82"/>
                  </a:lnTo>
                  <a:lnTo>
                    <a:pt x="124" y="86"/>
                  </a:lnTo>
                  <a:lnTo>
                    <a:pt x="154" y="90"/>
                  </a:lnTo>
                  <a:lnTo>
                    <a:pt x="154" y="90"/>
                  </a:lnTo>
                  <a:lnTo>
                    <a:pt x="182" y="92"/>
                  </a:lnTo>
                  <a:lnTo>
                    <a:pt x="206" y="92"/>
                  </a:lnTo>
                  <a:lnTo>
                    <a:pt x="226" y="90"/>
                  </a:lnTo>
                  <a:lnTo>
                    <a:pt x="242" y="86"/>
                  </a:lnTo>
                  <a:lnTo>
                    <a:pt x="258" y="82"/>
                  </a:lnTo>
                  <a:lnTo>
                    <a:pt x="270" y="76"/>
                  </a:lnTo>
                  <a:lnTo>
                    <a:pt x="278" y="70"/>
                  </a:lnTo>
                  <a:lnTo>
                    <a:pt x="286" y="64"/>
                  </a:lnTo>
                  <a:lnTo>
                    <a:pt x="292" y="56"/>
                  </a:lnTo>
                  <a:lnTo>
                    <a:pt x="296" y="50"/>
                  </a:lnTo>
                  <a:lnTo>
                    <a:pt x="300" y="38"/>
                  </a:lnTo>
                  <a:lnTo>
                    <a:pt x="300" y="28"/>
                  </a:lnTo>
                  <a:lnTo>
                    <a:pt x="300" y="24"/>
                  </a:lnTo>
                  <a:lnTo>
                    <a:pt x="300" y="24"/>
                  </a:lnTo>
                  <a:lnTo>
                    <a:pt x="306" y="40"/>
                  </a:lnTo>
                  <a:lnTo>
                    <a:pt x="308" y="54"/>
                  </a:lnTo>
                  <a:lnTo>
                    <a:pt x="310" y="68"/>
                  </a:lnTo>
                  <a:lnTo>
                    <a:pt x="310" y="82"/>
                  </a:lnTo>
                  <a:lnTo>
                    <a:pt x="306" y="96"/>
                  </a:lnTo>
                  <a:lnTo>
                    <a:pt x="302" y="110"/>
                  </a:lnTo>
                  <a:lnTo>
                    <a:pt x="296" y="120"/>
                  </a:lnTo>
                  <a:lnTo>
                    <a:pt x="288" y="132"/>
                  </a:lnTo>
                  <a:lnTo>
                    <a:pt x="278" y="142"/>
                  </a:lnTo>
                  <a:lnTo>
                    <a:pt x="266" y="150"/>
                  </a:lnTo>
                  <a:lnTo>
                    <a:pt x="252" y="158"/>
                  </a:lnTo>
                  <a:lnTo>
                    <a:pt x="234" y="162"/>
                  </a:lnTo>
                  <a:lnTo>
                    <a:pt x="216" y="166"/>
                  </a:lnTo>
                  <a:lnTo>
                    <a:pt x="196" y="170"/>
                  </a:lnTo>
                  <a:lnTo>
                    <a:pt x="174" y="170"/>
                  </a:lnTo>
                  <a:lnTo>
                    <a:pt x="148" y="168"/>
                  </a:lnTo>
                  <a:lnTo>
                    <a:pt x="148" y="168"/>
                  </a:lnTo>
                  <a:lnTo>
                    <a:pt x="124" y="164"/>
                  </a:lnTo>
                  <a:lnTo>
                    <a:pt x="102" y="158"/>
                  </a:lnTo>
                  <a:lnTo>
                    <a:pt x="82" y="152"/>
                  </a:lnTo>
                  <a:lnTo>
                    <a:pt x="64" y="144"/>
                  </a:lnTo>
                  <a:lnTo>
                    <a:pt x="50" y="134"/>
                  </a:lnTo>
                  <a:lnTo>
                    <a:pt x="36" y="124"/>
                  </a:lnTo>
                  <a:lnTo>
                    <a:pt x="26" y="114"/>
                  </a:lnTo>
                  <a:lnTo>
                    <a:pt x="16" y="102"/>
                  </a:lnTo>
                  <a:lnTo>
                    <a:pt x="10" y="90"/>
                  </a:lnTo>
                  <a:lnTo>
                    <a:pt x="4" y="76"/>
                  </a:lnTo>
                  <a:lnTo>
                    <a:pt x="0" y="64"/>
                  </a:lnTo>
                  <a:lnTo>
                    <a:pt x="0" y="50"/>
                  </a:lnTo>
                  <a:lnTo>
                    <a:pt x="0" y="38"/>
                  </a:lnTo>
                  <a:lnTo>
                    <a:pt x="2" y="24"/>
                  </a:lnTo>
                  <a:lnTo>
                    <a:pt x="6" y="12"/>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 name="Freeform 45">
              <a:extLst>
                <a:ext uri="{FF2B5EF4-FFF2-40B4-BE49-F238E27FC236}">
                  <a16:creationId xmlns:a16="http://schemas.microsoft.com/office/drawing/2014/main" id="{5DC13E9C-DEC2-41E4-96AE-BE4B7C376171}"/>
                </a:ext>
              </a:extLst>
            </p:cNvPr>
            <p:cNvSpPr>
              <a:spLocks/>
            </p:cNvSpPr>
            <p:nvPr/>
          </p:nvSpPr>
          <p:spPr bwMode="auto">
            <a:xfrm>
              <a:off x="7974135" y="3072845"/>
              <a:ext cx="539751" cy="295993"/>
            </a:xfrm>
            <a:custGeom>
              <a:avLst/>
              <a:gdLst>
                <a:gd name="T0" fmla="*/ 12 w 310"/>
                <a:gd name="T1" fmla="*/ 0 h 170"/>
                <a:gd name="T2" fmla="*/ 12 w 310"/>
                <a:gd name="T3" fmla="*/ 0 h 170"/>
                <a:gd name="T4" fmla="*/ 10 w 310"/>
                <a:gd name="T5" fmla="*/ 4 h 170"/>
                <a:gd name="T6" fmla="*/ 10 w 310"/>
                <a:gd name="T7" fmla="*/ 12 h 170"/>
                <a:gd name="T8" fmla="*/ 12 w 310"/>
                <a:gd name="T9" fmla="*/ 24 h 170"/>
                <a:gd name="T10" fmla="*/ 16 w 310"/>
                <a:gd name="T11" fmla="*/ 32 h 170"/>
                <a:gd name="T12" fmla="*/ 20 w 310"/>
                <a:gd name="T13" fmla="*/ 40 h 170"/>
                <a:gd name="T14" fmla="*/ 26 w 310"/>
                <a:gd name="T15" fmla="*/ 46 h 170"/>
                <a:gd name="T16" fmla="*/ 36 w 310"/>
                <a:gd name="T17" fmla="*/ 54 h 170"/>
                <a:gd name="T18" fmla="*/ 46 w 310"/>
                <a:gd name="T19" fmla="*/ 62 h 170"/>
                <a:gd name="T20" fmla="*/ 60 w 310"/>
                <a:gd name="T21" fmla="*/ 70 h 170"/>
                <a:gd name="T22" fmla="*/ 78 w 310"/>
                <a:gd name="T23" fmla="*/ 76 h 170"/>
                <a:gd name="T24" fmla="*/ 100 w 310"/>
                <a:gd name="T25" fmla="*/ 82 h 170"/>
                <a:gd name="T26" fmla="*/ 124 w 310"/>
                <a:gd name="T27" fmla="*/ 86 h 170"/>
                <a:gd name="T28" fmla="*/ 154 w 310"/>
                <a:gd name="T29" fmla="*/ 90 h 170"/>
                <a:gd name="T30" fmla="*/ 154 w 310"/>
                <a:gd name="T31" fmla="*/ 90 h 170"/>
                <a:gd name="T32" fmla="*/ 182 w 310"/>
                <a:gd name="T33" fmla="*/ 92 h 170"/>
                <a:gd name="T34" fmla="*/ 206 w 310"/>
                <a:gd name="T35" fmla="*/ 92 h 170"/>
                <a:gd name="T36" fmla="*/ 226 w 310"/>
                <a:gd name="T37" fmla="*/ 90 h 170"/>
                <a:gd name="T38" fmla="*/ 242 w 310"/>
                <a:gd name="T39" fmla="*/ 86 h 170"/>
                <a:gd name="T40" fmla="*/ 258 w 310"/>
                <a:gd name="T41" fmla="*/ 82 h 170"/>
                <a:gd name="T42" fmla="*/ 270 w 310"/>
                <a:gd name="T43" fmla="*/ 76 h 170"/>
                <a:gd name="T44" fmla="*/ 278 w 310"/>
                <a:gd name="T45" fmla="*/ 70 h 170"/>
                <a:gd name="T46" fmla="*/ 286 w 310"/>
                <a:gd name="T47" fmla="*/ 64 h 170"/>
                <a:gd name="T48" fmla="*/ 292 w 310"/>
                <a:gd name="T49" fmla="*/ 56 h 170"/>
                <a:gd name="T50" fmla="*/ 296 w 310"/>
                <a:gd name="T51" fmla="*/ 50 h 170"/>
                <a:gd name="T52" fmla="*/ 300 w 310"/>
                <a:gd name="T53" fmla="*/ 38 h 170"/>
                <a:gd name="T54" fmla="*/ 300 w 310"/>
                <a:gd name="T55" fmla="*/ 28 h 170"/>
                <a:gd name="T56" fmla="*/ 300 w 310"/>
                <a:gd name="T57" fmla="*/ 24 h 170"/>
                <a:gd name="T58" fmla="*/ 300 w 310"/>
                <a:gd name="T59" fmla="*/ 24 h 170"/>
                <a:gd name="T60" fmla="*/ 306 w 310"/>
                <a:gd name="T61" fmla="*/ 40 h 170"/>
                <a:gd name="T62" fmla="*/ 308 w 310"/>
                <a:gd name="T63" fmla="*/ 54 h 170"/>
                <a:gd name="T64" fmla="*/ 310 w 310"/>
                <a:gd name="T65" fmla="*/ 68 h 170"/>
                <a:gd name="T66" fmla="*/ 310 w 310"/>
                <a:gd name="T67" fmla="*/ 82 h 170"/>
                <a:gd name="T68" fmla="*/ 306 w 310"/>
                <a:gd name="T69" fmla="*/ 96 h 170"/>
                <a:gd name="T70" fmla="*/ 302 w 310"/>
                <a:gd name="T71" fmla="*/ 110 h 170"/>
                <a:gd name="T72" fmla="*/ 296 w 310"/>
                <a:gd name="T73" fmla="*/ 120 h 170"/>
                <a:gd name="T74" fmla="*/ 288 w 310"/>
                <a:gd name="T75" fmla="*/ 132 h 170"/>
                <a:gd name="T76" fmla="*/ 278 w 310"/>
                <a:gd name="T77" fmla="*/ 142 h 170"/>
                <a:gd name="T78" fmla="*/ 266 w 310"/>
                <a:gd name="T79" fmla="*/ 150 h 170"/>
                <a:gd name="T80" fmla="*/ 252 w 310"/>
                <a:gd name="T81" fmla="*/ 158 h 170"/>
                <a:gd name="T82" fmla="*/ 234 w 310"/>
                <a:gd name="T83" fmla="*/ 162 h 170"/>
                <a:gd name="T84" fmla="*/ 216 w 310"/>
                <a:gd name="T85" fmla="*/ 166 h 170"/>
                <a:gd name="T86" fmla="*/ 196 w 310"/>
                <a:gd name="T87" fmla="*/ 170 h 170"/>
                <a:gd name="T88" fmla="*/ 174 w 310"/>
                <a:gd name="T89" fmla="*/ 170 h 170"/>
                <a:gd name="T90" fmla="*/ 148 w 310"/>
                <a:gd name="T91" fmla="*/ 168 h 170"/>
                <a:gd name="T92" fmla="*/ 148 w 310"/>
                <a:gd name="T93" fmla="*/ 168 h 170"/>
                <a:gd name="T94" fmla="*/ 124 w 310"/>
                <a:gd name="T95" fmla="*/ 164 h 170"/>
                <a:gd name="T96" fmla="*/ 102 w 310"/>
                <a:gd name="T97" fmla="*/ 158 h 170"/>
                <a:gd name="T98" fmla="*/ 82 w 310"/>
                <a:gd name="T99" fmla="*/ 152 h 170"/>
                <a:gd name="T100" fmla="*/ 64 w 310"/>
                <a:gd name="T101" fmla="*/ 144 h 170"/>
                <a:gd name="T102" fmla="*/ 50 w 310"/>
                <a:gd name="T103" fmla="*/ 134 h 170"/>
                <a:gd name="T104" fmla="*/ 36 w 310"/>
                <a:gd name="T105" fmla="*/ 124 h 170"/>
                <a:gd name="T106" fmla="*/ 26 w 310"/>
                <a:gd name="T107" fmla="*/ 114 h 170"/>
                <a:gd name="T108" fmla="*/ 16 w 310"/>
                <a:gd name="T109" fmla="*/ 102 h 170"/>
                <a:gd name="T110" fmla="*/ 10 w 310"/>
                <a:gd name="T111" fmla="*/ 90 h 170"/>
                <a:gd name="T112" fmla="*/ 4 w 310"/>
                <a:gd name="T113" fmla="*/ 76 h 170"/>
                <a:gd name="T114" fmla="*/ 0 w 310"/>
                <a:gd name="T115" fmla="*/ 64 h 170"/>
                <a:gd name="T116" fmla="*/ 0 w 310"/>
                <a:gd name="T117" fmla="*/ 50 h 170"/>
                <a:gd name="T118" fmla="*/ 0 w 310"/>
                <a:gd name="T119" fmla="*/ 38 h 170"/>
                <a:gd name="T120" fmla="*/ 2 w 310"/>
                <a:gd name="T121" fmla="*/ 24 h 170"/>
                <a:gd name="T122" fmla="*/ 6 w 310"/>
                <a:gd name="T123" fmla="*/ 12 h 170"/>
                <a:gd name="T124" fmla="*/ 12 w 310"/>
                <a:gd name="T125"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0" h="170">
                  <a:moveTo>
                    <a:pt x="12" y="0"/>
                  </a:moveTo>
                  <a:lnTo>
                    <a:pt x="12" y="0"/>
                  </a:lnTo>
                  <a:lnTo>
                    <a:pt x="10" y="4"/>
                  </a:lnTo>
                  <a:lnTo>
                    <a:pt x="10" y="12"/>
                  </a:lnTo>
                  <a:lnTo>
                    <a:pt x="12" y="24"/>
                  </a:lnTo>
                  <a:lnTo>
                    <a:pt x="16" y="32"/>
                  </a:lnTo>
                  <a:lnTo>
                    <a:pt x="20" y="40"/>
                  </a:lnTo>
                  <a:lnTo>
                    <a:pt x="26" y="46"/>
                  </a:lnTo>
                  <a:lnTo>
                    <a:pt x="36" y="54"/>
                  </a:lnTo>
                  <a:lnTo>
                    <a:pt x="46" y="62"/>
                  </a:lnTo>
                  <a:lnTo>
                    <a:pt x="60" y="70"/>
                  </a:lnTo>
                  <a:lnTo>
                    <a:pt x="78" y="76"/>
                  </a:lnTo>
                  <a:lnTo>
                    <a:pt x="100" y="82"/>
                  </a:lnTo>
                  <a:lnTo>
                    <a:pt x="124" y="86"/>
                  </a:lnTo>
                  <a:lnTo>
                    <a:pt x="154" y="90"/>
                  </a:lnTo>
                  <a:lnTo>
                    <a:pt x="154" y="90"/>
                  </a:lnTo>
                  <a:lnTo>
                    <a:pt x="182" y="92"/>
                  </a:lnTo>
                  <a:lnTo>
                    <a:pt x="206" y="92"/>
                  </a:lnTo>
                  <a:lnTo>
                    <a:pt x="226" y="90"/>
                  </a:lnTo>
                  <a:lnTo>
                    <a:pt x="242" y="86"/>
                  </a:lnTo>
                  <a:lnTo>
                    <a:pt x="258" y="82"/>
                  </a:lnTo>
                  <a:lnTo>
                    <a:pt x="270" y="76"/>
                  </a:lnTo>
                  <a:lnTo>
                    <a:pt x="278" y="70"/>
                  </a:lnTo>
                  <a:lnTo>
                    <a:pt x="286" y="64"/>
                  </a:lnTo>
                  <a:lnTo>
                    <a:pt x="292" y="56"/>
                  </a:lnTo>
                  <a:lnTo>
                    <a:pt x="296" y="50"/>
                  </a:lnTo>
                  <a:lnTo>
                    <a:pt x="300" y="38"/>
                  </a:lnTo>
                  <a:lnTo>
                    <a:pt x="300" y="28"/>
                  </a:lnTo>
                  <a:lnTo>
                    <a:pt x="300" y="24"/>
                  </a:lnTo>
                  <a:lnTo>
                    <a:pt x="300" y="24"/>
                  </a:lnTo>
                  <a:lnTo>
                    <a:pt x="306" y="40"/>
                  </a:lnTo>
                  <a:lnTo>
                    <a:pt x="308" y="54"/>
                  </a:lnTo>
                  <a:lnTo>
                    <a:pt x="310" y="68"/>
                  </a:lnTo>
                  <a:lnTo>
                    <a:pt x="310" y="82"/>
                  </a:lnTo>
                  <a:lnTo>
                    <a:pt x="306" y="96"/>
                  </a:lnTo>
                  <a:lnTo>
                    <a:pt x="302" y="110"/>
                  </a:lnTo>
                  <a:lnTo>
                    <a:pt x="296" y="120"/>
                  </a:lnTo>
                  <a:lnTo>
                    <a:pt x="288" y="132"/>
                  </a:lnTo>
                  <a:lnTo>
                    <a:pt x="278" y="142"/>
                  </a:lnTo>
                  <a:lnTo>
                    <a:pt x="266" y="150"/>
                  </a:lnTo>
                  <a:lnTo>
                    <a:pt x="252" y="158"/>
                  </a:lnTo>
                  <a:lnTo>
                    <a:pt x="234" y="162"/>
                  </a:lnTo>
                  <a:lnTo>
                    <a:pt x="216" y="166"/>
                  </a:lnTo>
                  <a:lnTo>
                    <a:pt x="196" y="170"/>
                  </a:lnTo>
                  <a:lnTo>
                    <a:pt x="174" y="170"/>
                  </a:lnTo>
                  <a:lnTo>
                    <a:pt x="148" y="168"/>
                  </a:lnTo>
                  <a:lnTo>
                    <a:pt x="148" y="168"/>
                  </a:lnTo>
                  <a:lnTo>
                    <a:pt x="124" y="164"/>
                  </a:lnTo>
                  <a:lnTo>
                    <a:pt x="102" y="158"/>
                  </a:lnTo>
                  <a:lnTo>
                    <a:pt x="82" y="152"/>
                  </a:lnTo>
                  <a:lnTo>
                    <a:pt x="64" y="144"/>
                  </a:lnTo>
                  <a:lnTo>
                    <a:pt x="50" y="134"/>
                  </a:lnTo>
                  <a:lnTo>
                    <a:pt x="36" y="124"/>
                  </a:lnTo>
                  <a:lnTo>
                    <a:pt x="26" y="114"/>
                  </a:lnTo>
                  <a:lnTo>
                    <a:pt x="16" y="102"/>
                  </a:lnTo>
                  <a:lnTo>
                    <a:pt x="10" y="90"/>
                  </a:lnTo>
                  <a:lnTo>
                    <a:pt x="4" y="76"/>
                  </a:lnTo>
                  <a:lnTo>
                    <a:pt x="0" y="64"/>
                  </a:lnTo>
                  <a:lnTo>
                    <a:pt x="0" y="50"/>
                  </a:lnTo>
                  <a:lnTo>
                    <a:pt x="0" y="38"/>
                  </a:lnTo>
                  <a:lnTo>
                    <a:pt x="2" y="24"/>
                  </a:lnTo>
                  <a:lnTo>
                    <a:pt x="6" y="12"/>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 name="Freeform 47">
              <a:extLst>
                <a:ext uri="{FF2B5EF4-FFF2-40B4-BE49-F238E27FC236}">
                  <a16:creationId xmlns:a16="http://schemas.microsoft.com/office/drawing/2014/main" id="{C43139A9-2F19-4E7F-B297-516258191819}"/>
                </a:ext>
              </a:extLst>
            </p:cNvPr>
            <p:cNvSpPr>
              <a:spLocks/>
            </p:cNvSpPr>
            <p:nvPr/>
          </p:nvSpPr>
          <p:spPr bwMode="auto">
            <a:xfrm>
              <a:off x="7991546" y="3114632"/>
              <a:ext cx="504928" cy="254205"/>
            </a:xfrm>
            <a:custGeom>
              <a:avLst/>
              <a:gdLst>
                <a:gd name="T0" fmla="*/ 138 w 290"/>
                <a:gd name="T1" fmla="*/ 144 h 146"/>
                <a:gd name="T2" fmla="*/ 138 w 290"/>
                <a:gd name="T3" fmla="*/ 144 h 146"/>
                <a:gd name="T4" fmla="*/ 168 w 290"/>
                <a:gd name="T5" fmla="*/ 146 h 146"/>
                <a:gd name="T6" fmla="*/ 192 w 290"/>
                <a:gd name="T7" fmla="*/ 144 h 146"/>
                <a:gd name="T8" fmla="*/ 216 w 290"/>
                <a:gd name="T9" fmla="*/ 142 h 146"/>
                <a:gd name="T10" fmla="*/ 236 w 290"/>
                <a:gd name="T11" fmla="*/ 136 h 146"/>
                <a:gd name="T12" fmla="*/ 252 w 290"/>
                <a:gd name="T13" fmla="*/ 128 h 146"/>
                <a:gd name="T14" fmla="*/ 268 w 290"/>
                <a:gd name="T15" fmla="*/ 118 h 146"/>
                <a:gd name="T16" fmla="*/ 278 w 290"/>
                <a:gd name="T17" fmla="*/ 106 h 146"/>
                <a:gd name="T18" fmla="*/ 288 w 290"/>
                <a:gd name="T19" fmla="*/ 94 h 146"/>
                <a:gd name="T20" fmla="*/ 288 w 290"/>
                <a:gd name="T21" fmla="*/ 94 h 146"/>
                <a:gd name="T22" fmla="*/ 290 w 290"/>
                <a:gd name="T23" fmla="*/ 80 h 146"/>
                <a:gd name="T24" fmla="*/ 290 w 290"/>
                <a:gd name="T25" fmla="*/ 64 h 146"/>
                <a:gd name="T26" fmla="*/ 286 w 290"/>
                <a:gd name="T27" fmla="*/ 26 h 146"/>
                <a:gd name="T28" fmla="*/ 286 w 290"/>
                <a:gd name="T29" fmla="*/ 26 h 146"/>
                <a:gd name="T30" fmla="*/ 280 w 290"/>
                <a:gd name="T31" fmla="*/ 34 h 146"/>
                <a:gd name="T32" fmla="*/ 272 w 290"/>
                <a:gd name="T33" fmla="*/ 42 h 146"/>
                <a:gd name="T34" fmla="*/ 262 w 290"/>
                <a:gd name="T35" fmla="*/ 50 h 146"/>
                <a:gd name="T36" fmla="*/ 248 w 290"/>
                <a:gd name="T37" fmla="*/ 58 h 146"/>
                <a:gd name="T38" fmla="*/ 228 w 290"/>
                <a:gd name="T39" fmla="*/ 64 h 146"/>
                <a:gd name="T40" fmla="*/ 206 w 290"/>
                <a:gd name="T41" fmla="*/ 68 h 146"/>
                <a:gd name="T42" fmla="*/ 178 w 290"/>
                <a:gd name="T43" fmla="*/ 68 h 146"/>
                <a:gd name="T44" fmla="*/ 144 w 290"/>
                <a:gd name="T45" fmla="*/ 66 h 146"/>
                <a:gd name="T46" fmla="*/ 144 w 290"/>
                <a:gd name="T47" fmla="*/ 66 h 146"/>
                <a:gd name="T48" fmla="*/ 108 w 290"/>
                <a:gd name="T49" fmla="*/ 62 h 146"/>
                <a:gd name="T50" fmla="*/ 78 w 290"/>
                <a:gd name="T51" fmla="*/ 56 h 146"/>
                <a:gd name="T52" fmla="*/ 56 w 290"/>
                <a:gd name="T53" fmla="*/ 48 h 146"/>
                <a:gd name="T54" fmla="*/ 36 w 290"/>
                <a:gd name="T55" fmla="*/ 38 h 146"/>
                <a:gd name="T56" fmla="*/ 22 w 290"/>
                <a:gd name="T57" fmla="*/ 30 h 146"/>
                <a:gd name="T58" fmla="*/ 14 w 290"/>
                <a:gd name="T59" fmla="*/ 20 h 146"/>
                <a:gd name="T60" fmla="*/ 6 w 290"/>
                <a:gd name="T61" fmla="*/ 10 h 146"/>
                <a:gd name="T62" fmla="*/ 2 w 290"/>
                <a:gd name="T63" fmla="*/ 0 h 146"/>
                <a:gd name="T64" fmla="*/ 2 w 290"/>
                <a:gd name="T65" fmla="*/ 0 h 146"/>
                <a:gd name="T66" fmla="*/ 0 w 290"/>
                <a:gd name="T67" fmla="*/ 30 h 146"/>
                <a:gd name="T68" fmla="*/ 0 w 290"/>
                <a:gd name="T69" fmla="*/ 50 h 146"/>
                <a:gd name="T70" fmla="*/ 2 w 290"/>
                <a:gd name="T71" fmla="*/ 70 h 146"/>
                <a:gd name="T72" fmla="*/ 2 w 290"/>
                <a:gd name="T73" fmla="*/ 70 h 146"/>
                <a:gd name="T74" fmla="*/ 10 w 290"/>
                <a:gd name="T75" fmla="*/ 84 h 146"/>
                <a:gd name="T76" fmla="*/ 20 w 290"/>
                <a:gd name="T77" fmla="*/ 96 h 146"/>
                <a:gd name="T78" fmla="*/ 34 w 290"/>
                <a:gd name="T79" fmla="*/ 106 h 146"/>
                <a:gd name="T80" fmla="*/ 50 w 290"/>
                <a:gd name="T81" fmla="*/ 118 h 146"/>
                <a:gd name="T82" fmla="*/ 68 w 290"/>
                <a:gd name="T83" fmla="*/ 126 h 146"/>
                <a:gd name="T84" fmla="*/ 88 w 290"/>
                <a:gd name="T85" fmla="*/ 134 h 146"/>
                <a:gd name="T86" fmla="*/ 112 w 290"/>
                <a:gd name="T87" fmla="*/ 140 h 146"/>
                <a:gd name="T88" fmla="*/ 138 w 290"/>
                <a:gd name="T89" fmla="*/ 14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0" h="146">
                  <a:moveTo>
                    <a:pt x="138" y="144"/>
                  </a:moveTo>
                  <a:lnTo>
                    <a:pt x="138" y="144"/>
                  </a:lnTo>
                  <a:lnTo>
                    <a:pt x="168" y="146"/>
                  </a:lnTo>
                  <a:lnTo>
                    <a:pt x="192" y="144"/>
                  </a:lnTo>
                  <a:lnTo>
                    <a:pt x="216" y="142"/>
                  </a:lnTo>
                  <a:lnTo>
                    <a:pt x="236" y="136"/>
                  </a:lnTo>
                  <a:lnTo>
                    <a:pt x="252" y="128"/>
                  </a:lnTo>
                  <a:lnTo>
                    <a:pt x="268" y="118"/>
                  </a:lnTo>
                  <a:lnTo>
                    <a:pt x="278" y="106"/>
                  </a:lnTo>
                  <a:lnTo>
                    <a:pt x="288" y="94"/>
                  </a:lnTo>
                  <a:lnTo>
                    <a:pt x="288" y="94"/>
                  </a:lnTo>
                  <a:lnTo>
                    <a:pt x="290" y="80"/>
                  </a:lnTo>
                  <a:lnTo>
                    <a:pt x="290" y="64"/>
                  </a:lnTo>
                  <a:lnTo>
                    <a:pt x="286" y="26"/>
                  </a:lnTo>
                  <a:lnTo>
                    <a:pt x="286" y="26"/>
                  </a:lnTo>
                  <a:lnTo>
                    <a:pt x="280" y="34"/>
                  </a:lnTo>
                  <a:lnTo>
                    <a:pt x="272" y="42"/>
                  </a:lnTo>
                  <a:lnTo>
                    <a:pt x="262" y="50"/>
                  </a:lnTo>
                  <a:lnTo>
                    <a:pt x="248" y="58"/>
                  </a:lnTo>
                  <a:lnTo>
                    <a:pt x="228" y="64"/>
                  </a:lnTo>
                  <a:lnTo>
                    <a:pt x="206" y="68"/>
                  </a:lnTo>
                  <a:lnTo>
                    <a:pt x="178" y="68"/>
                  </a:lnTo>
                  <a:lnTo>
                    <a:pt x="144" y="66"/>
                  </a:lnTo>
                  <a:lnTo>
                    <a:pt x="144" y="66"/>
                  </a:lnTo>
                  <a:lnTo>
                    <a:pt x="108" y="62"/>
                  </a:lnTo>
                  <a:lnTo>
                    <a:pt x="78" y="56"/>
                  </a:lnTo>
                  <a:lnTo>
                    <a:pt x="56" y="48"/>
                  </a:lnTo>
                  <a:lnTo>
                    <a:pt x="36" y="38"/>
                  </a:lnTo>
                  <a:lnTo>
                    <a:pt x="22" y="30"/>
                  </a:lnTo>
                  <a:lnTo>
                    <a:pt x="14" y="20"/>
                  </a:lnTo>
                  <a:lnTo>
                    <a:pt x="6" y="10"/>
                  </a:lnTo>
                  <a:lnTo>
                    <a:pt x="2" y="0"/>
                  </a:lnTo>
                  <a:lnTo>
                    <a:pt x="2" y="0"/>
                  </a:lnTo>
                  <a:lnTo>
                    <a:pt x="0" y="30"/>
                  </a:lnTo>
                  <a:lnTo>
                    <a:pt x="0" y="50"/>
                  </a:lnTo>
                  <a:lnTo>
                    <a:pt x="2" y="70"/>
                  </a:lnTo>
                  <a:lnTo>
                    <a:pt x="2" y="70"/>
                  </a:lnTo>
                  <a:lnTo>
                    <a:pt x="10" y="84"/>
                  </a:lnTo>
                  <a:lnTo>
                    <a:pt x="20" y="96"/>
                  </a:lnTo>
                  <a:lnTo>
                    <a:pt x="34" y="106"/>
                  </a:lnTo>
                  <a:lnTo>
                    <a:pt x="50" y="118"/>
                  </a:lnTo>
                  <a:lnTo>
                    <a:pt x="68" y="126"/>
                  </a:lnTo>
                  <a:lnTo>
                    <a:pt x="88" y="134"/>
                  </a:lnTo>
                  <a:lnTo>
                    <a:pt x="112" y="140"/>
                  </a:lnTo>
                  <a:lnTo>
                    <a:pt x="138" y="1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 name="Freeform 49">
              <a:extLst>
                <a:ext uri="{FF2B5EF4-FFF2-40B4-BE49-F238E27FC236}">
                  <a16:creationId xmlns:a16="http://schemas.microsoft.com/office/drawing/2014/main" id="{0E000982-6346-4D50-8DC2-B66081EC6AE4}"/>
                </a:ext>
              </a:extLst>
            </p:cNvPr>
            <p:cNvSpPr>
              <a:spLocks/>
            </p:cNvSpPr>
            <p:nvPr/>
          </p:nvSpPr>
          <p:spPr bwMode="auto">
            <a:xfrm>
              <a:off x="7991546" y="3114632"/>
              <a:ext cx="504928" cy="254205"/>
            </a:xfrm>
            <a:custGeom>
              <a:avLst/>
              <a:gdLst>
                <a:gd name="T0" fmla="*/ 138 w 290"/>
                <a:gd name="T1" fmla="*/ 144 h 146"/>
                <a:gd name="T2" fmla="*/ 138 w 290"/>
                <a:gd name="T3" fmla="*/ 144 h 146"/>
                <a:gd name="T4" fmla="*/ 168 w 290"/>
                <a:gd name="T5" fmla="*/ 146 h 146"/>
                <a:gd name="T6" fmla="*/ 192 w 290"/>
                <a:gd name="T7" fmla="*/ 144 h 146"/>
                <a:gd name="T8" fmla="*/ 216 w 290"/>
                <a:gd name="T9" fmla="*/ 142 h 146"/>
                <a:gd name="T10" fmla="*/ 236 w 290"/>
                <a:gd name="T11" fmla="*/ 136 h 146"/>
                <a:gd name="T12" fmla="*/ 252 w 290"/>
                <a:gd name="T13" fmla="*/ 128 h 146"/>
                <a:gd name="T14" fmla="*/ 268 w 290"/>
                <a:gd name="T15" fmla="*/ 118 h 146"/>
                <a:gd name="T16" fmla="*/ 278 w 290"/>
                <a:gd name="T17" fmla="*/ 106 h 146"/>
                <a:gd name="T18" fmla="*/ 288 w 290"/>
                <a:gd name="T19" fmla="*/ 94 h 146"/>
                <a:gd name="T20" fmla="*/ 288 w 290"/>
                <a:gd name="T21" fmla="*/ 94 h 146"/>
                <a:gd name="T22" fmla="*/ 290 w 290"/>
                <a:gd name="T23" fmla="*/ 80 h 146"/>
                <a:gd name="T24" fmla="*/ 290 w 290"/>
                <a:gd name="T25" fmla="*/ 64 h 146"/>
                <a:gd name="T26" fmla="*/ 286 w 290"/>
                <a:gd name="T27" fmla="*/ 26 h 146"/>
                <a:gd name="T28" fmla="*/ 286 w 290"/>
                <a:gd name="T29" fmla="*/ 26 h 146"/>
                <a:gd name="T30" fmla="*/ 280 w 290"/>
                <a:gd name="T31" fmla="*/ 34 h 146"/>
                <a:gd name="T32" fmla="*/ 272 w 290"/>
                <a:gd name="T33" fmla="*/ 42 h 146"/>
                <a:gd name="T34" fmla="*/ 262 w 290"/>
                <a:gd name="T35" fmla="*/ 50 h 146"/>
                <a:gd name="T36" fmla="*/ 248 w 290"/>
                <a:gd name="T37" fmla="*/ 58 h 146"/>
                <a:gd name="T38" fmla="*/ 228 w 290"/>
                <a:gd name="T39" fmla="*/ 64 h 146"/>
                <a:gd name="T40" fmla="*/ 206 w 290"/>
                <a:gd name="T41" fmla="*/ 68 h 146"/>
                <a:gd name="T42" fmla="*/ 178 w 290"/>
                <a:gd name="T43" fmla="*/ 68 h 146"/>
                <a:gd name="T44" fmla="*/ 144 w 290"/>
                <a:gd name="T45" fmla="*/ 66 h 146"/>
                <a:gd name="T46" fmla="*/ 144 w 290"/>
                <a:gd name="T47" fmla="*/ 66 h 146"/>
                <a:gd name="T48" fmla="*/ 108 w 290"/>
                <a:gd name="T49" fmla="*/ 62 h 146"/>
                <a:gd name="T50" fmla="*/ 78 w 290"/>
                <a:gd name="T51" fmla="*/ 56 h 146"/>
                <a:gd name="T52" fmla="*/ 56 w 290"/>
                <a:gd name="T53" fmla="*/ 48 h 146"/>
                <a:gd name="T54" fmla="*/ 36 w 290"/>
                <a:gd name="T55" fmla="*/ 38 h 146"/>
                <a:gd name="T56" fmla="*/ 22 w 290"/>
                <a:gd name="T57" fmla="*/ 30 h 146"/>
                <a:gd name="T58" fmla="*/ 14 w 290"/>
                <a:gd name="T59" fmla="*/ 20 h 146"/>
                <a:gd name="T60" fmla="*/ 6 w 290"/>
                <a:gd name="T61" fmla="*/ 10 h 146"/>
                <a:gd name="T62" fmla="*/ 2 w 290"/>
                <a:gd name="T63" fmla="*/ 0 h 146"/>
                <a:gd name="T64" fmla="*/ 2 w 290"/>
                <a:gd name="T65" fmla="*/ 0 h 146"/>
                <a:gd name="T66" fmla="*/ 0 w 290"/>
                <a:gd name="T67" fmla="*/ 30 h 146"/>
                <a:gd name="T68" fmla="*/ 0 w 290"/>
                <a:gd name="T69" fmla="*/ 50 h 146"/>
                <a:gd name="T70" fmla="*/ 2 w 290"/>
                <a:gd name="T71" fmla="*/ 70 h 146"/>
                <a:gd name="T72" fmla="*/ 2 w 290"/>
                <a:gd name="T73" fmla="*/ 70 h 146"/>
                <a:gd name="T74" fmla="*/ 10 w 290"/>
                <a:gd name="T75" fmla="*/ 84 h 146"/>
                <a:gd name="T76" fmla="*/ 20 w 290"/>
                <a:gd name="T77" fmla="*/ 96 h 146"/>
                <a:gd name="T78" fmla="*/ 34 w 290"/>
                <a:gd name="T79" fmla="*/ 106 h 146"/>
                <a:gd name="T80" fmla="*/ 50 w 290"/>
                <a:gd name="T81" fmla="*/ 118 h 146"/>
                <a:gd name="T82" fmla="*/ 68 w 290"/>
                <a:gd name="T83" fmla="*/ 126 h 146"/>
                <a:gd name="T84" fmla="*/ 88 w 290"/>
                <a:gd name="T85" fmla="*/ 134 h 146"/>
                <a:gd name="T86" fmla="*/ 112 w 290"/>
                <a:gd name="T87" fmla="*/ 140 h 146"/>
                <a:gd name="T88" fmla="*/ 138 w 290"/>
                <a:gd name="T89" fmla="*/ 14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0" h="146">
                  <a:moveTo>
                    <a:pt x="138" y="144"/>
                  </a:moveTo>
                  <a:lnTo>
                    <a:pt x="138" y="144"/>
                  </a:lnTo>
                  <a:lnTo>
                    <a:pt x="168" y="146"/>
                  </a:lnTo>
                  <a:lnTo>
                    <a:pt x="192" y="144"/>
                  </a:lnTo>
                  <a:lnTo>
                    <a:pt x="216" y="142"/>
                  </a:lnTo>
                  <a:lnTo>
                    <a:pt x="236" y="136"/>
                  </a:lnTo>
                  <a:lnTo>
                    <a:pt x="252" y="128"/>
                  </a:lnTo>
                  <a:lnTo>
                    <a:pt x="268" y="118"/>
                  </a:lnTo>
                  <a:lnTo>
                    <a:pt x="278" y="106"/>
                  </a:lnTo>
                  <a:lnTo>
                    <a:pt x="288" y="94"/>
                  </a:lnTo>
                  <a:lnTo>
                    <a:pt x="288" y="94"/>
                  </a:lnTo>
                  <a:lnTo>
                    <a:pt x="290" y="80"/>
                  </a:lnTo>
                  <a:lnTo>
                    <a:pt x="290" y="64"/>
                  </a:lnTo>
                  <a:lnTo>
                    <a:pt x="286" y="26"/>
                  </a:lnTo>
                  <a:lnTo>
                    <a:pt x="286" y="26"/>
                  </a:lnTo>
                  <a:lnTo>
                    <a:pt x="280" y="34"/>
                  </a:lnTo>
                  <a:lnTo>
                    <a:pt x="272" y="42"/>
                  </a:lnTo>
                  <a:lnTo>
                    <a:pt x="262" y="50"/>
                  </a:lnTo>
                  <a:lnTo>
                    <a:pt x="248" y="58"/>
                  </a:lnTo>
                  <a:lnTo>
                    <a:pt x="228" y="64"/>
                  </a:lnTo>
                  <a:lnTo>
                    <a:pt x="206" y="68"/>
                  </a:lnTo>
                  <a:lnTo>
                    <a:pt x="178" y="68"/>
                  </a:lnTo>
                  <a:lnTo>
                    <a:pt x="144" y="66"/>
                  </a:lnTo>
                  <a:lnTo>
                    <a:pt x="144" y="66"/>
                  </a:lnTo>
                  <a:lnTo>
                    <a:pt x="108" y="62"/>
                  </a:lnTo>
                  <a:lnTo>
                    <a:pt x="78" y="56"/>
                  </a:lnTo>
                  <a:lnTo>
                    <a:pt x="56" y="48"/>
                  </a:lnTo>
                  <a:lnTo>
                    <a:pt x="36" y="38"/>
                  </a:lnTo>
                  <a:lnTo>
                    <a:pt x="22" y="30"/>
                  </a:lnTo>
                  <a:lnTo>
                    <a:pt x="14" y="20"/>
                  </a:lnTo>
                  <a:lnTo>
                    <a:pt x="6" y="10"/>
                  </a:lnTo>
                  <a:lnTo>
                    <a:pt x="2" y="0"/>
                  </a:lnTo>
                  <a:lnTo>
                    <a:pt x="2" y="0"/>
                  </a:lnTo>
                  <a:lnTo>
                    <a:pt x="0" y="30"/>
                  </a:lnTo>
                  <a:lnTo>
                    <a:pt x="0" y="50"/>
                  </a:lnTo>
                  <a:lnTo>
                    <a:pt x="2" y="70"/>
                  </a:lnTo>
                  <a:lnTo>
                    <a:pt x="2" y="70"/>
                  </a:lnTo>
                  <a:lnTo>
                    <a:pt x="10" y="84"/>
                  </a:lnTo>
                  <a:lnTo>
                    <a:pt x="20" y="96"/>
                  </a:lnTo>
                  <a:lnTo>
                    <a:pt x="34" y="106"/>
                  </a:lnTo>
                  <a:lnTo>
                    <a:pt x="50" y="118"/>
                  </a:lnTo>
                  <a:lnTo>
                    <a:pt x="68" y="126"/>
                  </a:lnTo>
                  <a:lnTo>
                    <a:pt x="88" y="134"/>
                  </a:lnTo>
                  <a:lnTo>
                    <a:pt x="112" y="140"/>
                  </a:lnTo>
                  <a:lnTo>
                    <a:pt x="138" y="1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 name="Freeform 51">
              <a:extLst>
                <a:ext uri="{FF2B5EF4-FFF2-40B4-BE49-F238E27FC236}">
                  <a16:creationId xmlns:a16="http://schemas.microsoft.com/office/drawing/2014/main" id="{9CCBA07F-B233-435C-A77F-E6D424325732}"/>
                </a:ext>
              </a:extLst>
            </p:cNvPr>
            <p:cNvSpPr>
              <a:spLocks/>
            </p:cNvSpPr>
            <p:nvPr/>
          </p:nvSpPr>
          <p:spPr bwMode="auto">
            <a:xfrm>
              <a:off x="7991546" y="3114632"/>
              <a:ext cx="504928" cy="142773"/>
            </a:xfrm>
            <a:custGeom>
              <a:avLst/>
              <a:gdLst>
                <a:gd name="T0" fmla="*/ 290 w 290"/>
                <a:gd name="T1" fmla="*/ 60 h 82"/>
                <a:gd name="T2" fmla="*/ 290 w 290"/>
                <a:gd name="T3" fmla="*/ 60 h 82"/>
                <a:gd name="T4" fmla="*/ 286 w 290"/>
                <a:gd name="T5" fmla="*/ 26 h 82"/>
                <a:gd name="T6" fmla="*/ 286 w 290"/>
                <a:gd name="T7" fmla="*/ 26 h 82"/>
                <a:gd name="T8" fmla="*/ 280 w 290"/>
                <a:gd name="T9" fmla="*/ 34 h 82"/>
                <a:gd name="T10" fmla="*/ 272 w 290"/>
                <a:gd name="T11" fmla="*/ 42 h 82"/>
                <a:gd name="T12" fmla="*/ 262 w 290"/>
                <a:gd name="T13" fmla="*/ 50 h 82"/>
                <a:gd name="T14" fmla="*/ 248 w 290"/>
                <a:gd name="T15" fmla="*/ 58 h 82"/>
                <a:gd name="T16" fmla="*/ 228 w 290"/>
                <a:gd name="T17" fmla="*/ 64 h 82"/>
                <a:gd name="T18" fmla="*/ 206 w 290"/>
                <a:gd name="T19" fmla="*/ 68 h 82"/>
                <a:gd name="T20" fmla="*/ 178 w 290"/>
                <a:gd name="T21" fmla="*/ 68 h 82"/>
                <a:gd name="T22" fmla="*/ 144 w 290"/>
                <a:gd name="T23" fmla="*/ 66 h 82"/>
                <a:gd name="T24" fmla="*/ 144 w 290"/>
                <a:gd name="T25" fmla="*/ 66 h 82"/>
                <a:gd name="T26" fmla="*/ 108 w 290"/>
                <a:gd name="T27" fmla="*/ 62 h 82"/>
                <a:gd name="T28" fmla="*/ 78 w 290"/>
                <a:gd name="T29" fmla="*/ 56 h 82"/>
                <a:gd name="T30" fmla="*/ 56 w 290"/>
                <a:gd name="T31" fmla="*/ 48 h 82"/>
                <a:gd name="T32" fmla="*/ 36 w 290"/>
                <a:gd name="T33" fmla="*/ 38 h 82"/>
                <a:gd name="T34" fmla="*/ 22 w 290"/>
                <a:gd name="T35" fmla="*/ 30 h 82"/>
                <a:gd name="T36" fmla="*/ 14 w 290"/>
                <a:gd name="T37" fmla="*/ 20 h 82"/>
                <a:gd name="T38" fmla="*/ 6 w 290"/>
                <a:gd name="T39" fmla="*/ 10 h 82"/>
                <a:gd name="T40" fmla="*/ 2 w 290"/>
                <a:gd name="T41" fmla="*/ 0 h 82"/>
                <a:gd name="T42" fmla="*/ 2 w 290"/>
                <a:gd name="T43" fmla="*/ 0 h 82"/>
                <a:gd name="T44" fmla="*/ 0 w 290"/>
                <a:gd name="T45" fmla="*/ 20 h 82"/>
                <a:gd name="T46" fmla="*/ 0 w 290"/>
                <a:gd name="T47" fmla="*/ 46 h 82"/>
                <a:gd name="T48" fmla="*/ 0 w 290"/>
                <a:gd name="T49" fmla="*/ 46 h 82"/>
                <a:gd name="T50" fmla="*/ 6 w 290"/>
                <a:gd name="T51" fmla="*/ 42 h 82"/>
                <a:gd name="T52" fmla="*/ 12 w 290"/>
                <a:gd name="T53" fmla="*/ 40 h 82"/>
                <a:gd name="T54" fmla="*/ 16 w 290"/>
                <a:gd name="T55" fmla="*/ 38 h 82"/>
                <a:gd name="T56" fmla="*/ 22 w 290"/>
                <a:gd name="T57" fmla="*/ 40 h 82"/>
                <a:gd name="T58" fmla="*/ 40 w 290"/>
                <a:gd name="T59" fmla="*/ 48 h 82"/>
                <a:gd name="T60" fmla="*/ 40 w 290"/>
                <a:gd name="T61" fmla="*/ 48 h 82"/>
                <a:gd name="T62" fmla="*/ 66 w 290"/>
                <a:gd name="T63" fmla="*/ 60 h 82"/>
                <a:gd name="T64" fmla="*/ 92 w 290"/>
                <a:gd name="T65" fmla="*/ 70 h 82"/>
                <a:gd name="T66" fmla="*/ 118 w 290"/>
                <a:gd name="T67" fmla="*/ 76 h 82"/>
                <a:gd name="T68" fmla="*/ 146 w 290"/>
                <a:gd name="T69" fmla="*/ 80 h 82"/>
                <a:gd name="T70" fmla="*/ 172 w 290"/>
                <a:gd name="T71" fmla="*/ 82 h 82"/>
                <a:gd name="T72" fmla="*/ 198 w 290"/>
                <a:gd name="T73" fmla="*/ 80 h 82"/>
                <a:gd name="T74" fmla="*/ 220 w 290"/>
                <a:gd name="T75" fmla="*/ 76 h 82"/>
                <a:gd name="T76" fmla="*/ 240 w 290"/>
                <a:gd name="T77" fmla="*/ 70 h 82"/>
                <a:gd name="T78" fmla="*/ 240 w 290"/>
                <a:gd name="T79" fmla="*/ 70 h 82"/>
                <a:gd name="T80" fmla="*/ 272 w 290"/>
                <a:gd name="T81" fmla="*/ 56 h 82"/>
                <a:gd name="T82" fmla="*/ 276 w 290"/>
                <a:gd name="T83" fmla="*/ 54 h 82"/>
                <a:gd name="T84" fmla="*/ 282 w 290"/>
                <a:gd name="T85" fmla="*/ 54 h 82"/>
                <a:gd name="T86" fmla="*/ 286 w 290"/>
                <a:gd name="T87" fmla="*/ 56 h 82"/>
                <a:gd name="T88" fmla="*/ 290 w 290"/>
                <a:gd name="T89" fmla="*/ 6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0" h="82">
                  <a:moveTo>
                    <a:pt x="290" y="60"/>
                  </a:moveTo>
                  <a:lnTo>
                    <a:pt x="290" y="60"/>
                  </a:lnTo>
                  <a:lnTo>
                    <a:pt x="286" y="26"/>
                  </a:lnTo>
                  <a:lnTo>
                    <a:pt x="286" y="26"/>
                  </a:lnTo>
                  <a:lnTo>
                    <a:pt x="280" y="34"/>
                  </a:lnTo>
                  <a:lnTo>
                    <a:pt x="272" y="42"/>
                  </a:lnTo>
                  <a:lnTo>
                    <a:pt x="262" y="50"/>
                  </a:lnTo>
                  <a:lnTo>
                    <a:pt x="248" y="58"/>
                  </a:lnTo>
                  <a:lnTo>
                    <a:pt x="228" y="64"/>
                  </a:lnTo>
                  <a:lnTo>
                    <a:pt x="206" y="68"/>
                  </a:lnTo>
                  <a:lnTo>
                    <a:pt x="178" y="68"/>
                  </a:lnTo>
                  <a:lnTo>
                    <a:pt x="144" y="66"/>
                  </a:lnTo>
                  <a:lnTo>
                    <a:pt x="144" y="66"/>
                  </a:lnTo>
                  <a:lnTo>
                    <a:pt x="108" y="62"/>
                  </a:lnTo>
                  <a:lnTo>
                    <a:pt x="78" y="56"/>
                  </a:lnTo>
                  <a:lnTo>
                    <a:pt x="56" y="48"/>
                  </a:lnTo>
                  <a:lnTo>
                    <a:pt x="36" y="38"/>
                  </a:lnTo>
                  <a:lnTo>
                    <a:pt x="22" y="30"/>
                  </a:lnTo>
                  <a:lnTo>
                    <a:pt x="14" y="20"/>
                  </a:lnTo>
                  <a:lnTo>
                    <a:pt x="6" y="10"/>
                  </a:lnTo>
                  <a:lnTo>
                    <a:pt x="2" y="0"/>
                  </a:lnTo>
                  <a:lnTo>
                    <a:pt x="2" y="0"/>
                  </a:lnTo>
                  <a:lnTo>
                    <a:pt x="0" y="20"/>
                  </a:lnTo>
                  <a:lnTo>
                    <a:pt x="0" y="46"/>
                  </a:lnTo>
                  <a:lnTo>
                    <a:pt x="0" y="46"/>
                  </a:lnTo>
                  <a:lnTo>
                    <a:pt x="6" y="42"/>
                  </a:lnTo>
                  <a:lnTo>
                    <a:pt x="12" y="40"/>
                  </a:lnTo>
                  <a:lnTo>
                    <a:pt x="16" y="38"/>
                  </a:lnTo>
                  <a:lnTo>
                    <a:pt x="22" y="40"/>
                  </a:lnTo>
                  <a:lnTo>
                    <a:pt x="40" y="48"/>
                  </a:lnTo>
                  <a:lnTo>
                    <a:pt x="40" y="48"/>
                  </a:lnTo>
                  <a:lnTo>
                    <a:pt x="66" y="60"/>
                  </a:lnTo>
                  <a:lnTo>
                    <a:pt x="92" y="70"/>
                  </a:lnTo>
                  <a:lnTo>
                    <a:pt x="118" y="76"/>
                  </a:lnTo>
                  <a:lnTo>
                    <a:pt x="146" y="80"/>
                  </a:lnTo>
                  <a:lnTo>
                    <a:pt x="172" y="82"/>
                  </a:lnTo>
                  <a:lnTo>
                    <a:pt x="198" y="80"/>
                  </a:lnTo>
                  <a:lnTo>
                    <a:pt x="220" y="76"/>
                  </a:lnTo>
                  <a:lnTo>
                    <a:pt x="240" y="70"/>
                  </a:lnTo>
                  <a:lnTo>
                    <a:pt x="240" y="70"/>
                  </a:lnTo>
                  <a:lnTo>
                    <a:pt x="272" y="56"/>
                  </a:lnTo>
                  <a:lnTo>
                    <a:pt x="276" y="54"/>
                  </a:lnTo>
                  <a:lnTo>
                    <a:pt x="282" y="54"/>
                  </a:lnTo>
                  <a:lnTo>
                    <a:pt x="286" y="56"/>
                  </a:lnTo>
                  <a:lnTo>
                    <a:pt x="290" y="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 name="Freeform 53">
              <a:extLst>
                <a:ext uri="{FF2B5EF4-FFF2-40B4-BE49-F238E27FC236}">
                  <a16:creationId xmlns:a16="http://schemas.microsoft.com/office/drawing/2014/main" id="{96B243B3-04BF-43EC-8B3C-E84D12B91248}"/>
                </a:ext>
              </a:extLst>
            </p:cNvPr>
            <p:cNvSpPr>
              <a:spLocks/>
            </p:cNvSpPr>
            <p:nvPr/>
          </p:nvSpPr>
          <p:spPr bwMode="auto">
            <a:xfrm>
              <a:off x="7991546" y="3114632"/>
              <a:ext cx="504928" cy="142773"/>
            </a:xfrm>
            <a:custGeom>
              <a:avLst/>
              <a:gdLst>
                <a:gd name="T0" fmla="*/ 290 w 290"/>
                <a:gd name="T1" fmla="*/ 60 h 82"/>
                <a:gd name="T2" fmla="*/ 290 w 290"/>
                <a:gd name="T3" fmla="*/ 60 h 82"/>
                <a:gd name="T4" fmla="*/ 286 w 290"/>
                <a:gd name="T5" fmla="*/ 26 h 82"/>
                <a:gd name="T6" fmla="*/ 286 w 290"/>
                <a:gd name="T7" fmla="*/ 26 h 82"/>
                <a:gd name="T8" fmla="*/ 280 w 290"/>
                <a:gd name="T9" fmla="*/ 34 h 82"/>
                <a:gd name="T10" fmla="*/ 272 w 290"/>
                <a:gd name="T11" fmla="*/ 42 h 82"/>
                <a:gd name="T12" fmla="*/ 262 w 290"/>
                <a:gd name="T13" fmla="*/ 50 h 82"/>
                <a:gd name="T14" fmla="*/ 248 w 290"/>
                <a:gd name="T15" fmla="*/ 58 h 82"/>
                <a:gd name="T16" fmla="*/ 228 w 290"/>
                <a:gd name="T17" fmla="*/ 64 h 82"/>
                <a:gd name="T18" fmla="*/ 206 w 290"/>
                <a:gd name="T19" fmla="*/ 68 h 82"/>
                <a:gd name="T20" fmla="*/ 178 w 290"/>
                <a:gd name="T21" fmla="*/ 68 h 82"/>
                <a:gd name="T22" fmla="*/ 144 w 290"/>
                <a:gd name="T23" fmla="*/ 66 h 82"/>
                <a:gd name="T24" fmla="*/ 144 w 290"/>
                <a:gd name="T25" fmla="*/ 66 h 82"/>
                <a:gd name="T26" fmla="*/ 108 w 290"/>
                <a:gd name="T27" fmla="*/ 62 h 82"/>
                <a:gd name="T28" fmla="*/ 78 w 290"/>
                <a:gd name="T29" fmla="*/ 56 h 82"/>
                <a:gd name="T30" fmla="*/ 56 w 290"/>
                <a:gd name="T31" fmla="*/ 48 h 82"/>
                <a:gd name="T32" fmla="*/ 36 w 290"/>
                <a:gd name="T33" fmla="*/ 38 h 82"/>
                <a:gd name="T34" fmla="*/ 22 w 290"/>
                <a:gd name="T35" fmla="*/ 30 h 82"/>
                <a:gd name="T36" fmla="*/ 14 w 290"/>
                <a:gd name="T37" fmla="*/ 20 h 82"/>
                <a:gd name="T38" fmla="*/ 6 w 290"/>
                <a:gd name="T39" fmla="*/ 10 h 82"/>
                <a:gd name="T40" fmla="*/ 2 w 290"/>
                <a:gd name="T41" fmla="*/ 0 h 82"/>
                <a:gd name="T42" fmla="*/ 2 w 290"/>
                <a:gd name="T43" fmla="*/ 0 h 82"/>
                <a:gd name="T44" fmla="*/ 0 w 290"/>
                <a:gd name="T45" fmla="*/ 20 h 82"/>
                <a:gd name="T46" fmla="*/ 0 w 290"/>
                <a:gd name="T47" fmla="*/ 46 h 82"/>
                <a:gd name="T48" fmla="*/ 0 w 290"/>
                <a:gd name="T49" fmla="*/ 46 h 82"/>
                <a:gd name="T50" fmla="*/ 6 w 290"/>
                <a:gd name="T51" fmla="*/ 42 h 82"/>
                <a:gd name="T52" fmla="*/ 12 w 290"/>
                <a:gd name="T53" fmla="*/ 40 h 82"/>
                <a:gd name="T54" fmla="*/ 16 w 290"/>
                <a:gd name="T55" fmla="*/ 38 h 82"/>
                <a:gd name="T56" fmla="*/ 22 w 290"/>
                <a:gd name="T57" fmla="*/ 40 h 82"/>
                <a:gd name="T58" fmla="*/ 40 w 290"/>
                <a:gd name="T59" fmla="*/ 48 h 82"/>
                <a:gd name="T60" fmla="*/ 40 w 290"/>
                <a:gd name="T61" fmla="*/ 48 h 82"/>
                <a:gd name="T62" fmla="*/ 66 w 290"/>
                <a:gd name="T63" fmla="*/ 60 h 82"/>
                <a:gd name="T64" fmla="*/ 92 w 290"/>
                <a:gd name="T65" fmla="*/ 70 h 82"/>
                <a:gd name="T66" fmla="*/ 118 w 290"/>
                <a:gd name="T67" fmla="*/ 76 h 82"/>
                <a:gd name="T68" fmla="*/ 146 w 290"/>
                <a:gd name="T69" fmla="*/ 80 h 82"/>
                <a:gd name="T70" fmla="*/ 172 w 290"/>
                <a:gd name="T71" fmla="*/ 82 h 82"/>
                <a:gd name="T72" fmla="*/ 198 w 290"/>
                <a:gd name="T73" fmla="*/ 80 h 82"/>
                <a:gd name="T74" fmla="*/ 220 w 290"/>
                <a:gd name="T75" fmla="*/ 76 h 82"/>
                <a:gd name="T76" fmla="*/ 240 w 290"/>
                <a:gd name="T77" fmla="*/ 70 h 82"/>
                <a:gd name="T78" fmla="*/ 240 w 290"/>
                <a:gd name="T79" fmla="*/ 70 h 82"/>
                <a:gd name="T80" fmla="*/ 272 w 290"/>
                <a:gd name="T81" fmla="*/ 56 h 82"/>
                <a:gd name="T82" fmla="*/ 276 w 290"/>
                <a:gd name="T83" fmla="*/ 54 h 82"/>
                <a:gd name="T84" fmla="*/ 282 w 290"/>
                <a:gd name="T85" fmla="*/ 54 h 82"/>
                <a:gd name="T86" fmla="*/ 286 w 290"/>
                <a:gd name="T87" fmla="*/ 56 h 82"/>
                <a:gd name="T88" fmla="*/ 290 w 290"/>
                <a:gd name="T89" fmla="*/ 6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0" h="82">
                  <a:moveTo>
                    <a:pt x="290" y="60"/>
                  </a:moveTo>
                  <a:lnTo>
                    <a:pt x="290" y="60"/>
                  </a:lnTo>
                  <a:lnTo>
                    <a:pt x="286" y="26"/>
                  </a:lnTo>
                  <a:lnTo>
                    <a:pt x="286" y="26"/>
                  </a:lnTo>
                  <a:lnTo>
                    <a:pt x="280" y="34"/>
                  </a:lnTo>
                  <a:lnTo>
                    <a:pt x="272" y="42"/>
                  </a:lnTo>
                  <a:lnTo>
                    <a:pt x="262" y="50"/>
                  </a:lnTo>
                  <a:lnTo>
                    <a:pt x="248" y="58"/>
                  </a:lnTo>
                  <a:lnTo>
                    <a:pt x="228" y="64"/>
                  </a:lnTo>
                  <a:lnTo>
                    <a:pt x="206" y="68"/>
                  </a:lnTo>
                  <a:lnTo>
                    <a:pt x="178" y="68"/>
                  </a:lnTo>
                  <a:lnTo>
                    <a:pt x="144" y="66"/>
                  </a:lnTo>
                  <a:lnTo>
                    <a:pt x="144" y="66"/>
                  </a:lnTo>
                  <a:lnTo>
                    <a:pt x="108" y="62"/>
                  </a:lnTo>
                  <a:lnTo>
                    <a:pt x="78" y="56"/>
                  </a:lnTo>
                  <a:lnTo>
                    <a:pt x="56" y="48"/>
                  </a:lnTo>
                  <a:lnTo>
                    <a:pt x="36" y="38"/>
                  </a:lnTo>
                  <a:lnTo>
                    <a:pt x="22" y="30"/>
                  </a:lnTo>
                  <a:lnTo>
                    <a:pt x="14" y="20"/>
                  </a:lnTo>
                  <a:lnTo>
                    <a:pt x="6" y="10"/>
                  </a:lnTo>
                  <a:lnTo>
                    <a:pt x="2" y="0"/>
                  </a:lnTo>
                  <a:lnTo>
                    <a:pt x="2" y="0"/>
                  </a:lnTo>
                  <a:lnTo>
                    <a:pt x="0" y="20"/>
                  </a:lnTo>
                  <a:lnTo>
                    <a:pt x="0" y="46"/>
                  </a:lnTo>
                  <a:lnTo>
                    <a:pt x="0" y="46"/>
                  </a:lnTo>
                  <a:lnTo>
                    <a:pt x="6" y="42"/>
                  </a:lnTo>
                  <a:lnTo>
                    <a:pt x="12" y="40"/>
                  </a:lnTo>
                  <a:lnTo>
                    <a:pt x="16" y="38"/>
                  </a:lnTo>
                  <a:lnTo>
                    <a:pt x="22" y="40"/>
                  </a:lnTo>
                  <a:lnTo>
                    <a:pt x="40" y="48"/>
                  </a:lnTo>
                  <a:lnTo>
                    <a:pt x="40" y="48"/>
                  </a:lnTo>
                  <a:lnTo>
                    <a:pt x="66" y="60"/>
                  </a:lnTo>
                  <a:lnTo>
                    <a:pt x="92" y="70"/>
                  </a:lnTo>
                  <a:lnTo>
                    <a:pt x="118" y="76"/>
                  </a:lnTo>
                  <a:lnTo>
                    <a:pt x="146" y="80"/>
                  </a:lnTo>
                  <a:lnTo>
                    <a:pt x="172" y="82"/>
                  </a:lnTo>
                  <a:lnTo>
                    <a:pt x="198" y="80"/>
                  </a:lnTo>
                  <a:lnTo>
                    <a:pt x="220" y="76"/>
                  </a:lnTo>
                  <a:lnTo>
                    <a:pt x="240" y="70"/>
                  </a:lnTo>
                  <a:lnTo>
                    <a:pt x="240" y="70"/>
                  </a:lnTo>
                  <a:lnTo>
                    <a:pt x="272" y="56"/>
                  </a:lnTo>
                  <a:lnTo>
                    <a:pt x="276" y="54"/>
                  </a:lnTo>
                  <a:lnTo>
                    <a:pt x="282" y="54"/>
                  </a:lnTo>
                  <a:lnTo>
                    <a:pt x="286" y="56"/>
                  </a:lnTo>
                  <a:lnTo>
                    <a:pt x="290" y="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 name="Freeform 55">
              <a:extLst>
                <a:ext uri="{FF2B5EF4-FFF2-40B4-BE49-F238E27FC236}">
                  <a16:creationId xmlns:a16="http://schemas.microsoft.com/office/drawing/2014/main" id="{464728AE-25C0-4DF3-831E-4204A0BB354A}"/>
                </a:ext>
              </a:extLst>
            </p:cNvPr>
            <p:cNvSpPr>
              <a:spLocks/>
            </p:cNvSpPr>
            <p:nvPr/>
          </p:nvSpPr>
          <p:spPr bwMode="auto">
            <a:xfrm>
              <a:off x="8033334" y="3239994"/>
              <a:ext cx="195007" cy="59199"/>
            </a:xfrm>
            <a:custGeom>
              <a:avLst/>
              <a:gdLst>
                <a:gd name="T0" fmla="*/ 0 w 112"/>
                <a:gd name="T1" fmla="*/ 0 h 34"/>
                <a:gd name="T2" fmla="*/ 0 w 112"/>
                <a:gd name="T3" fmla="*/ 0 h 34"/>
                <a:gd name="T4" fmla="*/ 10 w 112"/>
                <a:gd name="T5" fmla="*/ 6 h 34"/>
                <a:gd name="T6" fmla="*/ 34 w 112"/>
                <a:gd name="T7" fmla="*/ 16 h 34"/>
                <a:gd name="T8" fmla="*/ 50 w 112"/>
                <a:gd name="T9" fmla="*/ 22 h 34"/>
                <a:gd name="T10" fmla="*/ 70 w 112"/>
                <a:gd name="T11" fmla="*/ 26 h 34"/>
                <a:gd name="T12" fmla="*/ 90 w 112"/>
                <a:gd name="T13" fmla="*/ 30 h 34"/>
                <a:gd name="T14" fmla="*/ 112 w 112"/>
                <a:gd name="T15" fmla="*/ 30 h 34"/>
                <a:gd name="T16" fmla="*/ 112 w 112"/>
                <a:gd name="T17" fmla="*/ 30 h 34"/>
                <a:gd name="T18" fmla="*/ 110 w 112"/>
                <a:gd name="T19" fmla="*/ 32 h 34"/>
                <a:gd name="T20" fmla="*/ 108 w 112"/>
                <a:gd name="T21" fmla="*/ 34 h 34"/>
                <a:gd name="T22" fmla="*/ 96 w 112"/>
                <a:gd name="T23" fmla="*/ 34 h 34"/>
                <a:gd name="T24" fmla="*/ 82 w 112"/>
                <a:gd name="T25" fmla="*/ 34 h 34"/>
                <a:gd name="T26" fmla="*/ 64 w 112"/>
                <a:gd name="T27" fmla="*/ 32 h 34"/>
                <a:gd name="T28" fmla="*/ 46 w 112"/>
                <a:gd name="T29" fmla="*/ 26 h 34"/>
                <a:gd name="T30" fmla="*/ 28 w 112"/>
                <a:gd name="T31" fmla="*/ 20 h 34"/>
                <a:gd name="T32" fmla="*/ 12 w 112"/>
                <a:gd name="T33" fmla="*/ 12 h 34"/>
                <a:gd name="T34" fmla="*/ 0 w 112"/>
                <a:gd name="T3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34">
                  <a:moveTo>
                    <a:pt x="0" y="0"/>
                  </a:moveTo>
                  <a:lnTo>
                    <a:pt x="0" y="0"/>
                  </a:lnTo>
                  <a:lnTo>
                    <a:pt x="10" y="6"/>
                  </a:lnTo>
                  <a:lnTo>
                    <a:pt x="34" y="16"/>
                  </a:lnTo>
                  <a:lnTo>
                    <a:pt x="50" y="22"/>
                  </a:lnTo>
                  <a:lnTo>
                    <a:pt x="70" y="26"/>
                  </a:lnTo>
                  <a:lnTo>
                    <a:pt x="90" y="30"/>
                  </a:lnTo>
                  <a:lnTo>
                    <a:pt x="112" y="30"/>
                  </a:lnTo>
                  <a:lnTo>
                    <a:pt x="112" y="30"/>
                  </a:lnTo>
                  <a:lnTo>
                    <a:pt x="110" y="32"/>
                  </a:lnTo>
                  <a:lnTo>
                    <a:pt x="108" y="34"/>
                  </a:lnTo>
                  <a:lnTo>
                    <a:pt x="96" y="34"/>
                  </a:lnTo>
                  <a:lnTo>
                    <a:pt x="82" y="34"/>
                  </a:lnTo>
                  <a:lnTo>
                    <a:pt x="64" y="32"/>
                  </a:lnTo>
                  <a:lnTo>
                    <a:pt x="46" y="26"/>
                  </a:lnTo>
                  <a:lnTo>
                    <a:pt x="28" y="20"/>
                  </a:lnTo>
                  <a:lnTo>
                    <a:pt x="12"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 name="Freeform 57">
              <a:extLst>
                <a:ext uri="{FF2B5EF4-FFF2-40B4-BE49-F238E27FC236}">
                  <a16:creationId xmlns:a16="http://schemas.microsoft.com/office/drawing/2014/main" id="{38F0B5C4-4A84-4E4E-AF4A-473E1AD933FA}"/>
                </a:ext>
              </a:extLst>
            </p:cNvPr>
            <p:cNvSpPr>
              <a:spLocks/>
            </p:cNvSpPr>
            <p:nvPr/>
          </p:nvSpPr>
          <p:spPr bwMode="auto">
            <a:xfrm>
              <a:off x="8033334" y="3239994"/>
              <a:ext cx="195007" cy="59199"/>
            </a:xfrm>
            <a:custGeom>
              <a:avLst/>
              <a:gdLst>
                <a:gd name="T0" fmla="*/ 0 w 112"/>
                <a:gd name="T1" fmla="*/ 0 h 34"/>
                <a:gd name="T2" fmla="*/ 0 w 112"/>
                <a:gd name="T3" fmla="*/ 0 h 34"/>
                <a:gd name="T4" fmla="*/ 10 w 112"/>
                <a:gd name="T5" fmla="*/ 6 h 34"/>
                <a:gd name="T6" fmla="*/ 34 w 112"/>
                <a:gd name="T7" fmla="*/ 16 h 34"/>
                <a:gd name="T8" fmla="*/ 50 w 112"/>
                <a:gd name="T9" fmla="*/ 22 h 34"/>
                <a:gd name="T10" fmla="*/ 70 w 112"/>
                <a:gd name="T11" fmla="*/ 26 h 34"/>
                <a:gd name="T12" fmla="*/ 90 w 112"/>
                <a:gd name="T13" fmla="*/ 30 h 34"/>
                <a:gd name="T14" fmla="*/ 112 w 112"/>
                <a:gd name="T15" fmla="*/ 30 h 34"/>
                <a:gd name="T16" fmla="*/ 112 w 112"/>
                <a:gd name="T17" fmla="*/ 30 h 34"/>
                <a:gd name="T18" fmla="*/ 110 w 112"/>
                <a:gd name="T19" fmla="*/ 32 h 34"/>
                <a:gd name="T20" fmla="*/ 108 w 112"/>
                <a:gd name="T21" fmla="*/ 34 h 34"/>
                <a:gd name="T22" fmla="*/ 96 w 112"/>
                <a:gd name="T23" fmla="*/ 34 h 34"/>
                <a:gd name="T24" fmla="*/ 82 w 112"/>
                <a:gd name="T25" fmla="*/ 34 h 34"/>
                <a:gd name="T26" fmla="*/ 64 w 112"/>
                <a:gd name="T27" fmla="*/ 32 h 34"/>
                <a:gd name="T28" fmla="*/ 46 w 112"/>
                <a:gd name="T29" fmla="*/ 26 h 34"/>
                <a:gd name="T30" fmla="*/ 28 w 112"/>
                <a:gd name="T31" fmla="*/ 20 h 34"/>
                <a:gd name="T32" fmla="*/ 12 w 112"/>
                <a:gd name="T33" fmla="*/ 12 h 34"/>
                <a:gd name="T34" fmla="*/ 0 w 112"/>
                <a:gd name="T3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34">
                  <a:moveTo>
                    <a:pt x="0" y="0"/>
                  </a:moveTo>
                  <a:lnTo>
                    <a:pt x="0" y="0"/>
                  </a:lnTo>
                  <a:lnTo>
                    <a:pt x="10" y="6"/>
                  </a:lnTo>
                  <a:lnTo>
                    <a:pt x="34" y="16"/>
                  </a:lnTo>
                  <a:lnTo>
                    <a:pt x="50" y="22"/>
                  </a:lnTo>
                  <a:lnTo>
                    <a:pt x="70" y="26"/>
                  </a:lnTo>
                  <a:lnTo>
                    <a:pt x="90" y="30"/>
                  </a:lnTo>
                  <a:lnTo>
                    <a:pt x="112" y="30"/>
                  </a:lnTo>
                  <a:lnTo>
                    <a:pt x="112" y="30"/>
                  </a:lnTo>
                  <a:lnTo>
                    <a:pt x="110" y="32"/>
                  </a:lnTo>
                  <a:lnTo>
                    <a:pt x="108" y="34"/>
                  </a:lnTo>
                  <a:lnTo>
                    <a:pt x="96" y="34"/>
                  </a:lnTo>
                  <a:lnTo>
                    <a:pt x="82" y="34"/>
                  </a:lnTo>
                  <a:lnTo>
                    <a:pt x="64" y="32"/>
                  </a:lnTo>
                  <a:lnTo>
                    <a:pt x="46" y="26"/>
                  </a:lnTo>
                  <a:lnTo>
                    <a:pt x="28" y="20"/>
                  </a:lnTo>
                  <a:lnTo>
                    <a:pt x="12"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 name="Freeform 58">
              <a:extLst>
                <a:ext uri="{FF2B5EF4-FFF2-40B4-BE49-F238E27FC236}">
                  <a16:creationId xmlns:a16="http://schemas.microsoft.com/office/drawing/2014/main" id="{E5420945-224E-4DE8-B063-56DF4D5DF36E}"/>
                </a:ext>
              </a:extLst>
            </p:cNvPr>
            <p:cNvSpPr>
              <a:spLocks/>
            </p:cNvSpPr>
            <p:nvPr/>
          </p:nvSpPr>
          <p:spPr bwMode="auto">
            <a:xfrm>
              <a:off x="7841808" y="5461679"/>
              <a:ext cx="491000" cy="177596"/>
            </a:xfrm>
            <a:custGeom>
              <a:avLst/>
              <a:gdLst>
                <a:gd name="T0" fmla="*/ 210 w 282"/>
                <a:gd name="T1" fmla="*/ 0 h 102"/>
                <a:gd name="T2" fmla="*/ 110 w 282"/>
                <a:gd name="T3" fmla="*/ 30 h 102"/>
                <a:gd name="T4" fmla="*/ 110 w 282"/>
                <a:gd name="T5" fmla="*/ 30 h 102"/>
                <a:gd name="T6" fmla="*/ 96 w 282"/>
                <a:gd name="T7" fmla="*/ 30 h 102"/>
                <a:gd name="T8" fmla="*/ 84 w 282"/>
                <a:gd name="T9" fmla="*/ 28 h 102"/>
                <a:gd name="T10" fmla="*/ 68 w 282"/>
                <a:gd name="T11" fmla="*/ 30 h 102"/>
                <a:gd name="T12" fmla="*/ 52 w 282"/>
                <a:gd name="T13" fmla="*/ 32 h 102"/>
                <a:gd name="T14" fmla="*/ 36 w 282"/>
                <a:gd name="T15" fmla="*/ 38 h 102"/>
                <a:gd name="T16" fmla="*/ 28 w 282"/>
                <a:gd name="T17" fmla="*/ 42 h 102"/>
                <a:gd name="T18" fmla="*/ 22 w 282"/>
                <a:gd name="T19" fmla="*/ 48 h 102"/>
                <a:gd name="T20" fmla="*/ 18 w 282"/>
                <a:gd name="T21" fmla="*/ 54 h 102"/>
                <a:gd name="T22" fmla="*/ 14 w 282"/>
                <a:gd name="T23" fmla="*/ 62 h 102"/>
                <a:gd name="T24" fmla="*/ 14 w 282"/>
                <a:gd name="T25" fmla="*/ 62 h 102"/>
                <a:gd name="T26" fmla="*/ 0 w 282"/>
                <a:gd name="T27" fmla="*/ 102 h 102"/>
                <a:gd name="T28" fmla="*/ 0 w 282"/>
                <a:gd name="T29" fmla="*/ 102 h 102"/>
                <a:gd name="T30" fmla="*/ 282 w 282"/>
                <a:gd name="T31" fmla="*/ 102 h 102"/>
                <a:gd name="T32" fmla="*/ 282 w 282"/>
                <a:gd name="T33" fmla="*/ 102 h 102"/>
                <a:gd name="T34" fmla="*/ 282 w 282"/>
                <a:gd name="T35" fmla="*/ 76 h 102"/>
                <a:gd name="T36" fmla="*/ 280 w 282"/>
                <a:gd name="T37" fmla="*/ 44 h 102"/>
                <a:gd name="T38" fmla="*/ 276 w 282"/>
                <a:gd name="T39" fmla="*/ 6 h 102"/>
                <a:gd name="T40" fmla="*/ 210 w 282"/>
                <a:gd name="T4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2" h="102">
                  <a:moveTo>
                    <a:pt x="210" y="0"/>
                  </a:moveTo>
                  <a:lnTo>
                    <a:pt x="110" y="30"/>
                  </a:lnTo>
                  <a:lnTo>
                    <a:pt x="110" y="30"/>
                  </a:lnTo>
                  <a:lnTo>
                    <a:pt x="96" y="30"/>
                  </a:lnTo>
                  <a:lnTo>
                    <a:pt x="84" y="28"/>
                  </a:lnTo>
                  <a:lnTo>
                    <a:pt x="68" y="30"/>
                  </a:lnTo>
                  <a:lnTo>
                    <a:pt x="52" y="32"/>
                  </a:lnTo>
                  <a:lnTo>
                    <a:pt x="36" y="38"/>
                  </a:lnTo>
                  <a:lnTo>
                    <a:pt x="28" y="42"/>
                  </a:lnTo>
                  <a:lnTo>
                    <a:pt x="22" y="48"/>
                  </a:lnTo>
                  <a:lnTo>
                    <a:pt x="18" y="54"/>
                  </a:lnTo>
                  <a:lnTo>
                    <a:pt x="14" y="62"/>
                  </a:lnTo>
                  <a:lnTo>
                    <a:pt x="14" y="62"/>
                  </a:lnTo>
                  <a:lnTo>
                    <a:pt x="0" y="102"/>
                  </a:lnTo>
                  <a:lnTo>
                    <a:pt x="0" y="102"/>
                  </a:lnTo>
                  <a:lnTo>
                    <a:pt x="282" y="102"/>
                  </a:lnTo>
                  <a:lnTo>
                    <a:pt x="282" y="102"/>
                  </a:lnTo>
                  <a:lnTo>
                    <a:pt x="282" y="76"/>
                  </a:lnTo>
                  <a:lnTo>
                    <a:pt x="280" y="44"/>
                  </a:lnTo>
                  <a:lnTo>
                    <a:pt x="276" y="6"/>
                  </a:lnTo>
                  <a:lnTo>
                    <a:pt x="210" y="0"/>
                  </a:lnTo>
                  <a:close/>
                </a:path>
              </a:pathLst>
            </a:custGeom>
            <a:solidFill>
              <a:srgbClr val="5D2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 name="Freeform 59">
              <a:extLst>
                <a:ext uri="{FF2B5EF4-FFF2-40B4-BE49-F238E27FC236}">
                  <a16:creationId xmlns:a16="http://schemas.microsoft.com/office/drawing/2014/main" id="{7FB1A28D-6822-44E3-9E5C-3F42BB24C427}"/>
                </a:ext>
              </a:extLst>
            </p:cNvPr>
            <p:cNvSpPr>
              <a:spLocks/>
            </p:cNvSpPr>
            <p:nvPr/>
          </p:nvSpPr>
          <p:spPr bwMode="auto">
            <a:xfrm>
              <a:off x="7841808" y="5461679"/>
              <a:ext cx="491000" cy="177596"/>
            </a:xfrm>
            <a:custGeom>
              <a:avLst/>
              <a:gdLst>
                <a:gd name="T0" fmla="*/ 210 w 282"/>
                <a:gd name="T1" fmla="*/ 0 h 102"/>
                <a:gd name="T2" fmla="*/ 110 w 282"/>
                <a:gd name="T3" fmla="*/ 30 h 102"/>
                <a:gd name="T4" fmla="*/ 110 w 282"/>
                <a:gd name="T5" fmla="*/ 30 h 102"/>
                <a:gd name="T6" fmla="*/ 96 w 282"/>
                <a:gd name="T7" fmla="*/ 30 h 102"/>
                <a:gd name="T8" fmla="*/ 84 w 282"/>
                <a:gd name="T9" fmla="*/ 28 h 102"/>
                <a:gd name="T10" fmla="*/ 68 w 282"/>
                <a:gd name="T11" fmla="*/ 30 h 102"/>
                <a:gd name="T12" fmla="*/ 52 w 282"/>
                <a:gd name="T13" fmla="*/ 32 h 102"/>
                <a:gd name="T14" fmla="*/ 36 w 282"/>
                <a:gd name="T15" fmla="*/ 38 h 102"/>
                <a:gd name="T16" fmla="*/ 28 w 282"/>
                <a:gd name="T17" fmla="*/ 42 h 102"/>
                <a:gd name="T18" fmla="*/ 22 w 282"/>
                <a:gd name="T19" fmla="*/ 48 h 102"/>
                <a:gd name="T20" fmla="*/ 18 w 282"/>
                <a:gd name="T21" fmla="*/ 54 h 102"/>
                <a:gd name="T22" fmla="*/ 14 w 282"/>
                <a:gd name="T23" fmla="*/ 62 h 102"/>
                <a:gd name="T24" fmla="*/ 14 w 282"/>
                <a:gd name="T25" fmla="*/ 62 h 102"/>
                <a:gd name="T26" fmla="*/ 0 w 282"/>
                <a:gd name="T27" fmla="*/ 102 h 102"/>
                <a:gd name="T28" fmla="*/ 0 w 282"/>
                <a:gd name="T29" fmla="*/ 102 h 102"/>
                <a:gd name="T30" fmla="*/ 282 w 282"/>
                <a:gd name="T31" fmla="*/ 102 h 102"/>
                <a:gd name="T32" fmla="*/ 282 w 282"/>
                <a:gd name="T33" fmla="*/ 102 h 102"/>
                <a:gd name="T34" fmla="*/ 282 w 282"/>
                <a:gd name="T35" fmla="*/ 76 h 102"/>
                <a:gd name="T36" fmla="*/ 280 w 282"/>
                <a:gd name="T37" fmla="*/ 44 h 102"/>
                <a:gd name="T38" fmla="*/ 276 w 282"/>
                <a:gd name="T39" fmla="*/ 6 h 102"/>
                <a:gd name="T40" fmla="*/ 210 w 282"/>
                <a:gd name="T4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2" h="102">
                  <a:moveTo>
                    <a:pt x="210" y="0"/>
                  </a:moveTo>
                  <a:lnTo>
                    <a:pt x="110" y="30"/>
                  </a:lnTo>
                  <a:lnTo>
                    <a:pt x="110" y="30"/>
                  </a:lnTo>
                  <a:lnTo>
                    <a:pt x="96" y="30"/>
                  </a:lnTo>
                  <a:lnTo>
                    <a:pt x="84" y="28"/>
                  </a:lnTo>
                  <a:lnTo>
                    <a:pt x="68" y="30"/>
                  </a:lnTo>
                  <a:lnTo>
                    <a:pt x="52" y="32"/>
                  </a:lnTo>
                  <a:lnTo>
                    <a:pt x="36" y="38"/>
                  </a:lnTo>
                  <a:lnTo>
                    <a:pt x="28" y="42"/>
                  </a:lnTo>
                  <a:lnTo>
                    <a:pt x="22" y="48"/>
                  </a:lnTo>
                  <a:lnTo>
                    <a:pt x="18" y="54"/>
                  </a:lnTo>
                  <a:lnTo>
                    <a:pt x="14" y="62"/>
                  </a:lnTo>
                  <a:lnTo>
                    <a:pt x="14" y="62"/>
                  </a:lnTo>
                  <a:lnTo>
                    <a:pt x="0" y="102"/>
                  </a:lnTo>
                  <a:lnTo>
                    <a:pt x="0" y="102"/>
                  </a:lnTo>
                  <a:lnTo>
                    <a:pt x="282" y="102"/>
                  </a:lnTo>
                  <a:lnTo>
                    <a:pt x="282" y="102"/>
                  </a:lnTo>
                  <a:lnTo>
                    <a:pt x="282" y="76"/>
                  </a:lnTo>
                  <a:lnTo>
                    <a:pt x="280" y="44"/>
                  </a:lnTo>
                  <a:lnTo>
                    <a:pt x="276" y="6"/>
                  </a:lnTo>
                  <a:lnTo>
                    <a:pt x="210" y="0"/>
                  </a:lnTo>
                  <a:close/>
                </a:path>
              </a:pathLst>
            </a:custGeom>
            <a:solidFill>
              <a:srgbClr val="5D2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 name="Rectangle 60">
              <a:extLst>
                <a:ext uri="{FF2B5EF4-FFF2-40B4-BE49-F238E27FC236}">
                  <a16:creationId xmlns:a16="http://schemas.microsoft.com/office/drawing/2014/main" id="{B2E84C8E-E873-406D-A997-F438F306B9AB}"/>
                </a:ext>
              </a:extLst>
            </p:cNvPr>
            <p:cNvSpPr>
              <a:spLocks noChangeArrowheads="1"/>
            </p:cNvSpPr>
            <p:nvPr/>
          </p:nvSpPr>
          <p:spPr bwMode="auto">
            <a:xfrm>
              <a:off x="7834844" y="5635793"/>
              <a:ext cx="497964" cy="27858"/>
            </a:xfrm>
            <a:prstGeom prst="rect">
              <a:avLst/>
            </a:prstGeom>
            <a:solidFill>
              <a:srgbClr val="5D2D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 name="Rectangle 61">
              <a:extLst>
                <a:ext uri="{FF2B5EF4-FFF2-40B4-BE49-F238E27FC236}">
                  <a16:creationId xmlns:a16="http://schemas.microsoft.com/office/drawing/2014/main" id="{1D541C27-FA7F-42B5-94A3-C72D5A8644A0}"/>
                </a:ext>
              </a:extLst>
            </p:cNvPr>
            <p:cNvSpPr>
              <a:spLocks noChangeArrowheads="1"/>
            </p:cNvSpPr>
            <p:nvPr/>
          </p:nvSpPr>
          <p:spPr bwMode="auto">
            <a:xfrm>
              <a:off x="7834844" y="5635793"/>
              <a:ext cx="497964" cy="27858"/>
            </a:xfrm>
            <a:prstGeom prst="rect">
              <a:avLst/>
            </a:prstGeom>
            <a:solidFill>
              <a:srgbClr val="5D2D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7" name="Freeform 62">
              <a:extLst>
                <a:ext uri="{FF2B5EF4-FFF2-40B4-BE49-F238E27FC236}">
                  <a16:creationId xmlns:a16="http://schemas.microsoft.com/office/drawing/2014/main" id="{066CAC16-F2E5-4B71-9DD9-9C1EF148EC52}"/>
                </a:ext>
              </a:extLst>
            </p:cNvPr>
            <p:cNvSpPr>
              <a:spLocks/>
            </p:cNvSpPr>
            <p:nvPr/>
          </p:nvSpPr>
          <p:spPr bwMode="auto">
            <a:xfrm>
              <a:off x="8531297" y="5461679"/>
              <a:ext cx="491000" cy="177596"/>
            </a:xfrm>
            <a:custGeom>
              <a:avLst/>
              <a:gdLst>
                <a:gd name="T0" fmla="*/ 72 w 282"/>
                <a:gd name="T1" fmla="*/ 0 h 102"/>
                <a:gd name="T2" fmla="*/ 172 w 282"/>
                <a:gd name="T3" fmla="*/ 30 h 102"/>
                <a:gd name="T4" fmla="*/ 172 w 282"/>
                <a:gd name="T5" fmla="*/ 30 h 102"/>
                <a:gd name="T6" fmla="*/ 186 w 282"/>
                <a:gd name="T7" fmla="*/ 30 h 102"/>
                <a:gd name="T8" fmla="*/ 198 w 282"/>
                <a:gd name="T9" fmla="*/ 28 h 102"/>
                <a:gd name="T10" fmla="*/ 214 w 282"/>
                <a:gd name="T11" fmla="*/ 30 h 102"/>
                <a:gd name="T12" fmla="*/ 230 w 282"/>
                <a:gd name="T13" fmla="*/ 32 h 102"/>
                <a:gd name="T14" fmla="*/ 246 w 282"/>
                <a:gd name="T15" fmla="*/ 38 h 102"/>
                <a:gd name="T16" fmla="*/ 254 w 282"/>
                <a:gd name="T17" fmla="*/ 42 h 102"/>
                <a:gd name="T18" fmla="*/ 260 w 282"/>
                <a:gd name="T19" fmla="*/ 48 h 102"/>
                <a:gd name="T20" fmla="*/ 264 w 282"/>
                <a:gd name="T21" fmla="*/ 54 h 102"/>
                <a:gd name="T22" fmla="*/ 268 w 282"/>
                <a:gd name="T23" fmla="*/ 62 h 102"/>
                <a:gd name="T24" fmla="*/ 268 w 282"/>
                <a:gd name="T25" fmla="*/ 62 h 102"/>
                <a:gd name="T26" fmla="*/ 282 w 282"/>
                <a:gd name="T27" fmla="*/ 102 h 102"/>
                <a:gd name="T28" fmla="*/ 282 w 282"/>
                <a:gd name="T29" fmla="*/ 102 h 102"/>
                <a:gd name="T30" fmla="*/ 0 w 282"/>
                <a:gd name="T31" fmla="*/ 102 h 102"/>
                <a:gd name="T32" fmla="*/ 0 w 282"/>
                <a:gd name="T33" fmla="*/ 102 h 102"/>
                <a:gd name="T34" fmla="*/ 0 w 282"/>
                <a:gd name="T35" fmla="*/ 76 h 102"/>
                <a:gd name="T36" fmla="*/ 2 w 282"/>
                <a:gd name="T37" fmla="*/ 44 h 102"/>
                <a:gd name="T38" fmla="*/ 6 w 282"/>
                <a:gd name="T39" fmla="*/ 6 h 102"/>
                <a:gd name="T40" fmla="*/ 72 w 282"/>
                <a:gd name="T4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2" h="102">
                  <a:moveTo>
                    <a:pt x="72" y="0"/>
                  </a:moveTo>
                  <a:lnTo>
                    <a:pt x="172" y="30"/>
                  </a:lnTo>
                  <a:lnTo>
                    <a:pt x="172" y="30"/>
                  </a:lnTo>
                  <a:lnTo>
                    <a:pt x="186" y="30"/>
                  </a:lnTo>
                  <a:lnTo>
                    <a:pt x="198" y="28"/>
                  </a:lnTo>
                  <a:lnTo>
                    <a:pt x="214" y="30"/>
                  </a:lnTo>
                  <a:lnTo>
                    <a:pt x="230" y="32"/>
                  </a:lnTo>
                  <a:lnTo>
                    <a:pt x="246" y="38"/>
                  </a:lnTo>
                  <a:lnTo>
                    <a:pt x="254" y="42"/>
                  </a:lnTo>
                  <a:lnTo>
                    <a:pt x="260" y="48"/>
                  </a:lnTo>
                  <a:lnTo>
                    <a:pt x="264" y="54"/>
                  </a:lnTo>
                  <a:lnTo>
                    <a:pt x="268" y="62"/>
                  </a:lnTo>
                  <a:lnTo>
                    <a:pt x="268" y="62"/>
                  </a:lnTo>
                  <a:lnTo>
                    <a:pt x="282" y="102"/>
                  </a:lnTo>
                  <a:lnTo>
                    <a:pt x="282" y="102"/>
                  </a:lnTo>
                  <a:lnTo>
                    <a:pt x="0" y="102"/>
                  </a:lnTo>
                  <a:lnTo>
                    <a:pt x="0" y="102"/>
                  </a:lnTo>
                  <a:lnTo>
                    <a:pt x="0" y="76"/>
                  </a:lnTo>
                  <a:lnTo>
                    <a:pt x="2" y="44"/>
                  </a:lnTo>
                  <a:lnTo>
                    <a:pt x="6" y="6"/>
                  </a:lnTo>
                  <a:lnTo>
                    <a:pt x="72" y="0"/>
                  </a:lnTo>
                  <a:close/>
                </a:path>
              </a:pathLst>
            </a:custGeom>
            <a:solidFill>
              <a:srgbClr val="5D2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8" name="Freeform 63">
              <a:extLst>
                <a:ext uri="{FF2B5EF4-FFF2-40B4-BE49-F238E27FC236}">
                  <a16:creationId xmlns:a16="http://schemas.microsoft.com/office/drawing/2014/main" id="{C7935612-ABF1-438D-ABA1-C78E225F3297}"/>
                </a:ext>
              </a:extLst>
            </p:cNvPr>
            <p:cNvSpPr>
              <a:spLocks/>
            </p:cNvSpPr>
            <p:nvPr/>
          </p:nvSpPr>
          <p:spPr bwMode="auto">
            <a:xfrm>
              <a:off x="8531297" y="5461679"/>
              <a:ext cx="491000" cy="177596"/>
            </a:xfrm>
            <a:custGeom>
              <a:avLst/>
              <a:gdLst>
                <a:gd name="T0" fmla="*/ 72 w 282"/>
                <a:gd name="T1" fmla="*/ 0 h 102"/>
                <a:gd name="T2" fmla="*/ 172 w 282"/>
                <a:gd name="T3" fmla="*/ 30 h 102"/>
                <a:gd name="T4" fmla="*/ 172 w 282"/>
                <a:gd name="T5" fmla="*/ 30 h 102"/>
                <a:gd name="T6" fmla="*/ 186 w 282"/>
                <a:gd name="T7" fmla="*/ 30 h 102"/>
                <a:gd name="T8" fmla="*/ 198 w 282"/>
                <a:gd name="T9" fmla="*/ 28 h 102"/>
                <a:gd name="T10" fmla="*/ 214 w 282"/>
                <a:gd name="T11" fmla="*/ 30 h 102"/>
                <a:gd name="T12" fmla="*/ 230 w 282"/>
                <a:gd name="T13" fmla="*/ 32 h 102"/>
                <a:gd name="T14" fmla="*/ 246 w 282"/>
                <a:gd name="T15" fmla="*/ 38 h 102"/>
                <a:gd name="T16" fmla="*/ 254 w 282"/>
                <a:gd name="T17" fmla="*/ 42 h 102"/>
                <a:gd name="T18" fmla="*/ 260 w 282"/>
                <a:gd name="T19" fmla="*/ 48 h 102"/>
                <a:gd name="T20" fmla="*/ 264 w 282"/>
                <a:gd name="T21" fmla="*/ 54 h 102"/>
                <a:gd name="T22" fmla="*/ 268 w 282"/>
                <a:gd name="T23" fmla="*/ 62 h 102"/>
                <a:gd name="T24" fmla="*/ 268 w 282"/>
                <a:gd name="T25" fmla="*/ 62 h 102"/>
                <a:gd name="T26" fmla="*/ 282 w 282"/>
                <a:gd name="T27" fmla="*/ 102 h 102"/>
                <a:gd name="T28" fmla="*/ 282 w 282"/>
                <a:gd name="T29" fmla="*/ 102 h 102"/>
                <a:gd name="T30" fmla="*/ 0 w 282"/>
                <a:gd name="T31" fmla="*/ 102 h 102"/>
                <a:gd name="T32" fmla="*/ 0 w 282"/>
                <a:gd name="T33" fmla="*/ 102 h 102"/>
                <a:gd name="T34" fmla="*/ 0 w 282"/>
                <a:gd name="T35" fmla="*/ 76 h 102"/>
                <a:gd name="T36" fmla="*/ 2 w 282"/>
                <a:gd name="T37" fmla="*/ 44 h 102"/>
                <a:gd name="T38" fmla="*/ 6 w 282"/>
                <a:gd name="T39" fmla="*/ 6 h 102"/>
                <a:gd name="T40" fmla="*/ 72 w 282"/>
                <a:gd name="T4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2" h="102">
                  <a:moveTo>
                    <a:pt x="72" y="0"/>
                  </a:moveTo>
                  <a:lnTo>
                    <a:pt x="172" y="30"/>
                  </a:lnTo>
                  <a:lnTo>
                    <a:pt x="172" y="30"/>
                  </a:lnTo>
                  <a:lnTo>
                    <a:pt x="186" y="30"/>
                  </a:lnTo>
                  <a:lnTo>
                    <a:pt x="198" y="28"/>
                  </a:lnTo>
                  <a:lnTo>
                    <a:pt x="214" y="30"/>
                  </a:lnTo>
                  <a:lnTo>
                    <a:pt x="230" y="32"/>
                  </a:lnTo>
                  <a:lnTo>
                    <a:pt x="246" y="38"/>
                  </a:lnTo>
                  <a:lnTo>
                    <a:pt x="254" y="42"/>
                  </a:lnTo>
                  <a:lnTo>
                    <a:pt x="260" y="48"/>
                  </a:lnTo>
                  <a:lnTo>
                    <a:pt x="264" y="54"/>
                  </a:lnTo>
                  <a:lnTo>
                    <a:pt x="268" y="62"/>
                  </a:lnTo>
                  <a:lnTo>
                    <a:pt x="268" y="62"/>
                  </a:lnTo>
                  <a:lnTo>
                    <a:pt x="282" y="102"/>
                  </a:lnTo>
                  <a:lnTo>
                    <a:pt x="282" y="102"/>
                  </a:lnTo>
                  <a:lnTo>
                    <a:pt x="0" y="102"/>
                  </a:lnTo>
                  <a:lnTo>
                    <a:pt x="0" y="102"/>
                  </a:lnTo>
                  <a:lnTo>
                    <a:pt x="0" y="76"/>
                  </a:lnTo>
                  <a:lnTo>
                    <a:pt x="2" y="44"/>
                  </a:lnTo>
                  <a:lnTo>
                    <a:pt x="6" y="6"/>
                  </a:lnTo>
                  <a:lnTo>
                    <a:pt x="72" y="0"/>
                  </a:lnTo>
                  <a:close/>
                </a:path>
              </a:pathLst>
            </a:custGeom>
            <a:solidFill>
              <a:srgbClr val="5D2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9" name="Rectangle 64">
              <a:extLst>
                <a:ext uri="{FF2B5EF4-FFF2-40B4-BE49-F238E27FC236}">
                  <a16:creationId xmlns:a16="http://schemas.microsoft.com/office/drawing/2014/main" id="{E0B19BB9-57D6-4370-8ABC-11D9855EEE99}"/>
                </a:ext>
              </a:extLst>
            </p:cNvPr>
            <p:cNvSpPr>
              <a:spLocks noChangeArrowheads="1"/>
            </p:cNvSpPr>
            <p:nvPr/>
          </p:nvSpPr>
          <p:spPr bwMode="auto">
            <a:xfrm>
              <a:off x="8531297" y="5635793"/>
              <a:ext cx="497964" cy="27858"/>
            </a:xfrm>
            <a:prstGeom prst="rect">
              <a:avLst/>
            </a:prstGeom>
            <a:solidFill>
              <a:srgbClr val="5D2D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 name="Rectangle 65">
              <a:extLst>
                <a:ext uri="{FF2B5EF4-FFF2-40B4-BE49-F238E27FC236}">
                  <a16:creationId xmlns:a16="http://schemas.microsoft.com/office/drawing/2014/main" id="{869AFB01-AFC1-4355-9E7C-C4A106AFCD42}"/>
                </a:ext>
              </a:extLst>
            </p:cNvPr>
            <p:cNvSpPr>
              <a:spLocks noChangeArrowheads="1"/>
            </p:cNvSpPr>
            <p:nvPr/>
          </p:nvSpPr>
          <p:spPr bwMode="auto">
            <a:xfrm>
              <a:off x="8531297" y="5635793"/>
              <a:ext cx="497964" cy="27858"/>
            </a:xfrm>
            <a:prstGeom prst="rect">
              <a:avLst/>
            </a:prstGeom>
            <a:solidFill>
              <a:srgbClr val="5D2D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 name="Freeform 66">
              <a:extLst>
                <a:ext uri="{FF2B5EF4-FFF2-40B4-BE49-F238E27FC236}">
                  <a16:creationId xmlns:a16="http://schemas.microsoft.com/office/drawing/2014/main" id="{8B835C5D-6F40-4BEF-BEC3-847364C3EC6C}"/>
                </a:ext>
              </a:extLst>
            </p:cNvPr>
            <p:cNvSpPr>
              <a:spLocks/>
            </p:cNvSpPr>
            <p:nvPr/>
          </p:nvSpPr>
          <p:spPr bwMode="auto">
            <a:xfrm>
              <a:off x="7838326" y="2466930"/>
              <a:ext cx="261170" cy="525822"/>
            </a:xfrm>
            <a:custGeom>
              <a:avLst/>
              <a:gdLst>
                <a:gd name="T0" fmla="*/ 100 w 150"/>
                <a:gd name="T1" fmla="*/ 0 h 302"/>
                <a:gd name="T2" fmla="*/ 100 w 150"/>
                <a:gd name="T3" fmla="*/ 0 h 302"/>
                <a:gd name="T4" fmla="*/ 78 w 150"/>
                <a:gd name="T5" fmla="*/ 2 h 302"/>
                <a:gd name="T6" fmla="*/ 54 w 150"/>
                <a:gd name="T7" fmla="*/ 8 h 302"/>
                <a:gd name="T8" fmla="*/ 42 w 150"/>
                <a:gd name="T9" fmla="*/ 14 h 302"/>
                <a:gd name="T10" fmla="*/ 30 w 150"/>
                <a:gd name="T11" fmla="*/ 20 h 302"/>
                <a:gd name="T12" fmla="*/ 22 w 150"/>
                <a:gd name="T13" fmla="*/ 26 h 302"/>
                <a:gd name="T14" fmla="*/ 14 w 150"/>
                <a:gd name="T15" fmla="*/ 34 h 302"/>
                <a:gd name="T16" fmla="*/ 14 w 150"/>
                <a:gd name="T17" fmla="*/ 34 h 302"/>
                <a:gd name="T18" fmla="*/ 10 w 150"/>
                <a:gd name="T19" fmla="*/ 44 h 302"/>
                <a:gd name="T20" fmla="*/ 8 w 150"/>
                <a:gd name="T21" fmla="*/ 58 h 302"/>
                <a:gd name="T22" fmla="*/ 8 w 150"/>
                <a:gd name="T23" fmla="*/ 84 h 302"/>
                <a:gd name="T24" fmla="*/ 8 w 150"/>
                <a:gd name="T25" fmla="*/ 84 h 302"/>
                <a:gd name="T26" fmla="*/ 4 w 150"/>
                <a:gd name="T27" fmla="*/ 138 h 302"/>
                <a:gd name="T28" fmla="*/ 2 w 150"/>
                <a:gd name="T29" fmla="*/ 166 h 302"/>
                <a:gd name="T30" fmla="*/ 0 w 150"/>
                <a:gd name="T31" fmla="*/ 194 h 302"/>
                <a:gd name="T32" fmla="*/ 2 w 150"/>
                <a:gd name="T33" fmla="*/ 224 h 302"/>
                <a:gd name="T34" fmla="*/ 4 w 150"/>
                <a:gd name="T35" fmla="*/ 250 h 302"/>
                <a:gd name="T36" fmla="*/ 12 w 150"/>
                <a:gd name="T37" fmla="*/ 278 h 302"/>
                <a:gd name="T38" fmla="*/ 16 w 150"/>
                <a:gd name="T39" fmla="*/ 290 h 302"/>
                <a:gd name="T40" fmla="*/ 24 w 150"/>
                <a:gd name="T41" fmla="*/ 302 h 302"/>
                <a:gd name="T42" fmla="*/ 24 w 150"/>
                <a:gd name="T43" fmla="*/ 302 h 302"/>
                <a:gd name="T44" fmla="*/ 24 w 150"/>
                <a:gd name="T45" fmla="*/ 292 h 302"/>
                <a:gd name="T46" fmla="*/ 26 w 150"/>
                <a:gd name="T47" fmla="*/ 274 h 302"/>
                <a:gd name="T48" fmla="*/ 32 w 150"/>
                <a:gd name="T49" fmla="*/ 240 h 302"/>
                <a:gd name="T50" fmla="*/ 32 w 150"/>
                <a:gd name="T51" fmla="*/ 240 h 302"/>
                <a:gd name="T52" fmla="*/ 34 w 150"/>
                <a:gd name="T53" fmla="*/ 218 h 302"/>
                <a:gd name="T54" fmla="*/ 38 w 150"/>
                <a:gd name="T55" fmla="*/ 198 h 302"/>
                <a:gd name="T56" fmla="*/ 46 w 150"/>
                <a:gd name="T57" fmla="*/ 156 h 302"/>
                <a:gd name="T58" fmla="*/ 46 w 150"/>
                <a:gd name="T59" fmla="*/ 156 h 302"/>
                <a:gd name="T60" fmla="*/ 52 w 150"/>
                <a:gd name="T61" fmla="*/ 136 h 302"/>
                <a:gd name="T62" fmla="*/ 58 w 150"/>
                <a:gd name="T63" fmla="*/ 118 h 302"/>
                <a:gd name="T64" fmla="*/ 62 w 150"/>
                <a:gd name="T65" fmla="*/ 112 h 302"/>
                <a:gd name="T66" fmla="*/ 68 w 150"/>
                <a:gd name="T67" fmla="*/ 104 h 302"/>
                <a:gd name="T68" fmla="*/ 74 w 150"/>
                <a:gd name="T69" fmla="*/ 98 h 302"/>
                <a:gd name="T70" fmla="*/ 84 w 150"/>
                <a:gd name="T71" fmla="*/ 92 h 302"/>
                <a:gd name="T72" fmla="*/ 84 w 150"/>
                <a:gd name="T73" fmla="*/ 92 h 302"/>
                <a:gd name="T74" fmla="*/ 102 w 150"/>
                <a:gd name="T75" fmla="*/ 88 h 302"/>
                <a:gd name="T76" fmla="*/ 124 w 150"/>
                <a:gd name="T77" fmla="*/ 82 h 302"/>
                <a:gd name="T78" fmla="*/ 134 w 150"/>
                <a:gd name="T79" fmla="*/ 78 h 302"/>
                <a:gd name="T80" fmla="*/ 142 w 150"/>
                <a:gd name="T81" fmla="*/ 74 h 302"/>
                <a:gd name="T82" fmla="*/ 148 w 150"/>
                <a:gd name="T83" fmla="*/ 68 h 302"/>
                <a:gd name="T84" fmla="*/ 150 w 150"/>
                <a:gd name="T85" fmla="*/ 60 h 302"/>
                <a:gd name="T86" fmla="*/ 150 w 150"/>
                <a:gd name="T87" fmla="*/ 60 h 302"/>
                <a:gd name="T88" fmla="*/ 148 w 150"/>
                <a:gd name="T89" fmla="*/ 52 h 302"/>
                <a:gd name="T90" fmla="*/ 142 w 150"/>
                <a:gd name="T91" fmla="*/ 42 h 302"/>
                <a:gd name="T92" fmla="*/ 136 w 150"/>
                <a:gd name="T93" fmla="*/ 34 h 302"/>
                <a:gd name="T94" fmla="*/ 132 w 150"/>
                <a:gd name="T95" fmla="*/ 26 h 302"/>
                <a:gd name="T96" fmla="*/ 100 w 150"/>
                <a:gd name="T97"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0" h="302">
                  <a:moveTo>
                    <a:pt x="100" y="0"/>
                  </a:moveTo>
                  <a:lnTo>
                    <a:pt x="100" y="0"/>
                  </a:lnTo>
                  <a:lnTo>
                    <a:pt x="78" y="2"/>
                  </a:lnTo>
                  <a:lnTo>
                    <a:pt x="54" y="8"/>
                  </a:lnTo>
                  <a:lnTo>
                    <a:pt x="42" y="14"/>
                  </a:lnTo>
                  <a:lnTo>
                    <a:pt x="30" y="20"/>
                  </a:lnTo>
                  <a:lnTo>
                    <a:pt x="22" y="26"/>
                  </a:lnTo>
                  <a:lnTo>
                    <a:pt x="14" y="34"/>
                  </a:lnTo>
                  <a:lnTo>
                    <a:pt x="14" y="34"/>
                  </a:lnTo>
                  <a:lnTo>
                    <a:pt x="10" y="44"/>
                  </a:lnTo>
                  <a:lnTo>
                    <a:pt x="8" y="58"/>
                  </a:lnTo>
                  <a:lnTo>
                    <a:pt x="8" y="84"/>
                  </a:lnTo>
                  <a:lnTo>
                    <a:pt x="8" y="84"/>
                  </a:lnTo>
                  <a:lnTo>
                    <a:pt x="4" y="138"/>
                  </a:lnTo>
                  <a:lnTo>
                    <a:pt x="2" y="166"/>
                  </a:lnTo>
                  <a:lnTo>
                    <a:pt x="0" y="194"/>
                  </a:lnTo>
                  <a:lnTo>
                    <a:pt x="2" y="224"/>
                  </a:lnTo>
                  <a:lnTo>
                    <a:pt x="4" y="250"/>
                  </a:lnTo>
                  <a:lnTo>
                    <a:pt x="12" y="278"/>
                  </a:lnTo>
                  <a:lnTo>
                    <a:pt x="16" y="290"/>
                  </a:lnTo>
                  <a:lnTo>
                    <a:pt x="24" y="302"/>
                  </a:lnTo>
                  <a:lnTo>
                    <a:pt x="24" y="302"/>
                  </a:lnTo>
                  <a:lnTo>
                    <a:pt x="24" y="292"/>
                  </a:lnTo>
                  <a:lnTo>
                    <a:pt x="26" y="274"/>
                  </a:lnTo>
                  <a:lnTo>
                    <a:pt x="32" y="240"/>
                  </a:lnTo>
                  <a:lnTo>
                    <a:pt x="32" y="240"/>
                  </a:lnTo>
                  <a:lnTo>
                    <a:pt x="34" y="218"/>
                  </a:lnTo>
                  <a:lnTo>
                    <a:pt x="38" y="198"/>
                  </a:lnTo>
                  <a:lnTo>
                    <a:pt x="46" y="156"/>
                  </a:lnTo>
                  <a:lnTo>
                    <a:pt x="46" y="156"/>
                  </a:lnTo>
                  <a:lnTo>
                    <a:pt x="52" y="136"/>
                  </a:lnTo>
                  <a:lnTo>
                    <a:pt x="58" y="118"/>
                  </a:lnTo>
                  <a:lnTo>
                    <a:pt x="62" y="112"/>
                  </a:lnTo>
                  <a:lnTo>
                    <a:pt x="68" y="104"/>
                  </a:lnTo>
                  <a:lnTo>
                    <a:pt x="74" y="98"/>
                  </a:lnTo>
                  <a:lnTo>
                    <a:pt x="84" y="92"/>
                  </a:lnTo>
                  <a:lnTo>
                    <a:pt x="84" y="92"/>
                  </a:lnTo>
                  <a:lnTo>
                    <a:pt x="102" y="88"/>
                  </a:lnTo>
                  <a:lnTo>
                    <a:pt x="124" y="82"/>
                  </a:lnTo>
                  <a:lnTo>
                    <a:pt x="134" y="78"/>
                  </a:lnTo>
                  <a:lnTo>
                    <a:pt x="142" y="74"/>
                  </a:lnTo>
                  <a:lnTo>
                    <a:pt x="148" y="68"/>
                  </a:lnTo>
                  <a:lnTo>
                    <a:pt x="150" y="60"/>
                  </a:lnTo>
                  <a:lnTo>
                    <a:pt x="150" y="60"/>
                  </a:lnTo>
                  <a:lnTo>
                    <a:pt x="148" y="52"/>
                  </a:lnTo>
                  <a:lnTo>
                    <a:pt x="142" y="42"/>
                  </a:lnTo>
                  <a:lnTo>
                    <a:pt x="136" y="34"/>
                  </a:lnTo>
                  <a:lnTo>
                    <a:pt x="132" y="26"/>
                  </a:lnTo>
                  <a:lnTo>
                    <a:pt x="100" y="0"/>
                  </a:lnTo>
                  <a:close/>
                </a:path>
              </a:pathLst>
            </a:custGeom>
            <a:solidFill>
              <a:srgbClr val="4E3115"/>
            </a:solidFill>
            <a:ln>
              <a:noFill/>
            </a:ln>
          </p:spPr>
          <p:txBody>
            <a:bodyPr vert="horz" wrap="square" lIns="91440" tIns="45720" rIns="91440" bIns="45720" numCol="1" anchor="t" anchorCtr="0" compatLnSpc="1">
              <a:prstTxWarp prst="textNoShape">
                <a:avLst/>
              </a:prstTxWarp>
            </a:bodyPr>
            <a:lstStyle/>
            <a:p>
              <a:endParaRPr lang="en-AU"/>
            </a:p>
          </p:txBody>
        </p:sp>
        <p:sp>
          <p:nvSpPr>
            <p:cNvPr id="62" name="Freeform 68">
              <a:extLst>
                <a:ext uri="{FF2B5EF4-FFF2-40B4-BE49-F238E27FC236}">
                  <a16:creationId xmlns:a16="http://schemas.microsoft.com/office/drawing/2014/main" id="{B5D008D0-6C54-47AE-BB49-F8CBAB85216C}"/>
                </a:ext>
              </a:extLst>
            </p:cNvPr>
            <p:cNvSpPr>
              <a:spLocks/>
            </p:cNvSpPr>
            <p:nvPr/>
          </p:nvSpPr>
          <p:spPr bwMode="auto">
            <a:xfrm>
              <a:off x="7873149" y="2550505"/>
              <a:ext cx="222865" cy="417872"/>
            </a:xfrm>
            <a:custGeom>
              <a:avLst/>
              <a:gdLst>
                <a:gd name="T0" fmla="*/ 128 w 128"/>
                <a:gd name="T1" fmla="*/ 20 h 240"/>
                <a:gd name="T2" fmla="*/ 128 w 128"/>
                <a:gd name="T3" fmla="*/ 20 h 240"/>
                <a:gd name="T4" fmla="*/ 116 w 128"/>
                <a:gd name="T5" fmla="*/ 6 h 240"/>
                <a:gd name="T6" fmla="*/ 108 w 128"/>
                <a:gd name="T7" fmla="*/ 2 h 240"/>
                <a:gd name="T8" fmla="*/ 102 w 128"/>
                <a:gd name="T9" fmla="*/ 0 h 240"/>
                <a:gd name="T10" fmla="*/ 102 w 128"/>
                <a:gd name="T11" fmla="*/ 0 h 240"/>
                <a:gd name="T12" fmla="*/ 94 w 128"/>
                <a:gd name="T13" fmla="*/ 2 h 240"/>
                <a:gd name="T14" fmla="*/ 86 w 128"/>
                <a:gd name="T15" fmla="*/ 6 h 240"/>
                <a:gd name="T16" fmla="*/ 72 w 128"/>
                <a:gd name="T17" fmla="*/ 16 h 240"/>
                <a:gd name="T18" fmla="*/ 72 w 128"/>
                <a:gd name="T19" fmla="*/ 16 h 240"/>
                <a:gd name="T20" fmla="*/ 52 w 128"/>
                <a:gd name="T21" fmla="*/ 24 h 240"/>
                <a:gd name="T22" fmla="*/ 36 w 128"/>
                <a:gd name="T23" fmla="*/ 32 h 240"/>
                <a:gd name="T24" fmla="*/ 28 w 128"/>
                <a:gd name="T25" fmla="*/ 36 h 240"/>
                <a:gd name="T26" fmla="*/ 20 w 128"/>
                <a:gd name="T27" fmla="*/ 42 h 240"/>
                <a:gd name="T28" fmla="*/ 14 w 128"/>
                <a:gd name="T29" fmla="*/ 50 h 240"/>
                <a:gd name="T30" fmla="*/ 10 w 128"/>
                <a:gd name="T31" fmla="*/ 60 h 240"/>
                <a:gd name="T32" fmla="*/ 10 w 128"/>
                <a:gd name="T33" fmla="*/ 60 h 240"/>
                <a:gd name="T34" fmla="*/ 6 w 128"/>
                <a:gd name="T35" fmla="*/ 80 h 240"/>
                <a:gd name="T36" fmla="*/ 2 w 128"/>
                <a:gd name="T37" fmla="*/ 100 h 240"/>
                <a:gd name="T38" fmla="*/ 2 w 128"/>
                <a:gd name="T39" fmla="*/ 144 h 240"/>
                <a:gd name="T40" fmla="*/ 2 w 128"/>
                <a:gd name="T41" fmla="*/ 144 h 240"/>
                <a:gd name="T42" fmla="*/ 0 w 128"/>
                <a:gd name="T43" fmla="*/ 192 h 240"/>
                <a:gd name="T44" fmla="*/ 0 w 128"/>
                <a:gd name="T45" fmla="*/ 218 h 240"/>
                <a:gd name="T46" fmla="*/ 2 w 128"/>
                <a:gd name="T47" fmla="*/ 230 h 240"/>
                <a:gd name="T48" fmla="*/ 4 w 128"/>
                <a:gd name="T49" fmla="*/ 240 h 240"/>
                <a:gd name="T50" fmla="*/ 4 w 128"/>
                <a:gd name="T51" fmla="*/ 240 h 240"/>
                <a:gd name="T52" fmla="*/ 12 w 128"/>
                <a:gd name="T53" fmla="*/ 192 h 240"/>
                <a:gd name="T54" fmla="*/ 12 w 128"/>
                <a:gd name="T55" fmla="*/ 192 h 240"/>
                <a:gd name="T56" fmla="*/ 14 w 128"/>
                <a:gd name="T57" fmla="*/ 170 h 240"/>
                <a:gd name="T58" fmla="*/ 18 w 128"/>
                <a:gd name="T59" fmla="*/ 150 h 240"/>
                <a:gd name="T60" fmla="*/ 26 w 128"/>
                <a:gd name="T61" fmla="*/ 108 h 240"/>
                <a:gd name="T62" fmla="*/ 26 w 128"/>
                <a:gd name="T63" fmla="*/ 108 h 240"/>
                <a:gd name="T64" fmla="*/ 32 w 128"/>
                <a:gd name="T65" fmla="*/ 88 h 240"/>
                <a:gd name="T66" fmla="*/ 38 w 128"/>
                <a:gd name="T67" fmla="*/ 70 h 240"/>
                <a:gd name="T68" fmla="*/ 42 w 128"/>
                <a:gd name="T69" fmla="*/ 64 h 240"/>
                <a:gd name="T70" fmla="*/ 48 w 128"/>
                <a:gd name="T71" fmla="*/ 56 h 240"/>
                <a:gd name="T72" fmla="*/ 54 w 128"/>
                <a:gd name="T73" fmla="*/ 50 h 240"/>
                <a:gd name="T74" fmla="*/ 64 w 128"/>
                <a:gd name="T75" fmla="*/ 44 h 240"/>
                <a:gd name="T76" fmla="*/ 64 w 128"/>
                <a:gd name="T77" fmla="*/ 44 h 240"/>
                <a:gd name="T78" fmla="*/ 80 w 128"/>
                <a:gd name="T79" fmla="*/ 40 h 240"/>
                <a:gd name="T80" fmla="*/ 98 w 128"/>
                <a:gd name="T81" fmla="*/ 36 h 240"/>
                <a:gd name="T82" fmla="*/ 116 w 128"/>
                <a:gd name="T83" fmla="*/ 30 h 240"/>
                <a:gd name="T84" fmla="*/ 122 w 128"/>
                <a:gd name="T85" fmla="*/ 26 h 240"/>
                <a:gd name="T86" fmla="*/ 128 w 128"/>
                <a:gd name="T87" fmla="*/ 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240">
                  <a:moveTo>
                    <a:pt x="128" y="20"/>
                  </a:moveTo>
                  <a:lnTo>
                    <a:pt x="128" y="20"/>
                  </a:lnTo>
                  <a:lnTo>
                    <a:pt x="116" y="6"/>
                  </a:lnTo>
                  <a:lnTo>
                    <a:pt x="108" y="2"/>
                  </a:lnTo>
                  <a:lnTo>
                    <a:pt x="102" y="0"/>
                  </a:lnTo>
                  <a:lnTo>
                    <a:pt x="102" y="0"/>
                  </a:lnTo>
                  <a:lnTo>
                    <a:pt x="94" y="2"/>
                  </a:lnTo>
                  <a:lnTo>
                    <a:pt x="86" y="6"/>
                  </a:lnTo>
                  <a:lnTo>
                    <a:pt x="72" y="16"/>
                  </a:lnTo>
                  <a:lnTo>
                    <a:pt x="72" y="16"/>
                  </a:lnTo>
                  <a:lnTo>
                    <a:pt x="52" y="24"/>
                  </a:lnTo>
                  <a:lnTo>
                    <a:pt x="36" y="32"/>
                  </a:lnTo>
                  <a:lnTo>
                    <a:pt x="28" y="36"/>
                  </a:lnTo>
                  <a:lnTo>
                    <a:pt x="20" y="42"/>
                  </a:lnTo>
                  <a:lnTo>
                    <a:pt x="14" y="50"/>
                  </a:lnTo>
                  <a:lnTo>
                    <a:pt x="10" y="60"/>
                  </a:lnTo>
                  <a:lnTo>
                    <a:pt x="10" y="60"/>
                  </a:lnTo>
                  <a:lnTo>
                    <a:pt x="6" y="80"/>
                  </a:lnTo>
                  <a:lnTo>
                    <a:pt x="2" y="100"/>
                  </a:lnTo>
                  <a:lnTo>
                    <a:pt x="2" y="144"/>
                  </a:lnTo>
                  <a:lnTo>
                    <a:pt x="2" y="144"/>
                  </a:lnTo>
                  <a:lnTo>
                    <a:pt x="0" y="192"/>
                  </a:lnTo>
                  <a:lnTo>
                    <a:pt x="0" y="218"/>
                  </a:lnTo>
                  <a:lnTo>
                    <a:pt x="2" y="230"/>
                  </a:lnTo>
                  <a:lnTo>
                    <a:pt x="4" y="240"/>
                  </a:lnTo>
                  <a:lnTo>
                    <a:pt x="4" y="240"/>
                  </a:lnTo>
                  <a:lnTo>
                    <a:pt x="12" y="192"/>
                  </a:lnTo>
                  <a:lnTo>
                    <a:pt x="12" y="192"/>
                  </a:lnTo>
                  <a:lnTo>
                    <a:pt x="14" y="170"/>
                  </a:lnTo>
                  <a:lnTo>
                    <a:pt x="18" y="150"/>
                  </a:lnTo>
                  <a:lnTo>
                    <a:pt x="26" y="108"/>
                  </a:lnTo>
                  <a:lnTo>
                    <a:pt x="26" y="108"/>
                  </a:lnTo>
                  <a:lnTo>
                    <a:pt x="32" y="88"/>
                  </a:lnTo>
                  <a:lnTo>
                    <a:pt x="38" y="70"/>
                  </a:lnTo>
                  <a:lnTo>
                    <a:pt x="42" y="64"/>
                  </a:lnTo>
                  <a:lnTo>
                    <a:pt x="48" y="56"/>
                  </a:lnTo>
                  <a:lnTo>
                    <a:pt x="54" y="50"/>
                  </a:lnTo>
                  <a:lnTo>
                    <a:pt x="64" y="44"/>
                  </a:lnTo>
                  <a:lnTo>
                    <a:pt x="64" y="44"/>
                  </a:lnTo>
                  <a:lnTo>
                    <a:pt x="80" y="40"/>
                  </a:lnTo>
                  <a:lnTo>
                    <a:pt x="98" y="36"/>
                  </a:lnTo>
                  <a:lnTo>
                    <a:pt x="116" y="30"/>
                  </a:lnTo>
                  <a:lnTo>
                    <a:pt x="122" y="26"/>
                  </a:lnTo>
                  <a:lnTo>
                    <a:pt x="128" y="20"/>
                  </a:lnTo>
                  <a:close/>
                </a:path>
              </a:pathLst>
            </a:custGeom>
            <a:solidFill>
              <a:srgbClr val="CB8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3" name="Freeform 69">
              <a:extLst>
                <a:ext uri="{FF2B5EF4-FFF2-40B4-BE49-F238E27FC236}">
                  <a16:creationId xmlns:a16="http://schemas.microsoft.com/office/drawing/2014/main" id="{D89E981B-954D-4E42-A409-781C1D6CD3CE}"/>
                </a:ext>
              </a:extLst>
            </p:cNvPr>
            <p:cNvSpPr>
              <a:spLocks/>
            </p:cNvSpPr>
            <p:nvPr/>
          </p:nvSpPr>
          <p:spPr bwMode="auto">
            <a:xfrm>
              <a:off x="7873149" y="2550505"/>
              <a:ext cx="222865" cy="417872"/>
            </a:xfrm>
            <a:custGeom>
              <a:avLst/>
              <a:gdLst>
                <a:gd name="T0" fmla="*/ 128 w 128"/>
                <a:gd name="T1" fmla="*/ 20 h 240"/>
                <a:gd name="T2" fmla="*/ 128 w 128"/>
                <a:gd name="T3" fmla="*/ 20 h 240"/>
                <a:gd name="T4" fmla="*/ 116 w 128"/>
                <a:gd name="T5" fmla="*/ 6 h 240"/>
                <a:gd name="T6" fmla="*/ 108 w 128"/>
                <a:gd name="T7" fmla="*/ 2 h 240"/>
                <a:gd name="T8" fmla="*/ 102 w 128"/>
                <a:gd name="T9" fmla="*/ 0 h 240"/>
                <a:gd name="T10" fmla="*/ 102 w 128"/>
                <a:gd name="T11" fmla="*/ 0 h 240"/>
                <a:gd name="T12" fmla="*/ 94 w 128"/>
                <a:gd name="T13" fmla="*/ 2 h 240"/>
                <a:gd name="T14" fmla="*/ 86 w 128"/>
                <a:gd name="T15" fmla="*/ 6 h 240"/>
                <a:gd name="T16" fmla="*/ 72 w 128"/>
                <a:gd name="T17" fmla="*/ 16 h 240"/>
                <a:gd name="T18" fmla="*/ 72 w 128"/>
                <a:gd name="T19" fmla="*/ 16 h 240"/>
                <a:gd name="T20" fmla="*/ 52 w 128"/>
                <a:gd name="T21" fmla="*/ 24 h 240"/>
                <a:gd name="T22" fmla="*/ 36 w 128"/>
                <a:gd name="T23" fmla="*/ 32 h 240"/>
                <a:gd name="T24" fmla="*/ 28 w 128"/>
                <a:gd name="T25" fmla="*/ 36 h 240"/>
                <a:gd name="T26" fmla="*/ 20 w 128"/>
                <a:gd name="T27" fmla="*/ 42 h 240"/>
                <a:gd name="T28" fmla="*/ 14 w 128"/>
                <a:gd name="T29" fmla="*/ 50 h 240"/>
                <a:gd name="T30" fmla="*/ 10 w 128"/>
                <a:gd name="T31" fmla="*/ 60 h 240"/>
                <a:gd name="T32" fmla="*/ 10 w 128"/>
                <a:gd name="T33" fmla="*/ 60 h 240"/>
                <a:gd name="T34" fmla="*/ 6 w 128"/>
                <a:gd name="T35" fmla="*/ 80 h 240"/>
                <a:gd name="T36" fmla="*/ 2 w 128"/>
                <a:gd name="T37" fmla="*/ 100 h 240"/>
                <a:gd name="T38" fmla="*/ 2 w 128"/>
                <a:gd name="T39" fmla="*/ 144 h 240"/>
                <a:gd name="T40" fmla="*/ 2 w 128"/>
                <a:gd name="T41" fmla="*/ 144 h 240"/>
                <a:gd name="T42" fmla="*/ 0 w 128"/>
                <a:gd name="T43" fmla="*/ 192 h 240"/>
                <a:gd name="T44" fmla="*/ 0 w 128"/>
                <a:gd name="T45" fmla="*/ 218 h 240"/>
                <a:gd name="T46" fmla="*/ 2 w 128"/>
                <a:gd name="T47" fmla="*/ 230 h 240"/>
                <a:gd name="T48" fmla="*/ 4 w 128"/>
                <a:gd name="T49" fmla="*/ 240 h 240"/>
                <a:gd name="T50" fmla="*/ 4 w 128"/>
                <a:gd name="T51" fmla="*/ 240 h 240"/>
                <a:gd name="T52" fmla="*/ 12 w 128"/>
                <a:gd name="T53" fmla="*/ 192 h 240"/>
                <a:gd name="T54" fmla="*/ 12 w 128"/>
                <a:gd name="T55" fmla="*/ 192 h 240"/>
                <a:gd name="T56" fmla="*/ 14 w 128"/>
                <a:gd name="T57" fmla="*/ 170 h 240"/>
                <a:gd name="T58" fmla="*/ 18 w 128"/>
                <a:gd name="T59" fmla="*/ 150 h 240"/>
                <a:gd name="T60" fmla="*/ 26 w 128"/>
                <a:gd name="T61" fmla="*/ 108 h 240"/>
                <a:gd name="T62" fmla="*/ 26 w 128"/>
                <a:gd name="T63" fmla="*/ 108 h 240"/>
                <a:gd name="T64" fmla="*/ 32 w 128"/>
                <a:gd name="T65" fmla="*/ 88 h 240"/>
                <a:gd name="T66" fmla="*/ 38 w 128"/>
                <a:gd name="T67" fmla="*/ 70 h 240"/>
                <a:gd name="T68" fmla="*/ 42 w 128"/>
                <a:gd name="T69" fmla="*/ 64 h 240"/>
                <a:gd name="T70" fmla="*/ 48 w 128"/>
                <a:gd name="T71" fmla="*/ 56 h 240"/>
                <a:gd name="T72" fmla="*/ 54 w 128"/>
                <a:gd name="T73" fmla="*/ 50 h 240"/>
                <a:gd name="T74" fmla="*/ 64 w 128"/>
                <a:gd name="T75" fmla="*/ 44 h 240"/>
                <a:gd name="T76" fmla="*/ 64 w 128"/>
                <a:gd name="T77" fmla="*/ 44 h 240"/>
                <a:gd name="T78" fmla="*/ 80 w 128"/>
                <a:gd name="T79" fmla="*/ 40 h 240"/>
                <a:gd name="T80" fmla="*/ 98 w 128"/>
                <a:gd name="T81" fmla="*/ 36 h 240"/>
                <a:gd name="T82" fmla="*/ 116 w 128"/>
                <a:gd name="T83" fmla="*/ 30 h 240"/>
                <a:gd name="T84" fmla="*/ 122 w 128"/>
                <a:gd name="T85" fmla="*/ 26 h 240"/>
                <a:gd name="T86" fmla="*/ 128 w 128"/>
                <a:gd name="T87" fmla="*/ 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240">
                  <a:moveTo>
                    <a:pt x="128" y="20"/>
                  </a:moveTo>
                  <a:lnTo>
                    <a:pt x="128" y="20"/>
                  </a:lnTo>
                  <a:lnTo>
                    <a:pt x="116" y="6"/>
                  </a:lnTo>
                  <a:lnTo>
                    <a:pt x="108" y="2"/>
                  </a:lnTo>
                  <a:lnTo>
                    <a:pt x="102" y="0"/>
                  </a:lnTo>
                  <a:lnTo>
                    <a:pt x="102" y="0"/>
                  </a:lnTo>
                  <a:lnTo>
                    <a:pt x="94" y="2"/>
                  </a:lnTo>
                  <a:lnTo>
                    <a:pt x="86" y="6"/>
                  </a:lnTo>
                  <a:lnTo>
                    <a:pt x="72" y="16"/>
                  </a:lnTo>
                  <a:lnTo>
                    <a:pt x="72" y="16"/>
                  </a:lnTo>
                  <a:lnTo>
                    <a:pt x="52" y="24"/>
                  </a:lnTo>
                  <a:lnTo>
                    <a:pt x="36" y="32"/>
                  </a:lnTo>
                  <a:lnTo>
                    <a:pt x="28" y="36"/>
                  </a:lnTo>
                  <a:lnTo>
                    <a:pt x="20" y="42"/>
                  </a:lnTo>
                  <a:lnTo>
                    <a:pt x="14" y="50"/>
                  </a:lnTo>
                  <a:lnTo>
                    <a:pt x="10" y="60"/>
                  </a:lnTo>
                  <a:lnTo>
                    <a:pt x="10" y="60"/>
                  </a:lnTo>
                  <a:lnTo>
                    <a:pt x="6" y="80"/>
                  </a:lnTo>
                  <a:lnTo>
                    <a:pt x="2" y="100"/>
                  </a:lnTo>
                  <a:lnTo>
                    <a:pt x="2" y="144"/>
                  </a:lnTo>
                  <a:lnTo>
                    <a:pt x="2" y="144"/>
                  </a:lnTo>
                  <a:lnTo>
                    <a:pt x="0" y="192"/>
                  </a:lnTo>
                  <a:lnTo>
                    <a:pt x="0" y="218"/>
                  </a:lnTo>
                  <a:lnTo>
                    <a:pt x="2" y="230"/>
                  </a:lnTo>
                  <a:lnTo>
                    <a:pt x="4" y="240"/>
                  </a:lnTo>
                  <a:lnTo>
                    <a:pt x="4" y="240"/>
                  </a:lnTo>
                  <a:lnTo>
                    <a:pt x="12" y="192"/>
                  </a:lnTo>
                  <a:lnTo>
                    <a:pt x="12" y="192"/>
                  </a:lnTo>
                  <a:lnTo>
                    <a:pt x="14" y="170"/>
                  </a:lnTo>
                  <a:lnTo>
                    <a:pt x="18" y="150"/>
                  </a:lnTo>
                  <a:lnTo>
                    <a:pt x="26" y="108"/>
                  </a:lnTo>
                  <a:lnTo>
                    <a:pt x="26" y="108"/>
                  </a:lnTo>
                  <a:lnTo>
                    <a:pt x="32" y="88"/>
                  </a:lnTo>
                  <a:lnTo>
                    <a:pt x="38" y="70"/>
                  </a:lnTo>
                  <a:lnTo>
                    <a:pt x="42" y="64"/>
                  </a:lnTo>
                  <a:lnTo>
                    <a:pt x="48" y="56"/>
                  </a:lnTo>
                  <a:lnTo>
                    <a:pt x="54" y="50"/>
                  </a:lnTo>
                  <a:lnTo>
                    <a:pt x="64" y="44"/>
                  </a:lnTo>
                  <a:lnTo>
                    <a:pt x="64" y="44"/>
                  </a:lnTo>
                  <a:lnTo>
                    <a:pt x="80" y="40"/>
                  </a:lnTo>
                  <a:lnTo>
                    <a:pt x="98" y="36"/>
                  </a:lnTo>
                  <a:lnTo>
                    <a:pt x="116" y="30"/>
                  </a:lnTo>
                  <a:lnTo>
                    <a:pt x="122" y="26"/>
                  </a:lnTo>
                  <a:lnTo>
                    <a:pt x="128"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4" name="Freeform 70">
              <a:extLst>
                <a:ext uri="{FF2B5EF4-FFF2-40B4-BE49-F238E27FC236}">
                  <a16:creationId xmlns:a16="http://schemas.microsoft.com/office/drawing/2014/main" id="{DDBE061F-ACE9-4384-A057-AE35536598C6}"/>
                </a:ext>
              </a:extLst>
            </p:cNvPr>
            <p:cNvSpPr>
              <a:spLocks/>
            </p:cNvSpPr>
            <p:nvPr/>
          </p:nvSpPr>
          <p:spPr bwMode="auto">
            <a:xfrm>
              <a:off x="7873149" y="2550505"/>
              <a:ext cx="222865" cy="417872"/>
            </a:xfrm>
            <a:custGeom>
              <a:avLst/>
              <a:gdLst>
                <a:gd name="T0" fmla="*/ 128 w 128"/>
                <a:gd name="T1" fmla="*/ 20 h 240"/>
                <a:gd name="T2" fmla="*/ 128 w 128"/>
                <a:gd name="T3" fmla="*/ 20 h 240"/>
                <a:gd name="T4" fmla="*/ 116 w 128"/>
                <a:gd name="T5" fmla="*/ 6 h 240"/>
                <a:gd name="T6" fmla="*/ 108 w 128"/>
                <a:gd name="T7" fmla="*/ 2 h 240"/>
                <a:gd name="T8" fmla="*/ 102 w 128"/>
                <a:gd name="T9" fmla="*/ 0 h 240"/>
                <a:gd name="T10" fmla="*/ 102 w 128"/>
                <a:gd name="T11" fmla="*/ 0 h 240"/>
                <a:gd name="T12" fmla="*/ 94 w 128"/>
                <a:gd name="T13" fmla="*/ 2 h 240"/>
                <a:gd name="T14" fmla="*/ 86 w 128"/>
                <a:gd name="T15" fmla="*/ 6 h 240"/>
                <a:gd name="T16" fmla="*/ 72 w 128"/>
                <a:gd name="T17" fmla="*/ 16 h 240"/>
                <a:gd name="T18" fmla="*/ 72 w 128"/>
                <a:gd name="T19" fmla="*/ 16 h 240"/>
                <a:gd name="T20" fmla="*/ 52 w 128"/>
                <a:gd name="T21" fmla="*/ 24 h 240"/>
                <a:gd name="T22" fmla="*/ 36 w 128"/>
                <a:gd name="T23" fmla="*/ 32 h 240"/>
                <a:gd name="T24" fmla="*/ 28 w 128"/>
                <a:gd name="T25" fmla="*/ 36 h 240"/>
                <a:gd name="T26" fmla="*/ 20 w 128"/>
                <a:gd name="T27" fmla="*/ 42 h 240"/>
                <a:gd name="T28" fmla="*/ 14 w 128"/>
                <a:gd name="T29" fmla="*/ 50 h 240"/>
                <a:gd name="T30" fmla="*/ 10 w 128"/>
                <a:gd name="T31" fmla="*/ 60 h 240"/>
                <a:gd name="T32" fmla="*/ 10 w 128"/>
                <a:gd name="T33" fmla="*/ 60 h 240"/>
                <a:gd name="T34" fmla="*/ 6 w 128"/>
                <a:gd name="T35" fmla="*/ 80 h 240"/>
                <a:gd name="T36" fmla="*/ 2 w 128"/>
                <a:gd name="T37" fmla="*/ 100 h 240"/>
                <a:gd name="T38" fmla="*/ 2 w 128"/>
                <a:gd name="T39" fmla="*/ 144 h 240"/>
                <a:gd name="T40" fmla="*/ 2 w 128"/>
                <a:gd name="T41" fmla="*/ 144 h 240"/>
                <a:gd name="T42" fmla="*/ 0 w 128"/>
                <a:gd name="T43" fmla="*/ 192 h 240"/>
                <a:gd name="T44" fmla="*/ 0 w 128"/>
                <a:gd name="T45" fmla="*/ 218 h 240"/>
                <a:gd name="T46" fmla="*/ 2 w 128"/>
                <a:gd name="T47" fmla="*/ 230 h 240"/>
                <a:gd name="T48" fmla="*/ 4 w 128"/>
                <a:gd name="T49" fmla="*/ 240 h 240"/>
                <a:gd name="T50" fmla="*/ 4 w 128"/>
                <a:gd name="T51" fmla="*/ 240 h 240"/>
                <a:gd name="T52" fmla="*/ 12 w 128"/>
                <a:gd name="T53" fmla="*/ 192 h 240"/>
                <a:gd name="T54" fmla="*/ 12 w 128"/>
                <a:gd name="T55" fmla="*/ 192 h 240"/>
                <a:gd name="T56" fmla="*/ 14 w 128"/>
                <a:gd name="T57" fmla="*/ 170 h 240"/>
                <a:gd name="T58" fmla="*/ 18 w 128"/>
                <a:gd name="T59" fmla="*/ 150 h 240"/>
                <a:gd name="T60" fmla="*/ 26 w 128"/>
                <a:gd name="T61" fmla="*/ 108 h 240"/>
                <a:gd name="T62" fmla="*/ 26 w 128"/>
                <a:gd name="T63" fmla="*/ 108 h 240"/>
                <a:gd name="T64" fmla="*/ 32 w 128"/>
                <a:gd name="T65" fmla="*/ 88 h 240"/>
                <a:gd name="T66" fmla="*/ 38 w 128"/>
                <a:gd name="T67" fmla="*/ 70 h 240"/>
                <a:gd name="T68" fmla="*/ 42 w 128"/>
                <a:gd name="T69" fmla="*/ 64 h 240"/>
                <a:gd name="T70" fmla="*/ 48 w 128"/>
                <a:gd name="T71" fmla="*/ 56 h 240"/>
                <a:gd name="T72" fmla="*/ 54 w 128"/>
                <a:gd name="T73" fmla="*/ 50 h 240"/>
                <a:gd name="T74" fmla="*/ 64 w 128"/>
                <a:gd name="T75" fmla="*/ 44 h 240"/>
                <a:gd name="T76" fmla="*/ 64 w 128"/>
                <a:gd name="T77" fmla="*/ 44 h 240"/>
                <a:gd name="T78" fmla="*/ 80 w 128"/>
                <a:gd name="T79" fmla="*/ 40 h 240"/>
                <a:gd name="T80" fmla="*/ 98 w 128"/>
                <a:gd name="T81" fmla="*/ 36 h 240"/>
                <a:gd name="T82" fmla="*/ 116 w 128"/>
                <a:gd name="T83" fmla="*/ 30 h 240"/>
                <a:gd name="T84" fmla="*/ 122 w 128"/>
                <a:gd name="T85" fmla="*/ 26 h 240"/>
                <a:gd name="T86" fmla="*/ 128 w 128"/>
                <a:gd name="T87" fmla="*/ 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240">
                  <a:moveTo>
                    <a:pt x="128" y="20"/>
                  </a:moveTo>
                  <a:lnTo>
                    <a:pt x="128" y="20"/>
                  </a:lnTo>
                  <a:lnTo>
                    <a:pt x="116" y="6"/>
                  </a:lnTo>
                  <a:lnTo>
                    <a:pt x="108" y="2"/>
                  </a:lnTo>
                  <a:lnTo>
                    <a:pt x="102" y="0"/>
                  </a:lnTo>
                  <a:lnTo>
                    <a:pt x="102" y="0"/>
                  </a:lnTo>
                  <a:lnTo>
                    <a:pt x="94" y="2"/>
                  </a:lnTo>
                  <a:lnTo>
                    <a:pt x="86" y="6"/>
                  </a:lnTo>
                  <a:lnTo>
                    <a:pt x="72" y="16"/>
                  </a:lnTo>
                  <a:lnTo>
                    <a:pt x="72" y="16"/>
                  </a:lnTo>
                  <a:lnTo>
                    <a:pt x="52" y="24"/>
                  </a:lnTo>
                  <a:lnTo>
                    <a:pt x="36" y="32"/>
                  </a:lnTo>
                  <a:lnTo>
                    <a:pt x="28" y="36"/>
                  </a:lnTo>
                  <a:lnTo>
                    <a:pt x="20" y="42"/>
                  </a:lnTo>
                  <a:lnTo>
                    <a:pt x="14" y="50"/>
                  </a:lnTo>
                  <a:lnTo>
                    <a:pt x="10" y="60"/>
                  </a:lnTo>
                  <a:lnTo>
                    <a:pt x="10" y="60"/>
                  </a:lnTo>
                  <a:lnTo>
                    <a:pt x="6" y="80"/>
                  </a:lnTo>
                  <a:lnTo>
                    <a:pt x="2" y="100"/>
                  </a:lnTo>
                  <a:lnTo>
                    <a:pt x="2" y="144"/>
                  </a:lnTo>
                  <a:lnTo>
                    <a:pt x="2" y="144"/>
                  </a:lnTo>
                  <a:lnTo>
                    <a:pt x="0" y="192"/>
                  </a:lnTo>
                  <a:lnTo>
                    <a:pt x="0" y="218"/>
                  </a:lnTo>
                  <a:lnTo>
                    <a:pt x="2" y="230"/>
                  </a:lnTo>
                  <a:lnTo>
                    <a:pt x="4" y="240"/>
                  </a:lnTo>
                  <a:lnTo>
                    <a:pt x="4" y="240"/>
                  </a:lnTo>
                  <a:lnTo>
                    <a:pt x="12" y="192"/>
                  </a:lnTo>
                  <a:lnTo>
                    <a:pt x="12" y="192"/>
                  </a:lnTo>
                  <a:lnTo>
                    <a:pt x="14" y="170"/>
                  </a:lnTo>
                  <a:lnTo>
                    <a:pt x="18" y="150"/>
                  </a:lnTo>
                  <a:lnTo>
                    <a:pt x="26" y="108"/>
                  </a:lnTo>
                  <a:lnTo>
                    <a:pt x="26" y="108"/>
                  </a:lnTo>
                  <a:lnTo>
                    <a:pt x="32" y="88"/>
                  </a:lnTo>
                  <a:lnTo>
                    <a:pt x="38" y="70"/>
                  </a:lnTo>
                  <a:lnTo>
                    <a:pt x="42" y="64"/>
                  </a:lnTo>
                  <a:lnTo>
                    <a:pt x="48" y="56"/>
                  </a:lnTo>
                  <a:lnTo>
                    <a:pt x="54" y="50"/>
                  </a:lnTo>
                  <a:lnTo>
                    <a:pt x="64" y="44"/>
                  </a:lnTo>
                  <a:lnTo>
                    <a:pt x="64" y="44"/>
                  </a:lnTo>
                  <a:lnTo>
                    <a:pt x="80" y="40"/>
                  </a:lnTo>
                  <a:lnTo>
                    <a:pt x="98" y="36"/>
                  </a:lnTo>
                  <a:lnTo>
                    <a:pt x="116" y="30"/>
                  </a:lnTo>
                  <a:lnTo>
                    <a:pt x="122" y="26"/>
                  </a:lnTo>
                  <a:lnTo>
                    <a:pt x="128" y="20"/>
                  </a:lnTo>
                  <a:close/>
                </a:path>
              </a:pathLst>
            </a:custGeom>
            <a:solidFill>
              <a:srgbClr val="CB8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5" name="Freeform 71">
              <a:extLst>
                <a:ext uri="{FF2B5EF4-FFF2-40B4-BE49-F238E27FC236}">
                  <a16:creationId xmlns:a16="http://schemas.microsoft.com/office/drawing/2014/main" id="{7B8C56F5-5948-43E7-84FB-6BBD5A7BCB39}"/>
                </a:ext>
              </a:extLst>
            </p:cNvPr>
            <p:cNvSpPr>
              <a:spLocks/>
            </p:cNvSpPr>
            <p:nvPr/>
          </p:nvSpPr>
          <p:spPr bwMode="auto">
            <a:xfrm>
              <a:off x="7873149" y="2550505"/>
              <a:ext cx="222865" cy="417872"/>
            </a:xfrm>
            <a:custGeom>
              <a:avLst/>
              <a:gdLst>
                <a:gd name="T0" fmla="*/ 128 w 128"/>
                <a:gd name="T1" fmla="*/ 20 h 240"/>
                <a:gd name="T2" fmla="*/ 128 w 128"/>
                <a:gd name="T3" fmla="*/ 20 h 240"/>
                <a:gd name="T4" fmla="*/ 116 w 128"/>
                <a:gd name="T5" fmla="*/ 6 h 240"/>
                <a:gd name="T6" fmla="*/ 108 w 128"/>
                <a:gd name="T7" fmla="*/ 2 h 240"/>
                <a:gd name="T8" fmla="*/ 102 w 128"/>
                <a:gd name="T9" fmla="*/ 0 h 240"/>
                <a:gd name="T10" fmla="*/ 102 w 128"/>
                <a:gd name="T11" fmla="*/ 0 h 240"/>
                <a:gd name="T12" fmla="*/ 94 w 128"/>
                <a:gd name="T13" fmla="*/ 2 h 240"/>
                <a:gd name="T14" fmla="*/ 86 w 128"/>
                <a:gd name="T15" fmla="*/ 6 h 240"/>
                <a:gd name="T16" fmla="*/ 72 w 128"/>
                <a:gd name="T17" fmla="*/ 16 h 240"/>
                <a:gd name="T18" fmla="*/ 72 w 128"/>
                <a:gd name="T19" fmla="*/ 16 h 240"/>
                <a:gd name="T20" fmla="*/ 52 w 128"/>
                <a:gd name="T21" fmla="*/ 24 h 240"/>
                <a:gd name="T22" fmla="*/ 36 w 128"/>
                <a:gd name="T23" fmla="*/ 32 h 240"/>
                <a:gd name="T24" fmla="*/ 28 w 128"/>
                <a:gd name="T25" fmla="*/ 36 h 240"/>
                <a:gd name="T26" fmla="*/ 20 w 128"/>
                <a:gd name="T27" fmla="*/ 42 h 240"/>
                <a:gd name="T28" fmla="*/ 14 w 128"/>
                <a:gd name="T29" fmla="*/ 50 h 240"/>
                <a:gd name="T30" fmla="*/ 10 w 128"/>
                <a:gd name="T31" fmla="*/ 60 h 240"/>
                <a:gd name="T32" fmla="*/ 10 w 128"/>
                <a:gd name="T33" fmla="*/ 60 h 240"/>
                <a:gd name="T34" fmla="*/ 6 w 128"/>
                <a:gd name="T35" fmla="*/ 80 h 240"/>
                <a:gd name="T36" fmla="*/ 2 w 128"/>
                <a:gd name="T37" fmla="*/ 100 h 240"/>
                <a:gd name="T38" fmla="*/ 2 w 128"/>
                <a:gd name="T39" fmla="*/ 144 h 240"/>
                <a:gd name="T40" fmla="*/ 2 w 128"/>
                <a:gd name="T41" fmla="*/ 144 h 240"/>
                <a:gd name="T42" fmla="*/ 0 w 128"/>
                <a:gd name="T43" fmla="*/ 192 h 240"/>
                <a:gd name="T44" fmla="*/ 0 w 128"/>
                <a:gd name="T45" fmla="*/ 218 h 240"/>
                <a:gd name="T46" fmla="*/ 2 w 128"/>
                <a:gd name="T47" fmla="*/ 230 h 240"/>
                <a:gd name="T48" fmla="*/ 4 w 128"/>
                <a:gd name="T49" fmla="*/ 240 h 240"/>
                <a:gd name="T50" fmla="*/ 4 w 128"/>
                <a:gd name="T51" fmla="*/ 240 h 240"/>
                <a:gd name="T52" fmla="*/ 12 w 128"/>
                <a:gd name="T53" fmla="*/ 192 h 240"/>
                <a:gd name="T54" fmla="*/ 12 w 128"/>
                <a:gd name="T55" fmla="*/ 192 h 240"/>
                <a:gd name="T56" fmla="*/ 14 w 128"/>
                <a:gd name="T57" fmla="*/ 170 h 240"/>
                <a:gd name="T58" fmla="*/ 18 w 128"/>
                <a:gd name="T59" fmla="*/ 150 h 240"/>
                <a:gd name="T60" fmla="*/ 26 w 128"/>
                <a:gd name="T61" fmla="*/ 108 h 240"/>
                <a:gd name="T62" fmla="*/ 26 w 128"/>
                <a:gd name="T63" fmla="*/ 108 h 240"/>
                <a:gd name="T64" fmla="*/ 32 w 128"/>
                <a:gd name="T65" fmla="*/ 88 h 240"/>
                <a:gd name="T66" fmla="*/ 38 w 128"/>
                <a:gd name="T67" fmla="*/ 70 h 240"/>
                <a:gd name="T68" fmla="*/ 42 w 128"/>
                <a:gd name="T69" fmla="*/ 64 h 240"/>
                <a:gd name="T70" fmla="*/ 48 w 128"/>
                <a:gd name="T71" fmla="*/ 56 h 240"/>
                <a:gd name="T72" fmla="*/ 54 w 128"/>
                <a:gd name="T73" fmla="*/ 50 h 240"/>
                <a:gd name="T74" fmla="*/ 64 w 128"/>
                <a:gd name="T75" fmla="*/ 44 h 240"/>
                <a:gd name="T76" fmla="*/ 64 w 128"/>
                <a:gd name="T77" fmla="*/ 44 h 240"/>
                <a:gd name="T78" fmla="*/ 80 w 128"/>
                <a:gd name="T79" fmla="*/ 40 h 240"/>
                <a:gd name="T80" fmla="*/ 98 w 128"/>
                <a:gd name="T81" fmla="*/ 36 h 240"/>
                <a:gd name="T82" fmla="*/ 116 w 128"/>
                <a:gd name="T83" fmla="*/ 30 h 240"/>
                <a:gd name="T84" fmla="*/ 122 w 128"/>
                <a:gd name="T85" fmla="*/ 26 h 240"/>
                <a:gd name="T86" fmla="*/ 128 w 128"/>
                <a:gd name="T87" fmla="*/ 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240">
                  <a:moveTo>
                    <a:pt x="128" y="20"/>
                  </a:moveTo>
                  <a:lnTo>
                    <a:pt x="128" y="20"/>
                  </a:lnTo>
                  <a:lnTo>
                    <a:pt x="116" y="6"/>
                  </a:lnTo>
                  <a:lnTo>
                    <a:pt x="108" y="2"/>
                  </a:lnTo>
                  <a:lnTo>
                    <a:pt x="102" y="0"/>
                  </a:lnTo>
                  <a:lnTo>
                    <a:pt x="102" y="0"/>
                  </a:lnTo>
                  <a:lnTo>
                    <a:pt x="94" y="2"/>
                  </a:lnTo>
                  <a:lnTo>
                    <a:pt x="86" y="6"/>
                  </a:lnTo>
                  <a:lnTo>
                    <a:pt x="72" y="16"/>
                  </a:lnTo>
                  <a:lnTo>
                    <a:pt x="72" y="16"/>
                  </a:lnTo>
                  <a:lnTo>
                    <a:pt x="52" y="24"/>
                  </a:lnTo>
                  <a:lnTo>
                    <a:pt x="36" y="32"/>
                  </a:lnTo>
                  <a:lnTo>
                    <a:pt x="28" y="36"/>
                  </a:lnTo>
                  <a:lnTo>
                    <a:pt x="20" y="42"/>
                  </a:lnTo>
                  <a:lnTo>
                    <a:pt x="14" y="50"/>
                  </a:lnTo>
                  <a:lnTo>
                    <a:pt x="10" y="60"/>
                  </a:lnTo>
                  <a:lnTo>
                    <a:pt x="10" y="60"/>
                  </a:lnTo>
                  <a:lnTo>
                    <a:pt x="6" y="80"/>
                  </a:lnTo>
                  <a:lnTo>
                    <a:pt x="2" y="100"/>
                  </a:lnTo>
                  <a:lnTo>
                    <a:pt x="2" y="144"/>
                  </a:lnTo>
                  <a:lnTo>
                    <a:pt x="2" y="144"/>
                  </a:lnTo>
                  <a:lnTo>
                    <a:pt x="0" y="192"/>
                  </a:lnTo>
                  <a:lnTo>
                    <a:pt x="0" y="218"/>
                  </a:lnTo>
                  <a:lnTo>
                    <a:pt x="2" y="230"/>
                  </a:lnTo>
                  <a:lnTo>
                    <a:pt x="4" y="240"/>
                  </a:lnTo>
                  <a:lnTo>
                    <a:pt x="4" y="240"/>
                  </a:lnTo>
                  <a:lnTo>
                    <a:pt x="12" y="192"/>
                  </a:lnTo>
                  <a:lnTo>
                    <a:pt x="12" y="192"/>
                  </a:lnTo>
                  <a:lnTo>
                    <a:pt x="14" y="170"/>
                  </a:lnTo>
                  <a:lnTo>
                    <a:pt x="18" y="150"/>
                  </a:lnTo>
                  <a:lnTo>
                    <a:pt x="26" y="108"/>
                  </a:lnTo>
                  <a:lnTo>
                    <a:pt x="26" y="108"/>
                  </a:lnTo>
                  <a:lnTo>
                    <a:pt x="32" y="88"/>
                  </a:lnTo>
                  <a:lnTo>
                    <a:pt x="38" y="70"/>
                  </a:lnTo>
                  <a:lnTo>
                    <a:pt x="42" y="64"/>
                  </a:lnTo>
                  <a:lnTo>
                    <a:pt x="48" y="56"/>
                  </a:lnTo>
                  <a:lnTo>
                    <a:pt x="54" y="50"/>
                  </a:lnTo>
                  <a:lnTo>
                    <a:pt x="64" y="44"/>
                  </a:lnTo>
                  <a:lnTo>
                    <a:pt x="64" y="44"/>
                  </a:lnTo>
                  <a:lnTo>
                    <a:pt x="80" y="40"/>
                  </a:lnTo>
                  <a:lnTo>
                    <a:pt x="98" y="36"/>
                  </a:lnTo>
                  <a:lnTo>
                    <a:pt x="116" y="30"/>
                  </a:lnTo>
                  <a:lnTo>
                    <a:pt x="122" y="26"/>
                  </a:lnTo>
                  <a:lnTo>
                    <a:pt x="128"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6" name="Freeform 72">
              <a:extLst>
                <a:ext uri="{FF2B5EF4-FFF2-40B4-BE49-F238E27FC236}">
                  <a16:creationId xmlns:a16="http://schemas.microsoft.com/office/drawing/2014/main" id="{E1779362-AF88-46C9-940C-60DF3DF2B2D7}"/>
                </a:ext>
              </a:extLst>
            </p:cNvPr>
            <p:cNvSpPr>
              <a:spLocks/>
            </p:cNvSpPr>
            <p:nvPr/>
          </p:nvSpPr>
          <p:spPr bwMode="auto">
            <a:xfrm>
              <a:off x="7674659" y="2372909"/>
              <a:ext cx="644219" cy="309922"/>
            </a:xfrm>
            <a:custGeom>
              <a:avLst/>
              <a:gdLst>
                <a:gd name="T0" fmla="*/ 354 w 370"/>
                <a:gd name="T1" fmla="*/ 172 h 178"/>
                <a:gd name="T2" fmla="*/ 354 w 370"/>
                <a:gd name="T3" fmla="*/ 172 h 178"/>
                <a:gd name="T4" fmla="*/ 346 w 370"/>
                <a:gd name="T5" fmla="*/ 176 h 178"/>
                <a:gd name="T6" fmla="*/ 338 w 370"/>
                <a:gd name="T7" fmla="*/ 178 h 178"/>
                <a:gd name="T8" fmla="*/ 322 w 370"/>
                <a:gd name="T9" fmla="*/ 178 h 178"/>
                <a:gd name="T10" fmla="*/ 288 w 370"/>
                <a:gd name="T11" fmla="*/ 172 h 178"/>
                <a:gd name="T12" fmla="*/ 288 w 370"/>
                <a:gd name="T13" fmla="*/ 172 h 178"/>
                <a:gd name="T14" fmla="*/ 270 w 370"/>
                <a:gd name="T15" fmla="*/ 172 h 178"/>
                <a:gd name="T16" fmla="*/ 252 w 370"/>
                <a:gd name="T17" fmla="*/ 168 h 178"/>
                <a:gd name="T18" fmla="*/ 234 w 370"/>
                <a:gd name="T19" fmla="*/ 164 h 178"/>
                <a:gd name="T20" fmla="*/ 216 w 370"/>
                <a:gd name="T21" fmla="*/ 158 h 178"/>
                <a:gd name="T22" fmla="*/ 216 w 370"/>
                <a:gd name="T23" fmla="*/ 158 h 178"/>
                <a:gd name="T24" fmla="*/ 204 w 370"/>
                <a:gd name="T25" fmla="*/ 150 h 178"/>
                <a:gd name="T26" fmla="*/ 192 w 370"/>
                <a:gd name="T27" fmla="*/ 142 h 178"/>
                <a:gd name="T28" fmla="*/ 168 w 370"/>
                <a:gd name="T29" fmla="*/ 122 h 178"/>
                <a:gd name="T30" fmla="*/ 144 w 370"/>
                <a:gd name="T31" fmla="*/ 102 h 178"/>
                <a:gd name="T32" fmla="*/ 122 w 370"/>
                <a:gd name="T33" fmla="*/ 82 h 178"/>
                <a:gd name="T34" fmla="*/ 122 w 370"/>
                <a:gd name="T35" fmla="*/ 82 h 178"/>
                <a:gd name="T36" fmla="*/ 94 w 370"/>
                <a:gd name="T37" fmla="*/ 62 h 178"/>
                <a:gd name="T38" fmla="*/ 64 w 370"/>
                <a:gd name="T39" fmla="*/ 42 h 178"/>
                <a:gd name="T40" fmla="*/ 34 w 370"/>
                <a:gd name="T41" fmla="*/ 26 h 178"/>
                <a:gd name="T42" fmla="*/ 18 w 370"/>
                <a:gd name="T43" fmla="*/ 20 h 178"/>
                <a:gd name="T44" fmla="*/ 0 w 370"/>
                <a:gd name="T45" fmla="*/ 14 h 178"/>
                <a:gd name="T46" fmla="*/ 0 w 370"/>
                <a:gd name="T47" fmla="*/ 14 h 178"/>
                <a:gd name="T48" fmla="*/ 8 w 370"/>
                <a:gd name="T49" fmla="*/ 10 h 178"/>
                <a:gd name="T50" fmla="*/ 18 w 370"/>
                <a:gd name="T51" fmla="*/ 6 h 178"/>
                <a:gd name="T52" fmla="*/ 36 w 370"/>
                <a:gd name="T53" fmla="*/ 2 h 178"/>
                <a:gd name="T54" fmla="*/ 76 w 370"/>
                <a:gd name="T55" fmla="*/ 0 h 178"/>
                <a:gd name="T56" fmla="*/ 76 w 370"/>
                <a:gd name="T57" fmla="*/ 0 h 178"/>
                <a:gd name="T58" fmla="*/ 94 w 370"/>
                <a:gd name="T59" fmla="*/ 0 h 178"/>
                <a:gd name="T60" fmla="*/ 114 w 370"/>
                <a:gd name="T61" fmla="*/ 2 h 178"/>
                <a:gd name="T62" fmla="*/ 132 w 370"/>
                <a:gd name="T63" fmla="*/ 4 h 178"/>
                <a:gd name="T64" fmla="*/ 150 w 370"/>
                <a:gd name="T65" fmla="*/ 8 h 178"/>
                <a:gd name="T66" fmla="*/ 188 w 370"/>
                <a:gd name="T67" fmla="*/ 20 h 178"/>
                <a:gd name="T68" fmla="*/ 224 w 370"/>
                <a:gd name="T69" fmla="*/ 36 h 178"/>
                <a:gd name="T70" fmla="*/ 224 w 370"/>
                <a:gd name="T71" fmla="*/ 36 h 178"/>
                <a:gd name="T72" fmla="*/ 246 w 370"/>
                <a:gd name="T73" fmla="*/ 44 h 178"/>
                <a:gd name="T74" fmla="*/ 268 w 370"/>
                <a:gd name="T75" fmla="*/ 50 h 178"/>
                <a:gd name="T76" fmla="*/ 292 w 370"/>
                <a:gd name="T77" fmla="*/ 58 h 178"/>
                <a:gd name="T78" fmla="*/ 312 w 370"/>
                <a:gd name="T79" fmla="*/ 70 h 178"/>
                <a:gd name="T80" fmla="*/ 312 w 370"/>
                <a:gd name="T81" fmla="*/ 70 h 178"/>
                <a:gd name="T82" fmla="*/ 324 w 370"/>
                <a:gd name="T83" fmla="*/ 78 h 178"/>
                <a:gd name="T84" fmla="*/ 336 w 370"/>
                <a:gd name="T85" fmla="*/ 88 h 178"/>
                <a:gd name="T86" fmla="*/ 350 w 370"/>
                <a:gd name="T87" fmla="*/ 102 h 178"/>
                <a:gd name="T88" fmla="*/ 360 w 370"/>
                <a:gd name="T89" fmla="*/ 116 h 178"/>
                <a:gd name="T90" fmla="*/ 368 w 370"/>
                <a:gd name="T91" fmla="*/ 132 h 178"/>
                <a:gd name="T92" fmla="*/ 370 w 370"/>
                <a:gd name="T93" fmla="*/ 140 h 178"/>
                <a:gd name="T94" fmla="*/ 370 w 370"/>
                <a:gd name="T95" fmla="*/ 146 h 178"/>
                <a:gd name="T96" fmla="*/ 370 w 370"/>
                <a:gd name="T97" fmla="*/ 154 h 178"/>
                <a:gd name="T98" fmla="*/ 366 w 370"/>
                <a:gd name="T99" fmla="*/ 160 h 178"/>
                <a:gd name="T100" fmla="*/ 360 w 370"/>
                <a:gd name="T101" fmla="*/ 166 h 178"/>
                <a:gd name="T102" fmla="*/ 354 w 370"/>
                <a:gd name="T103" fmla="*/ 17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0" h="178">
                  <a:moveTo>
                    <a:pt x="354" y="172"/>
                  </a:moveTo>
                  <a:lnTo>
                    <a:pt x="354" y="172"/>
                  </a:lnTo>
                  <a:lnTo>
                    <a:pt x="346" y="176"/>
                  </a:lnTo>
                  <a:lnTo>
                    <a:pt x="338" y="178"/>
                  </a:lnTo>
                  <a:lnTo>
                    <a:pt x="322" y="178"/>
                  </a:lnTo>
                  <a:lnTo>
                    <a:pt x="288" y="172"/>
                  </a:lnTo>
                  <a:lnTo>
                    <a:pt x="288" y="172"/>
                  </a:lnTo>
                  <a:lnTo>
                    <a:pt x="270" y="172"/>
                  </a:lnTo>
                  <a:lnTo>
                    <a:pt x="252" y="168"/>
                  </a:lnTo>
                  <a:lnTo>
                    <a:pt x="234" y="164"/>
                  </a:lnTo>
                  <a:lnTo>
                    <a:pt x="216" y="158"/>
                  </a:lnTo>
                  <a:lnTo>
                    <a:pt x="216" y="158"/>
                  </a:lnTo>
                  <a:lnTo>
                    <a:pt x="204" y="150"/>
                  </a:lnTo>
                  <a:lnTo>
                    <a:pt x="192" y="142"/>
                  </a:lnTo>
                  <a:lnTo>
                    <a:pt x="168" y="122"/>
                  </a:lnTo>
                  <a:lnTo>
                    <a:pt x="144" y="102"/>
                  </a:lnTo>
                  <a:lnTo>
                    <a:pt x="122" y="82"/>
                  </a:lnTo>
                  <a:lnTo>
                    <a:pt x="122" y="82"/>
                  </a:lnTo>
                  <a:lnTo>
                    <a:pt x="94" y="62"/>
                  </a:lnTo>
                  <a:lnTo>
                    <a:pt x="64" y="42"/>
                  </a:lnTo>
                  <a:lnTo>
                    <a:pt x="34" y="26"/>
                  </a:lnTo>
                  <a:lnTo>
                    <a:pt x="18" y="20"/>
                  </a:lnTo>
                  <a:lnTo>
                    <a:pt x="0" y="14"/>
                  </a:lnTo>
                  <a:lnTo>
                    <a:pt x="0" y="14"/>
                  </a:lnTo>
                  <a:lnTo>
                    <a:pt x="8" y="10"/>
                  </a:lnTo>
                  <a:lnTo>
                    <a:pt x="18" y="6"/>
                  </a:lnTo>
                  <a:lnTo>
                    <a:pt x="36" y="2"/>
                  </a:lnTo>
                  <a:lnTo>
                    <a:pt x="76" y="0"/>
                  </a:lnTo>
                  <a:lnTo>
                    <a:pt x="76" y="0"/>
                  </a:lnTo>
                  <a:lnTo>
                    <a:pt x="94" y="0"/>
                  </a:lnTo>
                  <a:lnTo>
                    <a:pt x="114" y="2"/>
                  </a:lnTo>
                  <a:lnTo>
                    <a:pt x="132" y="4"/>
                  </a:lnTo>
                  <a:lnTo>
                    <a:pt x="150" y="8"/>
                  </a:lnTo>
                  <a:lnTo>
                    <a:pt x="188" y="20"/>
                  </a:lnTo>
                  <a:lnTo>
                    <a:pt x="224" y="36"/>
                  </a:lnTo>
                  <a:lnTo>
                    <a:pt x="224" y="36"/>
                  </a:lnTo>
                  <a:lnTo>
                    <a:pt x="246" y="44"/>
                  </a:lnTo>
                  <a:lnTo>
                    <a:pt x="268" y="50"/>
                  </a:lnTo>
                  <a:lnTo>
                    <a:pt x="292" y="58"/>
                  </a:lnTo>
                  <a:lnTo>
                    <a:pt x="312" y="70"/>
                  </a:lnTo>
                  <a:lnTo>
                    <a:pt x="312" y="70"/>
                  </a:lnTo>
                  <a:lnTo>
                    <a:pt x="324" y="78"/>
                  </a:lnTo>
                  <a:lnTo>
                    <a:pt x="336" y="88"/>
                  </a:lnTo>
                  <a:lnTo>
                    <a:pt x="350" y="102"/>
                  </a:lnTo>
                  <a:lnTo>
                    <a:pt x="360" y="116"/>
                  </a:lnTo>
                  <a:lnTo>
                    <a:pt x="368" y="132"/>
                  </a:lnTo>
                  <a:lnTo>
                    <a:pt x="370" y="140"/>
                  </a:lnTo>
                  <a:lnTo>
                    <a:pt x="370" y="146"/>
                  </a:lnTo>
                  <a:lnTo>
                    <a:pt x="370" y="154"/>
                  </a:lnTo>
                  <a:lnTo>
                    <a:pt x="366" y="160"/>
                  </a:lnTo>
                  <a:lnTo>
                    <a:pt x="360" y="166"/>
                  </a:lnTo>
                  <a:lnTo>
                    <a:pt x="354" y="172"/>
                  </a:lnTo>
                  <a:close/>
                </a:path>
              </a:pathLst>
            </a:custGeom>
            <a:solidFill>
              <a:srgbClr val="4E3115"/>
            </a:solidFill>
            <a:ln>
              <a:noFill/>
            </a:ln>
          </p:spPr>
          <p:txBody>
            <a:bodyPr vert="horz" wrap="square" lIns="91440" tIns="45720" rIns="91440" bIns="45720" numCol="1" anchor="t" anchorCtr="0" compatLnSpc="1">
              <a:prstTxWarp prst="textNoShape">
                <a:avLst/>
              </a:prstTxWarp>
            </a:bodyPr>
            <a:lstStyle/>
            <a:p>
              <a:endParaRPr lang="en-AU"/>
            </a:p>
          </p:txBody>
        </p:sp>
        <p:sp>
          <p:nvSpPr>
            <p:cNvPr id="67" name="Freeform 73">
              <a:extLst>
                <a:ext uri="{FF2B5EF4-FFF2-40B4-BE49-F238E27FC236}">
                  <a16:creationId xmlns:a16="http://schemas.microsoft.com/office/drawing/2014/main" id="{AACF672F-5285-45FC-8AF9-4C452536B867}"/>
                </a:ext>
              </a:extLst>
            </p:cNvPr>
            <p:cNvSpPr>
              <a:spLocks/>
            </p:cNvSpPr>
            <p:nvPr/>
          </p:nvSpPr>
          <p:spPr bwMode="auto">
            <a:xfrm>
              <a:off x="7674659" y="2372909"/>
              <a:ext cx="644219" cy="309922"/>
            </a:xfrm>
            <a:custGeom>
              <a:avLst/>
              <a:gdLst>
                <a:gd name="T0" fmla="*/ 354 w 370"/>
                <a:gd name="T1" fmla="*/ 172 h 178"/>
                <a:gd name="T2" fmla="*/ 354 w 370"/>
                <a:gd name="T3" fmla="*/ 172 h 178"/>
                <a:gd name="T4" fmla="*/ 346 w 370"/>
                <a:gd name="T5" fmla="*/ 176 h 178"/>
                <a:gd name="T6" fmla="*/ 338 w 370"/>
                <a:gd name="T7" fmla="*/ 178 h 178"/>
                <a:gd name="T8" fmla="*/ 322 w 370"/>
                <a:gd name="T9" fmla="*/ 178 h 178"/>
                <a:gd name="T10" fmla="*/ 288 w 370"/>
                <a:gd name="T11" fmla="*/ 172 h 178"/>
                <a:gd name="T12" fmla="*/ 288 w 370"/>
                <a:gd name="T13" fmla="*/ 172 h 178"/>
                <a:gd name="T14" fmla="*/ 270 w 370"/>
                <a:gd name="T15" fmla="*/ 172 h 178"/>
                <a:gd name="T16" fmla="*/ 252 w 370"/>
                <a:gd name="T17" fmla="*/ 168 h 178"/>
                <a:gd name="T18" fmla="*/ 234 w 370"/>
                <a:gd name="T19" fmla="*/ 164 h 178"/>
                <a:gd name="T20" fmla="*/ 216 w 370"/>
                <a:gd name="T21" fmla="*/ 158 h 178"/>
                <a:gd name="T22" fmla="*/ 216 w 370"/>
                <a:gd name="T23" fmla="*/ 158 h 178"/>
                <a:gd name="T24" fmla="*/ 204 w 370"/>
                <a:gd name="T25" fmla="*/ 150 h 178"/>
                <a:gd name="T26" fmla="*/ 192 w 370"/>
                <a:gd name="T27" fmla="*/ 142 h 178"/>
                <a:gd name="T28" fmla="*/ 168 w 370"/>
                <a:gd name="T29" fmla="*/ 122 h 178"/>
                <a:gd name="T30" fmla="*/ 144 w 370"/>
                <a:gd name="T31" fmla="*/ 102 h 178"/>
                <a:gd name="T32" fmla="*/ 122 w 370"/>
                <a:gd name="T33" fmla="*/ 82 h 178"/>
                <a:gd name="T34" fmla="*/ 122 w 370"/>
                <a:gd name="T35" fmla="*/ 82 h 178"/>
                <a:gd name="T36" fmla="*/ 94 w 370"/>
                <a:gd name="T37" fmla="*/ 62 h 178"/>
                <a:gd name="T38" fmla="*/ 64 w 370"/>
                <a:gd name="T39" fmla="*/ 42 h 178"/>
                <a:gd name="T40" fmla="*/ 34 w 370"/>
                <a:gd name="T41" fmla="*/ 26 h 178"/>
                <a:gd name="T42" fmla="*/ 18 w 370"/>
                <a:gd name="T43" fmla="*/ 20 h 178"/>
                <a:gd name="T44" fmla="*/ 0 w 370"/>
                <a:gd name="T45" fmla="*/ 14 h 178"/>
                <a:gd name="T46" fmla="*/ 0 w 370"/>
                <a:gd name="T47" fmla="*/ 14 h 178"/>
                <a:gd name="T48" fmla="*/ 8 w 370"/>
                <a:gd name="T49" fmla="*/ 10 h 178"/>
                <a:gd name="T50" fmla="*/ 18 w 370"/>
                <a:gd name="T51" fmla="*/ 6 h 178"/>
                <a:gd name="T52" fmla="*/ 36 w 370"/>
                <a:gd name="T53" fmla="*/ 2 h 178"/>
                <a:gd name="T54" fmla="*/ 76 w 370"/>
                <a:gd name="T55" fmla="*/ 0 h 178"/>
                <a:gd name="T56" fmla="*/ 76 w 370"/>
                <a:gd name="T57" fmla="*/ 0 h 178"/>
                <a:gd name="T58" fmla="*/ 94 w 370"/>
                <a:gd name="T59" fmla="*/ 0 h 178"/>
                <a:gd name="T60" fmla="*/ 114 w 370"/>
                <a:gd name="T61" fmla="*/ 2 h 178"/>
                <a:gd name="T62" fmla="*/ 132 w 370"/>
                <a:gd name="T63" fmla="*/ 4 h 178"/>
                <a:gd name="T64" fmla="*/ 150 w 370"/>
                <a:gd name="T65" fmla="*/ 8 h 178"/>
                <a:gd name="T66" fmla="*/ 188 w 370"/>
                <a:gd name="T67" fmla="*/ 20 h 178"/>
                <a:gd name="T68" fmla="*/ 224 w 370"/>
                <a:gd name="T69" fmla="*/ 36 h 178"/>
                <a:gd name="T70" fmla="*/ 224 w 370"/>
                <a:gd name="T71" fmla="*/ 36 h 178"/>
                <a:gd name="T72" fmla="*/ 246 w 370"/>
                <a:gd name="T73" fmla="*/ 44 h 178"/>
                <a:gd name="T74" fmla="*/ 268 w 370"/>
                <a:gd name="T75" fmla="*/ 50 h 178"/>
                <a:gd name="T76" fmla="*/ 292 w 370"/>
                <a:gd name="T77" fmla="*/ 58 h 178"/>
                <a:gd name="T78" fmla="*/ 312 w 370"/>
                <a:gd name="T79" fmla="*/ 70 h 178"/>
                <a:gd name="T80" fmla="*/ 312 w 370"/>
                <a:gd name="T81" fmla="*/ 70 h 178"/>
                <a:gd name="T82" fmla="*/ 324 w 370"/>
                <a:gd name="T83" fmla="*/ 78 h 178"/>
                <a:gd name="T84" fmla="*/ 336 w 370"/>
                <a:gd name="T85" fmla="*/ 88 h 178"/>
                <a:gd name="T86" fmla="*/ 350 w 370"/>
                <a:gd name="T87" fmla="*/ 102 h 178"/>
                <a:gd name="T88" fmla="*/ 360 w 370"/>
                <a:gd name="T89" fmla="*/ 116 h 178"/>
                <a:gd name="T90" fmla="*/ 368 w 370"/>
                <a:gd name="T91" fmla="*/ 132 h 178"/>
                <a:gd name="T92" fmla="*/ 370 w 370"/>
                <a:gd name="T93" fmla="*/ 140 h 178"/>
                <a:gd name="T94" fmla="*/ 370 w 370"/>
                <a:gd name="T95" fmla="*/ 146 h 178"/>
                <a:gd name="T96" fmla="*/ 370 w 370"/>
                <a:gd name="T97" fmla="*/ 154 h 178"/>
                <a:gd name="T98" fmla="*/ 366 w 370"/>
                <a:gd name="T99" fmla="*/ 160 h 178"/>
                <a:gd name="T100" fmla="*/ 360 w 370"/>
                <a:gd name="T101" fmla="*/ 166 h 178"/>
                <a:gd name="T102" fmla="*/ 354 w 370"/>
                <a:gd name="T103" fmla="*/ 17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0" h="178">
                  <a:moveTo>
                    <a:pt x="354" y="172"/>
                  </a:moveTo>
                  <a:lnTo>
                    <a:pt x="354" y="172"/>
                  </a:lnTo>
                  <a:lnTo>
                    <a:pt x="346" y="176"/>
                  </a:lnTo>
                  <a:lnTo>
                    <a:pt x="338" y="178"/>
                  </a:lnTo>
                  <a:lnTo>
                    <a:pt x="322" y="178"/>
                  </a:lnTo>
                  <a:lnTo>
                    <a:pt x="288" y="172"/>
                  </a:lnTo>
                  <a:lnTo>
                    <a:pt x="288" y="172"/>
                  </a:lnTo>
                  <a:lnTo>
                    <a:pt x="270" y="172"/>
                  </a:lnTo>
                  <a:lnTo>
                    <a:pt x="252" y="168"/>
                  </a:lnTo>
                  <a:lnTo>
                    <a:pt x="234" y="164"/>
                  </a:lnTo>
                  <a:lnTo>
                    <a:pt x="216" y="158"/>
                  </a:lnTo>
                  <a:lnTo>
                    <a:pt x="216" y="158"/>
                  </a:lnTo>
                  <a:lnTo>
                    <a:pt x="204" y="150"/>
                  </a:lnTo>
                  <a:lnTo>
                    <a:pt x="192" y="142"/>
                  </a:lnTo>
                  <a:lnTo>
                    <a:pt x="168" y="122"/>
                  </a:lnTo>
                  <a:lnTo>
                    <a:pt x="144" y="102"/>
                  </a:lnTo>
                  <a:lnTo>
                    <a:pt x="122" y="82"/>
                  </a:lnTo>
                  <a:lnTo>
                    <a:pt x="122" y="82"/>
                  </a:lnTo>
                  <a:lnTo>
                    <a:pt x="94" y="62"/>
                  </a:lnTo>
                  <a:lnTo>
                    <a:pt x="64" y="42"/>
                  </a:lnTo>
                  <a:lnTo>
                    <a:pt x="34" y="26"/>
                  </a:lnTo>
                  <a:lnTo>
                    <a:pt x="18" y="20"/>
                  </a:lnTo>
                  <a:lnTo>
                    <a:pt x="0" y="14"/>
                  </a:lnTo>
                  <a:lnTo>
                    <a:pt x="0" y="14"/>
                  </a:lnTo>
                  <a:lnTo>
                    <a:pt x="8" y="10"/>
                  </a:lnTo>
                  <a:lnTo>
                    <a:pt x="18" y="6"/>
                  </a:lnTo>
                  <a:lnTo>
                    <a:pt x="36" y="2"/>
                  </a:lnTo>
                  <a:lnTo>
                    <a:pt x="76" y="0"/>
                  </a:lnTo>
                  <a:lnTo>
                    <a:pt x="76" y="0"/>
                  </a:lnTo>
                  <a:lnTo>
                    <a:pt x="94" y="0"/>
                  </a:lnTo>
                  <a:lnTo>
                    <a:pt x="114" y="2"/>
                  </a:lnTo>
                  <a:lnTo>
                    <a:pt x="132" y="4"/>
                  </a:lnTo>
                  <a:lnTo>
                    <a:pt x="150" y="8"/>
                  </a:lnTo>
                  <a:lnTo>
                    <a:pt x="188" y="20"/>
                  </a:lnTo>
                  <a:lnTo>
                    <a:pt x="224" y="36"/>
                  </a:lnTo>
                  <a:lnTo>
                    <a:pt x="224" y="36"/>
                  </a:lnTo>
                  <a:lnTo>
                    <a:pt x="246" y="44"/>
                  </a:lnTo>
                  <a:lnTo>
                    <a:pt x="268" y="50"/>
                  </a:lnTo>
                  <a:lnTo>
                    <a:pt x="292" y="58"/>
                  </a:lnTo>
                  <a:lnTo>
                    <a:pt x="312" y="70"/>
                  </a:lnTo>
                  <a:lnTo>
                    <a:pt x="312" y="70"/>
                  </a:lnTo>
                  <a:lnTo>
                    <a:pt x="324" y="78"/>
                  </a:lnTo>
                  <a:lnTo>
                    <a:pt x="336" y="88"/>
                  </a:lnTo>
                  <a:lnTo>
                    <a:pt x="350" y="102"/>
                  </a:lnTo>
                  <a:lnTo>
                    <a:pt x="360" y="116"/>
                  </a:lnTo>
                  <a:lnTo>
                    <a:pt x="368" y="132"/>
                  </a:lnTo>
                  <a:lnTo>
                    <a:pt x="370" y="140"/>
                  </a:lnTo>
                  <a:lnTo>
                    <a:pt x="370" y="146"/>
                  </a:lnTo>
                  <a:lnTo>
                    <a:pt x="370" y="154"/>
                  </a:lnTo>
                  <a:lnTo>
                    <a:pt x="366" y="160"/>
                  </a:lnTo>
                  <a:lnTo>
                    <a:pt x="360" y="166"/>
                  </a:lnTo>
                  <a:lnTo>
                    <a:pt x="354" y="1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8" name="Freeform 75">
              <a:extLst>
                <a:ext uri="{FF2B5EF4-FFF2-40B4-BE49-F238E27FC236}">
                  <a16:creationId xmlns:a16="http://schemas.microsoft.com/office/drawing/2014/main" id="{590D9F91-B539-4B83-8EAF-BD3324E63E5F}"/>
                </a:ext>
              </a:extLst>
            </p:cNvPr>
            <p:cNvSpPr>
              <a:spLocks/>
            </p:cNvSpPr>
            <p:nvPr/>
          </p:nvSpPr>
          <p:spPr bwMode="auto">
            <a:xfrm>
              <a:off x="7674659" y="2372909"/>
              <a:ext cx="644219" cy="309922"/>
            </a:xfrm>
            <a:custGeom>
              <a:avLst/>
              <a:gdLst>
                <a:gd name="T0" fmla="*/ 354 w 370"/>
                <a:gd name="T1" fmla="*/ 172 h 178"/>
                <a:gd name="T2" fmla="*/ 354 w 370"/>
                <a:gd name="T3" fmla="*/ 172 h 178"/>
                <a:gd name="T4" fmla="*/ 346 w 370"/>
                <a:gd name="T5" fmla="*/ 176 h 178"/>
                <a:gd name="T6" fmla="*/ 338 w 370"/>
                <a:gd name="T7" fmla="*/ 178 h 178"/>
                <a:gd name="T8" fmla="*/ 322 w 370"/>
                <a:gd name="T9" fmla="*/ 178 h 178"/>
                <a:gd name="T10" fmla="*/ 288 w 370"/>
                <a:gd name="T11" fmla="*/ 172 h 178"/>
                <a:gd name="T12" fmla="*/ 288 w 370"/>
                <a:gd name="T13" fmla="*/ 172 h 178"/>
                <a:gd name="T14" fmla="*/ 270 w 370"/>
                <a:gd name="T15" fmla="*/ 172 h 178"/>
                <a:gd name="T16" fmla="*/ 252 w 370"/>
                <a:gd name="T17" fmla="*/ 168 h 178"/>
                <a:gd name="T18" fmla="*/ 234 w 370"/>
                <a:gd name="T19" fmla="*/ 164 h 178"/>
                <a:gd name="T20" fmla="*/ 216 w 370"/>
                <a:gd name="T21" fmla="*/ 158 h 178"/>
                <a:gd name="T22" fmla="*/ 216 w 370"/>
                <a:gd name="T23" fmla="*/ 158 h 178"/>
                <a:gd name="T24" fmla="*/ 204 w 370"/>
                <a:gd name="T25" fmla="*/ 150 h 178"/>
                <a:gd name="T26" fmla="*/ 192 w 370"/>
                <a:gd name="T27" fmla="*/ 142 h 178"/>
                <a:gd name="T28" fmla="*/ 168 w 370"/>
                <a:gd name="T29" fmla="*/ 122 h 178"/>
                <a:gd name="T30" fmla="*/ 144 w 370"/>
                <a:gd name="T31" fmla="*/ 102 h 178"/>
                <a:gd name="T32" fmla="*/ 122 w 370"/>
                <a:gd name="T33" fmla="*/ 82 h 178"/>
                <a:gd name="T34" fmla="*/ 122 w 370"/>
                <a:gd name="T35" fmla="*/ 82 h 178"/>
                <a:gd name="T36" fmla="*/ 94 w 370"/>
                <a:gd name="T37" fmla="*/ 62 h 178"/>
                <a:gd name="T38" fmla="*/ 64 w 370"/>
                <a:gd name="T39" fmla="*/ 42 h 178"/>
                <a:gd name="T40" fmla="*/ 34 w 370"/>
                <a:gd name="T41" fmla="*/ 26 h 178"/>
                <a:gd name="T42" fmla="*/ 18 w 370"/>
                <a:gd name="T43" fmla="*/ 20 h 178"/>
                <a:gd name="T44" fmla="*/ 0 w 370"/>
                <a:gd name="T45" fmla="*/ 14 h 178"/>
                <a:gd name="T46" fmla="*/ 0 w 370"/>
                <a:gd name="T47" fmla="*/ 14 h 178"/>
                <a:gd name="T48" fmla="*/ 8 w 370"/>
                <a:gd name="T49" fmla="*/ 10 h 178"/>
                <a:gd name="T50" fmla="*/ 18 w 370"/>
                <a:gd name="T51" fmla="*/ 6 h 178"/>
                <a:gd name="T52" fmla="*/ 36 w 370"/>
                <a:gd name="T53" fmla="*/ 2 h 178"/>
                <a:gd name="T54" fmla="*/ 76 w 370"/>
                <a:gd name="T55" fmla="*/ 0 h 178"/>
                <a:gd name="T56" fmla="*/ 76 w 370"/>
                <a:gd name="T57" fmla="*/ 0 h 178"/>
                <a:gd name="T58" fmla="*/ 94 w 370"/>
                <a:gd name="T59" fmla="*/ 0 h 178"/>
                <a:gd name="T60" fmla="*/ 114 w 370"/>
                <a:gd name="T61" fmla="*/ 2 h 178"/>
                <a:gd name="T62" fmla="*/ 132 w 370"/>
                <a:gd name="T63" fmla="*/ 4 h 178"/>
                <a:gd name="T64" fmla="*/ 150 w 370"/>
                <a:gd name="T65" fmla="*/ 8 h 178"/>
                <a:gd name="T66" fmla="*/ 188 w 370"/>
                <a:gd name="T67" fmla="*/ 20 h 178"/>
                <a:gd name="T68" fmla="*/ 224 w 370"/>
                <a:gd name="T69" fmla="*/ 36 h 178"/>
                <a:gd name="T70" fmla="*/ 224 w 370"/>
                <a:gd name="T71" fmla="*/ 36 h 178"/>
                <a:gd name="T72" fmla="*/ 246 w 370"/>
                <a:gd name="T73" fmla="*/ 44 h 178"/>
                <a:gd name="T74" fmla="*/ 268 w 370"/>
                <a:gd name="T75" fmla="*/ 50 h 178"/>
                <a:gd name="T76" fmla="*/ 292 w 370"/>
                <a:gd name="T77" fmla="*/ 58 h 178"/>
                <a:gd name="T78" fmla="*/ 312 w 370"/>
                <a:gd name="T79" fmla="*/ 70 h 178"/>
                <a:gd name="T80" fmla="*/ 312 w 370"/>
                <a:gd name="T81" fmla="*/ 70 h 178"/>
                <a:gd name="T82" fmla="*/ 324 w 370"/>
                <a:gd name="T83" fmla="*/ 78 h 178"/>
                <a:gd name="T84" fmla="*/ 336 w 370"/>
                <a:gd name="T85" fmla="*/ 88 h 178"/>
                <a:gd name="T86" fmla="*/ 350 w 370"/>
                <a:gd name="T87" fmla="*/ 102 h 178"/>
                <a:gd name="T88" fmla="*/ 360 w 370"/>
                <a:gd name="T89" fmla="*/ 116 h 178"/>
                <a:gd name="T90" fmla="*/ 368 w 370"/>
                <a:gd name="T91" fmla="*/ 132 h 178"/>
                <a:gd name="T92" fmla="*/ 370 w 370"/>
                <a:gd name="T93" fmla="*/ 140 h 178"/>
                <a:gd name="T94" fmla="*/ 370 w 370"/>
                <a:gd name="T95" fmla="*/ 146 h 178"/>
                <a:gd name="T96" fmla="*/ 370 w 370"/>
                <a:gd name="T97" fmla="*/ 154 h 178"/>
                <a:gd name="T98" fmla="*/ 366 w 370"/>
                <a:gd name="T99" fmla="*/ 160 h 178"/>
                <a:gd name="T100" fmla="*/ 360 w 370"/>
                <a:gd name="T101" fmla="*/ 166 h 178"/>
                <a:gd name="T102" fmla="*/ 354 w 370"/>
                <a:gd name="T103" fmla="*/ 17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0" h="178">
                  <a:moveTo>
                    <a:pt x="354" y="172"/>
                  </a:moveTo>
                  <a:lnTo>
                    <a:pt x="354" y="172"/>
                  </a:lnTo>
                  <a:lnTo>
                    <a:pt x="346" y="176"/>
                  </a:lnTo>
                  <a:lnTo>
                    <a:pt x="338" y="178"/>
                  </a:lnTo>
                  <a:lnTo>
                    <a:pt x="322" y="178"/>
                  </a:lnTo>
                  <a:lnTo>
                    <a:pt x="288" y="172"/>
                  </a:lnTo>
                  <a:lnTo>
                    <a:pt x="288" y="172"/>
                  </a:lnTo>
                  <a:lnTo>
                    <a:pt x="270" y="172"/>
                  </a:lnTo>
                  <a:lnTo>
                    <a:pt x="252" y="168"/>
                  </a:lnTo>
                  <a:lnTo>
                    <a:pt x="234" y="164"/>
                  </a:lnTo>
                  <a:lnTo>
                    <a:pt x="216" y="158"/>
                  </a:lnTo>
                  <a:lnTo>
                    <a:pt x="216" y="158"/>
                  </a:lnTo>
                  <a:lnTo>
                    <a:pt x="204" y="150"/>
                  </a:lnTo>
                  <a:lnTo>
                    <a:pt x="192" y="142"/>
                  </a:lnTo>
                  <a:lnTo>
                    <a:pt x="168" y="122"/>
                  </a:lnTo>
                  <a:lnTo>
                    <a:pt x="144" y="102"/>
                  </a:lnTo>
                  <a:lnTo>
                    <a:pt x="122" y="82"/>
                  </a:lnTo>
                  <a:lnTo>
                    <a:pt x="122" y="82"/>
                  </a:lnTo>
                  <a:lnTo>
                    <a:pt x="94" y="62"/>
                  </a:lnTo>
                  <a:lnTo>
                    <a:pt x="64" y="42"/>
                  </a:lnTo>
                  <a:lnTo>
                    <a:pt x="34" y="26"/>
                  </a:lnTo>
                  <a:lnTo>
                    <a:pt x="18" y="20"/>
                  </a:lnTo>
                  <a:lnTo>
                    <a:pt x="0" y="14"/>
                  </a:lnTo>
                  <a:lnTo>
                    <a:pt x="0" y="14"/>
                  </a:lnTo>
                  <a:lnTo>
                    <a:pt x="8" y="10"/>
                  </a:lnTo>
                  <a:lnTo>
                    <a:pt x="18" y="6"/>
                  </a:lnTo>
                  <a:lnTo>
                    <a:pt x="36" y="2"/>
                  </a:lnTo>
                  <a:lnTo>
                    <a:pt x="76" y="0"/>
                  </a:lnTo>
                  <a:lnTo>
                    <a:pt x="76" y="0"/>
                  </a:lnTo>
                  <a:lnTo>
                    <a:pt x="94" y="0"/>
                  </a:lnTo>
                  <a:lnTo>
                    <a:pt x="114" y="2"/>
                  </a:lnTo>
                  <a:lnTo>
                    <a:pt x="132" y="4"/>
                  </a:lnTo>
                  <a:lnTo>
                    <a:pt x="150" y="8"/>
                  </a:lnTo>
                  <a:lnTo>
                    <a:pt x="188" y="20"/>
                  </a:lnTo>
                  <a:lnTo>
                    <a:pt x="224" y="36"/>
                  </a:lnTo>
                  <a:lnTo>
                    <a:pt x="224" y="36"/>
                  </a:lnTo>
                  <a:lnTo>
                    <a:pt x="246" y="44"/>
                  </a:lnTo>
                  <a:lnTo>
                    <a:pt x="268" y="50"/>
                  </a:lnTo>
                  <a:lnTo>
                    <a:pt x="292" y="58"/>
                  </a:lnTo>
                  <a:lnTo>
                    <a:pt x="312" y="70"/>
                  </a:lnTo>
                  <a:lnTo>
                    <a:pt x="312" y="70"/>
                  </a:lnTo>
                  <a:lnTo>
                    <a:pt x="324" y="78"/>
                  </a:lnTo>
                  <a:lnTo>
                    <a:pt x="336" y="88"/>
                  </a:lnTo>
                  <a:lnTo>
                    <a:pt x="350" y="102"/>
                  </a:lnTo>
                  <a:lnTo>
                    <a:pt x="360" y="116"/>
                  </a:lnTo>
                  <a:lnTo>
                    <a:pt x="368" y="132"/>
                  </a:lnTo>
                  <a:lnTo>
                    <a:pt x="370" y="140"/>
                  </a:lnTo>
                  <a:lnTo>
                    <a:pt x="370" y="146"/>
                  </a:lnTo>
                  <a:lnTo>
                    <a:pt x="370" y="154"/>
                  </a:lnTo>
                  <a:lnTo>
                    <a:pt x="366" y="160"/>
                  </a:lnTo>
                  <a:lnTo>
                    <a:pt x="360" y="166"/>
                  </a:lnTo>
                  <a:lnTo>
                    <a:pt x="354" y="1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9" name="Freeform 76">
              <a:extLst>
                <a:ext uri="{FF2B5EF4-FFF2-40B4-BE49-F238E27FC236}">
                  <a16:creationId xmlns:a16="http://schemas.microsoft.com/office/drawing/2014/main" id="{054F4FFD-6234-46F0-B53C-569A4C750B6C}"/>
                </a:ext>
              </a:extLst>
            </p:cNvPr>
            <p:cNvSpPr>
              <a:spLocks/>
            </p:cNvSpPr>
            <p:nvPr/>
          </p:nvSpPr>
          <p:spPr bwMode="auto">
            <a:xfrm>
              <a:off x="7789574" y="2390321"/>
              <a:ext cx="466624" cy="292511"/>
            </a:xfrm>
            <a:custGeom>
              <a:avLst/>
              <a:gdLst>
                <a:gd name="T0" fmla="*/ 212 w 268"/>
                <a:gd name="T1" fmla="*/ 80 h 168"/>
                <a:gd name="T2" fmla="*/ 212 w 268"/>
                <a:gd name="T3" fmla="*/ 80 h 168"/>
                <a:gd name="T4" fmla="*/ 192 w 268"/>
                <a:gd name="T5" fmla="*/ 58 h 168"/>
                <a:gd name="T6" fmla="*/ 162 w 268"/>
                <a:gd name="T7" fmla="*/ 26 h 168"/>
                <a:gd name="T8" fmla="*/ 162 w 268"/>
                <a:gd name="T9" fmla="*/ 26 h 168"/>
                <a:gd name="T10" fmla="*/ 158 w 268"/>
                <a:gd name="T11" fmla="*/ 26 h 168"/>
                <a:gd name="T12" fmla="*/ 158 w 268"/>
                <a:gd name="T13" fmla="*/ 26 h 168"/>
                <a:gd name="T14" fmla="*/ 124 w 268"/>
                <a:gd name="T15" fmla="*/ 12 h 168"/>
                <a:gd name="T16" fmla="*/ 90 w 268"/>
                <a:gd name="T17" fmla="*/ 0 h 168"/>
                <a:gd name="T18" fmla="*/ 90 w 268"/>
                <a:gd name="T19" fmla="*/ 0 h 168"/>
                <a:gd name="T20" fmla="*/ 84 w 268"/>
                <a:gd name="T21" fmla="*/ 10 h 168"/>
                <a:gd name="T22" fmla="*/ 84 w 268"/>
                <a:gd name="T23" fmla="*/ 20 h 168"/>
                <a:gd name="T24" fmla="*/ 84 w 268"/>
                <a:gd name="T25" fmla="*/ 30 h 168"/>
                <a:gd name="T26" fmla="*/ 88 w 268"/>
                <a:gd name="T27" fmla="*/ 38 h 168"/>
                <a:gd name="T28" fmla="*/ 100 w 268"/>
                <a:gd name="T29" fmla="*/ 56 h 168"/>
                <a:gd name="T30" fmla="*/ 114 w 268"/>
                <a:gd name="T31" fmla="*/ 72 h 168"/>
                <a:gd name="T32" fmla="*/ 114 w 268"/>
                <a:gd name="T33" fmla="*/ 72 h 168"/>
                <a:gd name="T34" fmla="*/ 138 w 268"/>
                <a:gd name="T35" fmla="*/ 98 h 168"/>
                <a:gd name="T36" fmla="*/ 150 w 268"/>
                <a:gd name="T37" fmla="*/ 112 h 168"/>
                <a:gd name="T38" fmla="*/ 160 w 268"/>
                <a:gd name="T39" fmla="*/ 124 h 168"/>
                <a:gd name="T40" fmla="*/ 160 w 268"/>
                <a:gd name="T41" fmla="*/ 124 h 168"/>
                <a:gd name="T42" fmla="*/ 150 w 268"/>
                <a:gd name="T43" fmla="*/ 122 h 168"/>
                <a:gd name="T44" fmla="*/ 140 w 268"/>
                <a:gd name="T45" fmla="*/ 118 h 168"/>
                <a:gd name="T46" fmla="*/ 122 w 268"/>
                <a:gd name="T47" fmla="*/ 106 h 168"/>
                <a:gd name="T48" fmla="*/ 104 w 268"/>
                <a:gd name="T49" fmla="*/ 94 h 168"/>
                <a:gd name="T50" fmla="*/ 84 w 268"/>
                <a:gd name="T51" fmla="*/ 82 h 168"/>
                <a:gd name="T52" fmla="*/ 84 w 268"/>
                <a:gd name="T53" fmla="*/ 82 h 168"/>
                <a:gd name="T54" fmla="*/ 64 w 268"/>
                <a:gd name="T55" fmla="*/ 68 h 168"/>
                <a:gd name="T56" fmla="*/ 44 w 268"/>
                <a:gd name="T57" fmla="*/ 54 h 168"/>
                <a:gd name="T58" fmla="*/ 22 w 268"/>
                <a:gd name="T59" fmla="*/ 42 h 168"/>
                <a:gd name="T60" fmla="*/ 12 w 268"/>
                <a:gd name="T61" fmla="*/ 36 h 168"/>
                <a:gd name="T62" fmla="*/ 0 w 268"/>
                <a:gd name="T63" fmla="*/ 32 h 168"/>
                <a:gd name="T64" fmla="*/ 0 w 268"/>
                <a:gd name="T65" fmla="*/ 34 h 168"/>
                <a:gd name="T66" fmla="*/ 0 w 268"/>
                <a:gd name="T67" fmla="*/ 34 h 168"/>
                <a:gd name="T68" fmla="*/ 28 w 268"/>
                <a:gd name="T69" fmla="*/ 52 h 168"/>
                <a:gd name="T70" fmla="*/ 56 w 268"/>
                <a:gd name="T71" fmla="*/ 72 h 168"/>
                <a:gd name="T72" fmla="*/ 56 w 268"/>
                <a:gd name="T73" fmla="*/ 72 h 168"/>
                <a:gd name="T74" fmla="*/ 78 w 268"/>
                <a:gd name="T75" fmla="*/ 92 h 168"/>
                <a:gd name="T76" fmla="*/ 102 w 268"/>
                <a:gd name="T77" fmla="*/ 112 h 168"/>
                <a:gd name="T78" fmla="*/ 126 w 268"/>
                <a:gd name="T79" fmla="*/ 132 h 168"/>
                <a:gd name="T80" fmla="*/ 138 w 268"/>
                <a:gd name="T81" fmla="*/ 140 h 168"/>
                <a:gd name="T82" fmla="*/ 150 w 268"/>
                <a:gd name="T83" fmla="*/ 148 h 168"/>
                <a:gd name="T84" fmla="*/ 150 w 268"/>
                <a:gd name="T85" fmla="*/ 148 h 168"/>
                <a:gd name="T86" fmla="*/ 168 w 268"/>
                <a:gd name="T87" fmla="*/ 154 h 168"/>
                <a:gd name="T88" fmla="*/ 186 w 268"/>
                <a:gd name="T89" fmla="*/ 158 h 168"/>
                <a:gd name="T90" fmla="*/ 204 w 268"/>
                <a:gd name="T91" fmla="*/ 162 h 168"/>
                <a:gd name="T92" fmla="*/ 222 w 268"/>
                <a:gd name="T93" fmla="*/ 162 h 168"/>
                <a:gd name="T94" fmla="*/ 222 w 268"/>
                <a:gd name="T95" fmla="*/ 162 h 168"/>
                <a:gd name="T96" fmla="*/ 244 w 268"/>
                <a:gd name="T97" fmla="*/ 166 h 168"/>
                <a:gd name="T98" fmla="*/ 256 w 268"/>
                <a:gd name="T99" fmla="*/ 168 h 168"/>
                <a:gd name="T100" fmla="*/ 268 w 268"/>
                <a:gd name="T101" fmla="*/ 168 h 168"/>
                <a:gd name="T102" fmla="*/ 268 w 268"/>
                <a:gd name="T103" fmla="*/ 168 h 168"/>
                <a:gd name="T104" fmla="*/ 258 w 268"/>
                <a:gd name="T105" fmla="*/ 144 h 168"/>
                <a:gd name="T106" fmla="*/ 244 w 268"/>
                <a:gd name="T107" fmla="*/ 120 h 168"/>
                <a:gd name="T108" fmla="*/ 228 w 268"/>
                <a:gd name="T109" fmla="*/ 100 h 168"/>
                <a:gd name="T110" fmla="*/ 212 w 268"/>
                <a:gd name="T111" fmla="*/ 8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68">
                  <a:moveTo>
                    <a:pt x="212" y="80"/>
                  </a:moveTo>
                  <a:lnTo>
                    <a:pt x="212" y="80"/>
                  </a:lnTo>
                  <a:lnTo>
                    <a:pt x="192" y="58"/>
                  </a:lnTo>
                  <a:lnTo>
                    <a:pt x="162" y="26"/>
                  </a:lnTo>
                  <a:lnTo>
                    <a:pt x="162" y="26"/>
                  </a:lnTo>
                  <a:lnTo>
                    <a:pt x="158" y="26"/>
                  </a:lnTo>
                  <a:lnTo>
                    <a:pt x="158" y="26"/>
                  </a:lnTo>
                  <a:lnTo>
                    <a:pt x="124" y="12"/>
                  </a:lnTo>
                  <a:lnTo>
                    <a:pt x="90" y="0"/>
                  </a:lnTo>
                  <a:lnTo>
                    <a:pt x="90" y="0"/>
                  </a:lnTo>
                  <a:lnTo>
                    <a:pt x="84" y="10"/>
                  </a:lnTo>
                  <a:lnTo>
                    <a:pt x="84" y="20"/>
                  </a:lnTo>
                  <a:lnTo>
                    <a:pt x="84" y="30"/>
                  </a:lnTo>
                  <a:lnTo>
                    <a:pt x="88" y="38"/>
                  </a:lnTo>
                  <a:lnTo>
                    <a:pt x="100" y="56"/>
                  </a:lnTo>
                  <a:lnTo>
                    <a:pt x="114" y="72"/>
                  </a:lnTo>
                  <a:lnTo>
                    <a:pt x="114" y="72"/>
                  </a:lnTo>
                  <a:lnTo>
                    <a:pt x="138" y="98"/>
                  </a:lnTo>
                  <a:lnTo>
                    <a:pt x="150" y="112"/>
                  </a:lnTo>
                  <a:lnTo>
                    <a:pt x="160" y="124"/>
                  </a:lnTo>
                  <a:lnTo>
                    <a:pt x="160" y="124"/>
                  </a:lnTo>
                  <a:lnTo>
                    <a:pt x="150" y="122"/>
                  </a:lnTo>
                  <a:lnTo>
                    <a:pt x="140" y="118"/>
                  </a:lnTo>
                  <a:lnTo>
                    <a:pt x="122" y="106"/>
                  </a:lnTo>
                  <a:lnTo>
                    <a:pt x="104" y="94"/>
                  </a:lnTo>
                  <a:lnTo>
                    <a:pt x="84" y="82"/>
                  </a:lnTo>
                  <a:lnTo>
                    <a:pt x="84" y="82"/>
                  </a:lnTo>
                  <a:lnTo>
                    <a:pt x="64" y="68"/>
                  </a:lnTo>
                  <a:lnTo>
                    <a:pt x="44" y="54"/>
                  </a:lnTo>
                  <a:lnTo>
                    <a:pt x="22" y="42"/>
                  </a:lnTo>
                  <a:lnTo>
                    <a:pt x="12" y="36"/>
                  </a:lnTo>
                  <a:lnTo>
                    <a:pt x="0" y="32"/>
                  </a:lnTo>
                  <a:lnTo>
                    <a:pt x="0" y="34"/>
                  </a:lnTo>
                  <a:lnTo>
                    <a:pt x="0" y="34"/>
                  </a:lnTo>
                  <a:lnTo>
                    <a:pt x="28" y="52"/>
                  </a:lnTo>
                  <a:lnTo>
                    <a:pt x="56" y="72"/>
                  </a:lnTo>
                  <a:lnTo>
                    <a:pt x="56" y="72"/>
                  </a:lnTo>
                  <a:lnTo>
                    <a:pt x="78" y="92"/>
                  </a:lnTo>
                  <a:lnTo>
                    <a:pt x="102" y="112"/>
                  </a:lnTo>
                  <a:lnTo>
                    <a:pt x="126" y="132"/>
                  </a:lnTo>
                  <a:lnTo>
                    <a:pt x="138" y="140"/>
                  </a:lnTo>
                  <a:lnTo>
                    <a:pt x="150" y="148"/>
                  </a:lnTo>
                  <a:lnTo>
                    <a:pt x="150" y="148"/>
                  </a:lnTo>
                  <a:lnTo>
                    <a:pt x="168" y="154"/>
                  </a:lnTo>
                  <a:lnTo>
                    <a:pt x="186" y="158"/>
                  </a:lnTo>
                  <a:lnTo>
                    <a:pt x="204" y="162"/>
                  </a:lnTo>
                  <a:lnTo>
                    <a:pt x="222" y="162"/>
                  </a:lnTo>
                  <a:lnTo>
                    <a:pt x="222" y="162"/>
                  </a:lnTo>
                  <a:lnTo>
                    <a:pt x="244" y="166"/>
                  </a:lnTo>
                  <a:lnTo>
                    <a:pt x="256" y="168"/>
                  </a:lnTo>
                  <a:lnTo>
                    <a:pt x="268" y="168"/>
                  </a:lnTo>
                  <a:lnTo>
                    <a:pt x="268" y="168"/>
                  </a:lnTo>
                  <a:lnTo>
                    <a:pt x="258" y="144"/>
                  </a:lnTo>
                  <a:lnTo>
                    <a:pt x="244" y="120"/>
                  </a:lnTo>
                  <a:lnTo>
                    <a:pt x="228" y="100"/>
                  </a:lnTo>
                  <a:lnTo>
                    <a:pt x="212" y="80"/>
                  </a:lnTo>
                  <a:close/>
                </a:path>
              </a:pathLst>
            </a:custGeom>
            <a:solidFill>
              <a:srgbClr val="CB8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0" name="Freeform 77">
              <a:extLst>
                <a:ext uri="{FF2B5EF4-FFF2-40B4-BE49-F238E27FC236}">
                  <a16:creationId xmlns:a16="http://schemas.microsoft.com/office/drawing/2014/main" id="{F59BCD56-C4BB-4BE4-B8B6-1E94216EF777}"/>
                </a:ext>
              </a:extLst>
            </p:cNvPr>
            <p:cNvSpPr>
              <a:spLocks/>
            </p:cNvSpPr>
            <p:nvPr/>
          </p:nvSpPr>
          <p:spPr bwMode="auto">
            <a:xfrm>
              <a:off x="7789574" y="2390321"/>
              <a:ext cx="466624" cy="292511"/>
            </a:xfrm>
            <a:custGeom>
              <a:avLst/>
              <a:gdLst>
                <a:gd name="T0" fmla="*/ 212 w 268"/>
                <a:gd name="T1" fmla="*/ 80 h 168"/>
                <a:gd name="T2" fmla="*/ 212 w 268"/>
                <a:gd name="T3" fmla="*/ 80 h 168"/>
                <a:gd name="T4" fmla="*/ 192 w 268"/>
                <a:gd name="T5" fmla="*/ 58 h 168"/>
                <a:gd name="T6" fmla="*/ 162 w 268"/>
                <a:gd name="T7" fmla="*/ 26 h 168"/>
                <a:gd name="T8" fmla="*/ 162 w 268"/>
                <a:gd name="T9" fmla="*/ 26 h 168"/>
                <a:gd name="T10" fmla="*/ 158 w 268"/>
                <a:gd name="T11" fmla="*/ 26 h 168"/>
                <a:gd name="T12" fmla="*/ 158 w 268"/>
                <a:gd name="T13" fmla="*/ 26 h 168"/>
                <a:gd name="T14" fmla="*/ 124 w 268"/>
                <a:gd name="T15" fmla="*/ 12 h 168"/>
                <a:gd name="T16" fmla="*/ 90 w 268"/>
                <a:gd name="T17" fmla="*/ 0 h 168"/>
                <a:gd name="T18" fmla="*/ 90 w 268"/>
                <a:gd name="T19" fmla="*/ 0 h 168"/>
                <a:gd name="T20" fmla="*/ 84 w 268"/>
                <a:gd name="T21" fmla="*/ 10 h 168"/>
                <a:gd name="T22" fmla="*/ 84 w 268"/>
                <a:gd name="T23" fmla="*/ 20 h 168"/>
                <a:gd name="T24" fmla="*/ 84 w 268"/>
                <a:gd name="T25" fmla="*/ 30 h 168"/>
                <a:gd name="T26" fmla="*/ 88 w 268"/>
                <a:gd name="T27" fmla="*/ 38 h 168"/>
                <a:gd name="T28" fmla="*/ 100 w 268"/>
                <a:gd name="T29" fmla="*/ 56 h 168"/>
                <a:gd name="T30" fmla="*/ 114 w 268"/>
                <a:gd name="T31" fmla="*/ 72 h 168"/>
                <a:gd name="T32" fmla="*/ 114 w 268"/>
                <a:gd name="T33" fmla="*/ 72 h 168"/>
                <a:gd name="T34" fmla="*/ 138 w 268"/>
                <a:gd name="T35" fmla="*/ 98 h 168"/>
                <a:gd name="T36" fmla="*/ 150 w 268"/>
                <a:gd name="T37" fmla="*/ 112 h 168"/>
                <a:gd name="T38" fmla="*/ 160 w 268"/>
                <a:gd name="T39" fmla="*/ 124 h 168"/>
                <a:gd name="T40" fmla="*/ 160 w 268"/>
                <a:gd name="T41" fmla="*/ 124 h 168"/>
                <a:gd name="T42" fmla="*/ 150 w 268"/>
                <a:gd name="T43" fmla="*/ 122 h 168"/>
                <a:gd name="T44" fmla="*/ 140 w 268"/>
                <a:gd name="T45" fmla="*/ 118 h 168"/>
                <a:gd name="T46" fmla="*/ 122 w 268"/>
                <a:gd name="T47" fmla="*/ 106 h 168"/>
                <a:gd name="T48" fmla="*/ 104 w 268"/>
                <a:gd name="T49" fmla="*/ 94 h 168"/>
                <a:gd name="T50" fmla="*/ 84 w 268"/>
                <a:gd name="T51" fmla="*/ 82 h 168"/>
                <a:gd name="T52" fmla="*/ 84 w 268"/>
                <a:gd name="T53" fmla="*/ 82 h 168"/>
                <a:gd name="T54" fmla="*/ 64 w 268"/>
                <a:gd name="T55" fmla="*/ 68 h 168"/>
                <a:gd name="T56" fmla="*/ 44 w 268"/>
                <a:gd name="T57" fmla="*/ 54 h 168"/>
                <a:gd name="T58" fmla="*/ 22 w 268"/>
                <a:gd name="T59" fmla="*/ 42 h 168"/>
                <a:gd name="T60" fmla="*/ 12 w 268"/>
                <a:gd name="T61" fmla="*/ 36 h 168"/>
                <a:gd name="T62" fmla="*/ 0 w 268"/>
                <a:gd name="T63" fmla="*/ 32 h 168"/>
                <a:gd name="T64" fmla="*/ 0 w 268"/>
                <a:gd name="T65" fmla="*/ 34 h 168"/>
                <a:gd name="T66" fmla="*/ 0 w 268"/>
                <a:gd name="T67" fmla="*/ 34 h 168"/>
                <a:gd name="T68" fmla="*/ 28 w 268"/>
                <a:gd name="T69" fmla="*/ 52 h 168"/>
                <a:gd name="T70" fmla="*/ 56 w 268"/>
                <a:gd name="T71" fmla="*/ 72 h 168"/>
                <a:gd name="T72" fmla="*/ 56 w 268"/>
                <a:gd name="T73" fmla="*/ 72 h 168"/>
                <a:gd name="T74" fmla="*/ 78 w 268"/>
                <a:gd name="T75" fmla="*/ 92 h 168"/>
                <a:gd name="T76" fmla="*/ 102 w 268"/>
                <a:gd name="T77" fmla="*/ 112 h 168"/>
                <a:gd name="T78" fmla="*/ 126 w 268"/>
                <a:gd name="T79" fmla="*/ 132 h 168"/>
                <a:gd name="T80" fmla="*/ 138 w 268"/>
                <a:gd name="T81" fmla="*/ 140 h 168"/>
                <a:gd name="T82" fmla="*/ 150 w 268"/>
                <a:gd name="T83" fmla="*/ 148 h 168"/>
                <a:gd name="T84" fmla="*/ 150 w 268"/>
                <a:gd name="T85" fmla="*/ 148 h 168"/>
                <a:gd name="T86" fmla="*/ 168 w 268"/>
                <a:gd name="T87" fmla="*/ 154 h 168"/>
                <a:gd name="T88" fmla="*/ 186 w 268"/>
                <a:gd name="T89" fmla="*/ 158 h 168"/>
                <a:gd name="T90" fmla="*/ 204 w 268"/>
                <a:gd name="T91" fmla="*/ 162 h 168"/>
                <a:gd name="T92" fmla="*/ 222 w 268"/>
                <a:gd name="T93" fmla="*/ 162 h 168"/>
                <a:gd name="T94" fmla="*/ 222 w 268"/>
                <a:gd name="T95" fmla="*/ 162 h 168"/>
                <a:gd name="T96" fmla="*/ 244 w 268"/>
                <a:gd name="T97" fmla="*/ 166 h 168"/>
                <a:gd name="T98" fmla="*/ 256 w 268"/>
                <a:gd name="T99" fmla="*/ 168 h 168"/>
                <a:gd name="T100" fmla="*/ 268 w 268"/>
                <a:gd name="T101" fmla="*/ 168 h 168"/>
                <a:gd name="T102" fmla="*/ 268 w 268"/>
                <a:gd name="T103" fmla="*/ 168 h 168"/>
                <a:gd name="T104" fmla="*/ 258 w 268"/>
                <a:gd name="T105" fmla="*/ 144 h 168"/>
                <a:gd name="T106" fmla="*/ 244 w 268"/>
                <a:gd name="T107" fmla="*/ 120 h 168"/>
                <a:gd name="T108" fmla="*/ 228 w 268"/>
                <a:gd name="T109" fmla="*/ 100 h 168"/>
                <a:gd name="T110" fmla="*/ 212 w 268"/>
                <a:gd name="T111" fmla="*/ 8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68">
                  <a:moveTo>
                    <a:pt x="212" y="80"/>
                  </a:moveTo>
                  <a:lnTo>
                    <a:pt x="212" y="80"/>
                  </a:lnTo>
                  <a:lnTo>
                    <a:pt x="192" y="58"/>
                  </a:lnTo>
                  <a:lnTo>
                    <a:pt x="162" y="26"/>
                  </a:lnTo>
                  <a:lnTo>
                    <a:pt x="162" y="26"/>
                  </a:lnTo>
                  <a:lnTo>
                    <a:pt x="158" y="26"/>
                  </a:lnTo>
                  <a:lnTo>
                    <a:pt x="158" y="26"/>
                  </a:lnTo>
                  <a:lnTo>
                    <a:pt x="124" y="12"/>
                  </a:lnTo>
                  <a:lnTo>
                    <a:pt x="90" y="0"/>
                  </a:lnTo>
                  <a:lnTo>
                    <a:pt x="90" y="0"/>
                  </a:lnTo>
                  <a:lnTo>
                    <a:pt x="84" y="10"/>
                  </a:lnTo>
                  <a:lnTo>
                    <a:pt x="84" y="20"/>
                  </a:lnTo>
                  <a:lnTo>
                    <a:pt x="84" y="30"/>
                  </a:lnTo>
                  <a:lnTo>
                    <a:pt x="88" y="38"/>
                  </a:lnTo>
                  <a:lnTo>
                    <a:pt x="100" y="56"/>
                  </a:lnTo>
                  <a:lnTo>
                    <a:pt x="114" y="72"/>
                  </a:lnTo>
                  <a:lnTo>
                    <a:pt x="114" y="72"/>
                  </a:lnTo>
                  <a:lnTo>
                    <a:pt x="138" y="98"/>
                  </a:lnTo>
                  <a:lnTo>
                    <a:pt x="150" y="112"/>
                  </a:lnTo>
                  <a:lnTo>
                    <a:pt x="160" y="124"/>
                  </a:lnTo>
                  <a:lnTo>
                    <a:pt x="160" y="124"/>
                  </a:lnTo>
                  <a:lnTo>
                    <a:pt x="150" y="122"/>
                  </a:lnTo>
                  <a:lnTo>
                    <a:pt x="140" y="118"/>
                  </a:lnTo>
                  <a:lnTo>
                    <a:pt x="122" y="106"/>
                  </a:lnTo>
                  <a:lnTo>
                    <a:pt x="104" y="94"/>
                  </a:lnTo>
                  <a:lnTo>
                    <a:pt x="84" y="82"/>
                  </a:lnTo>
                  <a:lnTo>
                    <a:pt x="84" y="82"/>
                  </a:lnTo>
                  <a:lnTo>
                    <a:pt x="64" y="68"/>
                  </a:lnTo>
                  <a:lnTo>
                    <a:pt x="44" y="54"/>
                  </a:lnTo>
                  <a:lnTo>
                    <a:pt x="22" y="42"/>
                  </a:lnTo>
                  <a:lnTo>
                    <a:pt x="12" y="36"/>
                  </a:lnTo>
                  <a:lnTo>
                    <a:pt x="0" y="32"/>
                  </a:lnTo>
                  <a:lnTo>
                    <a:pt x="0" y="34"/>
                  </a:lnTo>
                  <a:lnTo>
                    <a:pt x="0" y="34"/>
                  </a:lnTo>
                  <a:lnTo>
                    <a:pt x="28" y="52"/>
                  </a:lnTo>
                  <a:lnTo>
                    <a:pt x="56" y="72"/>
                  </a:lnTo>
                  <a:lnTo>
                    <a:pt x="56" y="72"/>
                  </a:lnTo>
                  <a:lnTo>
                    <a:pt x="78" y="92"/>
                  </a:lnTo>
                  <a:lnTo>
                    <a:pt x="102" y="112"/>
                  </a:lnTo>
                  <a:lnTo>
                    <a:pt x="126" y="132"/>
                  </a:lnTo>
                  <a:lnTo>
                    <a:pt x="138" y="140"/>
                  </a:lnTo>
                  <a:lnTo>
                    <a:pt x="150" y="148"/>
                  </a:lnTo>
                  <a:lnTo>
                    <a:pt x="150" y="148"/>
                  </a:lnTo>
                  <a:lnTo>
                    <a:pt x="168" y="154"/>
                  </a:lnTo>
                  <a:lnTo>
                    <a:pt x="186" y="158"/>
                  </a:lnTo>
                  <a:lnTo>
                    <a:pt x="204" y="162"/>
                  </a:lnTo>
                  <a:lnTo>
                    <a:pt x="222" y="162"/>
                  </a:lnTo>
                  <a:lnTo>
                    <a:pt x="222" y="162"/>
                  </a:lnTo>
                  <a:lnTo>
                    <a:pt x="244" y="166"/>
                  </a:lnTo>
                  <a:lnTo>
                    <a:pt x="256" y="168"/>
                  </a:lnTo>
                  <a:lnTo>
                    <a:pt x="268" y="168"/>
                  </a:lnTo>
                  <a:lnTo>
                    <a:pt x="268" y="168"/>
                  </a:lnTo>
                  <a:lnTo>
                    <a:pt x="258" y="144"/>
                  </a:lnTo>
                  <a:lnTo>
                    <a:pt x="244" y="120"/>
                  </a:lnTo>
                  <a:lnTo>
                    <a:pt x="228" y="100"/>
                  </a:lnTo>
                  <a:lnTo>
                    <a:pt x="212" y="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1" name="Freeform 78">
              <a:extLst>
                <a:ext uri="{FF2B5EF4-FFF2-40B4-BE49-F238E27FC236}">
                  <a16:creationId xmlns:a16="http://schemas.microsoft.com/office/drawing/2014/main" id="{17A798DF-22F3-425A-B1FA-08E95B45105B}"/>
                </a:ext>
              </a:extLst>
            </p:cNvPr>
            <p:cNvSpPr>
              <a:spLocks/>
            </p:cNvSpPr>
            <p:nvPr/>
          </p:nvSpPr>
          <p:spPr bwMode="auto">
            <a:xfrm>
              <a:off x="7789574" y="2390321"/>
              <a:ext cx="466624" cy="292511"/>
            </a:xfrm>
            <a:custGeom>
              <a:avLst/>
              <a:gdLst>
                <a:gd name="T0" fmla="*/ 212 w 268"/>
                <a:gd name="T1" fmla="*/ 80 h 168"/>
                <a:gd name="T2" fmla="*/ 212 w 268"/>
                <a:gd name="T3" fmla="*/ 80 h 168"/>
                <a:gd name="T4" fmla="*/ 192 w 268"/>
                <a:gd name="T5" fmla="*/ 58 h 168"/>
                <a:gd name="T6" fmla="*/ 162 w 268"/>
                <a:gd name="T7" fmla="*/ 26 h 168"/>
                <a:gd name="T8" fmla="*/ 162 w 268"/>
                <a:gd name="T9" fmla="*/ 26 h 168"/>
                <a:gd name="T10" fmla="*/ 158 w 268"/>
                <a:gd name="T11" fmla="*/ 26 h 168"/>
                <a:gd name="T12" fmla="*/ 158 w 268"/>
                <a:gd name="T13" fmla="*/ 26 h 168"/>
                <a:gd name="T14" fmla="*/ 124 w 268"/>
                <a:gd name="T15" fmla="*/ 12 h 168"/>
                <a:gd name="T16" fmla="*/ 90 w 268"/>
                <a:gd name="T17" fmla="*/ 0 h 168"/>
                <a:gd name="T18" fmla="*/ 90 w 268"/>
                <a:gd name="T19" fmla="*/ 0 h 168"/>
                <a:gd name="T20" fmla="*/ 84 w 268"/>
                <a:gd name="T21" fmla="*/ 10 h 168"/>
                <a:gd name="T22" fmla="*/ 84 w 268"/>
                <a:gd name="T23" fmla="*/ 20 h 168"/>
                <a:gd name="T24" fmla="*/ 84 w 268"/>
                <a:gd name="T25" fmla="*/ 30 h 168"/>
                <a:gd name="T26" fmla="*/ 88 w 268"/>
                <a:gd name="T27" fmla="*/ 38 h 168"/>
                <a:gd name="T28" fmla="*/ 100 w 268"/>
                <a:gd name="T29" fmla="*/ 56 h 168"/>
                <a:gd name="T30" fmla="*/ 114 w 268"/>
                <a:gd name="T31" fmla="*/ 72 h 168"/>
                <a:gd name="T32" fmla="*/ 114 w 268"/>
                <a:gd name="T33" fmla="*/ 72 h 168"/>
                <a:gd name="T34" fmla="*/ 138 w 268"/>
                <a:gd name="T35" fmla="*/ 98 h 168"/>
                <a:gd name="T36" fmla="*/ 150 w 268"/>
                <a:gd name="T37" fmla="*/ 112 h 168"/>
                <a:gd name="T38" fmla="*/ 160 w 268"/>
                <a:gd name="T39" fmla="*/ 124 h 168"/>
                <a:gd name="T40" fmla="*/ 160 w 268"/>
                <a:gd name="T41" fmla="*/ 124 h 168"/>
                <a:gd name="T42" fmla="*/ 150 w 268"/>
                <a:gd name="T43" fmla="*/ 122 h 168"/>
                <a:gd name="T44" fmla="*/ 140 w 268"/>
                <a:gd name="T45" fmla="*/ 118 h 168"/>
                <a:gd name="T46" fmla="*/ 122 w 268"/>
                <a:gd name="T47" fmla="*/ 106 h 168"/>
                <a:gd name="T48" fmla="*/ 104 w 268"/>
                <a:gd name="T49" fmla="*/ 94 h 168"/>
                <a:gd name="T50" fmla="*/ 84 w 268"/>
                <a:gd name="T51" fmla="*/ 82 h 168"/>
                <a:gd name="T52" fmla="*/ 84 w 268"/>
                <a:gd name="T53" fmla="*/ 82 h 168"/>
                <a:gd name="T54" fmla="*/ 64 w 268"/>
                <a:gd name="T55" fmla="*/ 68 h 168"/>
                <a:gd name="T56" fmla="*/ 44 w 268"/>
                <a:gd name="T57" fmla="*/ 54 h 168"/>
                <a:gd name="T58" fmla="*/ 22 w 268"/>
                <a:gd name="T59" fmla="*/ 42 h 168"/>
                <a:gd name="T60" fmla="*/ 12 w 268"/>
                <a:gd name="T61" fmla="*/ 36 h 168"/>
                <a:gd name="T62" fmla="*/ 0 w 268"/>
                <a:gd name="T63" fmla="*/ 32 h 168"/>
                <a:gd name="T64" fmla="*/ 0 w 268"/>
                <a:gd name="T65" fmla="*/ 34 h 168"/>
                <a:gd name="T66" fmla="*/ 0 w 268"/>
                <a:gd name="T67" fmla="*/ 34 h 168"/>
                <a:gd name="T68" fmla="*/ 28 w 268"/>
                <a:gd name="T69" fmla="*/ 52 h 168"/>
                <a:gd name="T70" fmla="*/ 56 w 268"/>
                <a:gd name="T71" fmla="*/ 72 h 168"/>
                <a:gd name="T72" fmla="*/ 56 w 268"/>
                <a:gd name="T73" fmla="*/ 72 h 168"/>
                <a:gd name="T74" fmla="*/ 78 w 268"/>
                <a:gd name="T75" fmla="*/ 92 h 168"/>
                <a:gd name="T76" fmla="*/ 102 w 268"/>
                <a:gd name="T77" fmla="*/ 112 h 168"/>
                <a:gd name="T78" fmla="*/ 126 w 268"/>
                <a:gd name="T79" fmla="*/ 132 h 168"/>
                <a:gd name="T80" fmla="*/ 138 w 268"/>
                <a:gd name="T81" fmla="*/ 140 h 168"/>
                <a:gd name="T82" fmla="*/ 150 w 268"/>
                <a:gd name="T83" fmla="*/ 148 h 168"/>
                <a:gd name="T84" fmla="*/ 150 w 268"/>
                <a:gd name="T85" fmla="*/ 148 h 168"/>
                <a:gd name="T86" fmla="*/ 168 w 268"/>
                <a:gd name="T87" fmla="*/ 154 h 168"/>
                <a:gd name="T88" fmla="*/ 186 w 268"/>
                <a:gd name="T89" fmla="*/ 158 h 168"/>
                <a:gd name="T90" fmla="*/ 204 w 268"/>
                <a:gd name="T91" fmla="*/ 162 h 168"/>
                <a:gd name="T92" fmla="*/ 222 w 268"/>
                <a:gd name="T93" fmla="*/ 162 h 168"/>
                <a:gd name="T94" fmla="*/ 222 w 268"/>
                <a:gd name="T95" fmla="*/ 162 h 168"/>
                <a:gd name="T96" fmla="*/ 244 w 268"/>
                <a:gd name="T97" fmla="*/ 166 h 168"/>
                <a:gd name="T98" fmla="*/ 256 w 268"/>
                <a:gd name="T99" fmla="*/ 168 h 168"/>
                <a:gd name="T100" fmla="*/ 268 w 268"/>
                <a:gd name="T101" fmla="*/ 168 h 168"/>
                <a:gd name="T102" fmla="*/ 268 w 268"/>
                <a:gd name="T103" fmla="*/ 168 h 168"/>
                <a:gd name="T104" fmla="*/ 258 w 268"/>
                <a:gd name="T105" fmla="*/ 144 h 168"/>
                <a:gd name="T106" fmla="*/ 244 w 268"/>
                <a:gd name="T107" fmla="*/ 120 h 168"/>
                <a:gd name="T108" fmla="*/ 228 w 268"/>
                <a:gd name="T109" fmla="*/ 100 h 168"/>
                <a:gd name="T110" fmla="*/ 212 w 268"/>
                <a:gd name="T111" fmla="*/ 8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68">
                  <a:moveTo>
                    <a:pt x="212" y="80"/>
                  </a:moveTo>
                  <a:lnTo>
                    <a:pt x="212" y="80"/>
                  </a:lnTo>
                  <a:lnTo>
                    <a:pt x="192" y="58"/>
                  </a:lnTo>
                  <a:lnTo>
                    <a:pt x="162" y="26"/>
                  </a:lnTo>
                  <a:lnTo>
                    <a:pt x="162" y="26"/>
                  </a:lnTo>
                  <a:lnTo>
                    <a:pt x="158" y="26"/>
                  </a:lnTo>
                  <a:lnTo>
                    <a:pt x="158" y="26"/>
                  </a:lnTo>
                  <a:lnTo>
                    <a:pt x="124" y="12"/>
                  </a:lnTo>
                  <a:lnTo>
                    <a:pt x="90" y="0"/>
                  </a:lnTo>
                  <a:lnTo>
                    <a:pt x="90" y="0"/>
                  </a:lnTo>
                  <a:lnTo>
                    <a:pt x="84" y="10"/>
                  </a:lnTo>
                  <a:lnTo>
                    <a:pt x="84" y="20"/>
                  </a:lnTo>
                  <a:lnTo>
                    <a:pt x="84" y="30"/>
                  </a:lnTo>
                  <a:lnTo>
                    <a:pt x="88" y="38"/>
                  </a:lnTo>
                  <a:lnTo>
                    <a:pt x="100" y="56"/>
                  </a:lnTo>
                  <a:lnTo>
                    <a:pt x="114" y="72"/>
                  </a:lnTo>
                  <a:lnTo>
                    <a:pt x="114" y="72"/>
                  </a:lnTo>
                  <a:lnTo>
                    <a:pt x="138" y="98"/>
                  </a:lnTo>
                  <a:lnTo>
                    <a:pt x="150" y="112"/>
                  </a:lnTo>
                  <a:lnTo>
                    <a:pt x="160" y="124"/>
                  </a:lnTo>
                  <a:lnTo>
                    <a:pt x="160" y="124"/>
                  </a:lnTo>
                  <a:lnTo>
                    <a:pt x="150" y="122"/>
                  </a:lnTo>
                  <a:lnTo>
                    <a:pt x="140" y="118"/>
                  </a:lnTo>
                  <a:lnTo>
                    <a:pt x="122" y="106"/>
                  </a:lnTo>
                  <a:lnTo>
                    <a:pt x="104" y="94"/>
                  </a:lnTo>
                  <a:lnTo>
                    <a:pt x="84" y="82"/>
                  </a:lnTo>
                  <a:lnTo>
                    <a:pt x="84" y="82"/>
                  </a:lnTo>
                  <a:lnTo>
                    <a:pt x="64" y="68"/>
                  </a:lnTo>
                  <a:lnTo>
                    <a:pt x="44" y="54"/>
                  </a:lnTo>
                  <a:lnTo>
                    <a:pt x="22" y="42"/>
                  </a:lnTo>
                  <a:lnTo>
                    <a:pt x="12" y="36"/>
                  </a:lnTo>
                  <a:lnTo>
                    <a:pt x="0" y="32"/>
                  </a:lnTo>
                  <a:lnTo>
                    <a:pt x="0" y="34"/>
                  </a:lnTo>
                  <a:lnTo>
                    <a:pt x="0" y="34"/>
                  </a:lnTo>
                  <a:lnTo>
                    <a:pt x="28" y="52"/>
                  </a:lnTo>
                  <a:lnTo>
                    <a:pt x="56" y="72"/>
                  </a:lnTo>
                  <a:lnTo>
                    <a:pt x="56" y="72"/>
                  </a:lnTo>
                  <a:lnTo>
                    <a:pt x="78" y="92"/>
                  </a:lnTo>
                  <a:lnTo>
                    <a:pt x="102" y="112"/>
                  </a:lnTo>
                  <a:lnTo>
                    <a:pt x="126" y="132"/>
                  </a:lnTo>
                  <a:lnTo>
                    <a:pt x="138" y="140"/>
                  </a:lnTo>
                  <a:lnTo>
                    <a:pt x="150" y="148"/>
                  </a:lnTo>
                  <a:lnTo>
                    <a:pt x="150" y="148"/>
                  </a:lnTo>
                  <a:lnTo>
                    <a:pt x="168" y="154"/>
                  </a:lnTo>
                  <a:lnTo>
                    <a:pt x="186" y="158"/>
                  </a:lnTo>
                  <a:lnTo>
                    <a:pt x="204" y="162"/>
                  </a:lnTo>
                  <a:lnTo>
                    <a:pt x="222" y="162"/>
                  </a:lnTo>
                  <a:lnTo>
                    <a:pt x="222" y="162"/>
                  </a:lnTo>
                  <a:lnTo>
                    <a:pt x="244" y="166"/>
                  </a:lnTo>
                  <a:lnTo>
                    <a:pt x="256" y="168"/>
                  </a:lnTo>
                  <a:lnTo>
                    <a:pt x="268" y="168"/>
                  </a:lnTo>
                  <a:lnTo>
                    <a:pt x="268" y="168"/>
                  </a:lnTo>
                  <a:lnTo>
                    <a:pt x="258" y="144"/>
                  </a:lnTo>
                  <a:lnTo>
                    <a:pt x="244" y="120"/>
                  </a:lnTo>
                  <a:lnTo>
                    <a:pt x="228" y="100"/>
                  </a:lnTo>
                  <a:lnTo>
                    <a:pt x="212" y="80"/>
                  </a:lnTo>
                  <a:close/>
                </a:path>
              </a:pathLst>
            </a:custGeom>
            <a:solidFill>
              <a:srgbClr val="CB8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2" name="Freeform 79">
              <a:extLst>
                <a:ext uri="{FF2B5EF4-FFF2-40B4-BE49-F238E27FC236}">
                  <a16:creationId xmlns:a16="http://schemas.microsoft.com/office/drawing/2014/main" id="{CFA6B7E1-0E71-4003-BC21-98362EB5AE80}"/>
                </a:ext>
              </a:extLst>
            </p:cNvPr>
            <p:cNvSpPr>
              <a:spLocks/>
            </p:cNvSpPr>
            <p:nvPr/>
          </p:nvSpPr>
          <p:spPr bwMode="auto">
            <a:xfrm>
              <a:off x="7789574" y="2390321"/>
              <a:ext cx="466624" cy="292511"/>
            </a:xfrm>
            <a:custGeom>
              <a:avLst/>
              <a:gdLst>
                <a:gd name="T0" fmla="*/ 212 w 268"/>
                <a:gd name="T1" fmla="*/ 80 h 168"/>
                <a:gd name="T2" fmla="*/ 212 w 268"/>
                <a:gd name="T3" fmla="*/ 80 h 168"/>
                <a:gd name="T4" fmla="*/ 192 w 268"/>
                <a:gd name="T5" fmla="*/ 58 h 168"/>
                <a:gd name="T6" fmla="*/ 162 w 268"/>
                <a:gd name="T7" fmla="*/ 26 h 168"/>
                <a:gd name="T8" fmla="*/ 162 w 268"/>
                <a:gd name="T9" fmla="*/ 26 h 168"/>
                <a:gd name="T10" fmla="*/ 158 w 268"/>
                <a:gd name="T11" fmla="*/ 26 h 168"/>
                <a:gd name="T12" fmla="*/ 158 w 268"/>
                <a:gd name="T13" fmla="*/ 26 h 168"/>
                <a:gd name="T14" fmla="*/ 124 w 268"/>
                <a:gd name="T15" fmla="*/ 12 h 168"/>
                <a:gd name="T16" fmla="*/ 90 w 268"/>
                <a:gd name="T17" fmla="*/ 0 h 168"/>
                <a:gd name="T18" fmla="*/ 90 w 268"/>
                <a:gd name="T19" fmla="*/ 0 h 168"/>
                <a:gd name="T20" fmla="*/ 84 w 268"/>
                <a:gd name="T21" fmla="*/ 10 h 168"/>
                <a:gd name="T22" fmla="*/ 84 w 268"/>
                <a:gd name="T23" fmla="*/ 20 h 168"/>
                <a:gd name="T24" fmla="*/ 84 w 268"/>
                <a:gd name="T25" fmla="*/ 30 h 168"/>
                <a:gd name="T26" fmla="*/ 88 w 268"/>
                <a:gd name="T27" fmla="*/ 38 h 168"/>
                <a:gd name="T28" fmla="*/ 100 w 268"/>
                <a:gd name="T29" fmla="*/ 56 h 168"/>
                <a:gd name="T30" fmla="*/ 114 w 268"/>
                <a:gd name="T31" fmla="*/ 72 h 168"/>
                <a:gd name="T32" fmla="*/ 114 w 268"/>
                <a:gd name="T33" fmla="*/ 72 h 168"/>
                <a:gd name="T34" fmla="*/ 138 w 268"/>
                <a:gd name="T35" fmla="*/ 98 h 168"/>
                <a:gd name="T36" fmla="*/ 150 w 268"/>
                <a:gd name="T37" fmla="*/ 112 h 168"/>
                <a:gd name="T38" fmla="*/ 160 w 268"/>
                <a:gd name="T39" fmla="*/ 124 h 168"/>
                <a:gd name="T40" fmla="*/ 160 w 268"/>
                <a:gd name="T41" fmla="*/ 124 h 168"/>
                <a:gd name="T42" fmla="*/ 150 w 268"/>
                <a:gd name="T43" fmla="*/ 122 h 168"/>
                <a:gd name="T44" fmla="*/ 140 w 268"/>
                <a:gd name="T45" fmla="*/ 118 h 168"/>
                <a:gd name="T46" fmla="*/ 122 w 268"/>
                <a:gd name="T47" fmla="*/ 106 h 168"/>
                <a:gd name="T48" fmla="*/ 104 w 268"/>
                <a:gd name="T49" fmla="*/ 94 h 168"/>
                <a:gd name="T50" fmla="*/ 84 w 268"/>
                <a:gd name="T51" fmla="*/ 82 h 168"/>
                <a:gd name="T52" fmla="*/ 84 w 268"/>
                <a:gd name="T53" fmla="*/ 82 h 168"/>
                <a:gd name="T54" fmla="*/ 64 w 268"/>
                <a:gd name="T55" fmla="*/ 68 h 168"/>
                <a:gd name="T56" fmla="*/ 44 w 268"/>
                <a:gd name="T57" fmla="*/ 54 h 168"/>
                <a:gd name="T58" fmla="*/ 22 w 268"/>
                <a:gd name="T59" fmla="*/ 42 h 168"/>
                <a:gd name="T60" fmla="*/ 12 w 268"/>
                <a:gd name="T61" fmla="*/ 36 h 168"/>
                <a:gd name="T62" fmla="*/ 0 w 268"/>
                <a:gd name="T63" fmla="*/ 32 h 168"/>
                <a:gd name="T64" fmla="*/ 0 w 268"/>
                <a:gd name="T65" fmla="*/ 34 h 168"/>
                <a:gd name="T66" fmla="*/ 0 w 268"/>
                <a:gd name="T67" fmla="*/ 34 h 168"/>
                <a:gd name="T68" fmla="*/ 28 w 268"/>
                <a:gd name="T69" fmla="*/ 52 h 168"/>
                <a:gd name="T70" fmla="*/ 56 w 268"/>
                <a:gd name="T71" fmla="*/ 72 h 168"/>
                <a:gd name="T72" fmla="*/ 56 w 268"/>
                <a:gd name="T73" fmla="*/ 72 h 168"/>
                <a:gd name="T74" fmla="*/ 78 w 268"/>
                <a:gd name="T75" fmla="*/ 92 h 168"/>
                <a:gd name="T76" fmla="*/ 102 w 268"/>
                <a:gd name="T77" fmla="*/ 112 h 168"/>
                <a:gd name="T78" fmla="*/ 126 w 268"/>
                <a:gd name="T79" fmla="*/ 132 h 168"/>
                <a:gd name="T80" fmla="*/ 138 w 268"/>
                <a:gd name="T81" fmla="*/ 140 h 168"/>
                <a:gd name="T82" fmla="*/ 150 w 268"/>
                <a:gd name="T83" fmla="*/ 148 h 168"/>
                <a:gd name="T84" fmla="*/ 150 w 268"/>
                <a:gd name="T85" fmla="*/ 148 h 168"/>
                <a:gd name="T86" fmla="*/ 168 w 268"/>
                <a:gd name="T87" fmla="*/ 154 h 168"/>
                <a:gd name="T88" fmla="*/ 186 w 268"/>
                <a:gd name="T89" fmla="*/ 158 h 168"/>
                <a:gd name="T90" fmla="*/ 204 w 268"/>
                <a:gd name="T91" fmla="*/ 162 h 168"/>
                <a:gd name="T92" fmla="*/ 222 w 268"/>
                <a:gd name="T93" fmla="*/ 162 h 168"/>
                <a:gd name="T94" fmla="*/ 222 w 268"/>
                <a:gd name="T95" fmla="*/ 162 h 168"/>
                <a:gd name="T96" fmla="*/ 244 w 268"/>
                <a:gd name="T97" fmla="*/ 166 h 168"/>
                <a:gd name="T98" fmla="*/ 256 w 268"/>
                <a:gd name="T99" fmla="*/ 168 h 168"/>
                <a:gd name="T100" fmla="*/ 268 w 268"/>
                <a:gd name="T101" fmla="*/ 168 h 168"/>
                <a:gd name="T102" fmla="*/ 268 w 268"/>
                <a:gd name="T103" fmla="*/ 168 h 168"/>
                <a:gd name="T104" fmla="*/ 258 w 268"/>
                <a:gd name="T105" fmla="*/ 144 h 168"/>
                <a:gd name="T106" fmla="*/ 244 w 268"/>
                <a:gd name="T107" fmla="*/ 120 h 168"/>
                <a:gd name="T108" fmla="*/ 228 w 268"/>
                <a:gd name="T109" fmla="*/ 100 h 168"/>
                <a:gd name="T110" fmla="*/ 212 w 268"/>
                <a:gd name="T111" fmla="*/ 8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68">
                  <a:moveTo>
                    <a:pt x="212" y="80"/>
                  </a:moveTo>
                  <a:lnTo>
                    <a:pt x="212" y="80"/>
                  </a:lnTo>
                  <a:lnTo>
                    <a:pt x="192" y="58"/>
                  </a:lnTo>
                  <a:lnTo>
                    <a:pt x="162" y="26"/>
                  </a:lnTo>
                  <a:lnTo>
                    <a:pt x="162" y="26"/>
                  </a:lnTo>
                  <a:lnTo>
                    <a:pt x="158" y="26"/>
                  </a:lnTo>
                  <a:lnTo>
                    <a:pt x="158" y="26"/>
                  </a:lnTo>
                  <a:lnTo>
                    <a:pt x="124" y="12"/>
                  </a:lnTo>
                  <a:lnTo>
                    <a:pt x="90" y="0"/>
                  </a:lnTo>
                  <a:lnTo>
                    <a:pt x="90" y="0"/>
                  </a:lnTo>
                  <a:lnTo>
                    <a:pt x="84" y="10"/>
                  </a:lnTo>
                  <a:lnTo>
                    <a:pt x="84" y="20"/>
                  </a:lnTo>
                  <a:lnTo>
                    <a:pt x="84" y="30"/>
                  </a:lnTo>
                  <a:lnTo>
                    <a:pt x="88" y="38"/>
                  </a:lnTo>
                  <a:lnTo>
                    <a:pt x="100" y="56"/>
                  </a:lnTo>
                  <a:lnTo>
                    <a:pt x="114" y="72"/>
                  </a:lnTo>
                  <a:lnTo>
                    <a:pt x="114" y="72"/>
                  </a:lnTo>
                  <a:lnTo>
                    <a:pt x="138" y="98"/>
                  </a:lnTo>
                  <a:lnTo>
                    <a:pt x="150" y="112"/>
                  </a:lnTo>
                  <a:lnTo>
                    <a:pt x="160" y="124"/>
                  </a:lnTo>
                  <a:lnTo>
                    <a:pt x="160" y="124"/>
                  </a:lnTo>
                  <a:lnTo>
                    <a:pt x="150" y="122"/>
                  </a:lnTo>
                  <a:lnTo>
                    <a:pt x="140" y="118"/>
                  </a:lnTo>
                  <a:lnTo>
                    <a:pt x="122" y="106"/>
                  </a:lnTo>
                  <a:lnTo>
                    <a:pt x="104" y="94"/>
                  </a:lnTo>
                  <a:lnTo>
                    <a:pt x="84" y="82"/>
                  </a:lnTo>
                  <a:lnTo>
                    <a:pt x="84" y="82"/>
                  </a:lnTo>
                  <a:lnTo>
                    <a:pt x="64" y="68"/>
                  </a:lnTo>
                  <a:lnTo>
                    <a:pt x="44" y="54"/>
                  </a:lnTo>
                  <a:lnTo>
                    <a:pt x="22" y="42"/>
                  </a:lnTo>
                  <a:lnTo>
                    <a:pt x="12" y="36"/>
                  </a:lnTo>
                  <a:lnTo>
                    <a:pt x="0" y="32"/>
                  </a:lnTo>
                  <a:lnTo>
                    <a:pt x="0" y="34"/>
                  </a:lnTo>
                  <a:lnTo>
                    <a:pt x="0" y="34"/>
                  </a:lnTo>
                  <a:lnTo>
                    <a:pt x="28" y="52"/>
                  </a:lnTo>
                  <a:lnTo>
                    <a:pt x="56" y="72"/>
                  </a:lnTo>
                  <a:lnTo>
                    <a:pt x="56" y="72"/>
                  </a:lnTo>
                  <a:lnTo>
                    <a:pt x="78" y="92"/>
                  </a:lnTo>
                  <a:lnTo>
                    <a:pt x="102" y="112"/>
                  </a:lnTo>
                  <a:lnTo>
                    <a:pt x="126" y="132"/>
                  </a:lnTo>
                  <a:lnTo>
                    <a:pt x="138" y="140"/>
                  </a:lnTo>
                  <a:lnTo>
                    <a:pt x="150" y="148"/>
                  </a:lnTo>
                  <a:lnTo>
                    <a:pt x="150" y="148"/>
                  </a:lnTo>
                  <a:lnTo>
                    <a:pt x="168" y="154"/>
                  </a:lnTo>
                  <a:lnTo>
                    <a:pt x="186" y="158"/>
                  </a:lnTo>
                  <a:lnTo>
                    <a:pt x="204" y="162"/>
                  </a:lnTo>
                  <a:lnTo>
                    <a:pt x="222" y="162"/>
                  </a:lnTo>
                  <a:lnTo>
                    <a:pt x="222" y="162"/>
                  </a:lnTo>
                  <a:lnTo>
                    <a:pt x="244" y="166"/>
                  </a:lnTo>
                  <a:lnTo>
                    <a:pt x="256" y="168"/>
                  </a:lnTo>
                  <a:lnTo>
                    <a:pt x="268" y="168"/>
                  </a:lnTo>
                  <a:lnTo>
                    <a:pt x="268" y="168"/>
                  </a:lnTo>
                  <a:lnTo>
                    <a:pt x="258" y="144"/>
                  </a:lnTo>
                  <a:lnTo>
                    <a:pt x="244" y="120"/>
                  </a:lnTo>
                  <a:lnTo>
                    <a:pt x="228" y="100"/>
                  </a:lnTo>
                  <a:lnTo>
                    <a:pt x="212" y="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3" name="Freeform 80">
              <a:extLst>
                <a:ext uri="{FF2B5EF4-FFF2-40B4-BE49-F238E27FC236}">
                  <a16:creationId xmlns:a16="http://schemas.microsoft.com/office/drawing/2014/main" id="{F10D8778-1F88-4005-8EC4-ED728FB286CB}"/>
                </a:ext>
              </a:extLst>
            </p:cNvPr>
            <p:cNvSpPr>
              <a:spLocks/>
            </p:cNvSpPr>
            <p:nvPr/>
          </p:nvSpPr>
          <p:spPr bwMode="auto">
            <a:xfrm>
              <a:off x="7855738" y="2069952"/>
              <a:ext cx="1027269" cy="926283"/>
            </a:xfrm>
            <a:custGeom>
              <a:avLst/>
              <a:gdLst>
                <a:gd name="T0" fmla="*/ 560 w 590"/>
                <a:gd name="T1" fmla="*/ 250 h 532"/>
                <a:gd name="T2" fmla="*/ 578 w 590"/>
                <a:gd name="T3" fmla="*/ 280 h 532"/>
                <a:gd name="T4" fmla="*/ 588 w 590"/>
                <a:gd name="T5" fmla="*/ 316 h 532"/>
                <a:gd name="T6" fmla="*/ 590 w 590"/>
                <a:gd name="T7" fmla="*/ 352 h 532"/>
                <a:gd name="T8" fmla="*/ 588 w 590"/>
                <a:gd name="T9" fmla="*/ 390 h 532"/>
                <a:gd name="T10" fmla="*/ 572 w 590"/>
                <a:gd name="T11" fmla="*/ 464 h 532"/>
                <a:gd name="T12" fmla="*/ 556 w 590"/>
                <a:gd name="T13" fmla="*/ 500 h 532"/>
                <a:gd name="T14" fmla="*/ 546 w 590"/>
                <a:gd name="T15" fmla="*/ 528 h 532"/>
                <a:gd name="T16" fmla="*/ 544 w 590"/>
                <a:gd name="T17" fmla="*/ 532 h 532"/>
                <a:gd name="T18" fmla="*/ 516 w 590"/>
                <a:gd name="T19" fmla="*/ 480 h 532"/>
                <a:gd name="T20" fmla="*/ 504 w 590"/>
                <a:gd name="T21" fmla="*/ 462 h 532"/>
                <a:gd name="T22" fmla="*/ 474 w 590"/>
                <a:gd name="T23" fmla="*/ 434 h 532"/>
                <a:gd name="T24" fmla="*/ 440 w 590"/>
                <a:gd name="T25" fmla="*/ 416 h 532"/>
                <a:gd name="T26" fmla="*/ 382 w 590"/>
                <a:gd name="T27" fmla="*/ 396 h 532"/>
                <a:gd name="T28" fmla="*/ 302 w 590"/>
                <a:gd name="T29" fmla="*/ 380 h 532"/>
                <a:gd name="T30" fmla="*/ 242 w 590"/>
                <a:gd name="T31" fmla="*/ 364 h 532"/>
                <a:gd name="T32" fmla="*/ 222 w 590"/>
                <a:gd name="T33" fmla="*/ 358 h 532"/>
                <a:gd name="T34" fmla="*/ 174 w 590"/>
                <a:gd name="T35" fmla="*/ 330 h 532"/>
                <a:gd name="T36" fmla="*/ 130 w 590"/>
                <a:gd name="T37" fmla="*/ 296 h 532"/>
                <a:gd name="T38" fmla="*/ 90 w 590"/>
                <a:gd name="T39" fmla="*/ 256 h 532"/>
                <a:gd name="T40" fmla="*/ 58 w 590"/>
                <a:gd name="T41" fmla="*/ 212 h 532"/>
                <a:gd name="T42" fmla="*/ 32 w 590"/>
                <a:gd name="T43" fmla="*/ 162 h 532"/>
                <a:gd name="T44" fmla="*/ 12 w 590"/>
                <a:gd name="T45" fmla="*/ 108 h 532"/>
                <a:gd name="T46" fmla="*/ 2 w 590"/>
                <a:gd name="T47" fmla="*/ 54 h 532"/>
                <a:gd name="T48" fmla="*/ 0 w 590"/>
                <a:gd name="T49" fmla="*/ 0 h 532"/>
                <a:gd name="T50" fmla="*/ 24 w 590"/>
                <a:gd name="T51" fmla="*/ 22 h 532"/>
                <a:gd name="T52" fmla="*/ 92 w 590"/>
                <a:gd name="T53" fmla="*/ 92 h 532"/>
                <a:gd name="T54" fmla="*/ 164 w 590"/>
                <a:gd name="T55" fmla="*/ 162 h 532"/>
                <a:gd name="T56" fmla="*/ 190 w 590"/>
                <a:gd name="T57" fmla="*/ 182 h 532"/>
                <a:gd name="T58" fmla="*/ 188 w 590"/>
                <a:gd name="T59" fmla="*/ 146 h 532"/>
                <a:gd name="T60" fmla="*/ 196 w 590"/>
                <a:gd name="T61" fmla="*/ 112 h 532"/>
                <a:gd name="T62" fmla="*/ 200 w 590"/>
                <a:gd name="T63" fmla="*/ 122 h 532"/>
                <a:gd name="T64" fmla="*/ 222 w 590"/>
                <a:gd name="T65" fmla="*/ 154 h 532"/>
                <a:gd name="T66" fmla="*/ 260 w 590"/>
                <a:gd name="T67" fmla="*/ 190 h 532"/>
                <a:gd name="T68" fmla="*/ 274 w 590"/>
                <a:gd name="T69" fmla="*/ 166 h 532"/>
                <a:gd name="T70" fmla="*/ 306 w 590"/>
                <a:gd name="T71" fmla="*/ 88 h 532"/>
                <a:gd name="T72" fmla="*/ 306 w 590"/>
                <a:gd name="T73" fmla="*/ 104 h 532"/>
                <a:gd name="T74" fmla="*/ 314 w 590"/>
                <a:gd name="T75" fmla="*/ 134 h 532"/>
                <a:gd name="T76" fmla="*/ 336 w 590"/>
                <a:gd name="T77" fmla="*/ 174 h 532"/>
                <a:gd name="T78" fmla="*/ 352 w 590"/>
                <a:gd name="T79" fmla="*/ 200 h 532"/>
                <a:gd name="T80" fmla="*/ 378 w 590"/>
                <a:gd name="T81" fmla="*/ 162 h 532"/>
                <a:gd name="T82" fmla="*/ 406 w 590"/>
                <a:gd name="T83" fmla="*/ 140 h 532"/>
                <a:gd name="T84" fmla="*/ 416 w 590"/>
                <a:gd name="T85" fmla="*/ 136 h 532"/>
                <a:gd name="T86" fmla="*/ 418 w 590"/>
                <a:gd name="T87" fmla="*/ 174 h 532"/>
                <a:gd name="T88" fmla="*/ 424 w 590"/>
                <a:gd name="T89" fmla="*/ 202 h 532"/>
                <a:gd name="T90" fmla="*/ 430 w 590"/>
                <a:gd name="T91" fmla="*/ 210 h 532"/>
                <a:gd name="T92" fmla="*/ 430 w 590"/>
                <a:gd name="T93" fmla="*/ 206 h 532"/>
                <a:gd name="T94" fmla="*/ 456 w 590"/>
                <a:gd name="T95" fmla="*/ 206 h 532"/>
                <a:gd name="T96" fmla="*/ 490 w 590"/>
                <a:gd name="T97" fmla="*/ 210 h 532"/>
                <a:gd name="T98" fmla="*/ 528 w 590"/>
                <a:gd name="T99" fmla="*/ 224 h 532"/>
                <a:gd name="T100" fmla="*/ 560 w 590"/>
                <a:gd name="T101" fmla="*/ 25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0" h="532">
                  <a:moveTo>
                    <a:pt x="560" y="250"/>
                  </a:moveTo>
                  <a:lnTo>
                    <a:pt x="560" y="250"/>
                  </a:lnTo>
                  <a:lnTo>
                    <a:pt x="570" y="264"/>
                  </a:lnTo>
                  <a:lnTo>
                    <a:pt x="578" y="280"/>
                  </a:lnTo>
                  <a:lnTo>
                    <a:pt x="584" y="298"/>
                  </a:lnTo>
                  <a:lnTo>
                    <a:pt x="588" y="316"/>
                  </a:lnTo>
                  <a:lnTo>
                    <a:pt x="590" y="334"/>
                  </a:lnTo>
                  <a:lnTo>
                    <a:pt x="590" y="352"/>
                  </a:lnTo>
                  <a:lnTo>
                    <a:pt x="588" y="390"/>
                  </a:lnTo>
                  <a:lnTo>
                    <a:pt x="588" y="390"/>
                  </a:lnTo>
                  <a:lnTo>
                    <a:pt x="582" y="426"/>
                  </a:lnTo>
                  <a:lnTo>
                    <a:pt x="572" y="464"/>
                  </a:lnTo>
                  <a:lnTo>
                    <a:pt x="572" y="464"/>
                  </a:lnTo>
                  <a:lnTo>
                    <a:pt x="556" y="500"/>
                  </a:lnTo>
                  <a:lnTo>
                    <a:pt x="548" y="520"/>
                  </a:lnTo>
                  <a:lnTo>
                    <a:pt x="546" y="528"/>
                  </a:lnTo>
                  <a:lnTo>
                    <a:pt x="544" y="532"/>
                  </a:lnTo>
                  <a:lnTo>
                    <a:pt x="544" y="532"/>
                  </a:lnTo>
                  <a:lnTo>
                    <a:pt x="530" y="506"/>
                  </a:lnTo>
                  <a:lnTo>
                    <a:pt x="516" y="480"/>
                  </a:lnTo>
                  <a:lnTo>
                    <a:pt x="516" y="480"/>
                  </a:lnTo>
                  <a:lnTo>
                    <a:pt x="504" y="462"/>
                  </a:lnTo>
                  <a:lnTo>
                    <a:pt x="490" y="446"/>
                  </a:lnTo>
                  <a:lnTo>
                    <a:pt x="474" y="434"/>
                  </a:lnTo>
                  <a:lnTo>
                    <a:pt x="458" y="424"/>
                  </a:lnTo>
                  <a:lnTo>
                    <a:pt x="440" y="416"/>
                  </a:lnTo>
                  <a:lnTo>
                    <a:pt x="422" y="408"/>
                  </a:lnTo>
                  <a:lnTo>
                    <a:pt x="382" y="396"/>
                  </a:lnTo>
                  <a:lnTo>
                    <a:pt x="342" y="388"/>
                  </a:lnTo>
                  <a:lnTo>
                    <a:pt x="302" y="380"/>
                  </a:lnTo>
                  <a:lnTo>
                    <a:pt x="260" y="370"/>
                  </a:lnTo>
                  <a:lnTo>
                    <a:pt x="242" y="364"/>
                  </a:lnTo>
                  <a:lnTo>
                    <a:pt x="222" y="358"/>
                  </a:lnTo>
                  <a:lnTo>
                    <a:pt x="222" y="358"/>
                  </a:lnTo>
                  <a:lnTo>
                    <a:pt x="198" y="344"/>
                  </a:lnTo>
                  <a:lnTo>
                    <a:pt x="174" y="330"/>
                  </a:lnTo>
                  <a:lnTo>
                    <a:pt x="152" y="314"/>
                  </a:lnTo>
                  <a:lnTo>
                    <a:pt x="130" y="296"/>
                  </a:lnTo>
                  <a:lnTo>
                    <a:pt x="110" y="278"/>
                  </a:lnTo>
                  <a:lnTo>
                    <a:pt x="90" y="256"/>
                  </a:lnTo>
                  <a:lnTo>
                    <a:pt x="74" y="234"/>
                  </a:lnTo>
                  <a:lnTo>
                    <a:pt x="58" y="212"/>
                  </a:lnTo>
                  <a:lnTo>
                    <a:pt x="44" y="186"/>
                  </a:lnTo>
                  <a:lnTo>
                    <a:pt x="32" y="162"/>
                  </a:lnTo>
                  <a:lnTo>
                    <a:pt x="20" y="136"/>
                  </a:lnTo>
                  <a:lnTo>
                    <a:pt x="12" y="108"/>
                  </a:lnTo>
                  <a:lnTo>
                    <a:pt x="6" y="82"/>
                  </a:lnTo>
                  <a:lnTo>
                    <a:pt x="2" y="54"/>
                  </a:lnTo>
                  <a:lnTo>
                    <a:pt x="0" y="26"/>
                  </a:lnTo>
                  <a:lnTo>
                    <a:pt x="0" y="0"/>
                  </a:lnTo>
                  <a:lnTo>
                    <a:pt x="0" y="0"/>
                  </a:lnTo>
                  <a:lnTo>
                    <a:pt x="24" y="22"/>
                  </a:lnTo>
                  <a:lnTo>
                    <a:pt x="48" y="44"/>
                  </a:lnTo>
                  <a:lnTo>
                    <a:pt x="92" y="92"/>
                  </a:lnTo>
                  <a:lnTo>
                    <a:pt x="140" y="140"/>
                  </a:lnTo>
                  <a:lnTo>
                    <a:pt x="164" y="162"/>
                  </a:lnTo>
                  <a:lnTo>
                    <a:pt x="190" y="182"/>
                  </a:lnTo>
                  <a:lnTo>
                    <a:pt x="190" y="182"/>
                  </a:lnTo>
                  <a:lnTo>
                    <a:pt x="188" y="164"/>
                  </a:lnTo>
                  <a:lnTo>
                    <a:pt x="188" y="146"/>
                  </a:lnTo>
                  <a:lnTo>
                    <a:pt x="190" y="128"/>
                  </a:lnTo>
                  <a:lnTo>
                    <a:pt x="196" y="112"/>
                  </a:lnTo>
                  <a:lnTo>
                    <a:pt x="196" y="112"/>
                  </a:lnTo>
                  <a:lnTo>
                    <a:pt x="200" y="122"/>
                  </a:lnTo>
                  <a:lnTo>
                    <a:pt x="206" y="134"/>
                  </a:lnTo>
                  <a:lnTo>
                    <a:pt x="222" y="154"/>
                  </a:lnTo>
                  <a:lnTo>
                    <a:pt x="242" y="174"/>
                  </a:lnTo>
                  <a:lnTo>
                    <a:pt x="260" y="190"/>
                  </a:lnTo>
                  <a:lnTo>
                    <a:pt x="260" y="190"/>
                  </a:lnTo>
                  <a:lnTo>
                    <a:pt x="274" y="166"/>
                  </a:lnTo>
                  <a:lnTo>
                    <a:pt x="284" y="140"/>
                  </a:lnTo>
                  <a:lnTo>
                    <a:pt x="306" y="88"/>
                  </a:lnTo>
                  <a:lnTo>
                    <a:pt x="306" y="88"/>
                  </a:lnTo>
                  <a:lnTo>
                    <a:pt x="306" y="104"/>
                  </a:lnTo>
                  <a:lnTo>
                    <a:pt x="308" y="120"/>
                  </a:lnTo>
                  <a:lnTo>
                    <a:pt x="314" y="134"/>
                  </a:lnTo>
                  <a:lnTo>
                    <a:pt x="320" y="148"/>
                  </a:lnTo>
                  <a:lnTo>
                    <a:pt x="336" y="174"/>
                  </a:lnTo>
                  <a:lnTo>
                    <a:pt x="352" y="200"/>
                  </a:lnTo>
                  <a:lnTo>
                    <a:pt x="352" y="200"/>
                  </a:lnTo>
                  <a:lnTo>
                    <a:pt x="362" y="182"/>
                  </a:lnTo>
                  <a:lnTo>
                    <a:pt x="378" y="162"/>
                  </a:lnTo>
                  <a:lnTo>
                    <a:pt x="396" y="146"/>
                  </a:lnTo>
                  <a:lnTo>
                    <a:pt x="406" y="140"/>
                  </a:lnTo>
                  <a:lnTo>
                    <a:pt x="416" y="136"/>
                  </a:lnTo>
                  <a:lnTo>
                    <a:pt x="416" y="136"/>
                  </a:lnTo>
                  <a:lnTo>
                    <a:pt x="416" y="156"/>
                  </a:lnTo>
                  <a:lnTo>
                    <a:pt x="418" y="174"/>
                  </a:lnTo>
                  <a:lnTo>
                    <a:pt x="422" y="192"/>
                  </a:lnTo>
                  <a:lnTo>
                    <a:pt x="424" y="202"/>
                  </a:lnTo>
                  <a:lnTo>
                    <a:pt x="430" y="210"/>
                  </a:lnTo>
                  <a:lnTo>
                    <a:pt x="430" y="210"/>
                  </a:lnTo>
                  <a:lnTo>
                    <a:pt x="428" y="208"/>
                  </a:lnTo>
                  <a:lnTo>
                    <a:pt x="430" y="206"/>
                  </a:lnTo>
                  <a:lnTo>
                    <a:pt x="436" y="204"/>
                  </a:lnTo>
                  <a:lnTo>
                    <a:pt x="456" y="206"/>
                  </a:lnTo>
                  <a:lnTo>
                    <a:pt x="490" y="210"/>
                  </a:lnTo>
                  <a:lnTo>
                    <a:pt x="490" y="210"/>
                  </a:lnTo>
                  <a:lnTo>
                    <a:pt x="510" y="216"/>
                  </a:lnTo>
                  <a:lnTo>
                    <a:pt x="528" y="224"/>
                  </a:lnTo>
                  <a:lnTo>
                    <a:pt x="544" y="236"/>
                  </a:lnTo>
                  <a:lnTo>
                    <a:pt x="560" y="250"/>
                  </a:lnTo>
                  <a:close/>
                </a:path>
              </a:pathLst>
            </a:custGeom>
            <a:solidFill>
              <a:srgbClr val="4E3115"/>
            </a:solidFill>
            <a:ln>
              <a:noFill/>
            </a:ln>
          </p:spPr>
          <p:txBody>
            <a:bodyPr vert="horz" wrap="square" lIns="91440" tIns="45720" rIns="91440" bIns="45720" numCol="1" anchor="t" anchorCtr="0" compatLnSpc="1">
              <a:prstTxWarp prst="textNoShape">
                <a:avLst/>
              </a:prstTxWarp>
            </a:bodyPr>
            <a:lstStyle/>
            <a:p>
              <a:endParaRPr lang="en-AU"/>
            </a:p>
          </p:txBody>
        </p:sp>
        <p:sp>
          <p:nvSpPr>
            <p:cNvPr id="74" name="Freeform 81">
              <a:extLst>
                <a:ext uri="{FF2B5EF4-FFF2-40B4-BE49-F238E27FC236}">
                  <a16:creationId xmlns:a16="http://schemas.microsoft.com/office/drawing/2014/main" id="{9CF56DAF-9994-4A8B-B314-C97D7EA92F02}"/>
                </a:ext>
              </a:extLst>
            </p:cNvPr>
            <p:cNvSpPr>
              <a:spLocks/>
            </p:cNvSpPr>
            <p:nvPr/>
          </p:nvSpPr>
          <p:spPr bwMode="auto">
            <a:xfrm>
              <a:off x="7855738" y="2069952"/>
              <a:ext cx="1027269" cy="926283"/>
            </a:xfrm>
            <a:custGeom>
              <a:avLst/>
              <a:gdLst>
                <a:gd name="T0" fmla="*/ 560 w 590"/>
                <a:gd name="T1" fmla="*/ 250 h 532"/>
                <a:gd name="T2" fmla="*/ 578 w 590"/>
                <a:gd name="T3" fmla="*/ 280 h 532"/>
                <a:gd name="T4" fmla="*/ 588 w 590"/>
                <a:gd name="T5" fmla="*/ 316 h 532"/>
                <a:gd name="T6" fmla="*/ 590 w 590"/>
                <a:gd name="T7" fmla="*/ 352 h 532"/>
                <a:gd name="T8" fmla="*/ 588 w 590"/>
                <a:gd name="T9" fmla="*/ 390 h 532"/>
                <a:gd name="T10" fmla="*/ 572 w 590"/>
                <a:gd name="T11" fmla="*/ 464 h 532"/>
                <a:gd name="T12" fmla="*/ 556 w 590"/>
                <a:gd name="T13" fmla="*/ 500 h 532"/>
                <a:gd name="T14" fmla="*/ 546 w 590"/>
                <a:gd name="T15" fmla="*/ 528 h 532"/>
                <a:gd name="T16" fmla="*/ 544 w 590"/>
                <a:gd name="T17" fmla="*/ 532 h 532"/>
                <a:gd name="T18" fmla="*/ 516 w 590"/>
                <a:gd name="T19" fmla="*/ 480 h 532"/>
                <a:gd name="T20" fmla="*/ 504 w 590"/>
                <a:gd name="T21" fmla="*/ 462 h 532"/>
                <a:gd name="T22" fmla="*/ 474 w 590"/>
                <a:gd name="T23" fmla="*/ 434 h 532"/>
                <a:gd name="T24" fmla="*/ 440 w 590"/>
                <a:gd name="T25" fmla="*/ 416 h 532"/>
                <a:gd name="T26" fmla="*/ 382 w 590"/>
                <a:gd name="T27" fmla="*/ 396 h 532"/>
                <a:gd name="T28" fmla="*/ 302 w 590"/>
                <a:gd name="T29" fmla="*/ 380 h 532"/>
                <a:gd name="T30" fmla="*/ 242 w 590"/>
                <a:gd name="T31" fmla="*/ 364 h 532"/>
                <a:gd name="T32" fmla="*/ 222 w 590"/>
                <a:gd name="T33" fmla="*/ 358 h 532"/>
                <a:gd name="T34" fmla="*/ 174 w 590"/>
                <a:gd name="T35" fmla="*/ 330 h 532"/>
                <a:gd name="T36" fmla="*/ 130 w 590"/>
                <a:gd name="T37" fmla="*/ 296 h 532"/>
                <a:gd name="T38" fmla="*/ 90 w 590"/>
                <a:gd name="T39" fmla="*/ 256 h 532"/>
                <a:gd name="T40" fmla="*/ 58 w 590"/>
                <a:gd name="T41" fmla="*/ 212 h 532"/>
                <a:gd name="T42" fmla="*/ 32 w 590"/>
                <a:gd name="T43" fmla="*/ 162 h 532"/>
                <a:gd name="T44" fmla="*/ 12 w 590"/>
                <a:gd name="T45" fmla="*/ 108 h 532"/>
                <a:gd name="T46" fmla="*/ 2 w 590"/>
                <a:gd name="T47" fmla="*/ 54 h 532"/>
                <a:gd name="T48" fmla="*/ 0 w 590"/>
                <a:gd name="T49" fmla="*/ 0 h 532"/>
                <a:gd name="T50" fmla="*/ 24 w 590"/>
                <a:gd name="T51" fmla="*/ 22 h 532"/>
                <a:gd name="T52" fmla="*/ 92 w 590"/>
                <a:gd name="T53" fmla="*/ 92 h 532"/>
                <a:gd name="T54" fmla="*/ 164 w 590"/>
                <a:gd name="T55" fmla="*/ 162 h 532"/>
                <a:gd name="T56" fmla="*/ 190 w 590"/>
                <a:gd name="T57" fmla="*/ 182 h 532"/>
                <a:gd name="T58" fmla="*/ 188 w 590"/>
                <a:gd name="T59" fmla="*/ 146 h 532"/>
                <a:gd name="T60" fmla="*/ 196 w 590"/>
                <a:gd name="T61" fmla="*/ 112 h 532"/>
                <a:gd name="T62" fmla="*/ 200 w 590"/>
                <a:gd name="T63" fmla="*/ 122 h 532"/>
                <a:gd name="T64" fmla="*/ 222 w 590"/>
                <a:gd name="T65" fmla="*/ 154 h 532"/>
                <a:gd name="T66" fmla="*/ 260 w 590"/>
                <a:gd name="T67" fmla="*/ 190 h 532"/>
                <a:gd name="T68" fmla="*/ 274 w 590"/>
                <a:gd name="T69" fmla="*/ 166 h 532"/>
                <a:gd name="T70" fmla="*/ 306 w 590"/>
                <a:gd name="T71" fmla="*/ 88 h 532"/>
                <a:gd name="T72" fmla="*/ 306 w 590"/>
                <a:gd name="T73" fmla="*/ 104 h 532"/>
                <a:gd name="T74" fmla="*/ 314 w 590"/>
                <a:gd name="T75" fmla="*/ 134 h 532"/>
                <a:gd name="T76" fmla="*/ 336 w 590"/>
                <a:gd name="T77" fmla="*/ 174 h 532"/>
                <a:gd name="T78" fmla="*/ 352 w 590"/>
                <a:gd name="T79" fmla="*/ 200 h 532"/>
                <a:gd name="T80" fmla="*/ 378 w 590"/>
                <a:gd name="T81" fmla="*/ 162 h 532"/>
                <a:gd name="T82" fmla="*/ 406 w 590"/>
                <a:gd name="T83" fmla="*/ 140 h 532"/>
                <a:gd name="T84" fmla="*/ 416 w 590"/>
                <a:gd name="T85" fmla="*/ 136 h 532"/>
                <a:gd name="T86" fmla="*/ 418 w 590"/>
                <a:gd name="T87" fmla="*/ 174 h 532"/>
                <a:gd name="T88" fmla="*/ 424 w 590"/>
                <a:gd name="T89" fmla="*/ 202 h 532"/>
                <a:gd name="T90" fmla="*/ 430 w 590"/>
                <a:gd name="T91" fmla="*/ 210 h 532"/>
                <a:gd name="T92" fmla="*/ 430 w 590"/>
                <a:gd name="T93" fmla="*/ 206 h 532"/>
                <a:gd name="T94" fmla="*/ 456 w 590"/>
                <a:gd name="T95" fmla="*/ 206 h 532"/>
                <a:gd name="T96" fmla="*/ 490 w 590"/>
                <a:gd name="T97" fmla="*/ 210 h 532"/>
                <a:gd name="T98" fmla="*/ 528 w 590"/>
                <a:gd name="T99" fmla="*/ 224 h 532"/>
                <a:gd name="T100" fmla="*/ 560 w 590"/>
                <a:gd name="T101" fmla="*/ 25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0" h="532">
                  <a:moveTo>
                    <a:pt x="560" y="250"/>
                  </a:moveTo>
                  <a:lnTo>
                    <a:pt x="560" y="250"/>
                  </a:lnTo>
                  <a:lnTo>
                    <a:pt x="570" y="264"/>
                  </a:lnTo>
                  <a:lnTo>
                    <a:pt x="578" y="280"/>
                  </a:lnTo>
                  <a:lnTo>
                    <a:pt x="584" y="298"/>
                  </a:lnTo>
                  <a:lnTo>
                    <a:pt x="588" y="316"/>
                  </a:lnTo>
                  <a:lnTo>
                    <a:pt x="590" y="334"/>
                  </a:lnTo>
                  <a:lnTo>
                    <a:pt x="590" y="352"/>
                  </a:lnTo>
                  <a:lnTo>
                    <a:pt x="588" y="390"/>
                  </a:lnTo>
                  <a:lnTo>
                    <a:pt x="588" y="390"/>
                  </a:lnTo>
                  <a:lnTo>
                    <a:pt x="582" y="426"/>
                  </a:lnTo>
                  <a:lnTo>
                    <a:pt x="572" y="464"/>
                  </a:lnTo>
                  <a:lnTo>
                    <a:pt x="572" y="464"/>
                  </a:lnTo>
                  <a:lnTo>
                    <a:pt x="556" y="500"/>
                  </a:lnTo>
                  <a:lnTo>
                    <a:pt x="548" y="520"/>
                  </a:lnTo>
                  <a:lnTo>
                    <a:pt x="546" y="528"/>
                  </a:lnTo>
                  <a:lnTo>
                    <a:pt x="544" y="532"/>
                  </a:lnTo>
                  <a:lnTo>
                    <a:pt x="544" y="532"/>
                  </a:lnTo>
                  <a:lnTo>
                    <a:pt x="530" y="506"/>
                  </a:lnTo>
                  <a:lnTo>
                    <a:pt x="516" y="480"/>
                  </a:lnTo>
                  <a:lnTo>
                    <a:pt x="516" y="480"/>
                  </a:lnTo>
                  <a:lnTo>
                    <a:pt x="504" y="462"/>
                  </a:lnTo>
                  <a:lnTo>
                    <a:pt x="490" y="446"/>
                  </a:lnTo>
                  <a:lnTo>
                    <a:pt x="474" y="434"/>
                  </a:lnTo>
                  <a:lnTo>
                    <a:pt x="458" y="424"/>
                  </a:lnTo>
                  <a:lnTo>
                    <a:pt x="440" y="416"/>
                  </a:lnTo>
                  <a:lnTo>
                    <a:pt x="422" y="408"/>
                  </a:lnTo>
                  <a:lnTo>
                    <a:pt x="382" y="396"/>
                  </a:lnTo>
                  <a:lnTo>
                    <a:pt x="342" y="388"/>
                  </a:lnTo>
                  <a:lnTo>
                    <a:pt x="302" y="380"/>
                  </a:lnTo>
                  <a:lnTo>
                    <a:pt x="260" y="370"/>
                  </a:lnTo>
                  <a:lnTo>
                    <a:pt x="242" y="364"/>
                  </a:lnTo>
                  <a:lnTo>
                    <a:pt x="222" y="358"/>
                  </a:lnTo>
                  <a:lnTo>
                    <a:pt x="222" y="358"/>
                  </a:lnTo>
                  <a:lnTo>
                    <a:pt x="198" y="344"/>
                  </a:lnTo>
                  <a:lnTo>
                    <a:pt x="174" y="330"/>
                  </a:lnTo>
                  <a:lnTo>
                    <a:pt x="152" y="314"/>
                  </a:lnTo>
                  <a:lnTo>
                    <a:pt x="130" y="296"/>
                  </a:lnTo>
                  <a:lnTo>
                    <a:pt x="110" y="278"/>
                  </a:lnTo>
                  <a:lnTo>
                    <a:pt x="90" y="256"/>
                  </a:lnTo>
                  <a:lnTo>
                    <a:pt x="74" y="234"/>
                  </a:lnTo>
                  <a:lnTo>
                    <a:pt x="58" y="212"/>
                  </a:lnTo>
                  <a:lnTo>
                    <a:pt x="44" y="186"/>
                  </a:lnTo>
                  <a:lnTo>
                    <a:pt x="32" y="162"/>
                  </a:lnTo>
                  <a:lnTo>
                    <a:pt x="20" y="136"/>
                  </a:lnTo>
                  <a:lnTo>
                    <a:pt x="12" y="108"/>
                  </a:lnTo>
                  <a:lnTo>
                    <a:pt x="6" y="82"/>
                  </a:lnTo>
                  <a:lnTo>
                    <a:pt x="2" y="54"/>
                  </a:lnTo>
                  <a:lnTo>
                    <a:pt x="0" y="26"/>
                  </a:lnTo>
                  <a:lnTo>
                    <a:pt x="0" y="0"/>
                  </a:lnTo>
                  <a:lnTo>
                    <a:pt x="0" y="0"/>
                  </a:lnTo>
                  <a:lnTo>
                    <a:pt x="24" y="22"/>
                  </a:lnTo>
                  <a:lnTo>
                    <a:pt x="48" y="44"/>
                  </a:lnTo>
                  <a:lnTo>
                    <a:pt x="92" y="92"/>
                  </a:lnTo>
                  <a:lnTo>
                    <a:pt x="140" y="140"/>
                  </a:lnTo>
                  <a:lnTo>
                    <a:pt x="164" y="162"/>
                  </a:lnTo>
                  <a:lnTo>
                    <a:pt x="190" y="182"/>
                  </a:lnTo>
                  <a:lnTo>
                    <a:pt x="190" y="182"/>
                  </a:lnTo>
                  <a:lnTo>
                    <a:pt x="188" y="164"/>
                  </a:lnTo>
                  <a:lnTo>
                    <a:pt x="188" y="146"/>
                  </a:lnTo>
                  <a:lnTo>
                    <a:pt x="190" y="128"/>
                  </a:lnTo>
                  <a:lnTo>
                    <a:pt x="196" y="112"/>
                  </a:lnTo>
                  <a:lnTo>
                    <a:pt x="196" y="112"/>
                  </a:lnTo>
                  <a:lnTo>
                    <a:pt x="200" y="122"/>
                  </a:lnTo>
                  <a:lnTo>
                    <a:pt x="206" y="134"/>
                  </a:lnTo>
                  <a:lnTo>
                    <a:pt x="222" y="154"/>
                  </a:lnTo>
                  <a:lnTo>
                    <a:pt x="242" y="174"/>
                  </a:lnTo>
                  <a:lnTo>
                    <a:pt x="260" y="190"/>
                  </a:lnTo>
                  <a:lnTo>
                    <a:pt x="260" y="190"/>
                  </a:lnTo>
                  <a:lnTo>
                    <a:pt x="274" y="166"/>
                  </a:lnTo>
                  <a:lnTo>
                    <a:pt x="284" y="140"/>
                  </a:lnTo>
                  <a:lnTo>
                    <a:pt x="306" y="88"/>
                  </a:lnTo>
                  <a:lnTo>
                    <a:pt x="306" y="88"/>
                  </a:lnTo>
                  <a:lnTo>
                    <a:pt x="306" y="104"/>
                  </a:lnTo>
                  <a:lnTo>
                    <a:pt x="308" y="120"/>
                  </a:lnTo>
                  <a:lnTo>
                    <a:pt x="314" y="134"/>
                  </a:lnTo>
                  <a:lnTo>
                    <a:pt x="320" y="148"/>
                  </a:lnTo>
                  <a:lnTo>
                    <a:pt x="336" y="174"/>
                  </a:lnTo>
                  <a:lnTo>
                    <a:pt x="352" y="200"/>
                  </a:lnTo>
                  <a:lnTo>
                    <a:pt x="352" y="200"/>
                  </a:lnTo>
                  <a:lnTo>
                    <a:pt x="362" y="182"/>
                  </a:lnTo>
                  <a:lnTo>
                    <a:pt x="378" y="162"/>
                  </a:lnTo>
                  <a:lnTo>
                    <a:pt x="396" y="146"/>
                  </a:lnTo>
                  <a:lnTo>
                    <a:pt x="406" y="140"/>
                  </a:lnTo>
                  <a:lnTo>
                    <a:pt x="416" y="136"/>
                  </a:lnTo>
                  <a:lnTo>
                    <a:pt x="416" y="136"/>
                  </a:lnTo>
                  <a:lnTo>
                    <a:pt x="416" y="156"/>
                  </a:lnTo>
                  <a:lnTo>
                    <a:pt x="418" y="174"/>
                  </a:lnTo>
                  <a:lnTo>
                    <a:pt x="422" y="192"/>
                  </a:lnTo>
                  <a:lnTo>
                    <a:pt x="424" y="202"/>
                  </a:lnTo>
                  <a:lnTo>
                    <a:pt x="430" y="210"/>
                  </a:lnTo>
                  <a:lnTo>
                    <a:pt x="430" y="210"/>
                  </a:lnTo>
                  <a:lnTo>
                    <a:pt x="428" y="208"/>
                  </a:lnTo>
                  <a:lnTo>
                    <a:pt x="430" y="206"/>
                  </a:lnTo>
                  <a:lnTo>
                    <a:pt x="436" y="204"/>
                  </a:lnTo>
                  <a:lnTo>
                    <a:pt x="456" y="206"/>
                  </a:lnTo>
                  <a:lnTo>
                    <a:pt x="490" y="210"/>
                  </a:lnTo>
                  <a:lnTo>
                    <a:pt x="490" y="210"/>
                  </a:lnTo>
                  <a:lnTo>
                    <a:pt x="510" y="216"/>
                  </a:lnTo>
                  <a:lnTo>
                    <a:pt x="528" y="224"/>
                  </a:lnTo>
                  <a:lnTo>
                    <a:pt x="544" y="236"/>
                  </a:lnTo>
                  <a:lnTo>
                    <a:pt x="560" y="2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5" name="Freeform 83">
              <a:extLst>
                <a:ext uri="{FF2B5EF4-FFF2-40B4-BE49-F238E27FC236}">
                  <a16:creationId xmlns:a16="http://schemas.microsoft.com/office/drawing/2014/main" id="{11CFFF8B-1859-4745-9031-B82651ABC714}"/>
                </a:ext>
              </a:extLst>
            </p:cNvPr>
            <p:cNvSpPr>
              <a:spLocks/>
            </p:cNvSpPr>
            <p:nvPr/>
          </p:nvSpPr>
          <p:spPr bwMode="auto">
            <a:xfrm>
              <a:off x="7855738" y="2069952"/>
              <a:ext cx="1027269" cy="926283"/>
            </a:xfrm>
            <a:custGeom>
              <a:avLst/>
              <a:gdLst>
                <a:gd name="T0" fmla="*/ 560 w 590"/>
                <a:gd name="T1" fmla="*/ 250 h 532"/>
                <a:gd name="T2" fmla="*/ 578 w 590"/>
                <a:gd name="T3" fmla="*/ 280 h 532"/>
                <a:gd name="T4" fmla="*/ 588 w 590"/>
                <a:gd name="T5" fmla="*/ 316 h 532"/>
                <a:gd name="T6" fmla="*/ 590 w 590"/>
                <a:gd name="T7" fmla="*/ 352 h 532"/>
                <a:gd name="T8" fmla="*/ 588 w 590"/>
                <a:gd name="T9" fmla="*/ 390 h 532"/>
                <a:gd name="T10" fmla="*/ 572 w 590"/>
                <a:gd name="T11" fmla="*/ 464 h 532"/>
                <a:gd name="T12" fmla="*/ 556 w 590"/>
                <a:gd name="T13" fmla="*/ 500 h 532"/>
                <a:gd name="T14" fmla="*/ 546 w 590"/>
                <a:gd name="T15" fmla="*/ 528 h 532"/>
                <a:gd name="T16" fmla="*/ 544 w 590"/>
                <a:gd name="T17" fmla="*/ 532 h 532"/>
                <a:gd name="T18" fmla="*/ 516 w 590"/>
                <a:gd name="T19" fmla="*/ 480 h 532"/>
                <a:gd name="T20" fmla="*/ 504 w 590"/>
                <a:gd name="T21" fmla="*/ 462 h 532"/>
                <a:gd name="T22" fmla="*/ 474 w 590"/>
                <a:gd name="T23" fmla="*/ 434 h 532"/>
                <a:gd name="T24" fmla="*/ 440 w 590"/>
                <a:gd name="T25" fmla="*/ 416 h 532"/>
                <a:gd name="T26" fmla="*/ 382 w 590"/>
                <a:gd name="T27" fmla="*/ 396 h 532"/>
                <a:gd name="T28" fmla="*/ 302 w 590"/>
                <a:gd name="T29" fmla="*/ 380 h 532"/>
                <a:gd name="T30" fmla="*/ 242 w 590"/>
                <a:gd name="T31" fmla="*/ 364 h 532"/>
                <a:gd name="T32" fmla="*/ 222 w 590"/>
                <a:gd name="T33" fmla="*/ 358 h 532"/>
                <a:gd name="T34" fmla="*/ 174 w 590"/>
                <a:gd name="T35" fmla="*/ 330 h 532"/>
                <a:gd name="T36" fmla="*/ 130 w 590"/>
                <a:gd name="T37" fmla="*/ 296 h 532"/>
                <a:gd name="T38" fmla="*/ 90 w 590"/>
                <a:gd name="T39" fmla="*/ 256 h 532"/>
                <a:gd name="T40" fmla="*/ 58 w 590"/>
                <a:gd name="T41" fmla="*/ 212 h 532"/>
                <a:gd name="T42" fmla="*/ 32 w 590"/>
                <a:gd name="T43" fmla="*/ 162 h 532"/>
                <a:gd name="T44" fmla="*/ 12 w 590"/>
                <a:gd name="T45" fmla="*/ 108 h 532"/>
                <a:gd name="T46" fmla="*/ 2 w 590"/>
                <a:gd name="T47" fmla="*/ 54 h 532"/>
                <a:gd name="T48" fmla="*/ 0 w 590"/>
                <a:gd name="T49" fmla="*/ 0 h 532"/>
                <a:gd name="T50" fmla="*/ 24 w 590"/>
                <a:gd name="T51" fmla="*/ 22 h 532"/>
                <a:gd name="T52" fmla="*/ 92 w 590"/>
                <a:gd name="T53" fmla="*/ 92 h 532"/>
                <a:gd name="T54" fmla="*/ 164 w 590"/>
                <a:gd name="T55" fmla="*/ 162 h 532"/>
                <a:gd name="T56" fmla="*/ 190 w 590"/>
                <a:gd name="T57" fmla="*/ 182 h 532"/>
                <a:gd name="T58" fmla="*/ 188 w 590"/>
                <a:gd name="T59" fmla="*/ 146 h 532"/>
                <a:gd name="T60" fmla="*/ 196 w 590"/>
                <a:gd name="T61" fmla="*/ 112 h 532"/>
                <a:gd name="T62" fmla="*/ 200 w 590"/>
                <a:gd name="T63" fmla="*/ 122 h 532"/>
                <a:gd name="T64" fmla="*/ 222 w 590"/>
                <a:gd name="T65" fmla="*/ 154 h 532"/>
                <a:gd name="T66" fmla="*/ 260 w 590"/>
                <a:gd name="T67" fmla="*/ 190 h 532"/>
                <a:gd name="T68" fmla="*/ 274 w 590"/>
                <a:gd name="T69" fmla="*/ 166 h 532"/>
                <a:gd name="T70" fmla="*/ 306 w 590"/>
                <a:gd name="T71" fmla="*/ 88 h 532"/>
                <a:gd name="T72" fmla="*/ 306 w 590"/>
                <a:gd name="T73" fmla="*/ 104 h 532"/>
                <a:gd name="T74" fmla="*/ 314 w 590"/>
                <a:gd name="T75" fmla="*/ 134 h 532"/>
                <a:gd name="T76" fmla="*/ 336 w 590"/>
                <a:gd name="T77" fmla="*/ 174 h 532"/>
                <a:gd name="T78" fmla="*/ 352 w 590"/>
                <a:gd name="T79" fmla="*/ 200 h 532"/>
                <a:gd name="T80" fmla="*/ 378 w 590"/>
                <a:gd name="T81" fmla="*/ 162 h 532"/>
                <a:gd name="T82" fmla="*/ 406 w 590"/>
                <a:gd name="T83" fmla="*/ 140 h 532"/>
                <a:gd name="T84" fmla="*/ 416 w 590"/>
                <a:gd name="T85" fmla="*/ 136 h 532"/>
                <a:gd name="T86" fmla="*/ 418 w 590"/>
                <a:gd name="T87" fmla="*/ 174 h 532"/>
                <a:gd name="T88" fmla="*/ 424 w 590"/>
                <a:gd name="T89" fmla="*/ 202 h 532"/>
                <a:gd name="T90" fmla="*/ 430 w 590"/>
                <a:gd name="T91" fmla="*/ 210 h 532"/>
                <a:gd name="T92" fmla="*/ 430 w 590"/>
                <a:gd name="T93" fmla="*/ 206 h 532"/>
                <a:gd name="T94" fmla="*/ 456 w 590"/>
                <a:gd name="T95" fmla="*/ 206 h 532"/>
                <a:gd name="T96" fmla="*/ 490 w 590"/>
                <a:gd name="T97" fmla="*/ 210 h 532"/>
                <a:gd name="T98" fmla="*/ 528 w 590"/>
                <a:gd name="T99" fmla="*/ 224 h 532"/>
                <a:gd name="T100" fmla="*/ 560 w 590"/>
                <a:gd name="T101" fmla="*/ 25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0" h="532">
                  <a:moveTo>
                    <a:pt x="560" y="250"/>
                  </a:moveTo>
                  <a:lnTo>
                    <a:pt x="560" y="250"/>
                  </a:lnTo>
                  <a:lnTo>
                    <a:pt x="570" y="264"/>
                  </a:lnTo>
                  <a:lnTo>
                    <a:pt x="578" y="280"/>
                  </a:lnTo>
                  <a:lnTo>
                    <a:pt x="584" y="298"/>
                  </a:lnTo>
                  <a:lnTo>
                    <a:pt x="588" y="316"/>
                  </a:lnTo>
                  <a:lnTo>
                    <a:pt x="590" y="334"/>
                  </a:lnTo>
                  <a:lnTo>
                    <a:pt x="590" y="352"/>
                  </a:lnTo>
                  <a:lnTo>
                    <a:pt x="588" y="390"/>
                  </a:lnTo>
                  <a:lnTo>
                    <a:pt x="588" y="390"/>
                  </a:lnTo>
                  <a:lnTo>
                    <a:pt x="582" y="426"/>
                  </a:lnTo>
                  <a:lnTo>
                    <a:pt x="572" y="464"/>
                  </a:lnTo>
                  <a:lnTo>
                    <a:pt x="572" y="464"/>
                  </a:lnTo>
                  <a:lnTo>
                    <a:pt x="556" y="500"/>
                  </a:lnTo>
                  <a:lnTo>
                    <a:pt x="548" y="520"/>
                  </a:lnTo>
                  <a:lnTo>
                    <a:pt x="546" y="528"/>
                  </a:lnTo>
                  <a:lnTo>
                    <a:pt x="544" y="532"/>
                  </a:lnTo>
                  <a:lnTo>
                    <a:pt x="544" y="532"/>
                  </a:lnTo>
                  <a:lnTo>
                    <a:pt x="530" y="506"/>
                  </a:lnTo>
                  <a:lnTo>
                    <a:pt x="516" y="480"/>
                  </a:lnTo>
                  <a:lnTo>
                    <a:pt x="516" y="480"/>
                  </a:lnTo>
                  <a:lnTo>
                    <a:pt x="504" y="462"/>
                  </a:lnTo>
                  <a:lnTo>
                    <a:pt x="490" y="446"/>
                  </a:lnTo>
                  <a:lnTo>
                    <a:pt x="474" y="434"/>
                  </a:lnTo>
                  <a:lnTo>
                    <a:pt x="458" y="424"/>
                  </a:lnTo>
                  <a:lnTo>
                    <a:pt x="440" y="416"/>
                  </a:lnTo>
                  <a:lnTo>
                    <a:pt x="422" y="408"/>
                  </a:lnTo>
                  <a:lnTo>
                    <a:pt x="382" y="396"/>
                  </a:lnTo>
                  <a:lnTo>
                    <a:pt x="342" y="388"/>
                  </a:lnTo>
                  <a:lnTo>
                    <a:pt x="302" y="380"/>
                  </a:lnTo>
                  <a:lnTo>
                    <a:pt x="260" y="370"/>
                  </a:lnTo>
                  <a:lnTo>
                    <a:pt x="242" y="364"/>
                  </a:lnTo>
                  <a:lnTo>
                    <a:pt x="222" y="358"/>
                  </a:lnTo>
                  <a:lnTo>
                    <a:pt x="222" y="358"/>
                  </a:lnTo>
                  <a:lnTo>
                    <a:pt x="198" y="344"/>
                  </a:lnTo>
                  <a:lnTo>
                    <a:pt x="174" y="330"/>
                  </a:lnTo>
                  <a:lnTo>
                    <a:pt x="152" y="314"/>
                  </a:lnTo>
                  <a:lnTo>
                    <a:pt x="130" y="296"/>
                  </a:lnTo>
                  <a:lnTo>
                    <a:pt x="110" y="278"/>
                  </a:lnTo>
                  <a:lnTo>
                    <a:pt x="90" y="256"/>
                  </a:lnTo>
                  <a:lnTo>
                    <a:pt x="74" y="234"/>
                  </a:lnTo>
                  <a:lnTo>
                    <a:pt x="58" y="212"/>
                  </a:lnTo>
                  <a:lnTo>
                    <a:pt x="44" y="186"/>
                  </a:lnTo>
                  <a:lnTo>
                    <a:pt x="32" y="162"/>
                  </a:lnTo>
                  <a:lnTo>
                    <a:pt x="20" y="136"/>
                  </a:lnTo>
                  <a:lnTo>
                    <a:pt x="12" y="108"/>
                  </a:lnTo>
                  <a:lnTo>
                    <a:pt x="6" y="82"/>
                  </a:lnTo>
                  <a:lnTo>
                    <a:pt x="2" y="54"/>
                  </a:lnTo>
                  <a:lnTo>
                    <a:pt x="0" y="26"/>
                  </a:lnTo>
                  <a:lnTo>
                    <a:pt x="0" y="0"/>
                  </a:lnTo>
                  <a:lnTo>
                    <a:pt x="0" y="0"/>
                  </a:lnTo>
                  <a:lnTo>
                    <a:pt x="24" y="22"/>
                  </a:lnTo>
                  <a:lnTo>
                    <a:pt x="48" y="44"/>
                  </a:lnTo>
                  <a:lnTo>
                    <a:pt x="92" y="92"/>
                  </a:lnTo>
                  <a:lnTo>
                    <a:pt x="140" y="140"/>
                  </a:lnTo>
                  <a:lnTo>
                    <a:pt x="164" y="162"/>
                  </a:lnTo>
                  <a:lnTo>
                    <a:pt x="190" y="182"/>
                  </a:lnTo>
                  <a:lnTo>
                    <a:pt x="190" y="182"/>
                  </a:lnTo>
                  <a:lnTo>
                    <a:pt x="188" y="164"/>
                  </a:lnTo>
                  <a:lnTo>
                    <a:pt x="188" y="146"/>
                  </a:lnTo>
                  <a:lnTo>
                    <a:pt x="190" y="128"/>
                  </a:lnTo>
                  <a:lnTo>
                    <a:pt x="196" y="112"/>
                  </a:lnTo>
                  <a:lnTo>
                    <a:pt x="196" y="112"/>
                  </a:lnTo>
                  <a:lnTo>
                    <a:pt x="200" y="122"/>
                  </a:lnTo>
                  <a:lnTo>
                    <a:pt x="206" y="134"/>
                  </a:lnTo>
                  <a:lnTo>
                    <a:pt x="222" y="154"/>
                  </a:lnTo>
                  <a:lnTo>
                    <a:pt x="242" y="174"/>
                  </a:lnTo>
                  <a:lnTo>
                    <a:pt x="260" y="190"/>
                  </a:lnTo>
                  <a:lnTo>
                    <a:pt x="260" y="190"/>
                  </a:lnTo>
                  <a:lnTo>
                    <a:pt x="274" y="166"/>
                  </a:lnTo>
                  <a:lnTo>
                    <a:pt x="284" y="140"/>
                  </a:lnTo>
                  <a:lnTo>
                    <a:pt x="306" y="88"/>
                  </a:lnTo>
                  <a:lnTo>
                    <a:pt x="306" y="88"/>
                  </a:lnTo>
                  <a:lnTo>
                    <a:pt x="306" y="104"/>
                  </a:lnTo>
                  <a:lnTo>
                    <a:pt x="308" y="120"/>
                  </a:lnTo>
                  <a:lnTo>
                    <a:pt x="314" y="134"/>
                  </a:lnTo>
                  <a:lnTo>
                    <a:pt x="320" y="148"/>
                  </a:lnTo>
                  <a:lnTo>
                    <a:pt x="336" y="174"/>
                  </a:lnTo>
                  <a:lnTo>
                    <a:pt x="352" y="200"/>
                  </a:lnTo>
                  <a:lnTo>
                    <a:pt x="352" y="200"/>
                  </a:lnTo>
                  <a:lnTo>
                    <a:pt x="362" y="182"/>
                  </a:lnTo>
                  <a:lnTo>
                    <a:pt x="378" y="162"/>
                  </a:lnTo>
                  <a:lnTo>
                    <a:pt x="396" y="146"/>
                  </a:lnTo>
                  <a:lnTo>
                    <a:pt x="406" y="140"/>
                  </a:lnTo>
                  <a:lnTo>
                    <a:pt x="416" y="136"/>
                  </a:lnTo>
                  <a:lnTo>
                    <a:pt x="416" y="136"/>
                  </a:lnTo>
                  <a:lnTo>
                    <a:pt x="416" y="156"/>
                  </a:lnTo>
                  <a:lnTo>
                    <a:pt x="418" y="174"/>
                  </a:lnTo>
                  <a:lnTo>
                    <a:pt x="422" y="192"/>
                  </a:lnTo>
                  <a:lnTo>
                    <a:pt x="424" y="202"/>
                  </a:lnTo>
                  <a:lnTo>
                    <a:pt x="430" y="210"/>
                  </a:lnTo>
                  <a:lnTo>
                    <a:pt x="430" y="210"/>
                  </a:lnTo>
                  <a:lnTo>
                    <a:pt x="428" y="208"/>
                  </a:lnTo>
                  <a:lnTo>
                    <a:pt x="430" y="206"/>
                  </a:lnTo>
                  <a:lnTo>
                    <a:pt x="436" y="204"/>
                  </a:lnTo>
                  <a:lnTo>
                    <a:pt x="456" y="206"/>
                  </a:lnTo>
                  <a:lnTo>
                    <a:pt x="490" y="210"/>
                  </a:lnTo>
                  <a:lnTo>
                    <a:pt x="490" y="210"/>
                  </a:lnTo>
                  <a:lnTo>
                    <a:pt x="510" y="216"/>
                  </a:lnTo>
                  <a:lnTo>
                    <a:pt x="528" y="224"/>
                  </a:lnTo>
                  <a:lnTo>
                    <a:pt x="544" y="236"/>
                  </a:lnTo>
                  <a:lnTo>
                    <a:pt x="560" y="2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6" name="Freeform 84">
              <a:extLst>
                <a:ext uri="{FF2B5EF4-FFF2-40B4-BE49-F238E27FC236}">
                  <a16:creationId xmlns:a16="http://schemas.microsoft.com/office/drawing/2014/main" id="{4B41FDE5-A7A3-4F15-AF42-580F31A527FA}"/>
                </a:ext>
              </a:extLst>
            </p:cNvPr>
            <p:cNvSpPr>
              <a:spLocks/>
            </p:cNvSpPr>
            <p:nvPr/>
          </p:nvSpPr>
          <p:spPr bwMode="auto">
            <a:xfrm>
              <a:off x="8628801" y="2630597"/>
              <a:ext cx="282064" cy="532787"/>
            </a:xfrm>
            <a:custGeom>
              <a:avLst/>
              <a:gdLst>
                <a:gd name="T0" fmla="*/ 52 w 162"/>
                <a:gd name="T1" fmla="*/ 0 h 306"/>
                <a:gd name="T2" fmla="*/ 52 w 162"/>
                <a:gd name="T3" fmla="*/ 0 h 306"/>
                <a:gd name="T4" fmla="*/ 40 w 162"/>
                <a:gd name="T5" fmla="*/ 0 h 306"/>
                <a:gd name="T6" fmla="*/ 30 w 162"/>
                <a:gd name="T7" fmla="*/ 2 h 306"/>
                <a:gd name="T8" fmla="*/ 22 w 162"/>
                <a:gd name="T9" fmla="*/ 4 h 306"/>
                <a:gd name="T10" fmla="*/ 16 w 162"/>
                <a:gd name="T11" fmla="*/ 10 h 306"/>
                <a:gd name="T12" fmla="*/ 10 w 162"/>
                <a:gd name="T13" fmla="*/ 16 h 306"/>
                <a:gd name="T14" fmla="*/ 6 w 162"/>
                <a:gd name="T15" fmla="*/ 24 h 306"/>
                <a:gd name="T16" fmla="*/ 2 w 162"/>
                <a:gd name="T17" fmla="*/ 34 h 306"/>
                <a:gd name="T18" fmla="*/ 0 w 162"/>
                <a:gd name="T19" fmla="*/ 42 h 306"/>
                <a:gd name="T20" fmla="*/ 0 w 162"/>
                <a:gd name="T21" fmla="*/ 62 h 306"/>
                <a:gd name="T22" fmla="*/ 4 w 162"/>
                <a:gd name="T23" fmla="*/ 82 h 306"/>
                <a:gd name="T24" fmla="*/ 8 w 162"/>
                <a:gd name="T25" fmla="*/ 92 h 306"/>
                <a:gd name="T26" fmla="*/ 14 w 162"/>
                <a:gd name="T27" fmla="*/ 100 h 306"/>
                <a:gd name="T28" fmla="*/ 18 w 162"/>
                <a:gd name="T29" fmla="*/ 108 h 306"/>
                <a:gd name="T30" fmla="*/ 26 w 162"/>
                <a:gd name="T31" fmla="*/ 112 h 306"/>
                <a:gd name="T32" fmla="*/ 26 w 162"/>
                <a:gd name="T33" fmla="*/ 112 h 306"/>
                <a:gd name="T34" fmla="*/ 46 w 162"/>
                <a:gd name="T35" fmla="*/ 128 h 306"/>
                <a:gd name="T36" fmla="*/ 64 w 162"/>
                <a:gd name="T37" fmla="*/ 148 h 306"/>
                <a:gd name="T38" fmla="*/ 72 w 162"/>
                <a:gd name="T39" fmla="*/ 158 h 306"/>
                <a:gd name="T40" fmla="*/ 80 w 162"/>
                <a:gd name="T41" fmla="*/ 168 h 306"/>
                <a:gd name="T42" fmla="*/ 84 w 162"/>
                <a:gd name="T43" fmla="*/ 180 h 306"/>
                <a:gd name="T44" fmla="*/ 88 w 162"/>
                <a:gd name="T45" fmla="*/ 192 h 306"/>
                <a:gd name="T46" fmla="*/ 88 w 162"/>
                <a:gd name="T47" fmla="*/ 192 h 306"/>
                <a:gd name="T48" fmla="*/ 88 w 162"/>
                <a:gd name="T49" fmla="*/ 206 h 306"/>
                <a:gd name="T50" fmla="*/ 88 w 162"/>
                <a:gd name="T51" fmla="*/ 220 h 306"/>
                <a:gd name="T52" fmla="*/ 88 w 162"/>
                <a:gd name="T53" fmla="*/ 250 h 306"/>
                <a:gd name="T54" fmla="*/ 88 w 162"/>
                <a:gd name="T55" fmla="*/ 278 h 306"/>
                <a:gd name="T56" fmla="*/ 90 w 162"/>
                <a:gd name="T57" fmla="*/ 292 h 306"/>
                <a:gd name="T58" fmla="*/ 92 w 162"/>
                <a:gd name="T59" fmla="*/ 306 h 306"/>
                <a:gd name="T60" fmla="*/ 92 w 162"/>
                <a:gd name="T61" fmla="*/ 306 h 306"/>
                <a:gd name="T62" fmla="*/ 100 w 162"/>
                <a:gd name="T63" fmla="*/ 298 h 306"/>
                <a:gd name="T64" fmla="*/ 106 w 162"/>
                <a:gd name="T65" fmla="*/ 288 h 306"/>
                <a:gd name="T66" fmla="*/ 116 w 162"/>
                <a:gd name="T67" fmla="*/ 266 h 306"/>
                <a:gd name="T68" fmla="*/ 124 w 162"/>
                <a:gd name="T69" fmla="*/ 240 h 306"/>
                <a:gd name="T70" fmla="*/ 132 w 162"/>
                <a:gd name="T71" fmla="*/ 218 h 306"/>
                <a:gd name="T72" fmla="*/ 132 w 162"/>
                <a:gd name="T73" fmla="*/ 218 h 306"/>
                <a:gd name="T74" fmla="*/ 146 w 162"/>
                <a:gd name="T75" fmla="*/ 182 h 306"/>
                <a:gd name="T76" fmla="*/ 152 w 162"/>
                <a:gd name="T77" fmla="*/ 164 h 306"/>
                <a:gd name="T78" fmla="*/ 158 w 162"/>
                <a:gd name="T79" fmla="*/ 144 h 306"/>
                <a:gd name="T80" fmla="*/ 158 w 162"/>
                <a:gd name="T81" fmla="*/ 144 h 306"/>
                <a:gd name="T82" fmla="*/ 162 w 162"/>
                <a:gd name="T83" fmla="*/ 124 h 306"/>
                <a:gd name="T84" fmla="*/ 160 w 162"/>
                <a:gd name="T85" fmla="*/ 106 h 306"/>
                <a:gd name="T86" fmla="*/ 158 w 162"/>
                <a:gd name="T87" fmla="*/ 86 h 306"/>
                <a:gd name="T88" fmla="*/ 148 w 162"/>
                <a:gd name="T89" fmla="*/ 68 h 306"/>
                <a:gd name="T90" fmla="*/ 148 w 162"/>
                <a:gd name="T91" fmla="*/ 68 h 306"/>
                <a:gd name="T92" fmla="*/ 140 w 162"/>
                <a:gd name="T93" fmla="*/ 56 h 306"/>
                <a:gd name="T94" fmla="*/ 132 w 162"/>
                <a:gd name="T95" fmla="*/ 44 h 306"/>
                <a:gd name="T96" fmla="*/ 120 w 162"/>
                <a:gd name="T97" fmla="*/ 34 h 306"/>
                <a:gd name="T98" fmla="*/ 108 w 162"/>
                <a:gd name="T99" fmla="*/ 24 h 306"/>
                <a:gd name="T100" fmla="*/ 94 w 162"/>
                <a:gd name="T101" fmla="*/ 16 h 306"/>
                <a:gd name="T102" fmla="*/ 80 w 162"/>
                <a:gd name="T103" fmla="*/ 8 h 306"/>
                <a:gd name="T104" fmla="*/ 66 w 162"/>
                <a:gd name="T105" fmla="*/ 4 h 306"/>
                <a:gd name="T106" fmla="*/ 52 w 162"/>
                <a:gd name="T10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306">
                  <a:moveTo>
                    <a:pt x="52" y="0"/>
                  </a:moveTo>
                  <a:lnTo>
                    <a:pt x="52" y="0"/>
                  </a:lnTo>
                  <a:lnTo>
                    <a:pt x="40" y="0"/>
                  </a:lnTo>
                  <a:lnTo>
                    <a:pt x="30" y="2"/>
                  </a:lnTo>
                  <a:lnTo>
                    <a:pt x="22" y="4"/>
                  </a:lnTo>
                  <a:lnTo>
                    <a:pt x="16" y="10"/>
                  </a:lnTo>
                  <a:lnTo>
                    <a:pt x="10" y="16"/>
                  </a:lnTo>
                  <a:lnTo>
                    <a:pt x="6" y="24"/>
                  </a:lnTo>
                  <a:lnTo>
                    <a:pt x="2" y="34"/>
                  </a:lnTo>
                  <a:lnTo>
                    <a:pt x="0" y="42"/>
                  </a:lnTo>
                  <a:lnTo>
                    <a:pt x="0" y="62"/>
                  </a:lnTo>
                  <a:lnTo>
                    <a:pt x="4" y="82"/>
                  </a:lnTo>
                  <a:lnTo>
                    <a:pt x="8" y="92"/>
                  </a:lnTo>
                  <a:lnTo>
                    <a:pt x="14" y="100"/>
                  </a:lnTo>
                  <a:lnTo>
                    <a:pt x="18" y="108"/>
                  </a:lnTo>
                  <a:lnTo>
                    <a:pt x="26" y="112"/>
                  </a:lnTo>
                  <a:lnTo>
                    <a:pt x="26" y="112"/>
                  </a:lnTo>
                  <a:lnTo>
                    <a:pt x="46" y="128"/>
                  </a:lnTo>
                  <a:lnTo>
                    <a:pt x="64" y="148"/>
                  </a:lnTo>
                  <a:lnTo>
                    <a:pt x="72" y="158"/>
                  </a:lnTo>
                  <a:lnTo>
                    <a:pt x="80" y="168"/>
                  </a:lnTo>
                  <a:lnTo>
                    <a:pt x="84" y="180"/>
                  </a:lnTo>
                  <a:lnTo>
                    <a:pt x="88" y="192"/>
                  </a:lnTo>
                  <a:lnTo>
                    <a:pt x="88" y="192"/>
                  </a:lnTo>
                  <a:lnTo>
                    <a:pt x="88" y="206"/>
                  </a:lnTo>
                  <a:lnTo>
                    <a:pt x="88" y="220"/>
                  </a:lnTo>
                  <a:lnTo>
                    <a:pt x="88" y="250"/>
                  </a:lnTo>
                  <a:lnTo>
                    <a:pt x="88" y="278"/>
                  </a:lnTo>
                  <a:lnTo>
                    <a:pt x="90" y="292"/>
                  </a:lnTo>
                  <a:lnTo>
                    <a:pt x="92" y="306"/>
                  </a:lnTo>
                  <a:lnTo>
                    <a:pt x="92" y="306"/>
                  </a:lnTo>
                  <a:lnTo>
                    <a:pt x="100" y="298"/>
                  </a:lnTo>
                  <a:lnTo>
                    <a:pt x="106" y="288"/>
                  </a:lnTo>
                  <a:lnTo>
                    <a:pt x="116" y="266"/>
                  </a:lnTo>
                  <a:lnTo>
                    <a:pt x="124" y="240"/>
                  </a:lnTo>
                  <a:lnTo>
                    <a:pt x="132" y="218"/>
                  </a:lnTo>
                  <a:lnTo>
                    <a:pt x="132" y="218"/>
                  </a:lnTo>
                  <a:lnTo>
                    <a:pt x="146" y="182"/>
                  </a:lnTo>
                  <a:lnTo>
                    <a:pt x="152" y="164"/>
                  </a:lnTo>
                  <a:lnTo>
                    <a:pt x="158" y="144"/>
                  </a:lnTo>
                  <a:lnTo>
                    <a:pt x="158" y="144"/>
                  </a:lnTo>
                  <a:lnTo>
                    <a:pt x="162" y="124"/>
                  </a:lnTo>
                  <a:lnTo>
                    <a:pt x="160" y="106"/>
                  </a:lnTo>
                  <a:lnTo>
                    <a:pt x="158" y="86"/>
                  </a:lnTo>
                  <a:lnTo>
                    <a:pt x="148" y="68"/>
                  </a:lnTo>
                  <a:lnTo>
                    <a:pt x="148" y="68"/>
                  </a:lnTo>
                  <a:lnTo>
                    <a:pt x="140" y="56"/>
                  </a:lnTo>
                  <a:lnTo>
                    <a:pt x="132" y="44"/>
                  </a:lnTo>
                  <a:lnTo>
                    <a:pt x="120" y="34"/>
                  </a:lnTo>
                  <a:lnTo>
                    <a:pt x="108" y="24"/>
                  </a:lnTo>
                  <a:lnTo>
                    <a:pt x="94" y="16"/>
                  </a:lnTo>
                  <a:lnTo>
                    <a:pt x="80" y="8"/>
                  </a:lnTo>
                  <a:lnTo>
                    <a:pt x="66" y="4"/>
                  </a:lnTo>
                  <a:lnTo>
                    <a:pt x="52" y="0"/>
                  </a:lnTo>
                  <a:close/>
                </a:path>
              </a:pathLst>
            </a:custGeom>
            <a:solidFill>
              <a:srgbClr val="FDB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7" name="Freeform 85">
              <a:extLst>
                <a:ext uri="{FF2B5EF4-FFF2-40B4-BE49-F238E27FC236}">
                  <a16:creationId xmlns:a16="http://schemas.microsoft.com/office/drawing/2014/main" id="{02B54BFF-5A44-45AA-B323-5E6EFE6A3ACB}"/>
                </a:ext>
              </a:extLst>
            </p:cNvPr>
            <p:cNvSpPr>
              <a:spLocks/>
            </p:cNvSpPr>
            <p:nvPr/>
          </p:nvSpPr>
          <p:spPr bwMode="auto">
            <a:xfrm>
              <a:off x="8628801" y="2630597"/>
              <a:ext cx="282064" cy="532787"/>
            </a:xfrm>
            <a:custGeom>
              <a:avLst/>
              <a:gdLst>
                <a:gd name="T0" fmla="*/ 52 w 162"/>
                <a:gd name="T1" fmla="*/ 0 h 306"/>
                <a:gd name="T2" fmla="*/ 52 w 162"/>
                <a:gd name="T3" fmla="*/ 0 h 306"/>
                <a:gd name="T4" fmla="*/ 40 w 162"/>
                <a:gd name="T5" fmla="*/ 0 h 306"/>
                <a:gd name="T6" fmla="*/ 30 w 162"/>
                <a:gd name="T7" fmla="*/ 2 h 306"/>
                <a:gd name="T8" fmla="*/ 22 w 162"/>
                <a:gd name="T9" fmla="*/ 4 h 306"/>
                <a:gd name="T10" fmla="*/ 16 w 162"/>
                <a:gd name="T11" fmla="*/ 10 h 306"/>
                <a:gd name="T12" fmla="*/ 10 w 162"/>
                <a:gd name="T13" fmla="*/ 16 h 306"/>
                <a:gd name="T14" fmla="*/ 6 w 162"/>
                <a:gd name="T15" fmla="*/ 24 h 306"/>
                <a:gd name="T16" fmla="*/ 2 w 162"/>
                <a:gd name="T17" fmla="*/ 34 h 306"/>
                <a:gd name="T18" fmla="*/ 0 w 162"/>
                <a:gd name="T19" fmla="*/ 42 h 306"/>
                <a:gd name="T20" fmla="*/ 0 w 162"/>
                <a:gd name="T21" fmla="*/ 62 h 306"/>
                <a:gd name="T22" fmla="*/ 4 w 162"/>
                <a:gd name="T23" fmla="*/ 82 h 306"/>
                <a:gd name="T24" fmla="*/ 8 w 162"/>
                <a:gd name="T25" fmla="*/ 92 h 306"/>
                <a:gd name="T26" fmla="*/ 14 w 162"/>
                <a:gd name="T27" fmla="*/ 100 h 306"/>
                <a:gd name="T28" fmla="*/ 18 w 162"/>
                <a:gd name="T29" fmla="*/ 108 h 306"/>
                <a:gd name="T30" fmla="*/ 26 w 162"/>
                <a:gd name="T31" fmla="*/ 112 h 306"/>
                <a:gd name="T32" fmla="*/ 26 w 162"/>
                <a:gd name="T33" fmla="*/ 112 h 306"/>
                <a:gd name="T34" fmla="*/ 46 w 162"/>
                <a:gd name="T35" fmla="*/ 128 h 306"/>
                <a:gd name="T36" fmla="*/ 64 w 162"/>
                <a:gd name="T37" fmla="*/ 148 h 306"/>
                <a:gd name="T38" fmla="*/ 72 w 162"/>
                <a:gd name="T39" fmla="*/ 158 h 306"/>
                <a:gd name="T40" fmla="*/ 80 w 162"/>
                <a:gd name="T41" fmla="*/ 168 h 306"/>
                <a:gd name="T42" fmla="*/ 84 w 162"/>
                <a:gd name="T43" fmla="*/ 180 h 306"/>
                <a:gd name="T44" fmla="*/ 88 w 162"/>
                <a:gd name="T45" fmla="*/ 192 h 306"/>
                <a:gd name="T46" fmla="*/ 88 w 162"/>
                <a:gd name="T47" fmla="*/ 192 h 306"/>
                <a:gd name="T48" fmla="*/ 88 w 162"/>
                <a:gd name="T49" fmla="*/ 206 h 306"/>
                <a:gd name="T50" fmla="*/ 88 w 162"/>
                <a:gd name="T51" fmla="*/ 220 h 306"/>
                <a:gd name="T52" fmla="*/ 88 w 162"/>
                <a:gd name="T53" fmla="*/ 250 h 306"/>
                <a:gd name="T54" fmla="*/ 88 w 162"/>
                <a:gd name="T55" fmla="*/ 278 h 306"/>
                <a:gd name="T56" fmla="*/ 90 w 162"/>
                <a:gd name="T57" fmla="*/ 292 h 306"/>
                <a:gd name="T58" fmla="*/ 92 w 162"/>
                <a:gd name="T59" fmla="*/ 306 h 306"/>
                <a:gd name="T60" fmla="*/ 92 w 162"/>
                <a:gd name="T61" fmla="*/ 306 h 306"/>
                <a:gd name="T62" fmla="*/ 100 w 162"/>
                <a:gd name="T63" fmla="*/ 298 h 306"/>
                <a:gd name="T64" fmla="*/ 106 w 162"/>
                <a:gd name="T65" fmla="*/ 288 h 306"/>
                <a:gd name="T66" fmla="*/ 116 w 162"/>
                <a:gd name="T67" fmla="*/ 266 h 306"/>
                <a:gd name="T68" fmla="*/ 124 w 162"/>
                <a:gd name="T69" fmla="*/ 240 h 306"/>
                <a:gd name="T70" fmla="*/ 132 w 162"/>
                <a:gd name="T71" fmla="*/ 218 h 306"/>
                <a:gd name="T72" fmla="*/ 132 w 162"/>
                <a:gd name="T73" fmla="*/ 218 h 306"/>
                <a:gd name="T74" fmla="*/ 146 w 162"/>
                <a:gd name="T75" fmla="*/ 182 h 306"/>
                <a:gd name="T76" fmla="*/ 152 w 162"/>
                <a:gd name="T77" fmla="*/ 164 h 306"/>
                <a:gd name="T78" fmla="*/ 158 w 162"/>
                <a:gd name="T79" fmla="*/ 144 h 306"/>
                <a:gd name="T80" fmla="*/ 158 w 162"/>
                <a:gd name="T81" fmla="*/ 144 h 306"/>
                <a:gd name="T82" fmla="*/ 162 w 162"/>
                <a:gd name="T83" fmla="*/ 124 h 306"/>
                <a:gd name="T84" fmla="*/ 160 w 162"/>
                <a:gd name="T85" fmla="*/ 106 h 306"/>
                <a:gd name="T86" fmla="*/ 158 w 162"/>
                <a:gd name="T87" fmla="*/ 86 h 306"/>
                <a:gd name="T88" fmla="*/ 148 w 162"/>
                <a:gd name="T89" fmla="*/ 68 h 306"/>
                <a:gd name="T90" fmla="*/ 148 w 162"/>
                <a:gd name="T91" fmla="*/ 68 h 306"/>
                <a:gd name="T92" fmla="*/ 140 w 162"/>
                <a:gd name="T93" fmla="*/ 56 h 306"/>
                <a:gd name="T94" fmla="*/ 132 w 162"/>
                <a:gd name="T95" fmla="*/ 44 h 306"/>
                <a:gd name="T96" fmla="*/ 120 w 162"/>
                <a:gd name="T97" fmla="*/ 34 h 306"/>
                <a:gd name="T98" fmla="*/ 108 w 162"/>
                <a:gd name="T99" fmla="*/ 24 h 306"/>
                <a:gd name="T100" fmla="*/ 94 w 162"/>
                <a:gd name="T101" fmla="*/ 16 h 306"/>
                <a:gd name="T102" fmla="*/ 80 w 162"/>
                <a:gd name="T103" fmla="*/ 8 h 306"/>
                <a:gd name="T104" fmla="*/ 66 w 162"/>
                <a:gd name="T105" fmla="*/ 4 h 306"/>
                <a:gd name="T106" fmla="*/ 52 w 162"/>
                <a:gd name="T10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306">
                  <a:moveTo>
                    <a:pt x="52" y="0"/>
                  </a:moveTo>
                  <a:lnTo>
                    <a:pt x="52" y="0"/>
                  </a:lnTo>
                  <a:lnTo>
                    <a:pt x="40" y="0"/>
                  </a:lnTo>
                  <a:lnTo>
                    <a:pt x="30" y="2"/>
                  </a:lnTo>
                  <a:lnTo>
                    <a:pt x="22" y="4"/>
                  </a:lnTo>
                  <a:lnTo>
                    <a:pt x="16" y="10"/>
                  </a:lnTo>
                  <a:lnTo>
                    <a:pt x="10" y="16"/>
                  </a:lnTo>
                  <a:lnTo>
                    <a:pt x="6" y="24"/>
                  </a:lnTo>
                  <a:lnTo>
                    <a:pt x="2" y="34"/>
                  </a:lnTo>
                  <a:lnTo>
                    <a:pt x="0" y="42"/>
                  </a:lnTo>
                  <a:lnTo>
                    <a:pt x="0" y="62"/>
                  </a:lnTo>
                  <a:lnTo>
                    <a:pt x="4" y="82"/>
                  </a:lnTo>
                  <a:lnTo>
                    <a:pt x="8" y="92"/>
                  </a:lnTo>
                  <a:lnTo>
                    <a:pt x="14" y="100"/>
                  </a:lnTo>
                  <a:lnTo>
                    <a:pt x="18" y="108"/>
                  </a:lnTo>
                  <a:lnTo>
                    <a:pt x="26" y="112"/>
                  </a:lnTo>
                  <a:lnTo>
                    <a:pt x="26" y="112"/>
                  </a:lnTo>
                  <a:lnTo>
                    <a:pt x="46" y="128"/>
                  </a:lnTo>
                  <a:lnTo>
                    <a:pt x="64" y="148"/>
                  </a:lnTo>
                  <a:lnTo>
                    <a:pt x="72" y="158"/>
                  </a:lnTo>
                  <a:lnTo>
                    <a:pt x="80" y="168"/>
                  </a:lnTo>
                  <a:lnTo>
                    <a:pt x="84" y="180"/>
                  </a:lnTo>
                  <a:lnTo>
                    <a:pt x="88" y="192"/>
                  </a:lnTo>
                  <a:lnTo>
                    <a:pt x="88" y="192"/>
                  </a:lnTo>
                  <a:lnTo>
                    <a:pt x="88" y="206"/>
                  </a:lnTo>
                  <a:lnTo>
                    <a:pt x="88" y="220"/>
                  </a:lnTo>
                  <a:lnTo>
                    <a:pt x="88" y="250"/>
                  </a:lnTo>
                  <a:lnTo>
                    <a:pt x="88" y="278"/>
                  </a:lnTo>
                  <a:lnTo>
                    <a:pt x="90" y="292"/>
                  </a:lnTo>
                  <a:lnTo>
                    <a:pt x="92" y="306"/>
                  </a:lnTo>
                  <a:lnTo>
                    <a:pt x="92" y="306"/>
                  </a:lnTo>
                  <a:lnTo>
                    <a:pt x="100" y="298"/>
                  </a:lnTo>
                  <a:lnTo>
                    <a:pt x="106" y="288"/>
                  </a:lnTo>
                  <a:lnTo>
                    <a:pt x="116" y="266"/>
                  </a:lnTo>
                  <a:lnTo>
                    <a:pt x="124" y="240"/>
                  </a:lnTo>
                  <a:lnTo>
                    <a:pt x="132" y="218"/>
                  </a:lnTo>
                  <a:lnTo>
                    <a:pt x="132" y="218"/>
                  </a:lnTo>
                  <a:lnTo>
                    <a:pt x="146" y="182"/>
                  </a:lnTo>
                  <a:lnTo>
                    <a:pt x="152" y="164"/>
                  </a:lnTo>
                  <a:lnTo>
                    <a:pt x="158" y="144"/>
                  </a:lnTo>
                  <a:lnTo>
                    <a:pt x="158" y="144"/>
                  </a:lnTo>
                  <a:lnTo>
                    <a:pt x="162" y="124"/>
                  </a:lnTo>
                  <a:lnTo>
                    <a:pt x="160" y="106"/>
                  </a:lnTo>
                  <a:lnTo>
                    <a:pt x="158" y="86"/>
                  </a:lnTo>
                  <a:lnTo>
                    <a:pt x="148" y="68"/>
                  </a:lnTo>
                  <a:lnTo>
                    <a:pt x="148" y="68"/>
                  </a:lnTo>
                  <a:lnTo>
                    <a:pt x="140" y="56"/>
                  </a:lnTo>
                  <a:lnTo>
                    <a:pt x="132" y="44"/>
                  </a:lnTo>
                  <a:lnTo>
                    <a:pt x="120" y="34"/>
                  </a:lnTo>
                  <a:lnTo>
                    <a:pt x="108" y="24"/>
                  </a:lnTo>
                  <a:lnTo>
                    <a:pt x="94" y="16"/>
                  </a:lnTo>
                  <a:lnTo>
                    <a:pt x="80" y="8"/>
                  </a:lnTo>
                  <a:lnTo>
                    <a:pt x="66" y="4"/>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8" name="Freeform 86">
              <a:extLst>
                <a:ext uri="{FF2B5EF4-FFF2-40B4-BE49-F238E27FC236}">
                  <a16:creationId xmlns:a16="http://schemas.microsoft.com/office/drawing/2014/main" id="{52EED0DE-F50D-4169-8DFB-EF49102BE75C}"/>
                </a:ext>
              </a:extLst>
            </p:cNvPr>
            <p:cNvSpPr>
              <a:spLocks/>
            </p:cNvSpPr>
            <p:nvPr/>
          </p:nvSpPr>
          <p:spPr bwMode="auto">
            <a:xfrm>
              <a:off x="8628801" y="2630597"/>
              <a:ext cx="282064" cy="532787"/>
            </a:xfrm>
            <a:custGeom>
              <a:avLst/>
              <a:gdLst>
                <a:gd name="T0" fmla="*/ 52 w 162"/>
                <a:gd name="T1" fmla="*/ 0 h 306"/>
                <a:gd name="T2" fmla="*/ 52 w 162"/>
                <a:gd name="T3" fmla="*/ 0 h 306"/>
                <a:gd name="T4" fmla="*/ 40 w 162"/>
                <a:gd name="T5" fmla="*/ 0 h 306"/>
                <a:gd name="T6" fmla="*/ 30 w 162"/>
                <a:gd name="T7" fmla="*/ 2 h 306"/>
                <a:gd name="T8" fmla="*/ 22 w 162"/>
                <a:gd name="T9" fmla="*/ 4 h 306"/>
                <a:gd name="T10" fmla="*/ 16 w 162"/>
                <a:gd name="T11" fmla="*/ 10 h 306"/>
                <a:gd name="T12" fmla="*/ 10 w 162"/>
                <a:gd name="T13" fmla="*/ 16 h 306"/>
                <a:gd name="T14" fmla="*/ 6 w 162"/>
                <a:gd name="T15" fmla="*/ 24 h 306"/>
                <a:gd name="T16" fmla="*/ 2 w 162"/>
                <a:gd name="T17" fmla="*/ 34 h 306"/>
                <a:gd name="T18" fmla="*/ 0 w 162"/>
                <a:gd name="T19" fmla="*/ 42 h 306"/>
                <a:gd name="T20" fmla="*/ 0 w 162"/>
                <a:gd name="T21" fmla="*/ 62 h 306"/>
                <a:gd name="T22" fmla="*/ 4 w 162"/>
                <a:gd name="T23" fmla="*/ 82 h 306"/>
                <a:gd name="T24" fmla="*/ 8 w 162"/>
                <a:gd name="T25" fmla="*/ 92 h 306"/>
                <a:gd name="T26" fmla="*/ 14 w 162"/>
                <a:gd name="T27" fmla="*/ 100 h 306"/>
                <a:gd name="T28" fmla="*/ 18 w 162"/>
                <a:gd name="T29" fmla="*/ 108 h 306"/>
                <a:gd name="T30" fmla="*/ 26 w 162"/>
                <a:gd name="T31" fmla="*/ 112 h 306"/>
                <a:gd name="T32" fmla="*/ 26 w 162"/>
                <a:gd name="T33" fmla="*/ 112 h 306"/>
                <a:gd name="T34" fmla="*/ 46 w 162"/>
                <a:gd name="T35" fmla="*/ 128 h 306"/>
                <a:gd name="T36" fmla="*/ 64 w 162"/>
                <a:gd name="T37" fmla="*/ 148 h 306"/>
                <a:gd name="T38" fmla="*/ 72 w 162"/>
                <a:gd name="T39" fmla="*/ 158 h 306"/>
                <a:gd name="T40" fmla="*/ 80 w 162"/>
                <a:gd name="T41" fmla="*/ 168 h 306"/>
                <a:gd name="T42" fmla="*/ 84 w 162"/>
                <a:gd name="T43" fmla="*/ 180 h 306"/>
                <a:gd name="T44" fmla="*/ 88 w 162"/>
                <a:gd name="T45" fmla="*/ 192 h 306"/>
                <a:gd name="T46" fmla="*/ 88 w 162"/>
                <a:gd name="T47" fmla="*/ 192 h 306"/>
                <a:gd name="T48" fmla="*/ 88 w 162"/>
                <a:gd name="T49" fmla="*/ 206 h 306"/>
                <a:gd name="T50" fmla="*/ 88 w 162"/>
                <a:gd name="T51" fmla="*/ 220 h 306"/>
                <a:gd name="T52" fmla="*/ 88 w 162"/>
                <a:gd name="T53" fmla="*/ 250 h 306"/>
                <a:gd name="T54" fmla="*/ 88 w 162"/>
                <a:gd name="T55" fmla="*/ 278 h 306"/>
                <a:gd name="T56" fmla="*/ 90 w 162"/>
                <a:gd name="T57" fmla="*/ 292 h 306"/>
                <a:gd name="T58" fmla="*/ 92 w 162"/>
                <a:gd name="T59" fmla="*/ 306 h 306"/>
                <a:gd name="T60" fmla="*/ 92 w 162"/>
                <a:gd name="T61" fmla="*/ 306 h 306"/>
                <a:gd name="T62" fmla="*/ 100 w 162"/>
                <a:gd name="T63" fmla="*/ 298 h 306"/>
                <a:gd name="T64" fmla="*/ 106 w 162"/>
                <a:gd name="T65" fmla="*/ 288 h 306"/>
                <a:gd name="T66" fmla="*/ 116 w 162"/>
                <a:gd name="T67" fmla="*/ 266 h 306"/>
                <a:gd name="T68" fmla="*/ 124 w 162"/>
                <a:gd name="T69" fmla="*/ 240 h 306"/>
                <a:gd name="T70" fmla="*/ 132 w 162"/>
                <a:gd name="T71" fmla="*/ 218 h 306"/>
                <a:gd name="T72" fmla="*/ 132 w 162"/>
                <a:gd name="T73" fmla="*/ 218 h 306"/>
                <a:gd name="T74" fmla="*/ 146 w 162"/>
                <a:gd name="T75" fmla="*/ 182 h 306"/>
                <a:gd name="T76" fmla="*/ 152 w 162"/>
                <a:gd name="T77" fmla="*/ 164 h 306"/>
                <a:gd name="T78" fmla="*/ 158 w 162"/>
                <a:gd name="T79" fmla="*/ 144 h 306"/>
                <a:gd name="T80" fmla="*/ 158 w 162"/>
                <a:gd name="T81" fmla="*/ 144 h 306"/>
                <a:gd name="T82" fmla="*/ 162 w 162"/>
                <a:gd name="T83" fmla="*/ 124 h 306"/>
                <a:gd name="T84" fmla="*/ 160 w 162"/>
                <a:gd name="T85" fmla="*/ 106 h 306"/>
                <a:gd name="T86" fmla="*/ 158 w 162"/>
                <a:gd name="T87" fmla="*/ 86 h 306"/>
                <a:gd name="T88" fmla="*/ 148 w 162"/>
                <a:gd name="T89" fmla="*/ 68 h 306"/>
                <a:gd name="T90" fmla="*/ 148 w 162"/>
                <a:gd name="T91" fmla="*/ 68 h 306"/>
                <a:gd name="T92" fmla="*/ 140 w 162"/>
                <a:gd name="T93" fmla="*/ 56 h 306"/>
                <a:gd name="T94" fmla="*/ 132 w 162"/>
                <a:gd name="T95" fmla="*/ 44 h 306"/>
                <a:gd name="T96" fmla="*/ 120 w 162"/>
                <a:gd name="T97" fmla="*/ 34 h 306"/>
                <a:gd name="T98" fmla="*/ 108 w 162"/>
                <a:gd name="T99" fmla="*/ 24 h 306"/>
                <a:gd name="T100" fmla="*/ 94 w 162"/>
                <a:gd name="T101" fmla="*/ 16 h 306"/>
                <a:gd name="T102" fmla="*/ 80 w 162"/>
                <a:gd name="T103" fmla="*/ 8 h 306"/>
                <a:gd name="T104" fmla="*/ 66 w 162"/>
                <a:gd name="T105" fmla="*/ 4 h 306"/>
                <a:gd name="T106" fmla="*/ 52 w 162"/>
                <a:gd name="T10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306">
                  <a:moveTo>
                    <a:pt x="52" y="0"/>
                  </a:moveTo>
                  <a:lnTo>
                    <a:pt x="52" y="0"/>
                  </a:lnTo>
                  <a:lnTo>
                    <a:pt x="40" y="0"/>
                  </a:lnTo>
                  <a:lnTo>
                    <a:pt x="30" y="2"/>
                  </a:lnTo>
                  <a:lnTo>
                    <a:pt x="22" y="4"/>
                  </a:lnTo>
                  <a:lnTo>
                    <a:pt x="16" y="10"/>
                  </a:lnTo>
                  <a:lnTo>
                    <a:pt x="10" y="16"/>
                  </a:lnTo>
                  <a:lnTo>
                    <a:pt x="6" y="24"/>
                  </a:lnTo>
                  <a:lnTo>
                    <a:pt x="2" y="34"/>
                  </a:lnTo>
                  <a:lnTo>
                    <a:pt x="0" y="42"/>
                  </a:lnTo>
                  <a:lnTo>
                    <a:pt x="0" y="62"/>
                  </a:lnTo>
                  <a:lnTo>
                    <a:pt x="4" y="82"/>
                  </a:lnTo>
                  <a:lnTo>
                    <a:pt x="8" y="92"/>
                  </a:lnTo>
                  <a:lnTo>
                    <a:pt x="14" y="100"/>
                  </a:lnTo>
                  <a:lnTo>
                    <a:pt x="18" y="108"/>
                  </a:lnTo>
                  <a:lnTo>
                    <a:pt x="26" y="112"/>
                  </a:lnTo>
                  <a:lnTo>
                    <a:pt x="26" y="112"/>
                  </a:lnTo>
                  <a:lnTo>
                    <a:pt x="46" y="128"/>
                  </a:lnTo>
                  <a:lnTo>
                    <a:pt x="64" y="148"/>
                  </a:lnTo>
                  <a:lnTo>
                    <a:pt x="72" y="158"/>
                  </a:lnTo>
                  <a:lnTo>
                    <a:pt x="80" y="168"/>
                  </a:lnTo>
                  <a:lnTo>
                    <a:pt x="84" y="180"/>
                  </a:lnTo>
                  <a:lnTo>
                    <a:pt x="88" y="192"/>
                  </a:lnTo>
                  <a:lnTo>
                    <a:pt x="88" y="192"/>
                  </a:lnTo>
                  <a:lnTo>
                    <a:pt x="88" y="206"/>
                  </a:lnTo>
                  <a:lnTo>
                    <a:pt x="88" y="220"/>
                  </a:lnTo>
                  <a:lnTo>
                    <a:pt x="88" y="250"/>
                  </a:lnTo>
                  <a:lnTo>
                    <a:pt x="88" y="278"/>
                  </a:lnTo>
                  <a:lnTo>
                    <a:pt x="90" y="292"/>
                  </a:lnTo>
                  <a:lnTo>
                    <a:pt x="92" y="306"/>
                  </a:lnTo>
                  <a:lnTo>
                    <a:pt x="92" y="306"/>
                  </a:lnTo>
                  <a:lnTo>
                    <a:pt x="100" y="298"/>
                  </a:lnTo>
                  <a:lnTo>
                    <a:pt x="106" y="288"/>
                  </a:lnTo>
                  <a:lnTo>
                    <a:pt x="116" y="266"/>
                  </a:lnTo>
                  <a:lnTo>
                    <a:pt x="124" y="240"/>
                  </a:lnTo>
                  <a:lnTo>
                    <a:pt x="132" y="218"/>
                  </a:lnTo>
                  <a:lnTo>
                    <a:pt x="132" y="218"/>
                  </a:lnTo>
                  <a:lnTo>
                    <a:pt x="146" y="182"/>
                  </a:lnTo>
                  <a:lnTo>
                    <a:pt x="152" y="164"/>
                  </a:lnTo>
                  <a:lnTo>
                    <a:pt x="158" y="144"/>
                  </a:lnTo>
                  <a:lnTo>
                    <a:pt x="158" y="144"/>
                  </a:lnTo>
                  <a:lnTo>
                    <a:pt x="162" y="124"/>
                  </a:lnTo>
                  <a:lnTo>
                    <a:pt x="160" y="106"/>
                  </a:lnTo>
                  <a:lnTo>
                    <a:pt x="158" y="86"/>
                  </a:lnTo>
                  <a:lnTo>
                    <a:pt x="148" y="68"/>
                  </a:lnTo>
                  <a:lnTo>
                    <a:pt x="148" y="68"/>
                  </a:lnTo>
                  <a:lnTo>
                    <a:pt x="140" y="56"/>
                  </a:lnTo>
                  <a:lnTo>
                    <a:pt x="132" y="44"/>
                  </a:lnTo>
                  <a:lnTo>
                    <a:pt x="120" y="34"/>
                  </a:lnTo>
                  <a:lnTo>
                    <a:pt x="108" y="24"/>
                  </a:lnTo>
                  <a:lnTo>
                    <a:pt x="94" y="16"/>
                  </a:lnTo>
                  <a:lnTo>
                    <a:pt x="80" y="8"/>
                  </a:lnTo>
                  <a:lnTo>
                    <a:pt x="66" y="4"/>
                  </a:lnTo>
                  <a:lnTo>
                    <a:pt x="52" y="0"/>
                  </a:lnTo>
                  <a:close/>
                </a:path>
              </a:pathLst>
            </a:custGeom>
            <a:solidFill>
              <a:srgbClr val="4E3115"/>
            </a:solidFill>
            <a:ln>
              <a:noFill/>
            </a:ln>
          </p:spPr>
          <p:txBody>
            <a:bodyPr vert="horz" wrap="square" lIns="91440" tIns="45720" rIns="91440" bIns="45720" numCol="1" anchor="t" anchorCtr="0" compatLnSpc="1">
              <a:prstTxWarp prst="textNoShape">
                <a:avLst/>
              </a:prstTxWarp>
            </a:bodyPr>
            <a:lstStyle/>
            <a:p>
              <a:endParaRPr lang="en-AU"/>
            </a:p>
          </p:txBody>
        </p:sp>
        <p:sp>
          <p:nvSpPr>
            <p:cNvPr id="79" name="Freeform 87">
              <a:extLst>
                <a:ext uri="{FF2B5EF4-FFF2-40B4-BE49-F238E27FC236}">
                  <a16:creationId xmlns:a16="http://schemas.microsoft.com/office/drawing/2014/main" id="{8CFB0A96-CEFD-4BDD-A9FA-E860FBB221E2}"/>
                </a:ext>
              </a:extLst>
            </p:cNvPr>
            <p:cNvSpPr>
              <a:spLocks/>
            </p:cNvSpPr>
            <p:nvPr/>
          </p:nvSpPr>
          <p:spPr bwMode="auto">
            <a:xfrm>
              <a:off x="8628801" y="2630597"/>
              <a:ext cx="282064" cy="532787"/>
            </a:xfrm>
            <a:custGeom>
              <a:avLst/>
              <a:gdLst>
                <a:gd name="T0" fmla="*/ 52 w 162"/>
                <a:gd name="T1" fmla="*/ 0 h 306"/>
                <a:gd name="T2" fmla="*/ 52 w 162"/>
                <a:gd name="T3" fmla="*/ 0 h 306"/>
                <a:gd name="T4" fmla="*/ 40 w 162"/>
                <a:gd name="T5" fmla="*/ 0 h 306"/>
                <a:gd name="T6" fmla="*/ 30 w 162"/>
                <a:gd name="T7" fmla="*/ 2 h 306"/>
                <a:gd name="T8" fmla="*/ 22 w 162"/>
                <a:gd name="T9" fmla="*/ 4 h 306"/>
                <a:gd name="T10" fmla="*/ 16 w 162"/>
                <a:gd name="T11" fmla="*/ 10 h 306"/>
                <a:gd name="T12" fmla="*/ 10 w 162"/>
                <a:gd name="T13" fmla="*/ 16 h 306"/>
                <a:gd name="T14" fmla="*/ 6 w 162"/>
                <a:gd name="T15" fmla="*/ 24 h 306"/>
                <a:gd name="T16" fmla="*/ 2 w 162"/>
                <a:gd name="T17" fmla="*/ 34 h 306"/>
                <a:gd name="T18" fmla="*/ 0 w 162"/>
                <a:gd name="T19" fmla="*/ 42 h 306"/>
                <a:gd name="T20" fmla="*/ 0 w 162"/>
                <a:gd name="T21" fmla="*/ 62 h 306"/>
                <a:gd name="T22" fmla="*/ 4 w 162"/>
                <a:gd name="T23" fmla="*/ 82 h 306"/>
                <a:gd name="T24" fmla="*/ 8 w 162"/>
                <a:gd name="T25" fmla="*/ 92 h 306"/>
                <a:gd name="T26" fmla="*/ 14 w 162"/>
                <a:gd name="T27" fmla="*/ 100 h 306"/>
                <a:gd name="T28" fmla="*/ 18 w 162"/>
                <a:gd name="T29" fmla="*/ 108 h 306"/>
                <a:gd name="T30" fmla="*/ 26 w 162"/>
                <a:gd name="T31" fmla="*/ 112 h 306"/>
                <a:gd name="T32" fmla="*/ 26 w 162"/>
                <a:gd name="T33" fmla="*/ 112 h 306"/>
                <a:gd name="T34" fmla="*/ 46 w 162"/>
                <a:gd name="T35" fmla="*/ 128 h 306"/>
                <a:gd name="T36" fmla="*/ 64 w 162"/>
                <a:gd name="T37" fmla="*/ 148 h 306"/>
                <a:gd name="T38" fmla="*/ 72 w 162"/>
                <a:gd name="T39" fmla="*/ 158 h 306"/>
                <a:gd name="T40" fmla="*/ 80 w 162"/>
                <a:gd name="T41" fmla="*/ 168 h 306"/>
                <a:gd name="T42" fmla="*/ 84 w 162"/>
                <a:gd name="T43" fmla="*/ 180 h 306"/>
                <a:gd name="T44" fmla="*/ 88 w 162"/>
                <a:gd name="T45" fmla="*/ 192 h 306"/>
                <a:gd name="T46" fmla="*/ 88 w 162"/>
                <a:gd name="T47" fmla="*/ 192 h 306"/>
                <a:gd name="T48" fmla="*/ 88 w 162"/>
                <a:gd name="T49" fmla="*/ 206 h 306"/>
                <a:gd name="T50" fmla="*/ 88 w 162"/>
                <a:gd name="T51" fmla="*/ 220 h 306"/>
                <a:gd name="T52" fmla="*/ 88 w 162"/>
                <a:gd name="T53" fmla="*/ 250 h 306"/>
                <a:gd name="T54" fmla="*/ 88 w 162"/>
                <a:gd name="T55" fmla="*/ 278 h 306"/>
                <a:gd name="T56" fmla="*/ 90 w 162"/>
                <a:gd name="T57" fmla="*/ 292 h 306"/>
                <a:gd name="T58" fmla="*/ 92 w 162"/>
                <a:gd name="T59" fmla="*/ 306 h 306"/>
                <a:gd name="T60" fmla="*/ 92 w 162"/>
                <a:gd name="T61" fmla="*/ 306 h 306"/>
                <a:gd name="T62" fmla="*/ 100 w 162"/>
                <a:gd name="T63" fmla="*/ 298 h 306"/>
                <a:gd name="T64" fmla="*/ 106 w 162"/>
                <a:gd name="T65" fmla="*/ 288 h 306"/>
                <a:gd name="T66" fmla="*/ 116 w 162"/>
                <a:gd name="T67" fmla="*/ 266 h 306"/>
                <a:gd name="T68" fmla="*/ 124 w 162"/>
                <a:gd name="T69" fmla="*/ 240 h 306"/>
                <a:gd name="T70" fmla="*/ 132 w 162"/>
                <a:gd name="T71" fmla="*/ 218 h 306"/>
                <a:gd name="T72" fmla="*/ 132 w 162"/>
                <a:gd name="T73" fmla="*/ 218 h 306"/>
                <a:gd name="T74" fmla="*/ 146 w 162"/>
                <a:gd name="T75" fmla="*/ 182 h 306"/>
                <a:gd name="T76" fmla="*/ 152 w 162"/>
                <a:gd name="T77" fmla="*/ 164 h 306"/>
                <a:gd name="T78" fmla="*/ 158 w 162"/>
                <a:gd name="T79" fmla="*/ 144 h 306"/>
                <a:gd name="T80" fmla="*/ 158 w 162"/>
                <a:gd name="T81" fmla="*/ 144 h 306"/>
                <a:gd name="T82" fmla="*/ 162 w 162"/>
                <a:gd name="T83" fmla="*/ 124 h 306"/>
                <a:gd name="T84" fmla="*/ 160 w 162"/>
                <a:gd name="T85" fmla="*/ 106 h 306"/>
                <a:gd name="T86" fmla="*/ 158 w 162"/>
                <a:gd name="T87" fmla="*/ 86 h 306"/>
                <a:gd name="T88" fmla="*/ 148 w 162"/>
                <a:gd name="T89" fmla="*/ 68 h 306"/>
                <a:gd name="T90" fmla="*/ 148 w 162"/>
                <a:gd name="T91" fmla="*/ 68 h 306"/>
                <a:gd name="T92" fmla="*/ 140 w 162"/>
                <a:gd name="T93" fmla="*/ 56 h 306"/>
                <a:gd name="T94" fmla="*/ 132 w 162"/>
                <a:gd name="T95" fmla="*/ 44 h 306"/>
                <a:gd name="T96" fmla="*/ 120 w 162"/>
                <a:gd name="T97" fmla="*/ 34 h 306"/>
                <a:gd name="T98" fmla="*/ 108 w 162"/>
                <a:gd name="T99" fmla="*/ 24 h 306"/>
                <a:gd name="T100" fmla="*/ 94 w 162"/>
                <a:gd name="T101" fmla="*/ 16 h 306"/>
                <a:gd name="T102" fmla="*/ 80 w 162"/>
                <a:gd name="T103" fmla="*/ 8 h 306"/>
                <a:gd name="T104" fmla="*/ 66 w 162"/>
                <a:gd name="T105" fmla="*/ 4 h 306"/>
                <a:gd name="T106" fmla="*/ 52 w 162"/>
                <a:gd name="T10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306">
                  <a:moveTo>
                    <a:pt x="52" y="0"/>
                  </a:moveTo>
                  <a:lnTo>
                    <a:pt x="52" y="0"/>
                  </a:lnTo>
                  <a:lnTo>
                    <a:pt x="40" y="0"/>
                  </a:lnTo>
                  <a:lnTo>
                    <a:pt x="30" y="2"/>
                  </a:lnTo>
                  <a:lnTo>
                    <a:pt x="22" y="4"/>
                  </a:lnTo>
                  <a:lnTo>
                    <a:pt x="16" y="10"/>
                  </a:lnTo>
                  <a:lnTo>
                    <a:pt x="10" y="16"/>
                  </a:lnTo>
                  <a:lnTo>
                    <a:pt x="6" y="24"/>
                  </a:lnTo>
                  <a:lnTo>
                    <a:pt x="2" y="34"/>
                  </a:lnTo>
                  <a:lnTo>
                    <a:pt x="0" y="42"/>
                  </a:lnTo>
                  <a:lnTo>
                    <a:pt x="0" y="62"/>
                  </a:lnTo>
                  <a:lnTo>
                    <a:pt x="4" y="82"/>
                  </a:lnTo>
                  <a:lnTo>
                    <a:pt x="8" y="92"/>
                  </a:lnTo>
                  <a:lnTo>
                    <a:pt x="14" y="100"/>
                  </a:lnTo>
                  <a:lnTo>
                    <a:pt x="18" y="108"/>
                  </a:lnTo>
                  <a:lnTo>
                    <a:pt x="26" y="112"/>
                  </a:lnTo>
                  <a:lnTo>
                    <a:pt x="26" y="112"/>
                  </a:lnTo>
                  <a:lnTo>
                    <a:pt x="46" y="128"/>
                  </a:lnTo>
                  <a:lnTo>
                    <a:pt x="64" y="148"/>
                  </a:lnTo>
                  <a:lnTo>
                    <a:pt x="72" y="158"/>
                  </a:lnTo>
                  <a:lnTo>
                    <a:pt x="80" y="168"/>
                  </a:lnTo>
                  <a:lnTo>
                    <a:pt x="84" y="180"/>
                  </a:lnTo>
                  <a:lnTo>
                    <a:pt x="88" y="192"/>
                  </a:lnTo>
                  <a:lnTo>
                    <a:pt x="88" y="192"/>
                  </a:lnTo>
                  <a:lnTo>
                    <a:pt x="88" y="206"/>
                  </a:lnTo>
                  <a:lnTo>
                    <a:pt x="88" y="220"/>
                  </a:lnTo>
                  <a:lnTo>
                    <a:pt x="88" y="250"/>
                  </a:lnTo>
                  <a:lnTo>
                    <a:pt x="88" y="278"/>
                  </a:lnTo>
                  <a:lnTo>
                    <a:pt x="90" y="292"/>
                  </a:lnTo>
                  <a:lnTo>
                    <a:pt x="92" y="306"/>
                  </a:lnTo>
                  <a:lnTo>
                    <a:pt x="92" y="306"/>
                  </a:lnTo>
                  <a:lnTo>
                    <a:pt x="100" y="298"/>
                  </a:lnTo>
                  <a:lnTo>
                    <a:pt x="106" y="288"/>
                  </a:lnTo>
                  <a:lnTo>
                    <a:pt x="116" y="266"/>
                  </a:lnTo>
                  <a:lnTo>
                    <a:pt x="124" y="240"/>
                  </a:lnTo>
                  <a:lnTo>
                    <a:pt x="132" y="218"/>
                  </a:lnTo>
                  <a:lnTo>
                    <a:pt x="132" y="218"/>
                  </a:lnTo>
                  <a:lnTo>
                    <a:pt x="146" y="182"/>
                  </a:lnTo>
                  <a:lnTo>
                    <a:pt x="152" y="164"/>
                  </a:lnTo>
                  <a:lnTo>
                    <a:pt x="158" y="144"/>
                  </a:lnTo>
                  <a:lnTo>
                    <a:pt x="158" y="144"/>
                  </a:lnTo>
                  <a:lnTo>
                    <a:pt x="162" y="124"/>
                  </a:lnTo>
                  <a:lnTo>
                    <a:pt x="160" y="106"/>
                  </a:lnTo>
                  <a:lnTo>
                    <a:pt x="158" y="86"/>
                  </a:lnTo>
                  <a:lnTo>
                    <a:pt x="148" y="68"/>
                  </a:lnTo>
                  <a:lnTo>
                    <a:pt x="148" y="68"/>
                  </a:lnTo>
                  <a:lnTo>
                    <a:pt x="140" y="56"/>
                  </a:lnTo>
                  <a:lnTo>
                    <a:pt x="132" y="44"/>
                  </a:lnTo>
                  <a:lnTo>
                    <a:pt x="120" y="34"/>
                  </a:lnTo>
                  <a:lnTo>
                    <a:pt x="108" y="24"/>
                  </a:lnTo>
                  <a:lnTo>
                    <a:pt x="94" y="16"/>
                  </a:lnTo>
                  <a:lnTo>
                    <a:pt x="80" y="8"/>
                  </a:lnTo>
                  <a:lnTo>
                    <a:pt x="66" y="4"/>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0" name="Freeform 88">
              <a:extLst>
                <a:ext uri="{FF2B5EF4-FFF2-40B4-BE49-F238E27FC236}">
                  <a16:creationId xmlns:a16="http://schemas.microsoft.com/office/drawing/2014/main" id="{A569461D-FF94-4062-ABBD-C11A4B587133}"/>
                </a:ext>
              </a:extLst>
            </p:cNvPr>
            <p:cNvSpPr>
              <a:spLocks noEditPoints="1"/>
            </p:cNvSpPr>
            <p:nvPr/>
          </p:nvSpPr>
          <p:spPr bwMode="auto">
            <a:xfrm>
              <a:off x="8043780" y="2379874"/>
              <a:ext cx="605915" cy="424837"/>
            </a:xfrm>
            <a:custGeom>
              <a:avLst/>
              <a:gdLst>
                <a:gd name="T0" fmla="*/ 324 w 348"/>
                <a:gd name="T1" fmla="*/ 194 h 244"/>
                <a:gd name="T2" fmla="*/ 302 w 348"/>
                <a:gd name="T3" fmla="*/ 158 h 244"/>
                <a:gd name="T4" fmla="*/ 296 w 348"/>
                <a:gd name="T5" fmla="*/ 146 h 244"/>
                <a:gd name="T6" fmla="*/ 292 w 348"/>
                <a:gd name="T7" fmla="*/ 120 h 244"/>
                <a:gd name="T8" fmla="*/ 286 w 348"/>
                <a:gd name="T9" fmla="*/ 94 h 244"/>
                <a:gd name="T10" fmla="*/ 276 w 348"/>
                <a:gd name="T11" fmla="*/ 120 h 244"/>
                <a:gd name="T12" fmla="*/ 270 w 348"/>
                <a:gd name="T13" fmla="*/ 146 h 244"/>
                <a:gd name="T14" fmla="*/ 270 w 348"/>
                <a:gd name="T15" fmla="*/ 172 h 244"/>
                <a:gd name="T16" fmla="*/ 278 w 348"/>
                <a:gd name="T17" fmla="*/ 200 h 244"/>
                <a:gd name="T18" fmla="*/ 266 w 348"/>
                <a:gd name="T19" fmla="*/ 184 h 244"/>
                <a:gd name="T20" fmla="*/ 240 w 348"/>
                <a:gd name="T21" fmla="*/ 148 h 244"/>
                <a:gd name="T22" fmla="*/ 232 w 348"/>
                <a:gd name="T23" fmla="*/ 128 h 244"/>
                <a:gd name="T24" fmla="*/ 234 w 348"/>
                <a:gd name="T25" fmla="*/ 156 h 244"/>
                <a:gd name="T26" fmla="*/ 234 w 348"/>
                <a:gd name="T27" fmla="*/ 186 h 244"/>
                <a:gd name="T28" fmla="*/ 190 w 348"/>
                <a:gd name="T29" fmla="*/ 148 h 244"/>
                <a:gd name="T30" fmla="*/ 162 w 348"/>
                <a:gd name="T31" fmla="*/ 118 h 244"/>
                <a:gd name="T32" fmla="*/ 140 w 348"/>
                <a:gd name="T33" fmla="*/ 84 h 244"/>
                <a:gd name="T34" fmla="*/ 134 w 348"/>
                <a:gd name="T35" fmla="*/ 68 h 244"/>
                <a:gd name="T36" fmla="*/ 146 w 348"/>
                <a:gd name="T37" fmla="*/ 130 h 244"/>
                <a:gd name="T38" fmla="*/ 158 w 348"/>
                <a:gd name="T39" fmla="*/ 160 h 244"/>
                <a:gd name="T40" fmla="*/ 178 w 348"/>
                <a:gd name="T41" fmla="*/ 182 h 244"/>
                <a:gd name="T42" fmla="*/ 134 w 348"/>
                <a:gd name="T43" fmla="*/ 148 h 244"/>
                <a:gd name="T44" fmla="*/ 94 w 348"/>
                <a:gd name="T45" fmla="*/ 112 h 244"/>
                <a:gd name="T46" fmla="*/ 70 w 348"/>
                <a:gd name="T47" fmla="*/ 86 h 244"/>
                <a:gd name="T48" fmla="*/ 24 w 348"/>
                <a:gd name="T49" fmla="*/ 28 h 244"/>
                <a:gd name="T50" fmla="*/ 0 w 348"/>
                <a:gd name="T51" fmla="*/ 0 h 244"/>
                <a:gd name="T52" fmla="*/ 20 w 348"/>
                <a:gd name="T53" fmla="*/ 56 h 244"/>
                <a:gd name="T54" fmla="*/ 50 w 348"/>
                <a:gd name="T55" fmla="*/ 102 h 244"/>
                <a:gd name="T56" fmla="*/ 86 w 348"/>
                <a:gd name="T57" fmla="*/ 144 h 244"/>
                <a:gd name="T58" fmla="*/ 126 w 348"/>
                <a:gd name="T59" fmla="*/ 184 h 244"/>
                <a:gd name="T60" fmla="*/ 182 w 348"/>
                <a:gd name="T61" fmla="*/ 200 h 244"/>
                <a:gd name="T62" fmla="*/ 268 w 348"/>
                <a:gd name="T63" fmla="*/ 218 h 244"/>
                <a:gd name="T64" fmla="*/ 322 w 348"/>
                <a:gd name="T65" fmla="*/ 232 h 244"/>
                <a:gd name="T66" fmla="*/ 348 w 348"/>
                <a:gd name="T67" fmla="*/ 244 h 244"/>
                <a:gd name="T68" fmla="*/ 338 w 348"/>
                <a:gd name="T69" fmla="*/ 220 h 244"/>
                <a:gd name="T70" fmla="*/ 324 w 348"/>
                <a:gd name="T71" fmla="*/ 194 h 244"/>
                <a:gd name="T72" fmla="*/ 232 w 348"/>
                <a:gd name="T73" fmla="*/ 128 h 244"/>
                <a:gd name="T74" fmla="*/ 232 w 348"/>
                <a:gd name="T75" fmla="*/ 12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244">
                  <a:moveTo>
                    <a:pt x="324" y="194"/>
                  </a:moveTo>
                  <a:lnTo>
                    <a:pt x="324" y="194"/>
                  </a:lnTo>
                  <a:lnTo>
                    <a:pt x="308" y="172"/>
                  </a:lnTo>
                  <a:lnTo>
                    <a:pt x="302" y="158"/>
                  </a:lnTo>
                  <a:lnTo>
                    <a:pt x="296" y="146"/>
                  </a:lnTo>
                  <a:lnTo>
                    <a:pt x="296" y="146"/>
                  </a:lnTo>
                  <a:lnTo>
                    <a:pt x="294" y="134"/>
                  </a:lnTo>
                  <a:lnTo>
                    <a:pt x="292" y="120"/>
                  </a:lnTo>
                  <a:lnTo>
                    <a:pt x="290" y="106"/>
                  </a:lnTo>
                  <a:lnTo>
                    <a:pt x="286" y="94"/>
                  </a:lnTo>
                  <a:lnTo>
                    <a:pt x="286" y="94"/>
                  </a:lnTo>
                  <a:lnTo>
                    <a:pt x="276" y="120"/>
                  </a:lnTo>
                  <a:lnTo>
                    <a:pt x="272" y="132"/>
                  </a:lnTo>
                  <a:lnTo>
                    <a:pt x="270" y="146"/>
                  </a:lnTo>
                  <a:lnTo>
                    <a:pt x="268" y="160"/>
                  </a:lnTo>
                  <a:lnTo>
                    <a:pt x="270" y="172"/>
                  </a:lnTo>
                  <a:lnTo>
                    <a:pt x="274" y="186"/>
                  </a:lnTo>
                  <a:lnTo>
                    <a:pt x="278" y="200"/>
                  </a:lnTo>
                  <a:lnTo>
                    <a:pt x="278" y="200"/>
                  </a:lnTo>
                  <a:lnTo>
                    <a:pt x="266" y="184"/>
                  </a:lnTo>
                  <a:lnTo>
                    <a:pt x="252" y="166"/>
                  </a:lnTo>
                  <a:lnTo>
                    <a:pt x="240" y="148"/>
                  </a:lnTo>
                  <a:lnTo>
                    <a:pt x="236" y="138"/>
                  </a:lnTo>
                  <a:lnTo>
                    <a:pt x="232" y="128"/>
                  </a:lnTo>
                  <a:lnTo>
                    <a:pt x="232" y="128"/>
                  </a:lnTo>
                  <a:lnTo>
                    <a:pt x="234" y="156"/>
                  </a:lnTo>
                  <a:lnTo>
                    <a:pt x="234" y="186"/>
                  </a:lnTo>
                  <a:lnTo>
                    <a:pt x="234" y="186"/>
                  </a:lnTo>
                  <a:lnTo>
                    <a:pt x="206" y="162"/>
                  </a:lnTo>
                  <a:lnTo>
                    <a:pt x="190" y="148"/>
                  </a:lnTo>
                  <a:lnTo>
                    <a:pt x="176" y="134"/>
                  </a:lnTo>
                  <a:lnTo>
                    <a:pt x="162" y="118"/>
                  </a:lnTo>
                  <a:lnTo>
                    <a:pt x="150" y="102"/>
                  </a:lnTo>
                  <a:lnTo>
                    <a:pt x="140" y="84"/>
                  </a:lnTo>
                  <a:lnTo>
                    <a:pt x="134" y="68"/>
                  </a:lnTo>
                  <a:lnTo>
                    <a:pt x="134" y="68"/>
                  </a:lnTo>
                  <a:lnTo>
                    <a:pt x="138" y="96"/>
                  </a:lnTo>
                  <a:lnTo>
                    <a:pt x="146" y="130"/>
                  </a:lnTo>
                  <a:lnTo>
                    <a:pt x="152" y="146"/>
                  </a:lnTo>
                  <a:lnTo>
                    <a:pt x="158" y="160"/>
                  </a:lnTo>
                  <a:lnTo>
                    <a:pt x="168" y="172"/>
                  </a:lnTo>
                  <a:lnTo>
                    <a:pt x="178" y="182"/>
                  </a:lnTo>
                  <a:lnTo>
                    <a:pt x="178" y="182"/>
                  </a:lnTo>
                  <a:lnTo>
                    <a:pt x="134" y="148"/>
                  </a:lnTo>
                  <a:lnTo>
                    <a:pt x="94" y="112"/>
                  </a:lnTo>
                  <a:lnTo>
                    <a:pt x="94" y="112"/>
                  </a:lnTo>
                  <a:lnTo>
                    <a:pt x="82" y="98"/>
                  </a:lnTo>
                  <a:lnTo>
                    <a:pt x="70" y="86"/>
                  </a:lnTo>
                  <a:lnTo>
                    <a:pt x="46" y="56"/>
                  </a:lnTo>
                  <a:lnTo>
                    <a:pt x="24" y="28"/>
                  </a:lnTo>
                  <a:lnTo>
                    <a:pt x="0" y="0"/>
                  </a:lnTo>
                  <a:lnTo>
                    <a:pt x="0" y="0"/>
                  </a:lnTo>
                  <a:lnTo>
                    <a:pt x="8" y="30"/>
                  </a:lnTo>
                  <a:lnTo>
                    <a:pt x="20" y="56"/>
                  </a:lnTo>
                  <a:lnTo>
                    <a:pt x="34" y="80"/>
                  </a:lnTo>
                  <a:lnTo>
                    <a:pt x="50" y="102"/>
                  </a:lnTo>
                  <a:lnTo>
                    <a:pt x="66" y="122"/>
                  </a:lnTo>
                  <a:lnTo>
                    <a:pt x="86" y="144"/>
                  </a:lnTo>
                  <a:lnTo>
                    <a:pt x="126" y="184"/>
                  </a:lnTo>
                  <a:lnTo>
                    <a:pt x="126" y="184"/>
                  </a:lnTo>
                  <a:lnTo>
                    <a:pt x="152" y="192"/>
                  </a:lnTo>
                  <a:lnTo>
                    <a:pt x="182" y="200"/>
                  </a:lnTo>
                  <a:lnTo>
                    <a:pt x="238" y="212"/>
                  </a:lnTo>
                  <a:lnTo>
                    <a:pt x="268" y="218"/>
                  </a:lnTo>
                  <a:lnTo>
                    <a:pt x="296" y="224"/>
                  </a:lnTo>
                  <a:lnTo>
                    <a:pt x="322" y="232"/>
                  </a:lnTo>
                  <a:lnTo>
                    <a:pt x="348" y="244"/>
                  </a:lnTo>
                  <a:lnTo>
                    <a:pt x="348" y="244"/>
                  </a:lnTo>
                  <a:lnTo>
                    <a:pt x="344" y="232"/>
                  </a:lnTo>
                  <a:lnTo>
                    <a:pt x="338" y="220"/>
                  </a:lnTo>
                  <a:lnTo>
                    <a:pt x="332" y="206"/>
                  </a:lnTo>
                  <a:lnTo>
                    <a:pt x="324" y="194"/>
                  </a:lnTo>
                  <a:close/>
                  <a:moveTo>
                    <a:pt x="232" y="128"/>
                  </a:moveTo>
                  <a:lnTo>
                    <a:pt x="232" y="128"/>
                  </a:lnTo>
                  <a:lnTo>
                    <a:pt x="232" y="120"/>
                  </a:lnTo>
                  <a:lnTo>
                    <a:pt x="232" y="120"/>
                  </a:lnTo>
                  <a:lnTo>
                    <a:pt x="232" y="128"/>
                  </a:lnTo>
                  <a:close/>
                </a:path>
              </a:pathLst>
            </a:custGeom>
            <a:solidFill>
              <a:srgbClr val="CB8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1" name="Freeform 89">
              <a:extLst>
                <a:ext uri="{FF2B5EF4-FFF2-40B4-BE49-F238E27FC236}">
                  <a16:creationId xmlns:a16="http://schemas.microsoft.com/office/drawing/2014/main" id="{5F71D5CC-4140-4E29-9646-7CF47CB73B9D}"/>
                </a:ext>
              </a:extLst>
            </p:cNvPr>
            <p:cNvSpPr>
              <a:spLocks/>
            </p:cNvSpPr>
            <p:nvPr/>
          </p:nvSpPr>
          <p:spPr bwMode="auto">
            <a:xfrm>
              <a:off x="8043780" y="2379874"/>
              <a:ext cx="605915" cy="424837"/>
            </a:xfrm>
            <a:custGeom>
              <a:avLst/>
              <a:gdLst>
                <a:gd name="T0" fmla="*/ 324 w 348"/>
                <a:gd name="T1" fmla="*/ 194 h 244"/>
                <a:gd name="T2" fmla="*/ 302 w 348"/>
                <a:gd name="T3" fmla="*/ 158 h 244"/>
                <a:gd name="T4" fmla="*/ 296 w 348"/>
                <a:gd name="T5" fmla="*/ 146 h 244"/>
                <a:gd name="T6" fmla="*/ 292 w 348"/>
                <a:gd name="T7" fmla="*/ 120 h 244"/>
                <a:gd name="T8" fmla="*/ 286 w 348"/>
                <a:gd name="T9" fmla="*/ 94 h 244"/>
                <a:gd name="T10" fmla="*/ 276 w 348"/>
                <a:gd name="T11" fmla="*/ 120 h 244"/>
                <a:gd name="T12" fmla="*/ 270 w 348"/>
                <a:gd name="T13" fmla="*/ 146 h 244"/>
                <a:gd name="T14" fmla="*/ 270 w 348"/>
                <a:gd name="T15" fmla="*/ 172 h 244"/>
                <a:gd name="T16" fmla="*/ 278 w 348"/>
                <a:gd name="T17" fmla="*/ 200 h 244"/>
                <a:gd name="T18" fmla="*/ 266 w 348"/>
                <a:gd name="T19" fmla="*/ 184 h 244"/>
                <a:gd name="T20" fmla="*/ 240 w 348"/>
                <a:gd name="T21" fmla="*/ 148 h 244"/>
                <a:gd name="T22" fmla="*/ 232 w 348"/>
                <a:gd name="T23" fmla="*/ 128 h 244"/>
                <a:gd name="T24" fmla="*/ 234 w 348"/>
                <a:gd name="T25" fmla="*/ 156 h 244"/>
                <a:gd name="T26" fmla="*/ 234 w 348"/>
                <a:gd name="T27" fmla="*/ 186 h 244"/>
                <a:gd name="T28" fmla="*/ 190 w 348"/>
                <a:gd name="T29" fmla="*/ 148 h 244"/>
                <a:gd name="T30" fmla="*/ 162 w 348"/>
                <a:gd name="T31" fmla="*/ 118 h 244"/>
                <a:gd name="T32" fmla="*/ 140 w 348"/>
                <a:gd name="T33" fmla="*/ 84 h 244"/>
                <a:gd name="T34" fmla="*/ 134 w 348"/>
                <a:gd name="T35" fmla="*/ 68 h 244"/>
                <a:gd name="T36" fmla="*/ 146 w 348"/>
                <a:gd name="T37" fmla="*/ 130 h 244"/>
                <a:gd name="T38" fmla="*/ 158 w 348"/>
                <a:gd name="T39" fmla="*/ 160 h 244"/>
                <a:gd name="T40" fmla="*/ 178 w 348"/>
                <a:gd name="T41" fmla="*/ 182 h 244"/>
                <a:gd name="T42" fmla="*/ 134 w 348"/>
                <a:gd name="T43" fmla="*/ 148 h 244"/>
                <a:gd name="T44" fmla="*/ 94 w 348"/>
                <a:gd name="T45" fmla="*/ 112 h 244"/>
                <a:gd name="T46" fmla="*/ 70 w 348"/>
                <a:gd name="T47" fmla="*/ 86 h 244"/>
                <a:gd name="T48" fmla="*/ 24 w 348"/>
                <a:gd name="T49" fmla="*/ 28 h 244"/>
                <a:gd name="T50" fmla="*/ 0 w 348"/>
                <a:gd name="T51" fmla="*/ 0 h 244"/>
                <a:gd name="T52" fmla="*/ 20 w 348"/>
                <a:gd name="T53" fmla="*/ 56 h 244"/>
                <a:gd name="T54" fmla="*/ 50 w 348"/>
                <a:gd name="T55" fmla="*/ 102 h 244"/>
                <a:gd name="T56" fmla="*/ 86 w 348"/>
                <a:gd name="T57" fmla="*/ 144 h 244"/>
                <a:gd name="T58" fmla="*/ 126 w 348"/>
                <a:gd name="T59" fmla="*/ 184 h 244"/>
                <a:gd name="T60" fmla="*/ 182 w 348"/>
                <a:gd name="T61" fmla="*/ 200 h 244"/>
                <a:gd name="T62" fmla="*/ 268 w 348"/>
                <a:gd name="T63" fmla="*/ 218 h 244"/>
                <a:gd name="T64" fmla="*/ 322 w 348"/>
                <a:gd name="T65" fmla="*/ 232 h 244"/>
                <a:gd name="T66" fmla="*/ 348 w 348"/>
                <a:gd name="T67" fmla="*/ 244 h 244"/>
                <a:gd name="T68" fmla="*/ 338 w 348"/>
                <a:gd name="T69" fmla="*/ 220 h 244"/>
                <a:gd name="T70" fmla="*/ 324 w 348"/>
                <a:gd name="T71" fmla="*/ 19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8" h="244">
                  <a:moveTo>
                    <a:pt x="324" y="194"/>
                  </a:moveTo>
                  <a:lnTo>
                    <a:pt x="324" y="194"/>
                  </a:lnTo>
                  <a:lnTo>
                    <a:pt x="308" y="172"/>
                  </a:lnTo>
                  <a:lnTo>
                    <a:pt x="302" y="158"/>
                  </a:lnTo>
                  <a:lnTo>
                    <a:pt x="296" y="146"/>
                  </a:lnTo>
                  <a:lnTo>
                    <a:pt x="296" y="146"/>
                  </a:lnTo>
                  <a:lnTo>
                    <a:pt x="294" y="134"/>
                  </a:lnTo>
                  <a:lnTo>
                    <a:pt x="292" y="120"/>
                  </a:lnTo>
                  <a:lnTo>
                    <a:pt x="290" y="106"/>
                  </a:lnTo>
                  <a:lnTo>
                    <a:pt x="286" y="94"/>
                  </a:lnTo>
                  <a:lnTo>
                    <a:pt x="286" y="94"/>
                  </a:lnTo>
                  <a:lnTo>
                    <a:pt x="276" y="120"/>
                  </a:lnTo>
                  <a:lnTo>
                    <a:pt x="272" y="132"/>
                  </a:lnTo>
                  <a:lnTo>
                    <a:pt x="270" y="146"/>
                  </a:lnTo>
                  <a:lnTo>
                    <a:pt x="268" y="160"/>
                  </a:lnTo>
                  <a:lnTo>
                    <a:pt x="270" y="172"/>
                  </a:lnTo>
                  <a:lnTo>
                    <a:pt x="274" y="186"/>
                  </a:lnTo>
                  <a:lnTo>
                    <a:pt x="278" y="200"/>
                  </a:lnTo>
                  <a:lnTo>
                    <a:pt x="278" y="200"/>
                  </a:lnTo>
                  <a:lnTo>
                    <a:pt x="266" y="184"/>
                  </a:lnTo>
                  <a:lnTo>
                    <a:pt x="252" y="166"/>
                  </a:lnTo>
                  <a:lnTo>
                    <a:pt x="240" y="148"/>
                  </a:lnTo>
                  <a:lnTo>
                    <a:pt x="236" y="138"/>
                  </a:lnTo>
                  <a:lnTo>
                    <a:pt x="232" y="128"/>
                  </a:lnTo>
                  <a:lnTo>
                    <a:pt x="232" y="128"/>
                  </a:lnTo>
                  <a:lnTo>
                    <a:pt x="234" y="156"/>
                  </a:lnTo>
                  <a:lnTo>
                    <a:pt x="234" y="186"/>
                  </a:lnTo>
                  <a:lnTo>
                    <a:pt x="234" y="186"/>
                  </a:lnTo>
                  <a:lnTo>
                    <a:pt x="206" y="162"/>
                  </a:lnTo>
                  <a:lnTo>
                    <a:pt x="190" y="148"/>
                  </a:lnTo>
                  <a:lnTo>
                    <a:pt x="176" y="134"/>
                  </a:lnTo>
                  <a:lnTo>
                    <a:pt x="162" y="118"/>
                  </a:lnTo>
                  <a:lnTo>
                    <a:pt x="150" y="102"/>
                  </a:lnTo>
                  <a:lnTo>
                    <a:pt x="140" y="84"/>
                  </a:lnTo>
                  <a:lnTo>
                    <a:pt x="134" y="68"/>
                  </a:lnTo>
                  <a:lnTo>
                    <a:pt x="134" y="68"/>
                  </a:lnTo>
                  <a:lnTo>
                    <a:pt x="138" y="96"/>
                  </a:lnTo>
                  <a:lnTo>
                    <a:pt x="146" y="130"/>
                  </a:lnTo>
                  <a:lnTo>
                    <a:pt x="152" y="146"/>
                  </a:lnTo>
                  <a:lnTo>
                    <a:pt x="158" y="160"/>
                  </a:lnTo>
                  <a:lnTo>
                    <a:pt x="168" y="172"/>
                  </a:lnTo>
                  <a:lnTo>
                    <a:pt x="178" y="182"/>
                  </a:lnTo>
                  <a:lnTo>
                    <a:pt x="178" y="182"/>
                  </a:lnTo>
                  <a:lnTo>
                    <a:pt x="134" y="148"/>
                  </a:lnTo>
                  <a:lnTo>
                    <a:pt x="94" y="112"/>
                  </a:lnTo>
                  <a:lnTo>
                    <a:pt x="94" y="112"/>
                  </a:lnTo>
                  <a:lnTo>
                    <a:pt x="82" y="98"/>
                  </a:lnTo>
                  <a:lnTo>
                    <a:pt x="70" y="86"/>
                  </a:lnTo>
                  <a:lnTo>
                    <a:pt x="46" y="56"/>
                  </a:lnTo>
                  <a:lnTo>
                    <a:pt x="24" y="28"/>
                  </a:lnTo>
                  <a:lnTo>
                    <a:pt x="0" y="0"/>
                  </a:lnTo>
                  <a:lnTo>
                    <a:pt x="0" y="0"/>
                  </a:lnTo>
                  <a:lnTo>
                    <a:pt x="8" y="30"/>
                  </a:lnTo>
                  <a:lnTo>
                    <a:pt x="20" y="56"/>
                  </a:lnTo>
                  <a:lnTo>
                    <a:pt x="34" y="80"/>
                  </a:lnTo>
                  <a:lnTo>
                    <a:pt x="50" y="102"/>
                  </a:lnTo>
                  <a:lnTo>
                    <a:pt x="66" y="122"/>
                  </a:lnTo>
                  <a:lnTo>
                    <a:pt x="86" y="144"/>
                  </a:lnTo>
                  <a:lnTo>
                    <a:pt x="126" y="184"/>
                  </a:lnTo>
                  <a:lnTo>
                    <a:pt x="126" y="184"/>
                  </a:lnTo>
                  <a:lnTo>
                    <a:pt x="152" y="192"/>
                  </a:lnTo>
                  <a:lnTo>
                    <a:pt x="182" y="200"/>
                  </a:lnTo>
                  <a:lnTo>
                    <a:pt x="238" y="212"/>
                  </a:lnTo>
                  <a:lnTo>
                    <a:pt x="268" y="218"/>
                  </a:lnTo>
                  <a:lnTo>
                    <a:pt x="296" y="224"/>
                  </a:lnTo>
                  <a:lnTo>
                    <a:pt x="322" y="232"/>
                  </a:lnTo>
                  <a:lnTo>
                    <a:pt x="348" y="244"/>
                  </a:lnTo>
                  <a:lnTo>
                    <a:pt x="348" y="244"/>
                  </a:lnTo>
                  <a:lnTo>
                    <a:pt x="344" y="232"/>
                  </a:lnTo>
                  <a:lnTo>
                    <a:pt x="338" y="220"/>
                  </a:lnTo>
                  <a:lnTo>
                    <a:pt x="332" y="206"/>
                  </a:lnTo>
                  <a:lnTo>
                    <a:pt x="324" y="1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2" name="Rectangle 90">
              <a:extLst>
                <a:ext uri="{FF2B5EF4-FFF2-40B4-BE49-F238E27FC236}">
                  <a16:creationId xmlns:a16="http://schemas.microsoft.com/office/drawing/2014/main" id="{F72467D0-EA89-4984-8EFE-92B05D9BD875}"/>
                </a:ext>
              </a:extLst>
            </p:cNvPr>
            <p:cNvSpPr>
              <a:spLocks noChangeArrowheads="1"/>
            </p:cNvSpPr>
            <p:nvPr/>
          </p:nvSpPr>
          <p:spPr bwMode="auto">
            <a:xfrm>
              <a:off x="8447723" y="2588810"/>
              <a:ext cx="1742" cy="1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3" name="Freeform 92">
              <a:extLst>
                <a:ext uri="{FF2B5EF4-FFF2-40B4-BE49-F238E27FC236}">
                  <a16:creationId xmlns:a16="http://schemas.microsoft.com/office/drawing/2014/main" id="{BCF6A82B-684D-4D01-B400-0CCE3E2ADD24}"/>
                </a:ext>
              </a:extLst>
            </p:cNvPr>
            <p:cNvSpPr>
              <a:spLocks/>
            </p:cNvSpPr>
            <p:nvPr/>
          </p:nvSpPr>
          <p:spPr bwMode="auto">
            <a:xfrm>
              <a:off x="8043780" y="2379874"/>
              <a:ext cx="605915" cy="424837"/>
            </a:xfrm>
            <a:custGeom>
              <a:avLst/>
              <a:gdLst>
                <a:gd name="T0" fmla="*/ 324 w 348"/>
                <a:gd name="T1" fmla="*/ 194 h 244"/>
                <a:gd name="T2" fmla="*/ 302 w 348"/>
                <a:gd name="T3" fmla="*/ 158 h 244"/>
                <a:gd name="T4" fmla="*/ 296 w 348"/>
                <a:gd name="T5" fmla="*/ 146 h 244"/>
                <a:gd name="T6" fmla="*/ 292 w 348"/>
                <a:gd name="T7" fmla="*/ 120 h 244"/>
                <a:gd name="T8" fmla="*/ 286 w 348"/>
                <a:gd name="T9" fmla="*/ 94 h 244"/>
                <a:gd name="T10" fmla="*/ 276 w 348"/>
                <a:gd name="T11" fmla="*/ 120 h 244"/>
                <a:gd name="T12" fmla="*/ 270 w 348"/>
                <a:gd name="T13" fmla="*/ 146 h 244"/>
                <a:gd name="T14" fmla="*/ 270 w 348"/>
                <a:gd name="T15" fmla="*/ 172 h 244"/>
                <a:gd name="T16" fmla="*/ 278 w 348"/>
                <a:gd name="T17" fmla="*/ 200 h 244"/>
                <a:gd name="T18" fmla="*/ 266 w 348"/>
                <a:gd name="T19" fmla="*/ 184 h 244"/>
                <a:gd name="T20" fmla="*/ 240 w 348"/>
                <a:gd name="T21" fmla="*/ 148 h 244"/>
                <a:gd name="T22" fmla="*/ 232 w 348"/>
                <a:gd name="T23" fmla="*/ 128 h 244"/>
                <a:gd name="T24" fmla="*/ 234 w 348"/>
                <a:gd name="T25" fmla="*/ 156 h 244"/>
                <a:gd name="T26" fmla="*/ 234 w 348"/>
                <a:gd name="T27" fmla="*/ 186 h 244"/>
                <a:gd name="T28" fmla="*/ 190 w 348"/>
                <a:gd name="T29" fmla="*/ 148 h 244"/>
                <a:gd name="T30" fmla="*/ 162 w 348"/>
                <a:gd name="T31" fmla="*/ 118 h 244"/>
                <a:gd name="T32" fmla="*/ 140 w 348"/>
                <a:gd name="T33" fmla="*/ 84 h 244"/>
                <a:gd name="T34" fmla="*/ 134 w 348"/>
                <a:gd name="T35" fmla="*/ 68 h 244"/>
                <a:gd name="T36" fmla="*/ 146 w 348"/>
                <a:gd name="T37" fmla="*/ 130 h 244"/>
                <a:gd name="T38" fmla="*/ 158 w 348"/>
                <a:gd name="T39" fmla="*/ 160 h 244"/>
                <a:gd name="T40" fmla="*/ 178 w 348"/>
                <a:gd name="T41" fmla="*/ 182 h 244"/>
                <a:gd name="T42" fmla="*/ 134 w 348"/>
                <a:gd name="T43" fmla="*/ 148 h 244"/>
                <a:gd name="T44" fmla="*/ 94 w 348"/>
                <a:gd name="T45" fmla="*/ 112 h 244"/>
                <a:gd name="T46" fmla="*/ 70 w 348"/>
                <a:gd name="T47" fmla="*/ 86 h 244"/>
                <a:gd name="T48" fmla="*/ 24 w 348"/>
                <a:gd name="T49" fmla="*/ 28 h 244"/>
                <a:gd name="T50" fmla="*/ 0 w 348"/>
                <a:gd name="T51" fmla="*/ 0 h 244"/>
                <a:gd name="T52" fmla="*/ 20 w 348"/>
                <a:gd name="T53" fmla="*/ 56 h 244"/>
                <a:gd name="T54" fmla="*/ 50 w 348"/>
                <a:gd name="T55" fmla="*/ 102 h 244"/>
                <a:gd name="T56" fmla="*/ 86 w 348"/>
                <a:gd name="T57" fmla="*/ 144 h 244"/>
                <a:gd name="T58" fmla="*/ 126 w 348"/>
                <a:gd name="T59" fmla="*/ 184 h 244"/>
                <a:gd name="T60" fmla="*/ 182 w 348"/>
                <a:gd name="T61" fmla="*/ 200 h 244"/>
                <a:gd name="T62" fmla="*/ 268 w 348"/>
                <a:gd name="T63" fmla="*/ 218 h 244"/>
                <a:gd name="T64" fmla="*/ 322 w 348"/>
                <a:gd name="T65" fmla="*/ 232 h 244"/>
                <a:gd name="T66" fmla="*/ 348 w 348"/>
                <a:gd name="T67" fmla="*/ 244 h 244"/>
                <a:gd name="T68" fmla="*/ 338 w 348"/>
                <a:gd name="T69" fmla="*/ 220 h 244"/>
                <a:gd name="T70" fmla="*/ 324 w 348"/>
                <a:gd name="T71" fmla="*/ 19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8" h="244">
                  <a:moveTo>
                    <a:pt x="324" y="194"/>
                  </a:moveTo>
                  <a:lnTo>
                    <a:pt x="324" y="194"/>
                  </a:lnTo>
                  <a:lnTo>
                    <a:pt x="308" y="172"/>
                  </a:lnTo>
                  <a:lnTo>
                    <a:pt x="302" y="158"/>
                  </a:lnTo>
                  <a:lnTo>
                    <a:pt x="296" y="146"/>
                  </a:lnTo>
                  <a:lnTo>
                    <a:pt x="296" y="146"/>
                  </a:lnTo>
                  <a:lnTo>
                    <a:pt x="294" y="134"/>
                  </a:lnTo>
                  <a:lnTo>
                    <a:pt x="292" y="120"/>
                  </a:lnTo>
                  <a:lnTo>
                    <a:pt x="290" y="106"/>
                  </a:lnTo>
                  <a:lnTo>
                    <a:pt x="286" y="94"/>
                  </a:lnTo>
                  <a:lnTo>
                    <a:pt x="286" y="94"/>
                  </a:lnTo>
                  <a:lnTo>
                    <a:pt x="276" y="120"/>
                  </a:lnTo>
                  <a:lnTo>
                    <a:pt x="272" y="132"/>
                  </a:lnTo>
                  <a:lnTo>
                    <a:pt x="270" y="146"/>
                  </a:lnTo>
                  <a:lnTo>
                    <a:pt x="268" y="160"/>
                  </a:lnTo>
                  <a:lnTo>
                    <a:pt x="270" y="172"/>
                  </a:lnTo>
                  <a:lnTo>
                    <a:pt x="274" y="186"/>
                  </a:lnTo>
                  <a:lnTo>
                    <a:pt x="278" y="200"/>
                  </a:lnTo>
                  <a:lnTo>
                    <a:pt x="278" y="200"/>
                  </a:lnTo>
                  <a:lnTo>
                    <a:pt x="266" y="184"/>
                  </a:lnTo>
                  <a:lnTo>
                    <a:pt x="252" y="166"/>
                  </a:lnTo>
                  <a:lnTo>
                    <a:pt x="240" y="148"/>
                  </a:lnTo>
                  <a:lnTo>
                    <a:pt x="236" y="138"/>
                  </a:lnTo>
                  <a:lnTo>
                    <a:pt x="232" y="128"/>
                  </a:lnTo>
                  <a:lnTo>
                    <a:pt x="232" y="128"/>
                  </a:lnTo>
                  <a:lnTo>
                    <a:pt x="234" y="156"/>
                  </a:lnTo>
                  <a:lnTo>
                    <a:pt x="234" y="186"/>
                  </a:lnTo>
                  <a:lnTo>
                    <a:pt x="234" y="186"/>
                  </a:lnTo>
                  <a:lnTo>
                    <a:pt x="206" y="162"/>
                  </a:lnTo>
                  <a:lnTo>
                    <a:pt x="190" y="148"/>
                  </a:lnTo>
                  <a:lnTo>
                    <a:pt x="176" y="134"/>
                  </a:lnTo>
                  <a:lnTo>
                    <a:pt x="162" y="118"/>
                  </a:lnTo>
                  <a:lnTo>
                    <a:pt x="150" y="102"/>
                  </a:lnTo>
                  <a:lnTo>
                    <a:pt x="140" y="84"/>
                  </a:lnTo>
                  <a:lnTo>
                    <a:pt x="134" y="68"/>
                  </a:lnTo>
                  <a:lnTo>
                    <a:pt x="134" y="68"/>
                  </a:lnTo>
                  <a:lnTo>
                    <a:pt x="138" y="96"/>
                  </a:lnTo>
                  <a:lnTo>
                    <a:pt x="146" y="130"/>
                  </a:lnTo>
                  <a:lnTo>
                    <a:pt x="152" y="146"/>
                  </a:lnTo>
                  <a:lnTo>
                    <a:pt x="158" y="160"/>
                  </a:lnTo>
                  <a:lnTo>
                    <a:pt x="168" y="172"/>
                  </a:lnTo>
                  <a:lnTo>
                    <a:pt x="178" y="182"/>
                  </a:lnTo>
                  <a:lnTo>
                    <a:pt x="178" y="182"/>
                  </a:lnTo>
                  <a:lnTo>
                    <a:pt x="134" y="148"/>
                  </a:lnTo>
                  <a:lnTo>
                    <a:pt x="94" y="112"/>
                  </a:lnTo>
                  <a:lnTo>
                    <a:pt x="94" y="112"/>
                  </a:lnTo>
                  <a:lnTo>
                    <a:pt x="82" y="98"/>
                  </a:lnTo>
                  <a:lnTo>
                    <a:pt x="70" y="86"/>
                  </a:lnTo>
                  <a:lnTo>
                    <a:pt x="46" y="56"/>
                  </a:lnTo>
                  <a:lnTo>
                    <a:pt x="24" y="28"/>
                  </a:lnTo>
                  <a:lnTo>
                    <a:pt x="0" y="0"/>
                  </a:lnTo>
                  <a:lnTo>
                    <a:pt x="0" y="0"/>
                  </a:lnTo>
                  <a:lnTo>
                    <a:pt x="8" y="30"/>
                  </a:lnTo>
                  <a:lnTo>
                    <a:pt x="20" y="56"/>
                  </a:lnTo>
                  <a:lnTo>
                    <a:pt x="34" y="80"/>
                  </a:lnTo>
                  <a:lnTo>
                    <a:pt x="50" y="102"/>
                  </a:lnTo>
                  <a:lnTo>
                    <a:pt x="66" y="122"/>
                  </a:lnTo>
                  <a:lnTo>
                    <a:pt x="86" y="144"/>
                  </a:lnTo>
                  <a:lnTo>
                    <a:pt x="126" y="184"/>
                  </a:lnTo>
                  <a:lnTo>
                    <a:pt x="126" y="184"/>
                  </a:lnTo>
                  <a:lnTo>
                    <a:pt x="152" y="192"/>
                  </a:lnTo>
                  <a:lnTo>
                    <a:pt x="182" y="200"/>
                  </a:lnTo>
                  <a:lnTo>
                    <a:pt x="238" y="212"/>
                  </a:lnTo>
                  <a:lnTo>
                    <a:pt x="268" y="218"/>
                  </a:lnTo>
                  <a:lnTo>
                    <a:pt x="296" y="224"/>
                  </a:lnTo>
                  <a:lnTo>
                    <a:pt x="322" y="232"/>
                  </a:lnTo>
                  <a:lnTo>
                    <a:pt x="348" y="244"/>
                  </a:lnTo>
                  <a:lnTo>
                    <a:pt x="348" y="244"/>
                  </a:lnTo>
                  <a:lnTo>
                    <a:pt x="344" y="232"/>
                  </a:lnTo>
                  <a:lnTo>
                    <a:pt x="338" y="220"/>
                  </a:lnTo>
                  <a:lnTo>
                    <a:pt x="332" y="206"/>
                  </a:lnTo>
                  <a:lnTo>
                    <a:pt x="324" y="1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4" name="Rectangle 93">
              <a:extLst>
                <a:ext uri="{FF2B5EF4-FFF2-40B4-BE49-F238E27FC236}">
                  <a16:creationId xmlns:a16="http://schemas.microsoft.com/office/drawing/2014/main" id="{DA089264-BD9B-418C-8C6B-B5FF69729F3B}"/>
                </a:ext>
              </a:extLst>
            </p:cNvPr>
            <p:cNvSpPr>
              <a:spLocks noChangeArrowheads="1"/>
            </p:cNvSpPr>
            <p:nvPr/>
          </p:nvSpPr>
          <p:spPr bwMode="auto">
            <a:xfrm>
              <a:off x="8447723" y="2588810"/>
              <a:ext cx="1742" cy="1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5" name="Freeform 94">
              <a:extLst>
                <a:ext uri="{FF2B5EF4-FFF2-40B4-BE49-F238E27FC236}">
                  <a16:creationId xmlns:a16="http://schemas.microsoft.com/office/drawing/2014/main" id="{D01FB39A-D4F2-4FE0-ADDD-49FD0825CCBA}"/>
                </a:ext>
              </a:extLst>
            </p:cNvPr>
            <p:cNvSpPr>
              <a:spLocks/>
            </p:cNvSpPr>
            <p:nvPr/>
          </p:nvSpPr>
          <p:spPr bwMode="auto">
            <a:xfrm>
              <a:off x="8573085" y="2710689"/>
              <a:ext cx="247241" cy="442247"/>
            </a:xfrm>
            <a:custGeom>
              <a:avLst/>
              <a:gdLst>
                <a:gd name="T0" fmla="*/ 90 w 142"/>
                <a:gd name="T1" fmla="*/ 68 h 254"/>
                <a:gd name="T2" fmla="*/ 90 w 142"/>
                <a:gd name="T3" fmla="*/ 68 h 254"/>
                <a:gd name="T4" fmla="*/ 50 w 142"/>
                <a:gd name="T5" fmla="*/ 32 h 254"/>
                <a:gd name="T6" fmla="*/ 24 w 142"/>
                <a:gd name="T7" fmla="*/ 10 h 254"/>
                <a:gd name="T8" fmla="*/ 12 w 142"/>
                <a:gd name="T9" fmla="*/ 0 h 254"/>
                <a:gd name="T10" fmla="*/ 12 w 142"/>
                <a:gd name="T11" fmla="*/ 0 h 254"/>
                <a:gd name="T12" fmla="*/ 6 w 142"/>
                <a:gd name="T13" fmla="*/ 8 h 254"/>
                <a:gd name="T14" fmla="*/ 2 w 142"/>
                <a:gd name="T15" fmla="*/ 18 h 254"/>
                <a:gd name="T16" fmla="*/ 0 w 142"/>
                <a:gd name="T17" fmla="*/ 30 h 254"/>
                <a:gd name="T18" fmla="*/ 2 w 142"/>
                <a:gd name="T19" fmla="*/ 34 h 254"/>
                <a:gd name="T20" fmla="*/ 4 w 142"/>
                <a:gd name="T21" fmla="*/ 38 h 254"/>
                <a:gd name="T22" fmla="*/ 4 w 142"/>
                <a:gd name="T23" fmla="*/ 38 h 254"/>
                <a:gd name="T24" fmla="*/ 10 w 142"/>
                <a:gd name="T25" fmla="*/ 42 h 254"/>
                <a:gd name="T26" fmla="*/ 18 w 142"/>
                <a:gd name="T27" fmla="*/ 46 h 254"/>
                <a:gd name="T28" fmla="*/ 18 w 142"/>
                <a:gd name="T29" fmla="*/ 46 h 254"/>
                <a:gd name="T30" fmla="*/ 50 w 142"/>
                <a:gd name="T31" fmla="*/ 66 h 254"/>
                <a:gd name="T32" fmla="*/ 66 w 142"/>
                <a:gd name="T33" fmla="*/ 76 h 254"/>
                <a:gd name="T34" fmla="*/ 82 w 142"/>
                <a:gd name="T35" fmla="*/ 88 h 254"/>
                <a:gd name="T36" fmla="*/ 82 w 142"/>
                <a:gd name="T37" fmla="*/ 88 h 254"/>
                <a:gd name="T38" fmla="*/ 94 w 142"/>
                <a:gd name="T39" fmla="*/ 100 h 254"/>
                <a:gd name="T40" fmla="*/ 106 w 142"/>
                <a:gd name="T41" fmla="*/ 114 h 254"/>
                <a:gd name="T42" fmla="*/ 114 w 142"/>
                <a:gd name="T43" fmla="*/ 128 h 254"/>
                <a:gd name="T44" fmla="*/ 120 w 142"/>
                <a:gd name="T45" fmla="*/ 146 h 254"/>
                <a:gd name="T46" fmla="*/ 120 w 142"/>
                <a:gd name="T47" fmla="*/ 146 h 254"/>
                <a:gd name="T48" fmla="*/ 120 w 142"/>
                <a:gd name="T49" fmla="*/ 172 h 254"/>
                <a:gd name="T50" fmla="*/ 120 w 142"/>
                <a:gd name="T51" fmla="*/ 200 h 254"/>
                <a:gd name="T52" fmla="*/ 120 w 142"/>
                <a:gd name="T53" fmla="*/ 228 h 254"/>
                <a:gd name="T54" fmla="*/ 120 w 142"/>
                <a:gd name="T55" fmla="*/ 242 h 254"/>
                <a:gd name="T56" fmla="*/ 122 w 142"/>
                <a:gd name="T57" fmla="*/ 254 h 254"/>
                <a:gd name="T58" fmla="*/ 122 w 142"/>
                <a:gd name="T59" fmla="*/ 254 h 254"/>
                <a:gd name="T60" fmla="*/ 128 w 142"/>
                <a:gd name="T61" fmla="*/ 246 h 254"/>
                <a:gd name="T62" fmla="*/ 132 w 142"/>
                <a:gd name="T63" fmla="*/ 236 h 254"/>
                <a:gd name="T64" fmla="*/ 136 w 142"/>
                <a:gd name="T65" fmla="*/ 218 h 254"/>
                <a:gd name="T66" fmla="*/ 136 w 142"/>
                <a:gd name="T67" fmla="*/ 218 h 254"/>
                <a:gd name="T68" fmla="*/ 140 w 142"/>
                <a:gd name="T69" fmla="*/ 196 h 254"/>
                <a:gd name="T70" fmla="*/ 142 w 142"/>
                <a:gd name="T71" fmla="*/ 172 h 254"/>
                <a:gd name="T72" fmla="*/ 142 w 142"/>
                <a:gd name="T73" fmla="*/ 148 h 254"/>
                <a:gd name="T74" fmla="*/ 140 w 142"/>
                <a:gd name="T75" fmla="*/ 126 h 254"/>
                <a:gd name="T76" fmla="*/ 140 w 142"/>
                <a:gd name="T77" fmla="*/ 126 h 254"/>
                <a:gd name="T78" fmla="*/ 136 w 142"/>
                <a:gd name="T79" fmla="*/ 116 h 254"/>
                <a:gd name="T80" fmla="*/ 132 w 142"/>
                <a:gd name="T81" fmla="*/ 106 h 254"/>
                <a:gd name="T82" fmla="*/ 128 w 142"/>
                <a:gd name="T83" fmla="*/ 98 h 254"/>
                <a:gd name="T84" fmla="*/ 122 w 142"/>
                <a:gd name="T85" fmla="*/ 92 h 254"/>
                <a:gd name="T86" fmla="*/ 108 w 142"/>
                <a:gd name="T87" fmla="*/ 80 h 254"/>
                <a:gd name="T88" fmla="*/ 90 w 142"/>
                <a:gd name="T89" fmla="*/ 6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2" h="254">
                  <a:moveTo>
                    <a:pt x="90" y="68"/>
                  </a:moveTo>
                  <a:lnTo>
                    <a:pt x="90" y="68"/>
                  </a:lnTo>
                  <a:lnTo>
                    <a:pt x="50" y="32"/>
                  </a:lnTo>
                  <a:lnTo>
                    <a:pt x="24" y="10"/>
                  </a:lnTo>
                  <a:lnTo>
                    <a:pt x="12" y="0"/>
                  </a:lnTo>
                  <a:lnTo>
                    <a:pt x="12" y="0"/>
                  </a:lnTo>
                  <a:lnTo>
                    <a:pt x="6" y="8"/>
                  </a:lnTo>
                  <a:lnTo>
                    <a:pt x="2" y="18"/>
                  </a:lnTo>
                  <a:lnTo>
                    <a:pt x="0" y="30"/>
                  </a:lnTo>
                  <a:lnTo>
                    <a:pt x="2" y="34"/>
                  </a:lnTo>
                  <a:lnTo>
                    <a:pt x="4" y="38"/>
                  </a:lnTo>
                  <a:lnTo>
                    <a:pt x="4" y="38"/>
                  </a:lnTo>
                  <a:lnTo>
                    <a:pt x="10" y="42"/>
                  </a:lnTo>
                  <a:lnTo>
                    <a:pt x="18" y="46"/>
                  </a:lnTo>
                  <a:lnTo>
                    <a:pt x="18" y="46"/>
                  </a:lnTo>
                  <a:lnTo>
                    <a:pt x="50" y="66"/>
                  </a:lnTo>
                  <a:lnTo>
                    <a:pt x="66" y="76"/>
                  </a:lnTo>
                  <a:lnTo>
                    <a:pt x="82" y="88"/>
                  </a:lnTo>
                  <a:lnTo>
                    <a:pt x="82" y="88"/>
                  </a:lnTo>
                  <a:lnTo>
                    <a:pt x="94" y="100"/>
                  </a:lnTo>
                  <a:lnTo>
                    <a:pt x="106" y="114"/>
                  </a:lnTo>
                  <a:lnTo>
                    <a:pt x="114" y="128"/>
                  </a:lnTo>
                  <a:lnTo>
                    <a:pt x="120" y="146"/>
                  </a:lnTo>
                  <a:lnTo>
                    <a:pt x="120" y="146"/>
                  </a:lnTo>
                  <a:lnTo>
                    <a:pt x="120" y="172"/>
                  </a:lnTo>
                  <a:lnTo>
                    <a:pt x="120" y="200"/>
                  </a:lnTo>
                  <a:lnTo>
                    <a:pt x="120" y="228"/>
                  </a:lnTo>
                  <a:lnTo>
                    <a:pt x="120" y="242"/>
                  </a:lnTo>
                  <a:lnTo>
                    <a:pt x="122" y="254"/>
                  </a:lnTo>
                  <a:lnTo>
                    <a:pt x="122" y="254"/>
                  </a:lnTo>
                  <a:lnTo>
                    <a:pt x="128" y="246"/>
                  </a:lnTo>
                  <a:lnTo>
                    <a:pt x="132" y="236"/>
                  </a:lnTo>
                  <a:lnTo>
                    <a:pt x="136" y="218"/>
                  </a:lnTo>
                  <a:lnTo>
                    <a:pt x="136" y="218"/>
                  </a:lnTo>
                  <a:lnTo>
                    <a:pt x="140" y="196"/>
                  </a:lnTo>
                  <a:lnTo>
                    <a:pt x="142" y="172"/>
                  </a:lnTo>
                  <a:lnTo>
                    <a:pt x="142" y="148"/>
                  </a:lnTo>
                  <a:lnTo>
                    <a:pt x="140" y="126"/>
                  </a:lnTo>
                  <a:lnTo>
                    <a:pt x="140" y="126"/>
                  </a:lnTo>
                  <a:lnTo>
                    <a:pt x="136" y="116"/>
                  </a:lnTo>
                  <a:lnTo>
                    <a:pt x="132" y="106"/>
                  </a:lnTo>
                  <a:lnTo>
                    <a:pt x="128" y="98"/>
                  </a:lnTo>
                  <a:lnTo>
                    <a:pt x="122" y="92"/>
                  </a:lnTo>
                  <a:lnTo>
                    <a:pt x="108" y="80"/>
                  </a:lnTo>
                  <a:lnTo>
                    <a:pt x="90" y="68"/>
                  </a:lnTo>
                  <a:close/>
                </a:path>
              </a:pathLst>
            </a:custGeom>
            <a:solidFill>
              <a:srgbClr val="CB8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6" name="Freeform 95">
              <a:extLst>
                <a:ext uri="{FF2B5EF4-FFF2-40B4-BE49-F238E27FC236}">
                  <a16:creationId xmlns:a16="http://schemas.microsoft.com/office/drawing/2014/main" id="{7D010A37-AA5C-4E4F-844F-607B9D750C74}"/>
                </a:ext>
              </a:extLst>
            </p:cNvPr>
            <p:cNvSpPr>
              <a:spLocks/>
            </p:cNvSpPr>
            <p:nvPr/>
          </p:nvSpPr>
          <p:spPr bwMode="auto">
            <a:xfrm>
              <a:off x="8573085" y="2710689"/>
              <a:ext cx="247241" cy="442247"/>
            </a:xfrm>
            <a:custGeom>
              <a:avLst/>
              <a:gdLst>
                <a:gd name="T0" fmla="*/ 90 w 142"/>
                <a:gd name="T1" fmla="*/ 68 h 254"/>
                <a:gd name="T2" fmla="*/ 90 w 142"/>
                <a:gd name="T3" fmla="*/ 68 h 254"/>
                <a:gd name="T4" fmla="*/ 50 w 142"/>
                <a:gd name="T5" fmla="*/ 32 h 254"/>
                <a:gd name="T6" fmla="*/ 24 w 142"/>
                <a:gd name="T7" fmla="*/ 10 h 254"/>
                <a:gd name="T8" fmla="*/ 12 w 142"/>
                <a:gd name="T9" fmla="*/ 0 h 254"/>
                <a:gd name="T10" fmla="*/ 12 w 142"/>
                <a:gd name="T11" fmla="*/ 0 h 254"/>
                <a:gd name="T12" fmla="*/ 6 w 142"/>
                <a:gd name="T13" fmla="*/ 8 h 254"/>
                <a:gd name="T14" fmla="*/ 2 w 142"/>
                <a:gd name="T15" fmla="*/ 18 h 254"/>
                <a:gd name="T16" fmla="*/ 0 w 142"/>
                <a:gd name="T17" fmla="*/ 30 h 254"/>
                <a:gd name="T18" fmla="*/ 2 w 142"/>
                <a:gd name="T19" fmla="*/ 34 h 254"/>
                <a:gd name="T20" fmla="*/ 4 w 142"/>
                <a:gd name="T21" fmla="*/ 38 h 254"/>
                <a:gd name="T22" fmla="*/ 4 w 142"/>
                <a:gd name="T23" fmla="*/ 38 h 254"/>
                <a:gd name="T24" fmla="*/ 10 w 142"/>
                <a:gd name="T25" fmla="*/ 42 h 254"/>
                <a:gd name="T26" fmla="*/ 18 w 142"/>
                <a:gd name="T27" fmla="*/ 46 h 254"/>
                <a:gd name="T28" fmla="*/ 18 w 142"/>
                <a:gd name="T29" fmla="*/ 46 h 254"/>
                <a:gd name="T30" fmla="*/ 50 w 142"/>
                <a:gd name="T31" fmla="*/ 66 h 254"/>
                <a:gd name="T32" fmla="*/ 66 w 142"/>
                <a:gd name="T33" fmla="*/ 76 h 254"/>
                <a:gd name="T34" fmla="*/ 82 w 142"/>
                <a:gd name="T35" fmla="*/ 88 h 254"/>
                <a:gd name="T36" fmla="*/ 82 w 142"/>
                <a:gd name="T37" fmla="*/ 88 h 254"/>
                <a:gd name="T38" fmla="*/ 94 w 142"/>
                <a:gd name="T39" fmla="*/ 100 h 254"/>
                <a:gd name="T40" fmla="*/ 106 w 142"/>
                <a:gd name="T41" fmla="*/ 114 h 254"/>
                <a:gd name="T42" fmla="*/ 114 w 142"/>
                <a:gd name="T43" fmla="*/ 128 h 254"/>
                <a:gd name="T44" fmla="*/ 120 w 142"/>
                <a:gd name="T45" fmla="*/ 146 h 254"/>
                <a:gd name="T46" fmla="*/ 120 w 142"/>
                <a:gd name="T47" fmla="*/ 146 h 254"/>
                <a:gd name="T48" fmla="*/ 120 w 142"/>
                <a:gd name="T49" fmla="*/ 172 h 254"/>
                <a:gd name="T50" fmla="*/ 120 w 142"/>
                <a:gd name="T51" fmla="*/ 200 h 254"/>
                <a:gd name="T52" fmla="*/ 120 w 142"/>
                <a:gd name="T53" fmla="*/ 228 h 254"/>
                <a:gd name="T54" fmla="*/ 120 w 142"/>
                <a:gd name="T55" fmla="*/ 242 h 254"/>
                <a:gd name="T56" fmla="*/ 122 w 142"/>
                <a:gd name="T57" fmla="*/ 254 h 254"/>
                <a:gd name="T58" fmla="*/ 122 w 142"/>
                <a:gd name="T59" fmla="*/ 254 h 254"/>
                <a:gd name="T60" fmla="*/ 128 w 142"/>
                <a:gd name="T61" fmla="*/ 246 h 254"/>
                <a:gd name="T62" fmla="*/ 132 w 142"/>
                <a:gd name="T63" fmla="*/ 236 h 254"/>
                <a:gd name="T64" fmla="*/ 136 w 142"/>
                <a:gd name="T65" fmla="*/ 218 h 254"/>
                <a:gd name="T66" fmla="*/ 136 w 142"/>
                <a:gd name="T67" fmla="*/ 218 h 254"/>
                <a:gd name="T68" fmla="*/ 140 w 142"/>
                <a:gd name="T69" fmla="*/ 196 h 254"/>
                <a:gd name="T70" fmla="*/ 142 w 142"/>
                <a:gd name="T71" fmla="*/ 172 h 254"/>
                <a:gd name="T72" fmla="*/ 142 w 142"/>
                <a:gd name="T73" fmla="*/ 148 h 254"/>
                <a:gd name="T74" fmla="*/ 140 w 142"/>
                <a:gd name="T75" fmla="*/ 126 h 254"/>
                <a:gd name="T76" fmla="*/ 140 w 142"/>
                <a:gd name="T77" fmla="*/ 126 h 254"/>
                <a:gd name="T78" fmla="*/ 136 w 142"/>
                <a:gd name="T79" fmla="*/ 116 h 254"/>
                <a:gd name="T80" fmla="*/ 132 w 142"/>
                <a:gd name="T81" fmla="*/ 106 h 254"/>
                <a:gd name="T82" fmla="*/ 128 w 142"/>
                <a:gd name="T83" fmla="*/ 98 h 254"/>
                <a:gd name="T84" fmla="*/ 122 w 142"/>
                <a:gd name="T85" fmla="*/ 92 h 254"/>
                <a:gd name="T86" fmla="*/ 108 w 142"/>
                <a:gd name="T87" fmla="*/ 80 h 254"/>
                <a:gd name="T88" fmla="*/ 90 w 142"/>
                <a:gd name="T89" fmla="*/ 6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2" h="254">
                  <a:moveTo>
                    <a:pt x="90" y="68"/>
                  </a:moveTo>
                  <a:lnTo>
                    <a:pt x="90" y="68"/>
                  </a:lnTo>
                  <a:lnTo>
                    <a:pt x="50" y="32"/>
                  </a:lnTo>
                  <a:lnTo>
                    <a:pt x="24" y="10"/>
                  </a:lnTo>
                  <a:lnTo>
                    <a:pt x="12" y="0"/>
                  </a:lnTo>
                  <a:lnTo>
                    <a:pt x="12" y="0"/>
                  </a:lnTo>
                  <a:lnTo>
                    <a:pt x="6" y="8"/>
                  </a:lnTo>
                  <a:lnTo>
                    <a:pt x="2" y="18"/>
                  </a:lnTo>
                  <a:lnTo>
                    <a:pt x="0" y="30"/>
                  </a:lnTo>
                  <a:lnTo>
                    <a:pt x="2" y="34"/>
                  </a:lnTo>
                  <a:lnTo>
                    <a:pt x="4" y="38"/>
                  </a:lnTo>
                  <a:lnTo>
                    <a:pt x="4" y="38"/>
                  </a:lnTo>
                  <a:lnTo>
                    <a:pt x="10" y="42"/>
                  </a:lnTo>
                  <a:lnTo>
                    <a:pt x="18" y="46"/>
                  </a:lnTo>
                  <a:lnTo>
                    <a:pt x="18" y="46"/>
                  </a:lnTo>
                  <a:lnTo>
                    <a:pt x="50" y="66"/>
                  </a:lnTo>
                  <a:lnTo>
                    <a:pt x="66" y="76"/>
                  </a:lnTo>
                  <a:lnTo>
                    <a:pt x="82" y="88"/>
                  </a:lnTo>
                  <a:lnTo>
                    <a:pt x="82" y="88"/>
                  </a:lnTo>
                  <a:lnTo>
                    <a:pt x="94" y="100"/>
                  </a:lnTo>
                  <a:lnTo>
                    <a:pt x="106" y="114"/>
                  </a:lnTo>
                  <a:lnTo>
                    <a:pt x="114" y="128"/>
                  </a:lnTo>
                  <a:lnTo>
                    <a:pt x="120" y="146"/>
                  </a:lnTo>
                  <a:lnTo>
                    <a:pt x="120" y="146"/>
                  </a:lnTo>
                  <a:lnTo>
                    <a:pt x="120" y="172"/>
                  </a:lnTo>
                  <a:lnTo>
                    <a:pt x="120" y="200"/>
                  </a:lnTo>
                  <a:lnTo>
                    <a:pt x="120" y="228"/>
                  </a:lnTo>
                  <a:lnTo>
                    <a:pt x="120" y="242"/>
                  </a:lnTo>
                  <a:lnTo>
                    <a:pt x="122" y="254"/>
                  </a:lnTo>
                  <a:lnTo>
                    <a:pt x="122" y="254"/>
                  </a:lnTo>
                  <a:lnTo>
                    <a:pt x="128" y="246"/>
                  </a:lnTo>
                  <a:lnTo>
                    <a:pt x="132" y="236"/>
                  </a:lnTo>
                  <a:lnTo>
                    <a:pt x="136" y="218"/>
                  </a:lnTo>
                  <a:lnTo>
                    <a:pt x="136" y="218"/>
                  </a:lnTo>
                  <a:lnTo>
                    <a:pt x="140" y="196"/>
                  </a:lnTo>
                  <a:lnTo>
                    <a:pt x="142" y="172"/>
                  </a:lnTo>
                  <a:lnTo>
                    <a:pt x="142" y="148"/>
                  </a:lnTo>
                  <a:lnTo>
                    <a:pt x="140" y="126"/>
                  </a:lnTo>
                  <a:lnTo>
                    <a:pt x="140" y="126"/>
                  </a:lnTo>
                  <a:lnTo>
                    <a:pt x="136" y="116"/>
                  </a:lnTo>
                  <a:lnTo>
                    <a:pt x="132" y="106"/>
                  </a:lnTo>
                  <a:lnTo>
                    <a:pt x="128" y="98"/>
                  </a:lnTo>
                  <a:lnTo>
                    <a:pt x="122" y="92"/>
                  </a:lnTo>
                  <a:lnTo>
                    <a:pt x="108" y="80"/>
                  </a:lnTo>
                  <a:lnTo>
                    <a:pt x="90" y="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7" name="Freeform 97">
              <a:extLst>
                <a:ext uri="{FF2B5EF4-FFF2-40B4-BE49-F238E27FC236}">
                  <a16:creationId xmlns:a16="http://schemas.microsoft.com/office/drawing/2014/main" id="{568F375B-696C-43F2-9AA2-952DD0AB3FBF}"/>
                </a:ext>
              </a:extLst>
            </p:cNvPr>
            <p:cNvSpPr>
              <a:spLocks/>
            </p:cNvSpPr>
            <p:nvPr/>
          </p:nvSpPr>
          <p:spPr bwMode="auto">
            <a:xfrm>
              <a:off x="8573085" y="2710689"/>
              <a:ext cx="247241" cy="442247"/>
            </a:xfrm>
            <a:custGeom>
              <a:avLst/>
              <a:gdLst>
                <a:gd name="T0" fmla="*/ 90 w 142"/>
                <a:gd name="T1" fmla="*/ 68 h 254"/>
                <a:gd name="T2" fmla="*/ 90 w 142"/>
                <a:gd name="T3" fmla="*/ 68 h 254"/>
                <a:gd name="T4" fmla="*/ 50 w 142"/>
                <a:gd name="T5" fmla="*/ 32 h 254"/>
                <a:gd name="T6" fmla="*/ 24 w 142"/>
                <a:gd name="T7" fmla="*/ 10 h 254"/>
                <a:gd name="T8" fmla="*/ 12 w 142"/>
                <a:gd name="T9" fmla="*/ 0 h 254"/>
                <a:gd name="T10" fmla="*/ 12 w 142"/>
                <a:gd name="T11" fmla="*/ 0 h 254"/>
                <a:gd name="T12" fmla="*/ 6 w 142"/>
                <a:gd name="T13" fmla="*/ 8 h 254"/>
                <a:gd name="T14" fmla="*/ 2 w 142"/>
                <a:gd name="T15" fmla="*/ 18 h 254"/>
                <a:gd name="T16" fmla="*/ 0 w 142"/>
                <a:gd name="T17" fmla="*/ 30 h 254"/>
                <a:gd name="T18" fmla="*/ 2 w 142"/>
                <a:gd name="T19" fmla="*/ 34 h 254"/>
                <a:gd name="T20" fmla="*/ 4 w 142"/>
                <a:gd name="T21" fmla="*/ 38 h 254"/>
                <a:gd name="T22" fmla="*/ 4 w 142"/>
                <a:gd name="T23" fmla="*/ 38 h 254"/>
                <a:gd name="T24" fmla="*/ 10 w 142"/>
                <a:gd name="T25" fmla="*/ 42 h 254"/>
                <a:gd name="T26" fmla="*/ 18 w 142"/>
                <a:gd name="T27" fmla="*/ 46 h 254"/>
                <a:gd name="T28" fmla="*/ 18 w 142"/>
                <a:gd name="T29" fmla="*/ 46 h 254"/>
                <a:gd name="T30" fmla="*/ 50 w 142"/>
                <a:gd name="T31" fmla="*/ 66 h 254"/>
                <a:gd name="T32" fmla="*/ 66 w 142"/>
                <a:gd name="T33" fmla="*/ 76 h 254"/>
                <a:gd name="T34" fmla="*/ 82 w 142"/>
                <a:gd name="T35" fmla="*/ 88 h 254"/>
                <a:gd name="T36" fmla="*/ 82 w 142"/>
                <a:gd name="T37" fmla="*/ 88 h 254"/>
                <a:gd name="T38" fmla="*/ 94 w 142"/>
                <a:gd name="T39" fmla="*/ 100 h 254"/>
                <a:gd name="T40" fmla="*/ 106 w 142"/>
                <a:gd name="T41" fmla="*/ 114 h 254"/>
                <a:gd name="T42" fmla="*/ 114 w 142"/>
                <a:gd name="T43" fmla="*/ 128 h 254"/>
                <a:gd name="T44" fmla="*/ 120 w 142"/>
                <a:gd name="T45" fmla="*/ 146 h 254"/>
                <a:gd name="T46" fmla="*/ 120 w 142"/>
                <a:gd name="T47" fmla="*/ 146 h 254"/>
                <a:gd name="T48" fmla="*/ 120 w 142"/>
                <a:gd name="T49" fmla="*/ 172 h 254"/>
                <a:gd name="T50" fmla="*/ 120 w 142"/>
                <a:gd name="T51" fmla="*/ 200 h 254"/>
                <a:gd name="T52" fmla="*/ 120 w 142"/>
                <a:gd name="T53" fmla="*/ 228 h 254"/>
                <a:gd name="T54" fmla="*/ 120 w 142"/>
                <a:gd name="T55" fmla="*/ 242 h 254"/>
                <a:gd name="T56" fmla="*/ 122 w 142"/>
                <a:gd name="T57" fmla="*/ 254 h 254"/>
                <a:gd name="T58" fmla="*/ 122 w 142"/>
                <a:gd name="T59" fmla="*/ 254 h 254"/>
                <a:gd name="T60" fmla="*/ 128 w 142"/>
                <a:gd name="T61" fmla="*/ 246 h 254"/>
                <a:gd name="T62" fmla="*/ 132 w 142"/>
                <a:gd name="T63" fmla="*/ 236 h 254"/>
                <a:gd name="T64" fmla="*/ 136 w 142"/>
                <a:gd name="T65" fmla="*/ 218 h 254"/>
                <a:gd name="T66" fmla="*/ 136 w 142"/>
                <a:gd name="T67" fmla="*/ 218 h 254"/>
                <a:gd name="T68" fmla="*/ 140 w 142"/>
                <a:gd name="T69" fmla="*/ 196 h 254"/>
                <a:gd name="T70" fmla="*/ 142 w 142"/>
                <a:gd name="T71" fmla="*/ 172 h 254"/>
                <a:gd name="T72" fmla="*/ 142 w 142"/>
                <a:gd name="T73" fmla="*/ 148 h 254"/>
                <a:gd name="T74" fmla="*/ 140 w 142"/>
                <a:gd name="T75" fmla="*/ 126 h 254"/>
                <a:gd name="T76" fmla="*/ 140 w 142"/>
                <a:gd name="T77" fmla="*/ 126 h 254"/>
                <a:gd name="T78" fmla="*/ 136 w 142"/>
                <a:gd name="T79" fmla="*/ 116 h 254"/>
                <a:gd name="T80" fmla="*/ 132 w 142"/>
                <a:gd name="T81" fmla="*/ 106 h 254"/>
                <a:gd name="T82" fmla="*/ 128 w 142"/>
                <a:gd name="T83" fmla="*/ 98 h 254"/>
                <a:gd name="T84" fmla="*/ 122 w 142"/>
                <a:gd name="T85" fmla="*/ 92 h 254"/>
                <a:gd name="T86" fmla="*/ 108 w 142"/>
                <a:gd name="T87" fmla="*/ 80 h 254"/>
                <a:gd name="T88" fmla="*/ 90 w 142"/>
                <a:gd name="T89" fmla="*/ 6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2" h="254">
                  <a:moveTo>
                    <a:pt x="90" y="68"/>
                  </a:moveTo>
                  <a:lnTo>
                    <a:pt x="90" y="68"/>
                  </a:lnTo>
                  <a:lnTo>
                    <a:pt x="50" y="32"/>
                  </a:lnTo>
                  <a:lnTo>
                    <a:pt x="24" y="10"/>
                  </a:lnTo>
                  <a:lnTo>
                    <a:pt x="12" y="0"/>
                  </a:lnTo>
                  <a:lnTo>
                    <a:pt x="12" y="0"/>
                  </a:lnTo>
                  <a:lnTo>
                    <a:pt x="6" y="8"/>
                  </a:lnTo>
                  <a:lnTo>
                    <a:pt x="2" y="18"/>
                  </a:lnTo>
                  <a:lnTo>
                    <a:pt x="0" y="30"/>
                  </a:lnTo>
                  <a:lnTo>
                    <a:pt x="2" y="34"/>
                  </a:lnTo>
                  <a:lnTo>
                    <a:pt x="4" y="38"/>
                  </a:lnTo>
                  <a:lnTo>
                    <a:pt x="4" y="38"/>
                  </a:lnTo>
                  <a:lnTo>
                    <a:pt x="10" y="42"/>
                  </a:lnTo>
                  <a:lnTo>
                    <a:pt x="18" y="46"/>
                  </a:lnTo>
                  <a:lnTo>
                    <a:pt x="18" y="46"/>
                  </a:lnTo>
                  <a:lnTo>
                    <a:pt x="50" y="66"/>
                  </a:lnTo>
                  <a:lnTo>
                    <a:pt x="66" y="76"/>
                  </a:lnTo>
                  <a:lnTo>
                    <a:pt x="82" y="88"/>
                  </a:lnTo>
                  <a:lnTo>
                    <a:pt x="82" y="88"/>
                  </a:lnTo>
                  <a:lnTo>
                    <a:pt x="94" y="100"/>
                  </a:lnTo>
                  <a:lnTo>
                    <a:pt x="106" y="114"/>
                  </a:lnTo>
                  <a:lnTo>
                    <a:pt x="114" y="128"/>
                  </a:lnTo>
                  <a:lnTo>
                    <a:pt x="120" y="146"/>
                  </a:lnTo>
                  <a:lnTo>
                    <a:pt x="120" y="146"/>
                  </a:lnTo>
                  <a:lnTo>
                    <a:pt x="120" y="172"/>
                  </a:lnTo>
                  <a:lnTo>
                    <a:pt x="120" y="200"/>
                  </a:lnTo>
                  <a:lnTo>
                    <a:pt x="120" y="228"/>
                  </a:lnTo>
                  <a:lnTo>
                    <a:pt x="120" y="242"/>
                  </a:lnTo>
                  <a:lnTo>
                    <a:pt x="122" y="254"/>
                  </a:lnTo>
                  <a:lnTo>
                    <a:pt x="122" y="254"/>
                  </a:lnTo>
                  <a:lnTo>
                    <a:pt x="128" y="246"/>
                  </a:lnTo>
                  <a:lnTo>
                    <a:pt x="132" y="236"/>
                  </a:lnTo>
                  <a:lnTo>
                    <a:pt x="136" y="218"/>
                  </a:lnTo>
                  <a:lnTo>
                    <a:pt x="136" y="218"/>
                  </a:lnTo>
                  <a:lnTo>
                    <a:pt x="140" y="196"/>
                  </a:lnTo>
                  <a:lnTo>
                    <a:pt x="142" y="172"/>
                  </a:lnTo>
                  <a:lnTo>
                    <a:pt x="142" y="148"/>
                  </a:lnTo>
                  <a:lnTo>
                    <a:pt x="140" y="126"/>
                  </a:lnTo>
                  <a:lnTo>
                    <a:pt x="140" y="126"/>
                  </a:lnTo>
                  <a:lnTo>
                    <a:pt x="136" y="116"/>
                  </a:lnTo>
                  <a:lnTo>
                    <a:pt x="132" y="106"/>
                  </a:lnTo>
                  <a:lnTo>
                    <a:pt x="128" y="98"/>
                  </a:lnTo>
                  <a:lnTo>
                    <a:pt x="122" y="92"/>
                  </a:lnTo>
                  <a:lnTo>
                    <a:pt x="108" y="80"/>
                  </a:lnTo>
                  <a:lnTo>
                    <a:pt x="90" y="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8" name="Freeform 99">
              <a:extLst>
                <a:ext uri="{FF2B5EF4-FFF2-40B4-BE49-F238E27FC236}">
                  <a16:creationId xmlns:a16="http://schemas.microsoft.com/office/drawing/2014/main" id="{9F52536F-4586-47F6-90E6-CC06D607B2F4}"/>
                </a:ext>
              </a:extLst>
            </p:cNvPr>
            <p:cNvSpPr>
              <a:spLocks/>
            </p:cNvSpPr>
            <p:nvPr/>
          </p:nvSpPr>
          <p:spPr bwMode="auto">
            <a:xfrm>
              <a:off x="8050744" y="3529021"/>
              <a:ext cx="320369" cy="612879"/>
            </a:xfrm>
            <a:custGeom>
              <a:avLst/>
              <a:gdLst>
                <a:gd name="T0" fmla="*/ 56 w 184"/>
                <a:gd name="T1" fmla="*/ 0 h 352"/>
                <a:gd name="T2" fmla="*/ 0 w 184"/>
                <a:gd name="T3" fmla="*/ 246 h 352"/>
                <a:gd name="T4" fmla="*/ 90 w 184"/>
                <a:gd name="T5" fmla="*/ 352 h 352"/>
                <a:gd name="T6" fmla="*/ 184 w 184"/>
                <a:gd name="T7" fmla="*/ 258 h 352"/>
                <a:gd name="T8" fmla="*/ 142 w 184"/>
                <a:gd name="T9" fmla="*/ 2 h 352"/>
                <a:gd name="T10" fmla="*/ 56 w 184"/>
                <a:gd name="T11" fmla="*/ 0 h 352"/>
              </a:gdLst>
              <a:ahLst/>
              <a:cxnLst>
                <a:cxn ang="0">
                  <a:pos x="T0" y="T1"/>
                </a:cxn>
                <a:cxn ang="0">
                  <a:pos x="T2" y="T3"/>
                </a:cxn>
                <a:cxn ang="0">
                  <a:pos x="T4" y="T5"/>
                </a:cxn>
                <a:cxn ang="0">
                  <a:pos x="T6" y="T7"/>
                </a:cxn>
                <a:cxn ang="0">
                  <a:pos x="T8" y="T9"/>
                </a:cxn>
                <a:cxn ang="0">
                  <a:pos x="T10" y="T11"/>
                </a:cxn>
              </a:cxnLst>
              <a:rect l="0" t="0" r="r" b="b"/>
              <a:pathLst>
                <a:path w="184" h="352">
                  <a:moveTo>
                    <a:pt x="56" y="0"/>
                  </a:moveTo>
                  <a:lnTo>
                    <a:pt x="0" y="246"/>
                  </a:lnTo>
                  <a:lnTo>
                    <a:pt x="90" y="352"/>
                  </a:lnTo>
                  <a:lnTo>
                    <a:pt x="184" y="258"/>
                  </a:lnTo>
                  <a:lnTo>
                    <a:pt x="142" y="2"/>
                  </a:lnTo>
                  <a:lnTo>
                    <a:pt x="56" y="0"/>
                  </a:lnTo>
                  <a:close/>
                </a:path>
              </a:pathLst>
            </a:custGeom>
            <a:solidFill>
              <a:srgbClr val="3E85BB"/>
            </a:solidFill>
            <a:ln>
              <a:noFill/>
            </a:ln>
          </p:spPr>
          <p:txBody>
            <a:bodyPr vert="horz" wrap="square" lIns="91440" tIns="45720" rIns="91440" bIns="45720" numCol="1" anchor="t" anchorCtr="0" compatLnSpc="1">
              <a:prstTxWarp prst="textNoShape">
                <a:avLst/>
              </a:prstTxWarp>
            </a:bodyPr>
            <a:lstStyle/>
            <a:p>
              <a:endParaRPr lang="en-AU"/>
            </a:p>
          </p:txBody>
        </p:sp>
        <p:sp>
          <p:nvSpPr>
            <p:cNvPr id="89" name="Freeform 100">
              <a:extLst>
                <a:ext uri="{FF2B5EF4-FFF2-40B4-BE49-F238E27FC236}">
                  <a16:creationId xmlns:a16="http://schemas.microsoft.com/office/drawing/2014/main" id="{B3786C1A-D7EE-4A44-94A0-C21304F68986}"/>
                </a:ext>
              </a:extLst>
            </p:cNvPr>
            <p:cNvSpPr>
              <a:spLocks/>
            </p:cNvSpPr>
            <p:nvPr/>
          </p:nvSpPr>
          <p:spPr bwMode="auto">
            <a:xfrm>
              <a:off x="8130836" y="3435001"/>
              <a:ext cx="188042" cy="118397"/>
            </a:xfrm>
            <a:custGeom>
              <a:avLst/>
              <a:gdLst>
                <a:gd name="T0" fmla="*/ 4 w 108"/>
                <a:gd name="T1" fmla="*/ 0 h 68"/>
                <a:gd name="T2" fmla="*/ 0 w 108"/>
                <a:gd name="T3" fmla="*/ 54 h 68"/>
                <a:gd name="T4" fmla="*/ 104 w 108"/>
                <a:gd name="T5" fmla="*/ 68 h 68"/>
                <a:gd name="T6" fmla="*/ 108 w 108"/>
                <a:gd name="T7" fmla="*/ 2 h 68"/>
                <a:gd name="T8" fmla="*/ 4 w 108"/>
                <a:gd name="T9" fmla="*/ 0 h 68"/>
              </a:gdLst>
              <a:ahLst/>
              <a:cxnLst>
                <a:cxn ang="0">
                  <a:pos x="T0" y="T1"/>
                </a:cxn>
                <a:cxn ang="0">
                  <a:pos x="T2" y="T3"/>
                </a:cxn>
                <a:cxn ang="0">
                  <a:pos x="T4" y="T5"/>
                </a:cxn>
                <a:cxn ang="0">
                  <a:pos x="T6" y="T7"/>
                </a:cxn>
                <a:cxn ang="0">
                  <a:pos x="T8" y="T9"/>
                </a:cxn>
              </a:cxnLst>
              <a:rect l="0" t="0" r="r" b="b"/>
              <a:pathLst>
                <a:path w="108" h="68">
                  <a:moveTo>
                    <a:pt x="4" y="0"/>
                  </a:moveTo>
                  <a:lnTo>
                    <a:pt x="0" y="54"/>
                  </a:lnTo>
                  <a:lnTo>
                    <a:pt x="104" y="68"/>
                  </a:lnTo>
                  <a:lnTo>
                    <a:pt x="108" y="2"/>
                  </a:lnTo>
                  <a:lnTo>
                    <a:pt x="4" y="0"/>
                  </a:lnTo>
                  <a:close/>
                </a:path>
              </a:pathLst>
            </a:custGeom>
            <a:solidFill>
              <a:srgbClr val="5D2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0" name="Freeform 101">
              <a:extLst>
                <a:ext uri="{FF2B5EF4-FFF2-40B4-BE49-F238E27FC236}">
                  <a16:creationId xmlns:a16="http://schemas.microsoft.com/office/drawing/2014/main" id="{B9EB0F47-0F7D-4DFB-9CCF-8A1346D820CA}"/>
                </a:ext>
              </a:extLst>
            </p:cNvPr>
            <p:cNvSpPr>
              <a:spLocks/>
            </p:cNvSpPr>
            <p:nvPr/>
          </p:nvSpPr>
          <p:spPr bwMode="auto">
            <a:xfrm>
              <a:off x="8130836" y="3435001"/>
              <a:ext cx="188042" cy="118397"/>
            </a:xfrm>
            <a:custGeom>
              <a:avLst/>
              <a:gdLst>
                <a:gd name="T0" fmla="*/ 4 w 108"/>
                <a:gd name="T1" fmla="*/ 0 h 68"/>
                <a:gd name="T2" fmla="*/ 0 w 108"/>
                <a:gd name="T3" fmla="*/ 54 h 68"/>
                <a:gd name="T4" fmla="*/ 104 w 108"/>
                <a:gd name="T5" fmla="*/ 68 h 68"/>
                <a:gd name="T6" fmla="*/ 108 w 108"/>
                <a:gd name="T7" fmla="*/ 2 h 68"/>
                <a:gd name="T8" fmla="*/ 4 w 108"/>
                <a:gd name="T9" fmla="*/ 0 h 68"/>
              </a:gdLst>
              <a:ahLst/>
              <a:cxnLst>
                <a:cxn ang="0">
                  <a:pos x="T0" y="T1"/>
                </a:cxn>
                <a:cxn ang="0">
                  <a:pos x="T2" y="T3"/>
                </a:cxn>
                <a:cxn ang="0">
                  <a:pos x="T4" y="T5"/>
                </a:cxn>
                <a:cxn ang="0">
                  <a:pos x="T6" y="T7"/>
                </a:cxn>
                <a:cxn ang="0">
                  <a:pos x="T8" y="T9"/>
                </a:cxn>
              </a:cxnLst>
              <a:rect l="0" t="0" r="r" b="b"/>
              <a:pathLst>
                <a:path w="108" h="68">
                  <a:moveTo>
                    <a:pt x="4" y="0"/>
                  </a:moveTo>
                  <a:lnTo>
                    <a:pt x="0" y="54"/>
                  </a:lnTo>
                  <a:lnTo>
                    <a:pt x="104" y="68"/>
                  </a:lnTo>
                  <a:lnTo>
                    <a:pt x="108" y="2"/>
                  </a:lnTo>
                  <a:lnTo>
                    <a:pt x="4" y="0"/>
                  </a:lnTo>
                  <a:close/>
                </a:path>
              </a:pathLst>
            </a:custGeom>
            <a:solidFill>
              <a:srgbClr val="3E85BB"/>
            </a:solidFill>
            <a:ln>
              <a:noFill/>
            </a:ln>
          </p:spPr>
          <p:txBody>
            <a:bodyPr vert="horz" wrap="square" lIns="91440" tIns="45720" rIns="91440" bIns="45720" numCol="1" anchor="t" anchorCtr="0" compatLnSpc="1">
              <a:prstTxWarp prst="textNoShape">
                <a:avLst/>
              </a:prstTxWarp>
            </a:bodyPr>
            <a:lstStyle/>
            <a:p>
              <a:endParaRPr lang="en-AU"/>
            </a:p>
          </p:txBody>
        </p:sp>
        <p:sp>
          <p:nvSpPr>
            <p:cNvPr id="91" name="Freeform 102">
              <a:extLst>
                <a:ext uri="{FF2B5EF4-FFF2-40B4-BE49-F238E27FC236}">
                  <a16:creationId xmlns:a16="http://schemas.microsoft.com/office/drawing/2014/main" id="{ECCDD6CD-DDF3-4FBC-9888-567F109B7B32}"/>
                </a:ext>
              </a:extLst>
            </p:cNvPr>
            <p:cNvSpPr>
              <a:spLocks/>
            </p:cNvSpPr>
            <p:nvPr/>
          </p:nvSpPr>
          <p:spPr bwMode="auto">
            <a:xfrm>
              <a:off x="8144766" y="3529021"/>
              <a:ext cx="160184" cy="41787"/>
            </a:xfrm>
            <a:custGeom>
              <a:avLst/>
              <a:gdLst>
                <a:gd name="T0" fmla="*/ 92 w 92"/>
                <a:gd name="T1" fmla="*/ 24 h 24"/>
                <a:gd name="T2" fmla="*/ 88 w 92"/>
                <a:gd name="T3" fmla="*/ 2 h 24"/>
                <a:gd name="T4" fmla="*/ 2 w 92"/>
                <a:gd name="T5" fmla="*/ 0 h 24"/>
                <a:gd name="T6" fmla="*/ 0 w 92"/>
                <a:gd name="T7" fmla="*/ 14 h 24"/>
                <a:gd name="T8" fmla="*/ 92 w 92"/>
                <a:gd name="T9" fmla="*/ 24 h 24"/>
                <a:gd name="T10" fmla="*/ 92 w 92"/>
                <a:gd name="T11" fmla="*/ 24 h 24"/>
              </a:gdLst>
              <a:ahLst/>
              <a:cxnLst>
                <a:cxn ang="0">
                  <a:pos x="T0" y="T1"/>
                </a:cxn>
                <a:cxn ang="0">
                  <a:pos x="T2" y="T3"/>
                </a:cxn>
                <a:cxn ang="0">
                  <a:pos x="T4" y="T5"/>
                </a:cxn>
                <a:cxn ang="0">
                  <a:pos x="T6" y="T7"/>
                </a:cxn>
                <a:cxn ang="0">
                  <a:pos x="T8" y="T9"/>
                </a:cxn>
                <a:cxn ang="0">
                  <a:pos x="T10" y="T11"/>
                </a:cxn>
              </a:cxnLst>
              <a:rect l="0" t="0" r="r" b="b"/>
              <a:pathLst>
                <a:path w="92" h="24">
                  <a:moveTo>
                    <a:pt x="92" y="24"/>
                  </a:moveTo>
                  <a:lnTo>
                    <a:pt x="88" y="2"/>
                  </a:lnTo>
                  <a:lnTo>
                    <a:pt x="2" y="0"/>
                  </a:lnTo>
                  <a:lnTo>
                    <a:pt x="0" y="14"/>
                  </a:lnTo>
                  <a:lnTo>
                    <a:pt x="92" y="24"/>
                  </a:lnTo>
                  <a:lnTo>
                    <a:pt x="92" y="24"/>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2" name="Freeform 103">
              <a:extLst>
                <a:ext uri="{FF2B5EF4-FFF2-40B4-BE49-F238E27FC236}">
                  <a16:creationId xmlns:a16="http://schemas.microsoft.com/office/drawing/2014/main" id="{578EBC13-7FDA-41D3-BDBC-526B2D328036}"/>
                </a:ext>
              </a:extLst>
            </p:cNvPr>
            <p:cNvSpPr>
              <a:spLocks/>
            </p:cNvSpPr>
            <p:nvPr/>
          </p:nvSpPr>
          <p:spPr bwMode="auto">
            <a:xfrm>
              <a:off x="8116908" y="3452412"/>
              <a:ext cx="219383" cy="107950"/>
            </a:xfrm>
            <a:custGeom>
              <a:avLst/>
              <a:gdLst>
                <a:gd name="T0" fmla="*/ 4 w 126"/>
                <a:gd name="T1" fmla="*/ 0 h 62"/>
                <a:gd name="T2" fmla="*/ 0 w 126"/>
                <a:gd name="T3" fmla="*/ 50 h 62"/>
                <a:gd name="T4" fmla="*/ 122 w 126"/>
                <a:gd name="T5" fmla="*/ 62 h 62"/>
                <a:gd name="T6" fmla="*/ 126 w 126"/>
                <a:gd name="T7" fmla="*/ 4 h 62"/>
                <a:gd name="T8" fmla="*/ 4 w 126"/>
                <a:gd name="T9" fmla="*/ 0 h 62"/>
              </a:gdLst>
              <a:ahLst/>
              <a:cxnLst>
                <a:cxn ang="0">
                  <a:pos x="T0" y="T1"/>
                </a:cxn>
                <a:cxn ang="0">
                  <a:pos x="T2" y="T3"/>
                </a:cxn>
                <a:cxn ang="0">
                  <a:pos x="T4" y="T5"/>
                </a:cxn>
                <a:cxn ang="0">
                  <a:pos x="T6" y="T7"/>
                </a:cxn>
                <a:cxn ang="0">
                  <a:pos x="T8" y="T9"/>
                </a:cxn>
              </a:cxnLst>
              <a:rect l="0" t="0" r="r" b="b"/>
              <a:pathLst>
                <a:path w="126" h="62">
                  <a:moveTo>
                    <a:pt x="4" y="0"/>
                  </a:moveTo>
                  <a:lnTo>
                    <a:pt x="0" y="50"/>
                  </a:lnTo>
                  <a:lnTo>
                    <a:pt x="122" y="62"/>
                  </a:lnTo>
                  <a:lnTo>
                    <a:pt x="126" y="4"/>
                  </a:lnTo>
                  <a:lnTo>
                    <a:pt x="4" y="0"/>
                  </a:lnTo>
                  <a:close/>
                </a:path>
              </a:pathLst>
            </a:custGeom>
            <a:solidFill>
              <a:srgbClr val="5D2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3" name="Freeform 104">
              <a:extLst>
                <a:ext uri="{FF2B5EF4-FFF2-40B4-BE49-F238E27FC236}">
                  <a16:creationId xmlns:a16="http://schemas.microsoft.com/office/drawing/2014/main" id="{632FE9CB-9501-4FE5-9BF9-728A284956FB}"/>
                </a:ext>
              </a:extLst>
            </p:cNvPr>
            <p:cNvSpPr>
              <a:spLocks/>
            </p:cNvSpPr>
            <p:nvPr/>
          </p:nvSpPr>
          <p:spPr bwMode="auto">
            <a:xfrm>
              <a:off x="8116908" y="3452412"/>
              <a:ext cx="219383" cy="107950"/>
            </a:xfrm>
            <a:custGeom>
              <a:avLst/>
              <a:gdLst>
                <a:gd name="T0" fmla="*/ 4 w 126"/>
                <a:gd name="T1" fmla="*/ 0 h 62"/>
                <a:gd name="T2" fmla="*/ 0 w 126"/>
                <a:gd name="T3" fmla="*/ 50 h 62"/>
                <a:gd name="T4" fmla="*/ 122 w 126"/>
                <a:gd name="T5" fmla="*/ 62 h 62"/>
                <a:gd name="T6" fmla="*/ 126 w 126"/>
                <a:gd name="T7" fmla="*/ 4 h 62"/>
                <a:gd name="T8" fmla="*/ 4 w 126"/>
                <a:gd name="T9" fmla="*/ 0 h 62"/>
              </a:gdLst>
              <a:ahLst/>
              <a:cxnLst>
                <a:cxn ang="0">
                  <a:pos x="T0" y="T1"/>
                </a:cxn>
                <a:cxn ang="0">
                  <a:pos x="T2" y="T3"/>
                </a:cxn>
                <a:cxn ang="0">
                  <a:pos x="T4" y="T5"/>
                </a:cxn>
                <a:cxn ang="0">
                  <a:pos x="T6" y="T7"/>
                </a:cxn>
                <a:cxn ang="0">
                  <a:pos x="T8" y="T9"/>
                </a:cxn>
              </a:cxnLst>
              <a:rect l="0" t="0" r="r" b="b"/>
              <a:pathLst>
                <a:path w="126" h="62">
                  <a:moveTo>
                    <a:pt x="4" y="0"/>
                  </a:moveTo>
                  <a:lnTo>
                    <a:pt x="0" y="50"/>
                  </a:lnTo>
                  <a:lnTo>
                    <a:pt x="122" y="62"/>
                  </a:lnTo>
                  <a:lnTo>
                    <a:pt x="126" y="4"/>
                  </a:lnTo>
                  <a:lnTo>
                    <a:pt x="4" y="0"/>
                  </a:lnTo>
                  <a:close/>
                </a:path>
              </a:pathLst>
            </a:custGeom>
            <a:solidFill>
              <a:srgbClr val="3E85BB"/>
            </a:solidFill>
            <a:ln>
              <a:noFill/>
            </a:ln>
          </p:spPr>
          <p:txBody>
            <a:bodyPr vert="horz" wrap="square" lIns="91440" tIns="45720" rIns="91440" bIns="45720" numCol="1" anchor="t" anchorCtr="0" compatLnSpc="1">
              <a:prstTxWarp prst="textNoShape">
                <a:avLst/>
              </a:prstTxWarp>
            </a:bodyPr>
            <a:lstStyle/>
            <a:p>
              <a:endParaRPr lang="en-AU"/>
            </a:p>
          </p:txBody>
        </p:sp>
        <p:sp>
          <p:nvSpPr>
            <p:cNvPr id="94" name="Freeform 107">
              <a:extLst>
                <a:ext uri="{FF2B5EF4-FFF2-40B4-BE49-F238E27FC236}">
                  <a16:creationId xmlns:a16="http://schemas.microsoft.com/office/drawing/2014/main" id="{DD92CB58-56BE-4F29-BC60-B30F3982157A}"/>
                </a:ext>
              </a:extLst>
            </p:cNvPr>
            <p:cNvSpPr>
              <a:spLocks/>
            </p:cNvSpPr>
            <p:nvPr/>
          </p:nvSpPr>
          <p:spPr bwMode="auto">
            <a:xfrm>
              <a:off x="8078603" y="3675277"/>
              <a:ext cx="219383" cy="59199"/>
            </a:xfrm>
            <a:custGeom>
              <a:avLst/>
              <a:gdLst>
                <a:gd name="T0" fmla="*/ 126 w 126"/>
                <a:gd name="T1" fmla="*/ 20 h 34"/>
                <a:gd name="T2" fmla="*/ 126 w 126"/>
                <a:gd name="T3" fmla="*/ 20 h 34"/>
                <a:gd name="T4" fmla="*/ 126 w 126"/>
                <a:gd name="T5" fmla="*/ 26 h 34"/>
                <a:gd name="T6" fmla="*/ 122 w 126"/>
                <a:gd name="T7" fmla="*/ 30 h 34"/>
                <a:gd name="T8" fmla="*/ 118 w 126"/>
                <a:gd name="T9" fmla="*/ 34 h 34"/>
                <a:gd name="T10" fmla="*/ 112 w 126"/>
                <a:gd name="T11" fmla="*/ 34 h 34"/>
                <a:gd name="T12" fmla="*/ 12 w 126"/>
                <a:gd name="T13" fmla="*/ 30 h 34"/>
                <a:gd name="T14" fmla="*/ 12 w 126"/>
                <a:gd name="T15" fmla="*/ 30 h 34"/>
                <a:gd name="T16" fmla="*/ 8 w 126"/>
                <a:gd name="T17" fmla="*/ 28 h 34"/>
                <a:gd name="T18" fmla="*/ 4 w 126"/>
                <a:gd name="T19" fmla="*/ 24 h 34"/>
                <a:gd name="T20" fmla="*/ 0 w 126"/>
                <a:gd name="T21" fmla="*/ 20 h 34"/>
                <a:gd name="T22" fmla="*/ 0 w 126"/>
                <a:gd name="T23" fmla="*/ 14 h 34"/>
                <a:gd name="T24" fmla="*/ 0 w 126"/>
                <a:gd name="T25" fmla="*/ 14 h 34"/>
                <a:gd name="T26" fmla="*/ 2 w 126"/>
                <a:gd name="T27" fmla="*/ 8 h 34"/>
                <a:gd name="T28" fmla="*/ 4 w 126"/>
                <a:gd name="T29" fmla="*/ 4 h 34"/>
                <a:gd name="T30" fmla="*/ 8 w 126"/>
                <a:gd name="T31" fmla="*/ 0 h 34"/>
                <a:gd name="T32" fmla="*/ 14 w 126"/>
                <a:gd name="T33" fmla="*/ 0 h 34"/>
                <a:gd name="T34" fmla="*/ 114 w 126"/>
                <a:gd name="T35" fmla="*/ 4 h 34"/>
                <a:gd name="T36" fmla="*/ 114 w 126"/>
                <a:gd name="T37" fmla="*/ 4 h 34"/>
                <a:gd name="T38" fmla="*/ 120 w 126"/>
                <a:gd name="T39" fmla="*/ 6 h 34"/>
                <a:gd name="T40" fmla="*/ 124 w 126"/>
                <a:gd name="T41" fmla="*/ 10 h 34"/>
                <a:gd name="T42" fmla="*/ 126 w 126"/>
                <a:gd name="T43" fmla="*/ 14 h 34"/>
                <a:gd name="T44" fmla="*/ 126 w 126"/>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34">
                  <a:moveTo>
                    <a:pt x="126" y="20"/>
                  </a:moveTo>
                  <a:lnTo>
                    <a:pt x="126" y="20"/>
                  </a:lnTo>
                  <a:lnTo>
                    <a:pt x="126" y="26"/>
                  </a:lnTo>
                  <a:lnTo>
                    <a:pt x="122" y="30"/>
                  </a:lnTo>
                  <a:lnTo>
                    <a:pt x="118" y="34"/>
                  </a:lnTo>
                  <a:lnTo>
                    <a:pt x="112" y="34"/>
                  </a:lnTo>
                  <a:lnTo>
                    <a:pt x="12" y="30"/>
                  </a:lnTo>
                  <a:lnTo>
                    <a:pt x="12" y="30"/>
                  </a:lnTo>
                  <a:lnTo>
                    <a:pt x="8" y="28"/>
                  </a:lnTo>
                  <a:lnTo>
                    <a:pt x="4" y="24"/>
                  </a:lnTo>
                  <a:lnTo>
                    <a:pt x="0" y="20"/>
                  </a:lnTo>
                  <a:lnTo>
                    <a:pt x="0" y="14"/>
                  </a:lnTo>
                  <a:lnTo>
                    <a:pt x="0" y="14"/>
                  </a:lnTo>
                  <a:lnTo>
                    <a:pt x="2" y="8"/>
                  </a:lnTo>
                  <a:lnTo>
                    <a:pt x="4" y="4"/>
                  </a:lnTo>
                  <a:lnTo>
                    <a:pt x="8" y="0"/>
                  </a:lnTo>
                  <a:lnTo>
                    <a:pt x="14" y="0"/>
                  </a:lnTo>
                  <a:lnTo>
                    <a:pt x="114" y="4"/>
                  </a:lnTo>
                  <a:lnTo>
                    <a:pt x="114" y="4"/>
                  </a:lnTo>
                  <a:lnTo>
                    <a:pt x="120" y="6"/>
                  </a:lnTo>
                  <a:lnTo>
                    <a:pt x="124" y="10"/>
                  </a:lnTo>
                  <a:lnTo>
                    <a:pt x="126" y="14"/>
                  </a:lnTo>
                  <a:lnTo>
                    <a:pt x="126"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5" name="Freeform 109">
              <a:extLst>
                <a:ext uri="{FF2B5EF4-FFF2-40B4-BE49-F238E27FC236}">
                  <a16:creationId xmlns:a16="http://schemas.microsoft.com/office/drawing/2014/main" id="{4DC74209-6157-4731-821D-74EEBDA0E5F7}"/>
                </a:ext>
              </a:extLst>
            </p:cNvPr>
            <p:cNvSpPr>
              <a:spLocks/>
            </p:cNvSpPr>
            <p:nvPr/>
          </p:nvSpPr>
          <p:spPr bwMode="auto">
            <a:xfrm>
              <a:off x="8109943" y="3685724"/>
              <a:ext cx="66163" cy="34823"/>
            </a:xfrm>
            <a:custGeom>
              <a:avLst/>
              <a:gdLst>
                <a:gd name="T0" fmla="*/ 38 w 38"/>
                <a:gd name="T1" fmla="*/ 12 h 20"/>
                <a:gd name="T2" fmla="*/ 38 w 38"/>
                <a:gd name="T3" fmla="*/ 12 h 20"/>
                <a:gd name="T4" fmla="*/ 36 w 38"/>
                <a:gd name="T5" fmla="*/ 18 h 20"/>
                <a:gd name="T6" fmla="*/ 34 w 38"/>
                <a:gd name="T7" fmla="*/ 20 h 20"/>
                <a:gd name="T8" fmla="*/ 2 w 38"/>
                <a:gd name="T9" fmla="*/ 18 h 20"/>
                <a:gd name="T10" fmla="*/ 2 w 38"/>
                <a:gd name="T11" fmla="*/ 18 h 20"/>
                <a:gd name="T12" fmla="*/ 0 w 38"/>
                <a:gd name="T13" fmla="*/ 16 h 20"/>
                <a:gd name="T14" fmla="*/ 0 w 38"/>
                <a:gd name="T15" fmla="*/ 10 h 20"/>
                <a:gd name="T16" fmla="*/ 0 w 38"/>
                <a:gd name="T17" fmla="*/ 10 h 20"/>
                <a:gd name="T18" fmla="*/ 0 w 38"/>
                <a:gd name="T19" fmla="*/ 2 h 20"/>
                <a:gd name="T20" fmla="*/ 4 w 38"/>
                <a:gd name="T21" fmla="*/ 0 h 20"/>
                <a:gd name="T22" fmla="*/ 34 w 38"/>
                <a:gd name="T23" fmla="*/ 2 h 20"/>
                <a:gd name="T24" fmla="*/ 34 w 38"/>
                <a:gd name="T25" fmla="*/ 2 h 20"/>
                <a:gd name="T26" fmla="*/ 38 w 38"/>
                <a:gd name="T27" fmla="*/ 4 h 20"/>
                <a:gd name="T28" fmla="*/ 38 w 38"/>
                <a:gd name="T29"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20">
                  <a:moveTo>
                    <a:pt x="38" y="12"/>
                  </a:moveTo>
                  <a:lnTo>
                    <a:pt x="38" y="12"/>
                  </a:lnTo>
                  <a:lnTo>
                    <a:pt x="36" y="18"/>
                  </a:lnTo>
                  <a:lnTo>
                    <a:pt x="34" y="20"/>
                  </a:lnTo>
                  <a:lnTo>
                    <a:pt x="2" y="18"/>
                  </a:lnTo>
                  <a:lnTo>
                    <a:pt x="2" y="18"/>
                  </a:lnTo>
                  <a:lnTo>
                    <a:pt x="0" y="16"/>
                  </a:lnTo>
                  <a:lnTo>
                    <a:pt x="0" y="10"/>
                  </a:lnTo>
                  <a:lnTo>
                    <a:pt x="0" y="10"/>
                  </a:lnTo>
                  <a:lnTo>
                    <a:pt x="0" y="2"/>
                  </a:lnTo>
                  <a:lnTo>
                    <a:pt x="4" y="0"/>
                  </a:lnTo>
                  <a:lnTo>
                    <a:pt x="34" y="2"/>
                  </a:lnTo>
                  <a:lnTo>
                    <a:pt x="34" y="2"/>
                  </a:lnTo>
                  <a:lnTo>
                    <a:pt x="38" y="4"/>
                  </a:lnTo>
                  <a:lnTo>
                    <a:pt x="38"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6" name="Freeform 123">
              <a:extLst>
                <a:ext uri="{FF2B5EF4-FFF2-40B4-BE49-F238E27FC236}">
                  <a16:creationId xmlns:a16="http://schemas.microsoft.com/office/drawing/2014/main" id="{4DFC5E8D-DD20-4792-ADA8-655A1649BBA0}"/>
                </a:ext>
              </a:extLst>
            </p:cNvPr>
            <p:cNvSpPr>
              <a:spLocks/>
            </p:cNvSpPr>
            <p:nvPr/>
          </p:nvSpPr>
          <p:spPr bwMode="auto">
            <a:xfrm>
              <a:off x="8071637" y="3794999"/>
              <a:ext cx="278581" cy="261170"/>
            </a:xfrm>
            <a:custGeom>
              <a:avLst/>
              <a:gdLst>
                <a:gd name="T0" fmla="*/ 8 w 160"/>
                <a:gd name="T1" fmla="*/ 0 h 150"/>
                <a:gd name="T2" fmla="*/ 0 w 160"/>
                <a:gd name="T3" fmla="*/ 36 h 150"/>
                <a:gd name="T4" fmla="*/ 128 w 160"/>
                <a:gd name="T5" fmla="*/ 150 h 150"/>
                <a:gd name="T6" fmla="*/ 160 w 160"/>
                <a:gd name="T7" fmla="*/ 118 h 150"/>
                <a:gd name="T8" fmla="*/ 8 w 160"/>
                <a:gd name="T9" fmla="*/ 0 h 150"/>
              </a:gdLst>
              <a:ahLst/>
              <a:cxnLst>
                <a:cxn ang="0">
                  <a:pos x="T0" y="T1"/>
                </a:cxn>
                <a:cxn ang="0">
                  <a:pos x="T2" y="T3"/>
                </a:cxn>
                <a:cxn ang="0">
                  <a:pos x="T4" y="T5"/>
                </a:cxn>
                <a:cxn ang="0">
                  <a:pos x="T6" y="T7"/>
                </a:cxn>
                <a:cxn ang="0">
                  <a:pos x="T8" y="T9"/>
                </a:cxn>
              </a:cxnLst>
              <a:rect l="0" t="0" r="r" b="b"/>
              <a:pathLst>
                <a:path w="160" h="150">
                  <a:moveTo>
                    <a:pt x="8" y="0"/>
                  </a:moveTo>
                  <a:lnTo>
                    <a:pt x="0" y="36"/>
                  </a:lnTo>
                  <a:lnTo>
                    <a:pt x="128" y="150"/>
                  </a:lnTo>
                  <a:lnTo>
                    <a:pt x="160" y="118"/>
                  </a:lnTo>
                  <a:lnTo>
                    <a:pt x="8" y="0"/>
                  </a:lnTo>
                  <a:close/>
                </a:path>
              </a:pathLst>
            </a:custGeom>
            <a:solidFill>
              <a:srgbClr val="51A1D2"/>
            </a:solidFill>
            <a:ln>
              <a:noFill/>
            </a:ln>
          </p:spPr>
          <p:txBody>
            <a:bodyPr vert="horz" wrap="square" lIns="91440" tIns="45720" rIns="91440" bIns="45720" numCol="1" anchor="t" anchorCtr="0" compatLnSpc="1">
              <a:prstTxWarp prst="textNoShape">
                <a:avLst/>
              </a:prstTxWarp>
            </a:bodyPr>
            <a:lstStyle/>
            <a:p>
              <a:endParaRPr lang="en-AU"/>
            </a:p>
          </p:txBody>
        </p:sp>
        <p:grpSp>
          <p:nvGrpSpPr>
            <p:cNvPr id="97" name="Group 85">
              <a:extLst>
                <a:ext uri="{FF2B5EF4-FFF2-40B4-BE49-F238E27FC236}">
                  <a16:creationId xmlns:a16="http://schemas.microsoft.com/office/drawing/2014/main" id="{5688D534-8587-4BC3-9E4E-7F5407B4AAE6}"/>
                </a:ext>
              </a:extLst>
            </p:cNvPr>
            <p:cNvGrpSpPr/>
            <p:nvPr/>
          </p:nvGrpSpPr>
          <p:grpSpPr>
            <a:xfrm>
              <a:off x="8088916" y="3156657"/>
              <a:ext cx="438898" cy="225871"/>
              <a:chOff x="8078602" y="3079408"/>
              <a:chExt cx="498475" cy="347663"/>
            </a:xfrm>
          </p:grpSpPr>
          <p:sp>
            <p:nvSpPr>
              <p:cNvPr id="115" name="Freeform 104">
                <a:extLst>
                  <a:ext uri="{FF2B5EF4-FFF2-40B4-BE49-F238E27FC236}">
                    <a16:creationId xmlns:a16="http://schemas.microsoft.com/office/drawing/2014/main" id="{16A5F882-2713-4583-96AF-0BDF27A6756B}"/>
                  </a:ext>
                </a:extLst>
              </p:cNvPr>
              <p:cNvSpPr>
                <a:spLocks/>
              </p:cNvSpPr>
              <p:nvPr/>
            </p:nvSpPr>
            <p:spPr bwMode="auto">
              <a:xfrm>
                <a:off x="8078602" y="3079408"/>
                <a:ext cx="498475" cy="342900"/>
              </a:xfrm>
              <a:custGeom>
                <a:avLst/>
                <a:gdLst>
                  <a:gd name="T0" fmla="*/ 1 w 314"/>
                  <a:gd name="T1" fmla="*/ 18 h 216"/>
                  <a:gd name="T2" fmla="*/ 1 w 314"/>
                  <a:gd name="T3" fmla="*/ 18 h 216"/>
                  <a:gd name="T4" fmla="*/ 0 w 314"/>
                  <a:gd name="T5" fmla="*/ 46 h 216"/>
                  <a:gd name="T6" fmla="*/ 1 w 314"/>
                  <a:gd name="T7" fmla="*/ 74 h 216"/>
                  <a:gd name="T8" fmla="*/ 6 w 314"/>
                  <a:gd name="T9" fmla="*/ 107 h 216"/>
                  <a:gd name="T10" fmla="*/ 11 w 314"/>
                  <a:gd name="T11" fmla="*/ 124 h 216"/>
                  <a:gd name="T12" fmla="*/ 15 w 314"/>
                  <a:gd name="T13" fmla="*/ 142 h 216"/>
                  <a:gd name="T14" fmla="*/ 21 w 314"/>
                  <a:gd name="T15" fmla="*/ 157 h 216"/>
                  <a:gd name="T16" fmla="*/ 30 w 314"/>
                  <a:gd name="T17" fmla="*/ 174 h 216"/>
                  <a:gd name="T18" fmla="*/ 39 w 314"/>
                  <a:gd name="T19" fmla="*/ 187 h 216"/>
                  <a:gd name="T20" fmla="*/ 51 w 314"/>
                  <a:gd name="T21" fmla="*/ 199 h 216"/>
                  <a:gd name="T22" fmla="*/ 65 w 314"/>
                  <a:gd name="T23" fmla="*/ 209 h 216"/>
                  <a:gd name="T24" fmla="*/ 72 w 314"/>
                  <a:gd name="T25" fmla="*/ 212 h 216"/>
                  <a:gd name="T26" fmla="*/ 80 w 314"/>
                  <a:gd name="T27" fmla="*/ 215 h 216"/>
                  <a:gd name="T28" fmla="*/ 80 w 314"/>
                  <a:gd name="T29" fmla="*/ 215 h 216"/>
                  <a:gd name="T30" fmla="*/ 84 w 314"/>
                  <a:gd name="T31" fmla="*/ 216 h 216"/>
                  <a:gd name="T32" fmla="*/ 84 w 314"/>
                  <a:gd name="T33" fmla="*/ 216 h 216"/>
                  <a:gd name="T34" fmla="*/ 91 w 314"/>
                  <a:gd name="T35" fmla="*/ 195 h 216"/>
                  <a:gd name="T36" fmla="*/ 98 w 314"/>
                  <a:gd name="T37" fmla="*/ 177 h 216"/>
                  <a:gd name="T38" fmla="*/ 109 w 314"/>
                  <a:gd name="T39" fmla="*/ 160 h 216"/>
                  <a:gd name="T40" fmla="*/ 121 w 314"/>
                  <a:gd name="T41" fmla="*/ 147 h 216"/>
                  <a:gd name="T42" fmla="*/ 134 w 314"/>
                  <a:gd name="T43" fmla="*/ 133 h 216"/>
                  <a:gd name="T44" fmla="*/ 148 w 314"/>
                  <a:gd name="T45" fmla="*/ 123 h 216"/>
                  <a:gd name="T46" fmla="*/ 164 w 314"/>
                  <a:gd name="T47" fmla="*/ 113 h 216"/>
                  <a:gd name="T48" fmla="*/ 180 w 314"/>
                  <a:gd name="T49" fmla="*/ 104 h 216"/>
                  <a:gd name="T50" fmla="*/ 196 w 314"/>
                  <a:gd name="T51" fmla="*/ 98 h 216"/>
                  <a:gd name="T52" fmla="*/ 213 w 314"/>
                  <a:gd name="T53" fmla="*/ 92 h 216"/>
                  <a:gd name="T54" fmla="*/ 244 w 314"/>
                  <a:gd name="T55" fmla="*/ 83 h 216"/>
                  <a:gd name="T56" fmla="*/ 273 w 314"/>
                  <a:gd name="T57" fmla="*/ 79 h 216"/>
                  <a:gd name="T58" fmla="*/ 299 w 314"/>
                  <a:gd name="T59" fmla="*/ 76 h 216"/>
                  <a:gd name="T60" fmla="*/ 299 w 314"/>
                  <a:gd name="T61" fmla="*/ 76 h 216"/>
                  <a:gd name="T62" fmla="*/ 309 w 314"/>
                  <a:gd name="T63" fmla="*/ 56 h 216"/>
                  <a:gd name="T64" fmla="*/ 314 w 314"/>
                  <a:gd name="T65" fmla="*/ 49 h 216"/>
                  <a:gd name="T66" fmla="*/ 314 w 314"/>
                  <a:gd name="T67" fmla="*/ 49 h 216"/>
                  <a:gd name="T68" fmla="*/ 288 w 314"/>
                  <a:gd name="T69" fmla="*/ 35 h 216"/>
                  <a:gd name="T70" fmla="*/ 262 w 314"/>
                  <a:gd name="T71" fmla="*/ 23 h 216"/>
                  <a:gd name="T72" fmla="*/ 237 w 314"/>
                  <a:gd name="T73" fmla="*/ 14 h 216"/>
                  <a:gd name="T74" fmla="*/ 210 w 314"/>
                  <a:gd name="T75" fmla="*/ 8 h 216"/>
                  <a:gd name="T76" fmla="*/ 184 w 314"/>
                  <a:gd name="T77" fmla="*/ 3 h 216"/>
                  <a:gd name="T78" fmla="*/ 157 w 314"/>
                  <a:gd name="T79" fmla="*/ 2 h 216"/>
                  <a:gd name="T80" fmla="*/ 133 w 314"/>
                  <a:gd name="T81" fmla="*/ 0 h 216"/>
                  <a:gd name="T82" fmla="*/ 109 w 314"/>
                  <a:gd name="T83" fmla="*/ 2 h 216"/>
                  <a:gd name="T84" fmla="*/ 86 w 314"/>
                  <a:gd name="T85" fmla="*/ 3 h 216"/>
                  <a:gd name="T86" fmla="*/ 65 w 314"/>
                  <a:gd name="T87" fmla="*/ 6 h 216"/>
                  <a:gd name="T88" fmla="*/ 32 w 314"/>
                  <a:gd name="T89" fmla="*/ 11 h 216"/>
                  <a:gd name="T90" fmla="*/ 9 w 314"/>
                  <a:gd name="T91" fmla="*/ 17 h 216"/>
                  <a:gd name="T92" fmla="*/ 1 w 314"/>
                  <a:gd name="T93" fmla="*/ 1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4" h="216">
                    <a:moveTo>
                      <a:pt x="1" y="18"/>
                    </a:moveTo>
                    <a:lnTo>
                      <a:pt x="1" y="18"/>
                    </a:lnTo>
                    <a:lnTo>
                      <a:pt x="0" y="46"/>
                    </a:lnTo>
                    <a:lnTo>
                      <a:pt x="1" y="74"/>
                    </a:lnTo>
                    <a:lnTo>
                      <a:pt x="6" y="107"/>
                    </a:lnTo>
                    <a:lnTo>
                      <a:pt x="11" y="124"/>
                    </a:lnTo>
                    <a:lnTo>
                      <a:pt x="15" y="142"/>
                    </a:lnTo>
                    <a:lnTo>
                      <a:pt x="21" y="157"/>
                    </a:lnTo>
                    <a:lnTo>
                      <a:pt x="30" y="174"/>
                    </a:lnTo>
                    <a:lnTo>
                      <a:pt x="39" y="187"/>
                    </a:lnTo>
                    <a:lnTo>
                      <a:pt x="51" y="199"/>
                    </a:lnTo>
                    <a:lnTo>
                      <a:pt x="65" y="209"/>
                    </a:lnTo>
                    <a:lnTo>
                      <a:pt x="72" y="212"/>
                    </a:lnTo>
                    <a:lnTo>
                      <a:pt x="80" y="215"/>
                    </a:lnTo>
                    <a:lnTo>
                      <a:pt x="80" y="215"/>
                    </a:lnTo>
                    <a:lnTo>
                      <a:pt x="84" y="216"/>
                    </a:lnTo>
                    <a:lnTo>
                      <a:pt x="84" y="216"/>
                    </a:lnTo>
                    <a:lnTo>
                      <a:pt x="91" y="195"/>
                    </a:lnTo>
                    <a:lnTo>
                      <a:pt x="98" y="177"/>
                    </a:lnTo>
                    <a:lnTo>
                      <a:pt x="109" y="160"/>
                    </a:lnTo>
                    <a:lnTo>
                      <a:pt x="121" y="147"/>
                    </a:lnTo>
                    <a:lnTo>
                      <a:pt x="134" y="133"/>
                    </a:lnTo>
                    <a:lnTo>
                      <a:pt x="148" y="123"/>
                    </a:lnTo>
                    <a:lnTo>
                      <a:pt x="164" y="113"/>
                    </a:lnTo>
                    <a:lnTo>
                      <a:pt x="180" y="104"/>
                    </a:lnTo>
                    <a:lnTo>
                      <a:pt x="196" y="98"/>
                    </a:lnTo>
                    <a:lnTo>
                      <a:pt x="213" y="92"/>
                    </a:lnTo>
                    <a:lnTo>
                      <a:pt x="244" y="83"/>
                    </a:lnTo>
                    <a:lnTo>
                      <a:pt x="273" y="79"/>
                    </a:lnTo>
                    <a:lnTo>
                      <a:pt x="299" y="76"/>
                    </a:lnTo>
                    <a:lnTo>
                      <a:pt x="299" y="76"/>
                    </a:lnTo>
                    <a:lnTo>
                      <a:pt x="309" y="56"/>
                    </a:lnTo>
                    <a:lnTo>
                      <a:pt x="314" y="49"/>
                    </a:lnTo>
                    <a:lnTo>
                      <a:pt x="314" y="49"/>
                    </a:lnTo>
                    <a:lnTo>
                      <a:pt x="288" y="35"/>
                    </a:lnTo>
                    <a:lnTo>
                      <a:pt x="262" y="23"/>
                    </a:lnTo>
                    <a:lnTo>
                      <a:pt x="237" y="14"/>
                    </a:lnTo>
                    <a:lnTo>
                      <a:pt x="210" y="8"/>
                    </a:lnTo>
                    <a:lnTo>
                      <a:pt x="184" y="3"/>
                    </a:lnTo>
                    <a:lnTo>
                      <a:pt x="157" y="2"/>
                    </a:lnTo>
                    <a:lnTo>
                      <a:pt x="133" y="0"/>
                    </a:lnTo>
                    <a:lnTo>
                      <a:pt x="109" y="2"/>
                    </a:lnTo>
                    <a:lnTo>
                      <a:pt x="86" y="3"/>
                    </a:lnTo>
                    <a:lnTo>
                      <a:pt x="65" y="6"/>
                    </a:lnTo>
                    <a:lnTo>
                      <a:pt x="32" y="11"/>
                    </a:lnTo>
                    <a:lnTo>
                      <a:pt x="9" y="17"/>
                    </a:lnTo>
                    <a:lnTo>
                      <a:pt x="1" y="18"/>
                    </a:lnTo>
                    <a:close/>
                  </a:path>
                </a:pathLst>
              </a:custGeom>
              <a:solidFill>
                <a:srgbClr val="7635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6" name="Freeform 106">
                <a:extLst>
                  <a:ext uri="{FF2B5EF4-FFF2-40B4-BE49-F238E27FC236}">
                    <a16:creationId xmlns:a16="http://schemas.microsoft.com/office/drawing/2014/main" id="{21767AE1-4484-4511-9C74-7DFDA7AF6068}"/>
                  </a:ext>
                </a:extLst>
              </p:cNvPr>
              <p:cNvSpPr>
                <a:spLocks/>
              </p:cNvSpPr>
              <p:nvPr/>
            </p:nvSpPr>
            <p:spPr bwMode="auto">
              <a:xfrm>
                <a:off x="8211952" y="3200058"/>
                <a:ext cx="341313" cy="227013"/>
              </a:xfrm>
              <a:custGeom>
                <a:avLst/>
                <a:gdLst>
                  <a:gd name="T0" fmla="*/ 0 w 215"/>
                  <a:gd name="T1" fmla="*/ 140 h 143"/>
                  <a:gd name="T2" fmla="*/ 0 w 215"/>
                  <a:gd name="T3" fmla="*/ 140 h 143"/>
                  <a:gd name="T4" fmla="*/ 19 w 215"/>
                  <a:gd name="T5" fmla="*/ 143 h 143"/>
                  <a:gd name="T6" fmla="*/ 37 w 215"/>
                  <a:gd name="T7" fmla="*/ 143 h 143"/>
                  <a:gd name="T8" fmla="*/ 55 w 215"/>
                  <a:gd name="T9" fmla="*/ 142 h 143"/>
                  <a:gd name="T10" fmla="*/ 71 w 215"/>
                  <a:gd name="T11" fmla="*/ 137 h 143"/>
                  <a:gd name="T12" fmla="*/ 88 w 215"/>
                  <a:gd name="T13" fmla="*/ 130 h 143"/>
                  <a:gd name="T14" fmla="*/ 103 w 215"/>
                  <a:gd name="T15" fmla="*/ 122 h 143"/>
                  <a:gd name="T16" fmla="*/ 118 w 215"/>
                  <a:gd name="T17" fmla="*/ 111 h 143"/>
                  <a:gd name="T18" fmla="*/ 133 w 215"/>
                  <a:gd name="T19" fmla="*/ 101 h 143"/>
                  <a:gd name="T20" fmla="*/ 147 w 215"/>
                  <a:gd name="T21" fmla="*/ 87 h 143"/>
                  <a:gd name="T22" fmla="*/ 159 w 215"/>
                  <a:gd name="T23" fmla="*/ 75 h 143"/>
                  <a:gd name="T24" fmla="*/ 182 w 215"/>
                  <a:gd name="T25" fmla="*/ 48 h 143"/>
                  <a:gd name="T26" fmla="*/ 200 w 215"/>
                  <a:gd name="T27" fmla="*/ 22 h 143"/>
                  <a:gd name="T28" fmla="*/ 215 w 215"/>
                  <a:gd name="T29" fmla="*/ 0 h 143"/>
                  <a:gd name="T30" fmla="*/ 215 w 215"/>
                  <a:gd name="T31" fmla="*/ 0 h 143"/>
                  <a:gd name="T32" fmla="*/ 189 w 215"/>
                  <a:gd name="T33" fmla="*/ 3 h 143"/>
                  <a:gd name="T34" fmla="*/ 160 w 215"/>
                  <a:gd name="T35" fmla="*/ 7 h 143"/>
                  <a:gd name="T36" fmla="*/ 129 w 215"/>
                  <a:gd name="T37" fmla="*/ 16 h 143"/>
                  <a:gd name="T38" fmla="*/ 112 w 215"/>
                  <a:gd name="T39" fmla="*/ 22 h 143"/>
                  <a:gd name="T40" fmla="*/ 96 w 215"/>
                  <a:gd name="T41" fmla="*/ 28 h 143"/>
                  <a:gd name="T42" fmla="*/ 80 w 215"/>
                  <a:gd name="T43" fmla="*/ 37 h 143"/>
                  <a:gd name="T44" fmla="*/ 64 w 215"/>
                  <a:gd name="T45" fmla="*/ 47 h 143"/>
                  <a:gd name="T46" fmla="*/ 50 w 215"/>
                  <a:gd name="T47" fmla="*/ 57 h 143"/>
                  <a:gd name="T48" fmla="*/ 37 w 215"/>
                  <a:gd name="T49" fmla="*/ 71 h 143"/>
                  <a:gd name="T50" fmla="*/ 25 w 215"/>
                  <a:gd name="T51" fmla="*/ 84 h 143"/>
                  <a:gd name="T52" fmla="*/ 14 w 215"/>
                  <a:gd name="T53" fmla="*/ 101 h 143"/>
                  <a:gd name="T54" fmla="*/ 7 w 215"/>
                  <a:gd name="T55" fmla="*/ 119 h 143"/>
                  <a:gd name="T56" fmla="*/ 0 w 215"/>
                  <a:gd name="T57" fmla="*/ 14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5" h="143">
                    <a:moveTo>
                      <a:pt x="0" y="140"/>
                    </a:moveTo>
                    <a:lnTo>
                      <a:pt x="0" y="140"/>
                    </a:lnTo>
                    <a:lnTo>
                      <a:pt x="19" y="143"/>
                    </a:lnTo>
                    <a:lnTo>
                      <a:pt x="37" y="143"/>
                    </a:lnTo>
                    <a:lnTo>
                      <a:pt x="55" y="142"/>
                    </a:lnTo>
                    <a:lnTo>
                      <a:pt x="71" y="137"/>
                    </a:lnTo>
                    <a:lnTo>
                      <a:pt x="88" y="130"/>
                    </a:lnTo>
                    <a:lnTo>
                      <a:pt x="103" y="122"/>
                    </a:lnTo>
                    <a:lnTo>
                      <a:pt x="118" y="111"/>
                    </a:lnTo>
                    <a:lnTo>
                      <a:pt x="133" y="101"/>
                    </a:lnTo>
                    <a:lnTo>
                      <a:pt x="147" y="87"/>
                    </a:lnTo>
                    <a:lnTo>
                      <a:pt x="159" y="75"/>
                    </a:lnTo>
                    <a:lnTo>
                      <a:pt x="182" y="48"/>
                    </a:lnTo>
                    <a:lnTo>
                      <a:pt x="200" y="22"/>
                    </a:lnTo>
                    <a:lnTo>
                      <a:pt x="215" y="0"/>
                    </a:lnTo>
                    <a:lnTo>
                      <a:pt x="215" y="0"/>
                    </a:lnTo>
                    <a:lnTo>
                      <a:pt x="189" y="3"/>
                    </a:lnTo>
                    <a:lnTo>
                      <a:pt x="160" y="7"/>
                    </a:lnTo>
                    <a:lnTo>
                      <a:pt x="129" y="16"/>
                    </a:lnTo>
                    <a:lnTo>
                      <a:pt x="112" y="22"/>
                    </a:lnTo>
                    <a:lnTo>
                      <a:pt x="96" y="28"/>
                    </a:lnTo>
                    <a:lnTo>
                      <a:pt x="80" y="37"/>
                    </a:lnTo>
                    <a:lnTo>
                      <a:pt x="64" y="47"/>
                    </a:lnTo>
                    <a:lnTo>
                      <a:pt x="50" y="57"/>
                    </a:lnTo>
                    <a:lnTo>
                      <a:pt x="37" y="71"/>
                    </a:lnTo>
                    <a:lnTo>
                      <a:pt x="25" y="84"/>
                    </a:lnTo>
                    <a:lnTo>
                      <a:pt x="14" y="101"/>
                    </a:lnTo>
                    <a:lnTo>
                      <a:pt x="7" y="119"/>
                    </a:lnTo>
                    <a:lnTo>
                      <a:pt x="0" y="140"/>
                    </a:lnTo>
                    <a:close/>
                  </a:path>
                </a:pathLst>
              </a:custGeom>
              <a:solidFill>
                <a:srgbClr val="DA90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98" name="Freeform 32">
              <a:extLst>
                <a:ext uri="{FF2B5EF4-FFF2-40B4-BE49-F238E27FC236}">
                  <a16:creationId xmlns:a16="http://schemas.microsoft.com/office/drawing/2014/main" id="{295A8C6C-FF9A-40D3-A788-787E7BDA7023}"/>
                </a:ext>
              </a:extLst>
            </p:cNvPr>
            <p:cNvSpPr>
              <a:spLocks/>
            </p:cNvSpPr>
            <p:nvPr/>
          </p:nvSpPr>
          <p:spPr bwMode="auto">
            <a:xfrm>
              <a:off x="8022460" y="2907860"/>
              <a:ext cx="103321" cy="169070"/>
            </a:xfrm>
            <a:custGeom>
              <a:avLst/>
              <a:gdLst>
                <a:gd name="T0" fmla="*/ 26 w 44"/>
                <a:gd name="T1" fmla="*/ 0 h 72"/>
                <a:gd name="T2" fmla="*/ 26 w 44"/>
                <a:gd name="T3" fmla="*/ 0 h 72"/>
                <a:gd name="T4" fmla="*/ 22 w 44"/>
                <a:gd name="T5" fmla="*/ 0 h 72"/>
                <a:gd name="T6" fmla="*/ 16 w 44"/>
                <a:gd name="T7" fmla="*/ 2 h 72"/>
                <a:gd name="T8" fmla="*/ 8 w 44"/>
                <a:gd name="T9" fmla="*/ 8 h 72"/>
                <a:gd name="T10" fmla="*/ 2 w 44"/>
                <a:gd name="T11" fmla="*/ 20 h 72"/>
                <a:gd name="T12" fmla="*/ 0 w 44"/>
                <a:gd name="T13" fmla="*/ 34 h 72"/>
                <a:gd name="T14" fmla="*/ 0 w 44"/>
                <a:gd name="T15" fmla="*/ 34 h 72"/>
                <a:gd name="T16" fmla="*/ 0 w 44"/>
                <a:gd name="T17" fmla="*/ 48 h 72"/>
                <a:gd name="T18" fmla="*/ 4 w 44"/>
                <a:gd name="T19" fmla="*/ 60 h 72"/>
                <a:gd name="T20" fmla="*/ 10 w 44"/>
                <a:gd name="T21" fmla="*/ 68 h 72"/>
                <a:gd name="T22" fmla="*/ 14 w 44"/>
                <a:gd name="T23" fmla="*/ 70 h 72"/>
                <a:gd name="T24" fmla="*/ 18 w 44"/>
                <a:gd name="T25" fmla="*/ 72 h 72"/>
                <a:gd name="T26" fmla="*/ 18 w 44"/>
                <a:gd name="T27" fmla="*/ 72 h 72"/>
                <a:gd name="T28" fmla="*/ 22 w 44"/>
                <a:gd name="T29" fmla="*/ 72 h 72"/>
                <a:gd name="T30" fmla="*/ 28 w 44"/>
                <a:gd name="T31" fmla="*/ 70 h 72"/>
                <a:gd name="T32" fmla="*/ 36 w 44"/>
                <a:gd name="T33" fmla="*/ 64 h 72"/>
                <a:gd name="T34" fmla="*/ 42 w 44"/>
                <a:gd name="T35" fmla="*/ 52 h 72"/>
                <a:gd name="T36" fmla="*/ 44 w 44"/>
                <a:gd name="T37" fmla="*/ 38 h 72"/>
                <a:gd name="T38" fmla="*/ 44 w 44"/>
                <a:gd name="T39" fmla="*/ 38 h 72"/>
                <a:gd name="T40" fmla="*/ 44 w 44"/>
                <a:gd name="T41" fmla="*/ 24 h 72"/>
                <a:gd name="T42" fmla="*/ 40 w 44"/>
                <a:gd name="T43" fmla="*/ 12 h 72"/>
                <a:gd name="T44" fmla="*/ 34 w 44"/>
                <a:gd name="T45" fmla="*/ 4 h 72"/>
                <a:gd name="T46" fmla="*/ 30 w 44"/>
                <a:gd name="T47" fmla="*/ 0 h 72"/>
                <a:gd name="T48" fmla="*/ 26 w 44"/>
                <a:gd name="T49" fmla="*/ 0 h 72"/>
                <a:gd name="T50" fmla="*/ 26 w 44"/>
                <a:gd name="T5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72">
                  <a:moveTo>
                    <a:pt x="26" y="0"/>
                  </a:moveTo>
                  <a:lnTo>
                    <a:pt x="26" y="0"/>
                  </a:lnTo>
                  <a:lnTo>
                    <a:pt x="22" y="0"/>
                  </a:lnTo>
                  <a:lnTo>
                    <a:pt x="16" y="2"/>
                  </a:lnTo>
                  <a:lnTo>
                    <a:pt x="8" y="8"/>
                  </a:lnTo>
                  <a:lnTo>
                    <a:pt x="2" y="20"/>
                  </a:lnTo>
                  <a:lnTo>
                    <a:pt x="0" y="34"/>
                  </a:lnTo>
                  <a:lnTo>
                    <a:pt x="0" y="34"/>
                  </a:lnTo>
                  <a:lnTo>
                    <a:pt x="0" y="48"/>
                  </a:lnTo>
                  <a:lnTo>
                    <a:pt x="4" y="60"/>
                  </a:lnTo>
                  <a:lnTo>
                    <a:pt x="10" y="68"/>
                  </a:lnTo>
                  <a:lnTo>
                    <a:pt x="14" y="70"/>
                  </a:lnTo>
                  <a:lnTo>
                    <a:pt x="18" y="72"/>
                  </a:lnTo>
                  <a:lnTo>
                    <a:pt x="18" y="72"/>
                  </a:lnTo>
                  <a:lnTo>
                    <a:pt x="22" y="72"/>
                  </a:lnTo>
                  <a:lnTo>
                    <a:pt x="28" y="70"/>
                  </a:lnTo>
                  <a:lnTo>
                    <a:pt x="36" y="64"/>
                  </a:lnTo>
                  <a:lnTo>
                    <a:pt x="42" y="52"/>
                  </a:lnTo>
                  <a:lnTo>
                    <a:pt x="44" y="38"/>
                  </a:lnTo>
                  <a:lnTo>
                    <a:pt x="44" y="38"/>
                  </a:lnTo>
                  <a:lnTo>
                    <a:pt x="44" y="24"/>
                  </a:lnTo>
                  <a:lnTo>
                    <a:pt x="40" y="12"/>
                  </a:lnTo>
                  <a:lnTo>
                    <a:pt x="34" y="4"/>
                  </a:lnTo>
                  <a:lnTo>
                    <a:pt x="30" y="0"/>
                  </a:lnTo>
                  <a:lnTo>
                    <a:pt x="26" y="0"/>
                  </a:lnTo>
                  <a:lnTo>
                    <a:pt x="26"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9" name="Freeform 33">
              <a:extLst>
                <a:ext uri="{FF2B5EF4-FFF2-40B4-BE49-F238E27FC236}">
                  <a16:creationId xmlns:a16="http://schemas.microsoft.com/office/drawing/2014/main" id="{9082DECF-A4BF-4C8B-99D3-A0B427073949}"/>
                </a:ext>
              </a:extLst>
            </p:cNvPr>
            <p:cNvSpPr>
              <a:spLocks/>
            </p:cNvSpPr>
            <p:nvPr/>
          </p:nvSpPr>
          <p:spPr bwMode="auto">
            <a:xfrm>
              <a:off x="8379386" y="2936039"/>
              <a:ext cx="98624" cy="173766"/>
            </a:xfrm>
            <a:custGeom>
              <a:avLst/>
              <a:gdLst>
                <a:gd name="T0" fmla="*/ 26 w 42"/>
                <a:gd name="T1" fmla="*/ 0 h 74"/>
                <a:gd name="T2" fmla="*/ 26 w 42"/>
                <a:gd name="T3" fmla="*/ 0 h 74"/>
                <a:gd name="T4" fmla="*/ 20 w 42"/>
                <a:gd name="T5" fmla="*/ 2 h 74"/>
                <a:gd name="T6" fmla="*/ 16 w 42"/>
                <a:gd name="T7" fmla="*/ 2 h 74"/>
                <a:gd name="T8" fmla="*/ 8 w 42"/>
                <a:gd name="T9" fmla="*/ 10 h 74"/>
                <a:gd name="T10" fmla="*/ 4 w 42"/>
                <a:gd name="T11" fmla="*/ 22 h 74"/>
                <a:gd name="T12" fmla="*/ 0 w 42"/>
                <a:gd name="T13" fmla="*/ 36 h 74"/>
                <a:gd name="T14" fmla="*/ 0 w 42"/>
                <a:gd name="T15" fmla="*/ 36 h 74"/>
                <a:gd name="T16" fmla="*/ 0 w 42"/>
                <a:gd name="T17" fmla="*/ 50 h 74"/>
                <a:gd name="T18" fmla="*/ 4 w 42"/>
                <a:gd name="T19" fmla="*/ 62 h 74"/>
                <a:gd name="T20" fmla="*/ 10 w 42"/>
                <a:gd name="T21" fmla="*/ 70 h 74"/>
                <a:gd name="T22" fmla="*/ 14 w 42"/>
                <a:gd name="T23" fmla="*/ 72 h 74"/>
                <a:gd name="T24" fmla="*/ 18 w 42"/>
                <a:gd name="T25" fmla="*/ 74 h 74"/>
                <a:gd name="T26" fmla="*/ 18 w 42"/>
                <a:gd name="T27" fmla="*/ 74 h 74"/>
                <a:gd name="T28" fmla="*/ 22 w 42"/>
                <a:gd name="T29" fmla="*/ 74 h 74"/>
                <a:gd name="T30" fmla="*/ 26 w 42"/>
                <a:gd name="T31" fmla="*/ 72 h 74"/>
                <a:gd name="T32" fmla="*/ 34 w 42"/>
                <a:gd name="T33" fmla="*/ 64 h 74"/>
                <a:gd name="T34" fmla="*/ 40 w 42"/>
                <a:gd name="T35" fmla="*/ 54 h 74"/>
                <a:gd name="T36" fmla="*/ 42 w 42"/>
                <a:gd name="T37" fmla="*/ 40 h 74"/>
                <a:gd name="T38" fmla="*/ 42 w 42"/>
                <a:gd name="T39" fmla="*/ 40 h 74"/>
                <a:gd name="T40" fmla="*/ 42 w 42"/>
                <a:gd name="T41" fmla="*/ 26 h 74"/>
                <a:gd name="T42" fmla="*/ 40 w 42"/>
                <a:gd name="T43" fmla="*/ 14 h 74"/>
                <a:gd name="T44" fmla="*/ 34 w 42"/>
                <a:gd name="T45" fmla="*/ 4 h 74"/>
                <a:gd name="T46" fmla="*/ 30 w 42"/>
                <a:gd name="T47" fmla="*/ 2 h 74"/>
                <a:gd name="T48" fmla="*/ 26 w 42"/>
                <a:gd name="T49" fmla="*/ 0 h 74"/>
                <a:gd name="T50" fmla="*/ 26 w 42"/>
                <a:gd name="T5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74">
                  <a:moveTo>
                    <a:pt x="26" y="0"/>
                  </a:moveTo>
                  <a:lnTo>
                    <a:pt x="26" y="0"/>
                  </a:lnTo>
                  <a:lnTo>
                    <a:pt x="20" y="2"/>
                  </a:lnTo>
                  <a:lnTo>
                    <a:pt x="16" y="2"/>
                  </a:lnTo>
                  <a:lnTo>
                    <a:pt x="8" y="10"/>
                  </a:lnTo>
                  <a:lnTo>
                    <a:pt x="4" y="22"/>
                  </a:lnTo>
                  <a:lnTo>
                    <a:pt x="0" y="36"/>
                  </a:lnTo>
                  <a:lnTo>
                    <a:pt x="0" y="36"/>
                  </a:lnTo>
                  <a:lnTo>
                    <a:pt x="0" y="50"/>
                  </a:lnTo>
                  <a:lnTo>
                    <a:pt x="4" y="62"/>
                  </a:lnTo>
                  <a:lnTo>
                    <a:pt x="10" y="70"/>
                  </a:lnTo>
                  <a:lnTo>
                    <a:pt x="14" y="72"/>
                  </a:lnTo>
                  <a:lnTo>
                    <a:pt x="18" y="74"/>
                  </a:lnTo>
                  <a:lnTo>
                    <a:pt x="18" y="74"/>
                  </a:lnTo>
                  <a:lnTo>
                    <a:pt x="22" y="74"/>
                  </a:lnTo>
                  <a:lnTo>
                    <a:pt x="26" y="72"/>
                  </a:lnTo>
                  <a:lnTo>
                    <a:pt x="34" y="64"/>
                  </a:lnTo>
                  <a:lnTo>
                    <a:pt x="40" y="54"/>
                  </a:lnTo>
                  <a:lnTo>
                    <a:pt x="42" y="40"/>
                  </a:lnTo>
                  <a:lnTo>
                    <a:pt x="42" y="40"/>
                  </a:lnTo>
                  <a:lnTo>
                    <a:pt x="42" y="26"/>
                  </a:lnTo>
                  <a:lnTo>
                    <a:pt x="40" y="14"/>
                  </a:lnTo>
                  <a:lnTo>
                    <a:pt x="34" y="4"/>
                  </a:lnTo>
                  <a:lnTo>
                    <a:pt x="30" y="2"/>
                  </a:lnTo>
                  <a:lnTo>
                    <a:pt x="26" y="0"/>
                  </a:lnTo>
                  <a:lnTo>
                    <a:pt x="26"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0" name="Freeform 34">
              <a:extLst>
                <a:ext uri="{FF2B5EF4-FFF2-40B4-BE49-F238E27FC236}">
                  <a16:creationId xmlns:a16="http://schemas.microsoft.com/office/drawing/2014/main" id="{9CE06E13-1A63-44BE-AB49-0164441DE5C2}"/>
                </a:ext>
              </a:extLst>
            </p:cNvPr>
            <p:cNvSpPr>
              <a:spLocks/>
            </p:cNvSpPr>
            <p:nvPr/>
          </p:nvSpPr>
          <p:spPr bwMode="auto">
            <a:xfrm>
              <a:off x="8041246" y="2907860"/>
              <a:ext cx="70446" cy="140892"/>
            </a:xfrm>
            <a:custGeom>
              <a:avLst/>
              <a:gdLst>
                <a:gd name="T0" fmla="*/ 30 w 30"/>
                <a:gd name="T1" fmla="*/ 32 h 60"/>
                <a:gd name="T2" fmla="*/ 30 w 30"/>
                <a:gd name="T3" fmla="*/ 32 h 60"/>
                <a:gd name="T4" fmla="*/ 26 w 30"/>
                <a:gd name="T5" fmla="*/ 44 h 60"/>
                <a:gd name="T6" fmla="*/ 22 w 30"/>
                <a:gd name="T7" fmla="*/ 52 h 60"/>
                <a:gd name="T8" fmla="*/ 18 w 30"/>
                <a:gd name="T9" fmla="*/ 58 h 60"/>
                <a:gd name="T10" fmla="*/ 12 w 30"/>
                <a:gd name="T11" fmla="*/ 60 h 60"/>
                <a:gd name="T12" fmla="*/ 12 w 30"/>
                <a:gd name="T13" fmla="*/ 60 h 60"/>
                <a:gd name="T14" fmla="*/ 6 w 30"/>
                <a:gd name="T15" fmla="*/ 58 h 60"/>
                <a:gd name="T16" fmla="*/ 2 w 30"/>
                <a:gd name="T17" fmla="*/ 50 h 60"/>
                <a:gd name="T18" fmla="*/ 0 w 30"/>
                <a:gd name="T19" fmla="*/ 40 h 60"/>
                <a:gd name="T20" fmla="*/ 0 w 30"/>
                <a:gd name="T21" fmla="*/ 28 h 60"/>
                <a:gd name="T22" fmla="*/ 0 w 30"/>
                <a:gd name="T23" fmla="*/ 28 h 60"/>
                <a:gd name="T24" fmla="*/ 2 w 30"/>
                <a:gd name="T25" fmla="*/ 16 h 60"/>
                <a:gd name="T26" fmla="*/ 6 w 30"/>
                <a:gd name="T27" fmla="*/ 8 h 60"/>
                <a:gd name="T28" fmla="*/ 12 w 30"/>
                <a:gd name="T29" fmla="*/ 2 h 60"/>
                <a:gd name="T30" fmla="*/ 18 w 30"/>
                <a:gd name="T31" fmla="*/ 0 h 60"/>
                <a:gd name="T32" fmla="*/ 18 w 30"/>
                <a:gd name="T33" fmla="*/ 0 h 60"/>
                <a:gd name="T34" fmla="*/ 24 w 30"/>
                <a:gd name="T35" fmla="*/ 2 h 60"/>
                <a:gd name="T36" fmla="*/ 28 w 30"/>
                <a:gd name="T37" fmla="*/ 10 h 60"/>
                <a:gd name="T38" fmla="*/ 30 w 30"/>
                <a:gd name="T39" fmla="*/ 20 h 60"/>
                <a:gd name="T40" fmla="*/ 30 w 30"/>
                <a:gd name="T41"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0">
                  <a:moveTo>
                    <a:pt x="30" y="32"/>
                  </a:moveTo>
                  <a:lnTo>
                    <a:pt x="30" y="32"/>
                  </a:lnTo>
                  <a:lnTo>
                    <a:pt x="26" y="44"/>
                  </a:lnTo>
                  <a:lnTo>
                    <a:pt x="22" y="52"/>
                  </a:lnTo>
                  <a:lnTo>
                    <a:pt x="18" y="58"/>
                  </a:lnTo>
                  <a:lnTo>
                    <a:pt x="12" y="60"/>
                  </a:lnTo>
                  <a:lnTo>
                    <a:pt x="12" y="60"/>
                  </a:lnTo>
                  <a:lnTo>
                    <a:pt x="6" y="58"/>
                  </a:lnTo>
                  <a:lnTo>
                    <a:pt x="2" y="50"/>
                  </a:lnTo>
                  <a:lnTo>
                    <a:pt x="0" y="40"/>
                  </a:lnTo>
                  <a:lnTo>
                    <a:pt x="0" y="28"/>
                  </a:lnTo>
                  <a:lnTo>
                    <a:pt x="0" y="28"/>
                  </a:lnTo>
                  <a:lnTo>
                    <a:pt x="2" y="16"/>
                  </a:lnTo>
                  <a:lnTo>
                    <a:pt x="6" y="8"/>
                  </a:lnTo>
                  <a:lnTo>
                    <a:pt x="12" y="2"/>
                  </a:lnTo>
                  <a:lnTo>
                    <a:pt x="18" y="0"/>
                  </a:lnTo>
                  <a:lnTo>
                    <a:pt x="18" y="0"/>
                  </a:lnTo>
                  <a:lnTo>
                    <a:pt x="24" y="2"/>
                  </a:lnTo>
                  <a:lnTo>
                    <a:pt x="28" y="10"/>
                  </a:lnTo>
                  <a:lnTo>
                    <a:pt x="30" y="20"/>
                  </a:lnTo>
                  <a:lnTo>
                    <a:pt x="30" y="32"/>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1" name="Freeform 38">
              <a:extLst>
                <a:ext uri="{FF2B5EF4-FFF2-40B4-BE49-F238E27FC236}">
                  <a16:creationId xmlns:a16="http://schemas.microsoft.com/office/drawing/2014/main" id="{B0676E01-5A6E-4BBF-97DC-DDA0B00F85A0}"/>
                </a:ext>
              </a:extLst>
            </p:cNvPr>
            <p:cNvSpPr>
              <a:spLocks/>
            </p:cNvSpPr>
            <p:nvPr/>
          </p:nvSpPr>
          <p:spPr bwMode="auto">
            <a:xfrm>
              <a:off x="8398171" y="2940735"/>
              <a:ext cx="70446" cy="140892"/>
            </a:xfrm>
            <a:custGeom>
              <a:avLst/>
              <a:gdLst>
                <a:gd name="T0" fmla="*/ 28 w 30"/>
                <a:gd name="T1" fmla="*/ 32 h 60"/>
                <a:gd name="T2" fmla="*/ 28 w 30"/>
                <a:gd name="T3" fmla="*/ 32 h 60"/>
                <a:gd name="T4" fmla="*/ 26 w 30"/>
                <a:gd name="T5" fmla="*/ 44 h 60"/>
                <a:gd name="T6" fmla="*/ 22 w 30"/>
                <a:gd name="T7" fmla="*/ 52 h 60"/>
                <a:gd name="T8" fmla="*/ 18 w 30"/>
                <a:gd name="T9" fmla="*/ 58 h 60"/>
                <a:gd name="T10" fmla="*/ 12 w 30"/>
                <a:gd name="T11" fmla="*/ 60 h 60"/>
                <a:gd name="T12" fmla="*/ 12 w 30"/>
                <a:gd name="T13" fmla="*/ 60 h 60"/>
                <a:gd name="T14" fmla="*/ 6 w 30"/>
                <a:gd name="T15" fmla="*/ 58 h 60"/>
                <a:gd name="T16" fmla="*/ 2 w 30"/>
                <a:gd name="T17" fmla="*/ 50 h 60"/>
                <a:gd name="T18" fmla="*/ 0 w 30"/>
                <a:gd name="T19" fmla="*/ 40 h 60"/>
                <a:gd name="T20" fmla="*/ 0 w 30"/>
                <a:gd name="T21" fmla="*/ 28 h 60"/>
                <a:gd name="T22" fmla="*/ 0 w 30"/>
                <a:gd name="T23" fmla="*/ 28 h 60"/>
                <a:gd name="T24" fmla="*/ 2 w 30"/>
                <a:gd name="T25" fmla="*/ 16 h 60"/>
                <a:gd name="T26" fmla="*/ 6 w 30"/>
                <a:gd name="T27" fmla="*/ 8 h 60"/>
                <a:gd name="T28" fmla="*/ 12 w 30"/>
                <a:gd name="T29" fmla="*/ 2 h 60"/>
                <a:gd name="T30" fmla="*/ 18 w 30"/>
                <a:gd name="T31" fmla="*/ 0 h 60"/>
                <a:gd name="T32" fmla="*/ 18 w 30"/>
                <a:gd name="T33" fmla="*/ 0 h 60"/>
                <a:gd name="T34" fmla="*/ 24 w 30"/>
                <a:gd name="T35" fmla="*/ 2 h 60"/>
                <a:gd name="T36" fmla="*/ 28 w 30"/>
                <a:gd name="T37" fmla="*/ 10 h 60"/>
                <a:gd name="T38" fmla="*/ 30 w 30"/>
                <a:gd name="T39" fmla="*/ 20 h 60"/>
                <a:gd name="T40" fmla="*/ 28 w 30"/>
                <a:gd name="T41"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0">
                  <a:moveTo>
                    <a:pt x="28" y="32"/>
                  </a:moveTo>
                  <a:lnTo>
                    <a:pt x="28" y="32"/>
                  </a:lnTo>
                  <a:lnTo>
                    <a:pt x="26" y="44"/>
                  </a:lnTo>
                  <a:lnTo>
                    <a:pt x="22" y="52"/>
                  </a:lnTo>
                  <a:lnTo>
                    <a:pt x="18" y="58"/>
                  </a:lnTo>
                  <a:lnTo>
                    <a:pt x="12" y="60"/>
                  </a:lnTo>
                  <a:lnTo>
                    <a:pt x="12" y="60"/>
                  </a:lnTo>
                  <a:lnTo>
                    <a:pt x="6" y="58"/>
                  </a:lnTo>
                  <a:lnTo>
                    <a:pt x="2" y="50"/>
                  </a:lnTo>
                  <a:lnTo>
                    <a:pt x="0" y="40"/>
                  </a:lnTo>
                  <a:lnTo>
                    <a:pt x="0" y="28"/>
                  </a:lnTo>
                  <a:lnTo>
                    <a:pt x="0" y="28"/>
                  </a:lnTo>
                  <a:lnTo>
                    <a:pt x="2" y="16"/>
                  </a:lnTo>
                  <a:lnTo>
                    <a:pt x="6" y="8"/>
                  </a:lnTo>
                  <a:lnTo>
                    <a:pt x="12" y="2"/>
                  </a:lnTo>
                  <a:lnTo>
                    <a:pt x="18" y="0"/>
                  </a:lnTo>
                  <a:lnTo>
                    <a:pt x="18" y="0"/>
                  </a:lnTo>
                  <a:lnTo>
                    <a:pt x="24" y="2"/>
                  </a:lnTo>
                  <a:lnTo>
                    <a:pt x="28" y="10"/>
                  </a:lnTo>
                  <a:lnTo>
                    <a:pt x="30" y="20"/>
                  </a:lnTo>
                  <a:lnTo>
                    <a:pt x="28" y="32"/>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2" name="Freeform 124">
              <a:extLst>
                <a:ext uri="{FF2B5EF4-FFF2-40B4-BE49-F238E27FC236}">
                  <a16:creationId xmlns:a16="http://schemas.microsoft.com/office/drawing/2014/main" id="{C6E41F18-C6B3-4921-B803-BF5C3A6D1AEC}"/>
                </a:ext>
              </a:extLst>
            </p:cNvPr>
            <p:cNvSpPr>
              <a:spLocks/>
            </p:cNvSpPr>
            <p:nvPr/>
          </p:nvSpPr>
          <p:spPr bwMode="auto">
            <a:xfrm>
              <a:off x="8108201" y="3574139"/>
              <a:ext cx="247241" cy="292511"/>
            </a:xfrm>
            <a:custGeom>
              <a:avLst/>
              <a:gdLst>
                <a:gd name="T0" fmla="*/ 130 w 142"/>
                <a:gd name="T1" fmla="*/ 98 h 168"/>
                <a:gd name="T2" fmla="*/ 16 w 142"/>
                <a:gd name="T3" fmla="*/ 0 h 168"/>
                <a:gd name="T4" fmla="*/ 0 w 142"/>
                <a:gd name="T5" fmla="*/ 64 h 168"/>
                <a:gd name="T6" fmla="*/ 142 w 142"/>
                <a:gd name="T7" fmla="*/ 168 h 168"/>
                <a:gd name="T8" fmla="*/ 130 w 142"/>
                <a:gd name="T9" fmla="*/ 98 h 168"/>
              </a:gdLst>
              <a:ahLst/>
              <a:cxnLst>
                <a:cxn ang="0">
                  <a:pos x="T0" y="T1"/>
                </a:cxn>
                <a:cxn ang="0">
                  <a:pos x="T2" y="T3"/>
                </a:cxn>
                <a:cxn ang="0">
                  <a:pos x="T4" y="T5"/>
                </a:cxn>
                <a:cxn ang="0">
                  <a:pos x="T6" y="T7"/>
                </a:cxn>
                <a:cxn ang="0">
                  <a:pos x="T8" y="T9"/>
                </a:cxn>
              </a:cxnLst>
              <a:rect l="0" t="0" r="r" b="b"/>
              <a:pathLst>
                <a:path w="142" h="168">
                  <a:moveTo>
                    <a:pt x="130" y="98"/>
                  </a:moveTo>
                  <a:lnTo>
                    <a:pt x="16" y="0"/>
                  </a:lnTo>
                  <a:lnTo>
                    <a:pt x="0" y="64"/>
                  </a:lnTo>
                  <a:lnTo>
                    <a:pt x="142" y="168"/>
                  </a:lnTo>
                  <a:lnTo>
                    <a:pt x="130" y="98"/>
                  </a:lnTo>
                  <a:close/>
                </a:path>
              </a:pathLst>
            </a:custGeom>
            <a:solidFill>
              <a:srgbClr val="51A1D2"/>
            </a:solidFill>
            <a:ln>
              <a:noFill/>
            </a:ln>
          </p:spPr>
          <p:txBody>
            <a:bodyPr vert="horz" wrap="square" lIns="91440" tIns="45720" rIns="91440" bIns="45720" numCol="1" anchor="t" anchorCtr="0" compatLnSpc="1">
              <a:prstTxWarp prst="textNoShape">
                <a:avLst/>
              </a:prstTxWarp>
            </a:bodyPr>
            <a:lstStyle/>
            <a:p>
              <a:endParaRPr lang="en-AU"/>
            </a:p>
          </p:txBody>
        </p:sp>
        <p:sp>
          <p:nvSpPr>
            <p:cNvPr id="103" name="Freeform 106">
              <a:extLst>
                <a:ext uri="{FF2B5EF4-FFF2-40B4-BE49-F238E27FC236}">
                  <a16:creationId xmlns:a16="http://schemas.microsoft.com/office/drawing/2014/main" id="{BA0475BD-6395-48DD-B1A0-B0D6B8112815}"/>
                </a:ext>
              </a:extLst>
            </p:cNvPr>
            <p:cNvSpPr>
              <a:spLocks/>
            </p:cNvSpPr>
            <p:nvPr/>
          </p:nvSpPr>
          <p:spPr bwMode="auto">
            <a:xfrm>
              <a:off x="8078603" y="3675277"/>
              <a:ext cx="219383" cy="59199"/>
            </a:xfrm>
            <a:custGeom>
              <a:avLst/>
              <a:gdLst>
                <a:gd name="T0" fmla="*/ 126 w 126"/>
                <a:gd name="T1" fmla="*/ 20 h 34"/>
                <a:gd name="T2" fmla="*/ 126 w 126"/>
                <a:gd name="T3" fmla="*/ 20 h 34"/>
                <a:gd name="T4" fmla="*/ 126 w 126"/>
                <a:gd name="T5" fmla="*/ 26 h 34"/>
                <a:gd name="T6" fmla="*/ 122 w 126"/>
                <a:gd name="T7" fmla="*/ 30 h 34"/>
                <a:gd name="T8" fmla="*/ 118 w 126"/>
                <a:gd name="T9" fmla="*/ 34 h 34"/>
                <a:gd name="T10" fmla="*/ 112 w 126"/>
                <a:gd name="T11" fmla="*/ 34 h 34"/>
                <a:gd name="T12" fmla="*/ 12 w 126"/>
                <a:gd name="T13" fmla="*/ 30 h 34"/>
                <a:gd name="T14" fmla="*/ 12 w 126"/>
                <a:gd name="T15" fmla="*/ 30 h 34"/>
                <a:gd name="T16" fmla="*/ 8 w 126"/>
                <a:gd name="T17" fmla="*/ 28 h 34"/>
                <a:gd name="T18" fmla="*/ 4 w 126"/>
                <a:gd name="T19" fmla="*/ 24 h 34"/>
                <a:gd name="T20" fmla="*/ 0 w 126"/>
                <a:gd name="T21" fmla="*/ 20 h 34"/>
                <a:gd name="T22" fmla="*/ 0 w 126"/>
                <a:gd name="T23" fmla="*/ 14 h 34"/>
                <a:gd name="T24" fmla="*/ 0 w 126"/>
                <a:gd name="T25" fmla="*/ 14 h 34"/>
                <a:gd name="T26" fmla="*/ 2 w 126"/>
                <a:gd name="T27" fmla="*/ 8 h 34"/>
                <a:gd name="T28" fmla="*/ 4 w 126"/>
                <a:gd name="T29" fmla="*/ 4 h 34"/>
                <a:gd name="T30" fmla="*/ 8 w 126"/>
                <a:gd name="T31" fmla="*/ 0 h 34"/>
                <a:gd name="T32" fmla="*/ 14 w 126"/>
                <a:gd name="T33" fmla="*/ 0 h 34"/>
                <a:gd name="T34" fmla="*/ 114 w 126"/>
                <a:gd name="T35" fmla="*/ 4 h 34"/>
                <a:gd name="T36" fmla="*/ 114 w 126"/>
                <a:gd name="T37" fmla="*/ 4 h 34"/>
                <a:gd name="T38" fmla="*/ 120 w 126"/>
                <a:gd name="T39" fmla="*/ 6 h 34"/>
                <a:gd name="T40" fmla="*/ 124 w 126"/>
                <a:gd name="T41" fmla="*/ 10 h 34"/>
                <a:gd name="T42" fmla="*/ 126 w 126"/>
                <a:gd name="T43" fmla="*/ 14 h 34"/>
                <a:gd name="T44" fmla="*/ 126 w 126"/>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34">
                  <a:moveTo>
                    <a:pt x="126" y="20"/>
                  </a:moveTo>
                  <a:lnTo>
                    <a:pt x="126" y="20"/>
                  </a:lnTo>
                  <a:lnTo>
                    <a:pt x="126" y="26"/>
                  </a:lnTo>
                  <a:lnTo>
                    <a:pt x="122" y="30"/>
                  </a:lnTo>
                  <a:lnTo>
                    <a:pt x="118" y="34"/>
                  </a:lnTo>
                  <a:lnTo>
                    <a:pt x="112" y="34"/>
                  </a:lnTo>
                  <a:lnTo>
                    <a:pt x="12" y="30"/>
                  </a:lnTo>
                  <a:lnTo>
                    <a:pt x="12" y="30"/>
                  </a:lnTo>
                  <a:lnTo>
                    <a:pt x="8" y="28"/>
                  </a:lnTo>
                  <a:lnTo>
                    <a:pt x="4" y="24"/>
                  </a:lnTo>
                  <a:lnTo>
                    <a:pt x="0" y="20"/>
                  </a:lnTo>
                  <a:lnTo>
                    <a:pt x="0" y="14"/>
                  </a:lnTo>
                  <a:lnTo>
                    <a:pt x="0" y="14"/>
                  </a:lnTo>
                  <a:lnTo>
                    <a:pt x="2" y="8"/>
                  </a:lnTo>
                  <a:lnTo>
                    <a:pt x="4" y="4"/>
                  </a:lnTo>
                  <a:lnTo>
                    <a:pt x="8" y="0"/>
                  </a:lnTo>
                  <a:lnTo>
                    <a:pt x="14" y="0"/>
                  </a:lnTo>
                  <a:lnTo>
                    <a:pt x="114" y="4"/>
                  </a:lnTo>
                  <a:lnTo>
                    <a:pt x="114" y="4"/>
                  </a:lnTo>
                  <a:lnTo>
                    <a:pt x="120" y="6"/>
                  </a:lnTo>
                  <a:lnTo>
                    <a:pt x="124" y="10"/>
                  </a:lnTo>
                  <a:lnTo>
                    <a:pt x="126" y="14"/>
                  </a:lnTo>
                  <a:lnTo>
                    <a:pt x="126" y="20"/>
                  </a:lnTo>
                  <a:close/>
                </a:path>
              </a:pathLst>
            </a:custGeom>
            <a:solidFill>
              <a:srgbClr val="FAA8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5" name="Freeform 108">
              <a:extLst>
                <a:ext uri="{FF2B5EF4-FFF2-40B4-BE49-F238E27FC236}">
                  <a16:creationId xmlns:a16="http://schemas.microsoft.com/office/drawing/2014/main" id="{371F6110-88B5-46A7-9BD0-0FAEA4C71081}"/>
                </a:ext>
              </a:extLst>
            </p:cNvPr>
            <p:cNvSpPr>
              <a:spLocks/>
            </p:cNvSpPr>
            <p:nvPr/>
          </p:nvSpPr>
          <p:spPr bwMode="auto">
            <a:xfrm>
              <a:off x="8109943" y="3685724"/>
              <a:ext cx="66163" cy="34823"/>
            </a:xfrm>
            <a:custGeom>
              <a:avLst/>
              <a:gdLst>
                <a:gd name="T0" fmla="*/ 38 w 38"/>
                <a:gd name="T1" fmla="*/ 12 h 20"/>
                <a:gd name="T2" fmla="*/ 38 w 38"/>
                <a:gd name="T3" fmla="*/ 12 h 20"/>
                <a:gd name="T4" fmla="*/ 36 w 38"/>
                <a:gd name="T5" fmla="*/ 18 h 20"/>
                <a:gd name="T6" fmla="*/ 34 w 38"/>
                <a:gd name="T7" fmla="*/ 20 h 20"/>
                <a:gd name="T8" fmla="*/ 2 w 38"/>
                <a:gd name="T9" fmla="*/ 18 h 20"/>
                <a:gd name="T10" fmla="*/ 2 w 38"/>
                <a:gd name="T11" fmla="*/ 18 h 20"/>
                <a:gd name="T12" fmla="*/ 0 w 38"/>
                <a:gd name="T13" fmla="*/ 16 h 20"/>
                <a:gd name="T14" fmla="*/ 0 w 38"/>
                <a:gd name="T15" fmla="*/ 10 h 20"/>
                <a:gd name="T16" fmla="*/ 0 w 38"/>
                <a:gd name="T17" fmla="*/ 10 h 20"/>
                <a:gd name="T18" fmla="*/ 0 w 38"/>
                <a:gd name="T19" fmla="*/ 2 h 20"/>
                <a:gd name="T20" fmla="*/ 4 w 38"/>
                <a:gd name="T21" fmla="*/ 0 h 20"/>
                <a:gd name="T22" fmla="*/ 34 w 38"/>
                <a:gd name="T23" fmla="*/ 2 h 20"/>
                <a:gd name="T24" fmla="*/ 34 w 38"/>
                <a:gd name="T25" fmla="*/ 2 h 20"/>
                <a:gd name="T26" fmla="*/ 38 w 38"/>
                <a:gd name="T27" fmla="*/ 4 h 20"/>
                <a:gd name="T28" fmla="*/ 38 w 38"/>
                <a:gd name="T29"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20">
                  <a:moveTo>
                    <a:pt x="38" y="12"/>
                  </a:moveTo>
                  <a:lnTo>
                    <a:pt x="38" y="12"/>
                  </a:lnTo>
                  <a:lnTo>
                    <a:pt x="36" y="18"/>
                  </a:lnTo>
                  <a:lnTo>
                    <a:pt x="34" y="20"/>
                  </a:lnTo>
                  <a:lnTo>
                    <a:pt x="2" y="18"/>
                  </a:lnTo>
                  <a:lnTo>
                    <a:pt x="2" y="18"/>
                  </a:lnTo>
                  <a:lnTo>
                    <a:pt x="0" y="16"/>
                  </a:lnTo>
                  <a:lnTo>
                    <a:pt x="0" y="10"/>
                  </a:lnTo>
                  <a:lnTo>
                    <a:pt x="0" y="10"/>
                  </a:lnTo>
                  <a:lnTo>
                    <a:pt x="0" y="2"/>
                  </a:lnTo>
                  <a:lnTo>
                    <a:pt x="4" y="0"/>
                  </a:lnTo>
                  <a:lnTo>
                    <a:pt x="34" y="2"/>
                  </a:lnTo>
                  <a:lnTo>
                    <a:pt x="34" y="2"/>
                  </a:lnTo>
                  <a:lnTo>
                    <a:pt x="38" y="4"/>
                  </a:lnTo>
                  <a:lnTo>
                    <a:pt x="38"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nvGrpSpPr>
            <p:cNvPr id="106" name="Group 93">
              <a:extLst>
                <a:ext uri="{FF2B5EF4-FFF2-40B4-BE49-F238E27FC236}">
                  <a16:creationId xmlns:a16="http://schemas.microsoft.com/office/drawing/2014/main" id="{33AB788D-3E17-4DC0-8AFA-A2447D2DB22E}"/>
                </a:ext>
              </a:extLst>
            </p:cNvPr>
            <p:cNvGrpSpPr/>
            <p:nvPr/>
          </p:nvGrpSpPr>
          <p:grpSpPr>
            <a:xfrm flipH="1">
              <a:off x="8485198" y="2799316"/>
              <a:ext cx="1085097" cy="1652875"/>
              <a:chOff x="9536247" y="1025439"/>
              <a:chExt cx="1133127" cy="1726037"/>
            </a:xfrm>
          </p:grpSpPr>
          <p:sp>
            <p:nvSpPr>
              <p:cNvPr id="107" name="Oval 94">
                <a:extLst>
                  <a:ext uri="{FF2B5EF4-FFF2-40B4-BE49-F238E27FC236}">
                    <a16:creationId xmlns:a16="http://schemas.microsoft.com/office/drawing/2014/main" id="{2E007F84-9DF5-4EFA-84E4-4D3A2CAC9ED5}"/>
                  </a:ext>
                </a:extLst>
              </p:cNvPr>
              <p:cNvSpPr/>
              <p:nvPr/>
            </p:nvSpPr>
            <p:spPr>
              <a:xfrm>
                <a:off x="9536247" y="1618349"/>
                <a:ext cx="1133127" cy="1133127"/>
              </a:xfrm>
              <a:prstGeom prst="ellipse">
                <a:avLst/>
              </a:prstGeom>
              <a:solidFill>
                <a:srgbClr val="E93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08" name="Group 95">
                <a:extLst>
                  <a:ext uri="{FF2B5EF4-FFF2-40B4-BE49-F238E27FC236}">
                    <a16:creationId xmlns:a16="http://schemas.microsoft.com/office/drawing/2014/main" id="{1277403B-5F23-43DA-828E-0840F5EEBE08}"/>
                  </a:ext>
                </a:extLst>
              </p:cNvPr>
              <p:cNvGrpSpPr/>
              <p:nvPr/>
            </p:nvGrpSpPr>
            <p:grpSpPr>
              <a:xfrm rot="21023609" flipH="1">
                <a:off x="9547689" y="1025439"/>
                <a:ext cx="988535" cy="1704371"/>
                <a:chOff x="3067050" y="2759075"/>
                <a:chExt cx="736600" cy="1270000"/>
              </a:xfrm>
            </p:grpSpPr>
            <p:sp>
              <p:nvSpPr>
                <p:cNvPr id="109" name="Freeform 96">
                  <a:extLst>
                    <a:ext uri="{FF2B5EF4-FFF2-40B4-BE49-F238E27FC236}">
                      <a16:creationId xmlns:a16="http://schemas.microsoft.com/office/drawing/2014/main" id="{BE0480C9-6E49-47A1-A152-AB9A3DF3210A}"/>
                    </a:ext>
                  </a:extLst>
                </p:cNvPr>
                <p:cNvSpPr>
                  <a:spLocks/>
                </p:cNvSpPr>
                <p:nvPr/>
              </p:nvSpPr>
              <p:spPr bwMode="auto">
                <a:xfrm>
                  <a:off x="3067050" y="2759075"/>
                  <a:ext cx="574675" cy="1260475"/>
                </a:xfrm>
                <a:custGeom>
                  <a:avLst/>
                  <a:gdLst>
                    <a:gd name="T0" fmla="*/ 282 w 362"/>
                    <a:gd name="T1" fmla="*/ 0 h 794"/>
                    <a:gd name="T2" fmla="*/ 258 w 362"/>
                    <a:gd name="T3" fmla="*/ 0 h 794"/>
                    <a:gd name="T4" fmla="*/ 240 w 362"/>
                    <a:gd name="T5" fmla="*/ 10 h 794"/>
                    <a:gd name="T6" fmla="*/ 222 w 362"/>
                    <a:gd name="T7" fmla="*/ 24 h 794"/>
                    <a:gd name="T8" fmla="*/ 196 w 362"/>
                    <a:gd name="T9" fmla="*/ 66 h 794"/>
                    <a:gd name="T10" fmla="*/ 174 w 362"/>
                    <a:gd name="T11" fmla="*/ 132 h 794"/>
                    <a:gd name="T12" fmla="*/ 170 w 362"/>
                    <a:gd name="T13" fmla="*/ 140 h 794"/>
                    <a:gd name="T14" fmla="*/ 156 w 362"/>
                    <a:gd name="T15" fmla="*/ 166 h 794"/>
                    <a:gd name="T16" fmla="*/ 126 w 362"/>
                    <a:gd name="T17" fmla="*/ 196 h 794"/>
                    <a:gd name="T18" fmla="*/ 92 w 362"/>
                    <a:gd name="T19" fmla="*/ 232 h 794"/>
                    <a:gd name="T20" fmla="*/ 72 w 362"/>
                    <a:gd name="T21" fmla="*/ 268 h 794"/>
                    <a:gd name="T22" fmla="*/ 66 w 362"/>
                    <a:gd name="T23" fmla="*/ 284 h 794"/>
                    <a:gd name="T24" fmla="*/ 28 w 362"/>
                    <a:gd name="T25" fmla="*/ 386 h 794"/>
                    <a:gd name="T26" fmla="*/ 8 w 362"/>
                    <a:gd name="T27" fmla="*/ 458 h 794"/>
                    <a:gd name="T28" fmla="*/ 0 w 362"/>
                    <a:gd name="T29" fmla="*/ 510 h 794"/>
                    <a:gd name="T30" fmla="*/ 2 w 362"/>
                    <a:gd name="T31" fmla="*/ 540 h 794"/>
                    <a:gd name="T32" fmla="*/ 4 w 362"/>
                    <a:gd name="T33" fmla="*/ 554 h 794"/>
                    <a:gd name="T34" fmla="*/ 8 w 362"/>
                    <a:gd name="T35" fmla="*/ 582 h 794"/>
                    <a:gd name="T36" fmla="*/ 14 w 362"/>
                    <a:gd name="T37" fmla="*/ 646 h 794"/>
                    <a:gd name="T38" fmla="*/ 20 w 362"/>
                    <a:gd name="T39" fmla="*/ 680 h 794"/>
                    <a:gd name="T40" fmla="*/ 36 w 362"/>
                    <a:gd name="T41" fmla="*/ 712 h 794"/>
                    <a:gd name="T42" fmla="*/ 60 w 362"/>
                    <a:gd name="T43" fmla="*/ 740 h 794"/>
                    <a:gd name="T44" fmla="*/ 102 w 362"/>
                    <a:gd name="T45" fmla="*/ 766 h 794"/>
                    <a:gd name="T46" fmla="*/ 160 w 362"/>
                    <a:gd name="T47" fmla="*/ 788 h 794"/>
                    <a:gd name="T48" fmla="*/ 176 w 362"/>
                    <a:gd name="T49" fmla="*/ 792 h 794"/>
                    <a:gd name="T50" fmla="*/ 206 w 362"/>
                    <a:gd name="T51" fmla="*/ 794 h 794"/>
                    <a:gd name="T52" fmla="*/ 234 w 362"/>
                    <a:gd name="T53" fmla="*/ 792 h 794"/>
                    <a:gd name="T54" fmla="*/ 256 w 362"/>
                    <a:gd name="T55" fmla="*/ 782 h 794"/>
                    <a:gd name="T56" fmla="*/ 276 w 362"/>
                    <a:gd name="T57" fmla="*/ 770 h 794"/>
                    <a:gd name="T58" fmla="*/ 302 w 362"/>
                    <a:gd name="T59" fmla="*/ 742 h 794"/>
                    <a:gd name="T60" fmla="*/ 326 w 362"/>
                    <a:gd name="T61" fmla="*/ 698 h 794"/>
                    <a:gd name="T62" fmla="*/ 342 w 362"/>
                    <a:gd name="T63" fmla="*/ 646 h 794"/>
                    <a:gd name="T64" fmla="*/ 352 w 362"/>
                    <a:gd name="T65" fmla="*/ 592 h 794"/>
                    <a:gd name="T66" fmla="*/ 362 w 362"/>
                    <a:gd name="T67" fmla="*/ 504 h 794"/>
                    <a:gd name="T68" fmla="*/ 362 w 362"/>
                    <a:gd name="T69" fmla="*/ 486 h 794"/>
                    <a:gd name="T70" fmla="*/ 360 w 362"/>
                    <a:gd name="T71" fmla="*/ 454 h 794"/>
                    <a:gd name="T72" fmla="*/ 350 w 362"/>
                    <a:gd name="T73" fmla="*/ 410 h 794"/>
                    <a:gd name="T74" fmla="*/ 320 w 362"/>
                    <a:gd name="T75" fmla="*/ 360 h 794"/>
                    <a:gd name="T76" fmla="*/ 280 w 362"/>
                    <a:gd name="T77" fmla="*/ 324 h 794"/>
                    <a:gd name="T78" fmla="*/ 258 w 362"/>
                    <a:gd name="T79" fmla="*/ 312 h 794"/>
                    <a:gd name="T80" fmla="*/ 246 w 362"/>
                    <a:gd name="T81" fmla="*/ 306 h 794"/>
                    <a:gd name="T82" fmla="*/ 230 w 362"/>
                    <a:gd name="T83" fmla="*/ 294 h 794"/>
                    <a:gd name="T84" fmla="*/ 222 w 362"/>
                    <a:gd name="T85" fmla="*/ 280 h 794"/>
                    <a:gd name="T86" fmla="*/ 222 w 362"/>
                    <a:gd name="T87" fmla="*/ 264 h 794"/>
                    <a:gd name="T88" fmla="*/ 228 w 362"/>
                    <a:gd name="T89" fmla="*/ 240 h 794"/>
                    <a:gd name="T90" fmla="*/ 254 w 362"/>
                    <a:gd name="T91" fmla="*/ 210 h 794"/>
                    <a:gd name="T92" fmla="*/ 270 w 362"/>
                    <a:gd name="T93" fmla="*/ 198 h 794"/>
                    <a:gd name="T94" fmla="*/ 288 w 362"/>
                    <a:gd name="T95" fmla="*/ 182 h 794"/>
                    <a:gd name="T96" fmla="*/ 304 w 362"/>
                    <a:gd name="T97" fmla="*/ 158 h 794"/>
                    <a:gd name="T98" fmla="*/ 320 w 362"/>
                    <a:gd name="T99" fmla="*/ 130 h 794"/>
                    <a:gd name="T100" fmla="*/ 330 w 362"/>
                    <a:gd name="T101" fmla="*/ 100 h 794"/>
                    <a:gd name="T102" fmla="*/ 334 w 362"/>
                    <a:gd name="T103" fmla="*/ 68 h 794"/>
                    <a:gd name="T104" fmla="*/ 328 w 362"/>
                    <a:gd name="T105" fmla="*/ 40 h 794"/>
                    <a:gd name="T106" fmla="*/ 312 w 362"/>
                    <a:gd name="T107" fmla="*/ 16 h 794"/>
                    <a:gd name="T108" fmla="*/ 282 w 362"/>
                    <a:gd name="T109"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2" h="794">
                      <a:moveTo>
                        <a:pt x="282" y="0"/>
                      </a:moveTo>
                      <a:lnTo>
                        <a:pt x="282" y="0"/>
                      </a:lnTo>
                      <a:lnTo>
                        <a:pt x="270" y="0"/>
                      </a:lnTo>
                      <a:lnTo>
                        <a:pt x="258" y="0"/>
                      </a:lnTo>
                      <a:lnTo>
                        <a:pt x="248" y="4"/>
                      </a:lnTo>
                      <a:lnTo>
                        <a:pt x="240" y="10"/>
                      </a:lnTo>
                      <a:lnTo>
                        <a:pt x="230" y="16"/>
                      </a:lnTo>
                      <a:lnTo>
                        <a:pt x="222" y="24"/>
                      </a:lnTo>
                      <a:lnTo>
                        <a:pt x="208" y="44"/>
                      </a:lnTo>
                      <a:lnTo>
                        <a:pt x="196" y="66"/>
                      </a:lnTo>
                      <a:lnTo>
                        <a:pt x="188" y="88"/>
                      </a:lnTo>
                      <a:lnTo>
                        <a:pt x="174" y="132"/>
                      </a:lnTo>
                      <a:lnTo>
                        <a:pt x="174" y="132"/>
                      </a:lnTo>
                      <a:lnTo>
                        <a:pt x="170" y="140"/>
                      </a:lnTo>
                      <a:lnTo>
                        <a:pt x="166" y="150"/>
                      </a:lnTo>
                      <a:lnTo>
                        <a:pt x="156" y="166"/>
                      </a:lnTo>
                      <a:lnTo>
                        <a:pt x="142" y="180"/>
                      </a:lnTo>
                      <a:lnTo>
                        <a:pt x="126" y="196"/>
                      </a:lnTo>
                      <a:lnTo>
                        <a:pt x="108" y="214"/>
                      </a:lnTo>
                      <a:lnTo>
                        <a:pt x="92" y="232"/>
                      </a:lnTo>
                      <a:lnTo>
                        <a:pt x="78" y="256"/>
                      </a:lnTo>
                      <a:lnTo>
                        <a:pt x="72" y="268"/>
                      </a:lnTo>
                      <a:lnTo>
                        <a:pt x="66" y="284"/>
                      </a:lnTo>
                      <a:lnTo>
                        <a:pt x="66" y="284"/>
                      </a:lnTo>
                      <a:lnTo>
                        <a:pt x="42" y="350"/>
                      </a:lnTo>
                      <a:lnTo>
                        <a:pt x="28" y="386"/>
                      </a:lnTo>
                      <a:lnTo>
                        <a:pt x="16" y="422"/>
                      </a:lnTo>
                      <a:lnTo>
                        <a:pt x="8" y="458"/>
                      </a:lnTo>
                      <a:lnTo>
                        <a:pt x="2" y="492"/>
                      </a:lnTo>
                      <a:lnTo>
                        <a:pt x="0" y="510"/>
                      </a:lnTo>
                      <a:lnTo>
                        <a:pt x="0" y="526"/>
                      </a:lnTo>
                      <a:lnTo>
                        <a:pt x="2" y="540"/>
                      </a:lnTo>
                      <a:lnTo>
                        <a:pt x="4" y="554"/>
                      </a:lnTo>
                      <a:lnTo>
                        <a:pt x="4" y="554"/>
                      </a:lnTo>
                      <a:lnTo>
                        <a:pt x="8" y="568"/>
                      </a:lnTo>
                      <a:lnTo>
                        <a:pt x="8" y="582"/>
                      </a:lnTo>
                      <a:lnTo>
                        <a:pt x="10" y="614"/>
                      </a:lnTo>
                      <a:lnTo>
                        <a:pt x="14" y="646"/>
                      </a:lnTo>
                      <a:lnTo>
                        <a:pt x="16" y="664"/>
                      </a:lnTo>
                      <a:lnTo>
                        <a:pt x="20" y="680"/>
                      </a:lnTo>
                      <a:lnTo>
                        <a:pt x="26" y="696"/>
                      </a:lnTo>
                      <a:lnTo>
                        <a:pt x="36" y="712"/>
                      </a:lnTo>
                      <a:lnTo>
                        <a:pt x="46" y="726"/>
                      </a:lnTo>
                      <a:lnTo>
                        <a:pt x="60" y="740"/>
                      </a:lnTo>
                      <a:lnTo>
                        <a:pt x="78" y="754"/>
                      </a:lnTo>
                      <a:lnTo>
                        <a:pt x="102" y="766"/>
                      </a:lnTo>
                      <a:lnTo>
                        <a:pt x="128" y="778"/>
                      </a:lnTo>
                      <a:lnTo>
                        <a:pt x="160" y="788"/>
                      </a:lnTo>
                      <a:lnTo>
                        <a:pt x="160" y="788"/>
                      </a:lnTo>
                      <a:lnTo>
                        <a:pt x="176" y="792"/>
                      </a:lnTo>
                      <a:lnTo>
                        <a:pt x="192" y="794"/>
                      </a:lnTo>
                      <a:lnTo>
                        <a:pt x="206" y="794"/>
                      </a:lnTo>
                      <a:lnTo>
                        <a:pt x="220" y="794"/>
                      </a:lnTo>
                      <a:lnTo>
                        <a:pt x="234" y="792"/>
                      </a:lnTo>
                      <a:lnTo>
                        <a:pt x="246" y="788"/>
                      </a:lnTo>
                      <a:lnTo>
                        <a:pt x="256" y="782"/>
                      </a:lnTo>
                      <a:lnTo>
                        <a:pt x="266" y="776"/>
                      </a:lnTo>
                      <a:lnTo>
                        <a:pt x="276" y="770"/>
                      </a:lnTo>
                      <a:lnTo>
                        <a:pt x="286" y="762"/>
                      </a:lnTo>
                      <a:lnTo>
                        <a:pt x="302" y="742"/>
                      </a:lnTo>
                      <a:lnTo>
                        <a:pt x="314" y="722"/>
                      </a:lnTo>
                      <a:lnTo>
                        <a:pt x="326" y="698"/>
                      </a:lnTo>
                      <a:lnTo>
                        <a:pt x="334" y="672"/>
                      </a:lnTo>
                      <a:lnTo>
                        <a:pt x="342" y="646"/>
                      </a:lnTo>
                      <a:lnTo>
                        <a:pt x="348" y="618"/>
                      </a:lnTo>
                      <a:lnTo>
                        <a:pt x="352" y="592"/>
                      </a:lnTo>
                      <a:lnTo>
                        <a:pt x="358" y="542"/>
                      </a:lnTo>
                      <a:lnTo>
                        <a:pt x="362" y="504"/>
                      </a:lnTo>
                      <a:lnTo>
                        <a:pt x="362" y="504"/>
                      </a:lnTo>
                      <a:lnTo>
                        <a:pt x="362" y="486"/>
                      </a:lnTo>
                      <a:lnTo>
                        <a:pt x="362" y="470"/>
                      </a:lnTo>
                      <a:lnTo>
                        <a:pt x="360" y="454"/>
                      </a:lnTo>
                      <a:lnTo>
                        <a:pt x="358" y="440"/>
                      </a:lnTo>
                      <a:lnTo>
                        <a:pt x="350" y="410"/>
                      </a:lnTo>
                      <a:lnTo>
                        <a:pt x="336" y="384"/>
                      </a:lnTo>
                      <a:lnTo>
                        <a:pt x="320" y="360"/>
                      </a:lnTo>
                      <a:lnTo>
                        <a:pt x="302" y="340"/>
                      </a:lnTo>
                      <a:lnTo>
                        <a:pt x="280" y="324"/>
                      </a:lnTo>
                      <a:lnTo>
                        <a:pt x="268" y="318"/>
                      </a:lnTo>
                      <a:lnTo>
                        <a:pt x="258" y="312"/>
                      </a:lnTo>
                      <a:lnTo>
                        <a:pt x="258" y="312"/>
                      </a:lnTo>
                      <a:lnTo>
                        <a:pt x="246" y="306"/>
                      </a:lnTo>
                      <a:lnTo>
                        <a:pt x="238" y="300"/>
                      </a:lnTo>
                      <a:lnTo>
                        <a:pt x="230" y="294"/>
                      </a:lnTo>
                      <a:lnTo>
                        <a:pt x="226" y="288"/>
                      </a:lnTo>
                      <a:lnTo>
                        <a:pt x="222" y="280"/>
                      </a:lnTo>
                      <a:lnTo>
                        <a:pt x="222" y="272"/>
                      </a:lnTo>
                      <a:lnTo>
                        <a:pt x="222" y="264"/>
                      </a:lnTo>
                      <a:lnTo>
                        <a:pt x="222" y="256"/>
                      </a:lnTo>
                      <a:lnTo>
                        <a:pt x="228" y="240"/>
                      </a:lnTo>
                      <a:lnTo>
                        <a:pt x="240" y="224"/>
                      </a:lnTo>
                      <a:lnTo>
                        <a:pt x="254" y="210"/>
                      </a:lnTo>
                      <a:lnTo>
                        <a:pt x="270" y="198"/>
                      </a:lnTo>
                      <a:lnTo>
                        <a:pt x="270" y="198"/>
                      </a:lnTo>
                      <a:lnTo>
                        <a:pt x="278" y="190"/>
                      </a:lnTo>
                      <a:lnTo>
                        <a:pt x="288" y="182"/>
                      </a:lnTo>
                      <a:lnTo>
                        <a:pt x="296" y="170"/>
                      </a:lnTo>
                      <a:lnTo>
                        <a:pt x="304" y="158"/>
                      </a:lnTo>
                      <a:lnTo>
                        <a:pt x="312" y="144"/>
                      </a:lnTo>
                      <a:lnTo>
                        <a:pt x="320" y="130"/>
                      </a:lnTo>
                      <a:lnTo>
                        <a:pt x="326" y="116"/>
                      </a:lnTo>
                      <a:lnTo>
                        <a:pt x="330" y="100"/>
                      </a:lnTo>
                      <a:lnTo>
                        <a:pt x="332" y="84"/>
                      </a:lnTo>
                      <a:lnTo>
                        <a:pt x="334" y="68"/>
                      </a:lnTo>
                      <a:lnTo>
                        <a:pt x="332" y="54"/>
                      </a:lnTo>
                      <a:lnTo>
                        <a:pt x="328" y="40"/>
                      </a:lnTo>
                      <a:lnTo>
                        <a:pt x="322" y="28"/>
                      </a:lnTo>
                      <a:lnTo>
                        <a:pt x="312" y="16"/>
                      </a:lnTo>
                      <a:lnTo>
                        <a:pt x="298" y="8"/>
                      </a:lnTo>
                      <a:lnTo>
                        <a:pt x="282" y="0"/>
                      </a:lnTo>
                      <a:lnTo>
                        <a:pt x="282" y="0"/>
                      </a:lnTo>
                      <a:close/>
                    </a:path>
                  </a:pathLst>
                </a:custGeom>
                <a:solidFill>
                  <a:srgbClr val="FAD9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0" name="Freeform 97">
                  <a:extLst>
                    <a:ext uri="{FF2B5EF4-FFF2-40B4-BE49-F238E27FC236}">
                      <a16:creationId xmlns:a16="http://schemas.microsoft.com/office/drawing/2014/main" id="{1B05C7E1-3EAB-4F8D-BD79-9A242A8D31B0}"/>
                    </a:ext>
                  </a:extLst>
                </p:cNvPr>
                <p:cNvSpPr>
                  <a:spLocks/>
                </p:cNvSpPr>
                <p:nvPr/>
              </p:nvSpPr>
              <p:spPr bwMode="auto">
                <a:xfrm>
                  <a:off x="3194050" y="3257550"/>
                  <a:ext cx="571500" cy="768350"/>
                </a:xfrm>
                <a:custGeom>
                  <a:avLst/>
                  <a:gdLst>
                    <a:gd name="T0" fmla="*/ 298 w 360"/>
                    <a:gd name="T1" fmla="*/ 394 h 484"/>
                    <a:gd name="T2" fmla="*/ 296 w 360"/>
                    <a:gd name="T3" fmla="*/ 416 h 484"/>
                    <a:gd name="T4" fmla="*/ 288 w 360"/>
                    <a:gd name="T5" fmla="*/ 444 h 484"/>
                    <a:gd name="T6" fmla="*/ 270 w 360"/>
                    <a:gd name="T7" fmla="*/ 468 h 484"/>
                    <a:gd name="T8" fmla="*/ 248 w 360"/>
                    <a:gd name="T9" fmla="*/ 482 h 484"/>
                    <a:gd name="T10" fmla="*/ 230 w 360"/>
                    <a:gd name="T11" fmla="*/ 484 h 484"/>
                    <a:gd name="T12" fmla="*/ 182 w 360"/>
                    <a:gd name="T13" fmla="*/ 478 h 484"/>
                    <a:gd name="T14" fmla="*/ 100 w 360"/>
                    <a:gd name="T15" fmla="*/ 458 h 484"/>
                    <a:gd name="T16" fmla="*/ 66 w 360"/>
                    <a:gd name="T17" fmla="*/ 444 h 484"/>
                    <a:gd name="T18" fmla="*/ 54 w 360"/>
                    <a:gd name="T19" fmla="*/ 436 h 484"/>
                    <a:gd name="T20" fmla="*/ 34 w 360"/>
                    <a:gd name="T21" fmla="*/ 420 h 484"/>
                    <a:gd name="T22" fmla="*/ 22 w 360"/>
                    <a:gd name="T23" fmla="*/ 400 h 484"/>
                    <a:gd name="T24" fmla="*/ 12 w 360"/>
                    <a:gd name="T25" fmla="*/ 366 h 484"/>
                    <a:gd name="T26" fmla="*/ 8 w 360"/>
                    <a:gd name="T27" fmla="*/ 312 h 484"/>
                    <a:gd name="T28" fmla="*/ 4 w 360"/>
                    <a:gd name="T29" fmla="*/ 252 h 484"/>
                    <a:gd name="T30" fmla="*/ 0 w 360"/>
                    <a:gd name="T31" fmla="*/ 214 h 484"/>
                    <a:gd name="T32" fmla="*/ 4 w 360"/>
                    <a:gd name="T33" fmla="*/ 160 h 484"/>
                    <a:gd name="T34" fmla="*/ 12 w 360"/>
                    <a:gd name="T35" fmla="*/ 128 h 484"/>
                    <a:gd name="T36" fmla="*/ 24 w 360"/>
                    <a:gd name="T37" fmla="*/ 98 h 484"/>
                    <a:gd name="T38" fmla="*/ 42 w 360"/>
                    <a:gd name="T39" fmla="*/ 70 h 484"/>
                    <a:gd name="T40" fmla="*/ 68 w 360"/>
                    <a:gd name="T41" fmla="*/ 48 h 484"/>
                    <a:gd name="T42" fmla="*/ 98 w 360"/>
                    <a:gd name="T43" fmla="*/ 30 h 484"/>
                    <a:gd name="T44" fmla="*/ 116 w 360"/>
                    <a:gd name="T45" fmla="*/ 22 h 484"/>
                    <a:gd name="T46" fmla="*/ 180 w 360"/>
                    <a:gd name="T47" fmla="*/ 4 h 484"/>
                    <a:gd name="T48" fmla="*/ 228 w 360"/>
                    <a:gd name="T49" fmla="*/ 0 h 484"/>
                    <a:gd name="T50" fmla="*/ 266 w 360"/>
                    <a:gd name="T51" fmla="*/ 8 h 484"/>
                    <a:gd name="T52" fmla="*/ 292 w 360"/>
                    <a:gd name="T53" fmla="*/ 20 h 484"/>
                    <a:gd name="T54" fmla="*/ 304 w 360"/>
                    <a:gd name="T55" fmla="*/ 28 h 484"/>
                    <a:gd name="T56" fmla="*/ 324 w 360"/>
                    <a:gd name="T57" fmla="*/ 44 h 484"/>
                    <a:gd name="T58" fmla="*/ 334 w 360"/>
                    <a:gd name="T59" fmla="*/ 64 h 484"/>
                    <a:gd name="T60" fmla="*/ 340 w 360"/>
                    <a:gd name="T61" fmla="*/ 84 h 484"/>
                    <a:gd name="T62" fmla="*/ 336 w 360"/>
                    <a:gd name="T63" fmla="*/ 122 h 484"/>
                    <a:gd name="T64" fmla="*/ 320 w 360"/>
                    <a:gd name="T65" fmla="*/ 156 h 484"/>
                    <a:gd name="T66" fmla="*/ 328 w 360"/>
                    <a:gd name="T67" fmla="*/ 166 h 484"/>
                    <a:gd name="T68" fmla="*/ 340 w 360"/>
                    <a:gd name="T69" fmla="*/ 194 h 484"/>
                    <a:gd name="T70" fmla="*/ 344 w 360"/>
                    <a:gd name="T71" fmla="*/ 226 h 484"/>
                    <a:gd name="T72" fmla="*/ 336 w 360"/>
                    <a:gd name="T73" fmla="*/ 258 h 484"/>
                    <a:gd name="T74" fmla="*/ 326 w 360"/>
                    <a:gd name="T75" fmla="*/ 270 h 484"/>
                    <a:gd name="T76" fmla="*/ 308 w 360"/>
                    <a:gd name="T77" fmla="*/ 282 h 484"/>
                    <a:gd name="T78" fmla="*/ 326 w 360"/>
                    <a:gd name="T79" fmla="*/ 288 h 484"/>
                    <a:gd name="T80" fmla="*/ 338 w 360"/>
                    <a:gd name="T81" fmla="*/ 296 h 484"/>
                    <a:gd name="T82" fmla="*/ 348 w 360"/>
                    <a:gd name="T83" fmla="*/ 306 h 484"/>
                    <a:gd name="T84" fmla="*/ 360 w 360"/>
                    <a:gd name="T85" fmla="*/ 332 h 484"/>
                    <a:gd name="T86" fmla="*/ 356 w 360"/>
                    <a:gd name="T87" fmla="*/ 362 h 484"/>
                    <a:gd name="T88" fmla="*/ 346 w 360"/>
                    <a:gd name="T89" fmla="*/ 380 h 484"/>
                    <a:gd name="T90" fmla="*/ 332 w 360"/>
                    <a:gd name="T91" fmla="*/ 388 h 484"/>
                    <a:gd name="T92" fmla="*/ 324 w 360"/>
                    <a:gd name="T93" fmla="*/ 392 h 484"/>
                    <a:gd name="T94" fmla="*/ 298 w 360"/>
                    <a:gd name="T95" fmla="*/ 394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0" h="484">
                      <a:moveTo>
                        <a:pt x="298" y="394"/>
                      </a:moveTo>
                      <a:lnTo>
                        <a:pt x="298" y="394"/>
                      </a:lnTo>
                      <a:lnTo>
                        <a:pt x="298" y="404"/>
                      </a:lnTo>
                      <a:lnTo>
                        <a:pt x="296" y="416"/>
                      </a:lnTo>
                      <a:lnTo>
                        <a:pt x="294" y="428"/>
                      </a:lnTo>
                      <a:lnTo>
                        <a:pt x="288" y="444"/>
                      </a:lnTo>
                      <a:lnTo>
                        <a:pt x="280" y="456"/>
                      </a:lnTo>
                      <a:lnTo>
                        <a:pt x="270" y="468"/>
                      </a:lnTo>
                      <a:lnTo>
                        <a:pt x="260" y="478"/>
                      </a:lnTo>
                      <a:lnTo>
                        <a:pt x="248" y="482"/>
                      </a:lnTo>
                      <a:lnTo>
                        <a:pt x="248" y="482"/>
                      </a:lnTo>
                      <a:lnTo>
                        <a:pt x="230" y="484"/>
                      </a:lnTo>
                      <a:lnTo>
                        <a:pt x="208" y="482"/>
                      </a:lnTo>
                      <a:lnTo>
                        <a:pt x="182" y="478"/>
                      </a:lnTo>
                      <a:lnTo>
                        <a:pt x="154" y="472"/>
                      </a:lnTo>
                      <a:lnTo>
                        <a:pt x="100" y="458"/>
                      </a:lnTo>
                      <a:lnTo>
                        <a:pt x="80" y="450"/>
                      </a:lnTo>
                      <a:lnTo>
                        <a:pt x="66" y="444"/>
                      </a:lnTo>
                      <a:lnTo>
                        <a:pt x="66" y="444"/>
                      </a:lnTo>
                      <a:lnTo>
                        <a:pt x="54" y="436"/>
                      </a:lnTo>
                      <a:lnTo>
                        <a:pt x="42" y="428"/>
                      </a:lnTo>
                      <a:lnTo>
                        <a:pt x="34" y="420"/>
                      </a:lnTo>
                      <a:lnTo>
                        <a:pt x="28" y="410"/>
                      </a:lnTo>
                      <a:lnTo>
                        <a:pt x="22" y="400"/>
                      </a:lnTo>
                      <a:lnTo>
                        <a:pt x="18" y="390"/>
                      </a:lnTo>
                      <a:lnTo>
                        <a:pt x="12" y="366"/>
                      </a:lnTo>
                      <a:lnTo>
                        <a:pt x="8" y="340"/>
                      </a:lnTo>
                      <a:lnTo>
                        <a:pt x="8" y="312"/>
                      </a:lnTo>
                      <a:lnTo>
                        <a:pt x="6" y="284"/>
                      </a:lnTo>
                      <a:lnTo>
                        <a:pt x="4" y="252"/>
                      </a:lnTo>
                      <a:lnTo>
                        <a:pt x="4" y="252"/>
                      </a:lnTo>
                      <a:lnTo>
                        <a:pt x="0" y="214"/>
                      </a:lnTo>
                      <a:lnTo>
                        <a:pt x="2" y="178"/>
                      </a:lnTo>
                      <a:lnTo>
                        <a:pt x="4" y="160"/>
                      </a:lnTo>
                      <a:lnTo>
                        <a:pt x="8" y="144"/>
                      </a:lnTo>
                      <a:lnTo>
                        <a:pt x="12" y="128"/>
                      </a:lnTo>
                      <a:lnTo>
                        <a:pt x="18" y="112"/>
                      </a:lnTo>
                      <a:lnTo>
                        <a:pt x="24" y="98"/>
                      </a:lnTo>
                      <a:lnTo>
                        <a:pt x="32" y="84"/>
                      </a:lnTo>
                      <a:lnTo>
                        <a:pt x="42" y="70"/>
                      </a:lnTo>
                      <a:lnTo>
                        <a:pt x="54" y="60"/>
                      </a:lnTo>
                      <a:lnTo>
                        <a:pt x="68" y="48"/>
                      </a:lnTo>
                      <a:lnTo>
                        <a:pt x="82" y="38"/>
                      </a:lnTo>
                      <a:lnTo>
                        <a:pt x="98" y="30"/>
                      </a:lnTo>
                      <a:lnTo>
                        <a:pt x="116" y="22"/>
                      </a:lnTo>
                      <a:lnTo>
                        <a:pt x="116" y="22"/>
                      </a:lnTo>
                      <a:lnTo>
                        <a:pt x="158" y="10"/>
                      </a:lnTo>
                      <a:lnTo>
                        <a:pt x="180" y="4"/>
                      </a:lnTo>
                      <a:lnTo>
                        <a:pt x="204" y="2"/>
                      </a:lnTo>
                      <a:lnTo>
                        <a:pt x="228" y="0"/>
                      </a:lnTo>
                      <a:lnTo>
                        <a:pt x="254" y="4"/>
                      </a:lnTo>
                      <a:lnTo>
                        <a:pt x="266" y="8"/>
                      </a:lnTo>
                      <a:lnTo>
                        <a:pt x="278" y="14"/>
                      </a:lnTo>
                      <a:lnTo>
                        <a:pt x="292" y="20"/>
                      </a:lnTo>
                      <a:lnTo>
                        <a:pt x="304" y="28"/>
                      </a:lnTo>
                      <a:lnTo>
                        <a:pt x="304" y="28"/>
                      </a:lnTo>
                      <a:lnTo>
                        <a:pt x="316" y="36"/>
                      </a:lnTo>
                      <a:lnTo>
                        <a:pt x="324" y="44"/>
                      </a:lnTo>
                      <a:lnTo>
                        <a:pt x="330" y="54"/>
                      </a:lnTo>
                      <a:lnTo>
                        <a:pt x="334" y="64"/>
                      </a:lnTo>
                      <a:lnTo>
                        <a:pt x="338" y="74"/>
                      </a:lnTo>
                      <a:lnTo>
                        <a:pt x="340" y="84"/>
                      </a:lnTo>
                      <a:lnTo>
                        <a:pt x="338" y="104"/>
                      </a:lnTo>
                      <a:lnTo>
                        <a:pt x="336" y="122"/>
                      </a:lnTo>
                      <a:lnTo>
                        <a:pt x="330" y="136"/>
                      </a:lnTo>
                      <a:lnTo>
                        <a:pt x="320" y="156"/>
                      </a:lnTo>
                      <a:lnTo>
                        <a:pt x="320" y="156"/>
                      </a:lnTo>
                      <a:lnTo>
                        <a:pt x="328" y="166"/>
                      </a:lnTo>
                      <a:lnTo>
                        <a:pt x="336" y="178"/>
                      </a:lnTo>
                      <a:lnTo>
                        <a:pt x="340" y="194"/>
                      </a:lnTo>
                      <a:lnTo>
                        <a:pt x="344" y="210"/>
                      </a:lnTo>
                      <a:lnTo>
                        <a:pt x="344" y="226"/>
                      </a:lnTo>
                      <a:lnTo>
                        <a:pt x="342" y="242"/>
                      </a:lnTo>
                      <a:lnTo>
                        <a:pt x="336" y="258"/>
                      </a:lnTo>
                      <a:lnTo>
                        <a:pt x="326" y="270"/>
                      </a:lnTo>
                      <a:lnTo>
                        <a:pt x="326" y="270"/>
                      </a:lnTo>
                      <a:lnTo>
                        <a:pt x="318" y="278"/>
                      </a:lnTo>
                      <a:lnTo>
                        <a:pt x="308" y="282"/>
                      </a:lnTo>
                      <a:lnTo>
                        <a:pt x="308" y="282"/>
                      </a:lnTo>
                      <a:lnTo>
                        <a:pt x="326" y="288"/>
                      </a:lnTo>
                      <a:lnTo>
                        <a:pt x="338" y="296"/>
                      </a:lnTo>
                      <a:lnTo>
                        <a:pt x="338" y="296"/>
                      </a:lnTo>
                      <a:lnTo>
                        <a:pt x="344" y="300"/>
                      </a:lnTo>
                      <a:lnTo>
                        <a:pt x="348" y="306"/>
                      </a:lnTo>
                      <a:lnTo>
                        <a:pt x="356" y="318"/>
                      </a:lnTo>
                      <a:lnTo>
                        <a:pt x="360" y="332"/>
                      </a:lnTo>
                      <a:lnTo>
                        <a:pt x="360" y="348"/>
                      </a:lnTo>
                      <a:lnTo>
                        <a:pt x="356" y="362"/>
                      </a:lnTo>
                      <a:lnTo>
                        <a:pt x="350" y="376"/>
                      </a:lnTo>
                      <a:lnTo>
                        <a:pt x="346" y="380"/>
                      </a:lnTo>
                      <a:lnTo>
                        <a:pt x="340" y="386"/>
                      </a:lnTo>
                      <a:lnTo>
                        <a:pt x="332" y="388"/>
                      </a:lnTo>
                      <a:lnTo>
                        <a:pt x="324" y="392"/>
                      </a:lnTo>
                      <a:lnTo>
                        <a:pt x="324" y="392"/>
                      </a:lnTo>
                      <a:lnTo>
                        <a:pt x="298" y="394"/>
                      </a:lnTo>
                      <a:lnTo>
                        <a:pt x="298" y="394"/>
                      </a:lnTo>
                      <a:close/>
                    </a:path>
                  </a:pathLst>
                </a:custGeom>
                <a:solidFill>
                  <a:srgbClr val="DFB9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1" name="Freeform 98">
                  <a:extLst>
                    <a:ext uri="{FF2B5EF4-FFF2-40B4-BE49-F238E27FC236}">
                      <a16:creationId xmlns:a16="http://schemas.microsoft.com/office/drawing/2014/main" id="{6B71567C-8DA6-4E52-8F25-96D1AC44F23E}"/>
                    </a:ext>
                  </a:extLst>
                </p:cNvPr>
                <p:cNvSpPr>
                  <a:spLocks/>
                </p:cNvSpPr>
                <p:nvPr/>
              </p:nvSpPr>
              <p:spPr bwMode="auto">
                <a:xfrm>
                  <a:off x="3238500" y="3663950"/>
                  <a:ext cx="549275" cy="215900"/>
                </a:xfrm>
                <a:custGeom>
                  <a:avLst/>
                  <a:gdLst>
                    <a:gd name="T0" fmla="*/ 324 w 346"/>
                    <a:gd name="T1" fmla="*/ 42 h 136"/>
                    <a:gd name="T2" fmla="*/ 324 w 346"/>
                    <a:gd name="T3" fmla="*/ 42 h 136"/>
                    <a:gd name="T4" fmla="*/ 330 w 346"/>
                    <a:gd name="T5" fmla="*/ 46 h 136"/>
                    <a:gd name="T6" fmla="*/ 334 w 346"/>
                    <a:gd name="T7" fmla="*/ 52 h 136"/>
                    <a:gd name="T8" fmla="*/ 342 w 346"/>
                    <a:gd name="T9" fmla="*/ 64 h 136"/>
                    <a:gd name="T10" fmla="*/ 346 w 346"/>
                    <a:gd name="T11" fmla="*/ 78 h 136"/>
                    <a:gd name="T12" fmla="*/ 346 w 346"/>
                    <a:gd name="T13" fmla="*/ 92 h 136"/>
                    <a:gd name="T14" fmla="*/ 344 w 346"/>
                    <a:gd name="T15" fmla="*/ 106 h 136"/>
                    <a:gd name="T16" fmla="*/ 336 w 346"/>
                    <a:gd name="T17" fmla="*/ 118 h 136"/>
                    <a:gd name="T18" fmla="*/ 332 w 346"/>
                    <a:gd name="T19" fmla="*/ 122 h 136"/>
                    <a:gd name="T20" fmla="*/ 326 w 346"/>
                    <a:gd name="T21" fmla="*/ 128 h 136"/>
                    <a:gd name="T22" fmla="*/ 320 w 346"/>
                    <a:gd name="T23" fmla="*/ 130 h 136"/>
                    <a:gd name="T24" fmla="*/ 312 w 346"/>
                    <a:gd name="T25" fmla="*/ 132 h 136"/>
                    <a:gd name="T26" fmla="*/ 312 w 346"/>
                    <a:gd name="T27" fmla="*/ 132 h 136"/>
                    <a:gd name="T28" fmla="*/ 294 w 346"/>
                    <a:gd name="T29" fmla="*/ 136 h 136"/>
                    <a:gd name="T30" fmla="*/ 270 w 346"/>
                    <a:gd name="T31" fmla="*/ 136 h 136"/>
                    <a:gd name="T32" fmla="*/ 246 w 346"/>
                    <a:gd name="T33" fmla="*/ 134 h 136"/>
                    <a:gd name="T34" fmla="*/ 218 w 346"/>
                    <a:gd name="T35" fmla="*/ 130 h 136"/>
                    <a:gd name="T36" fmla="*/ 166 w 346"/>
                    <a:gd name="T37" fmla="*/ 122 h 136"/>
                    <a:gd name="T38" fmla="*/ 142 w 346"/>
                    <a:gd name="T39" fmla="*/ 116 h 136"/>
                    <a:gd name="T40" fmla="*/ 122 w 346"/>
                    <a:gd name="T41" fmla="*/ 110 h 136"/>
                    <a:gd name="T42" fmla="*/ 122 w 346"/>
                    <a:gd name="T43" fmla="*/ 110 h 136"/>
                    <a:gd name="T44" fmla="*/ 90 w 346"/>
                    <a:gd name="T45" fmla="*/ 98 h 136"/>
                    <a:gd name="T46" fmla="*/ 66 w 346"/>
                    <a:gd name="T47" fmla="*/ 88 h 136"/>
                    <a:gd name="T48" fmla="*/ 24 w 346"/>
                    <a:gd name="T49" fmla="*/ 68 h 136"/>
                    <a:gd name="T50" fmla="*/ 24 w 346"/>
                    <a:gd name="T51" fmla="*/ 68 h 136"/>
                    <a:gd name="T52" fmla="*/ 14 w 346"/>
                    <a:gd name="T53" fmla="*/ 62 h 136"/>
                    <a:gd name="T54" fmla="*/ 6 w 346"/>
                    <a:gd name="T55" fmla="*/ 54 h 136"/>
                    <a:gd name="T56" fmla="*/ 2 w 346"/>
                    <a:gd name="T57" fmla="*/ 46 h 136"/>
                    <a:gd name="T58" fmla="*/ 0 w 346"/>
                    <a:gd name="T59" fmla="*/ 34 h 136"/>
                    <a:gd name="T60" fmla="*/ 0 w 346"/>
                    <a:gd name="T61" fmla="*/ 24 h 136"/>
                    <a:gd name="T62" fmla="*/ 4 w 346"/>
                    <a:gd name="T63" fmla="*/ 16 h 136"/>
                    <a:gd name="T64" fmla="*/ 8 w 346"/>
                    <a:gd name="T65" fmla="*/ 8 h 136"/>
                    <a:gd name="T66" fmla="*/ 16 w 346"/>
                    <a:gd name="T67" fmla="*/ 4 h 136"/>
                    <a:gd name="T68" fmla="*/ 16 w 346"/>
                    <a:gd name="T69" fmla="*/ 4 h 136"/>
                    <a:gd name="T70" fmla="*/ 34 w 346"/>
                    <a:gd name="T71" fmla="*/ 2 h 136"/>
                    <a:gd name="T72" fmla="*/ 66 w 346"/>
                    <a:gd name="T73" fmla="*/ 0 h 136"/>
                    <a:gd name="T74" fmla="*/ 110 w 346"/>
                    <a:gd name="T75" fmla="*/ 2 h 136"/>
                    <a:gd name="T76" fmla="*/ 160 w 346"/>
                    <a:gd name="T77" fmla="*/ 6 h 136"/>
                    <a:gd name="T78" fmla="*/ 212 w 346"/>
                    <a:gd name="T79" fmla="*/ 12 h 136"/>
                    <a:gd name="T80" fmla="*/ 258 w 346"/>
                    <a:gd name="T81" fmla="*/ 20 h 136"/>
                    <a:gd name="T82" fmla="*/ 280 w 346"/>
                    <a:gd name="T83" fmla="*/ 24 h 136"/>
                    <a:gd name="T84" fmla="*/ 298 w 346"/>
                    <a:gd name="T85" fmla="*/ 30 h 136"/>
                    <a:gd name="T86" fmla="*/ 312 w 346"/>
                    <a:gd name="T87" fmla="*/ 36 h 136"/>
                    <a:gd name="T88" fmla="*/ 324 w 346"/>
                    <a:gd name="T89" fmla="*/ 42 h 136"/>
                    <a:gd name="T90" fmla="*/ 324 w 346"/>
                    <a:gd name="T91" fmla="*/ 4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6" h="136">
                      <a:moveTo>
                        <a:pt x="324" y="42"/>
                      </a:moveTo>
                      <a:lnTo>
                        <a:pt x="324" y="42"/>
                      </a:lnTo>
                      <a:lnTo>
                        <a:pt x="330" y="46"/>
                      </a:lnTo>
                      <a:lnTo>
                        <a:pt x="334" y="52"/>
                      </a:lnTo>
                      <a:lnTo>
                        <a:pt x="342" y="64"/>
                      </a:lnTo>
                      <a:lnTo>
                        <a:pt x="346" y="78"/>
                      </a:lnTo>
                      <a:lnTo>
                        <a:pt x="346" y="92"/>
                      </a:lnTo>
                      <a:lnTo>
                        <a:pt x="344" y="106"/>
                      </a:lnTo>
                      <a:lnTo>
                        <a:pt x="336" y="118"/>
                      </a:lnTo>
                      <a:lnTo>
                        <a:pt x="332" y="122"/>
                      </a:lnTo>
                      <a:lnTo>
                        <a:pt x="326" y="128"/>
                      </a:lnTo>
                      <a:lnTo>
                        <a:pt x="320" y="130"/>
                      </a:lnTo>
                      <a:lnTo>
                        <a:pt x="312" y="132"/>
                      </a:lnTo>
                      <a:lnTo>
                        <a:pt x="312" y="132"/>
                      </a:lnTo>
                      <a:lnTo>
                        <a:pt x="294" y="136"/>
                      </a:lnTo>
                      <a:lnTo>
                        <a:pt x="270" y="136"/>
                      </a:lnTo>
                      <a:lnTo>
                        <a:pt x="246" y="134"/>
                      </a:lnTo>
                      <a:lnTo>
                        <a:pt x="218" y="130"/>
                      </a:lnTo>
                      <a:lnTo>
                        <a:pt x="166" y="122"/>
                      </a:lnTo>
                      <a:lnTo>
                        <a:pt x="142" y="116"/>
                      </a:lnTo>
                      <a:lnTo>
                        <a:pt x="122" y="110"/>
                      </a:lnTo>
                      <a:lnTo>
                        <a:pt x="122" y="110"/>
                      </a:lnTo>
                      <a:lnTo>
                        <a:pt x="90" y="98"/>
                      </a:lnTo>
                      <a:lnTo>
                        <a:pt x="66" y="88"/>
                      </a:lnTo>
                      <a:lnTo>
                        <a:pt x="24" y="68"/>
                      </a:lnTo>
                      <a:lnTo>
                        <a:pt x="24" y="68"/>
                      </a:lnTo>
                      <a:lnTo>
                        <a:pt x="14" y="62"/>
                      </a:lnTo>
                      <a:lnTo>
                        <a:pt x="6" y="54"/>
                      </a:lnTo>
                      <a:lnTo>
                        <a:pt x="2" y="46"/>
                      </a:lnTo>
                      <a:lnTo>
                        <a:pt x="0" y="34"/>
                      </a:lnTo>
                      <a:lnTo>
                        <a:pt x="0" y="24"/>
                      </a:lnTo>
                      <a:lnTo>
                        <a:pt x="4" y="16"/>
                      </a:lnTo>
                      <a:lnTo>
                        <a:pt x="8" y="8"/>
                      </a:lnTo>
                      <a:lnTo>
                        <a:pt x="16" y="4"/>
                      </a:lnTo>
                      <a:lnTo>
                        <a:pt x="16" y="4"/>
                      </a:lnTo>
                      <a:lnTo>
                        <a:pt x="34" y="2"/>
                      </a:lnTo>
                      <a:lnTo>
                        <a:pt x="66" y="0"/>
                      </a:lnTo>
                      <a:lnTo>
                        <a:pt x="110" y="2"/>
                      </a:lnTo>
                      <a:lnTo>
                        <a:pt x="160" y="6"/>
                      </a:lnTo>
                      <a:lnTo>
                        <a:pt x="212" y="12"/>
                      </a:lnTo>
                      <a:lnTo>
                        <a:pt x="258" y="20"/>
                      </a:lnTo>
                      <a:lnTo>
                        <a:pt x="280" y="24"/>
                      </a:lnTo>
                      <a:lnTo>
                        <a:pt x="298" y="30"/>
                      </a:lnTo>
                      <a:lnTo>
                        <a:pt x="312" y="36"/>
                      </a:lnTo>
                      <a:lnTo>
                        <a:pt x="324" y="42"/>
                      </a:lnTo>
                      <a:lnTo>
                        <a:pt x="324" y="42"/>
                      </a:lnTo>
                      <a:close/>
                    </a:path>
                  </a:pathLst>
                </a:custGeom>
                <a:solidFill>
                  <a:srgbClr val="FAD9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2" name="Freeform 99">
                  <a:extLst>
                    <a:ext uri="{FF2B5EF4-FFF2-40B4-BE49-F238E27FC236}">
                      <a16:creationId xmlns:a16="http://schemas.microsoft.com/office/drawing/2014/main" id="{31964393-F0BE-4D2D-BF4C-45865BAD2161}"/>
                    </a:ext>
                  </a:extLst>
                </p:cNvPr>
                <p:cNvSpPr>
                  <a:spLocks/>
                </p:cNvSpPr>
                <p:nvPr/>
              </p:nvSpPr>
              <p:spPr bwMode="auto">
                <a:xfrm>
                  <a:off x="3248025" y="3790950"/>
                  <a:ext cx="434975" cy="238125"/>
                </a:xfrm>
                <a:custGeom>
                  <a:avLst/>
                  <a:gdLst>
                    <a:gd name="T0" fmla="*/ 270 w 274"/>
                    <a:gd name="T1" fmla="*/ 62 h 150"/>
                    <a:gd name="T2" fmla="*/ 270 w 274"/>
                    <a:gd name="T3" fmla="*/ 62 h 150"/>
                    <a:gd name="T4" fmla="*/ 274 w 274"/>
                    <a:gd name="T5" fmla="*/ 70 h 150"/>
                    <a:gd name="T6" fmla="*/ 274 w 274"/>
                    <a:gd name="T7" fmla="*/ 80 h 150"/>
                    <a:gd name="T8" fmla="*/ 270 w 274"/>
                    <a:gd name="T9" fmla="*/ 94 h 150"/>
                    <a:gd name="T10" fmla="*/ 266 w 274"/>
                    <a:gd name="T11" fmla="*/ 108 h 150"/>
                    <a:gd name="T12" fmla="*/ 260 w 274"/>
                    <a:gd name="T13" fmla="*/ 120 h 150"/>
                    <a:gd name="T14" fmla="*/ 250 w 274"/>
                    <a:gd name="T15" fmla="*/ 134 h 150"/>
                    <a:gd name="T16" fmla="*/ 240 w 274"/>
                    <a:gd name="T17" fmla="*/ 142 h 150"/>
                    <a:gd name="T18" fmla="*/ 234 w 274"/>
                    <a:gd name="T19" fmla="*/ 146 h 150"/>
                    <a:gd name="T20" fmla="*/ 226 w 274"/>
                    <a:gd name="T21" fmla="*/ 148 h 150"/>
                    <a:gd name="T22" fmla="*/ 226 w 274"/>
                    <a:gd name="T23" fmla="*/ 148 h 150"/>
                    <a:gd name="T24" fmla="*/ 208 w 274"/>
                    <a:gd name="T25" fmla="*/ 150 h 150"/>
                    <a:gd name="T26" fmla="*/ 186 w 274"/>
                    <a:gd name="T27" fmla="*/ 148 h 150"/>
                    <a:gd name="T28" fmla="*/ 160 w 274"/>
                    <a:gd name="T29" fmla="*/ 144 h 150"/>
                    <a:gd name="T30" fmla="*/ 132 w 274"/>
                    <a:gd name="T31" fmla="*/ 140 h 150"/>
                    <a:gd name="T32" fmla="*/ 104 w 274"/>
                    <a:gd name="T33" fmla="*/ 132 h 150"/>
                    <a:gd name="T34" fmla="*/ 80 w 274"/>
                    <a:gd name="T35" fmla="*/ 124 h 150"/>
                    <a:gd name="T36" fmla="*/ 58 w 274"/>
                    <a:gd name="T37" fmla="*/ 116 h 150"/>
                    <a:gd name="T38" fmla="*/ 44 w 274"/>
                    <a:gd name="T39" fmla="*/ 108 h 150"/>
                    <a:gd name="T40" fmla="*/ 44 w 274"/>
                    <a:gd name="T41" fmla="*/ 108 h 150"/>
                    <a:gd name="T42" fmla="*/ 24 w 274"/>
                    <a:gd name="T43" fmla="*/ 94 h 150"/>
                    <a:gd name="T44" fmla="*/ 16 w 274"/>
                    <a:gd name="T45" fmla="*/ 84 h 150"/>
                    <a:gd name="T46" fmla="*/ 10 w 274"/>
                    <a:gd name="T47" fmla="*/ 76 h 150"/>
                    <a:gd name="T48" fmla="*/ 4 w 274"/>
                    <a:gd name="T49" fmla="*/ 64 h 150"/>
                    <a:gd name="T50" fmla="*/ 0 w 274"/>
                    <a:gd name="T51" fmla="*/ 52 h 150"/>
                    <a:gd name="T52" fmla="*/ 0 w 274"/>
                    <a:gd name="T53" fmla="*/ 38 h 150"/>
                    <a:gd name="T54" fmla="*/ 0 w 274"/>
                    <a:gd name="T55" fmla="*/ 22 h 150"/>
                    <a:gd name="T56" fmla="*/ 0 w 274"/>
                    <a:gd name="T57" fmla="*/ 22 h 150"/>
                    <a:gd name="T58" fmla="*/ 2 w 274"/>
                    <a:gd name="T59" fmla="*/ 16 h 150"/>
                    <a:gd name="T60" fmla="*/ 6 w 274"/>
                    <a:gd name="T61" fmla="*/ 10 h 150"/>
                    <a:gd name="T62" fmla="*/ 14 w 274"/>
                    <a:gd name="T63" fmla="*/ 6 h 150"/>
                    <a:gd name="T64" fmla="*/ 24 w 274"/>
                    <a:gd name="T65" fmla="*/ 0 h 150"/>
                    <a:gd name="T66" fmla="*/ 24 w 274"/>
                    <a:gd name="T67" fmla="*/ 0 h 150"/>
                    <a:gd name="T68" fmla="*/ 60 w 274"/>
                    <a:gd name="T69" fmla="*/ 16 h 150"/>
                    <a:gd name="T70" fmla="*/ 110 w 274"/>
                    <a:gd name="T71" fmla="*/ 36 h 150"/>
                    <a:gd name="T72" fmla="*/ 110 w 274"/>
                    <a:gd name="T73" fmla="*/ 36 h 150"/>
                    <a:gd name="T74" fmla="*/ 144 w 274"/>
                    <a:gd name="T75" fmla="*/ 46 h 150"/>
                    <a:gd name="T76" fmla="*/ 186 w 274"/>
                    <a:gd name="T77" fmla="*/ 54 h 150"/>
                    <a:gd name="T78" fmla="*/ 230 w 274"/>
                    <a:gd name="T79" fmla="*/ 60 h 150"/>
                    <a:gd name="T80" fmla="*/ 270 w 274"/>
                    <a:gd name="T81" fmla="*/ 62 h 150"/>
                    <a:gd name="T82" fmla="*/ 270 w 274"/>
                    <a:gd name="T83" fmla="*/ 6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4" h="150">
                      <a:moveTo>
                        <a:pt x="270" y="62"/>
                      </a:moveTo>
                      <a:lnTo>
                        <a:pt x="270" y="62"/>
                      </a:lnTo>
                      <a:lnTo>
                        <a:pt x="274" y="70"/>
                      </a:lnTo>
                      <a:lnTo>
                        <a:pt x="274" y="80"/>
                      </a:lnTo>
                      <a:lnTo>
                        <a:pt x="270" y="94"/>
                      </a:lnTo>
                      <a:lnTo>
                        <a:pt x="266" y="108"/>
                      </a:lnTo>
                      <a:lnTo>
                        <a:pt x="260" y="120"/>
                      </a:lnTo>
                      <a:lnTo>
                        <a:pt x="250" y="134"/>
                      </a:lnTo>
                      <a:lnTo>
                        <a:pt x="240" y="142"/>
                      </a:lnTo>
                      <a:lnTo>
                        <a:pt x="234" y="146"/>
                      </a:lnTo>
                      <a:lnTo>
                        <a:pt x="226" y="148"/>
                      </a:lnTo>
                      <a:lnTo>
                        <a:pt x="226" y="148"/>
                      </a:lnTo>
                      <a:lnTo>
                        <a:pt x="208" y="150"/>
                      </a:lnTo>
                      <a:lnTo>
                        <a:pt x="186" y="148"/>
                      </a:lnTo>
                      <a:lnTo>
                        <a:pt x="160" y="144"/>
                      </a:lnTo>
                      <a:lnTo>
                        <a:pt x="132" y="140"/>
                      </a:lnTo>
                      <a:lnTo>
                        <a:pt x="104" y="132"/>
                      </a:lnTo>
                      <a:lnTo>
                        <a:pt x="80" y="124"/>
                      </a:lnTo>
                      <a:lnTo>
                        <a:pt x="58" y="116"/>
                      </a:lnTo>
                      <a:lnTo>
                        <a:pt x="44" y="108"/>
                      </a:lnTo>
                      <a:lnTo>
                        <a:pt x="44" y="108"/>
                      </a:lnTo>
                      <a:lnTo>
                        <a:pt x="24" y="94"/>
                      </a:lnTo>
                      <a:lnTo>
                        <a:pt x="16" y="84"/>
                      </a:lnTo>
                      <a:lnTo>
                        <a:pt x="10" y="76"/>
                      </a:lnTo>
                      <a:lnTo>
                        <a:pt x="4" y="64"/>
                      </a:lnTo>
                      <a:lnTo>
                        <a:pt x="0" y="52"/>
                      </a:lnTo>
                      <a:lnTo>
                        <a:pt x="0" y="38"/>
                      </a:lnTo>
                      <a:lnTo>
                        <a:pt x="0" y="22"/>
                      </a:lnTo>
                      <a:lnTo>
                        <a:pt x="0" y="22"/>
                      </a:lnTo>
                      <a:lnTo>
                        <a:pt x="2" y="16"/>
                      </a:lnTo>
                      <a:lnTo>
                        <a:pt x="6" y="10"/>
                      </a:lnTo>
                      <a:lnTo>
                        <a:pt x="14" y="6"/>
                      </a:lnTo>
                      <a:lnTo>
                        <a:pt x="24" y="0"/>
                      </a:lnTo>
                      <a:lnTo>
                        <a:pt x="24" y="0"/>
                      </a:lnTo>
                      <a:lnTo>
                        <a:pt x="60" y="16"/>
                      </a:lnTo>
                      <a:lnTo>
                        <a:pt x="110" y="36"/>
                      </a:lnTo>
                      <a:lnTo>
                        <a:pt x="110" y="36"/>
                      </a:lnTo>
                      <a:lnTo>
                        <a:pt x="144" y="46"/>
                      </a:lnTo>
                      <a:lnTo>
                        <a:pt x="186" y="54"/>
                      </a:lnTo>
                      <a:lnTo>
                        <a:pt x="230" y="60"/>
                      </a:lnTo>
                      <a:lnTo>
                        <a:pt x="270" y="62"/>
                      </a:lnTo>
                      <a:lnTo>
                        <a:pt x="270" y="62"/>
                      </a:lnTo>
                      <a:close/>
                    </a:path>
                  </a:pathLst>
                </a:custGeom>
                <a:solidFill>
                  <a:srgbClr val="FAD9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3" name="Freeform 100">
                  <a:extLst>
                    <a:ext uri="{FF2B5EF4-FFF2-40B4-BE49-F238E27FC236}">
                      <a16:creationId xmlns:a16="http://schemas.microsoft.com/office/drawing/2014/main" id="{6201F778-7579-469A-B855-4B9D62B05023}"/>
                    </a:ext>
                  </a:extLst>
                </p:cNvPr>
                <p:cNvSpPr>
                  <a:spLocks/>
                </p:cNvSpPr>
                <p:nvPr/>
              </p:nvSpPr>
              <p:spPr bwMode="auto">
                <a:xfrm>
                  <a:off x="3251200" y="3492500"/>
                  <a:ext cx="552450" cy="215900"/>
                </a:xfrm>
                <a:custGeom>
                  <a:avLst/>
                  <a:gdLst>
                    <a:gd name="T0" fmla="*/ 314 w 348"/>
                    <a:gd name="T1" fmla="*/ 16 h 136"/>
                    <a:gd name="T2" fmla="*/ 314 w 348"/>
                    <a:gd name="T3" fmla="*/ 16 h 136"/>
                    <a:gd name="T4" fmla="*/ 326 w 348"/>
                    <a:gd name="T5" fmla="*/ 24 h 136"/>
                    <a:gd name="T6" fmla="*/ 334 w 348"/>
                    <a:gd name="T7" fmla="*/ 34 h 136"/>
                    <a:gd name="T8" fmla="*/ 342 w 348"/>
                    <a:gd name="T9" fmla="*/ 48 h 136"/>
                    <a:gd name="T10" fmla="*/ 346 w 348"/>
                    <a:gd name="T11" fmla="*/ 64 h 136"/>
                    <a:gd name="T12" fmla="*/ 348 w 348"/>
                    <a:gd name="T13" fmla="*/ 80 h 136"/>
                    <a:gd name="T14" fmla="*/ 346 w 348"/>
                    <a:gd name="T15" fmla="*/ 96 h 136"/>
                    <a:gd name="T16" fmla="*/ 342 w 348"/>
                    <a:gd name="T17" fmla="*/ 112 h 136"/>
                    <a:gd name="T18" fmla="*/ 336 w 348"/>
                    <a:gd name="T19" fmla="*/ 118 h 136"/>
                    <a:gd name="T20" fmla="*/ 332 w 348"/>
                    <a:gd name="T21" fmla="*/ 124 h 136"/>
                    <a:gd name="T22" fmla="*/ 332 w 348"/>
                    <a:gd name="T23" fmla="*/ 124 h 136"/>
                    <a:gd name="T24" fmla="*/ 326 w 348"/>
                    <a:gd name="T25" fmla="*/ 128 h 136"/>
                    <a:gd name="T26" fmla="*/ 318 w 348"/>
                    <a:gd name="T27" fmla="*/ 132 h 136"/>
                    <a:gd name="T28" fmla="*/ 300 w 348"/>
                    <a:gd name="T29" fmla="*/ 136 h 136"/>
                    <a:gd name="T30" fmla="*/ 300 w 348"/>
                    <a:gd name="T31" fmla="*/ 136 h 136"/>
                    <a:gd name="T32" fmla="*/ 270 w 348"/>
                    <a:gd name="T33" fmla="*/ 128 h 136"/>
                    <a:gd name="T34" fmla="*/ 234 w 348"/>
                    <a:gd name="T35" fmla="*/ 120 h 136"/>
                    <a:gd name="T36" fmla="*/ 192 w 348"/>
                    <a:gd name="T37" fmla="*/ 114 h 136"/>
                    <a:gd name="T38" fmla="*/ 150 w 348"/>
                    <a:gd name="T39" fmla="*/ 110 h 136"/>
                    <a:gd name="T40" fmla="*/ 108 w 348"/>
                    <a:gd name="T41" fmla="*/ 106 h 136"/>
                    <a:gd name="T42" fmla="*/ 70 w 348"/>
                    <a:gd name="T43" fmla="*/ 104 h 136"/>
                    <a:gd name="T44" fmla="*/ 38 w 348"/>
                    <a:gd name="T45" fmla="*/ 104 h 136"/>
                    <a:gd name="T46" fmla="*/ 18 w 348"/>
                    <a:gd name="T47" fmla="*/ 106 h 136"/>
                    <a:gd name="T48" fmla="*/ 18 w 348"/>
                    <a:gd name="T49" fmla="*/ 106 h 136"/>
                    <a:gd name="T50" fmla="*/ 12 w 348"/>
                    <a:gd name="T51" fmla="*/ 98 h 136"/>
                    <a:gd name="T52" fmla="*/ 6 w 348"/>
                    <a:gd name="T53" fmla="*/ 90 h 136"/>
                    <a:gd name="T54" fmla="*/ 4 w 348"/>
                    <a:gd name="T55" fmla="*/ 80 h 136"/>
                    <a:gd name="T56" fmla="*/ 2 w 348"/>
                    <a:gd name="T57" fmla="*/ 72 h 136"/>
                    <a:gd name="T58" fmla="*/ 0 w 348"/>
                    <a:gd name="T59" fmla="*/ 52 h 136"/>
                    <a:gd name="T60" fmla="*/ 4 w 348"/>
                    <a:gd name="T61" fmla="*/ 36 h 136"/>
                    <a:gd name="T62" fmla="*/ 4 w 348"/>
                    <a:gd name="T63" fmla="*/ 36 h 136"/>
                    <a:gd name="T64" fmla="*/ 8 w 348"/>
                    <a:gd name="T65" fmla="*/ 32 h 136"/>
                    <a:gd name="T66" fmla="*/ 16 w 348"/>
                    <a:gd name="T67" fmla="*/ 28 h 136"/>
                    <a:gd name="T68" fmla="*/ 26 w 348"/>
                    <a:gd name="T69" fmla="*/ 22 h 136"/>
                    <a:gd name="T70" fmla="*/ 40 w 348"/>
                    <a:gd name="T71" fmla="*/ 18 h 136"/>
                    <a:gd name="T72" fmla="*/ 74 w 348"/>
                    <a:gd name="T73" fmla="*/ 10 h 136"/>
                    <a:gd name="T74" fmla="*/ 116 w 348"/>
                    <a:gd name="T75" fmla="*/ 4 h 136"/>
                    <a:gd name="T76" fmla="*/ 164 w 348"/>
                    <a:gd name="T77" fmla="*/ 0 h 136"/>
                    <a:gd name="T78" fmla="*/ 216 w 348"/>
                    <a:gd name="T79" fmla="*/ 2 h 136"/>
                    <a:gd name="T80" fmla="*/ 240 w 348"/>
                    <a:gd name="T81" fmla="*/ 4 h 136"/>
                    <a:gd name="T82" fmla="*/ 266 w 348"/>
                    <a:gd name="T83" fmla="*/ 6 h 136"/>
                    <a:gd name="T84" fmla="*/ 290 w 348"/>
                    <a:gd name="T85" fmla="*/ 10 h 136"/>
                    <a:gd name="T86" fmla="*/ 314 w 348"/>
                    <a:gd name="T87" fmla="*/ 16 h 136"/>
                    <a:gd name="T88" fmla="*/ 314 w 348"/>
                    <a:gd name="T89" fmla="*/ 1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8" h="136">
                      <a:moveTo>
                        <a:pt x="314" y="16"/>
                      </a:moveTo>
                      <a:lnTo>
                        <a:pt x="314" y="16"/>
                      </a:lnTo>
                      <a:lnTo>
                        <a:pt x="326" y="24"/>
                      </a:lnTo>
                      <a:lnTo>
                        <a:pt x="334" y="34"/>
                      </a:lnTo>
                      <a:lnTo>
                        <a:pt x="342" y="48"/>
                      </a:lnTo>
                      <a:lnTo>
                        <a:pt x="346" y="64"/>
                      </a:lnTo>
                      <a:lnTo>
                        <a:pt x="348" y="80"/>
                      </a:lnTo>
                      <a:lnTo>
                        <a:pt x="346" y="96"/>
                      </a:lnTo>
                      <a:lnTo>
                        <a:pt x="342" y="112"/>
                      </a:lnTo>
                      <a:lnTo>
                        <a:pt x="336" y="118"/>
                      </a:lnTo>
                      <a:lnTo>
                        <a:pt x="332" y="124"/>
                      </a:lnTo>
                      <a:lnTo>
                        <a:pt x="332" y="124"/>
                      </a:lnTo>
                      <a:lnTo>
                        <a:pt x="326" y="128"/>
                      </a:lnTo>
                      <a:lnTo>
                        <a:pt x="318" y="132"/>
                      </a:lnTo>
                      <a:lnTo>
                        <a:pt x="300" y="136"/>
                      </a:lnTo>
                      <a:lnTo>
                        <a:pt x="300" y="136"/>
                      </a:lnTo>
                      <a:lnTo>
                        <a:pt x="270" y="128"/>
                      </a:lnTo>
                      <a:lnTo>
                        <a:pt x="234" y="120"/>
                      </a:lnTo>
                      <a:lnTo>
                        <a:pt x="192" y="114"/>
                      </a:lnTo>
                      <a:lnTo>
                        <a:pt x="150" y="110"/>
                      </a:lnTo>
                      <a:lnTo>
                        <a:pt x="108" y="106"/>
                      </a:lnTo>
                      <a:lnTo>
                        <a:pt x="70" y="104"/>
                      </a:lnTo>
                      <a:lnTo>
                        <a:pt x="38" y="104"/>
                      </a:lnTo>
                      <a:lnTo>
                        <a:pt x="18" y="106"/>
                      </a:lnTo>
                      <a:lnTo>
                        <a:pt x="18" y="106"/>
                      </a:lnTo>
                      <a:lnTo>
                        <a:pt x="12" y="98"/>
                      </a:lnTo>
                      <a:lnTo>
                        <a:pt x="6" y="90"/>
                      </a:lnTo>
                      <a:lnTo>
                        <a:pt x="4" y="80"/>
                      </a:lnTo>
                      <a:lnTo>
                        <a:pt x="2" y="72"/>
                      </a:lnTo>
                      <a:lnTo>
                        <a:pt x="0" y="52"/>
                      </a:lnTo>
                      <a:lnTo>
                        <a:pt x="4" y="36"/>
                      </a:lnTo>
                      <a:lnTo>
                        <a:pt x="4" y="36"/>
                      </a:lnTo>
                      <a:lnTo>
                        <a:pt x="8" y="32"/>
                      </a:lnTo>
                      <a:lnTo>
                        <a:pt x="16" y="28"/>
                      </a:lnTo>
                      <a:lnTo>
                        <a:pt x="26" y="22"/>
                      </a:lnTo>
                      <a:lnTo>
                        <a:pt x="40" y="18"/>
                      </a:lnTo>
                      <a:lnTo>
                        <a:pt x="74" y="10"/>
                      </a:lnTo>
                      <a:lnTo>
                        <a:pt x="116" y="4"/>
                      </a:lnTo>
                      <a:lnTo>
                        <a:pt x="164" y="0"/>
                      </a:lnTo>
                      <a:lnTo>
                        <a:pt x="216" y="2"/>
                      </a:lnTo>
                      <a:lnTo>
                        <a:pt x="240" y="4"/>
                      </a:lnTo>
                      <a:lnTo>
                        <a:pt x="266" y="6"/>
                      </a:lnTo>
                      <a:lnTo>
                        <a:pt x="290" y="10"/>
                      </a:lnTo>
                      <a:lnTo>
                        <a:pt x="314" y="16"/>
                      </a:lnTo>
                      <a:lnTo>
                        <a:pt x="314" y="16"/>
                      </a:lnTo>
                      <a:close/>
                    </a:path>
                  </a:pathLst>
                </a:custGeom>
                <a:solidFill>
                  <a:srgbClr val="FAD9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4" name="Freeform 101">
                  <a:extLst>
                    <a:ext uri="{FF2B5EF4-FFF2-40B4-BE49-F238E27FC236}">
                      <a16:creationId xmlns:a16="http://schemas.microsoft.com/office/drawing/2014/main" id="{623ECCBA-022C-40A7-A81E-078339AD885B}"/>
                    </a:ext>
                  </a:extLst>
                </p:cNvPr>
                <p:cNvSpPr>
                  <a:spLocks/>
                </p:cNvSpPr>
                <p:nvPr/>
              </p:nvSpPr>
              <p:spPr bwMode="auto">
                <a:xfrm>
                  <a:off x="3257550" y="3254375"/>
                  <a:ext cx="495300" cy="266700"/>
                </a:xfrm>
                <a:custGeom>
                  <a:avLst/>
                  <a:gdLst>
                    <a:gd name="T0" fmla="*/ 286 w 312"/>
                    <a:gd name="T1" fmla="*/ 154 h 168"/>
                    <a:gd name="T2" fmla="*/ 286 w 312"/>
                    <a:gd name="T3" fmla="*/ 154 h 168"/>
                    <a:gd name="T4" fmla="*/ 296 w 312"/>
                    <a:gd name="T5" fmla="*/ 140 h 168"/>
                    <a:gd name="T6" fmla="*/ 302 w 312"/>
                    <a:gd name="T7" fmla="*/ 126 h 168"/>
                    <a:gd name="T8" fmla="*/ 310 w 312"/>
                    <a:gd name="T9" fmla="*/ 108 h 168"/>
                    <a:gd name="T10" fmla="*/ 312 w 312"/>
                    <a:gd name="T11" fmla="*/ 98 h 168"/>
                    <a:gd name="T12" fmla="*/ 312 w 312"/>
                    <a:gd name="T13" fmla="*/ 88 h 168"/>
                    <a:gd name="T14" fmla="*/ 312 w 312"/>
                    <a:gd name="T15" fmla="*/ 78 h 168"/>
                    <a:gd name="T16" fmla="*/ 310 w 312"/>
                    <a:gd name="T17" fmla="*/ 66 h 168"/>
                    <a:gd name="T18" fmla="*/ 306 w 312"/>
                    <a:gd name="T19" fmla="*/ 56 h 168"/>
                    <a:gd name="T20" fmla="*/ 300 w 312"/>
                    <a:gd name="T21" fmla="*/ 46 h 168"/>
                    <a:gd name="T22" fmla="*/ 290 w 312"/>
                    <a:gd name="T23" fmla="*/ 36 h 168"/>
                    <a:gd name="T24" fmla="*/ 280 w 312"/>
                    <a:gd name="T25" fmla="*/ 28 h 168"/>
                    <a:gd name="T26" fmla="*/ 280 w 312"/>
                    <a:gd name="T27" fmla="*/ 28 h 168"/>
                    <a:gd name="T28" fmla="*/ 266 w 312"/>
                    <a:gd name="T29" fmla="*/ 20 h 168"/>
                    <a:gd name="T30" fmla="*/ 254 w 312"/>
                    <a:gd name="T31" fmla="*/ 14 h 168"/>
                    <a:gd name="T32" fmla="*/ 240 w 312"/>
                    <a:gd name="T33" fmla="*/ 8 h 168"/>
                    <a:gd name="T34" fmla="*/ 228 w 312"/>
                    <a:gd name="T35" fmla="*/ 4 h 168"/>
                    <a:gd name="T36" fmla="*/ 202 w 312"/>
                    <a:gd name="T37" fmla="*/ 0 h 168"/>
                    <a:gd name="T38" fmla="*/ 178 w 312"/>
                    <a:gd name="T39" fmla="*/ 0 h 168"/>
                    <a:gd name="T40" fmla="*/ 156 w 312"/>
                    <a:gd name="T41" fmla="*/ 4 h 168"/>
                    <a:gd name="T42" fmla="*/ 132 w 312"/>
                    <a:gd name="T43" fmla="*/ 8 h 168"/>
                    <a:gd name="T44" fmla="*/ 90 w 312"/>
                    <a:gd name="T45" fmla="*/ 22 h 168"/>
                    <a:gd name="T46" fmla="*/ 90 w 312"/>
                    <a:gd name="T47" fmla="*/ 22 h 168"/>
                    <a:gd name="T48" fmla="*/ 70 w 312"/>
                    <a:gd name="T49" fmla="*/ 30 h 168"/>
                    <a:gd name="T50" fmla="*/ 52 w 312"/>
                    <a:gd name="T51" fmla="*/ 38 h 168"/>
                    <a:gd name="T52" fmla="*/ 34 w 312"/>
                    <a:gd name="T53" fmla="*/ 50 h 168"/>
                    <a:gd name="T54" fmla="*/ 20 w 312"/>
                    <a:gd name="T55" fmla="*/ 62 h 168"/>
                    <a:gd name="T56" fmla="*/ 14 w 312"/>
                    <a:gd name="T57" fmla="*/ 70 h 168"/>
                    <a:gd name="T58" fmla="*/ 10 w 312"/>
                    <a:gd name="T59" fmla="*/ 78 h 168"/>
                    <a:gd name="T60" fmla="*/ 6 w 312"/>
                    <a:gd name="T61" fmla="*/ 88 h 168"/>
                    <a:gd name="T62" fmla="*/ 2 w 312"/>
                    <a:gd name="T63" fmla="*/ 98 h 168"/>
                    <a:gd name="T64" fmla="*/ 0 w 312"/>
                    <a:gd name="T65" fmla="*/ 110 h 168"/>
                    <a:gd name="T66" fmla="*/ 0 w 312"/>
                    <a:gd name="T67" fmla="*/ 122 h 168"/>
                    <a:gd name="T68" fmla="*/ 2 w 312"/>
                    <a:gd name="T69" fmla="*/ 136 h 168"/>
                    <a:gd name="T70" fmla="*/ 6 w 312"/>
                    <a:gd name="T71" fmla="*/ 152 h 168"/>
                    <a:gd name="T72" fmla="*/ 6 w 312"/>
                    <a:gd name="T73" fmla="*/ 152 h 168"/>
                    <a:gd name="T74" fmla="*/ 8 w 312"/>
                    <a:gd name="T75" fmla="*/ 160 h 168"/>
                    <a:gd name="T76" fmla="*/ 14 w 312"/>
                    <a:gd name="T77" fmla="*/ 168 h 168"/>
                    <a:gd name="T78" fmla="*/ 14 w 312"/>
                    <a:gd name="T79" fmla="*/ 168 h 168"/>
                    <a:gd name="T80" fmla="*/ 34 w 312"/>
                    <a:gd name="T81" fmla="*/ 162 h 168"/>
                    <a:gd name="T82" fmla="*/ 62 w 312"/>
                    <a:gd name="T83" fmla="*/ 156 h 168"/>
                    <a:gd name="T84" fmla="*/ 94 w 312"/>
                    <a:gd name="T85" fmla="*/ 150 h 168"/>
                    <a:gd name="T86" fmla="*/ 130 w 312"/>
                    <a:gd name="T87" fmla="*/ 146 h 168"/>
                    <a:gd name="T88" fmla="*/ 168 w 312"/>
                    <a:gd name="T89" fmla="*/ 146 h 168"/>
                    <a:gd name="T90" fmla="*/ 208 w 312"/>
                    <a:gd name="T91" fmla="*/ 146 h 168"/>
                    <a:gd name="T92" fmla="*/ 246 w 312"/>
                    <a:gd name="T93" fmla="*/ 150 h 168"/>
                    <a:gd name="T94" fmla="*/ 286 w 312"/>
                    <a:gd name="T95" fmla="*/ 156 h 168"/>
                    <a:gd name="T96" fmla="*/ 286 w 312"/>
                    <a:gd name="T97" fmla="*/ 156 h 168"/>
                    <a:gd name="T98" fmla="*/ 286 w 312"/>
                    <a:gd name="T99" fmla="*/ 154 h 168"/>
                    <a:gd name="T100" fmla="*/ 286 w 312"/>
                    <a:gd name="T101" fmla="*/ 15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2" h="168">
                      <a:moveTo>
                        <a:pt x="286" y="154"/>
                      </a:moveTo>
                      <a:lnTo>
                        <a:pt x="286" y="154"/>
                      </a:lnTo>
                      <a:lnTo>
                        <a:pt x="296" y="140"/>
                      </a:lnTo>
                      <a:lnTo>
                        <a:pt x="302" y="126"/>
                      </a:lnTo>
                      <a:lnTo>
                        <a:pt x="310" y="108"/>
                      </a:lnTo>
                      <a:lnTo>
                        <a:pt x="312" y="98"/>
                      </a:lnTo>
                      <a:lnTo>
                        <a:pt x="312" y="88"/>
                      </a:lnTo>
                      <a:lnTo>
                        <a:pt x="312" y="78"/>
                      </a:lnTo>
                      <a:lnTo>
                        <a:pt x="310" y="66"/>
                      </a:lnTo>
                      <a:lnTo>
                        <a:pt x="306" y="56"/>
                      </a:lnTo>
                      <a:lnTo>
                        <a:pt x="300" y="46"/>
                      </a:lnTo>
                      <a:lnTo>
                        <a:pt x="290" y="36"/>
                      </a:lnTo>
                      <a:lnTo>
                        <a:pt x="280" y="28"/>
                      </a:lnTo>
                      <a:lnTo>
                        <a:pt x="280" y="28"/>
                      </a:lnTo>
                      <a:lnTo>
                        <a:pt x="266" y="20"/>
                      </a:lnTo>
                      <a:lnTo>
                        <a:pt x="254" y="14"/>
                      </a:lnTo>
                      <a:lnTo>
                        <a:pt x="240" y="8"/>
                      </a:lnTo>
                      <a:lnTo>
                        <a:pt x="228" y="4"/>
                      </a:lnTo>
                      <a:lnTo>
                        <a:pt x="202" y="0"/>
                      </a:lnTo>
                      <a:lnTo>
                        <a:pt x="178" y="0"/>
                      </a:lnTo>
                      <a:lnTo>
                        <a:pt x="156" y="4"/>
                      </a:lnTo>
                      <a:lnTo>
                        <a:pt x="132" y="8"/>
                      </a:lnTo>
                      <a:lnTo>
                        <a:pt x="90" y="22"/>
                      </a:lnTo>
                      <a:lnTo>
                        <a:pt x="90" y="22"/>
                      </a:lnTo>
                      <a:lnTo>
                        <a:pt x="70" y="30"/>
                      </a:lnTo>
                      <a:lnTo>
                        <a:pt x="52" y="38"/>
                      </a:lnTo>
                      <a:lnTo>
                        <a:pt x="34" y="50"/>
                      </a:lnTo>
                      <a:lnTo>
                        <a:pt x="20" y="62"/>
                      </a:lnTo>
                      <a:lnTo>
                        <a:pt x="14" y="70"/>
                      </a:lnTo>
                      <a:lnTo>
                        <a:pt x="10" y="78"/>
                      </a:lnTo>
                      <a:lnTo>
                        <a:pt x="6" y="88"/>
                      </a:lnTo>
                      <a:lnTo>
                        <a:pt x="2" y="98"/>
                      </a:lnTo>
                      <a:lnTo>
                        <a:pt x="0" y="110"/>
                      </a:lnTo>
                      <a:lnTo>
                        <a:pt x="0" y="122"/>
                      </a:lnTo>
                      <a:lnTo>
                        <a:pt x="2" y="136"/>
                      </a:lnTo>
                      <a:lnTo>
                        <a:pt x="6" y="152"/>
                      </a:lnTo>
                      <a:lnTo>
                        <a:pt x="6" y="152"/>
                      </a:lnTo>
                      <a:lnTo>
                        <a:pt x="8" y="160"/>
                      </a:lnTo>
                      <a:lnTo>
                        <a:pt x="14" y="168"/>
                      </a:lnTo>
                      <a:lnTo>
                        <a:pt x="14" y="168"/>
                      </a:lnTo>
                      <a:lnTo>
                        <a:pt x="34" y="162"/>
                      </a:lnTo>
                      <a:lnTo>
                        <a:pt x="62" y="156"/>
                      </a:lnTo>
                      <a:lnTo>
                        <a:pt x="94" y="150"/>
                      </a:lnTo>
                      <a:lnTo>
                        <a:pt x="130" y="146"/>
                      </a:lnTo>
                      <a:lnTo>
                        <a:pt x="168" y="146"/>
                      </a:lnTo>
                      <a:lnTo>
                        <a:pt x="208" y="146"/>
                      </a:lnTo>
                      <a:lnTo>
                        <a:pt x="246" y="150"/>
                      </a:lnTo>
                      <a:lnTo>
                        <a:pt x="286" y="156"/>
                      </a:lnTo>
                      <a:lnTo>
                        <a:pt x="286" y="156"/>
                      </a:lnTo>
                      <a:lnTo>
                        <a:pt x="286" y="154"/>
                      </a:lnTo>
                      <a:lnTo>
                        <a:pt x="286" y="154"/>
                      </a:lnTo>
                      <a:close/>
                    </a:path>
                  </a:pathLst>
                </a:custGeom>
                <a:solidFill>
                  <a:srgbClr val="FAD9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grpSp>
    </p:spTree>
    <p:extLst>
      <p:ext uri="{BB962C8B-B14F-4D97-AF65-F5344CB8AC3E}">
        <p14:creationId xmlns:p14="http://schemas.microsoft.com/office/powerpoint/2010/main" val="2386163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1)">
                                      <p:cBhvr>
                                        <p:cTn id="10" dur="2000"/>
                                        <p:tgtEl>
                                          <p:spTgt spid="25"/>
                                        </p:tgtEl>
                                      </p:cBhvr>
                                    </p:animEffect>
                                  </p:childTnLst>
                                </p:cTn>
                              </p:par>
                            </p:childTnLst>
                          </p:cTn>
                        </p:par>
                        <p:par>
                          <p:cTn id="11" fill="hold">
                            <p:stCondLst>
                              <p:cond delay="2000"/>
                            </p:stCondLst>
                            <p:childTnLst>
                              <p:par>
                                <p:cTn id="12" presetID="2" presetClass="entr" presetSubtype="2"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500" fill="hold"/>
                                        <p:tgtEl>
                                          <p:spTgt spid="38"/>
                                        </p:tgtEl>
                                        <p:attrNameLst>
                                          <p:attrName>ppt_x</p:attrName>
                                        </p:attrNameLst>
                                      </p:cBhvr>
                                      <p:tavLst>
                                        <p:tav tm="0">
                                          <p:val>
                                            <p:strVal val="1+#ppt_w/2"/>
                                          </p:val>
                                        </p:tav>
                                        <p:tav tm="100000">
                                          <p:val>
                                            <p:strVal val="#ppt_x"/>
                                          </p:val>
                                        </p:tav>
                                      </p:tavLst>
                                    </p:anim>
                                    <p:anim calcmode="lin" valueType="num">
                                      <p:cBhvr additive="base">
                                        <p:cTn id="15" dur="500" fill="hold"/>
                                        <p:tgtEl>
                                          <p:spTgt spid="38"/>
                                        </p:tgtEl>
                                        <p:attrNameLst>
                                          <p:attrName>ppt_y</p:attrName>
                                        </p:attrNameLst>
                                      </p:cBhvr>
                                      <p:tavLst>
                                        <p:tav tm="0">
                                          <p:val>
                                            <p:strVal val="#ppt_y"/>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par>
                          <p:cTn id="26" fill="hold">
                            <p:stCondLst>
                              <p:cond delay="3000"/>
                            </p:stCondLst>
                            <p:childTnLst>
                              <p:par>
                                <p:cTn id="27" presetID="22" presetClass="entr" presetSubtype="1"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2000"/>
                                        <p:tgtEl>
                                          <p:spTgt spid="12"/>
                                        </p:tgtEl>
                                      </p:cBhvr>
                                    </p:animEffect>
                                  </p:childTnLst>
                                </p:cTn>
                              </p:par>
                            </p:childTnLst>
                          </p:cTn>
                        </p:par>
                        <p:par>
                          <p:cTn id="30" fill="hold">
                            <p:stCondLst>
                              <p:cond delay="5000"/>
                            </p:stCondLst>
                            <p:childTnLst>
                              <p:par>
                                <p:cTn id="31" presetID="2" presetClass="entr" presetSubtype="12"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0-#ppt_w/2"/>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20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2000" fill="hold"/>
                                        <p:tgtEl>
                                          <p:spTgt spid="3"/>
                                        </p:tgtEl>
                                        <p:attrNameLst>
                                          <p:attrName>ppt_x</p:attrName>
                                        </p:attrNameLst>
                                      </p:cBhvr>
                                      <p:tavLst>
                                        <p:tav tm="0">
                                          <p:val>
                                            <p:strVal val="0-#ppt_w/2"/>
                                          </p:val>
                                        </p:tav>
                                        <p:tav tm="100000">
                                          <p:val>
                                            <p:strVal val="#ppt_x"/>
                                          </p:val>
                                        </p:tav>
                                      </p:tavLst>
                                    </p:anim>
                                    <p:anim calcmode="lin" valueType="num">
                                      <p:cBhvr additive="base">
                                        <p:cTn id="3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p:bldP spid="38" grpId="0"/>
      <p:bldP spid="45"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27000">
              <a:schemeClr val="accent1">
                <a:lumMod val="75000"/>
              </a:schemeClr>
            </a:gs>
            <a:gs pos="27000">
              <a:schemeClr val="bg1">
                <a:lumMod val="95000"/>
              </a:schemeClr>
            </a:gs>
          </a:gsLst>
          <a:lin ang="10800000" scaled="1"/>
          <a:tileRect/>
        </a:gradFill>
        <a:effectLst/>
      </p:bgPr>
    </p:bg>
    <p:spTree>
      <p:nvGrpSpPr>
        <p:cNvPr id="1" name=""/>
        <p:cNvGrpSpPr/>
        <p:nvPr/>
      </p:nvGrpSpPr>
      <p:grpSpPr>
        <a:xfrm>
          <a:off x="0" y="0"/>
          <a:ext cx="0" cy="0"/>
          <a:chOff x="0" y="0"/>
          <a:chExt cx="0" cy="0"/>
        </a:xfrm>
      </p:grpSpPr>
      <p:sp>
        <p:nvSpPr>
          <p:cNvPr id="14" name="مثلث متساوي الساقين 13">
            <a:extLst>
              <a:ext uri="{FF2B5EF4-FFF2-40B4-BE49-F238E27FC236}">
                <a16:creationId xmlns:a16="http://schemas.microsoft.com/office/drawing/2014/main" id="{8A77A529-46D5-446E-A639-1A804B53493E}"/>
              </a:ext>
            </a:extLst>
          </p:cNvPr>
          <p:cNvSpPr/>
          <p:nvPr/>
        </p:nvSpPr>
        <p:spPr>
          <a:xfrm>
            <a:off x="0" y="1216718"/>
            <a:ext cx="9014281" cy="2136884"/>
          </a:xfrm>
          <a:prstGeom prst="triangle">
            <a:avLst>
              <a:gd name="adj"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5" name="TextBox 138">
            <a:extLst>
              <a:ext uri="{FF2B5EF4-FFF2-40B4-BE49-F238E27FC236}">
                <a16:creationId xmlns:a16="http://schemas.microsoft.com/office/drawing/2014/main" id="{ECB9B077-08BF-4BBA-B8B9-374DA540AE8B}"/>
              </a:ext>
            </a:extLst>
          </p:cNvPr>
          <p:cNvSpPr txBox="1"/>
          <p:nvPr/>
        </p:nvSpPr>
        <p:spPr>
          <a:xfrm flipH="1">
            <a:off x="4852698" y="286520"/>
            <a:ext cx="5692715" cy="830997"/>
          </a:xfrm>
          <a:prstGeom prst="rect">
            <a:avLst/>
          </a:prstGeom>
          <a:noFill/>
        </p:spPr>
        <p:txBody>
          <a:bodyPr wrap="square" lIns="0" tIns="0" rIns="0" bIns="0" rtlCol="0">
            <a:spAutoFit/>
          </a:bodyPr>
          <a:lstStyle/>
          <a:p>
            <a:pPr algn="justLow"/>
            <a:r>
              <a:rPr lang="ar-IQ" sz="5400" dirty="0">
                <a:solidFill>
                  <a:srgbClr val="FFC000"/>
                </a:solidFill>
                <a:latin typeface="STV" pitchFamily="2" charset="-78"/>
                <a:cs typeface="STV" pitchFamily="2" charset="-78"/>
              </a:rPr>
              <a:t>الفرصة</a:t>
            </a:r>
            <a:endParaRPr lang="en-US" sz="5400" b="1" dirty="0">
              <a:solidFill>
                <a:srgbClr val="FFC000"/>
              </a:solidFill>
              <a:latin typeface="STV" pitchFamily="2" charset="-78"/>
              <a:cs typeface="STV" pitchFamily="2" charset="-78"/>
            </a:endParaRPr>
          </a:p>
        </p:txBody>
      </p:sp>
      <p:sp>
        <p:nvSpPr>
          <p:cNvPr id="104" name="Freeform 118">
            <a:extLst>
              <a:ext uri="{FF2B5EF4-FFF2-40B4-BE49-F238E27FC236}">
                <a16:creationId xmlns:a16="http://schemas.microsoft.com/office/drawing/2014/main" id="{B58B8FFD-B18C-40E1-89F4-B90516F87488}"/>
              </a:ext>
            </a:extLst>
          </p:cNvPr>
          <p:cNvSpPr>
            <a:spLocks/>
          </p:cNvSpPr>
          <p:nvPr/>
        </p:nvSpPr>
        <p:spPr bwMode="auto">
          <a:xfrm>
            <a:off x="1314231" y="5401915"/>
            <a:ext cx="38095" cy="75397"/>
          </a:xfrm>
          <a:custGeom>
            <a:avLst/>
            <a:gdLst>
              <a:gd name="T0" fmla="*/ 0 w 16"/>
              <a:gd name="T1" fmla="*/ 32 h 32"/>
              <a:gd name="T2" fmla="*/ 16 w 16"/>
              <a:gd name="T3" fmla="*/ 0 h 32"/>
              <a:gd name="T4" fmla="*/ 7 w 16"/>
              <a:gd name="T5" fmla="*/ 16 h 32"/>
              <a:gd name="T6" fmla="*/ 0 w 16"/>
              <a:gd name="T7" fmla="*/ 32 h 32"/>
            </a:gdLst>
            <a:ahLst/>
            <a:cxnLst>
              <a:cxn ang="0">
                <a:pos x="T0" y="T1"/>
              </a:cxn>
              <a:cxn ang="0">
                <a:pos x="T2" y="T3"/>
              </a:cxn>
              <a:cxn ang="0">
                <a:pos x="T4" y="T5"/>
              </a:cxn>
              <a:cxn ang="0">
                <a:pos x="T6" y="T7"/>
              </a:cxn>
            </a:cxnLst>
            <a:rect l="0" t="0" r="r" b="b"/>
            <a:pathLst>
              <a:path w="16" h="32">
                <a:moveTo>
                  <a:pt x="0" y="32"/>
                </a:moveTo>
                <a:cubicBezTo>
                  <a:pt x="1" y="19"/>
                  <a:pt x="2" y="7"/>
                  <a:pt x="16" y="0"/>
                </a:cubicBezTo>
                <a:cubicBezTo>
                  <a:pt x="12" y="6"/>
                  <a:pt x="9" y="11"/>
                  <a:pt x="7" y="16"/>
                </a:cubicBezTo>
                <a:cubicBezTo>
                  <a:pt x="4" y="21"/>
                  <a:pt x="2" y="26"/>
                  <a:pt x="0" y="32"/>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sp>
        <p:nvSpPr>
          <p:cNvPr id="38" name="TextBox 141">
            <a:extLst>
              <a:ext uri="{FF2B5EF4-FFF2-40B4-BE49-F238E27FC236}">
                <a16:creationId xmlns:a16="http://schemas.microsoft.com/office/drawing/2014/main" id="{DB36A3DF-E719-4635-B546-43F49C7783F2}"/>
              </a:ext>
            </a:extLst>
          </p:cNvPr>
          <p:cNvSpPr txBox="1"/>
          <p:nvPr/>
        </p:nvSpPr>
        <p:spPr>
          <a:xfrm flipH="1">
            <a:off x="9069107" y="2409230"/>
            <a:ext cx="2952612" cy="1231106"/>
          </a:xfrm>
          <a:prstGeom prst="rect">
            <a:avLst/>
          </a:prstGeom>
          <a:noFill/>
        </p:spPr>
        <p:txBody>
          <a:bodyPr wrap="square" lIns="0" tIns="0" rIns="0" bIns="0" rtlCol="0">
            <a:spAutoFit/>
          </a:bodyPr>
          <a:lstStyle/>
          <a:p>
            <a:pPr algn="ctr"/>
            <a:r>
              <a:rPr lang="ar-IQ" sz="4000" dirty="0">
                <a:solidFill>
                  <a:schemeClr val="bg1"/>
                </a:solidFill>
                <a:cs typeface="Typographical line_0" panose="00000700000000000000" pitchFamily="2" charset="-78"/>
              </a:rPr>
              <a:t>الفرص تُصنع </a:t>
            </a:r>
          </a:p>
          <a:p>
            <a:pPr algn="ctr"/>
            <a:r>
              <a:rPr lang="ar-IQ" sz="4000" dirty="0">
                <a:solidFill>
                  <a:schemeClr val="bg1"/>
                </a:solidFill>
                <a:cs typeface="Typographical line_0" panose="00000700000000000000" pitchFamily="2" charset="-78"/>
              </a:rPr>
              <a:t>أم تُمنح؟؟ </a:t>
            </a:r>
            <a:endParaRPr lang="en-US" sz="4000" dirty="0">
              <a:solidFill>
                <a:schemeClr val="bg1"/>
              </a:solidFill>
              <a:cs typeface="Typographical line_0" panose="00000700000000000000" pitchFamily="2" charset="-78"/>
            </a:endParaRPr>
          </a:p>
        </p:txBody>
      </p:sp>
      <p:sp>
        <p:nvSpPr>
          <p:cNvPr id="45" name="TextBox 141">
            <a:extLst>
              <a:ext uri="{FF2B5EF4-FFF2-40B4-BE49-F238E27FC236}">
                <a16:creationId xmlns:a16="http://schemas.microsoft.com/office/drawing/2014/main" id="{D474DEB9-56CC-4BFD-9741-315B68938E76}"/>
              </a:ext>
            </a:extLst>
          </p:cNvPr>
          <p:cNvSpPr txBox="1"/>
          <p:nvPr/>
        </p:nvSpPr>
        <p:spPr>
          <a:xfrm flipH="1">
            <a:off x="3232141" y="715682"/>
            <a:ext cx="5405673" cy="1477328"/>
          </a:xfrm>
          <a:prstGeom prst="rect">
            <a:avLst/>
          </a:prstGeom>
          <a:noFill/>
        </p:spPr>
        <p:txBody>
          <a:bodyPr wrap="square" lIns="0" tIns="0" rIns="0" bIns="0" rtlCol="0">
            <a:spAutoFit/>
          </a:bodyPr>
          <a:lstStyle/>
          <a:p>
            <a:pPr algn="just"/>
            <a:r>
              <a:rPr lang="ar-IQ" sz="3200" dirty="0">
                <a:solidFill>
                  <a:schemeClr val="tx1">
                    <a:lumMod val="95000"/>
                    <a:lumOff val="5000"/>
                  </a:schemeClr>
                </a:solidFill>
                <a:cs typeface="Typographical line_0" panose="00000700000000000000" pitchFamily="2" charset="-78"/>
              </a:rPr>
              <a:t>ويسأل أبا أمامه عن سبب وجوده في المسجد خارج أوقات الصلاة والرسالة </a:t>
            </a:r>
          </a:p>
          <a:p>
            <a:pPr algn="just"/>
            <a:r>
              <a:rPr lang="ar-IQ" sz="3200" dirty="0">
                <a:solidFill>
                  <a:srgbClr val="C00000"/>
                </a:solidFill>
                <a:cs typeface="Typographical line_0" panose="00000700000000000000" pitchFamily="2" charset="-78"/>
              </a:rPr>
              <a:t>(اخرج واصنع فرصتك).</a:t>
            </a:r>
            <a:endParaRPr lang="ar-IQ" sz="3200" dirty="0">
              <a:solidFill>
                <a:schemeClr val="tx1">
                  <a:lumMod val="95000"/>
                  <a:lumOff val="5000"/>
                </a:schemeClr>
              </a:solidFill>
              <a:cs typeface="Typographical line_0" panose="00000700000000000000" pitchFamily="2" charset="-78"/>
            </a:endParaRPr>
          </a:p>
        </p:txBody>
      </p:sp>
      <p:grpSp>
        <p:nvGrpSpPr>
          <p:cNvPr id="2" name="مجموعة 1">
            <a:extLst>
              <a:ext uri="{FF2B5EF4-FFF2-40B4-BE49-F238E27FC236}">
                <a16:creationId xmlns:a16="http://schemas.microsoft.com/office/drawing/2014/main" id="{D2C66304-ACF7-4596-A50A-8D0081A78F29}"/>
              </a:ext>
            </a:extLst>
          </p:cNvPr>
          <p:cNvGrpSpPr/>
          <p:nvPr/>
        </p:nvGrpSpPr>
        <p:grpSpPr>
          <a:xfrm>
            <a:off x="10628986" y="108020"/>
            <a:ext cx="1563014" cy="1842696"/>
            <a:chOff x="10628986" y="108020"/>
            <a:chExt cx="1563014" cy="1842696"/>
          </a:xfrm>
        </p:grpSpPr>
        <p:pic>
          <p:nvPicPr>
            <p:cNvPr id="15" name="صورة 14">
              <a:extLst>
                <a:ext uri="{FF2B5EF4-FFF2-40B4-BE49-F238E27FC236}">
                  <a16:creationId xmlns:a16="http://schemas.microsoft.com/office/drawing/2014/main" id="{24D1962A-ADD2-45FE-B4B3-B83167BC04E0}"/>
                </a:ext>
              </a:extLst>
            </p:cNvPr>
            <p:cNvPicPr>
              <a:picLocks noChangeAspect="1"/>
            </p:cNvPicPr>
            <p:nvPr/>
          </p:nvPicPr>
          <p:blipFill rotWithShape="1">
            <a:blip r:embed="rId2">
              <a:extLst>
                <a:ext uri="{28A0092B-C50C-407E-A947-70E740481C1C}">
                  <a14:useLocalDpi xmlns:a14="http://schemas.microsoft.com/office/drawing/2010/main" val="0"/>
                </a:ext>
              </a:extLst>
            </a:blip>
            <a:srcRect l="15592"/>
            <a:stretch/>
          </p:blipFill>
          <p:spPr>
            <a:xfrm flipH="1">
              <a:off x="10628986" y="108020"/>
              <a:ext cx="1563014" cy="1842696"/>
            </a:xfrm>
            <a:prstGeom prst="rect">
              <a:avLst/>
            </a:prstGeom>
          </p:spPr>
        </p:pic>
        <p:sp>
          <p:nvSpPr>
            <p:cNvPr id="4" name="مربع نص 3">
              <a:extLst>
                <a:ext uri="{FF2B5EF4-FFF2-40B4-BE49-F238E27FC236}">
                  <a16:creationId xmlns:a16="http://schemas.microsoft.com/office/drawing/2014/main" id="{25AE5D26-5730-4428-8B1B-B7627C4AA9AB}"/>
                </a:ext>
              </a:extLst>
            </p:cNvPr>
            <p:cNvSpPr txBox="1"/>
            <p:nvPr/>
          </p:nvSpPr>
          <p:spPr>
            <a:xfrm>
              <a:off x="10796131" y="409632"/>
              <a:ext cx="642937" cy="584775"/>
            </a:xfrm>
            <a:prstGeom prst="rect">
              <a:avLst/>
            </a:prstGeom>
            <a:noFill/>
          </p:spPr>
          <p:txBody>
            <a:bodyPr wrap="square" rtlCol="1">
              <a:spAutoFit/>
            </a:bodyPr>
            <a:lstStyle/>
            <a:p>
              <a:r>
                <a:rPr lang="ar-IQ" sz="3200" dirty="0">
                  <a:cs typeface="Bader" pitchFamily="2" charset="-78"/>
                </a:rPr>
                <a:t>2</a:t>
              </a:r>
            </a:p>
          </p:txBody>
        </p:sp>
      </p:grpSp>
      <p:sp>
        <p:nvSpPr>
          <p:cNvPr id="12" name="TextBox 141">
            <a:extLst>
              <a:ext uri="{FF2B5EF4-FFF2-40B4-BE49-F238E27FC236}">
                <a16:creationId xmlns:a16="http://schemas.microsoft.com/office/drawing/2014/main" id="{3D44A5F9-3ED6-42C3-ACE6-C61E2BB9FFCA}"/>
              </a:ext>
            </a:extLst>
          </p:cNvPr>
          <p:cNvSpPr txBox="1"/>
          <p:nvPr/>
        </p:nvSpPr>
        <p:spPr>
          <a:xfrm flipH="1">
            <a:off x="3657599" y="3548647"/>
            <a:ext cx="5024613" cy="2954655"/>
          </a:xfrm>
          <a:prstGeom prst="rect">
            <a:avLst/>
          </a:prstGeom>
          <a:noFill/>
        </p:spPr>
        <p:txBody>
          <a:bodyPr wrap="square" lIns="0" tIns="0" rIns="0" bIns="0" rtlCol="0">
            <a:spAutoFit/>
          </a:bodyPr>
          <a:lstStyle/>
          <a:p>
            <a:pPr algn="just"/>
            <a:r>
              <a:rPr lang="ar-IQ" sz="3200" dirty="0">
                <a:solidFill>
                  <a:srgbClr val="C00000"/>
                </a:solidFill>
                <a:cs typeface="Typographical line_0" panose="00000700000000000000" pitchFamily="2" charset="-78"/>
              </a:rPr>
              <a:t>اليابان </a:t>
            </a:r>
            <a:r>
              <a:rPr lang="ar-IQ" sz="3200" dirty="0">
                <a:solidFill>
                  <a:schemeClr val="tx1">
                    <a:lumMod val="95000"/>
                    <a:lumOff val="5000"/>
                  </a:schemeClr>
                </a:solidFill>
                <a:cs typeface="Typographical line_0" panose="00000700000000000000" pitchFamily="2" charset="-78"/>
              </a:rPr>
              <a:t>استغلت اسطح المباني لصغر مساحة الدولة للكثير من المشاريع الزراعية بينما تجتمع عند</a:t>
            </a:r>
            <a:r>
              <a:rPr lang="ar-IQ" sz="3200" dirty="0">
                <a:solidFill>
                  <a:srgbClr val="C00000"/>
                </a:solidFill>
                <a:cs typeface="Typographical line_0" panose="00000700000000000000" pitchFamily="2" charset="-78"/>
              </a:rPr>
              <a:t> </a:t>
            </a:r>
            <a:r>
              <a:rPr lang="ar-IQ" sz="3200" dirty="0">
                <a:solidFill>
                  <a:srgbClr val="FFFF00"/>
                </a:solidFill>
                <a:cs typeface="Typographical line_0" panose="00000700000000000000" pitchFamily="2" charset="-78"/>
              </a:rPr>
              <a:t>السودان</a:t>
            </a:r>
            <a:r>
              <a:rPr lang="ar-IQ" sz="3200" dirty="0">
                <a:solidFill>
                  <a:srgbClr val="C00000"/>
                </a:solidFill>
                <a:cs typeface="Typographical line_0" panose="00000700000000000000" pitchFamily="2" charset="-78"/>
              </a:rPr>
              <a:t> </a:t>
            </a:r>
            <a:r>
              <a:rPr lang="ar-IQ" sz="3200" dirty="0">
                <a:solidFill>
                  <a:schemeClr val="tx1">
                    <a:lumMod val="95000"/>
                    <a:lumOff val="5000"/>
                  </a:schemeClr>
                </a:solidFill>
                <a:cs typeface="Typographical line_0" panose="00000700000000000000" pitchFamily="2" charset="-78"/>
              </a:rPr>
              <a:t>أخصب تربة في العالم ونهر النيل ولا يزالون يعانون من المجاعة والفقر والسر في</a:t>
            </a:r>
            <a:r>
              <a:rPr lang="ar-IQ" sz="3200" dirty="0">
                <a:solidFill>
                  <a:srgbClr val="C00000"/>
                </a:solidFill>
                <a:cs typeface="Typographical line_0" panose="00000700000000000000" pitchFamily="2" charset="-78"/>
              </a:rPr>
              <a:t> </a:t>
            </a:r>
            <a:r>
              <a:rPr lang="ar-IQ" sz="3200" dirty="0">
                <a:solidFill>
                  <a:schemeClr val="tx1">
                    <a:lumMod val="95000"/>
                    <a:lumOff val="5000"/>
                  </a:schemeClr>
                </a:solidFill>
                <a:cs typeface="Typographical line_0" panose="00000700000000000000" pitchFamily="2" charset="-78"/>
              </a:rPr>
              <a:t>( إدارة الفرصة).</a:t>
            </a:r>
          </a:p>
        </p:txBody>
      </p:sp>
      <p:sp>
        <p:nvSpPr>
          <p:cNvPr id="13" name="مثلث متساوي الساقين 12">
            <a:extLst>
              <a:ext uri="{FF2B5EF4-FFF2-40B4-BE49-F238E27FC236}">
                <a16:creationId xmlns:a16="http://schemas.microsoft.com/office/drawing/2014/main" id="{32E7AFBC-B78A-4223-AAFD-2AC8A18C2CF4}"/>
              </a:ext>
            </a:extLst>
          </p:cNvPr>
          <p:cNvSpPr/>
          <p:nvPr/>
        </p:nvSpPr>
        <p:spPr>
          <a:xfrm>
            <a:off x="0" y="5302714"/>
            <a:ext cx="9014281" cy="1555286"/>
          </a:xfrm>
          <a:prstGeom prst="triangle">
            <a:avLst>
              <a:gd name="adj"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p>
        </p:txBody>
      </p:sp>
      <p:pic>
        <p:nvPicPr>
          <p:cNvPr id="3" name="صورة 2">
            <a:extLst>
              <a:ext uri="{FF2B5EF4-FFF2-40B4-BE49-F238E27FC236}">
                <a16:creationId xmlns:a16="http://schemas.microsoft.com/office/drawing/2014/main" id="{1BB8F626-6FAD-4841-911C-A452E6DF2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47" y="60956"/>
            <a:ext cx="3342761" cy="3246530"/>
          </a:xfrm>
          <a:prstGeom prst="rect">
            <a:avLst/>
          </a:prstGeom>
        </p:spPr>
      </p:pic>
      <p:pic>
        <p:nvPicPr>
          <p:cNvPr id="8" name="صورة 7">
            <a:extLst>
              <a:ext uri="{FF2B5EF4-FFF2-40B4-BE49-F238E27FC236}">
                <a16:creationId xmlns:a16="http://schemas.microsoft.com/office/drawing/2014/main" id="{E3AECAB3-4879-4199-9AB8-28DE61CB32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5" y="3461021"/>
            <a:ext cx="3334919" cy="3334919"/>
          </a:xfrm>
          <a:prstGeom prst="rect">
            <a:avLst/>
          </a:prstGeom>
        </p:spPr>
      </p:pic>
      <p:grpSp>
        <p:nvGrpSpPr>
          <p:cNvPr id="5" name="مجموعة 4">
            <a:extLst>
              <a:ext uri="{FF2B5EF4-FFF2-40B4-BE49-F238E27FC236}">
                <a16:creationId xmlns:a16="http://schemas.microsoft.com/office/drawing/2014/main" id="{8F9A7A1A-93CF-4188-99C0-E3EED81EE69D}"/>
              </a:ext>
            </a:extLst>
          </p:cNvPr>
          <p:cNvGrpSpPr/>
          <p:nvPr/>
        </p:nvGrpSpPr>
        <p:grpSpPr>
          <a:xfrm>
            <a:off x="2563273" y="6241306"/>
            <a:ext cx="2656587" cy="546522"/>
            <a:chOff x="2563273" y="6241306"/>
            <a:chExt cx="2656587" cy="546522"/>
          </a:xfrm>
        </p:grpSpPr>
        <p:sp>
          <p:nvSpPr>
            <p:cNvPr id="9" name="مربع نص 8">
              <a:extLst>
                <a:ext uri="{FF2B5EF4-FFF2-40B4-BE49-F238E27FC236}">
                  <a16:creationId xmlns:a16="http://schemas.microsoft.com/office/drawing/2014/main" id="{66CC27C3-1D21-46D6-A6CD-C6C41E542D45}"/>
                </a:ext>
              </a:extLst>
            </p:cNvPr>
            <p:cNvSpPr txBox="1"/>
            <p:nvPr/>
          </p:nvSpPr>
          <p:spPr>
            <a:xfrm>
              <a:off x="2563273" y="6510829"/>
              <a:ext cx="2289425" cy="276999"/>
            </a:xfrm>
            <a:prstGeom prst="rect">
              <a:avLst/>
            </a:prstGeom>
            <a:noFill/>
          </p:spPr>
          <p:txBody>
            <a:bodyPr wrap="square" rtlCol="1">
              <a:spAutoFit/>
            </a:bodyPr>
            <a:lstStyle/>
            <a:p>
              <a:r>
                <a:rPr lang="ar-IQ" sz="1200" dirty="0">
                  <a:solidFill>
                    <a:srgbClr val="FF0000"/>
                  </a:solidFill>
                </a:rPr>
                <a:t>تبلغ مساحة اليابان 378000 كم2</a:t>
              </a:r>
            </a:p>
          </p:txBody>
        </p:sp>
        <p:sp>
          <p:nvSpPr>
            <p:cNvPr id="18" name="مربع نص 17">
              <a:extLst>
                <a:ext uri="{FF2B5EF4-FFF2-40B4-BE49-F238E27FC236}">
                  <a16:creationId xmlns:a16="http://schemas.microsoft.com/office/drawing/2014/main" id="{E8DC1C40-F41B-4D46-A440-18BB1E59D1C5}"/>
                </a:ext>
              </a:extLst>
            </p:cNvPr>
            <p:cNvSpPr txBox="1"/>
            <p:nvPr/>
          </p:nvSpPr>
          <p:spPr>
            <a:xfrm>
              <a:off x="2802642" y="6241306"/>
              <a:ext cx="2073878" cy="284526"/>
            </a:xfrm>
            <a:prstGeom prst="rect">
              <a:avLst/>
            </a:prstGeom>
            <a:noFill/>
          </p:spPr>
          <p:txBody>
            <a:bodyPr wrap="square" rtlCol="1">
              <a:spAutoFit/>
            </a:bodyPr>
            <a:lstStyle/>
            <a:p>
              <a:r>
                <a:rPr lang="ar-IQ" sz="1200" dirty="0">
                  <a:solidFill>
                    <a:srgbClr val="FFFF00"/>
                  </a:solidFill>
                </a:rPr>
                <a:t>تبلغ مساحة السودان 1,865,813 كم2</a:t>
              </a:r>
            </a:p>
          </p:txBody>
        </p:sp>
        <p:pic>
          <p:nvPicPr>
            <p:cNvPr id="11" name="صورة 10">
              <a:extLst>
                <a:ext uri="{FF2B5EF4-FFF2-40B4-BE49-F238E27FC236}">
                  <a16:creationId xmlns:a16="http://schemas.microsoft.com/office/drawing/2014/main" id="{82CA5F5D-36C1-455C-909D-598C3E53A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0930" y="6531878"/>
              <a:ext cx="348930" cy="233514"/>
            </a:xfrm>
            <a:prstGeom prst="rect">
              <a:avLst/>
            </a:prstGeom>
          </p:spPr>
        </p:pic>
        <p:pic>
          <p:nvPicPr>
            <p:cNvPr id="17" name="صورة 16">
              <a:extLst>
                <a:ext uri="{FF2B5EF4-FFF2-40B4-BE49-F238E27FC236}">
                  <a16:creationId xmlns:a16="http://schemas.microsoft.com/office/drawing/2014/main" id="{298840DE-967F-43D2-880D-C3E61A52EF45}"/>
                </a:ext>
              </a:extLst>
            </p:cNvPr>
            <p:cNvPicPr>
              <a:picLocks noChangeAspect="1"/>
            </p:cNvPicPr>
            <p:nvPr/>
          </p:nvPicPr>
          <p:blipFill rotWithShape="1">
            <a:blip r:embed="rId6">
              <a:extLst>
                <a:ext uri="{28A0092B-C50C-407E-A947-70E740481C1C}">
                  <a14:useLocalDpi xmlns:a14="http://schemas.microsoft.com/office/drawing/2010/main" val="0"/>
                </a:ext>
              </a:extLst>
            </a:blip>
            <a:srcRect t="1" r="27144" b="7756"/>
            <a:stretch/>
          </p:blipFill>
          <p:spPr>
            <a:xfrm>
              <a:off x="4870930" y="6272742"/>
              <a:ext cx="348930" cy="220891"/>
            </a:xfrm>
            <a:prstGeom prst="rect">
              <a:avLst/>
            </a:prstGeom>
          </p:spPr>
        </p:pic>
      </p:grpSp>
      <p:grpSp>
        <p:nvGrpSpPr>
          <p:cNvPr id="23" name="Group 7">
            <a:extLst>
              <a:ext uri="{FF2B5EF4-FFF2-40B4-BE49-F238E27FC236}">
                <a16:creationId xmlns:a16="http://schemas.microsoft.com/office/drawing/2014/main" id="{069B9304-2EAF-407F-B193-ED6C4F13557C}"/>
              </a:ext>
            </a:extLst>
          </p:cNvPr>
          <p:cNvGrpSpPr/>
          <p:nvPr/>
        </p:nvGrpSpPr>
        <p:grpSpPr>
          <a:xfrm>
            <a:off x="9375056" y="3584034"/>
            <a:ext cx="2340713" cy="3280446"/>
            <a:chOff x="7006065" y="2069952"/>
            <a:chExt cx="2564230" cy="3593699"/>
          </a:xfrm>
        </p:grpSpPr>
        <p:sp>
          <p:nvSpPr>
            <p:cNvPr id="24" name="Freeform 5">
              <a:extLst>
                <a:ext uri="{FF2B5EF4-FFF2-40B4-BE49-F238E27FC236}">
                  <a16:creationId xmlns:a16="http://schemas.microsoft.com/office/drawing/2014/main" id="{8BFFA196-C051-443B-B218-66A3C09A0351}"/>
                </a:ext>
              </a:extLst>
            </p:cNvPr>
            <p:cNvSpPr>
              <a:spLocks/>
            </p:cNvSpPr>
            <p:nvPr/>
          </p:nvSpPr>
          <p:spPr bwMode="auto">
            <a:xfrm>
              <a:off x="7006065" y="2846498"/>
              <a:ext cx="316886" cy="560645"/>
            </a:xfrm>
            <a:custGeom>
              <a:avLst/>
              <a:gdLst>
                <a:gd name="T0" fmla="*/ 120 w 182"/>
                <a:gd name="T1" fmla="*/ 104 h 322"/>
                <a:gd name="T2" fmla="*/ 138 w 182"/>
                <a:gd name="T3" fmla="*/ 0 h 322"/>
                <a:gd name="T4" fmla="*/ 180 w 182"/>
                <a:gd name="T5" fmla="*/ 6 h 322"/>
                <a:gd name="T6" fmla="*/ 164 w 182"/>
                <a:gd name="T7" fmla="*/ 136 h 322"/>
                <a:gd name="T8" fmla="*/ 182 w 182"/>
                <a:gd name="T9" fmla="*/ 234 h 322"/>
                <a:gd name="T10" fmla="*/ 160 w 182"/>
                <a:gd name="T11" fmla="*/ 312 h 322"/>
                <a:gd name="T12" fmla="*/ 40 w 182"/>
                <a:gd name="T13" fmla="*/ 322 h 322"/>
                <a:gd name="T14" fmla="*/ 22 w 182"/>
                <a:gd name="T15" fmla="*/ 268 h 322"/>
                <a:gd name="T16" fmla="*/ 0 w 182"/>
                <a:gd name="T17" fmla="*/ 160 h 322"/>
                <a:gd name="T18" fmla="*/ 14 w 182"/>
                <a:gd name="T19" fmla="*/ 118 h 322"/>
                <a:gd name="T20" fmla="*/ 120 w 182"/>
                <a:gd name="T21" fmla="*/ 104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322">
                  <a:moveTo>
                    <a:pt x="120" y="104"/>
                  </a:moveTo>
                  <a:lnTo>
                    <a:pt x="138" y="0"/>
                  </a:lnTo>
                  <a:lnTo>
                    <a:pt x="180" y="6"/>
                  </a:lnTo>
                  <a:lnTo>
                    <a:pt x="164" y="136"/>
                  </a:lnTo>
                  <a:lnTo>
                    <a:pt x="182" y="234"/>
                  </a:lnTo>
                  <a:lnTo>
                    <a:pt x="160" y="312"/>
                  </a:lnTo>
                  <a:lnTo>
                    <a:pt x="40" y="322"/>
                  </a:lnTo>
                  <a:lnTo>
                    <a:pt x="22" y="268"/>
                  </a:lnTo>
                  <a:lnTo>
                    <a:pt x="0" y="160"/>
                  </a:lnTo>
                  <a:lnTo>
                    <a:pt x="14" y="118"/>
                  </a:lnTo>
                  <a:lnTo>
                    <a:pt x="120" y="104"/>
                  </a:lnTo>
                  <a:close/>
                </a:path>
              </a:pathLst>
            </a:custGeom>
            <a:solidFill>
              <a:srgbClr val="FDD6BC"/>
            </a:solidFill>
            <a:ln>
              <a:noFill/>
            </a:ln>
          </p:spPr>
          <p:txBody>
            <a:bodyPr vert="horz" wrap="square" lIns="91440" tIns="45720" rIns="91440" bIns="45720" numCol="1" anchor="t" anchorCtr="0" compatLnSpc="1">
              <a:prstTxWarp prst="textNoShape">
                <a:avLst/>
              </a:prstTxWarp>
            </a:bodyPr>
            <a:lstStyle/>
            <a:p>
              <a:endParaRPr lang="en-AU"/>
            </a:p>
          </p:txBody>
        </p:sp>
        <p:sp>
          <p:nvSpPr>
            <p:cNvPr id="26" name="Freeform 7">
              <a:extLst>
                <a:ext uri="{FF2B5EF4-FFF2-40B4-BE49-F238E27FC236}">
                  <a16:creationId xmlns:a16="http://schemas.microsoft.com/office/drawing/2014/main" id="{F29E1EB6-6ADC-4FF9-BB9F-0C1A6E6890D4}"/>
                </a:ext>
              </a:extLst>
            </p:cNvPr>
            <p:cNvSpPr>
              <a:spLocks/>
            </p:cNvSpPr>
            <p:nvPr/>
          </p:nvSpPr>
          <p:spPr bwMode="auto">
            <a:xfrm>
              <a:off x="7145355" y="3163383"/>
              <a:ext cx="177596" cy="226347"/>
            </a:xfrm>
            <a:custGeom>
              <a:avLst/>
              <a:gdLst>
                <a:gd name="T0" fmla="*/ 102 w 102"/>
                <a:gd name="T1" fmla="*/ 52 h 130"/>
                <a:gd name="T2" fmla="*/ 92 w 102"/>
                <a:gd name="T3" fmla="*/ 0 h 130"/>
                <a:gd name="T4" fmla="*/ 88 w 102"/>
                <a:gd name="T5" fmla="*/ 6 h 130"/>
                <a:gd name="T6" fmla="*/ 8 w 102"/>
                <a:gd name="T7" fmla="*/ 22 h 130"/>
                <a:gd name="T8" fmla="*/ 0 w 102"/>
                <a:gd name="T9" fmla="*/ 78 h 130"/>
                <a:gd name="T10" fmla="*/ 74 w 102"/>
                <a:gd name="T11" fmla="*/ 130 h 130"/>
                <a:gd name="T12" fmla="*/ 84 w 102"/>
                <a:gd name="T13" fmla="*/ 118 h 130"/>
                <a:gd name="T14" fmla="*/ 102 w 102"/>
                <a:gd name="T15" fmla="*/ 52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30">
                  <a:moveTo>
                    <a:pt x="102" y="52"/>
                  </a:moveTo>
                  <a:lnTo>
                    <a:pt x="92" y="0"/>
                  </a:lnTo>
                  <a:lnTo>
                    <a:pt x="88" y="6"/>
                  </a:lnTo>
                  <a:lnTo>
                    <a:pt x="8" y="22"/>
                  </a:lnTo>
                  <a:lnTo>
                    <a:pt x="0" y="78"/>
                  </a:lnTo>
                  <a:lnTo>
                    <a:pt x="74" y="130"/>
                  </a:lnTo>
                  <a:lnTo>
                    <a:pt x="84" y="118"/>
                  </a:lnTo>
                  <a:lnTo>
                    <a:pt x="102" y="52"/>
                  </a:lnTo>
                  <a:close/>
                </a:path>
              </a:pathLst>
            </a:custGeom>
            <a:solidFill>
              <a:srgbClr val="BB7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 name="Freeform 8">
              <a:extLst>
                <a:ext uri="{FF2B5EF4-FFF2-40B4-BE49-F238E27FC236}">
                  <a16:creationId xmlns:a16="http://schemas.microsoft.com/office/drawing/2014/main" id="{BED5D9AF-1FCD-4350-84FA-1A03BB208F85}"/>
                </a:ext>
              </a:extLst>
            </p:cNvPr>
            <p:cNvSpPr>
              <a:spLocks/>
            </p:cNvSpPr>
            <p:nvPr/>
          </p:nvSpPr>
          <p:spPr bwMode="auto">
            <a:xfrm>
              <a:off x="7145355" y="3163383"/>
              <a:ext cx="177596" cy="226347"/>
            </a:xfrm>
            <a:custGeom>
              <a:avLst/>
              <a:gdLst>
                <a:gd name="T0" fmla="*/ 102 w 102"/>
                <a:gd name="T1" fmla="*/ 52 h 130"/>
                <a:gd name="T2" fmla="*/ 92 w 102"/>
                <a:gd name="T3" fmla="*/ 0 h 130"/>
                <a:gd name="T4" fmla="*/ 88 w 102"/>
                <a:gd name="T5" fmla="*/ 6 h 130"/>
                <a:gd name="T6" fmla="*/ 8 w 102"/>
                <a:gd name="T7" fmla="*/ 22 h 130"/>
                <a:gd name="T8" fmla="*/ 0 w 102"/>
                <a:gd name="T9" fmla="*/ 78 h 130"/>
                <a:gd name="T10" fmla="*/ 74 w 102"/>
                <a:gd name="T11" fmla="*/ 130 h 130"/>
                <a:gd name="T12" fmla="*/ 84 w 102"/>
                <a:gd name="T13" fmla="*/ 118 h 130"/>
                <a:gd name="T14" fmla="*/ 102 w 102"/>
                <a:gd name="T15" fmla="*/ 52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30">
                  <a:moveTo>
                    <a:pt x="102" y="52"/>
                  </a:moveTo>
                  <a:lnTo>
                    <a:pt x="92" y="0"/>
                  </a:lnTo>
                  <a:lnTo>
                    <a:pt x="88" y="6"/>
                  </a:lnTo>
                  <a:lnTo>
                    <a:pt x="8" y="22"/>
                  </a:lnTo>
                  <a:lnTo>
                    <a:pt x="0" y="78"/>
                  </a:lnTo>
                  <a:lnTo>
                    <a:pt x="74" y="130"/>
                  </a:lnTo>
                  <a:lnTo>
                    <a:pt x="84" y="118"/>
                  </a:lnTo>
                  <a:lnTo>
                    <a:pt x="102" y="52"/>
                  </a:lnTo>
                  <a:close/>
                </a:path>
              </a:pathLst>
            </a:custGeom>
            <a:solidFill>
              <a:srgbClr val="BB7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 name="Freeform 9">
              <a:extLst>
                <a:ext uri="{FF2B5EF4-FFF2-40B4-BE49-F238E27FC236}">
                  <a16:creationId xmlns:a16="http://schemas.microsoft.com/office/drawing/2014/main" id="{F75F477B-13CC-4E8B-9009-A725CEFC3846}"/>
                </a:ext>
              </a:extLst>
            </p:cNvPr>
            <p:cNvSpPr>
              <a:spLocks/>
            </p:cNvSpPr>
            <p:nvPr/>
          </p:nvSpPr>
          <p:spPr bwMode="auto">
            <a:xfrm>
              <a:off x="7145355" y="3041505"/>
              <a:ext cx="254205" cy="365638"/>
            </a:xfrm>
            <a:custGeom>
              <a:avLst/>
              <a:gdLst>
                <a:gd name="T0" fmla="*/ 74 w 146"/>
                <a:gd name="T1" fmla="*/ 210 h 210"/>
                <a:gd name="T2" fmla="*/ 142 w 146"/>
                <a:gd name="T3" fmla="*/ 112 h 210"/>
                <a:gd name="T4" fmla="*/ 146 w 146"/>
                <a:gd name="T5" fmla="*/ 38 h 210"/>
                <a:gd name="T6" fmla="*/ 142 w 146"/>
                <a:gd name="T7" fmla="*/ 0 h 210"/>
                <a:gd name="T8" fmla="*/ 116 w 146"/>
                <a:gd name="T9" fmla="*/ 2 h 210"/>
                <a:gd name="T10" fmla="*/ 114 w 146"/>
                <a:gd name="T11" fmla="*/ 50 h 210"/>
                <a:gd name="T12" fmla="*/ 88 w 146"/>
                <a:gd name="T13" fmla="*/ 86 h 210"/>
                <a:gd name="T14" fmla="*/ 18 w 146"/>
                <a:gd name="T15" fmla="*/ 104 h 210"/>
                <a:gd name="T16" fmla="*/ 0 w 146"/>
                <a:gd name="T17" fmla="*/ 158 h 210"/>
                <a:gd name="T18" fmla="*/ 74 w 146"/>
                <a:gd name="T1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210">
                  <a:moveTo>
                    <a:pt x="74" y="210"/>
                  </a:moveTo>
                  <a:lnTo>
                    <a:pt x="142" y="112"/>
                  </a:lnTo>
                  <a:lnTo>
                    <a:pt x="146" y="38"/>
                  </a:lnTo>
                  <a:lnTo>
                    <a:pt x="142" y="0"/>
                  </a:lnTo>
                  <a:lnTo>
                    <a:pt x="116" y="2"/>
                  </a:lnTo>
                  <a:lnTo>
                    <a:pt x="114" y="50"/>
                  </a:lnTo>
                  <a:lnTo>
                    <a:pt x="88" y="86"/>
                  </a:lnTo>
                  <a:lnTo>
                    <a:pt x="18" y="104"/>
                  </a:lnTo>
                  <a:lnTo>
                    <a:pt x="0" y="158"/>
                  </a:lnTo>
                  <a:lnTo>
                    <a:pt x="74" y="210"/>
                  </a:lnTo>
                  <a:close/>
                </a:path>
              </a:pathLst>
            </a:custGeom>
            <a:solidFill>
              <a:srgbClr val="FDD6BC"/>
            </a:solidFill>
            <a:ln>
              <a:noFill/>
            </a:ln>
          </p:spPr>
          <p:txBody>
            <a:bodyPr vert="horz" wrap="square" lIns="91440" tIns="45720" rIns="91440" bIns="45720" numCol="1" anchor="t" anchorCtr="0" compatLnSpc="1">
              <a:prstTxWarp prst="textNoShape">
                <a:avLst/>
              </a:prstTxWarp>
            </a:bodyPr>
            <a:lstStyle/>
            <a:p>
              <a:endParaRPr lang="en-AU"/>
            </a:p>
          </p:txBody>
        </p:sp>
        <p:sp>
          <p:nvSpPr>
            <p:cNvPr id="29" name="Freeform 11">
              <a:extLst>
                <a:ext uri="{FF2B5EF4-FFF2-40B4-BE49-F238E27FC236}">
                  <a16:creationId xmlns:a16="http://schemas.microsoft.com/office/drawing/2014/main" id="{3D3F00DF-4AF7-43E5-9DBD-A87EA53B3D4F}"/>
                </a:ext>
              </a:extLst>
            </p:cNvPr>
            <p:cNvSpPr>
              <a:spLocks/>
            </p:cNvSpPr>
            <p:nvPr/>
          </p:nvSpPr>
          <p:spPr bwMode="auto">
            <a:xfrm>
              <a:off x="7019994" y="3361873"/>
              <a:ext cx="1044680" cy="410907"/>
            </a:xfrm>
            <a:custGeom>
              <a:avLst/>
              <a:gdLst>
                <a:gd name="T0" fmla="*/ 558 w 600"/>
                <a:gd name="T1" fmla="*/ 6 h 236"/>
                <a:gd name="T2" fmla="*/ 558 w 600"/>
                <a:gd name="T3" fmla="*/ 6 h 236"/>
                <a:gd name="T4" fmla="*/ 528 w 600"/>
                <a:gd name="T5" fmla="*/ 36 h 236"/>
                <a:gd name="T6" fmla="*/ 500 w 600"/>
                <a:gd name="T7" fmla="*/ 62 h 236"/>
                <a:gd name="T8" fmla="*/ 470 w 600"/>
                <a:gd name="T9" fmla="*/ 84 h 236"/>
                <a:gd name="T10" fmla="*/ 440 w 600"/>
                <a:gd name="T11" fmla="*/ 102 h 236"/>
                <a:gd name="T12" fmla="*/ 410 w 600"/>
                <a:gd name="T13" fmla="*/ 116 h 236"/>
                <a:gd name="T14" fmla="*/ 382 w 600"/>
                <a:gd name="T15" fmla="*/ 126 h 236"/>
                <a:gd name="T16" fmla="*/ 352 w 600"/>
                <a:gd name="T17" fmla="*/ 130 h 236"/>
                <a:gd name="T18" fmla="*/ 324 w 600"/>
                <a:gd name="T19" fmla="*/ 132 h 236"/>
                <a:gd name="T20" fmla="*/ 298 w 600"/>
                <a:gd name="T21" fmla="*/ 130 h 236"/>
                <a:gd name="T22" fmla="*/ 274 w 600"/>
                <a:gd name="T23" fmla="*/ 122 h 236"/>
                <a:gd name="T24" fmla="*/ 252 w 600"/>
                <a:gd name="T25" fmla="*/ 112 h 236"/>
                <a:gd name="T26" fmla="*/ 232 w 600"/>
                <a:gd name="T27" fmla="*/ 96 h 236"/>
                <a:gd name="T28" fmla="*/ 214 w 600"/>
                <a:gd name="T29" fmla="*/ 78 h 236"/>
                <a:gd name="T30" fmla="*/ 198 w 600"/>
                <a:gd name="T31" fmla="*/ 56 h 236"/>
                <a:gd name="T32" fmla="*/ 186 w 600"/>
                <a:gd name="T33" fmla="*/ 30 h 236"/>
                <a:gd name="T34" fmla="*/ 178 w 600"/>
                <a:gd name="T35" fmla="*/ 0 h 236"/>
                <a:gd name="T36" fmla="*/ 178 w 600"/>
                <a:gd name="T37" fmla="*/ 0 h 236"/>
                <a:gd name="T38" fmla="*/ 104 w 600"/>
                <a:gd name="T39" fmla="*/ 2 h 236"/>
                <a:gd name="T40" fmla="*/ 46 w 600"/>
                <a:gd name="T41" fmla="*/ 4 h 236"/>
                <a:gd name="T42" fmla="*/ 0 w 600"/>
                <a:gd name="T43" fmla="*/ 10 h 236"/>
                <a:gd name="T44" fmla="*/ 0 w 600"/>
                <a:gd name="T45" fmla="*/ 10 h 236"/>
                <a:gd name="T46" fmla="*/ 16 w 600"/>
                <a:gd name="T47" fmla="*/ 54 h 236"/>
                <a:gd name="T48" fmla="*/ 34 w 600"/>
                <a:gd name="T49" fmla="*/ 92 h 236"/>
                <a:gd name="T50" fmla="*/ 52 w 600"/>
                <a:gd name="T51" fmla="*/ 126 h 236"/>
                <a:gd name="T52" fmla="*/ 72 w 600"/>
                <a:gd name="T53" fmla="*/ 154 h 236"/>
                <a:gd name="T54" fmla="*/ 94 w 600"/>
                <a:gd name="T55" fmla="*/ 178 h 236"/>
                <a:gd name="T56" fmla="*/ 116 w 600"/>
                <a:gd name="T57" fmla="*/ 196 h 236"/>
                <a:gd name="T58" fmla="*/ 138 w 600"/>
                <a:gd name="T59" fmla="*/ 212 h 236"/>
                <a:gd name="T60" fmla="*/ 162 w 600"/>
                <a:gd name="T61" fmla="*/ 222 h 236"/>
                <a:gd name="T62" fmla="*/ 186 w 600"/>
                <a:gd name="T63" fmla="*/ 230 h 236"/>
                <a:gd name="T64" fmla="*/ 210 w 600"/>
                <a:gd name="T65" fmla="*/ 234 h 236"/>
                <a:gd name="T66" fmla="*/ 236 w 600"/>
                <a:gd name="T67" fmla="*/ 236 h 236"/>
                <a:gd name="T68" fmla="*/ 260 w 600"/>
                <a:gd name="T69" fmla="*/ 234 h 236"/>
                <a:gd name="T70" fmla="*/ 286 w 600"/>
                <a:gd name="T71" fmla="*/ 230 h 236"/>
                <a:gd name="T72" fmla="*/ 310 w 600"/>
                <a:gd name="T73" fmla="*/ 222 h 236"/>
                <a:gd name="T74" fmla="*/ 336 w 600"/>
                <a:gd name="T75" fmla="*/ 214 h 236"/>
                <a:gd name="T76" fmla="*/ 360 w 600"/>
                <a:gd name="T77" fmla="*/ 204 h 236"/>
                <a:gd name="T78" fmla="*/ 384 w 600"/>
                <a:gd name="T79" fmla="*/ 192 h 236"/>
                <a:gd name="T80" fmla="*/ 408 w 600"/>
                <a:gd name="T81" fmla="*/ 180 h 236"/>
                <a:gd name="T82" fmla="*/ 452 w 600"/>
                <a:gd name="T83" fmla="*/ 150 h 236"/>
                <a:gd name="T84" fmla="*/ 492 w 600"/>
                <a:gd name="T85" fmla="*/ 120 h 236"/>
                <a:gd name="T86" fmla="*/ 528 w 600"/>
                <a:gd name="T87" fmla="*/ 92 h 236"/>
                <a:gd name="T88" fmla="*/ 558 w 600"/>
                <a:gd name="T89" fmla="*/ 64 h 236"/>
                <a:gd name="T90" fmla="*/ 580 w 600"/>
                <a:gd name="T91" fmla="*/ 44 h 236"/>
                <a:gd name="T92" fmla="*/ 600 w 600"/>
                <a:gd name="T93" fmla="*/ 24 h 236"/>
                <a:gd name="T94" fmla="*/ 558 w 600"/>
                <a:gd name="T95" fmla="*/ 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0" h="236">
                  <a:moveTo>
                    <a:pt x="558" y="6"/>
                  </a:moveTo>
                  <a:lnTo>
                    <a:pt x="558" y="6"/>
                  </a:lnTo>
                  <a:lnTo>
                    <a:pt x="528" y="36"/>
                  </a:lnTo>
                  <a:lnTo>
                    <a:pt x="500" y="62"/>
                  </a:lnTo>
                  <a:lnTo>
                    <a:pt x="470" y="84"/>
                  </a:lnTo>
                  <a:lnTo>
                    <a:pt x="440" y="102"/>
                  </a:lnTo>
                  <a:lnTo>
                    <a:pt x="410" y="116"/>
                  </a:lnTo>
                  <a:lnTo>
                    <a:pt x="382" y="126"/>
                  </a:lnTo>
                  <a:lnTo>
                    <a:pt x="352" y="130"/>
                  </a:lnTo>
                  <a:lnTo>
                    <a:pt x="324" y="132"/>
                  </a:lnTo>
                  <a:lnTo>
                    <a:pt x="298" y="130"/>
                  </a:lnTo>
                  <a:lnTo>
                    <a:pt x="274" y="122"/>
                  </a:lnTo>
                  <a:lnTo>
                    <a:pt x="252" y="112"/>
                  </a:lnTo>
                  <a:lnTo>
                    <a:pt x="232" y="96"/>
                  </a:lnTo>
                  <a:lnTo>
                    <a:pt x="214" y="78"/>
                  </a:lnTo>
                  <a:lnTo>
                    <a:pt x="198" y="56"/>
                  </a:lnTo>
                  <a:lnTo>
                    <a:pt x="186" y="30"/>
                  </a:lnTo>
                  <a:lnTo>
                    <a:pt x="178" y="0"/>
                  </a:lnTo>
                  <a:lnTo>
                    <a:pt x="178" y="0"/>
                  </a:lnTo>
                  <a:lnTo>
                    <a:pt x="104" y="2"/>
                  </a:lnTo>
                  <a:lnTo>
                    <a:pt x="46" y="4"/>
                  </a:lnTo>
                  <a:lnTo>
                    <a:pt x="0" y="10"/>
                  </a:lnTo>
                  <a:lnTo>
                    <a:pt x="0" y="10"/>
                  </a:lnTo>
                  <a:lnTo>
                    <a:pt x="16" y="54"/>
                  </a:lnTo>
                  <a:lnTo>
                    <a:pt x="34" y="92"/>
                  </a:lnTo>
                  <a:lnTo>
                    <a:pt x="52" y="126"/>
                  </a:lnTo>
                  <a:lnTo>
                    <a:pt x="72" y="154"/>
                  </a:lnTo>
                  <a:lnTo>
                    <a:pt x="94" y="178"/>
                  </a:lnTo>
                  <a:lnTo>
                    <a:pt x="116" y="196"/>
                  </a:lnTo>
                  <a:lnTo>
                    <a:pt x="138" y="212"/>
                  </a:lnTo>
                  <a:lnTo>
                    <a:pt x="162" y="222"/>
                  </a:lnTo>
                  <a:lnTo>
                    <a:pt x="186" y="230"/>
                  </a:lnTo>
                  <a:lnTo>
                    <a:pt x="210" y="234"/>
                  </a:lnTo>
                  <a:lnTo>
                    <a:pt x="236" y="236"/>
                  </a:lnTo>
                  <a:lnTo>
                    <a:pt x="260" y="234"/>
                  </a:lnTo>
                  <a:lnTo>
                    <a:pt x="286" y="230"/>
                  </a:lnTo>
                  <a:lnTo>
                    <a:pt x="310" y="222"/>
                  </a:lnTo>
                  <a:lnTo>
                    <a:pt x="336" y="214"/>
                  </a:lnTo>
                  <a:lnTo>
                    <a:pt x="360" y="204"/>
                  </a:lnTo>
                  <a:lnTo>
                    <a:pt x="384" y="192"/>
                  </a:lnTo>
                  <a:lnTo>
                    <a:pt x="408" y="180"/>
                  </a:lnTo>
                  <a:lnTo>
                    <a:pt x="452" y="150"/>
                  </a:lnTo>
                  <a:lnTo>
                    <a:pt x="492" y="120"/>
                  </a:lnTo>
                  <a:lnTo>
                    <a:pt x="528" y="92"/>
                  </a:lnTo>
                  <a:lnTo>
                    <a:pt x="558" y="64"/>
                  </a:lnTo>
                  <a:lnTo>
                    <a:pt x="580" y="44"/>
                  </a:lnTo>
                  <a:lnTo>
                    <a:pt x="600" y="24"/>
                  </a:lnTo>
                  <a:lnTo>
                    <a:pt x="558" y="6"/>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 name="Freeform 12">
              <a:extLst>
                <a:ext uri="{FF2B5EF4-FFF2-40B4-BE49-F238E27FC236}">
                  <a16:creationId xmlns:a16="http://schemas.microsoft.com/office/drawing/2014/main" id="{0ED9F08E-899F-487E-AE56-B4CC2206122F}"/>
                </a:ext>
              </a:extLst>
            </p:cNvPr>
            <p:cNvSpPr>
              <a:spLocks/>
            </p:cNvSpPr>
            <p:nvPr/>
          </p:nvSpPr>
          <p:spPr bwMode="auto">
            <a:xfrm>
              <a:off x="7006065" y="3027575"/>
              <a:ext cx="247241" cy="226347"/>
            </a:xfrm>
            <a:custGeom>
              <a:avLst/>
              <a:gdLst>
                <a:gd name="T0" fmla="*/ 120 w 142"/>
                <a:gd name="T1" fmla="*/ 0 h 130"/>
                <a:gd name="T2" fmla="*/ 14 w 142"/>
                <a:gd name="T3" fmla="*/ 14 h 130"/>
                <a:gd name="T4" fmla="*/ 0 w 142"/>
                <a:gd name="T5" fmla="*/ 56 h 130"/>
                <a:gd name="T6" fmla="*/ 2 w 142"/>
                <a:gd name="T7" fmla="*/ 68 h 130"/>
                <a:gd name="T8" fmla="*/ 42 w 142"/>
                <a:gd name="T9" fmla="*/ 130 h 130"/>
                <a:gd name="T10" fmla="*/ 142 w 142"/>
                <a:gd name="T11" fmla="*/ 96 h 130"/>
                <a:gd name="T12" fmla="*/ 120 w 142"/>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42" h="130">
                  <a:moveTo>
                    <a:pt x="120" y="0"/>
                  </a:moveTo>
                  <a:lnTo>
                    <a:pt x="14" y="14"/>
                  </a:lnTo>
                  <a:lnTo>
                    <a:pt x="0" y="56"/>
                  </a:lnTo>
                  <a:lnTo>
                    <a:pt x="2" y="68"/>
                  </a:lnTo>
                  <a:lnTo>
                    <a:pt x="42" y="130"/>
                  </a:lnTo>
                  <a:lnTo>
                    <a:pt x="142" y="96"/>
                  </a:lnTo>
                  <a:lnTo>
                    <a:pt x="120" y="0"/>
                  </a:lnTo>
                  <a:close/>
                </a:path>
              </a:pathLst>
            </a:custGeom>
            <a:solidFill>
              <a:srgbClr val="BB7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 name="Freeform 13">
              <a:extLst>
                <a:ext uri="{FF2B5EF4-FFF2-40B4-BE49-F238E27FC236}">
                  <a16:creationId xmlns:a16="http://schemas.microsoft.com/office/drawing/2014/main" id="{13391D59-B59A-4040-A2E6-F46E119EA0B5}"/>
                </a:ext>
              </a:extLst>
            </p:cNvPr>
            <p:cNvSpPr>
              <a:spLocks/>
            </p:cNvSpPr>
            <p:nvPr/>
          </p:nvSpPr>
          <p:spPr bwMode="auto">
            <a:xfrm>
              <a:off x="7006065" y="3027575"/>
              <a:ext cx="247241" cy="226347"/>
            </a:xfrm>
            <a:custGeom>
              <a:avLst/>
              <a:gdLst>
                <a:gd name="T0" fmla="*/ 120 w 142"/>
                <a:gd name="T1" fmla="*/ 0 h 130"/>
                <a:gd name="T2" fmla="*/ 14 w 142"/>
                <a:gd name="T3" fmla="*/ 14 h 130"/>
                <a:gd name="T4" fmla="*/ 0 w 142"/>
                <a:gd name="T5" fmla="*/ 56 h 130"/>
                <a:gd name="T6" fmla="*/ 2 w 142"/>
                <a:gd name="T7" fmla="*/ 68 h 130"/>
                <a:gd name="T8" fmla="*/ 42 w 142"/>
                <a:gd name="T9" fmla="*/ 130 h 130"/>
                <a:gd name="T10" fmla="*/ 142 w 142"/>
                <a:gd name="T11" fmla="*/ 96 h 130"/>
                <a:gd name="T12" fmla="*/ 120 w 142"/>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42" h="130">
                  <a:moveTo>
                    <a:pt x="120" y="0"/>
                  </a:moveTo>
                  <a:lnTo>
                    <a:pt x="14" y="14"/>
                  </a:lnTo>
                  <a:lnTo>
                    <a:pt x="0" y="56"/>
                  </a:lnTo>
                  <a:lnTo>
                    <a:pt x="2" y="68"/>
                  </a:lnTo>
                  <a:lnTo>
                    <a:pt x="42" y="130"/>
                  </a:lnTo>
                  <a:lnTo>
                    <a:pt x="142" y="96"/>
                  </a:lnTo>
                  <a:lnTo>
                    <a:pt x="120" y="0"/>
                  </a:lnTo>
                  <a:close/>
                </a:path>
              </a:pathLst>
            </a:custGeom>
            <a:solidFill>
              <a:srgbClr val="BD7E4F"/>
            </a:solidFill>
            <a:ln>
              <a:noFill/>
            </a:ln>
          </p:spPr>
          <p:txBody>
            <a:bodyPr vert="horz" wrap="square" lIns="91440" tIns="45720" rIns="91440" bIns="45720" numCol="1" anchor="t" anchorCtr="0" compatLnSpc="1">
              <a:prstTxWarp prst="textNoShape">
                <a:avLst/>
              </a:prstTxWarp>
            </a:bodyPr>
            <a:lstStyle/>
            <a:p>
              <a:endParaRPr lang="en-AU"/>
            </a:p>
          </p:txBody>
        </p:sp>
        <p:sp>
          <p:nvSpPr>
            <p:cNvPr id="32" name="Freeform 14">
              <a:extLst>
                <a:ext uri="{FF2B5EF4-FFF2-40B4-BE49-F238E27FC236}">
                  <a16:creationId xmlns:a16="http://schemas.microsoft.com/office/drawing/2014/main" id="{F36E5063-0F17-43F1-ADE2-BFAECA1559EA}"/>
                </a:ext>
              </a:extLst>
            </p:cNvPr>
            <p:cNvSpPr>
              <a:spLocks/>
            </p:cNvSpPr>
            <p:nvPr/>
          </p:nvSpPr>
          <p:spPr bwMode="auto">
            <a:xfrm>
              <a:off x="7006065" y="3024093"/>
              <a:ext cx="226347" cy="208936"/>
            </a:xfrm>
            <a:custGeom>
              <a:avLst/>
              <a:gdLst>
                <a:gd name="T0" fmla="*/ 130 w 130"/>
                <a:gd name="T1" fmla="*/ 84 h 120"/>
                <a:gd name="T2" fmla="*/ 122 w 130"/>
                <a:gd name="T3" fmla="*/ 0 h 120"/>
                <a:gd name="T4" fmla="*/ 120 w 130"/>
                <a:gd name="T5" fmla="*/ 2 h 120"/>
                <a:gd name="T6" fmla="*/ 14 w 130"/>
                <a:gd name="T7" fmla="*/ 16 h 120"/>
                <a:gd name="T8" fmla="*/ 0 w 130"/>
                <a:gd name="T9" fmla="*/ 58 h 120"/>
                <a:gd name="T10" fmla="*/ 48 w 130"/>
                <a:gd name="T11" fmla="*/ 120 h 120"/>
                <a:gd name="T12" fmla="*/ 130 w 130"/>
                <a:gd name="T13" fmla="*/ 84 h 120"/>
              </a:gdLst>
              <a:ahLst/>
              <a:cxnLst>
                <a:cxn ang="0">
                  <a:pos x="T0" y="T1"/>
                </a:cxn>
                <a:cxn ang="0">
                  <a:pos x="T2" y="T3"/>
                </a:cxn>
                <a:cxn ang="0">
                  <a:pos x="T4" y="T5"/>
                </a:cxn>
                <a:cxn ang="0">
                  <a:pos x="T6" y="T7"/>
                </a:cxn>
                <a:cxn ang="0">
                  <a:pos x="T8" y="T9"/>
                </a:cxn>
                <a:cxn ang="0">
                  <a:pos x="T10" y="T11"/>
                </a:cxn>
                <a:cxn ang="0">
                  <a:pos x="T12" y="T13"/>
                </a:cxn>
              </a:cxnLst>
              <a:rect l="0" t="0" r="r" b="b"/>
              <a:pathLst>
                <a:path w="130" h="120">
                  <a:moveTo>
                    <a:pt x="130" y="84"/>
                  </a:moveTo>
                  <a:lnTo>
                    <a:pt x="122" y="0"/>
                  </a:lnTo>
                  <a:lnTo>
                    <a:pt x="120" y="2"/>
                  </a:lnTo>
                  <a:lnTo>
                    <a:pt x="14" y="16"/>
                  </a:lnTo>
                  <a:lnTo>
                    <a:pt x="0" y="58"/>
                  </a:lnTo>
                  <a:lnTo>
                    <a:pt x="48" y="120"/>
                  </a:lnTo>
                  <a:lnTo>
                    <a:pt x="130" y="84"/>
                  </a:lnTo>
                  <a:close/>
                </a:path>
              </a:pathLst>
            </a:custGeom>
            <a:solidFill>
              <a:srgbClr val="FDD6BC"/>
            </a:solidFill>
            <a:ln>
              <a:noFill/>
            </a:ln>
          </p:spPr>
          <p:txBody>
            <a:bodyPr vert="horz" wrap="square" lIns="91440" tIns="45720" rIns="91440" bIns="45720" numCol="1" anchor="t" anchorCtr="0" compatLnSpc="1">
              <a:prstTxWarp prst="textNoShape">
                <a:avLst/>
              </a:prstTxWarp>
            </a:bodyPr>
            <a:lstStyle/>
            <a:p>
              <a:endParaRPr lang="en-AU"/>
            </a:p>
          </p:txBody>
        </p:sp>
        <p:sp>
          <p:nvSpPr>
            <p:cNvPr id="33" name="Freeform 16">
              <a:extLst>
                <a:ext uri="{FF2B5EF4-FFF2-40B4-BE49-F238E27FC236}">
                  <a16:creationId xmlns:a16="http://schemas.microsoft.com/office/drawing/2014/main" id="{6E7AE2B1-41D0-46A5-A457-3B7C694F6E48}"/>
                </a:ext>
              </a:extLst>
            </p:cNvPr>
            <p:cNvSpPr>
              <a:spLocks/>
            </p:cNvSpPr>
            <p:nvPr/>
          </p:nvSpPr>
          <p:spPr bwMode="auto">
            <a:xfrm>
              <a:off x="7932347" y="4545843"/>
              <a:ext cx="383049" cy="936730"/>
            </a:xfrm>
            <a:custGeom>
              <a:avLst/>
              <a:gdLst>
                <a:gd name="T0" fmla="*/ 124 w 220"/>
                <a:gd name="T1" fmla="*/ 44 h 538"/>
                <a:gd name="T2" fmla="*/ 220 w 220"/>
                <a:gd name="T3" fmla="*/ 538 h 538"/>
                <a:gd name="T4" fmla="*/ 154 w 220"/>
                <a:gd name="T5" fmla="*/ 536 h 538"/>
                <a:gd name="T6" fmla="*/ 112 w 220"/>
                <a:gd name="T7" fmla="*/ 284 h 538"/>
                <a:gd name="T8" fmla="*/ 112 w 220"/>
                <a:gd name="T9" fmla="*/ 284 h 538"/>
                <a:gd name="T10" fmla="*/ 102 w 220"/>
                <a:gd name="T11" fmla="*/ 242 h 538"/>
                <a:gd name="T12" fmla="*/ 86 w 220"/>
                <a:gd name="T13" fmla="*/ 196 h 538"/>
                <a:gd name="T14" fmla="*/ 68 w 220"/>
                <a:gd name="T15" fmla="*/ 148 h 538"/>
                <a:gd name="T16" fmla="*/ 48 w 220"/>
                <a:gd name="T17" fmla="*/ 104 h 538"/>
                <a:gd name="T18" fmla="*/ 14 w 220"/>
                <a:gd name="T19" fmla="*/ 30 h 538"/>
                <a:gd name="T20" fmla="*/ 0 w 220"/>
                <a:gd name="T21" fmla="*/ 0 h 538"/>
                <a:gd name="T22" fmla="*/ 124 w 220"/>
                <a:gd name="T23" fmla="*/ 44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0" h="538">
                  <a:moveTo>
                    <a:pt x="124" y="44"/>
                  </a:moveTo>
                  <a:lnTo>
                    <a:pt x="220" y="538"/>
                  </a:lnTo>
                  <a:lnTo>
                    <a:pt x="154" y="536"/>
                  </a:lnTo>
                  <a:lnTo>
                    <a:pt x="112" y="284"/>
                  </a:lnTo>
                  <a:lnTo>
                    <a:pt x="112" y="284"/>
                  </a:lnTo>
                  <a:lnTo>
                    <a:pt x="102" y="242"/>
                  </a:lnTo>
                  <a:lnTo>
                    <a:pt x="86" y="196"/>
                  </a:lnTo>
                  <a:lnTo>
                    <a:pt x="68" y="148"/>
                  </a:lnTo>
                  <a:lnTo>
                    <a:pt x="48" y="104"/>
                  </a:lnTo>
                  <a:lnTo>
                    <a:pt x="14" y="30"/>
                  </a:lnTo>
                  <a:lnTo>
                    <a:pt x="0" y="0"/>
                  </a:lnTo>
                  <a:lnTo>
                    <a:pt x="124" y="44"/>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 name="Freeform 17">
              <a:extLst>
                <a:ext uri="{FF2B5EF4-FFF2-40B4-BE49-F238E27FC236}">
                  <a16:creationId xmlns:a16="http://schemas.microsoft.com/office/drawing/2014/main" id="{C4E29A68-D12B-4A42-84F9-6CCD8A3171D0}"/>
                </a:ext>
              </a:extLst>
            </p:cNvPr>
            <p:cNvSpPr>
              <a:spLocks/>
            </p:cNvSpPr>
            <p:nvPr/>
          </p:nvSpPr>
          <p:spPr bwMode="auto">
            <a:xfrm>
              <a:off x="7932347" y="4545843"/>
              <a:ext cx="383049" cy="936730"/>
            </a:xfrm>
            <a:custGeom>
              <a:avLst/>
              <a:gdLst>
                <a:gd name="T0" fmla="*/ 124 w 220"/>
                <a:gd name="T1" fmla="*/ 44 h 538"/>
                <a:gd name="T2" fmla="*/ 220 w 220"/>
                <a:gd name="T3" fmla="*/ 538 h 538"/>
                <a:gd name="T4" fmla="*/ 154 w 220"/>
                <a:gd name="T5" fmla="*/ 536 h 538"/>
                <a:gd name="T6" fmla="*/ 112 w 220"/>
                <a:gd name="T7" fmla="*/ 284 h 538"/>
                <a:gd name="T8" fmla="*/ 112 w 220"/>
                <a:gd name="T9" fmla="*/ 284 h 538"/>
                <a:gd name="T10" fmla="*/ 102 w 220"/>
                <a:gd name="T11" fmla="*/ 242 h 538"/>
                <a:gd name="T12" fmla="*/ 86 w 220"/>
                <a:gd name="T13" fmla="*/ 196 h 538"/>
                <a:gd name="T14" fmla="*/ 68 w 220"/>
                <a:gd name="T15" fmla="*/ 148 h 538"/>
                <a:gd name="T16" fmla="*/ 48 w 220"/>
                <a:gd name="T17" fmla="*/ 104 h 538"/>
                <a:gd name="T18" fmla="*/ 14 w 220"/>
                <a:gd name="T19" fmla="*/ 30 h 538"/>
                <a:gd name="T20" fmla="*/ 0 w 220"/>
                <a:gd name="T21" fmla="*/ 0 h 538"/>
                <a:gd name="T22" fmla="*/ 124 w 220"/>
                <a:gd name="T23" fmla="*/ 44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0" h="538">
                  <a:moveTo>
                    <a:pt x="124" y="44"/>
                  </a:moveTo>
                  <a:lnTo>
                    <a:pt x="220" y="538"/>
                  </a:lnTo>
                  <a:lnTo>
                    <a:pt x="154" y="536"/>
                  </a:lnTo>
                  <a:lnTo>
                    <a:pt x="112" y="284"/>
                  </a:lnTo>
                  <a:lnTo>
                    <a:pt x="112" y="284"/>
                  </a:lnTo>
                  <a:lnTo>
                    <a:pt x="102" y="242"/>
                  </a:lnTo>
                  <a:lnTo>
                    <a:pt x="86" y="196"/>
                  </a:lnTo>
                  <a:lnTo>
                    <a:pt x="68" y="148"/>
                  </a:lnTo>
                  <a:lnTo>
                    <a:pt x="48" y="104"/>
                  </a:lnTo>
                  <a:lnTo>
                    <a:pt x="14" y="30"/>
                  </a:lnTo>
                  <a:lnTo>
                    <a:pt x="0" y="0"/>
                  </a:lnTo>
                  <a:lnTo>
                    <a:pt x="124" y="44"/>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 name="Freeform 18">
              <a:extLst>
                <a:ext uri="{FF2B5EF4-FFF2-40B4-BE49-F238E27FC236}">
                  <a16:creationId xmlns:a16="http://schemas.microsoft.com/office/drawing/2014/main" id="{97B8CA83-DB05-4D53-A549-20418C25BD57}"/>
                </a:ext>
              </a:extLst>
            </p:cNvPr>
            <p:cNvSpPr>
              <a:spLocks/>
            </p:cNvSpPr>
            <p:nvPr/>
          </p:nvSpPr>
          <p:spPr bwMode="auto">
            <a:xfrm>
              <a:off x="8423347" y="4584148"/>
              <a:ext cx="236794" cy="933247"/>
            </a:xfrm>
            <a:custGeom>
              <a:avLst/>
              <a:gdLst>
                <a:gd name="T0" fmla="*/ 0 w 136"/>
                <a:gd name="T1" fmla="*/ 28 h 536"/>
                <a:gd name="T2" fmla="*/ 72 w 136"/>
                <a:gd name="T3" fmla="*/ 536 h 536"/>
                <a:gd name="T4" fmla="*/ 136 w 136"/>
                <a:gd name="T5" fmla="*/ 514 h 536"/>
                <a:gd name="T6" fmla="*/ 102 w 136"/>
                <a:gd name="T7" fmla="*/ 260 h 536"/>
                <a:gd name="T8" fmla="*/ 102 w 136"/>
                <a:gd name="T9" fmla="*/ 260 h 536"/>
                <a:gd name="T10" fmla="*/ 100 w 136"/>
                <a:gd name="T11" fmla="*/ 220 h 536"/>
                <a:gd name="T12" fmla="*/ 98 w 136"/>
                <a:gd name="T13" fmla="*/ 176 h 536"/>
                <a:gd name="T14" fmla="*/ 98 w 136"/>
                <a:gd name="T15" fmla="*/ 90 h 536"/>
                <a:gd name="T16" fmla="*/ 100 w 136"/>
                <a:gd name="T17" fmla="*/ 26 h 536"/>
                <a:gd name="T18" fmla="*/ 102 w 136"/>
                <a:gd name="T19" fmla="*/ 0 h 536"/>
                <a:gd name="T20" fmla="*/ 0 w 136"/>
                <a:gd name="T21" fmla="*/ 2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536">
                  <a:moveTo>
                    <a:pt x="0" y="28"/>
                  </a:moveTo>
                  <a:lnTo>
                    <a:pt x="72" y="536"/>
                  </a:lnTo>
                  <a:lnTo>
                    <a:pt x="136" y="514"/>
                  </a:lnTo>
                  <a:lnTo>
                    <a:pt x="102" y="260"/>
                  </a:lnTo>
                  <a:lnTo>
                    <a:pt x="102" y="260"/>
                  </a:lnTo>
                  <a:lnTo>
                    <a:pt x="100" y="220"/>
                  </a:lnTo>
                  <a:lnTo>
                    <a:pt x="98" y="176"/>
                  </a:lnTo>
                  <a:lnTo>
                    <a:pt x="98" y="90"/>
                  </a:lnTo>
                  <a:lnTo>
                    <a:pt x="100" y="26"/>
                  </a:lnTo>
                  <a:lnTo>
                    <a:pt x="102" y="0"/>
                  </a:lnTo>
                  <a:lnTo>
                    <a:pt x="0" y="28"/>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 name="Freeform 19">
              <a:extLst>
                <a:ext uri="{FF2B5EF4-FFF2-40B4-BE49-F238E27FC236}">
                  <a16:creationId xmlns:a16="http://schemas.microsoft.com/office/drawing/2014/main" id="{668124AE-5A79-49A3-9CB8-AE2008B643D6}"/>
                </a:ext>
              </a:extLst>
            </p:cNvPr>
            <p:cNvSpPr>
              <a:spLocks/>
            </p:cNvSpPr>
            <p:nvPr/>
          </p:nvSpPr>
          <p:spPr bwMode="auto">
            <a:xfrm>
              <a:off x="8423347" y="4584148"/>
              <a:ext cx="236794" cy="933247"/>
            </a:xfrm>
            <a:custGeom>
              <a:avLst/>
              <a:gdLst>
                <a:gd name="T0" fmla="*/ 0 w 136"/>
                <a:gd name="T1" fmla="*/ 28 h 536"/>
                <a:gd name="T2" fmla="*/ 72 w 136"/>
                <a:gd name="T3" fmla="*/ 536 h 536"/>
                <a:gd name="T4" fmla="*/ 136 w 136"/>
                <a:gd name="T5" fmla="*/ 514 h 536"/>
                <a:gd name="T6" fmla="*/ 102 w 136"/>
                <a:gd name="T7" fmla="*/ 260 h 536"/>
                <a:gd name="T8" fmla="*/ 102 w 136"/>
                <a:gd name="T9" fmla="*/ 260 h 536"/>
                <a:gd name="T10" fmla="*/ 100 w 136"/>
                <a:gd name="T11" fmla="*/ 220 h 536"/>
                <a:gd name="T12" fmla="*/ 98 w 136"/>
                <a:gd name="T13" fmla="*/ 176 h 536"/>
                <a:gd name="T14" fmla="*/ 98 w 136"/>
                <a:gd name="T15" fmla="*/ 90 h 536"/>
                <a:gd name="T16" fmla="*/ 100 w 136"/>
                <a:gd name="T17" fmla="*/ 26 h 536"/>
                <a:gd name="T18" fmla="*/ 102 w 136"/>
                <a:gd name="T19" fmla="*/ 0 h 536"/>
                <a:gd name="T20" fmla="*/ 0 w 136"/>
                <a:gd name="T21" fmla="*/ 2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536">
                  <a:moveTo>
                    <a:pt x="0" y="28"/>
                  </a:moveTo>
                  <a:lnTo>
                    <a:pt x="72" y="536"/>
                  </a:lnTo>
                  <a:lnTo>
                    <a:pt x="136" y="514"/>
                  </a:lnTo>
                  <a:lnTo>
                    <a:pt x="102" y="260"/>
                  </a:lnTo>
                  <a:lnTo>
                    <a:pt x="102" y="260"/>
                  </a:lnTo>
                  <a:lnTo>
                    <a:pt x="100" y="220"/>
                  </a:lnTo>
                  <a:lnTo>
                    <a:pt x="98" y="176"/>
                  </a:lnTo>
                  <a:lnTo>
                    <a:pt x="98" y="90"/>
                  </a:lnTo>
                  <a:lnTo>
                    <a:pt x="100" y="26"/>
                  </a:lnTo>
                  <a:lnTo>
                    <a:pt x="102" y="0"/>
                  </a:lnTo>
                  <a:lnTo>
                    <a:pt x="0" y="28"/>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 name="Freeform 20">
              <a:extLst>
                <a:ext uri="{FF2B5EF4-FFF2-40B4-BE49-F238E27FC236}">
                  <a16:creationId xmlns:a16="http://schemas.microsoft.com/office/drawing/2014/main" id="{7A6E9A53-BFF3-4D4D-ACDC-569BBE342EE5}"/>
                </a:ext>
              </a:extLst>
            </p:cNvPr>
            <p:cNvSpPr>
              <a:spLocks/>
            </p:cNvSpPr>
            <p:nvPr/>
          </p:nvSpPr>
          <p:spPr bwMode="auto">
            <a:xfrm>
              <a:off x="7869666" y="2592292"/>
              <a:ext cx="940212" cy="2071949"/>
            </a:xfrm>
            <a:custGeom>
              <a:avLst/>
              <a:gdLst>
                <a:gd name="T0" fmla="*/ 12 w 540"/>
                <a:gd name="T1" fmla="*/ 92 h 1190"/>
                <a:gd name="T2" fmla="*/ 12 w 540"/>
                <a:gd name="T3" fmla="*/ 92 h 1190"/>
                <a:gd name="T4" fmla="*/ 8 w 540"/>
                <a:gd name="T5" fmla="*/ 148 h 1190"/>
                <a:gd name="T6" fmla="*/ 6 w 540"/>
                <a:gd name="T7" fmla="*/ 212 h 1190"/>
                <a:gd name="T8" fmla="*/ 2 w 540"/>
                <a:gd name="T9" fmla="*/ 354 h 1190"/>
                <a:gd name="T10" fmla="*/ 0 w 540"/>
                <a:gd name="T11" fmla="*/ 508 h 1190"/>
                <a:gd name="T12" fmla="*/ 2 w 540"/>
                <a:gd name="T13" fmla="*/ 664 h 1190"/>
                <a:gd name="T14" fmla="*/ 4 w 540"/>
                <a:gd name="T15" fmla="*/ 934 h 1190"/>
                <a:gd name="T16" fmla="*/ 4 w 540"/>
                <a:gd name="T17" fmla="*/ 1026 h 1190"/>
                <a:gd name="T18" fmla="*/ 4 w 540"/>
                <a:gd name="T19" fmla="*/ 1056 h 1190"/>
                <a:gd name="T20" fmla="*/ 2 w 540"/>
                <a:gd name="T21" fmla="*/ 1076 h 1190"/>
                <a:gd name="T22" fmla="*/ 2 w 540"/>
                <a:gd name="T23" fmla="*/ 1076 h 1190"/>
                <a:gd name="T24" fmla="*/ 6 w 540"/>
                <a:gd name="T25" fmla="*/ 1080 h 1190"/>
                <a:gd name="T26" fmla="*/ 6 w 540"/>
                <a:gd name="T27" fmla="*/ 1086 h 1190"/>
                <a:gd name="T28" fmla="*/ 8 w 540"/>
                <a:gd name="T29" fmla="*/ 1100 h 1190"/>
                <a:gd name="T30" fmla="*/ 10 w 540"/>
                <a:gd name="T31" fmla="*/ 1106 h 1190"/>
                <a:gd name="T32" fmla="*/ 12 w 540"/>
                <a:gd name="T33" fmla="*/ 1114 h 1190"/>
                <a:gd name="T34" fmla="*/ 16 w 540"/>
                <a:gd name="T35" fmla="*/ 1120 h 1190"/>
                <a:gd name="T36" fmla="*/ 24 w 540"/>
                <a:gd name="T37" fmla="*/ 1124 h 1190"/>
                <a:gd name="T38" fmla="*/ 24 w 540"/>
                <a:gd name="T39" fmla="*/ 1124 h 1190"/>
                <a:gd name="T40" fmla="*/ 52 w 540"/>
                <a:gd name="T41" fmla="*/ 1140 h 1190"/>
                <a:gd name="T42" fmla="*/ 84 w 540"/>
                <a:gd name="T43" fmla="*/ 1154 h 1190"/>
                <a:gd name="T44" fmla="*/ 118 w 540"/>
                <a:gd name="T45" fmla="*/ 1166 h 1190"/>
                <a:gd name="T46" fmla="*/ 156 w 540"/>
                <a:gd name="T47" fmla="*/ 1178 h 1190"/>
                <a:gd name="T48" fmla="*/ 196 w 540"/>
                <a:gd name="T49" fmla="*/ 1186 h 1190"/>
                <a:gd name="T50" fmla="*/ 238 w 540"/>
                <a:gd name="T51" fmla="*/ 1190 h 1190"/>
                <a:gd name="T52" fmla="*/ 280 w 540"/>
                <a:gd name="T53" fmla="*/ 1190 h 1190"/>
                <a:gd name="T54" fmla="*/ 300 w 540"/>
                <a:gd name="T55" fmla="*/ 1190 h 1190"/>
                <a:gd name="T56" fmla="*/ 320 w 540"/>
                <a:gd name="T57" fmla="*/ 1186 h 1190"/>
                <a:gd name="T58" fmla="*/ 320 w 540"/>
                <a:gd name="T59" fmla="*/ 1186 h 1190"/>
                <a:gd name="T60" fmla="*/ 342 w 540"/>
                <a:gd name="T61" fmla="*/ 1182 h 1190"/>
                <a:gd name="T62" fmla="*/ 362 w 540"/>
                <a:gd name="T63" fmla="*/ 1176 h 1190"/>
                <a:gd name="T64" fmla="*/ 382 w 540"/>
                <a:gd name="T65" fmla="*/ 1168 h 1190"/>
                <a:gd name="T66" fmla="*/ 402 w 540"/>
                <a:gd name="T67" fmla="*/ 1158 h 1190"/>
                <a:gd name="T68" fmla="*/ 402 w 540"/>
                <a:gd name="T69" fmla="*/ 1158 h 1190"/>
                <a:gd name="T70" fmla="*/ 416 w 540"/>
                <a:gd name="T71" fmla="*/ 1148 h 1190"/>
                <a:gd name="T72" fmla="*/ 416 w 540"/>
                <a:gd name="T73" fmla="*/ 1148 h 1190"/>
                <a:gd name="T74" fmla="*/ 436 w 540"/>
                <a:gd name="T75" fmla="*/ 1032 h 1190"/>
                <a:gd name="T76" fmla="*/ 456 w 540"/>
                <a:gd name="T77" fmla="*/ 906 h 1190"/>
                <a:gd name="T78" fmla="*/ 478 w 540"/>
                <a:gd name="T79" fmla="*/ 752 h 1190"/>
                <a:gd name="T80" fmla="*/ 500 w 540"/>
                <a:gd name="T81" fmla="*/ 584 h 1190"/>
                <a:gd name="T82" fmla="*/ 520 w 540"/>
                <a:gd name="T83" fmla="*/ 416 h 1190"/>
                <a:gd name="T84" fmla="*/ 528 w 540"/>
                <a:gd name="T85" fmla="*/ 336 h 1190"/>
                <a:gd name="T86" fmla="*/ 534 w 540"/>
                <a:gd name="T87" fmla="*/ 260 h 1190"/>
                <a:gd name="T88" fmla="*/ 538 w 540"/>
                <a:gd name="T89" fmla="*/ 192 h 1190"/>
                <a:gd name="T90" fmla="*/ 540 w 540"/>
                <a:gd name="T91" fmla="*/ 130 h 1190"/>
                <a:gd name="T92" fmla="*/ 540 w 540"/>
                <a:gd name="T93" fmla="*/ 130 h 1190"/>
                <a:gd name="T94" fmla="*/ 538 w 540"/>
                <a:gd name="T95" fmla="*/ 70 h 1190"/>
                <a:gd name="T96" fmla="*/ 536 w 540"/>
                <a:gd name="T97" fmla="*/ 46 h 1190"/>
                <a:gd name="T98" fmla="*/ 532 w 540"/>
                <a:gd name="T99" fmla="*/ 26 h 1190"/>
                <a:gd name="T100" fmla="*/ 532 w 540"/>
                <a:gd name="T101" fmla="*/ 26 h 1190"/>
                <a:gd name="T102" fmla="*/ 448 w 540"/>
                <a:gd name="T103" fmla="*/ 22 h 1190"/>
                <a:gd name="T104" fmla="*/ 448 w 540"/>
                <a:gd name="T105" fmla="*/ 22 h 1190"/>
                <a:gd name="T106" fmla="*/ 434 w 540"/>
                <a:gd name="T107" fmla="*/ 22 h 1190"/>
                <a:gd name="T108" fmla="*/ 434 w 540"/>
                <a:gd name="T109" fmla="*/ 22 h 1190"/>
                <a:gd name="T110" fmla="*/ 154 w 540"/>
                <a:gd name="T111" fmla="*/ 6 h 1190"/>
                <a:gd name="T112" fmla="*/ 154 w 540"/>
                <a:gd name="T113" fmla="*/ 6 h 1190"/>
                <a:gd name="T114" fmla="*/ 126 w 540"/>
                <a:gd name="T115" fmla="*/ 4 h 1190"/>
                <a:gd name="T116" fmla="*/ 126 w 540"/>
                <a:gd name="T117" fmla="*/ 4 h 1190"/>
                <a:gd name="T118" fmla="*/ 26 w 540"/>
                <a:gd name="T119" fmla="*/ 0 h 1190"/>
                <a:gd name="T120" fmla="*/ 26 w 540"/>
                <a:gd name="T121" fmla="*/ 0 h 1190"/>
                <a:gd name="T122" fmla="*/ 18 w 540"/>
                <a:gd name="T123" fmla="*/ 38 h 1190"/>
                <a:gd name="T124" fmla="*/ 12 w 540"/>
                <a:gd name="T125" fmla="*/ 92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0" h="1190">
                  <a:moveTo>
                    <a:pt x="12" y="92"/>
                  </a:moveTo>
                  <a:lnTo>
                    <a:pt x="12" y="92"/>
                  </a:lnTo>
                  <a:lnTo>
                    <a:pt x="8" y="148"/>
                  </a:lnTo>
                  <a:lnTo>
                    <a:pt x="6" y="212"/>
                  </a:lnTo>
                  <a:lnTo>
                    <a:pt x="2" y="354"/>
                  </a:lnTo>
                  <a:lnTo>
                    <a:pt x="0" y="508"/>
                  </a:lnTo>
                  <a:lnTo>
                    <a:pt x="2" y="664"/>
                  </a:lnTo>
                  <a:lnTo>
                    <a:pt x="4" y="934"/>
                  </a:lnTo>
                  <a:lnTo>
                    <a:pt x="4" y="1026"/>
                  </a:lnTo>
                  <a:lnTo>
                    <a:pt x="4" y="1056"/>
                  </a:lnTo>
                  <a:lnTo>
                    <a:pt x="2" y="1076"/>
                  </a:lnTo>
                  <a:lnTo>
                    <a:pt x="2" y="1076"/>
                  </a:lnTo>
                  <a:lnTo>
                    <a:pt x="6" y="1080"/>
                  </a:lnTo>
                  <a:lnTo>
                    <a:pt x="6" y="1086"/>
                  </a:lnTo>
                  <a:lnTo>
                    <a:pt x="8" y="1100"/>
                  </a:lnTo>
                  <a:lnTo>
                    <a:pt x="10" y="1106"/>
                  </a:lnTo>
                  <a:lnTo>
                    <a:pt x="12" y="1114"/>
                  </a:lnTo>
                  <a:lnTo>
                    <a:pt x="16" y="1120"/>
                  </a:lnTo>
                  <a:lnTo>
                    <a:pt x="24" y="1124"/>
                  </a:lnTo>
                  <a:lnTo>
                    <a:pt x="24" y="1124"/>
                  </a:lnTo>
                  <a:lnTo>
                    <a:pt x="52" y="1140"/>
                  </a:lnTo>
                  <a:lnTo>
                    <a:pt x="84" y="1154"/>
                  </a:lnTo>
                  <a:lnTo>
                    <a:pt x="118" y="1166"/>
                  </a:lnTo>
                  <a:lnTo>
                    <a:pt x="156" y="1178"/>
                  </a:lnTo>
                  <a:lnTo>
                    <a:pt x="196" y="1186"/>
                  </a:lnTo>
                  <a:lnTo>
                    <a:pt x="238" y="1190"/>
                  </a:lnTo>
                  <a:lnTo>
                    <a:pt x="280" y="1190"/>
                  </a:lnTo>
                  <a:lnTo>
                    <a:pt x="300" y="1190"/>
                  </a:lnTo>
                  <a:lnTo>
                    <a:pt x="320" y="1186"/>
                  </a:lnTo>
                  <a:lnTo>
                    <a:pt x="320" y="1186"/>
                  </a:lnTo>
                  <a:lnTo>
                    <a:pt x="342" y="1182"/>
                  </a:lnTo>
                  <a:lnTo>
                    <a:pt x="362" y="1176"/>
                  </a:lnTo>
                  <a:lnTo>
                    <a:pt x="382" y="1168"/>
                  </a:lnTo>
                  <a:lnTo>
                    <a:pt x="402" y="1158"/>
                  </a:lnTo>
                  <a:lnTo>
                    <a:pt x="402" y="1158"/>
                  </a:lnTo>
                  <a:lnTo>
                    <a:pt x="416" y="1148"/>
                  </a:lnTo>
                  <a:lnTo>
                    <a:pt x="416" y="1148"/>
                  </a:lnTo>
                  <a:lnTo>
                    <a:pt x="436" y="1032"/>
                  </a:lnTo>
                  <a:lnTo>
                    <a:pt x="456" y="906"/>
                  </a:lnTo>
                  <a:lnTo>
                    <a:pt x="478" y="752"/>
                  </a:lnTo>
                  <a:lnTo>
                    <a:pt x="500" y="584"/>
                  </a:lnTo>
                  <a:lnTo>
                    <a:pt x="520" y="416"/>
                  </a:lnTo>
                  <a:lnTo>
                    <a:pt x="528" y="336"/>
                  </a:lnTo>
                  <a:lnTo>
                    <a:pt x="534" y="260"/>
                  </a:lnTo>
                  <a:lnTo>
                    <a:pt x="538" y="192"/>
                  </a:lnTo>
                  <a:lnTo>
                    <a:pt x="540" y="130"/>
                  </a:lnTo>
                  <a:lnTo>
                    <a:pt x="540" y="130"/>
                  </a:lnTo>
                  <a:lnTo>
                    <a:pt x="538" y="70"/>
                  </a:lnTo>
                  <a:lnTo>
                    <a:pt x="536" y="46"/>
                  </a:lnTo>
                  <a:lnTo>
                    <a:pt x="532" y="26"/>
                  </a:lnTo>
                  <a:lnTo>
                    <a:pt x="532" y="26"/>
                  </a:lnTo>
                  <a:lnTo>
                    <a:pt x="448" y="22"/>
                  </a:lnTo>
                  <a:lnTo>
                    <a:pt x="448" y="22"/>
                  </a:lnTo>
                  <a:lnTo>
                    <a:pt x="434" y="22"/>
                  </a:lnTo>
                  <a:lnTo>
                    <a:pt x="434" y="22"/>
                  </a:lnTo>
                  <a:lnTo>
                    <a:pt x="154" y="6"/>
                  </a:lnTo>
                  <a:lnTo>
                    <a:pt x="154" y="6"/>
                  </a:lnTo>
                  <a:lnTo>
                    <a:pt x="126" y="4"/>
                  </a:lnTo>
                  <a:lnTo>
                    <a:pt x="126" y="4"/>
                  </a:lnTo>
                  <a:lnTo>
                    <a:pt x="26" y="0"/>
                  </a:lnTo>
                  <a:lnTo>
                    <a:pt x="26" y="0"/>
                  </a:lnTo>
                  <a:lnTo>
                    <a:pt x="18" y="38"/>
                  </a:lnTo>
                  <a:lnTo>
                    <a:pt x="12" y="92"/>
                  </a:lnTo>
                  <a:close/>
                </a:path>
              </a:pathLst>
            </a:custGeom>
            <a:solidFill>
              <a:srgbClr val="FDD6BC"/>
            </a:solidFill>
            <a:ln>
              <a:noFill/>
            </a:ln>
          </p:spPr>
          <p:txBody>
            <a:bodyPr vert="horz" wrap="square" lIns="91440" tIns="45720" rIns="91440" bIns="45720" numCol="1" anchor="t" anchorCtr="0" compatLnSpc="1">
              <a:prstTxWarp prst="textNoShape">
                <a:avLst/>
              </a:prstTxWarp>
            </a:bodyPr>
            <a:lstStyle/>
            <a:p>
              <a:endParaRPr lang="en-AU"/>
            </a:p>
          </p:txBody>
        </p:sp>
        <p:sp>
          <p:nvSpPr>
            <p:cNvPr id="39" name="Freeform 21">
              <a:extLst>
                <a:ext uri="{FF2B5EF4-FFF2-40B4-BE49-F238E27FC236}">
                  <a16:creationId xmlns:a16="http://schemas.microsoft.com/office/drawing/2014/main" id="{55BB7E09-F5E4-44D8-96D6-8C043D5F37B1}"/>
                </a:ext>
              </a:extLst>
            </p:cNvPr>
            <p:cNvSpPr>
              <a:spLocks/>
            </p:cNvSpPr>
            <p:nvPr/>
          </p:nvSpPr>
          <p:spPr bwMode="auto">
            <a:xfrm>
              <a:off x="7869666" y="2592292"/>
              <a:ext cx="940212" cy="2071949"/>
            </a:xfrm>
            <a:custGeom>
              <a:avLst/>
              <a:gdLst>
                <a:gd name="T0" fmla="*/ 12 w 540"/>
                <a:gd name="T1" fmla="*/ 92 h 1190"/>
                <a:gd name="T2" fmla="*/ 12 w 540"/>
                <a:gd name="T3" fmla="*/ 92 h 1190"/>
                <a:gd name="T4" fmla="*/ 8 w 540"/>
                <a:gd name="T5" fmla="*/ 148 h 1190"/>
                <a:gd name="T6" fmla="*/ 6 w 540"/>
                <a:gd name="T7" fmla="*/ 212 h 1190"/>
                <a:gd name="T8" fmla="*/ 2 w 540"/>
                <a:gd name="T9" fmla="*/ 354 h 1190"/>
                <a:gd name="T10" fmla="*/ 0 w 540"/>
                <a:gd name="T11" fmla="*/ 508 h 1190"/>
                <a:gd name="T12" fmla="*/ 2 w 540"/>
                <a:gd name="T13" fmla="*/ 664 h 1190"/>
                <a:gd name="T14" fmla="*/ 4 w 540"/>
                <a:gd name="T15" fmla="*/ 934 h 1190"/>
                <a:gd name="T16" fmla="*/ 4 w 540"/>
                <a:gd name="T17" fmla="*/ 1026 h 1190"/>
                <a:gd name="T18" fmla="*/ 4 w 540"/>
                <a:gd name="T19" fmla="*/ 1056 h 1190"/>
                <a:gd name="T20" fmla="*/ 2 w 540"/>
                <a:gd name="T21" fmla="*/ 1076 h 1190"/>
                <a:gd name="T22" fmla="*/ 2 w 540"/>
                <a:gd name="T23" fmla="*/ 1076 h 1190"/>
                <a:gd name="T24" fmla="*/ 6 w 540"/>
                <a:gd name="T25" fmla="*/ 1080 h 1190"/>
                <a:gd name="T26" fmla="*/ 6 w 540"/>
                <a:gd name="T27" fmla="*/ 1086 h 1190"/>
                <a:gd name="T28" fmla="*/ 8 w 540"/>
                <a:gd name="T29" fmla="*/ 1100 h 1190"/>
                <a:gd name="T30" fmla="*/ 10 w 540"/>
                <a:gd name="T31" fmla="*/ 1106 h 1190"/>
                <a:gd name="T32" fmla="*/ 12 w 540"/>
                <a:gd name="T33" fmla="*/ 1114 h 1190"/>
                <a:gd name="T34" fmla="*/ 16 w 540"/>
                <a:gd name="T35" fmla="*/ 1120 h 1190"/>
                <a:gd name="T36" fmla="*/ 24 w 540"/>
                <a:gd name="T37" fmla="*/ 1124 h 1190"/>
                <a:gd name="T38" fmla="*/ 24 w 540"/>
                <a:gd name="T39" fmla="*/ 1124 h 1190"/>
                <a:gd name="T40" fmla="*/ 52 w 540"/>
                <a:gd name="T41" fmla="*/ 1140 h 1190"/>
                <a:gd name="T42" fmla="*/ 84 w 540"/>
                <a:gd name="T43" fmla="*/ 1154 h 1190"/>
                <a:gd name="T44" fmla="*/ 118 w 540"/>
                <a:gd name="T45" fmla="*/ 1166 h 1190"/>
                <a:gd name="T46" fmla="*/ 156 w 540"/>
                <a:gd name="T47" fmla="*/ 1178 h 1190"/>
                <a:gd name="T48" fmla="*/ 196 w 540"/>
                <a:gd name="T49" fmla="*/ 1186 h 1190"/>
                <a:gd name="T50" fmla="*/ 238 w 540"/>
                <a:gd name="T51" fmla="*/ 1190 h 1190"/>
                <a:gd name="T52" fmla="*/ 280 w 540"/>
                <a:gd name="T53" fmla="*/ 1190 h 1190"/>
                <a:gd name="T54" fmla="*/ 300 w 540"/>
                <a:gd name="T55" fmla="*/ 1190 h 1190"/>
                <a:gd name="T56" fmla="*/ 320 w 540"/>
                <a:gd name="T57" fmla="*/ 1186 h 1190"/>
                <a:gd name="T58" fmla="*/ 320 w 540"/>
                <a:gd name="T59" fmla="*/ 1186 h 1190"/>
                <a:gd name="T60" fmla="*/ 342 w 540"/>
                <a:gd name="T61" fmla="*/ 1182 h 1190"/>
                <a:gd name="T62" fmla="*/ 362 w 540"/>
                <a:gd name="T63" fmla="*/ 1176 h 1190"/>
                <a:gd name="T64" fmla="*/ 382 w 540"/>
                <a:gd name="T65" fmla="*/ 1168 h 1190"/>
                <a:gd name="T66" fmla="*/ 402 w 540"/>
                <a:gd name="T67" fmla="*/ 1158 h 1190"/>
                <a:gd name="T68" fmla="*/ 402 w 540"/>
                <a:gd name="T69" fmla="*/ 1158 h 1190"/>
                <a:gd name="T70" fmla="*/ 416 w 540"/>
                <a:gd name="T71" fmla="*/ 1148 h 1190"/>
                <a:gd name="T72" fmla="*/ 416 w 540"/>
                <a:gd name="T73" fmla="*/ 1148 h 1190"/>
                <a:gd name="T74" fmla="*/ 436 w 540"/>
                <a:gd name="T75" fmla="*/ 1032 h 1190"/>
                <a:gd name="T76" fmla="*/ 456 w 540"/>
                <a:gd name="T77" fmla="*/ 906 h 1190"/>
                <a:gd name="T78" fmla="*/ 478 w 540"/>
                <a:gd name="T79" fmla="*/ 752 h 1190"/>
                <a:gd name="T80" fmla="*/ 500 w 540"/>
                <a:gd name="T81" fmla="*/ 584 h 1190"/>
                <a:gd name="T82" fmla="*/ 520 w 540"/>
                <a:gd name="T83" fmla="*/ 416 h 1190"/>
                <a:gd name="T84" fmla="*/ 528 w 540"/>
                <a:gd name="T85" fmla="*/ 336 h 1190"/>
                <a:gd name="T86" fmla="*/ 534 w 540"/>
                <a:gd name="T87" fmla="*/ 260 h 1190"/>
                <a:gd name="T88" fmla="*/ 538 w 540"/>
                <a:gd name="T89" fmla="*/ 192 h 1190"/>
                <a:gd name="T90" fmla="*/ 540 w 540"/>
                <a:gd name="T91" fmla="*/ 130 h 1190"/>
                <a:gd name="T92" fmla="*/ 540 w 540"/>
                <a:gd name="T93" fmla="*/ 130 h 1190"/>
                <a:gd name="T94" fmla="*/ 538 w 540"/>
                <a:gd name="T95" fmla="*/ 70 h 1190"/>
                <a:gd name="T96" fmla="*/ 536 w 540"/>
                <a:gd name="T97" fmla="*/ 46 h 1190"/>
                <a:gd name="T98" fmla="*/ 532 w 540"/>
                <a:gd name="T99" fmla="*/ 26 h 1190"/>
                <a:gd name="T100" fmla="*/ 532 w 540"/>
                <a:gd name="T101" fmla="*/ 26 h 1190"/>
                <a:gd name="T102" fmla="*/ 448 w 540"/>
                <a:gd name="T103" fmla="*/ 22 h 1190"/>
                <a:gd name="T104" fmla="*/ 448 w 540"/>
                <a:gd name="T105" fmla="*/ 22 h 1190"/>
                <a:gd name="T106" fmla="*/ 434 w 540"/>
                <a:gd name="T107" fmla="*/ 22 h 1190"/>
                <a:gd name="T108" fmla="*/ 434 w 540"/>
                <a:gd name="T109" fmla="*/ 22 h 1190"/>
                <a:gd name="T110" fmla="*/ 154 w 540"/>
                <a:gd name="T111" fmla="*/ 6 h 1190"/>
                <a:gd name="T112" fmla="*/ 154 w 540"/>
                <a:gd name="T113" fmla="*/ 6 h 1190"/>
                <a:gd name="T114" fmla="*/ 126 w 540"/>
                <a:gd name="T115" fmla="*/ 4 h 1190"/>
                <a:gd name="T116" fmla="*/ 126 w 540"/>
                <a:gd name="T117" fmla="*/ 4 h 1190"/>
                <a:gd name="T118" fmla="*/ 26 w 540"/>
                <a:gd name="T119" fmla="*/ 0 h 1190"/>
                <a:gd name="T120" fmla="*/ 26 w 540"/>
                <a:gd name="T121" fmla="*/ 0 h 1190"/>
                <a:gd name="T122" fmla="*/ 18 w 540"/>
                <a:gd name="T123" fmla="*/ 38 h 1190"/>
                <a:gd name="T124" fmla="*/ 12 w 540"/>
                <a:gd name="T125" fmla="*/ 92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0" h="1190">
                  <a:moveTo>
                    <a:pt x="12" y="92"/>
                  </a:moveTo>
                  <a:lnTo>
                    <a:pt x="12" y="92"/>
                  </a:lnTo>
                  <a:lnTo>
                    <a:pt x="8" y="148"/>
                  </a:lnTo>
                  <a:lnTo>
                    <a:pt x="6" y="212"/>
                  </a:lnTo>
                  <a:lnTo>
                    <a:pt x="2" y="354"/>
                  </a:lnTo>
                  <a:lnTo>
                    <a:pt x="0" y="508"/>
                  </a:lnTo>
                  <a:lnTo>
                    <a:pt x="2" y="664"/>
                  </a:lnTo>
                  <a:lnTo>
                    <a:pt x="4" y="934"/>
                  </a:lnTo>
                  <a:lnTo>
                    <a:pt x="4" y="1026"/>
                  </a:lnTo>
                  <a:lnTo>
                    <a:pt x="4" y="1056"/>
                  </a:lnTo>
                  <a:lnTo>
                    <a:pt x="2" y="1076"/>
                  </a:lnTo>
                  <a:lnTo>
                    <a:pt x="2" y="1076"/>
                  </a:lnTo>
                  <a:lnTo>
                    <a:pt x="6" y="1080"/>
                  </a:lnTo>
                  <a:lnTo>
                    <a:pt x="6" y="1086"/>
                  </a:lnTo>
                  <a:lnTo>
                    <a:pt x="8" y="1100"/>
                  </a:lnTo>
                  <a:lnTo>
                    <a:pt x="10" y="1106"/>
                  </a:lnTo>
                  <a:lnTo>
                    <a:pt x="12" y="1114"/>
                  </a:lnTo>
                  <a:lnTo>
                    <a:pt x="16" y="1120"/>
                  </a:lnTo>
                  <a:lnTo>
                    <a:pt x="24" y="1124"/>
                  </a:lnTo>
                  <a:lnTo>
                    <a:pt x="24" y="1124"/>
                  </a:lnTo>
                  <a:lnTo>
                    <a:pt x="52" y="1140"/>
                  </a:lnTo>
                  <a:lnTo>
                    <a:pt x="84" y="1154"/>
                  </a:lnTo>
                  <a:lnTo>
                    <a:pt x="118" y="1166"/>
                  </a:lnTo>
                  <a:lnTo>
                    <a:pt x="156" y="1178"/>
                  </a:lnTo>
                  <a:lnTo>
                    <a:pt x="196" y="1186"/>
                  </a:lnTo>
                  <a:lnTo>
                    <a:pt x="238" y="1190"/>
                  </a:lnTo>
                  <a:lnTo>
                    <a:pt x="280" y="1190"/>
                  </a:lnTo>
                  <a:lnTo>
                    <a:pt x="300" y="1190"/>
                  </a:lnTo>
                  <a:lnTo>
                    <a:pt x="320" y="1186"/>
                  </a:lnTo>
                  <a:lnTo>
                    <a:pt x="320" y="1186"/>
                  </a:lnTo>
                  <a:lnTo>
                    <a:pt x="342" y="1182"/>
                  </a:lnTo>
                  <a:lnTo>
                    <a:pt x="362" y="1176"/>
                  </a:lnTo>
                  <a:lnTo>
                    <a:pt x="382" y="1168"/>
                  </a:lnTo>
                  <a:lnTo>
                    <a:pt x="402" y="1158"/>
                  </a:lnTo>
                  <a:lnTo>
                    <a:pt x="402" y="1158"/>
                  </a:lnTo>
                  <a:lnTo>
                    <a:pt x="416" y="1148"/>
                  </a:lnTo>
                  <a:lnTo>
                    <a:pt x="416" y="1148"/>
                  </a:lnTo>
                  <a:lnTo>
                    <a:pt x="436" y="1032"/>
                  </a:lnTo>
                  <a:lnTo>
                    <a:pt x="456" y="906"/>
                  </a:lnTo>
                  <a:lnTo>
                    <a:pt x="478" y="752"/>
                  </a:lnTo>
                  <a:lnTo>
                    <a:pt x="500" y="584"/>
                  </a:lnTo>
                  <a:lnTo>
                    <a:pt x="520" y="416"/>
                  </a:lnTo>
                  <a:lnTo>
                    <a:pt x="528" y="336"/>
                  </a:lnTo>
                  <a:lnTo>
                    <a:pt x="534" y="260"/>
                  </a:lnTo>
                  <a:lnTo>
                    <a:pt x="538" y="192"/>
                  </a:lnTo>
                  <a:lnTo>
                    <a:pt x="540" y="130"/>
                  </a:lnTo>
                  <a:lnTo>
                    <a:pt x="540" y="130"/>
                  </a:lnTo>
                  <a:lnTo>
                    <a:pt x="538" y="70"/>
                  </a:lnTo>
                  <a:lnTo>
                    <a:pt x="536" y="46"/>
                  </a:lnTo>
                  <a:lnTo>
                    <a:pt x="532" y="26"/>
                  </a:lnTo>
                  <a:lnTo>
                    <a:pt x="532" y="26"/>
                  </a:lnTo>
                  <a:lnTo>
                    <a:pt x="448" y="22"/>
                  </a:lnTo>
                  <a:lnTo>
                    <a:pt x="448" y="22"/>
                  </a:lnTo>
                  <a:lnTo>
                    <a:pt x="434" y="22"/>
                  </a:lnTo>
                  <a:lnTo>
                    <a:pt x="434" y="22"/>
                  </a:lnTo>
                  <a:lnTo>
                    <a:pt x="154" y="6"/>
                  </a:lnTo>
                  <a:lnTo>
                    <a:pt x="154" y="6"/>
                  </a:lnTo>
                  <a:lnTo>
                    <a:pt x="126" y="4"/>
                  </a:lnTo>
                  <a:lnTo>
                    <a:pt x="126" y="4"/>
                  </a:lnTo>
                  <a:lnTo>
                    <a:pt x="26" y="0"/>
                  </a:lnTo>
                  <a:lnTo>
                    <a:pt x="26" y="0"/>
                  </a:lnTo>
                  <a:lnTo>
                    <a:pt x="18" y="38"/>
                  </a:lnTo>
                  <a:lnTo>
                    <a:pt x="12"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 name="Freeform 22">
              <a:extLst>
                <a:ext uri="{FF2B5EF4-FFF2-40B4-BE49-F238E27FC236}">
                  <a16:creationId xmlns:a16="http://schemas.microsoft.com/office/drawing/2014/main" id="{1BF83324-69A3-4496-83F3-BBEEF38E7CF1}"/>
                </a:ext>
              </a:extLst>
            </p:cNvPr>
            <p:cNvSpPr>
              <a:spLocks/>
            </p:cNvSpPr>
            <p:nvPr/>
          </p:nvSpPr>
          <p:spPr bwMode="auto">
            <a:xfrm>
              <a:off x="7869666" y="2592292"/>
              <a:ext cx="940212" cy="2071949"/>
            </a:xfrm>
            <a:custGeom>
              <a:avLst/>
              <a:gdLst>
                <a:gd name="T0" fmla="*/ 12 w 540"/>
                <a:gd name="T1" fmla="*/ 92 h 1190"/>
                <a:gd name="T2" fmla="*/ 12 w 540"/>
                <a:gd name="T3" fmla="*/ 92 h 1190"/>
                <a:gd name="T4" fmla="*/ 8 w 540"/>
                <a:gd name="T5" fmla="*/ 148 h 1190"/>
                <a:gd name="T6" fmla="*/ 6 w 540"/>
                <a:gd name="T7" fmla="*/ 212 h 1190"/>
                <a:gd name="T8" fmla="*/ 2 w 540"/>
                <a:gd name="T9" fmla="*/ 354 h 1190"/>
                <a:gd name="T10" fmla="*/ 0 w 540"/>
                <a:gd name="T11" fmla="*/ 508 h 1190"/>
                <a:gd name="T12" fmla="*/ 2 w 540"/>
                <a:gd name="T13" fmla="*/ 664 h 1190"/>
                <a:gd name="T14" fmla="*/ 4 w 540"/>
                <a:gd name="T15" fmla="*/ 934 h 1190"/>
                <a:gd name="T16" fmla="*/ 4 w 540"/>
                <a:gd name="T17" fmla="*/ 1026 h 1190"/>
                <a:gd name="T18" fmla="*/ 4 w 540"/>
                <a:gd name="T19" fmla="*/ 1056 h 1190"/>
                <a:gd name="T20" fmla="*/ 2 w 540"/>
                <a:gd name="T21" fmla="*/ 1076 h 1190"/>
                <a:gd name="T22" fmla="*/ 2 w 540"/>
                <a:gd name="T23" fmla="*/ 1076 h 1190"/>
                <a:gd name="T24" fmla="*/ 6 w 540"/>
                <a:gd name="T25" fmla="*/ 1080 h 1190"/>
                <a:gd name="T26" fmla="*/ 6 w 540"/>
                <a:gd name="T27" fmla="*/ 1086 h 1190"/>
                <a:gd name="T28" fmla="*/ 8 w 540"/>
                <a:gd name="T29" fmla="*/ 1100 h 1190"/>
                <a:gd name="T30" fmla="*/ 10 w 540"/>
                <a:gd name="T31" fmla="*/ 1106 h 1190"/>
                <a:gd name="T32" fmla="*/ 12 w 540"/>
                <a:gd name="T33" fmla="*/ 1114 h 1190"/>
                <a:gd name="T34" fmla="*/ 16 w 540"/>
                <a:gd name="T35" fmla="*/ 1120 h 1190"/>
                <a:gd name="T36" fmla="*/ 24 w 540"/>
                <a:gd name="T37" fmla="*/ 1124 h 1190"/>
                <a:gd name="T38" fmla="*/ 24 w 540"/>
                <a:gd name="T39" fmla="*/ 1124 h 1190"/>
                <a:gd name="T40" fmla="*/ 52 w 540"/>
                <a:gd name="T41" fmla="*/ 1140 h 1190"/>
                <a:gd name="T42" fmla="*/ 84 w 540"/>
                <a:gd name="T43" fmla="*/ 1154 h 1190"/>
                <a:gd name="T44" fmla="*/ 118 w 540"/>
                <a:gd name="T45" fmla="*/ 1166 h 1190"/>
                <a:gd name="T46" fmla="*/ 156 w 540"/>
                <a:gd name="T47" fmla="*/ 1178 h 1190"/>
                <a:gd name="T48" fmla="*/ 196 w 540"/>
                <a:gd name="T49" fmla="*/ 1186 h 1190"/>
                <a:gd name="T50" fmla="*/ 238 w 540"/>
                <a:gd name="T51" fmla="*/ 1190 h 1190"/>
                <a:gd name="T52" fmla="*/ 280 w 540"/>
                <a:gd name="T53" fmla="*/ 1190 h 1190"/>
                <a:gd name="T54" fmla="*/ 300 w 540"/>
                <a:gd name="T55" fmla="*/ 1190 h 1190"/>
                <a:gd name="T56" fmla="*/ 320 w 540"/>
                <a:gd name="T57" fmla="*/ 1186 h 1190"/>
                <a:gd name="T58" fmla="*/ 320 w 540"/>
                <a:gd name="T59" fmla="*/ 1186 h 1190"/>
                <a:gd name="T60" fmla="*/ 342 w 540"/>
                <a:gd name="T61" fmla="*/ 1182 h 1190"/>
                <a:gd name="T62" fmla="*/ 362 w 540"/>
                <a:gd name="T63" fmla="*/ 1176 h 1190"/>
                <a:gd name="T64" fmla="*/ 382 w 540"/>
                <a:gd name="T65" fmla="*/ 1168 h 1190"/>
                <a:gd name="T66" fmla="*/ 402 w 540"/>
                <a:gd name="T67" fmla="*/ 1158 h 1190"/>
                <a:gd name="T68" fmla="*/ 402 w 540"/>
                <a:gd name="T69" fmla="*/ 1158 h 1190"/>
                <a:gd name="T70" fmla="*/ 416 w 540"/>
                <a:gd name="T71" fmla="*/ 1148 h 1190"/>
                <a:gd name="T72" fmla="*/ 416 w 540"/>
                <a:gd name="T73" fmla="*/ 1148 h 1190"/>
                <a:gd name="T74" fmla="*/ 436 w 540"/>
                <a:gd name="T75" fmla="*/ 1032 h 1190"/>
                <a:gd name="T76" fmla="*/ 456 w 540"/>
                <a:gd name="T77" fmla="*/ 906 h 1190"/>
                <a:gd name="T78" fmla="*/ 478 w 540"/>
                <a:gd name="T79" fmla="*/ 752 h 1190"/>
                <a:gd name="T80" fmla="*/ 500 w 540"/>
                <a:gd name="T81" fmla="*/ 584 h 1190"/>
                <a:gd name="T82" fmla="*/ 520 w 540"/>
                <a:gd name="T83" fmla="*/ 416 h 1190"/>
                <a:gd name="T84" fmla="*/ 528 w 540"/>
                <a:gd name="T85" fmla="*/ 336 h 1190"/>
                <a:gd name="T86" fmla="*/ 534 w 540"/>
                <a:gd name="T87" fmla="*/ 260 h 1190"/>
                <a:gd name="T88" fmla="*/ 538 w 540"/>
                <a:gd name="T89" fmla="*/ 192 h 1190"/>
                <a:gd name="T90" fmla="*/ 540 w 540"/>
                <a:gd name="T91" fmla="*/ 130 h 1190"/>
                <a:gd name="T92" fmla="*/ 540 w 540"/>
                <a:gd name="T93" fmla="*/ 130 h 1190"/>
                <a:gd name="T94" fmla="*/ 538 w 540"/>
                <a:gd name="T95" fmla="*/ 70 h 1190"/>
                <a:gd name="T96" fmla="*/ 536 w 540"/>
                <a:gd name="T97" fmla="*/ 46 h 1190"/>
                <a:gd name="T98" fmla="*/ 532 w 540"/>
                <a:gd name="T99" fmla="*/ 26 h 1190"/>
                <a:gd name="T100" fmla="*/ 532 w 540"/>
                <a:gd name="T101" fmla="*/ 26 h 1190"/>
                <a:gd name="T102" fmla="*/ 448 w 540"/>
                <a:gd name="T103" fmla="*/ 22 h 1190"/>
                <a:gd name="T104" fmla="*/ 448 w 540"/>
                <a:gd name="T105" fmla="*/ 22 h 1190"/>
                <a:gd name="T106" fmla="*/ 434 w 540"/>
                <a:gd name="T107" fmla="*/ 22 h 1190"/>
                <a:gd name="T108" fmla="*/ 434 w 540"/>
                <a:gd name="T109" fmla="*/ 22 h 1190"/>
                <a:gd name="T110" fmla="*/ 154 w 540"/>
                <a:gd name="T111" fmla="*/ 6 h 1190"/>
                <a:gd name="T112" fmla="*/ 154 w 540"/>
                <a:gd name="T113" fmla="*/ 6 h 1190"/>
                <a:gd name="T114" fmla="*/ 126 w 540"/>
                <a:gd name="T115" fmla="*/ 4 h 1190"/>
                <a:gd name="T116" fmla="*/ 126 w 540"/>
                <a:gd name="T117" fmla="*/ 4 h 1190"/>
                <a:gd name="T118" fmla="*/ 26 w 540"/>
                <a:gd name="T119" fmla="*/ 0 h 1190"/>
                <a:gd name="T120" fmla="*/ 26 w 540"/>
                <a:gd name="T121" fmla="*/ 0 h 1190"/>
                <a:gd name="T122" fmla="*/ 18 w 540"/>
                <a:gd name="T123" fmla="*/ 38 h 1190"/>
                <a:gd name="T124" fmla="*/ 12 w 540"/>
                <a:gd name="T125" fmla="*/ 92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0" h="1190">
                  <a:moveTo>
                    <a:pt x="12" y="92"/>
                  </a:moveTo>
                  <a:lnTo>
                    <a:pt x="12" y="92"/>
                  </a:lnTo>
                  <a:lnTo>
                    <a:pt x="8" y="148"/>
                  </a:lnTo>
                  <a:lnTo>
                    <a:pt x="6" y="212"/>
                  </a:lnTo>
                  <a:lnTo>
                    <a:pt x="2" y="354"/>
                  </a:lnTo>
                  <a:lnTo>
                    <a:pt x="0" y="508"/>
                  </a:lnTo>
                  <a:lnTo>
                    <a:pt x="2" y="664"/>
                  </a:lnTo>
                  <a:lnTo>
                    <a:pt x="4" y="934"/>
                  </a:lnTo>
                  <a:lnTo>
                    <a:pt x="4" y="1026"/>
                  </a:lnTo>
                  <a:lnTo>
                    <a:pt x="4" y="1056"/>
                  </a:lnTo>
                  <a:lnTo>
                    <a:pt x="2" y="1076"/>
                  </a:lnTo>
                  <a:lnTo>
                    <a:pt x="2" y="1076"/>
                  </a:lnTo>
                  <a:lnTo>
                    <a:pt x="6" y="1080"/>
                  </a:lnTo>
                  <a:lnTo>
                    <a:pt x="6" y="1086"/>
                  </a:lnTo>
                  <a:lnTo>
                    <a:pt x="8" y="1100"/>
                  </a:lnTo>
                  <a:lnTo>
                    <a:pt x="10" y="1106"/>
                  </a:lnTo>
                  <a:lnTo>
                    <a:pt x="12" y="1114"/>
                  </a:lnTo>
                  <a:lnTo>
                    <a:pt x="16" y="1120"/>
                  </a:lnTo>
                  <a:lnTo>
                    <a:pt x="24" y="1124"/>
                  </a:lnTo>
                  <a:lnTo>
                    <a:pt x="24" y="1124"/>
                  </a:lnTo>
                  <a:lnTo>
                    <a:pt x="52" y="1140"/>
                  </a:lnTo>
                  <a:lnTo>
                    <a:pt x="84" y="1154"/>
                  </a:lnTo>
                  <a:lnTo>
                    <a:pt x="118" y="1166"/>
                  </a:lnTo>
                  <a:lnTo>
                    <a:pt x="156" y="1178"/>
                  </a:lnTo>
                  <a:lnTo>
                    <a:pt x="196" y="1186"/>
                  </a:lnTo>
                  <a:lnTo>
                    <a:pt x="238" y="1190"/>
                  </a:lnTo>
                  <a:lnTo>
                    <a:pt x="280" y="1190"/>
                  </a:lnTo>
                  <a:lnTo>
                    <a:pt x="300" y="1190"/>
                  </a:lnTo>
                  <a:lnTo>
                    <a:pt x="320" y="1186"/>
                  </a:lnTo>
                  <a:lnTo>
                    <a:pt x="320" y="1186"/>
                  </a:lnTo>
                  <a:lnTo>
                    <a:pt x="342" y="1182"/>
                  </a:lnTo>
                  <a:lnTo>
                    <a:pt x="362" y="1176"/>
                  </a:lnTo>
                  <a:lnTo>
                    <a:pt x="382" y="1168"/>
                  </a:lnTo>
                  <a:lnTo>
                    <a:pt x="402" y="1158"/>
                  </a:lnTo>
                  <a:lnTo>
                    <a:pt x="402" y="1158"/>
                  </a:lnTo>
                  <a:lnTo>
                    <a:pt x="416" y="1148"/>
                  </a:lnTo>
                  <a:lnTo>
                    <a:pt x="416" y="1148"/>
                  </a:lnTo>
                  <a:lnTo>
                    <a:pt x="436" y="1032"/>
                  </a:lnTo>
                  <a:lnTo>
                    <a:pt x="456" y="906"/>
                  </a:lnTo>
                  <a:lnTo>
                    <a:pt x="478" y="752"/>
                  </a:lnTo>
                  <a:lnTo>
                    <a:pt x="500" y="584"/>
                  </a:lnTo>
                  <a:lnTo>
                    <a:pt x="520" y="416"/>
                  </a:lnTo>
                  <a:lnTo>
                    <a:pt x="528" y="336"/>
                  </a:lnTo>
                  <a:lnTo>
                    <a:pt x="534" y="260"/>
                  </a:lnTo>
                  <a:lnTo>
                    <a:pt x="538" y="192"/>
                  </a:lnTo>
                  <a:lnTo>
                    <a:pt x="540" y="130"/>
                  </a:lnTo>
                  <a:lnTo>
                    <a:pt x="540" y="130"/>
                  </a:lnTo>
                  <a:lnTo>
                    <a:pt x="538" y="70"/>
                  </a:lnTo>
                  <a:lnTo>
                    <a:pt x="536" y="46"/>
                  </a:lnTo>
                  <a:lnTo>
                    <a:pt x="532" y="26"/>
                  </a:lnTo>
                  <a:lnTo>
                    <a:pt x="532" y="26"/>
                  </a:lnTo>
                  <a:lnTo>
                    <a:pt x="448" y="22"/>
                  </a:lnTo>
                  <a:lnTo>
                    <a:pt x="448" y="22"/>
                  </a:lnTo>
                  <a:lnTo>
                    <a:pt x="434" y="22"/>
                  </a:lnTo>
                  <a:lnTo>
                    <a:pt x="434" y="22"/>
                  </a:lnTo>
                  <a:lnTo>
                    <a:pt x="154" y="6"/>
                  </a:lnTo>
                  <a:lnTo>
                    <a:pt x="154" y="6"/>
                  </a:lnTo>
                  <a:lnTo>
                    <a:pt x="126" y="4"/>
                  </a:lnTo>
                  <a:lnTo>
                    <a:pt x="126" y="4"/>
                  </a:lnTo>
                  <a:lnTo>
                    <a:pt x="26" y="0"/>
                  </a:lnTo>
                  <a:lnTo>
                    <a:pt x="26" y="0"/>
                  </a:lnTo>
                  <a:lnTo>
                    <a:pt x="18" y="38"/>
                  </a:lnTo>
                  <a:lnTo>
                    <a:pt x="12"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 name="Freeform 23">
              <a:extLst>
                <a:ext uri="{FF2B5EF4-FFF2-40B4-BE49-F238E27FC236}">
                  <a16:creationId xmlns:a16="http://schemas.microsoft.com/office/drawing/2014/main" id="{AE66545F-31C9-4939-B31A-45B8F478332F}"/>
                </a:ext>
              </a:extLst>
            </p:cNvPr>
            <p:cNvSpPr>
              <a:spLocks/>
            </p:cNvSpPr>
            <p:nvPr/>
          </p:nvSpPr>
          <p:spPr bwMode="auto">
            <a:xfrm>
              <a:off x="7831362" y="3351426"/>
              <a:ext cx="933247" cy="1055127"/>
            </a:xfrm>
            <a:custGeom>
              <a:avLst/>
              <a:gdLst>
                <a:gd name="T0" fmla="*/ 536 w 536"/>
                <a:gd name="T1" fmla="*/ 32 h 606"/>
                <a:gd name="T2" fmla="*/ 208 w 536"/>
                <a:gd name="T3" fmla="*/ 92 h 606"/>
                <a:gd name="T4" fmla="*/ 16 w 536"/>
                <a:gd name="T5" fmla="*/ 0 h 606"/>
                <a:gd name="T6" fmla="*/ 16 w 536"/>
                <a:gd name="T7" fmla="*/ 0 h 606"/>
                <a:gd name="T8" fmla="*/ 12 w 536"/>
                <a:gd name="T9" fmla="*/ 48 h 606"/>
                <a:gd name="T10" fmla="*/ 10 w 536"/>
                <a:gd name="T11" fmla="*/ 122 h 606"/>
                <a:gd name="T12" fmla="*/ 4 w 536"/>
                <a:gd name="T13" fmla="*/ 300 h 606"/>
                <a:gd name="T14" fmla="*/ 0 w 536"/>
                <a:gd name="T15" fmla="*/ 464 h 606"/>
                <a:gd name="T16" fmla="*/ 0 w 536"/>
                <a:gd name="T17" fmla="*/ 538 h 606"/>
                <a:gd name="T18" fmla="*/ 472 w 536"/>
                <a:gd name="T19" fmla="*/ 606 h 606"/>
                <a:gd name="T20" fmla="*/ 472 w 536"/>
                <a:gd name="T21" fmla="*/ 606 h 606"/>
                <a:gd name="T22" fmla="*/ 484 w 536"/>
                <a:gd name="T23" fmla="*/ 512 h 606"/>
                <a:gd name="T24" fmla="*/ 506 w 536"/>
                <a:gd name="T25" fmla="*/ 324 h 606"/>
                <a:gd name="T26" fmla="*/ 528 w 536"/>
                <a:gd name="T27" fmla="*/ 132 h 606"/>
                <a:gd name="T28" fmla="*/ 534 w 536"/>
                <a:gd name="T29" fmla="*/ 66 h 606"/>
                <a:gd name="T30" fmla="*/ 536 w 536"/>
                <a:gd name="T31" fmla="*/ 44 h 606"/>
                <a:gd name="T32" fmla="*/ 536 w 536"/>
                <a:gd name="T33" fmla="*/ 32 h 606"/>
                <a:gd name="T34" fmla="*/ 536 w 536"/>
                <a:gd name="T35" fmla="*/ 3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6" h="606">
                  <a:moveTo>
                    <a:pt x="536" y="32"/>
                  </a:moveTo>
                  <a:lnTo>
                    <a:pt x="208" y="92"/>
                  </a:lnTo>
                  <a:lnTo>
                    <a:pt x="16" y="0"/>
                  </a:lnTo>
                  <a:lnTo>
                    <a:pt x="16" y="0"/>
                  </a:lnTo>
                  <a:lnTo>
                    <a:pt x="12" y="48"/>
                  </a:lnTo>
                  <a:lnTo>
                    <a:pt x="10" y="122"/>
                  </a:lnTo>
                  <a:lnTo>
                    <a:pt x="4" y="300"/>
                  </a:lnTo>
                  <a:lnTo>
                    <a:pt x="0" y="464"/>
                  </a:lnTo>
                  <a:lnTo>
                    <a:pt x="0" y="538"/>
                  </a:lnTo>
                  <a:lnTo>
                    <a:pt x="472" y="606"/>
                  </a:lnTo>
                  <a:lnTo>
                    <a:pt x="472" y="606"/>
                  </a:lnTo>
                  <a:lnTo>
                    <a:pt x="484" y="512"/>
                  </a:lnTo>
                  <a:lnTo>
                    <a:pt x="506" y="324"/>
                  </a:lnTo>
                  <a:lnTo>
                    <a:pt x="528" y="132"/>
                  </a:lnTo>
                  <a:lnTo>
                    <a:pt x="534" y="66"/>
                  </a:lnTo>
                  <a:lnTo>
                    <a:pt x="536" y="44"/>
                  </a:lnTo>
                  <a:lnTo>
                    <a:pt x="536" y="32"/>
                  </a:lnTo>
                  <a:lnTo>
                    <a:pt x="536" y="32"/>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 name="Freeform 24">
              <a:extLst>
                <a:ext uri="{FF2B5EF4-FFF2-40B4-BE49-F238E27FC236}">
                  <a16:creationId xmlns:a16="http://schemas.microsoft.com/office/drawing/2014/main" id="{B23EC7D5-C865-4298-8E72-79D36E682B21}"/>
                </a:ext>
              </a:extLst>
            </p:cNvPr>
            <p:cNvSpPr>
              <a:spLocks/>
            </p:cNvSpPr>
            <p:nvPr/>
          </p:nvSpPr>
          <p:spPr bwMode="auto">
            <a:xfrm>
              <a:off x="7831362" y="4288156"/>
              <a:ext cx="825297" cy="383049"/>
            </a:xfrm>
            <a:custGeom>
              <a:avLst/>
              <a:gdLst>
                <a:gd name="T0" fmla="*/ 0 w 474"/>
                <a:gd name="T1" fmla="*/ 0 h 220"/>
                <a:gd name="T2" fmla="*/ 0 w 474"/>
                <a:gd name="T3" fmla="*/ 0 h 220"/>
                <a:gd name="T4" fmla="*/ 0 w 474"/>
                <a:gd name="T5" fmla="*/ 18 h 220"/>
                <a:gd name="T6" fmla="*/ 2 w 474"/>
                <a:gd name="T7" fmla="*/ 38 h 220"/>
                <a:gd name="T8" fmla="*/ 4 w 474"/>
                <a:gd name="T9" fmla="*/ 62 h 220"/>
                <a:gd name="T10" fmla="*/ 8 w 474"/>
                <a:gd name="T11" fmla="*/ 88 h 220"/>
                <a:gd name="T12" fmla="*/ 16 w 474"/>
                <a:gd name="T13" fmla="*/ 114 h 220"/>
                <a:gd name="T14" fmla="*/ 20 w 474"/>
                <a:gd name="T15" fmla="*/ 124 h 220"/>
                <a:gd name="T16" fmla="*/ 24 w 474"/>
                <a:gd name="T17" fmla="*/ 134 h 220"/>
                <a:gd name="T18" fmla="*/ 32 w 474"/>
                <a:gd name="T19" fmla="*/ 144 h 220"/>
                <a:gd name="T20" fmla="*/ 38 w 474"/>
                <a:gd name="T21" fmla="*/ 150 h 220"/>
                <a:gd name="T22" fmla="*/ 38 w 474"/>
                <a:gd name="T23" fmla="*/ 150 h 220"/>
                <a:gd name="T24" fmla="*/ 48 w 474"/>
                <a:gd name="T25" fmla="*/ 158 h 220"/>
                <a:gd name="T26" fmla="*/ 62 w 474"/>
                <a:gd name="T27" fmla="*/ 166 h 220"/>
                <a:gd name="T28" fmla="*/ 98 w 474"/>
                <a:gd name="T29" fmla="*/ 182 h 220"/>
                <a:gd name="T30" fmla="*/ 122 w 474"/>
                <a:gd name="T31" fmla="*/ 190 h 220"/>
                <a:gd name="T32" fmla="*/ 146 w 474"/>
                <a:gd name="T33" fmla="*/ 200 h 220"/>
                <a:gd name="T34" fmla="*/ 174 w 474"/>
                <a:gd name="T35" fmla="*/ 206 h 220"/>
                <a:gd name="T36" fmla="*/ 202 w 474"/>
                <a:gd name="T37" fmla="*/ 212 h 220"/>
                <a:gd name="T38" fmla="*/ 232 w 474"/>
                <a:gd name="T39" fmla="*/ 218 h 220"/>
                <a:gd name="T40" fmla="*/ 264 w 474"/>
                <a:gd name="T41" fmla="*/ 220 h 220"/>
                <a:gd name="T42" fmla="*/ 294 w 474"/>
                <a:gd name="T43" fmla="*/ 220 h 220"/>
                <a:gd name="T44" fmla="*/ 324 w 474"/>
                <a:gd name="T45" fmla="*/ 218 h 220"/>
                <a:gd name="T46" fmla="*/ 354 w 474"/>
                <a:gd name="T47" fmla="*/ 214 h 220"/>
                <a:gd name="T48" fmla="*/ 384 w 474"/>
                <a:gd name="T49" fmla="*/ 206 h 220"/>
                <a:gd name="T50" fmla="*/ 410 w 474"/>
                <a:gd name="T51" fmla="*/ 194 h 220"/>
                <a:gd name="T52" fmla="*/ 436 w 474"/>
                <a:gd name="T53" fmla="*/ 180 h 220"/>
                <a:gd name="T54" fmla="*/ 436 w 474"/>
                <a:gd name="T55" fmla="*/ 180 h 220"/>
                <a:gd name="T56" fmla="*/ 446 w 474"/>
                <a:gd name="T57" fmla="*/ 170 h 220"/>
                <a:gd name="T58" fmla="*/ 454 w 474"/>
                <a:gd name="T59" fmla="*/ 156 h 220"/>
                <a:gd name="T60" fmla="*/ 462 w 474"/>
                <a:gd name="T61" fmla="*/ 140 h 220"/>
                <a:gd name="T62" fmla="*/ 466 w 474"/>
                <a:gd name="T63" fmla="*/ 124 h 220"/>
                <a:gd name="T64" fmla="*/ 470 w 474"/>
                <a:gd name="T65" fmla="*/ 106 h 220"/>
                <a:gd name="T66" fmla="*/ 472 w 474"/>
                <a:gd name="T67" fmla="*/ 90 h 220"/>
                <a:gd name="T68" fmla="*/ 474 w 474"/>
                <a:gd name="T69" fmla="*/ 74 h 220"/>
                <a:gd name="T70" fmla="*/ 474 w 474"/>
                <a:gd name="T71" fmla="*/ 58 h 220"/>
                <a:gd name="T72" fmla="*/ 0 w 474"/>
                <a:gd name="T7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4" h="220">
                  <a:moveTo>
                    <a:pt x="0" y="0"/>
                  </a:moveTo>
                  <a:lnTo>
                    <a:pt x="0" y="0"/>
                  </a:lnTo>
                  <a:lnTo>
                    <a:pt x="0" y="18"/>
                  </a:lnTo>
                  <a:lnTo>
                    <a:pt x="2" y="38"/>
                  </a:lnTo>
                  <a:lnTo>
                    <a:pt x="4" y="62"/>
                  </a:lnTo>
                  <a:lnTo>
                    <a:pt x="8" y="88"/>
                  </a:lnTo>
                  <a:lnTo>
                    <a:pt x="16" y="114"/>
                  </a:lnTo>
                  <a:lnTo>
                    <a:pt x="20" y="124"/>
                  </a:lnTo>
                  <a:lnTo>
                    <a:pt x="24" y="134"/>
                  </a:lnTo>
                  <a:lnTo>
                    <a:pt x="32" y="144"/>
                  </a:lnTo>
                  <a:lnTo>
                    <a:pt x="38" y="150"/>
                  </a:lnTo>
                  <a:lnTo>
                    <a:pt x="38" y="150"/>
                  </a:lnTo>
                  <a:lnTo>
                    <a:pt x="48" y="158"/>
                  </a:lnTo>
                  <a:lnTo>
                    <a:pt x="62" y="166"/>
                  </a:lnTo>
                  <a:lnTo>
                    <a:pt x="98" y="182"/>
                  </a:lnTo>
                  <a:lnTo>
                    <a:pt x="122" y="190"/>
                  </a:lnTo>
                  <a:lnTo>
                    <a:pt x="146" y="200"/>
                  </a:lnTo>
                  <a:lnTo>
                    <a:pt x="174" y="206"/>
                  </a:lnTo>
                  <a:lnTo>
                    <a:pt x="202" y="212"/>
                  </a:lnTo>
                  <a:lnTo>
                    <a:pt x="232" y="218"/>
                  </a:lnTo>
                  <a:lnTo>
                    <a:pt x="264" y="220"/>
                  </a:lnTo>
                  <a:lnTo>
                    <a:pt x="294" y="220"/>
                  </a:lnTo>
                  <a:lnTo>
                    <a:pt x="324" y="218"/>
                  </a:lnTo>
                  <a:lnTo>
                    <a:pt x="354" y="214"/>
                  </a:lnTo>
                  <a:lnTo>
                    <a:pt x="384" y="206"/>
                  </a:lnTo>
                  <a:lnTo>
                    <a:pt x="410" y="194"/>
                  </a:lnTo>
                  <a:lnTo>
                    <a:pt x="436" y="180"/>
                  </a:lnTo>
                  <a:lnTo>
                    <a:pt x="436" y="180"/>
                  </a:lnTo>
                  <a:lnTo>
                    <a:pt x="446" y="170"/>
                  </a:lnTo>
                  <a:lnTo>
                    <a:pt x="454" y="156"/>
                  </a:lnTo>
                  <a:lnTo>
                    <a:pt x="462" y="140"/>
                  </a:lnTo>
                  <a:lnTo>
                    <a:pt x="466" y="124"/>
                  </a:lnTo>
                  <a:lnTo>
                    <a:pt x="470" y="106"/>
                  </a:lnTo>
                  <a:lnTo>
                    <a:pt x="472" y="90"/>
                  </a:lnTo>
                  <a:lnTo>
                    <a:pt x="474" y="74"/>
                  </a:lnTo>
                  <a:lnTo>
                    <a:pt x="474" y="58"/>
                  </a:lnTo>
                  <a:lnTo>
                    <a:pt x="0"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 name="Freeform 25">
              <a:extLst>
                <a:ext uri="{FF2B5EF4-FFF2-40B4-BE49-F238E27FC236}">
                  <a16:creationId xmlns:a16="http://schemas.microsoft.com/office/drawing/2014/main" id="{97C1E986-4A03-4457-B353-AC8D648E9A01}"/>
                </a:ext>
              </a:extLst>
            </p:cNvPr>
            <p:cNvSpPr>
              <a:spLocks/>
            </p:cNvSpPr>
            <p:nvPr/>
          </p:nvSpPr>
          <p:spPr bwMode="auto">
            <a:xfrm>
              <a:off x="7960205" y="2787299"/>
              <a:ext cx="264653" cy="69645"/>
            </a:xfrm>
            <a:custGeom>
              <a:avLst/>
              <a:gdLst>
                <a:gd name="T0" fmla="*/ 152 w 152"/>
                <a:gd name="T1" fmla="*/ 0 h 40"/>
                <a:gd name="T2" fmla="*/ 0 w 152"/>
                <a:gd name="T3" fmla="*/ 6 h 40"/>
                <a:gd name="T4" fmla="*/ 8 w 152"/>
                <a:gd name="T5" fmla="*/ 34 h 40"/>
                <a:gd name="T6" fmla="*/ 152 w 152"/>
                <a:gd name="T7" fmla="*/ 40 h 40"/>
                <a:gd name="T8" fmla="*/ 152 w 152"/>
                <a:gd name="T9" fmla="*/ 2 h 40"/>
                <a:gd name="T10" fmla="*/ 152 w 152"/>
                <a:gd name="T11" fmla="*/ 0 h 40"/>
              </a:gdLst>
              <a:ahLst/>
              <a:cxnLst>
                <a:cxn ang="0">
                  <a:pos x="T0" y="T1"/>
                </a:cxn>
                <a:cxn ang="0">
                  <a:pos x="T2" y="T3"/>
                </a:cxn>
                <a:cxn ang="0">
                  <a:pos x="T4" y="T5"/>
                </a:cxn>
                <a:cxn ang="0">
                  <a:pos x="T6" y="T7"/>
                </a:cxn>
                <a:cxn ang="0">
                  <a:pos x="T8" y="T9"/>
                </a:cxn>
                <a:cxn ang="0">
                  <a:pos x="T10" y="T11"/>
                </a:cxn>
              </a:cxnLst>
              <a:rect l="0" t="0" r="r" b="b"/>
              <a:pathLst>
                <a:path w="152" h="40">
                  <a:moveTo>
                    <a:pt x="152" y="0"/>
                  </a:moveTo>
                  <a:lnTo>
                    <a:pt x="0" y="6"/>
                  </a:lnTo>
                  <a:lnTo>
                    <a:pt x="8" y="34"/>
                  </a:lnTo>
                  <a:lnTo>
                    <a:pt x="152" y="40"/>
                  </a:lnTo>
                  <a:lnTo>
                    <a:pt x="152" y="2"/>
                  </a:lnTo>
                  <a:lnTo>
                    <a:pt x="15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 name="Freeform 26">
              <a:extLst>
                <a:ext uri="{FF2B5EF4-FFF2-40B4-BE49-F238E27FC236}">
                  <a16:creationId xmlns:a16="http://schemas.microsoft.com/office/drawing/2014/main" id="{F4F7E489-A7A6-4F78-9BFE-701C33784395}"/>
                </a:ext>
              </a:extLst>
            </p:cNvPr>
            <p:cNvSpPr>
              <a:spLocks/>
            </p:cNvSpPr>
            <p:nvPr/>
          </p:nvSpPr>
          <p:spPr bwMode="auto">
            <a:xfrm>
              <a:off x="7970653" y="2769887"/>
              <a:ext cx="261170" cy="66163"/>
            </a:xfrm>
            <a:custGeom>
              <a:avLst/>
              <a:gdLst>
                <a:gd name="T0" fmla="*/ 8 w 150"/>
                <a:gd name="T1" fmla="*/ 34 h 38"/>
                <a:gd name="T2" fmla="*/ 150 w 150"/>
                <a:gd name="T3" fmla="*/ 38 h 38"/>
                <a:gd name="T4" fmla="*/ 150 w 150"/>
                <a:gd name="T5" fmla="*/ 0 h 38"/>
                <a:gd name="T6" fmla="*/ 0 w 150"/>
                <a:gd name="T7" fmla="*/ 6 h 38"/>
                <a:gd name="T8" fmla="*/ 8 w 150"/>
                <a:gd name="T9" fmla="*/ 34 h 38"/>
              </a:gdLst>
              <a:ahLst/>
              <a:cxnLst>
                <a:cxn ang="0">
                  <a:pos x="T0" y="T1"/>
                </a:cxn>
                <a:cxn ang="0">
                  <a:pos x="T2" y="T3"/>
                </a:cxn>
                <a:cxn ang="0">
                  <a:pos x="T4" y="T5"/>
                </a:cxn>
                <a:cxn ang="0">
                  <a:pos x="T6" y="T7"/>
                </a:cxn>
                <a:cxn ang="0">
                  <a:pos x="T8" y="T9"/>
                </a:cxn>
              </a:cxnLst>
              <a:rect l="0" t="0" r="r" b="b"/>
              <a:pathLst>
                <a:path w="150" h="38">
                  <a:moveTo>
                    <a:pt x="8" y="34"/>
                  </a:moveTo>
                  <a:lnTo>
                    <a:pt x="150" y="38"/>
                  </a:lnTo>
                  <a:lnTo>
                    <a:pt x="150" y="0"/>
                  </a:lnTo>
                  <a:lnTo>
                    <a:pt x="0" y="6"/>
                  </a:lnTo>
                  <a:lnTo>
                    <a:pt x="8" y="34"/>
                  </a:lnTo>
                  <a:close/>
                </a:path>
              </a:pathLst>
            </a:custGeom>
            <a:solidFill>
              <a:srgbClr val="FDB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 name="Freeform 27">
              <a:extLst>
                <a:ext uri="{FF2B5EF4-FFF2-40B4-BE49-F238E27FC236}">
                  <a16:creationId xmlns:a16="http://schemas.microsoft.com/office/drawing/2014/main" id="{5462D25B-99EB-4BEA-B497-C21133CA91BF}"/>
                </a:ext>
              </a:extLst>
            </p:cNvPr>
            <p:cNvSpPr>
              <a:spLocks/>
            </p:cNvSpPr>
            <p:nvPr/>
          </p:nvSpPr>
          <p:spPr bwMode="auto">
            <a:xfrm>
              <a:off x="8336290" y="2794263"/>
              <a:ext cx="250723" cy="132326"/>
            </a:xfrm>
            <a:custGeom>
              <a:avLst/>
              <a:gdLst>
                <a:gd name="T0" fmla="*/ 0 w 144"/>
                <a:gd name="T1" fmla="*/ 36 h 76"/>
                <a:gd name="T2" fmla="*/ 128 w 144"/>
                <a:gd name="T3" fmla="*/ 76 h 76"/>
                <a:gd name="T4" fmla="*/ 144 w 144"/>
                <a:gd name="T5" fmla="*/ 54 h 76"/>
                <a:gd name="T6" fmla="*/ 12 w 144"/>
                <a:gd name="T7" fmla="*/ 0 h 76"/>
                <a:gd name="T8" fmla="*/ 0 w 144"/>
                <a:gd name="T9" fmla="*/ 36 h 76"/>
              </a:gdLst>
              <a:ahLst/>
              <a:cxnLst>
                <a:cxn ang="0">
                  <a:pos x="T0" y="T1"/>
                </a:cxn>
                <a:cxn ang="0">
                  <a:pos x="T2" y="T3"/>
                </a:cxn>
                <a:cxn ang="0">
                  <a:pos x="T4" y="T5"/>
                </a:cxn>
                <a:cxn ang="0">
                  <a:pos x="T6" y="T7"/>
                </a:cxn>
                <a:cxn ang="0">
                  <a:pos x="T8" y="T9"/>
                </a:cxn>
              </a:cxnLst>
              <a:rect l="0" t="0" r="r" b="b"/>
              <a:pathLst>
                <a:path w="144" h="76">
                  <a:moveTo>
                    <a:pt x="0" y="36"/>
                  </a:moveTo>
                  <a:lnTo>
                    <a:pt x="128" y="76"/>
                  </a:lnTo>
                  <a:lnTo>
                    <a:pt x="144" y="54"/>
                  </a:lnTo>
                  <a:lnTo>
                    <a:pt x="12" y="0"/>
                  </a:lnTo>
                  <a:lnTo>
                    <a:pt x="0" y="36"/>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 name="Freeform 31">
              <a:extLst>
                <a:ext uri="{FF2B5EF4-FFF2-40B4-BE49-F238E27FC236}">
                  <a16:creationId xmlns:a16="http://schemas.microsoft.com/office/drawing/2014/main" id="{7030C09B-D7B5-416F-A8D2-6BA5037CE47C}"/>
                </a:ext>
              </a:extLst>
            </p:cNvPr>
            <p:cNvSpPr>
              <a:spLocks/>
            </p:cNvSpPr>
            <p:nvPr/>
          </p:nvSpPr>
          <p:spPr bwMode="auto">
            <a:xfrm>
              <a:off x="8325843" y="2776852"/>
              <a:ext cx="250723" cy="128844"/>
            </a:xfrm>
            <a:custGeom>
              <a:avLst/>
              <a:gdLst>
                <a:gd name="T0" fmla="*/ 128 w 144"/>
                <a:gd name="T1" fmla="*/ 74 h 74"/>
                <a:gd name="T2" fmla="*/ 0 w 144"/>
                <a:gd name="T3" fmla="*/ 34 h 74"/>
                <a:gd name="T4" fmla="*/ 12 w 144"/>
                <a:gd name="T5" fmla="*/ 0 h 74"/>
                <a:gd name="T6" fmla="*/ 144 w 144"/>
                <a:gd name="T7" fmla="*/ 52 h 74"/>
                <a:gd name="T8" fmla="*/ 128 w 144"/>
                <a:gd name="T9" fmla="*/ 74 h 74"/>
              </a:gdLst>
              <a:ahLst/>
              <a:cxnLst>
                <a:cxn ang="0">
                  <a:pos x="T0" y="T1"/>
                </a:cxn>
                <a:cxn ang="0">
                  <a:pos x="T2" y="T3"/>
                </a:cxn>
                <a:cxn ang="0">
                  <a:pos x="T4" y="T5"/>
                </a:cxn>
                <a:cxn ang="0">
                  <a:pos x="T6" y="T7"/>
                </a:cxn>
                <a:cxn ang="0">
                  <a:pos x="T8" y="T9"/>
                </a:cxn>
              </a:cxnLst>
              <a:rect l="0" t="0" r="r" b="b"/>
              <a:pathLst>
                <a:path w="144" h="74">
                  <a:moveTo>
                    <a:pt x="128" y="74"/>
                  </a:moveTo>
                  <a:lnTo>
                    <a:pt x="0" y="34"/>
                  </a:lnTo>
                  <a:lnTo>
                    <a:pt x="12" y="0"/>
                  </a:lnTo>
                  <a:lnTo>
                    <a:pt x="144" y="52"/>
                  </a:lnTo>
                  <a:lnTo>
                    <a:pt x="128" y="74"/>
                  </a:lnTo>
                  <a:close/>
                </a:path>
              </a:pathLst>
            </a:custGeom>
            <a:solidFill>
              <a:srgbClr val="FDB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 name="Freeform 35">
              <a:extLst>
                <a:ext uri="{FF2B5EF4-FFF2-40B4-BE49-F238E27FC236}">
                  <a16:creationId xmlns:a16="http://schemas.microsoft.com/office/drawing/2014/main" id="{1B568059-7568-4B02-988A-4DBF40CD0AE3}"/>
                </a:ext>
              </a:extLst>
            </p:cNvPr>
            <p:cNvSpPr>
              <a:spLocks/>
            </p:cNvSpPr>
            <p:nvPr/>
          </p:nvSpPr>
          <p:spPr bwMode="auto">
            <a:xfrm>
              <a:off x="8099496" y="2895249"/>
              <a:ext cx="52234" cy="104468"/>
            </a:xfrm>
            <a:custGeom>
              <a:avLst/>
              <a:gdLst>
                <a:gd name="T0" fmla="*/ 30 w 30"/>
                <a:gd name="T1" fmla="*/ 32 h 60"/>
                <a:gd name="T2" fmla="*/ 30 w 30"/>
                <a:gd name="T3" fmla="*/ 32 h 60"/>
                <a:gd name="T4" fmla="*/ 26 w 30"/>
                <a:gd name="T5" fmla="*/ 44 h 60"/>
                <a:gd name="T6" fmla="*/ 22 w 30"/>
                <a:gd name="T7" fmla="*/ 52 h 60"/>
                <a:gd name="T8" fmla="*/ 18 w 30"/>
                <a:gd name="T9" fmla="*/ 58 h 60"/>
                <a:gd name="T10" fmla="*/ 12 w 30"/>
                <a:gd name="T11" fmla="*/ 60 h 60"/>
                <a:gd name="T12" fmla="*/ 12 w 30"/>
                <a:gd name="T13" fmla="*/ 60 h 60"/>
                <a:gd name="T14" fmla="*/ 6 w 30"/>
                <a:gd name="T15" fmla="*/ 58 h 60"/>
                <a:gd name="T16" fmla="*/ 2 w 30"/>
                <a:gd name="T17" fmla="*/ 50 h 60"/>
                <a:gd name="T18" fmla="*/ 0 w 30"/>
                <a:gd name="T19" fmla="*/ 40 h 60"/>
                <a:gd name="T20" fmla="*/ 0 w 30"/>
                <a:gd name="T21" fmla="*/ 28 h 60"/>
                <a:gd name="T22" fmla="*/ 0 w 30"/>
                <a:gd name="T23" fmla="*/ 28 h 60"/>
                <a:gd name="T24" fmla="*/ 2 w 30"/>
                <a:gd name="T25" fmla="*/ 16 h 60"/>
                <a:gd name="T26" fmla="*/ 6 w 30"/>
                <a:gd name="T27" fmla="*/ 8 h 60"/>
                <a:gd name="T28" fmla="*/ 12 w 30"/>
                <a:gd name="T29" fmla="*/ 2 h 60"/>
                <a:gd name="T30" fmla="*/ 18 w 30"/>
                <a:gd name="T31" fmla="*/ 0 h 60"/>
                <a:gd name="T32" fmla="*/ 18 w 30"/>
                <a:gd name="T33" fmla="*/ 0 h 60"/>
                <a:gd name="T34" fmla="*/ 24 w 30"/>
                <a:gd name="T35" fmla="*/ 2 h 60"/>
                <a:gd name="T36" fmla="*/ 28 w 30"/>
                <a:gd name="T37" fmla="*/ 10 h 60"/>
                <a:gd name="T38" fmla="*/ 30 w 30"/>
                <a:gd name="T39" fmla="*/ 20 h 60"/>
                <a:gd name="T40" fmla="*/ 30 w 30"/>
                <a:gd name="T41"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0">
                  <a:moveTo>
                    <a:pt x="30" y="32"/>
                  </a:moveTo>
                  <a:lnTo>
                    <a:pt x="30" y="32"/>
                  </a:lnTo>
                  <a:lnTo>
                    <a:pt x="26" y="44"/>
                  </a:lnTo>
                  <a:lnTo>
                    <a:pt x="22" y="52"/>
                  </a:lnTo>
                  <a:lnTo>
                    <a:pt x="18" y="58"/>
                  </a:lnTo>
                  <a:lnTo>
                    <a:pt x="12" y="60"/>
                  </a:lnTo>
                  <a:lnTo>
                    <a:pt x="12" y="60"/>
                  </a:lnTo>
                  <a:lnTo>
                    <a:pt x="6" y="58"/>
                  </a:lnTo>
                  <a:lnTo>
                    <a:pt x="2" y="50"/>
                  </a:lnTo>
                  <a:lnTo>
                    <a:pt x="0" y="40"/>
                  </a:lnTo>
                  <a:lnTo>
                    <a:pt x="0" y="28"/>
                  </a:lnTo>
                  <a:lnTo>
                    <a:pt x="0" y="28"/>
                  </a:lnTo>
                  <a:lnTo>
                    <a:pt x="2" y="16"/>
                  </a:lnTo>
                  <a:lnTo>
                    <a:pt x="6" y="8"/>
                  </a:lnTo>
                  <a:lnTo>
                    <a:pt x="12" y="2"/>
                  </a:lnTo>
                  <a:lnTo>
                    <a:pt x="18" y="0"/>
                  </a:lnTo>
                  <a:lnTo>
                    <a:pt x="18" y="0"/>
                  </a:lnTo>
                  <a:lnTo>
                    <a:pt x="24" y="2"/>
                  </a:lnTo>
                  <a:lnTo>
                    <a:pt x="28" y="10"/>
                  </a:lnTo>
                  <a:lnTo>
                    <a:pt x="30" y="20"/>
                  </a:lnTo>
                  <a:lnTo>
                    <a:pt x="30"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 name="Freeform 37">
              <a:extLst>
                <a:ext uri="{FF2B5EF4-FFF2-40B4-BE49-F238E27FC236}">
                  <a16:creationId xmlns:a16="http://schemas.microsoft.com/office/drawing/2014/main" id="{DBD6CAB6-A0F3-47C2-9569-F0E4C0F5D279}"/>
                </a:ext>
              </a:extLst>
            </p:cNvPr>
            <p:cNvSpPr>
              <a:spLocks/>
            </p:cNvSpPr>
            <p:nvPr/>
          </p:nvSpPr>
          <p:spPr bwMode="auto">
            <a:xfrm>
              <a:off x="8099496" y="2895249"/>
              <a:ext cx="52234" cy="104468"/>
            </a:xfrm>
            <a:custGeom>
              <a:avLst/>
              <a:gdLst>
                <a:gd name="T0" fmla="*/ 30 w 30"/>
                <a:gd name="T1" fmla="*/ 32 h 60"/>
                <a:gd name="T2" fmla="*/ 30 w 30"/>
                <a:gd name="T3" fmla="*/ 32 h 60"/>
                <a:gd name="T4" fmla="*/ 26 w 30"/>
                <a:gd name="T5" fmla="*/ 44 h 60"/>
                <a:gd name="T6" fmla="*/ 22 w 30"/>
                <a:gd name="T7" fmla="*/ 52 h 60"/>
                <a:gd name="T8" fmla="*/ 18 w 30"/>
                <a:gd name="T9" fmla="*/ 58 h 60"/>
                <a:gd name="T10" fmla="*/ 12 w 30"/>
                <a:gd name="T11" fmla="*/ 60 h 60"/>
                <a:gd name="T12" fmla="*/ 12 w 30"/>
                <a:gd name="T13" fmla="*/ 60 h 60"/>
                <a:gd name="T14" fmla="*/ 6 w 30"/>
                <a:gd name="T15" fmla="*/ 58 h 60"/>
                <a:gd name="T16" fmla="*/ 2 w 30"/>
                <a:gd name="T17" fmla="*/ 50 h 60"/>
                <a:gd name="T18" fmla="*/ 0 w 30"/>
                <a:gd name="T19" fmla="*/ 40 h 60"/>
                <a:gd name="T20" fmla="*/ 0 w 30"/>
                <a:gd name="T21" fmla="*/ 28 h 60"/>
                <a:gd name="T22" fmla="*/ 0 w 30"/>
                <a:gd name="T23" fmla="*/ 28 h 60"/>
                <a:gd name="T24" fmla="*/ 2 w 30"/>
                <a:gd name="T25" fmla="*/ 16 h 60"/>
                <a:gd name="T26" fmla="*/ 6 w 30"/>
                <a:gd name="T27" fmla="*/ 8 h 60"/>
                <a:gd name="T28" fmla="*/ 12 w 30"/>
                <a:gd name="T29" fmla="*/ 2 h 60"/>
                <a:gd name="T30" fmla="*/ 18 w 30"/>
                <a:gd name="T31" fmla="*/ 0 h 60"/>
                <a:gd name="T32" fmla="*/ 18 w 30"/>
                <a:gd name="T33" fmla="*/ 0 h 60"/>
                <a:gd name="T34" fmla="*/ 24 w 30"/>
                <a:gd name="T35" fmla="*/ 2 h 60"/>
                <a:gd name="T36" fmla="*/ 28 w 30"/>
                <a:gd name="T37" fmla="*/ 10 h 60"/>
                <a:gd name="T38" fmla="*/ 30 w 30"/>
                <a:gd name="T39" fmla="*/ 20 h 60"/>
                <a:gd name="T40" fmla="*/ 30 w 30"/>
                <a:gd name="T41"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0">
                  <a:moveTo>
                    <a:pt x="30" y="32"/>
                  </a:moveTo>
                  <a:lnTo>
                    <a:pt x="30" y="32"/>
                  </a:lnTo>
                  <a:lnTo>
                    <a:pt x="26" y="44"/>
                  </a:lnTo>
                  <a:lnTo>
                    <a:pt x="22" y="52"/>
                  </a:lnTo>
                  <a:lnTo>
                    <a:pt x="18" y="58"/>
                  </a:lnTo>
                  <a:lnTo>
                    <a:pt x="12" y="60"/>
                  </a:lnTo>
                  <a:lnTo>
                    <a:pt x="12" y="60"/>
                  </a:lnTo>
                  <a:lnTo>
                    <a:pt x="6" y="58"/>
                  </a:lnTo>
                  <a:lnTo>
                    <a:pt x="2" y="50"/>
                  </a:lnTo>
                  <a:lnTo>
                    <a:pt x="0" y="40"/>
                  </a:lnTo>
                  <a:lnTo>
                    <a:pt x="0" y="28"/>
                  </a:lnTo>
                  <a:lnTo>
                    <a:pt x="0" y="28"/>
                  </a:lnTo>
                  <a:lnTo>
                    <a:pt x="2" y="16"/>
                  </a:lnTo>
                  <a:lnTo>
                    <a:pt x="6" y="8"/>
                  </a:lnTo>
                  <a:lnTo>
                    <a:pt x="12" y="2"/>
                  </a:lnTo>
                  <a:lnTo>
                    <a:pt x="18" y="0"/>
                  </a:lnTo>
                  <a:lnTo>
                    <a:pt x="18" y="0"/>
                  </a:lnTo>
                  <a:lnTo>
                    <a:pt x="24" y="2"/>
                  </a:lnTo>
                  <a:lnTo>
                    <a:pt x="28" y="10"/>
                  </a:lnTo>
                  <a:lnTo>
                    <a:pt x="30" y="20"/>
                  </a:lnTo>
                  <a:lnTo>
                    <a:pt x="30"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 name="Freeform 39">
              <a:extLst>
                <a:ext uri="{FF2B5EF4-FFF2-40B4-BE49-F238E27FC236}">
                  <a16:creationId xmlns:a16="http://schemas.microsoft.com/office/drawing/2014/main" id="{1F448282-7EB0-413A-A94C-4FB86BF84C58}"/>
                </a:ext>
              </a:extLst>
            </p:cNvPr>
            <p:cNvSpPr>
              <a:spLocks/>
            </p:cNvSpPr>
            <p:nvPr/>
          </p:nvSpPr>
          <p:spPr bwMode="auto">
            <a:xfrm>
              <a:off x="8364148" y="2919625"/>
              <a:ext cx="52234" cy="104468"/>
            </a:xfrm>
            <a:custGeom>
              <a:avLst/>
              <a:gdLst>
                <a:gd name="T0" fmla="*/ 28 w 30"/>
                <a:gd name="T1" fmla="*/ 32 h 60"/>
                <a:gd name="T2" fmla="*/ 28 w 30"/>
                <a:gd name="T3" fmla="*/ 32 h 60"/>
                <a:gd name="T4" fmla="*/ 26 w 30"/>
                <a:gd name="T5" fmla="*/ 44 h 60"/>
                <a:gd name="T6" fmla="*/ 22 w 30"/>
                <a:gd name="T7" fmla="*/ 52 h 60"/>
                <a:gd name="T8" fmla="*/ 18 w 30"/>
                <a:gd name="T9" fmla="*/ 58 h 60"/>
                <a:gd name="T10" fmla="*/ 12 w 30"/>
                <a:gd name="T11" fmla="*/ 60 h 60"/>
                <a:gd name="T12" fmla="*/ 12 w 30"/>
                <a:gd name="T13" fmla="*/ 60 h 60"/>
                <a:gd name="T14" fmla="*/ 6 w 30"/>
                <a:gd name="T15" fmla="*/ 58 h 60"/>
                <a:gd name="T16" fmla="*/ 2 w 30"/>
                <a:gd name="T17" fmla="*/ 50 h 60"/>
                <a:gd name="T18" fmla="*/ 0 w 30"/>
                <a:gd name="T19" fmla="*/ 40 h 60"/>
                <a:gd name="T20" fmla="*/ 0 w 30"/>
                <a:gd name="T21" fmla="*/ 28 h 60"/>
                <a:gd name="T22" fmla="*/ 0 w 30"/>
                <a:gd name="T23" fmla="*/ 28 h 60"/>
                <a:gd name="T24" fmla="*/ 2 w 30"/>
                <a:gd name="T25" fmla="*/ 16 h 60"/>
                <a:gd name="T26" fmla="*/ 6 w 30"/>
                <a:gd name="T27" fmla="*/ 8 h 60"/>
                <a:gd name="T28" fmla="*/ 12 w 30"/>
                <a:gd name="T29" fmla="*/ 2 h 60"/>
                <a:gd name="T30" fmla="*/ 18 w 30"/>
                <a:gd name="T31" fmla="*/ 0 h 60"/>
                <a:gd name="T32" fmla="*/ 18 w 30"/>
                <a:gd name="T33" fmla="*/ 0 h 60"/>
                <a:gd name="T34" fmla="*/ 24 w 30"/>
                <a:gd name="T35" fmla="*/ 2 h 60"/>
                <a:gd name="T36" fmla="*/ 28 w 30"/>
                <a:gd name="T37" fmla="*/ 10 h 60"/>
                <a:gd name="T38" fmla="*/ 30 w 30"/>
                <a:gd name="T39" fmla="*/ 20 h 60"/>
                <a:gd name="T40" fmla="*/ 28 w 30"/>
                <a:gd name="T41"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0">
                  <a:moveTo>
                    <a:pt x="28" y="32"/>
                  </a:moveTo>
                  <a:lnTo>
                    <a:pt x="28" y="32"/>
                  </a:lnTo>
                  <a:lnTo>
                    <a:pt x="26" y="44"/>
                  </a:lnTo>
                  <a:lnTo>
                    <a:pt x="22" y="52"/>
                  </a:lnTo>
                  <a:lnTo>
                    <a:pt x="18" y="58"/>
                  </a:lnTo>
                  <a:lnTo>
                    <a:pt x="12" y="60"/>
                  </a:lnTo>
                  <a:lnTo>
                    <a:pt x="12" y="60"/>
                  </a:lnTo>
                  <a:lnTo>
                    <a:pt x="6" y="58"/>
                  </a:lnTo>
                  <a:lnTo>
                    <a:pt x="2" y="50"/>
                  </a:lnTo>
                  <a:lnTo>
                    <a:pt x="0" y="40"/>
                  </a:lnTo>
                  <a:lnTo>
                    <a:pt x="0" y="28"/>
                  </a:lnTo>
                  <a:lnTo>
                    <a:pt x="0" y="28"/>
                  </a:lnTo>
                  <a:lnTo>
                    <a:pt x="2" y="16"/>
                  </a:lnTo>
                  <a:lnTo>
                    <a:pt x="6" y="8"/>
                  </a:lnTo>
                  <a:lnTo>
                    <a:pt x="12" y="2"/>
                  </a:lnTo>
                  <a:lnTo>
                    <a:pt x="18" y="0"/>
                  </a:lnTo>
                  <a:lnTo>
                    <a:pt x="18" y="0"/>
                  </a:lnTo>
                  <a:lnTo>
                    <a:pt x="24" y="2"/>
                  </a:lnTo>
                  <a:lnTo>
                    <a:pt x="28" y="10"/>
                  </a:lnTo>
                  <a:lnTo>
                    <a:pt x="30" y="20"/>
                  </a:lnTo>
                  <a:lnTo>
                    <a:pt x="28"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 name="Freeform 41">
              <a:extLst>
                <a:ext uri="{FF2B5EF4-FFF2-40B4-BE49-F238E27FC236}">
                  <a16:creationId xmlns:a16="http://schemas.microsoft.com/office/drawing/2014/main" id="{3C04C8A4-98DE-4C90-898C-64F73EA22E64}"/>
                </a:ext>
              </a:extLst>
            </p:cNvPr>
            <p:cNvSpPr>
              <a:spLocks/>
            </p:cNvSpPr>
            <p:nvPr/>
          </p:nvSpPr>
          <p:spPr bwMode="auto">
            <a:xfrm>
              <a:off x="8364148" y="2919625"/>
              <a:ext cx="52234" cy="104468"/>
            </a:xfrm>
            <a:custGeom>
              <a:avLst/>
              <a:gdLst>
                <a:gd name="T0" fmla="*/ 28 w 30"/>
                <a:gd name="T1" fmla="*/ 32 h 60"/>
                <a:gd name="T2" fmla="*/ 28 w 30"/>
                <a:gd name="T3" fmla="*/ 32 h 60"/>
                <a:gd name="T4" fmla="*/ 26 w 30"/>
                <a:gd name="T5" fmla="*/ 44 h 60"/>
                <a:gd name="T6" fmla="*/ 22 w 30"/>
                <a:gd name="T7" fmla="*/ 52 h 60"/>
                <a:gd name="T8" fmla="*/ 18 w 30"/>
                <a:gd name="T9" fmla="*/ 58 h 60"/>
                <a:gd name="T10" fmla="*/ 12 w 30"/>
                <a:gd name="T11" fmla="*/ 60 h 60"/>
                <a:gd name="T12" fmla="*/ 12 w 30"/>
                <a:gd name="T13" fmla="*/ 60 h 60"/>
                <a:gd name="T14" fmla="*/ 6 w 30"/>
                <a:gd name="T15" fmla="*/ 58 h 60"/>
                <a:gd name="T16" fmla="*/ 2 w 30"/>
                <a:gd name="T17" fmla="*/ 50 h 60"/>
                <a:gd name="T18" fmla="*/ 0 w 30"/>
                <a:gd name="T19" fmla="*/ 40 h 60"/>
                <a:gd name="T20" fmla="*/ 0 w 30"/>
                <a:gd name="T21" fmla="*/ 28 h 60"/>
                <a:gd name="T22" fmla="*/ 0 w 30"/>
                <a:gd name="T23" fmla="*/ 28 h 60"/>
                <a:gd name="T24" fmla="*/ 2 w 30"/>
                <a:gd name="T25" fmla="*/ 16 h 60"/>
                <a:gd name="T26" fmla="*/ 6 w 30"/>
                <a:gd name="T27" fmla="*/ 8 h 60"/>
                <a:gd name="T28" fmla="*/ 12 w 30"/>
                <a:gd name="T29" fmla="*/ 2 h 60"/>
                <a:gd name="T30" fmla="*/ 18 w 30"/>
                <a:gd name="T31" fmla="*/ 0 h 60"/>
                <a:gd name="T32" fmla="*/ 18 w 30"/>
                <a:gd name="T33" fmla="*/ 0 h 60"/>
                <a:gd name="T34" fmla="*/ 24 w 30"/>
                <a:gd name="T35" fmla="*/ 2 h 60"/>
                <a:gd name="T36" fmla="*/ 28 w 30"/>
                <a:gd name="T37" fmla="*/ 10 h 60"/>
                <a:gd name="T38" fmla="*/ 30 w 30"/>
                <a:gd name="T39" fmla="*/ 20 h 60"/>
                <a:gd name="T40" fmla="*/ 28 w 30"/>
                <a:gd name="T41"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0">
                  <a:moveTo>
                    <a:pt x="28" y="32"/>
                  </a:moveTo>
                  <a:lnTo>
                    <a:pt x="28" y="32"/>
                  </a:lnTo>
                  <a:lnTo>
                    <a:pt x="26" y="44"/>
                  </a:lnTo>
                  <a:lnTo>
                    <a:pt x="22" y="52"/>
                  </a:lnTo>
                  <a:lnTo>
                    <a:pt x="18" y="58"/>
                  </a:lnTo>
                  <a:lnTo>
                    <a:pt x="12" y="60"/>
                  </a:lnTo>
                  <a:lnTo>
                    <a:pt x="12" y="60"/>
                  </a:lnTo>
                  <a:lnTo>
                    <a:pt x="6" y="58"/>
                  </a:lnTo>
                  <a:lnTo>
                    <a:pt x="2" y="50"/>
                  </a:lnTo>
                  <a:lnTo>
                    <a:pt x="0" y="40"/>
                  </a:lnTo>
                  <a:lnTo>
                    <a:pt x="0" y="28"/>
                  </a:lnTo>
                  <a:lnTo>
                    <a:pt x="0" y="28"/>
                  </a:lnTo>
                  <a:lnTo>
                    <a:pt x="2" y="16"/>
                  </a:lnTo>
                  <a:lnTo>
                    <a:pt x="6" y="8"/>
                  </a:lnTo>
                  <a:lnTo>
                    <a:pt x="12" y="2"/>
                  </a:lnTo>
                  <a:lnTo>
                    <a:pt x="18" y="0"/>
                  </a:lnTo>
                  <a:lnTo>
                    <a:pt x="18" y="0"/>
                  </a:lnTo>
                  <a:lnTo>
                    <a:pt x="24" y="2"/>
                  </a:lnTo>
                  <a:lnTo>
                    <a:pt x="28" y="10"/>
                  </a:lnTo>
                  <a:lnTo>
                    <a:pt x="30" y="20"/>
                  </a:lnTo>
                  <a:lnTo>
                    <a:pt x="28"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 name="Freeform 43">
              <a:extLst>
                <a:ext uri="{FF2B5EF4-FFF2-40B4-BE49-F238E27FC236}">
                  <a16:creationId xmlns:a16="http://schemas.microsoft.com/office/drawing/2014/main" id="{8DC03460-CD65-46FF-B86B-4E6AC0887A35}"/>
                </a:ext>
              </a:extLst>
            </p:cNvPr>
            <p:cNvSpPr>
              <a:spLocks/>
            </p:cNvSpPr>
            <p:nvPr/>
          </p:nvSpPr>
          <p:spPr bwMode="auto">
            <a:xfrm>
              <a:off x="7974135" y="3072845"/>
              <a:ext cx="539751" cy="295993"/>
            </a:xfrm>
            <a:custGeom>
              <a:avLst/>
              <a:gdLst>
                <a:gd name="T0" fmla="*/ 12 w 310"/>
                <a:gd name="T1" fmla="*/ 0 h 170"/>
                <a:gd name="T2" fmla="*/ 12 w 310"/>
                <a:gd name="T3" fmla="*/ 0 h 170"/>
                <a:gd name="T4" fmla="*/ 10 w 310"/>
                <a:gd name="T5" fmla="*/ 4 h 170"/>
                <a:gd name="T6" fmla="*/ 10 w 310"/>
                <a:gd name="T7" fmla="*/ 12 h 170"/>
                <a:gd name="T8" fmla="*/ 12 w 310"/>
                <a:gd name="T9" fmla="*/ 24 h 170"/>
                <a:gd name="T10" fmla="*/ 16 w 310"/>
                <a:gd name="T11" fmla="*/ 32 h 170"/>
                <a:gd name="T12" fmla="*/ 20 w 310"/>
                <a:gd name="T13" fmla="*/ 40 h 170"/>
                <a:gd name="T14" fmla="*/ 26 w 310"/>
                <a:gd name="T15" fmla="*/ 46 h 170"/>
                <a:gd name="T16" fmla="*/ 36 w 310"/>
                <a:gd name="T17" fmla="*/ 54 h 170"/>
                <a:gd name="T18" fmla="*/ 46 w 310"/>
                <a:gd name="T19" fmla="*/ 62 h 170"/>
                <a:gd name="T20" fmla="*/ 60 w 310"/>
                <a:gd name="T21" fmla="*/ 70 h 170"/>
                <a:gd name="T22" fmla="*/ 78 w 310"/>
                <a:gd name="T23" fmla="*/ 76 h 170"/>
                <a:gd name="T24" fmla="*/ 100 w 310"/>
                <a:gd name="T25" fmla="*/ 82 h 170"/>
                <a:gd name="T26" fmla="*/ 124 w 310"/>
                <a:gd name="T27" fmla="*/ 86 h 170"/>
                <a:gd name="T28" fmla="*/ 154 w 310"/>
                <a:gd name="T29" fmla="*/ 90 h 170"/>
                <a:gd name="T30" fmla="*/ 154 w 310"/>
                <a:gd name="T31" fmla="*/ 90 h 170"/>
                <a:gd name="T32" fmla="*/ 182 w 310"/>
                <a:gd name="T33" fmla="*/ 92 h 170"/>
                <a:gd name="T34" fmla="*/ 206 w 310"/>
                <a:gd name="T35" fmla="*/ 92 h 170"/>
                <a:gd name="T36" fmla="*/ 226 w 310"/>
                <a:gd name="T37" fmla="*/ 90 h 170"/>
                <a:gd name="T38" fmla="*/ 242 w 310"/>
                <a:gd name="T39" fmla="*/ 86 h 170"/>
                <a:gd name="T40" fmla="*/ 258 w 310"/>
                <a:gd name="T41" fmla="*/ 82 h 170"/>
                <a:gd name="T42" fmla="*/ 270 w 310"/>
                <a:gd name="T43" fmla="*/ 76 h 170"/>
                <a:gd name="T44" fmla="*/ 278 w 310"/>
                <a:gd name="T45" fmla="*/ 70 h 170"/>
                <a:gd name="T46" fmla="*/ 286 w 310"/>
                <a:gd name="T47" fmla="*/ 64 h 170"/>
                <a:gd name="T48" fmla="*/ 292 w 310"/>
                <a:gd name="T49" fmla="*/ 56 h 170"/>
                <a:gd name="T50" fmla="*/ 296 w 310"/>
                <a:gd name="T51" fmla="*/ 50 h 170"/>
                <a:gd name="T52" fmla="*/ 300 w 310"/>
                <a:gd name="T53" fmla="*/ 38 h 170"/>
                <a:gd name="T54" fmla="*/ 300 w 310"/>
                <a:gd name="T55" fmla="*/ 28 h 170"/>
                <a:gd name="T56" fmla="*/ 300 w 310"/>
                <a:gd name="T57" fmla="*/ 24 h 170"/>
                <a:gd name="T58" fmla="*/ 300 w 310"/>
                <a:gd name="T59" fmla="*/ 24 h 170"/>
                <a:gd name="T60" fmla="*/ 306 w 310"/>
                <a:gd name="T61" fmla="*/ 40 h 170"/>
                <a:gd name="T62" fmla="*/ 308 w 310"/>
                <a:gd name="T63" fmla="*/ 54 h 170"/>
                <a:gd name="T64" fmla="*/ 310 w 310"/>
                <a:gd name="T65" fmla="*/ 68 h 170"/>
                <a:gd name="T66" fmla="*/ 310 w 310"/>
                <a:gd name="T67" fmla="*/ 82 h 170"/>
                <a:gd name="T68" fmla="*/ 306 w 310"/>
                <a:gd name="T69" fmla="*/ 96 h 170"/>
                <a:gd name="T70" fmla="*/ 302 w 310"/>
                <a:gd name="T71" fmla="*/ 110 h 170"/>
                <a:gd name="T72" fmla="*/ 296 w 310"/>
                <a:gd name="T73" fmla="*/ 120 h 170"/>
                <a:gd name="T74" fmla="*/ 288 w 310"/>
                <a:gd name="T75" fmla="*/ 132 h 170"/>
                <a:gd name="T76" fmla="*/ 278 w 310"/>
                <a:gd name="T77" fmla="*/ 142 h 170"/>
                <a:gd name="T78" fmla="*/ 266 w 310"/>
                <a:gd name="T79" fmla="*/ 150 h 170"/>
                <a:gd name="T80" fmla="*/ 252 w 310"/>
                <a:gd name="T81" fmla="*/ 158 h 170"/>
                <a:gd name="T82" fmla="*/ 234 w 310"/>
                <a:gd name="T83" fmla="*/ 162 h 170"/>
                <a:gd name="T84" fmla="*/ 216 w 310"/>
                <a:gd name="T85" fmla="*/ 166 h 170"/>
                <a:gd name="T86" fmla="*/ 196 w 310"/>
                <a:gd name="T87" fmla="*/ 170 h 170"/>
                <a:gd name="T88" fmla="*/ 174 w 310"/>
                <a:gd name="T89" fmla="*/ 170 h 170"/>
                <a:gd name="T90" fmla="*/ 148 w 310"/>
                <a:gd name="T91" fmla="*/ 168 h 170"/>
                <a:gd name="T92" fmla="*/ 148 w 310"/>
                <a:gd name="T93" fmla="*/ 168 h 170"/>
                <a:gd name="T94" fmla="*/ 124 w 310"/>
                <a:gd name="T95" fmla="*/ 164 h 170"/>
                <a:gd name="T96" fmla="*/ 102 w 310"/>
                <a:gd name="T97" fmla="*/ 158 h 170"/>
                <a:gd name="T98" fmla="*/ 82 w 310"/>
                <a:gd name="T99" fmla="*/ 152 h 170"/>
                <a:gd name="T100" fmla="*/ 64 w 310"/>
                <a:gd name="T101" fmla="*/ 144 h 170"/>
                <a:gd name="T102" fmla="*/ 50 w 310"/>
                <a:gd name="T103" fmla="*/ 134 h 170"/>
                <a:gd name="T104" fmla="*/ 36 w 310"/>
                <a:gd name="T105" fmla="*/ 124 h 170"/>
                <a:gd name="T106" fmla="*/ 26 w 310"/>
                <a:gd name="T107" fmla="*/ 114 h 170"/>
                <a:gd name="T108" fmla="*/ 16 w 310"/>
                <a:gd name="T109" fmla="*/ 102 h 170"/>
                <a:gd name="T110" fmla="*/ 10 w 310"/>
                <a:gd name="T111" fmla="*/ 90 h 170"/>
                <a:gd name="T112" fmla="*/ 4 w 310"/>
                <a:gd name="T113" fmla="*/ 76 h 170"/>
                <a:gd name="T114" fmla="*/ 0 w 310"/>
                <a:gd name="T115" fmla="*/ 64 h 170"/>
                <a:gd name="T116" fmla="*/ 0 w 310"/>
                <a:gd name="T117" fmla="*/ 50 h 170"/>
                <a:gd name="T118" fmla="*/ 0 w 310"/>
                <a:gd name="T119" fmla="*/ 38 h 170"/>
                <a:gd name="T120" fmla="*/ 2 w 310"/>
                <a:gd name="T121" fmla="*/ 24 h 170"/>
                <a:gd name="T122" fmla="*/ 6 w 310"/>
                <a:gd name="T123" fmla="*/ 12 h 170"/>
                <a:gd name="T124" fmla="*/ 12 w 310"/>
                <a:gd name="T125"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0" h="170">
                  <a:moveTo>
                    <a:pt x="12" y="0"/>
                  </a:moveTo>
                  <a:lnTo>
                    <a:pt x="12" y="0"/>
                  </a:lnTo>
                  <a:lnTo>
                    <a:pt x="10" y="4"/>
                  </a:lnTo>
                  <a:lnTo>
                    <a:pt x="10" y="12"/>
                  </a:lnTo>
                  <a:lnTo>
                    <a:pt x="12" y="24"/>
                  </a:lnTo>
                  <a:lnTo>
                    <a:pt x="16" y="32"/>
                  </a:lnTo>
                  <a:lnTo>
                    <a:pt x="20" y="40"/>
                  </a:lnTo>
                  <a:lnTo>
                    <a:pt x="26" y="46"/>
                  </a:lnTo>
                  <a:lnTo>
                    <a:pt x="36" y="54"/>
                  </a:lnTo>
                  <a:lnTo>
                    <a:pt x="46" y="62"/>
                  </a:lnTo>
                  <a:lnTo>
                    <a:pt x="60" y="70"/>
                  </a:lnTo>
                  <a:lnTo>
                    <a:pt x="78" y="76"/>
                  </a:lnTo>
                  <a:lnTo>
                    <a:pt x="100" y="82"/>
                  </a:lnTo>
                  <a:lnTo>
                    <a:pt x="124" y="86"/>
                  </a:lnTo>
                  <a:lnTo>
                    <a:pt x="154" y="90"/>
                  </a:lnTo>
                  <a:lnTo>
                    <a:pt x="154" y="90"/>
                  </a:lnTo>
                  <a:lnTo>
                    <a:pt x="182" y="92"/>
                  </a:lnTo>
                  <a:lnTo>
                    <a:pt x="206" y="92"/>
                  </a:lnTo>
                  <a:lnTo>
                    <a:pt x="226" y="90"/>
                  </a:lnTo>
                  <a:lnTo>
                    <a:pt x="242" y="86"/>
                  </a:lnTo>
                  <a:lnTo>
                    <a:pt x="258" y="82"/>
                  </a:lnTo>
                  <a:lnTo>
                    <a:pt x="270" y="76"/>
                  </a:lnTo>
                  <a:lnTo>
                    <a:pt x="278" y="70"/>
                  </a:lnTo>
                  <a:lnTo>
                    <a:pt x="286" y="64"/>
                  </a:lnTo>
                  <a:lnTo>
                    <a:pt x="292" y="56"/>
                  </a:lnTo>
                  <a:lnTo>
                    <a:pt x="296" y="50"/>
                  </a:lnTo>
                  <a:lnTo>
                    <a:pt x="300" y="38"/>
                  </a:lnTo>
                  <a:lnTo>
                    <a:pt x="300" y="28"/>
                  </a:lnTo>
                  <a:lnTo>
                    <a:pt x="300" y="24"/>
                  </a:lnTo>
                  <a:lnTo>
                    <a:pt x="300" y="24"/>
                  </a:lnTo>
                  <a:lnTo>
                    <a:pt x="306" y="40"/>
                  </a:lnTo>
                  <a:lnTo>
                    <a:pt x="308" y="54"/>
                  </a:lnTo>
                  <a:lnTo>
                    <a:pt x="310" y="68"/>
                  </a:lnTo>
                  <a:lnTo>
                    <a:pt x="310" y="82"/>
                  </a:lnTo>
                  <a:lnTo>
                    <a:pt x="306" y="96"/>
                  </a:lnTo>
                  <a:lnTo>
                    <a:pt x="302" y="110"/>
                  </a:lnTo>
                  <a:lnTo>
                    <a:pt x="296" y="120"/>
                  </a:lnTo>
                  <a:lnTo>
                    <a:pt x="288" y="132"/>
                  </a:lnTo>
                  <a:lnTo>
                    <a:pt x="278" y="142"/>
                  </a:lnTo>
                  <a:lnTo>
                    <a:pt x="266" y="150"/>
                  </a:lnTo>
                  <a:lnTo>
                    <a:pt x="252" y="158"/>
                  </a:lnTo>
                  <a:lnTo>
                    <a:pt x="234" y="162"/>
                  </a:lnTo>
                  <a:lnTo>
                    <a:pt x="216" y="166"/>
                  </a:lnTo>
                  <a:lnTo>
                    <a:pt x="196" y="170"/>
                  </a:lnTo>
                  <a:lnTo>
                    <a:pt x="174" y="170"/>
                  </a:lnTo>
                  <a:lnTo>
                    <a:pt x="148" y="168"/>
                  </a:lnTo>
                  <a:lnTo>
                    <a:pt x="148" y="168"/>
                  </a:lnTo>
                  <a:lnTo>
                    <a:pt x="124" y="164"/>
                  </a:lnTo>
                  <a:lnTo>
                    <a:pt x="102" y="158"/>
                  </a:lnTo>
                  <a:lnTo>
                    <a:pt x="82" y="152"/>
                  </a:lnTo>
                  <a:lnTo>
                    <a:pt x="64" y="144"/>
                  </a:lnTo>
                  <a:lnTo>
                    <a:pt x="50" y="134"/>
                  </a:lnTo>
                  <a:lnTo>
                    <a:pt x="36" y="124"/>
                  </a:lnTo>
                  <a:lnTo>
                    <a:pt x="26" y="114"/>
                  </a:lnTo>
                  <a:lnTo>
                    <a:pt x="16" y="102"/>
                  </a:lnTo>
                  <a:lnTo>
                    <a:pt x="10" y="90"/>
                  </a:lnTo>
                  <a:lnTo>
                    <a:pt x="4" y="76"/>
                  </a:lnTo>
                  <a:lnTo>
                    <a:pt x="0" y="64"/>
                  </a:lnTo>
                  <a:lnTo>
                    <a:pt x="0" y="50"/>
                  </a:lnTo>
                  <a:lnTo>
                    <a:pt x="0" y="38"/>
                  </a:lnTo>
                  <a:lnTo>
                    <a:pt x="2" y="24"/>
                  </a:lnTo>
                  <a:lnTo>
                    <a:pt x="6" y="12"/>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 name="Freeform 45">
              <a:extLst>
                <a:ext uri="{FF2B5EF4-FFF2-40B4-BE49-F238E27FC236}">
                  <a16:creationId xmlns:a16="http://schemas.microsoft.com/office/drawing/2014/main" id="{6AA65775-98AB-4658-BE99-E16AAEE6C06E}"/>
                </a:ext>
              </a:extLst>
            </p:cNvPr>
            <p:cNvSpPr>
              <a:spLocks/>
            </p:cNvSpPr>
            <p:nvPr/>
          </p:nvSpPr>
          <p:spPr bwMode="auto">
            <a:xfrm>
              <a:off x="7974135" y="3072845"/>
              <a:ext cx="539751" cy="295993"/>
            </a:xfrm>
            <a:custGeom>
              <a:avLst/>
              <a:gdLst>
                <a:gd name="T0" fmla="*/ 12 w 310"/>
                <a:gd name="T1" fmla="*/ 0 h 170"/>
                <a:gd name="T2" fmla="*/ 12 w 310"/>
                <a:gd name="T3" fmla="*/ 0 h 170"/>
                <a:gd name="T4" fmla="*/ 10 w 310"/>
                <a:gd name="T5" fmla="*/ 4 h 170"/>
                <a:gd name="T6" fmla="*/ 10 w 310"/>
                <a:gd name="T7" fmla="*/ 12 h 170"/>
                <a:gd name="T8" fmla="*/ 12 w 310"/>
                <a:gd name="T9" fmla="*/ 24 h 170"/>
                <a:gd name="T10" fmla="*/ 16 w 310"/>
                <a:gd name="T11" fmla="*/ 32 h 170"/>
                <a:gd name="T12" fmla="*/ 20 w 310"/>
                <a:gd name="T13" fmla="*/ 40 h 170"/>
                <a:gd name="T14" fmla="*/ 26 w 310"/>
                <a:gd name="T15" fmla="*/ 46 h 170"/>
                <a:gd name="T16" fmla="*/ 36 w 310"/>
                <a:gd name="T17" fmla="*/ 54 h 170"/>
                <a:gd name="T18" fmla="*/ 46 w 310"/>
                <a:gd name="T19" fmla="*/ 62 h 170"/>
                <a:gd name="T20" fmla="*/ 60 w 310"/>
                <a:gd name="T21" fmla="*/ 70 h 170"/>
                <a:gd name="T22" fmla="*/ 78 w 310"/>
                <a:gd name="T23" fmla="*/ 76 h 170"/>
                <a:gd name="T24" fmla="*/ 100 w 310"/>
                <a:gd name="T25" fmla="*/ 82 h 170"/>
                <a:gd name="T26" fmla="*/ 124 w 310"/>
                <a:gd name="T27" fmla="*/ 86 h 170"/>
                <a:gd name="T28" fmla="*/ 154 w 310"/>
                <a:gd name="T29" fmla="*/ 90 h 170"/>
                <a:gd name="T30" fmla="*/ 154 w 310"/>
                <a:gd name="T31" fmla="*/ 90 h 170"/>
                <a:gd name="T32" fmla="*/ 182 w 310"/>
                <a:gd name="T33" fmla="*/ 92 h 170"/>
                <a:gd name="T34" fmla="*/ 206 w 310"/>
                <a:gd name="T35" fmla="*/ 92 h 170"/>
                <a:gd name="T36" fmla="*/ 226 w 310"/>
                <a:gd name="T37" fmla="*/ 90 h 170"/>
                <a:gd name="T38" fmla="*/ 242 w 310"/>
                <a:gd name="T39" fmla="*/ 86 h 170"/>
                <a:gd name="T40" fmla="*/ 258 w 310"/>
                <a:gd name="T41" fmla="*/ 82 h 170"/>
                <a:gd name="T42" fmla="*/ 270 w 310"/>
                <a:gd name="T43" fmla="*/ 76 h 170"/>
                <a:gd name="T44" fmla="*/ 278 w 310"/>
                <a:gd name="T45" fmla="*/ 70 h 170"/>
                <a:gd name="T46" fmla="*/ 286 w 310"/>
                <a:gd name="T47" fmla="*/ 64 h 170"/>
                <a:gd name="T48" fmla="*/ 292 w 310"/>
                <a:gd name="T49" fmla="*/ 56 h 170"/>
                <a:gd name="T50" fmla="*/ 296 w 310"/>
                <a:gd name="T51" fmla="*/ 50 h 170"/>
                <a:gd name="T52" fmla="*/ 300 w 310"/>
                <a:gd name="T53" fmla="*/ 38 h 170"/>
                <a:gd name="T54" fmla="*/ 300 w 310"/>
                <a:gd name="T55" fmla="*/ 28 h 170"/>
                <a:gd name="T56" fmla="*/ 300 w 310"/>
                <a:gd name="T57" fmla="*/ 24 h 170"/>
                <a:gd name="T58" fmla="*/ 300 w 310"/>
                <a:gd name="T59" fmla="*/ 24 h 170"/>
                <a:gd name="T60" fmla="*/ 306 w 310"/>
                <a:gd name="T61" fmla="*/ 40 h 170"/>
                <a:gd name="T62" fmla="*/ 308 w 310"/>
                <a:gd name="T63" fmla="*/ 54 h 170"/>
                <a:gd name="T64" fmla="*/ 310 w 310"/>
                <a:gd name="T65" fmla="*/ 68 h 170"/>
                <a:gd name="T66" fmla="*/ 310 w 310"/>
                <a:gd name="T67" fmla="*/ 82 h 170"/>
                <a:gd name="T68" fmla="*/ 306 w 310"/>
                <a:gd name="T69" fmla="*/ 96 h 170"/>
                <a:gd name="T70" fmla="*/ 302 w 310"/>
                <a:gd name="T71" fmla="*/ 110 h 170"/>
                <a:gd name="T72" fmla="*/ 296 w 310"/>
                <a:gd name="T73" fmla="*/ 120 h 170"/>
                <a:gd name="T74" fmla="*/ 288 w 310"/>
                <a:gd name="T75" fmla="*/ 132 h 170"/>
                <a:gd name="T76" fmla="*/ 278 w 310"/>
                <a:gd name="T77" fmla="*/ 142 h 170"/>
                <a:gd name="T78" fmla="*/ 266 w 310"/>
                <a:gd name="T79" fmla="*/ 150 h 170"/>
                <a:gd name="T80" fmla="*/ 252 w 310"/>
                <a:gd name="T81" fmla="*/ 158 h 170"/>
                <a:gd name="T82" fmla="*/ 234 w 310"/>
                <a:gd name="T83" fmla="*/ 162 h 170"/>
                <a:gd name="T84" fmla="*/ 216 w 310"/>
                <a:gd name="T85" fmla="*/ 166 h 170"/>
                <a:gd name="T86" fmla="*/ 196 w 310"/>
                <a:gd name="T87" fmla="*/ 170 h 170"/>
                <a:gd name="T88" fmla="*/ 174 w 310"/>
                <a:gd name="T89" fmla="*/ 170 h 170"/>
                <a:gd name="T90" fmla="*/ 148 w 310"/>
                <a:gd name="T91" fmla="*/ 168 h 170"/>
                <a:gd name="T92" fmla="*/ 148 w 310"/>
                <a:gd name="T93" fmla="*/ 168 h 170"/>
                <a:gd name="T94" fmla="*/ 124 w 310"/>
                <a:gd name="T95" fmla="*/ 164 h 170"/>
                <a:gd name="T96" fmla="*/ 102 w 310"/>
                <a:gd name="T97" fmla="*/ 158 h 170"/>
                <a:gd name="T98" fmla="*/ 82 w 310"/>
                <a:gd name="T99" fmla="*/ 152 h 170"/>
                <a:gd name="T100" fmla="*/ 64 w 310"/>
                <a:gd name="T101" fmla="*/ 144 h 170"/>
                <a:gd name="T102" fmla="*/ 50 w 310"/>
                <a:gd name="T103" fmla="*/ 134 h 170"/>
                <a:gd name="T104" fmla="*/ 36 w 310"/>
                <a:gd name="T105" fmla="*/ 124 h 170"/>
                <a:gd name="T106" fmla="*/ 26 w 310"/>
                <a:gd name="T107" fmla="*/ 114 h 170"/>
                <a:gd name="T108" fmla="*/ 16 w 310"/>
                <a:gd name="T109" fmla="*/ 102 h 170"/>
                <a:gd name="T110" fmla="*/ 10 w 310"/>
                <a:gd name="T111" fmla="*/ 90 h 170"/>
                <a:gd name="T112" fmla="*/ 4 w 310"/>
                <a:gd name="T113" fmla="*/ 76 h 170"/>
                <a:gd name="T114" fmla="*/ 0 w 310"/>
                <a:gd name="T115" fmla="*/ 64 h 170"/>
                <a:gd name="T116" fmla="*/ 0 w 310"/>
                <a:gd name="T117" fmla="*/ 50 h 170"/>
                <a:gd name="T118" fmla="*/ 0 w 310"/>
                <a:gd name="T119" fmla="*/ 38 h 170"/>
                <a:gd name="T120" fmla="*/ 2 w 310"/>
                <a:gd name="T121" fmla="*/ 24 h 170"/>
                <a:gd name="T122" fmla="*/ 6 w 310"/>
                <a:gd name="T123" fmla="*/ 12 h 170"/>
                <a:gd name="T124" fmla="*/ 12 w 310"/>
                <a:gd name="T125"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0" h="170">
                  <a:moveTo>
                    <a:pt x="12" y="0"/>
                  </a:moveTo>
                  <a:lnTo>
                    <a:pt x="12" y="0"/>
                  </a:lnTo>
                  <a:lnTo>
                    <a:pt x="10" y="4"/>
                  </a:lnTo>
                  <a:lnTo>
                    <a:pt x="10" y="12"/>
                  </a:lnTo>
                  <a:lnTo>
                    <a:pt x="12" y="24"/>
                  </a:lnTo>
                  <a:lnTo>
                    <a:pt x="16" y="32"/>
                  </a:lnTo>
                  <a:lnTo>
                    <a:pt x="20" y="40"/>
                  </a:lnTo>
                  <a:lnTo>
                    <a:pt x="26" y="46"/>
                  </a:lnTo>
                  <a:lnTo>
                    <a:pt x="36" y="54"/>
                  </a:lnTo>
                  <a:lnTo>
                    <a:pt x="46" y="62"/>
                  </a:lnTo>
                  <a:lnTo>
                    <a:pt x="60" y="70"/>
                  </a:lnTo>
                  <a:lnTo>
                    <a:pt x="78" y="76"/>
                  </a:lnTo>
                  <a:lnTo>
                    <a:pt x="100" y="82"/>
                  </a:lnTo>
                  <a:lnTo>
                    <a:pt x="124" y="86"/>
                  </a:lnTo>
                  <a:lnTo>
                    <a:pt x="154" y="90"/>
                  </a:lnTo>
                  <a:lnTo>
                    <a:pt x="154" y="90"/>
                  </a:lnTo>
                  <a:lnTo>
                    <a:pt x="182" y="92"/>
                  </a:lnTo>
                  <a:lnTo>
                    <a:pt x="206" y="92"/>
                  </a:lnTo>
                  <a:lnTo>
                    <a:pt x="226" y="90"/>
                  </a:lnTo>
                  <a:lnTo>
                    <a:pt x="242" y="86"/>
                  </a:lnTo>
                  <a:lnTo>
                    <a:pt x="258" y="82"/>
                  </a:lnTo>
                  <a:lnTo>
                    <a:pt x="270" y="76"/>
                  </a:lnTo>
                  <a:lnTo>
                    <a:pt x="278" y="70"/>
                  </a:lnTo>
                  <a:lnTo>
                    <a:pt x="286" y="64"/>
                  </a:lnTo>
                  <a:lnTo>
                    <a:pt x="292" y="56"/>
                  </a:lnTo>
                  <a:lnTo>
                    <a:pt x="296" y="50"/>
                  </a:lnTo>
                  <a:lnTo>
                    <a:pt x="300" y="38"/>
                  </a:lnTo>
                  <a:lnTo>
                    <a:pt x="300" y="28"/>
                  </a:lnTo>
                  <a:lnTo>
                    <a:pt x="300" y="24"/>
                  </a:lnTo>
                  <a:lnTo>
                    <a:pt x="300" y="24"/>
                  </a:lnTo>
                  <a:lnTo>
                    <a:pt x="306" y="40"/>
                  </a:lnTo>
                  <a:lnTo>
                    <a:pt x="308" y="54"/>
                  </a:lnTo>
                  <a:lnTo>
                    <a:pt x="310" y="68"/>
                  </a:lnTo>
                  <a:lnTo>
                    <a:pt x="310" y="82"/>
                  </a:lnTo>
                  <a:lnTo>
                    <a:pt x="306" y="96"/>
                  </a:lnTo>
                  <a:lnTo>
                    <a:pt x="302" y="110"/>
                  </a:lnTo>
                  <a:lnTo>
                    <a:pt x="296" y="120"/>
                  </a:lnTo>
                  <a:lnTo>
                    <a:pt x="288" y="132"/>
                  </a:lnTo>
                  <a:lnTo>
                    <a:pt x="278" y="142"/>
                  </a:lnTo>
                  <a:lnTo>
                    <a:pt x="266" y="150"/>
                  </a:lnTo>
                  <a:lnTo>
                    <a:pt x="252" y="158"/>
                  </a:lnTo>
                  <a:lnTo>
                    <a:pt x="234" y="162"/>
                  </a:lnTo>
                  <a:lnTo>
                    <a:pt x="216" y="166"/>
                  </a:lnTo>
                  <a:lnTo>
                    <a:pt x="196" y="170"/>
                  </a:lnTo>
                  <a:lnTo>
                    <a:pt x="174" y="170"/>
                  </a:lnTo>
                  <a:lnTo>
                    <a:pt x="148" y="168"/>
                  </a:lnTo>
                  <a:lnTo>
                    <a:pt x="148" y="168"/>
                  </a:lnTo>
                  <a:lnTo>
                    <a:pt x="124" y="164"/>
                  </a:lnTo>
                  <a:lnTo>
                    <a:pt x="102" y="158"/>
                  </a:lnTo>
                  <a:lnTo>
                    <a:pt x="82" y="152"/>
                  </a:lnTo>
                  <a:lnTo>
                    <a:pt x="64" y="144"/>
                  </a:lnTo>
                  <a:lnTo>
                    <a:pt x="50" y="134"/>
                  </a:lnTo>
                  <a:lnTo>
                    <a:pt x="36" y="124"/>
                  </a:lnTo>
                  <a:lnTo>
                    <a:pt x="26" y="114"/>
                  </a:lnTo>
                  <a:lnTo>
                    <a:pt x="16" y="102"/>
                  </a:lnTo>
                  <a:lnTo>
                    <a:pt x="10" y="90"/>
                  </a:lnTo>
                  <a:lnTo>
                    <a:pt x="4" y="76"/>
                  </a:lnTo>
                  <a:lnTo>
                    <a:pt x="0" y="64"/>
                  </a:lnTo>
                  <a:lnTo>
                    <a:pt x="0" y="50"/>
                  </a:lnTo>
                  <a:lnTo>
                    <a:pt x="0" y="38"/>
                  </a:lnTo>
                  <a:lnTo>
                    <a:pt x="2" y="24"/>
                  </a:lnTo>
                  <a:lnTo>
                    <a:pt x="6" y="12"/>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 name="Freeform 47">
              <a:extLst>
                <a:ext uri="{FF2B5EF4-FFF2-40B4-BE49-F238E27FC236}">
                  <a16:creationId xmlns:a16="http://schemas.microsoft.com/office/drawing/2014/main" id="{D8BD8F02-70A2-4F6B-AFA2-557273605A86}"/>
                </a:ext>
              </a:extLst>
            </p:cNvPr>
            <p:cNvSpPr>
              <a:spLocks/>
            </p:cNvSpPr>
            <p:nvPr/>
          </p:nvSpPr>
          <p:spPr bwMode="auto">
            <a:xfrm>
              <a:off x="7991546" y="3114632"/>
              <a:ext cx="504928" cy="254205"/>
            </a:xfrm>
            <a:custGeom>
              <a:avLst/>
              <a:gdLst>
                <a:gd name="T0" fmla="*/ 138 w 290"/>
                <a:gd name="T1" fmla="*/ 144 h 146"/>
                <a:gd name="T2" fmla="*/ 138 w 290"/>
                <a:gd name="T3" fmla="*/ 144 h 146"/>
                <a:gd name="T4" fmla="*/ 168 w 290"/>
                <a:gd name="T5" fmla="*/ 146 h 146"/>
                <a:gd name="T6" fmla="*/ 192 w 290"/>
                <a:gd name="T7" fmla="*/ 144 h 146"/>
                <a:gd name="T8" fmla="*/ 216 w 290"/>
                <a:gd name="T9" fmla="*/ 142 h 146"/>
                <a:gd name="T10" fmla="*/ 236 w 290"/>
                <a:gd name="T11" fmla="*/ 136 h 146"/>
                <a:gd name="T12" fmla="*/ 252 w 290"/>
                <a:gd name="T13" fmla="*/ 128 h 146"/>
                <a:gd name="T14" fmla="*/ 268 w 290"/>
                <a:gd name="T15" fmla="*/ 118 h 146"/>
                <a:gd name="T16" fmla="*/ 278 w 290"/>
                <a:gd name="T17" fmla="*/ 106 h 146"/>
                <a:gd name="T18" fmla="*/ 288 w 290"/>
                <a:gd name="T19" fmla="*/ 94 h 146"/>
                <a:gd name="T20" fmla="*/ 288 w 290"/>
                <a:gd name="T21" fmla="*/ 94 h 146"/>
                <a:gd name="T22" fmla="*/ 290 w 290"/>
                <a:gd name="T23" fmla="*/ 80 h 146"/>
                <a:gd name="T24" fmla="*/ 290 w 290"/>
                <a:gd name="T25" fmla="*/ 64 h 146"/>
                <a:gd name="T26" fmla="*/ 286 w 290"/>
                <a:gd name="T27" fmla="*/ 26 h 146"/>
                <a:gd name="T28" fmla="*/ 286 w 290"/>
                <a:gd name="T29" fmla="*/ 26 h 146"/>
                <a:gd name="T30" fmla="*/ 280 w 290"/>
                <a:gd name="T31" fmla="*/ 34 h 146"/>
                <a:gd name="T32" fmla="*/ 272 w 290"/>
                <a:gd name="T33" fmla="*/ 42 h 146"/>
                <a:gd name="T34" fmla="*/ 262 w 290"/>
                <a:gd name="T35" fmla="*/ 50 h 146"/>
                <a:gd name="T36" fmla="*/ 248 w 290"/>
                <a:gd name="T37" fmla="*/ 58 h 146"/>
                <a:gd name="T38" fmla="*/ 228 w 290"/>
                <a:gd name="T39" fmla="*/ 64 h 146"/>
                <a:gd name="T40" fmla="*/ 206 w 290"/>
                <a:gd name="T41" fmla="*/ 68 h 146"/>
                <a:gd name="T42" fmla="*/ 178 w 290"/>
                <a:gd name="T43" fmla="*/ 68 h 146"/>
                <a:gd name="T44" fmla="*/ 144 w 290"/>
                <a:gd name="T45" fmla="*/ 66 h 146"/>
                <a:gd name="T46" fmla="*/ 144 w 290"/>
                <a:gd name="T47" fmla="*/ 66 h 146"/>
                <a:gd name="T48" fmla="*/ 108 w 290"/>
                <a:gd name="T49" fmla="*/ 62 h 146"/>
                <a:gd name="T50" fmla="*/ 78 w 290"/>
                <a:gd name="T51" fmla="*/ 56 h 146"/>
                <a:gd name="T52" fmla="*/ 56 w 290"/>
                <a:gd name="T53" fmla="*/ 48 h 146"/>
                <a:gd name="T54" fmla="*/ 36 w 290"/>
                <a:gd name="T55" fmla="*/ 38 h 146"/>
                <a:gd name="T56" fmla="*/ 22 w 290"/>
                <a:gd name="T57" fmla="*/ 30 h 146"/>
                <a:gd name="T58" fmla="*/ 14 w 290"/>
                <a:gd name="T59" fmla="*/ 20 h 146"/>
                <a:gd name="T60" fmla="*/ 6 w 290"/>
                <a:gd name="T61" fmla="*/ 10 h 146"/>
                <a:gd name="T62" fmla="*/ 2 w 290"/>
                <a:gd name="T63" fmla="*/ 0 h 146"/>
                <a:gd name="T64" fmla="*/ 2 w 290"/>
                <a:gd name="T65" fmla="*/ 0 h 146"/>
                <a:gd name="T66" fmla="*/ 0 w 290"/>
                <a:gd name="T67" fmla="*/ 30 h 146"/>
                <a:gd name="T68" fmla="*/ 0 w 290"/>
                <a:gd name="T69" fmla="*/ 50 h 146"/>
                <a:gd name="T70" fmla="*/ 2 w 290"/>
                <a:gd name="T71" fmla="*/ 70 h 146"/>
                <a:gd name="T72" fmla="*/ 2 w 290"/>
                <a:gd name="T73" fmla="*/ 70 h 146"/>
                <a:gd name="T74" fmla="*/ 10 w 290"/>
                <a:gd name="T75" fmla="*/ 84 h 146"/>
                <a:gd name="T76" fmla="*/ 20 w 290"/>
                <a:gd name="T77" fmla="*/ 96 h 146"/>
                <a:gd name="T78" fmla="*/ 34 w 290"/>
                <a:gd name="T79" fmla="*/ 106 h 146"/>
                <a:gd name="T80" fmla="*/ 50 w 290"/>
                <a:gd name="T81" fmla="*/ 118 h 146"/>
                <a:gd name="T82" fmla="*/ 68 w 290"/>
                <a:gd name="T83" fmla="*/ 126 h 146"/>
                <a:gd name="T84" fmla="*/ 88 w 290"/>
                <a:gd name="T85" fmla="*/ 134 h 146"/>
                <a:gd name="T86" fmla="*/ 112 w 290"/>
                <a:gd name="T87" fmla="*/ 140 h 146"/>
                <a:gd name="T88" fmla="*/ 138 w 290"/>
                <a:gd name="T89" fmla="*/ 14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0" h="146">
                  <a:moveTo>
                    <a:pt x="138" y="144"/>
                  </a:moveTo>
                  <a:lnTo>
                    <a:pt x="138" y="144"/>
                  </a:lnTo>
                  <a:lnTo>
                    <a:pt x="168" y="146"/>
                  </a:lnTo>
                  <a:lnTo>
                    <a:pt x="192" y="144"/>
                  </a:lnTo>
                  <a:lnTo>
                    <a:pt x="216" y="142"/>
                  </a:lnTo>
                  <a:lnTo>
                    <a:pt x="236" y="136"/>
                  </a:lnTo>
                  <a:lnTo>
                    <a:pt x="252" y="128"/>
                  </a:lnTo>
                  <a:lnTo>
                    <a:pt x="268" y="118"/>
                  </a:lnTo>
                  <a:lnTo>
                    <a:pt x="278" y="106"/>
                  </a:lnTo>
                  <a:lnTo>
                    <a:pt x="288" y="94"/>
                  </a:lnTo>
                  <a:lnTo>
                    <a:pt x="288" y="94"/>
                  </a:lnTo>
                  <a:lnTo>
                    <a:pt x="290" y="80"/>
                  </a:lnTo>
                  <a:lnTo>
                    <a:pt x="290" y="64"/>
                  </a:lnTo>
                  <a:lnTo>
                    <a:pt x="286" y="26"/>
                  </a:lnTo>
                  <a:lnTo>
                    <a:pt x="286" y="26"/>
                  </a:lnTo>
                  <a:lnTo>
                    <a:pt x="280" y="34"/>
                  </a:lnTo>
                  <a:lnTo>
                    <a:pt x="272" y="42"/>
                  </a:lnTo>
                  <a:lnTo>
                    <a:pt x="262" y="50"/>
                  </a:lnTo>
                  <a:lnTo>
                    <a:pt x="248" y="58"/>
                  </a:lnTo>
                  <a:lnTo>
                    <a:pt x="228" y="64"/>
                  </a:lnTo>
                  <a:lnTo>
                    <a:pt x="206" y="68"/>
                  </a:lnTo>
                  <a:lnTo>
                    <a:pt x="178" y="68"/>
                  </a:lnTo>
                  <a:lnTo>
                    <a:pt x="144" y="66"/>
                  </a:lnTo>
                  <a:lnTo>
                    <a:pt x="144" y="66"/>
                  </a:lnTo>
                  <a:lnTo>
                    <a:pt x="108" y="62"/>
                  </a:lnTo>
                  <a:lnTo>
                    <a:pt x="78" y="56"/>
                  </a:lnTo>
                  <a:lnTo>
                    <a:pt x="56" y="48"/>
                  </a:lnTo>
                  <a:lnTo>
                    <a:pt x="36" y="38"/>
                  </a:lnTo>
                  <a:lnTo>
                    <a:pt x="22" y="30"/>
                  </a:lnTo>
                  <a:lnTo>
                    <a:pt x="14" y="20"/>
                  </a:lnTo>
                  <a:lnTo>
                    <a:pt x="6" y="10"/>
                  </a:lnTo>
                  <a:lnTo>
                    <a:pt x="2" y="0"/>
                  </a:lnTo>
                  <a:lnTo>
                    <a:pt x="2" y="0"/>
                  </a:lnTo>
                  <a:lnTo>
                    <a:pt x="0" y="30"/>
                  </a:lnTo>
                  <a:lnTo>
                    <a:pt x="0" y="50"/>
                  </a:lnTo>
                  <a:lnTo>
                    <a:pt x="2" y="70"/>
                  </a:lnTo>
                  <a:lnTo>
                    <a:pt x="2" y="70"/>
                  </a:lnTo>
                  <a:lnTo>
                    <a:pt x="10" y="84"/>
                  </a:lnTo>
                  <a:lnTo>
                    <a:pt x="20" y="96"/>
                  </a:lnTo>
                  <a:lnTo>
                    <a:pt x="34" y="106"/>
                  </a:lnTo>
                  <a:lnTo>
                    <a:pt x="50" y="118"/>
                  </a:lnTo>
                  <a:lnTo>
                    <a:pt x="68" y="126"/>
                  </a:lnTo>
                  <a:lnTo>
                    <a:pt x="88" y="134"/>
                  </a:lnTo>
                  <a:lnTo>
                    <a:pt x="112" y="140"/>
                  </a:lnTo>
                  <a:lnTo>
                    <a:pt x="138" y="1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 name="Freeform 49">
              <a:extLst>
                <a:ext uri="{FF2B5EF4-FFF2-40B4-BE49-F238E27FC236}">
                  <a16:creationId xmlns:a16="http://schemas.microsoft.com/office/drawing/2014/main" id="{6B684CAA-B5E4-4699-B501-B6B575F765CC}"/>
                </a:ext>
              </a:extLst>
            </p:cNvPr>
            <p:cNvSpPr>
              <a:spLocks/>
            </p:cNvSpPr>
            <p:nvPr/>
          </p:nvSpPr>
          <p:spPr bwMode="auto">
            <a:xfrm>
              <a:off x="7991546" y="3114632"/>
              <a:ext cx="504928" cy="254205"/>
            </a:xfrm>
            <a:custGeom>
              <a:avLst/>
              <a:gdLst>
                <a:gd name="T0" fmla="*/ 138 w 290"/>
                <a:gd name="T1" fmla="*/ 144 h 146"/>
                <a:gd name="T2" fmla="*/ 138 w 290"/>
                <a:gd name="T3" fmla="*/ 144 h 146"/>
                <a:gd name="T4" fmla="*/ 168 w 290"/>
                <a:gd name="T5" fmla="*/ 146 h 146"/>
                <a:gd name="T6" fmla="*/ 192 w 290"/>
                <a:gd name="T7" fmla="*/ 144 h 146"/>
                <a:gd name="T8" fmla="*/ 216 w 290"/>
                <a:gd name="T9" fmla="*/ 142 h 146"/>
                <a:gd name="T10" fmla="*/ 236 w 290"/>
                <a:gd name="T11" fmla="*/ 136 h 146"/>
                <a:gd name="T12" fmla="*/ 252 w 290"/>
                <a:gd name="T13" fmla="*/ 128 h 146"/>
                <a:gd name="T14" fmla="*/ 268 w 290"/>
                <a:gd name="T15" fmla="*/ 118 h 146"/>
                <a:gd name="T16" fmla="*/ 278 w 290"/>
                <a:gd name="T17" fmla="*/ 106 h 146"/>
                <a:gd name="T18" fmla="*/ 288 w 290"/>
                <a:gd name="T19" fmla="*/ 94 h 146"/>
                <a:gd name="T20" fmla="*/ 288 w 290"/>
                <a:gd name="T21" fmla="*/ 94 h 146"/>
                <a:gd name="T22" fmla="*/ 290 w 290"/>
                <a:gd name="T23" fmla="*/ 80 h 146"/>
                <a:gd name="T24" fmla="*/ 290 w 290"/>
                <a:gd name="T25" fmla="*/ 64 h 146"/>
                <a:gd name="T26" fmla="*/ 286 w 290"/>
                <a:gd name="T27" fmla="*/ 26 h 146"/>
                <a:gd name="T28" fmla="*/ 286 w 290"/>
                <a:gd name="T29" fmla="*/ 26 h 146"/>
                <a:gd name="T30" fmla="*/ 280 w 290"/>
                <a:gd name="T31" fmla="*/ 34 h 146"/>
                <a:gd name="T32" fmla="*/ 272 w 290"/>
                <a:gd name="T33" fmla="*/ 42 h 146"/>
                <a:gd name="T34" fmla="*/ 262 w 290"/>
                <a:gd name="T35" fmla="*/ 50 h 146"/>
                <a:gd name="T36" fmla="*/ 248 w 290"/>
                <a:gd name="T37" fmla="*/ 58 h 146"/>
                <a:gd name="T38" fmla="*/ 228 w 290"/>
                <a:gd name="T39" fmla="*/ 64 h 146"/>
                <a:gd name="T40" fmla="*/ 206 w 290"/>
                <a:gd name="T41" fmla="*/ 68 h 146"/>
                <a:gd name="T42" fmla="*/ 178 w 290"/>
                <a:gd name="T43" fmla="*/ 68 h 146"/>
                <a:gd name="T44" fmla="*/ 144 w 290"/>
                <a:gd name="T45" fmla="*/ 66 h 146"/>
                <a:gd name="T46" fmla="*/ 144 w 290"/>
                <a:gd name="T47" fmla="*/ 66 h 146"/>
                <a:gd name="T48" fmla="*/ 108 w 290"/>
                <a:gd name="T49" fmla="*/ 62 h 146"/>
                <a:gd name="T50" fmla="*/ 78 w 290"/>
                <a:gd name="T51" fmla="*/ 56 h 146"/>
                <a:gd name="T52" fmla="*/ 56 w 290"/>
                <a:gd name="T53" fmla="*/ 48 h 146"/>
                <a:gd name="T54" fmla="*/ 36 w 290"/>
                <a:gd name="T55" fmla="*/ 38 h 146"/>
                <a:gd name="T56" fmla="*/ 22 w 290"/>
                <a:gd name="T57" fmla="*/ 30 h 146"/>
                <a:gd name="T58" fmla="*/ 14 w 290"/>
                <a:gd name="T59" fmla="*/ 20 h 146"/>
                <a:gd name="T60" fmla="*/ 6 w 290"/>
                <a:gd name="T61" fmla="*/ 10 h 146"/>
                <a:gd name="T62" fmla="*/ 2 w 290"/>
                <a:gd name="T63" fmla="*/ 0 h 146"/>
                <a:gd name="T64" fmla="*/ 2 w 290"/>
                <a:gd name="T65" fmla="*/ 0 h 146"/>
                <a:gd name="T66" fmla="*/ 0 w 290"/>
                <a:gd name="T67" fmla="*/ 30 h 146"/>
                <a:gd name="T68" fmla="*/ 0 w 290"/>
                <a:gd name="T69" fmla="*/ 50 h 146"/>
                <a:gd name="T70" fmla="*/ 2 w 290"/>
                <a:gd name="T71" fmla="*/ 70 h 146"/>
                <a:gd name="T72" fmla="*/ 2 w 290"/>
                <a:gd name="T73" fmla="*/ 70 h 146"/>
                <a:gd name="T74" fmla="*/ 10 w 290"/>
                <a:gd name="T75" fmla="*/ 84 h 146"/>
                <a:gd name="T76" fmla="*/ 20 w 290"/>
                <a:gd name="T77" fmla="*/ 96 h 146"/>
                <a:gd name="T78" fmla="*/ 34 w 290"/>
                <a:gd name="T79" fmla="*/ 106 h 146"/>
                <a:gd name="T80" fmla="*/ 50 w 290"/>
                <a:gd name="T81" fmla="*/ 118 h 146"/>
                <a:gd name="T82" fmla="*/ 68 w 290"/>
                <a:gd name="T83" fmla="*/ 126 h 146"/>
                <a:gd name="T84" fmla="*/ 88 w 290"/>
                <a:gd name="T85" fmla="*/ 134 h 146"/>
                <a:gd name="T86" fmla="*/ 112 w 290"/>
                <a:gd name="T87" fmla="*/ 140 h 146"/>
                <a:gd name="T88" fmla="*/ 138 w 290"/>
                <a:gd name="T89" fmla="*/ 14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0" h="146">
                  <a:moveTo>
                    <a:pt x="138" y="144"/>
                  </a:moveTo>
                  <a:lnTo>
                    <a:pt x="138" y="144"/>
                  </a:lnTo>
                  <a:lnTo>
                    <a:pt x="168" y="146"/>
                  </a:lnTo>
                  <a:lnTo>
                    <a:pt x="192" y="144"/>
                  </a:lnTo>
                  <a:lnTo>
                    <a:pt x="216" y="142"/>
                  </a:lnTo>
                  <a:lnTo>
                    <a:pt x="236" y="136"/>
                  </a:lnTo>
                  <a:lnTo>
                    <a:pt x="252" y="128"/>
                  </a:lnTo>
                  <a:lnTo>
                    <a:pt x="268" y="118"/>
                  </a:lnTo>
                  <a:lnTo>
                    <a:pt x="278" y="106"/>
                  </a:lnTo>
                  <a:lnTo>
                    <a:pt x="288" y="94"/>
                  </a:lnTo>
                  <a:lnTo>
                    <a:pt x="288" y="94"/>
                  </a:lnTo>
                  <a:lnTo>
                    <a:pt x="290" y="80"/>
                  </a:lnTo>
                  <a:lnTo>
                    <a:pt x="290" y="64"/>
                  </a:lnTo>
                  <a:lnTo>
                    <a:pt x="286" y="26"/>
                  </a:lnTo>
                  <a:lnTo>
                    <a:pt x="286" y="26"/>
                  </a:lnTo>
                  <a:lnTo>
                    <a:pt x="280" y="34"/>
                  </a:lnTo>
                  <a:lnTo>
                    <a:pt x="272" y="42"/>
                  </a:lnTo>
                  <a:lnTo>
                    <a:pt x="262" y="50"/>
                  </a:lnTo>
                  <a:lnTo>
                    <a:pt x="248" y="58"/>
                  </a:lnTo>
                  <a:lnTo>
                    <a:pt x="228" y="64"/>
                  </a:lnTo>
                  <a:lnTo>
                    <a:pt x="206" y="68"/>
                  </a:lnTo>
                  <a:lnTo>
                    <a:pt x="178" y="68"/>
                  </a:lnTo>
                  <a:lnTo>
                    <a:pt x="144" y="66"/>
                  </a:lnTo>
                  <a:lnTo>
                    <a:pt x="144" y="66"/>
                  </a:lnTo>
                  <a:lnTo>
                    <a:pt x="108" y="62"/>
                  </a:lnTo>
                  <a:lnTo>
                    <a:pt x="78" y="56"/>
                  </a:lnTo>
                  <a:lnTo>
                    <a:pt x="56" y="48"/>
                  </a:lnTo>
                  <a:lnTo>
                    <a:pt x="36" y="38"/>
                  </a:lnTo>
                  <a:lnTo>
                    <a:pt x="22" y="30"/>
                  </a:lnTo>
                  <a:lnTo>
                    <a:pt x="14" y="20"/>
                  </a:lnTo>
                  <a:lnTo>
                    <a:pt x="6" y="10"/>
                  </a:lnTo>
                  <a:lnTo>
                    <a:pt x="2" y="0"/>
                  </a:lnTo>
                  <a:lnTo>
                    <a:pt x="2" y="0"/>
                  </a:lnTo>
                  <a:lnTo>
                    <a:pt x="0" y="30"/>
                  </a:lnTo>
                  <a:lnTo>
                    <a:pt x="0" y="50"/>
                  </a:lnTo>
                  <a:lnTo>
                    <a:pt x="2" y="70"/>
                  </a:lnTo>
                  <a:lnTo>
                    <a:pt x="2" y="70"/>
                  </a:lnTo>
                  <a:lnTo>
                    <a:pt x="10" y="84"/>
                  </a:lnTo>
                  <a:lnTo>
                    <a:pt x="20" y="96"/>
                  </a:lnTo>
                  <a:lnTo>
                    <a:pt x="34" y="106"/>
                  </a:lnTo>
                  <a:lnTo>
                    <a:pt x="50" y="118"/>
                  </a:lnTo>
                  <a:lnTo>
                    <a:pt x="68" y="126"/>
                  </a:lnTo>
                  <a:lnTo>
                    <a:pt x="88" y="134"/>
                  </a:lnTo>
                  <a:lnTo>
                    <a:pt x="112" y="140"/>
                  </a:lnTo>
                  <a:lnTo>
                    <a:pt x="138" y="1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 name="Freeform 51">
              <a:extLst>
                <a:ext uri="{FF2B5EF4-FFF2-40B4-BE49-F238E27FC236}">
                  <a16:creationId xmlns:a16="http://schemas.microsoft.com/office/drawing/2014/main" id="{B07AACCE-F7E9-4CF0-9280-951370173E7F}"/>
                </a:ext>
              </a:extLst>
            </p:cNvPr>
            <p:cNvSpPr>
              <a:spLocks/>
            </p:cNvSpPr>
            <p:nvPr/>
          </p:nvSpPr>
          <p:spPr bwMode="auto">
            <a:xfrm>
              <a:off x="7991546" y="3114632"/>
              <a:ext cx="504928" cy="142773"/>
            </a:xfrm>
            <a:custGeom>
              <a:avLst/>
              <a:gdLst>
                <a:gd name="T0" fmla="*/ 290 w 290"/>
                <a:gd name="T1" fmla="*/ 60 h 82"/>
                <a:gd name="T2" fmla="*/ 290 w 290"/>
                <a:gd name="T3" fmla="*/ 60 h 82"/>
                <a:gd name="T4" fmla="*/ 286 w 290"/>
                <a:gd name="T5" fmla="*/ 26 h 82"/>
                <a:gd name="T6" fmla="*/ 286 w 290"/>
                <a:gd name="T7" fmla="*/ 26 h 82"/>
                <a:gd name="T8" fmla="*/ 280 w 290"/>
                <a:gd name="T9" fmla="*/ 34 h 82"/>
                <a:gd name="T10" fmla="*/ 272 w 290"/>
                <a:gd name="T11" fmla="*/ 42 h 82"/>
                <a:gd name="T12" fmla="*/ 262 w 290"/>
                <a:gd name="T13" fmla="*/ 50 h 82"/>
                <a:gd name="T14" fmla="*/ 248 w 290"/>
                <a:gd name="T15" fmla="*/ 58 h 82"/>
                <a:gd name="T16" fmla="*/ 228 w 290"/>
                <a:gd name="T17" fmla="*/ 64 h 82"/>
                <a:gd name="T18" fmla="*/ 206 w 290"/>
                <a:gd name="T19" fmla="*/ 68 h 82"/>
                <a:gd name="T20" fmla="*/ 178 w 290"/>
                <a:gd name="T21" fmla="*/ 68 h 82"/>
                <a:gd name="T22" fmla="*/ 144 w 290"/>
                <a:gd name="T23" fmla="*/ 66 h 82"/>
                <a:gd name="T24" fmla="*/ 144 w 290"/>
                <a:gd name="T25" fmla="*/ 66 h 82"/>
                <a:gd name="T26" fmla="*/ 108 w 290"/>
                <a:gd name="T27" fmla="*/ 62 h 82"/>
                <a:gd name="T28" fmla="*/ 78 w 290"/>
                <a:gd name="T29" fmla="*/ 56 h 82"/>
                <a:gd name="T30" fmla="*/ 56 w 290"/>
                <a:gd name="T31" fmla="*/ 48 h 82"/>
                <a:gd name="T32" fmla="*/ 36 w 290"/>
                <a:gd name="T33" fmla="*/ 38 h 82"/>
                <a:gd name="T34" fmla="*/ 22 w 290"/>
                <a:gd name="T35" fmla="*/ 30 h 82"/>
                <a:gd name="T36" fmla="*/ 14 w 290"/>
                <a:gd name="T37" fmla="*/ 20 h 82"/>
                <a:gd name="T38" fmla="*/ 6 w 290"/>
                <a:gd name="T39" fmla="*/ 10 h 82"/>
                <a:gd name="T40" fmla="*/ 2 w 290"/>
                <a:gd name="T41" fmla="*/ 0 h 82"/>
                <a:gd name="T42" fmla="*/ 2 w 290"/>
                <a:gd name="T43" fmla="*/ 0 h 82"/>
                <a:gd name="T44" fmla="*/ 0 w 290"/>
                <a:gd name="T45" fmla="*/ 20 h 82"/>
                <a:gd name="T46" fmla="*/ 0 w 290"/>
                <a:gd name="T47" fmla="*/ 46 h 82"/>
                <a:gd name="T48" fmla="*/ 0 w 290"/>
                <a:gd name="T49" fmla="*/ 46 h 82"/>
                <a:gd name="T50" fmla="*/ 6 w 290"/>
                <a:gd name="T51" fmla="*/ 42 h 82"/>
                <a:gd name="T52" fmla="*/ 12 w 290"/>
                <a:gd name="T53" fmla="*/ 40 h 82"/>
                <a:gd name="T54" fmla="*/ 16 w 290"/>
                <a:gd name="T55" fmla="*/ 38 h 82"/>
                <a:gd name="T56" fmla="*/ 22 w 290"/>
                <a:gd name="T57" fmla="*/ 40 h 82"/>
                <a:gd name="T58" fmla="*/ 40 w 290"/>
                <a:gd name="T59" fmla="*/ 48 h 82"/>
                <a:gd name="T60" fmla="*/ 40 w 290"/>
                <a:gd name="T61" fmla="*/ 48 h 82"/>
                <a:gd name="T62" fmla="*/ 66 w 290"/>
                <a:gd name="T63" fmla="*/ 60 h 82"/>
                <a:gd name="T64" fmla="*/ 92 w 290"/>
                <a:gd name="T65" fmla="*/ 70 h 82"/>
                <a:gd name="T66" fmla="*/ 118 w 290"/>
                <a:gd name="T67" fmla="*/ 76 h 82"/>
                <a:gd name="T68" fmla="*/ 146 w 290"/>
                <a:gd name="T69" fmla="*/ 80 h 82"/>
                <a:gd name="T70" fmla="*/ 172 w 290"/>
                <a:gd name="T71" fmla="*/ 82 h 82"/>
                <a:gd name="T72" fmla="*/ 198 w 290"/>
                <a:gd name="T73" fmla="*/ 80 h 82"/>
                <a:gd name="T74" fmla="*/ 220 w 290"/>
                <a:gd name="T75" fmla="*/ 76 h 82"/>
                <a:gd name="T76" fmla="*/ 240 w 290"/>
                <a:gd name="T77" fmla="*/ 70 h 82"/>
                <a:gd name="T78" fmla="*/ 240 w 290"/>
                <a:gd name="T79" fmla="*/ 70 h 82"/>
                <a:gd name="T80" fmla="*/ 272 w 290"/>
                <a:gd name="T81" fmla="*/ 56 h 82"/>
                <a:gd name="T82" fmla="*/ 276 w 290"/>
                <a:gd name="T83" fmla="*/ 54 h 82"/>
                <a:gd name="T84" fmla="*/ 282 w 290"/>
                <a:gd name="T85" fmla="*/ 54 h 82"/>
                <a:gd name="T86" fmla="*/ 286 w 290"/>
                <a:gd name="T87" fmla="*/ 56 h 82"/>
                <a:gd name="T88" fmla="*/ 290 w 290"/>
                <a:gd name="T89" fmla="*/ 6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0" h="82">
                  <a:moveTo>
                    <a:pt x="290" y="60"/>
                  </a:moveTo>
                  <a:lnTo>
                    <a:pt x="290" y="60"/>
                  </a:lnTo>
                  <a:lnTo>
                    <a:pt x="286" y="26"/>
                  </a:lnTo>
                  <a:lnTo>
                    <a:pt x="286" y="26"/>
                  </a:lnTo>
                  <a:lnTo>
                    <a:pt x="280" y="34"/>
                  </a:lnTo>
                  <a:lnTo>
                    <a:pt x="272" y="42"/>
                  </a:lnTo>
                  <a:lnTo>
                    <a:pt x="262" y="50"/>
                  </a:lnTo>
                  <a:lnTo>
                    <a:pt x="248" y="58"/>
                  </a:lnTo>
                  <a:lnTo>
                    <a:pt x="228" y="64"/>
                  </a:lnTo>
                  <a:lnTo>
                    <a:pt x="206" y="68"/>
                  </a:lnTo>
                  <a:lnTo>
                    <a:pt x="178" y="68"/>
                  </a:lnTo>
                  <a:lnTo>
                    <a:pt x="144" y="66"/>
                  </a:lnTo>
                  <a:lnTo>
                    <a:pt x="144" y="66"/>
                  </a:lnTo>
                  <a:lnTo>
                    <a:pt x="108" y="62"/>
                  </a:lnTo>
                  <a:lnTo>
                    <a:pt x="78" y="56"/>
                  </a:lnTo>
                  <a:lnTo>
                    <a:pt x="56" y="48"/>
                  </a:lnTo>
                  <a:lnTo>
                    <a:pt x="36" y="38"/>
                  </a:lnTo>
                  <a:lnTo>
                    <a:pt x="22" y="30"/>
                  </a:lnTo>
                  <a:lnTo>
                    <a:pt x="14" y="20"/>
                  </a:lnTo>
                  <a:lnTo>
                    <a:pt x="6" y="10"/>
                  </a:lnTo>
                  <a:lnTo>
                    <a:pt x="2" y="0"/>
                  </a:lnTo>
                  <a:lnTo>
                    <a:pt x="2" y="0"/>
                  </a:lnTo>
                  <a:lnTo>
                    <a:pt x="0" y="20"/>
                  </a:lnTo>
                  <a:lnTo>
                    <a:pt x="0" y="46"/>
                  </a:lnTo>
                  <a:lnTo>
                    <a:pt x="0" y="46"/>
                  </a:lnTo>
                  <a:lnTo>
                    <a:pt x="6" y="42"/>
                  </a:lnTo>
                  <a:lnTo>
                    <a:pt x="12" y="40"/>
                  </a:lnTo>
                  <a:lnTo>
                    <a:pt x="16" y="38"/>
                  </a:lnTo>
                  <a:lnTo>
                    <a:pt x="22" y="40"/>
                  </a:lnTo>
                  <a:lnTo>
                    <a:pt x="40" y="48"/>
                  </a:lnTo>
                  <a:lnTo>
                    <a:pt x="40" y="48"/>
                  </a:lnTo>
                  <a:lnTo>
                    <a:pt x="66" y="60"/>
                  </a:lnTo>
                  <a:lnTo>
                    <a:pt x="92" y="70"/>
                  </a:lnTo>
                  <a:lnTo>
                    <a:pt x="118" y="76"/>
                  </a:lnTo>
                  <a:lnTo>
                    <a:pt x="146" y="80"/>
                  </a:lnTo>
                  <a:lnTo>
                    <a:pt x="172" y="82"/>
                  </a:lnTo>
                  <a:lnTo>
                    <a:pt x="198" y="80"/>
                  </a:lnTo>
                  <a:lnTo>
                    <a:pt x="220" y="76"/>
                  </a:lnTo>
                  <a:lnTo>
                    <a:pt x="240" y="70"/>
                  </a:lnTo>
                  <a:lnTo>
                    <a:pt x="240" y="70"/>
                  </a:lnTo>
                  <a:lnTo>
                    <a:pt x="272" y="56"/>
                  </a:lnTo>
                  <a:lnTo>
                    <a:pt x="276" y="54"/>
                  </a:lnTo>
                  <a:lnTo>
                    <a:pt x="282" y="54"/>
                  </a:lnTo>
                  <a:lnTo>
                    <a:pt x="286" y="56"/>
                  </a:lnTo>
                  <a:lnTo>
                    <a:pt x="290" y="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7" name="Freeform 53">
              <a:extLst>
                <a:ext uri="{FF2B5EF4-FFF2-40B4-BE49-F238E27FC236}">
                  <a16:creationId xmlns:a16="http://schemas.microsoft.com/office/drawing/2014/main" id="{F9E4CB97-FBC8-4DF6-B73B-B27D7A3AABF0}"/>
                </a:ext>
              </a:extLst>
            </p:cNvPr>
            <p:cNvSpPr>
              <a:spLocks/>
            </p:cNvSpPr>
            <p:nvPr/>
          </p:nvSpPr>
          <p:spPr bwMode="auto">
            <a:xfrm>
              <a:off x="7991546" y="3114632"/>
              <a:ext cx="504928" cy="142773"/>
            </a:xfrm>
            <a:custGeom>
              <a:avLst/>
              <a:gdLst>
                <a:gd name="T0" fmla="*/ 290 w 290"/>
                <a:gd name="T1" fmla="*/ 60 h 82"/>
                <a:gd name="T2" fmla="*/ 290 w 290"/>
                <a:gd name="T3" fmla="*/ 60 h 82"/>
                <a:gd name="T4" fmla="*/ 286 w 290"/>
                <a:gd name="T5" fmla="*/ 26 h 82"/>
                <a:gd name="T6" fmla="*/ 286 w 290"/>
                <a:gd name="T7" fmla="*/ 26 h 82"/>
                <a:gd name="T8" fmla="*/ 280 w 290"/>
                <a:gd name="T9" fmla="*/ 34 h 82"/>
                <a:gd name="T10" fmla="*/ 272 w 290"/>
                <a:gd name="T11" fmla="*/ 42 h 82"/>
                <a:gd name="T12" fmla="*/ 262 w 290"/>
                <a:gd name="T13" fmla="*/ 50 h 82"/>
                <a:gd name="T14" fmla="*/ 248 w 290"/>
                <a:gd name="T15" fmla="*/ 58 h 82"/>
                <a:gd name="T16" fmla="*/ 228 w 290"/>
                <a:gd name="T17" fmla="*/ 64 h 82"/>
                <a:gd name="T18" fmla="*/ 206 w 290"/>
                <a:gd name="T19" fmla="*/ 68 h 82"/>
                <a:gd name="T20" fmla="*/ 178 w 290"/>
                <a:gd name="T21" fmla="*/ 68 h 82"/>
                <a:gd name="T22" fmla="*/ 144 w 290"/>
                <a:gd name="T23" fmla="*/ 66 h 82"/>
                <a:gd name="T24" fmla="*/ 144 w 290"/>
                <a:gd name="T25" fmla="*/ 66 h 82"/>
                <a:gd name="T26" fmla="*/ 108 w 290"/>
                <a:gd name="T27" fmla="*/ 62 h 82"/>
                <a:gd name="T28" fmla="*/ 78 w 290"/>
                <a:gd name="T29" fmla="*/ 56 h 82"/>
                <a:gd name="T30" fmla="*/ 56 w 290"/>
                <a:gd name="T31" fmla="*/ 48 h 82"/>
                <a:gd name="T32" fmla="*/ 36 w 290"/>
                <a:gd name="T33" fmla="*/ 38 h 82"/>
                <a:gd name="T34" fmla="*/ 22 w 290"/>
                <a:gd name="T35" fmla="*/ 30 h 82"/>
                <a:gd name="T36" fmla="*/ 14 w 290"/>
                <a:gd name="T37" fmla="*/ 20 h 82"/>
                <a:gd name="T38" fmla="*/ 6 w 290"/>
                <a:gd name="T39" fmla="*/ 10 h 82"/>
                <a:gd name="T40" fmla="*/ 2 w 290"/>
                <a:gd name="T41" fmla="*/ 0 h 82"/>
                <a:gd name="T42" fmla="*/ 2 w 290"/>
                <a:gd name="T43" fmla="*/ 0 h 82"/>
                <a:gd name="T44" fmla="*/ 0 w 290"/>
                <a:gd name="T45" fmla="*/ 20 h 82"/>
                <a:gd name="T46" fmla="*/ 0 w 290"/>
                <a:gd name="T47" fmla="*/ 46 h 82"/>
                <a:gd name="T48" fmla="*/ 0 w 290"/>
                <a:gd name="T49" fmla="*/ 46 h 82"/>
                <a:gd name="T50" fmla="*/ 6 w 290"/>
                <a:gd name="T51" fmla="*/ 42 h 82"/>
                <a:gd name="T52" fmla="*/ 12 w 290"/>
                <a:gd name="T53" fmla="*/ 40 h 82"/>
                <a:gd name="T54" fmla="*/ 16 w 290"/>
                <a:gd name="T55" fmla="*/ 38 h 82"/>
                <a:gd name="T56" fmla="*/ 22 w 290"/>
                <a:gd name="T57" fmla="*/ 40 h 82"/>
                <a:gd name="T58" fmla="*/ 40 w 290"/>
                <a:gd name="T59" fmla="*/ 48 h 82"/>
                <a:gd name="T60" fmla="*/ 40 w 290"/>
                <a:gd name="T61" fmla="*/ 48 h 82"/>
                <a:gd name="T62" fmla="*/ 66 w 290"/>
                <a:gd name="T63" fmla="*/ 60 h 82"/>
                <a:gd name="T64" fmla="*/ 92 w 290"/>
                <a:gd name="T65" fmla="*/ 70 h 82"/>
                <a:gd name="T66" fmla="*/ 118 w 290"/>
                <a:gd name="T67" fmla="*/ 76 h 82"/>
                <a:gd name="T68" fmla="*/ 146 w 290"/>
                <a:gd name="T69" fmla="*/ 80 h 82"/>
                <a:gd name="T70" fmla="*/ 172 w 290"/>
                <a:gd name="T71" fmla="*/ 82 h 82"/>
                <a:gd name="T72" fmla="*/ 198 w 290"/>
                <a:gd name="T73" fmla="*/ 80 h 82"/>
                <a:gd name="T74" fmla="*/ 220 w 290"/>
                <a:gd name="T75" fmla="*/ 76 h 82"/>
                <a:gd name="T76" fmla="*/ 240 w 290"/>
                <a:gd name="T77" fmla="*/ 70 h 82"/>
                <a:gd name="T78" fmla="*/ 240 w 290"/>
                <a:gd name="T79" fmla="*/ 70 h 82"/>
                <a:gd name="T80" fmla="*/ 272 w 290"/>
                <a:gd name="T81" fmla="*/ 56 h 82"/>
                <a:gd name="T82" fmla="*/ 276 w 290"/>
                <a:gd name="T83" fmla="*/ 54 h 82"/>
                <a:gd name="T84" fmla="*/ 282 w 290"/>
                <a:gd name="T85" fmla="*/ 54 h 82"/>
                <a:gd name="T86" fmla="*/ 286 w 290"/>
                <a:gd name="T87" fmla="*/ 56 h 82"/>
                <a:gd name="T88" fmla="*/ 290 w 290"/>
                <a:gd name="T89" fmla="*/ 6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0" h="82">
                  <a:moveTo>
                    <a:pt x="290" y="60"/>
                  </a:moveTo>
                  <a:lnTo>
                    <a:pt x="290" y="60"/>
                  </a:lnTo>
                  <a:lnTo>
                    <a:pt x="286" y="26"/>
                  </a:lnTo>
                  <a:lnTo>
                    <a:pt x="286" y="26"/>
                  </a:lnTo>
                  <a:lnTo>
                    <a:pt x="280" y="34"/>
                  </a:lnTo>
                  <a:lnTo>
                    <a:pt x="272" y="42"/>
                  </a:lnTo>
                  <a:lnTo>
                    <a:pt x="262" y="50"/>
                  </a:lnTo>
                  <a:lnTo>
                    <a:pt x="248" y="58"/>
                  </a:lnTo>
                  <a:lnTo>
                    <a:pt x="228" y="64"/>
                  </a:lnTo>
                  <a:lnTo>
                    <a:pt x="206" y="68"/>
                  </a:lnTo>
                  <a:lnTo>
                    <a:pt x="178" y="68"/>
                  </a:lnTo>
                  <a:lnTo>
                    <a:pt x="144" y="66"/>
                  </a:lnTo>
                  <a:lnTo>
                    <a:pt x="144" y="66"/>
                  </a:lnTo>
                  <a:lnTo>
                    <a:pt x="108" y="62"/>
                  </a:lnTo>
                  <a:lnTo>
                    <a:pt x="78" y="56"/>
                  </a:lnTo>
                  <a:lnTo>
                    <a:pt x="56" y="48"/>
                  </a:lnTo>
                  <a:lnTo>
                    <a:pt x="36" y="38"/>
                  </a:lnTo>
                  <a:lnTo>
                    <a:pt x="22" y="30"/>
                  </a:lnTo>
                  <a:lnTo>
                    <a:pt x="14" y="20"/>
                  </a:lnTo>
                  <a:lnTo>
                    <a:pt x="6" y="10"/>
                  </a:lnTo>
                  <a:lnTo>
                    <a:pt x="2" y="0"/>
                  </a:lnTo>
                  <a:lnTo>
                    <a:pt x="2" y="0"/>
                  </a:lnTo>
                  <a:lnTo>
                    <a:pt x="0" y="20"/>
                  </a:lnTo>
                  <a:lnTo>
                    <a:pt x="0" y="46"/>
                  </a:lnTo>
                  <a:lnTo>
                    <a:pt x="0" y="46"/>
                  </a:lnTo>
                  <a:lnTo>
                    <a:pt x="6" y="42"/>
                  </a:lnTo>
                  <a:lnTo>
                    <a:pt x="12" y="40"/>
                  </a:lnTo>
                  <a:lnTo>
                    <a:pt x="16" y="38"/>
                  </a:lnTo>
                  <a:lnTo>
                    <a:pt x="22" y="40"/>
                  </a:lnTo>
                  <a:lnTo>
                    <a:pt x="40" y="48"/>
                  </a:lnTo>
                  <a:lnTo>
                    <a:pt x="40" y="48"/>
                  </a:lnTo>
                  <a:lnTo>
                    <a:pt x="66" y="60"/>
                  </a:lnTo>
                  <a:lnTo>
                    <a:pt x="92" y="70"/>
                  </a:lnTo>
                  <a:lnTo>
                    <a:pt x="118" y="76"/>
                  </a:lnTo>
                  <a:lnTo>
                    <a:pt x="146" y="80"/>
                  </a:lnTo>
                  <a:lnTo>
                    <a:pt x="172" y="82"/>
                  </a:lnTo>
                  <a:lnTo>
                    <a:pt x="198" y="80"/>
                  </a:lnTo>
                  <a:lnTo>
                    <a:pt x="220" y="76"/>
                  </a:lnTo>
                  <a:lnTo>
                    <a:pt x="240" y="70"/>
                  </a:lnTo>
                  <a:lnTo>
                    <a:pt x="240" y="70"/>
                  </a:lnTo>
                  <a:lnTo>
                    <a:pt x="272" y="56"/>
                  </a:lnTo>
                  <a:lnTo>
                    <a:pt x="276" y="54"/>
                  </a:lnTo>
                  <a:lnTo>
                    <a:pt x="282" y="54"/>
                  </a:lnTo>
                  <a:lnTo>
                    <a:pt x="286" y="56"/>
                  </a:lnTo>
                  <a:lnTo>
                    <a:pt x="290" y="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8" name="Freeform 55">
              <a:extLst>
                <a:ext uri="{FF2B5EF4-FFF2-40B4-BE49-F238E27FC236}">
                  <a16:creationId xmlns:a16="http://schemas.microsoft.com/office/drawing/2014/main" id="{319ED09C-8AE5-4E1E-A9FF-FC47BF8CDA26}"/>
                </a:ext>
              </a:extLst>
            </p:cNvPr>
            <p:cNvSpPr>
              <a:spLocks/>
            </p:cNvSpPr>
            <p:nvPr/>
          </p:nvSpPr>
          <p:spPr bwMode="auto">
            <a:xfrm>
              <a:off x="8033334" y="3239994"/>
              <a:ext cx="195007" cy="59199"/>
            </a:xfrm>
            <a:custGeom>
              <a:avLst/>
              <a:gdLst>
                <a:gd name="T0" fmla="*/ 0 w 112"/>
                <a:gd name="T1" fmla="*/ 0 h 34"/>
                <a:gd name="T2" fmla="*/ 0 w 112"/>
                <a:gd name="T3" fmla="*/ 0 h 34"/>
                <a:gd name="T4" fmla="*/ 10 w 112"/>
                <a:gd name="T5" fmla="*/ 6 h 34"/>
                <a:gd name="T6" fmla="*/ 34 w 112"/>
                <a:gd name="T7" fmla="*/ 16 h 34"/>
                <a:gd name="T8" fmla="*/ 50 w 112"/>
                <a:gd name="T9" fmla="*/ 22 h 34"/>
                <a:gd name="T10" fmla="*/ 70 w 112"/>
                <a:gd name="T11" fmla="*/ 26 h 34"/>
                <a:gd name="T12" fmla="*/ 90 w 112"/>
                <a:gd name="T13" fmla="*/ 30 h 34"/>
                <a:gd name="T14" fmla="*/ 112 w 112"/>
                <a:gd name="T15" fmla="*/ 30 h 34"/>
                <a:gd name="T16" fmla="*/ 112 w 112"/>
                <a:gd name="T17" fmla="*/ 30 h 34"/>
                <a:gd name="T18" fmla="*/ 110 w 112"/>
                <a:gd name="T19" fmla="*/ 32 h 34"/>
                <a:gd name="T20" fmla="*/ 108 w 112"/>
                <a:gd name="T21" fmla="*/ 34 h 34"/>
                <a:gd name="T22" fmla="*/ 96 w 112"/>
                <a:gd name="T23" fmla="*/ 34 h 34"/>
                <a:gd name="T24" fmla="*/ 82 w 112"/>
                <a:gd name="T25" fmla="*/ 34 h 34"/>
                <a:gd name="T26" fmla="*/ 64 w 112"/>
                <a:gd name="T27" fmla="*/ 32 h 34"/>
                <a:gd name="T28" fmla="*/ 46 w 112"/>
                <a:gd name="T29" fmla="*/ 26 h 34"/>
                <a:gd name="T30" fmla="*/ 28 w 112"/>
                <a:gd name="T31" fmla="*/ 20 h 34"/>
                <a:gd name="T32" fmla="*/ 12 w 112"/>
                <a:gd name="T33" fmla="*/ 12 h 34"/>
                <a:gd name="T34" fmla="*/ 0 w 112"/>
                <a:gd name="T3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34">
                  <a:moveTo>
                    <a:pt x="0" y="0"/>
                  </a:moveTo>
                  <a:lnTo>
                    <a:pt x="0" y="0"/>
                  </a:lnTo>
                  <a:lnTo>
                    <a:pt x="10" y="6"/>
                  </a:lnTo>
                  <a:lnTo>
                    <a:pt x="34" y="16"/>
                  </a:lnTo>
                  <a:lnTo>
                    <a:pt x="50" y="22"/>
                  </a:lnTo>
                  <a:lnTo>
                    <a:pt x="70" y="26"/>
                  </a:lnTo>
                  <a:lnTo>
                    <a:pt x="90" y="30"/>
                  </a:lnTo>
                  <a:lnTo>
                    <a:pt x="112" y="30"/>
                  </a:lnTo>
                  <a:lnTo>
                    <a:pt x="112" y="30"/>
                  </a:lnTo>
                  <a:lnTo>
                    <a:pt x="110" y="32"/>
                  </a:lnTo>
                  <a:lnTo>
                    <a:pt x="108" y="34"/>
                  </a:lnTo>
                  <a:lnTo>
                    <a:pt x="96" y="34"/>
                  </a:lnTo>
                  <a:lnTo>
                    <a:pt x="82" y="34"/>
                  </a:lnTo>
                  <a:lnTo>
                    <a:pt x="64" y="32"/>
                  </a:lnTo>
                  <a:lnTo>
                    <a:pt x="46" y="26"/>
                  </a:lnTo>
                  <a:lnTo>
                    <a:pt x="28" y="20"/>
                  </a:lnTo>
                  <a:lnTo>
                    <a:pt x="12"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9" name="Freeform 57">
              <a:extLst>
                <a:ext uri="{FF2B5EF4-FFF2-40B4-BE49-F238E27FC236}">
                  <a16:creationId xmlns:a16="http://schemas.microsoft.com/office/drawing/2014/main" id="{1147055D-41B8-406D-B0C6-BDC7E88B8F0C}"/>
                </a:ext>
              </a:extLst>
            </p:cNvPr>
            <p:cNvSpPr>
              <a:spLocks/>
            </p:cNvSpPr>
            <p:nvPr/>
          </p:nvSpPr>
          <p:spPr bwMode="auto">
            <a:xfrm>
              <a:off x="8033334" y="3239994"/>
              <a:ext cx="195007" cy="59199"/>
            </a:xfrm>
            <a:custGeom>
              <a:avLst/>
              <a:gdLst>
                <a:gd name="T0" fmla="*/ 0 w 112"/>
                <a:gd name="T1" fmla="*/ 0 h 34"/>
                <a:gd name="T2" fmla="*/ 0 w 112"/>
                <a:gd name="T3" fmla="*/ 0 h 34"/>
                <a:gd name="T4" fmla="*/ 10 w 112"/>
                <a:gd name="T5" fmla="*/ 6 h 34"/>
                <a:gd name="T6" fmla="*/ 34 w 112"/>
                <a:gd name="T7" fmla="*/ 16 h 34"/>
                <a:gd name="T8" fmla="*/ 50 w 112"/>
                <a:gd name="T9" fmla="*/ 22 h 34"/>
                <a:gd name="T10" fmla="*/ 70 w 112"/>
                <a:gd name="T11" fmla="*/ 26 h 34"/>
                <a:gd name="T12" fmla="*/ 90 w 112"/>
                <a:gd name="T13" fmla="*/ 30 h 34"/>
                <a:gd name="T14" fmla="*/ 112 w 112"/>
                <a:gd name="T15" fmla="*/ 30 h 34"/>
                <a:gd name="T16" fmla="*/ 112 w 112"/>
                <a:gd name="T17" fmla="*/ 30 h 34"/>
                <a:gd name="T18" fmla="*/ 110 w 112"/>
                <a:gd name="T19" fmla="*/ 32 h 34"/>
                <a:gd name="T20" fmla="*/ 108 w 112"/>
                <a:gd name="T21" fmla="*/ 34 h 34"/>
                <a:gd name="T22" fmla="*/ 96 w 112"/>
                <a:gd name="T23" fmla="*/ 34 h 34"/>
                <a:gd name="T24" fmla="*/ 82 w 112"/>
                <a:gd name="T25" fmla="*/ 34 h 34"/>
                <a:gd name="T26" fmla="*/ 64 w 112"/>
                <a:gd name="T27" fmla="*/ 32 h 34"/>
                <a:gd name="T28" fmla="*/ 46 w 112"/>
                <a:gd name="T29" fmla="*/ 26 h 34"/>
                <a:gd name="T30" fmla="*/ 28 w 112"/>
                <a:gd name="T31" fmla="*/ 20 h 34"/>
                <a:gd name="T32" fmla="*/ 12 w 112"/>
                <a:gd name="T33" fmla="*/ 12 h 34"/>
                <a:gd name="T34" fmla="*/ 0 w 112"/>
                <a:gd name="T3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34">
                  <a:moveTo>
                    <a:pt x="0" y="0"/>
                  </a:moveTo>
                  <a:lnTo>
                    <a:pt x="0" y="0"/>
                  </a:lnTo>
                  <a:lnTo>
                    <a:pt x="10" y="6"/>
                  </a:lnTo>
                  <a:lnTo>
                    <a:pt x="34" y="16"/>
                  </a:lnTo>
                  <a:lnTo>
                    <a:pt x="50" y="22"/>
                  </a:lnTo>
                  <a:lnTo>
                    <a:pt x="70" y="26"/>
                  </a:lnTo>
                  <a:lnTo>
                    <a:pt x="90" y="30"/>
                  </a:lnTo>
                  <a:lnTo>
                    <a:pt x="112" y="30"/>
                  </a:lnTo>
                  <a:lnTo>
                    <a:pt x="112" y="30"/>
                  </a:lnTo>
                  <a:lnTo>
                    <a:pt x="110" y="32"/>
                  </a:lnTo>
                  <a:lnTo>
                    <a:pt x="108" y="34"/>
                  </a:lnTo>
                  <a:lnTo>
                    <a:pt x="96" y="34"/>
                  </a:lnTo>
                  <a:lnTo>
                    <a:pt x="82" y="34"/>
                  </a:lnTo>
                  <a:lnTo>
                    <a:pt x="64" y="32"/>
                  </a:lnTo>
                  <a:lnTo>
                    <a:pt x="46" y="26"/>
                  </a:lnTo>
                  <a:lnTo>
                    <a:pt x="28" y="20"/>
                  </a:lnTo>
                  <a:lnTo>
                    <a:pt x="12"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 name="Freeform 58">
              <a:extLst>
                <a:ext uri="{FF2B5EF4-FFF2-40B4-BE49-F238E27FC236}">
                  <a16:creationId xmlns:a16="http://schemas.microsoft.com/office/drawing/2014/main" id="{4FA91B73-6B1E-4CAB-A181-2A5D4FA6B70C}"/>
                </a:ext>
              </a:extLst>
            </p:cNvPr>
            <p:cNvSpPr>
              <a:spLocks/>
            </p:cNvSpPr>
            <p:nvPr/>
          </p:nvSpPr>
          <p:spPr bwMode="auto">
            <a:xfrm>
              <a:off x="7841808" y="5461679"/>
              <a:ext cx="491000" cy="177596"/>
            </a:xfrm>
            <a:custGeom>
              <a:avLst/>
              <a:gdLst>
                <a:gd name="T0" fmla="*/ 210 w 282"/>
                <a:gd name="T1" fmla="*/ 0 h 102"/>
                <a:gd name="T2" fmla="*/ 110 w 282"/>
                <a:gd name="T3" fmla="*/ 30 h 102"/>
                <a:gd name="T4" fmla="*/ 110 w 282"/>
                <a:gd name="T5" fmla="*/ 30 h 102"/>
                <a:gd name="T6" fmla="*/ 96 w 282"/>
                <a:gd name="T7" fmla="*/ 30 h 102"/>
                <a:gd name="T8" fmla="*/ 84 w 282"/>
                <a:gd name="T9" fmla="*/ 28 h 102"/>
                <a:gd name="T10" fmla="*/ 68 w 282"/>
                <a:gd name="T11" fmla="*/ 30 h 102"/>
                <a:gd name="T12" fmla="*/ 52 w 282"/>
                <a:gd name="T13" fmla="*/ 32 h 102"/>
                <a:gd name="T14" fmla="*/ 36 w 282"/>
                <a:gd name="T15" fmla="*/ 38 h 102"/>
                <a:gd name="T16" fmla="*/ 28 w 282"/>
                <a:gd name="T17" fmla="*/ 42 h 102"/>
                <a:gd name="T18" fmla="*/ 22 w 282"/>
                <a:gd name="T19" fmla="*/ 48 h 102"/>
                <a:gd name="T20" fmla="*/ 18 w 282"/>
                <a:gd name="T21" fmla="*/ 54 h 102"/>
                <a:gd name="T22" fmla="*/ 14 w 282"/>
                <a:gd name="T23" fmla="*/ 62 h 102"/>
                <a:gd name="T24" fmla="*/ 14 w 282"/>
                <a:gd name="T25" fmla="*/ 62 h 102"/>
                <a:gd name="T26" fmla="*/ 0 w 282"/>
                <a:gd name="T27" fmla="*/ 102 h 102"/>
                <a:gd name="T28" fmla="*/ 0 w 282"/>
                <a:gd name="T29" fmla="*/ 102 h 102"/>
                <a:gd name="T30" fmla="*/ 282 w 282"/>
                <a:gd name="T31" fmla="*/ 102 h 102"/>
                <a:gd name="T32" fmla="*/ 282 w 282"/>
                <a:gd name="T33" fmla="*/ 102 h 102"/>
                <a:gd name="T34" fmla="*/ 282 w 282"/>
                <a:gd name="T35" fmla="*/ 76 h 102"/>
                <a:gd name="T36" fmla="*/ 280 w 282"/>
                <a:gd name="T37" fmla="*/ 44 h 102"/>
                <a:gd name="T38" fmla="*/ 276 w 282"/>
                <a:gd name="T39" fmla="*/ 6 h 102"/>
                <a:gd name="T40" fmla="*/ 210 w 282"/>
                <a:gd name="T4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2" h="102">
                  <a:moveTo>
                    <a:pt x="210" y="0"/>
                  </a:moveTo>
                  <a:lnTo>
                    <a:pt x="110" y="30"/>
                  </a:lnTo>
                  <a:lnTo>
                    <a:pt x="110" y="30"/>
                  </a:lnTo>
                  <a:lnTo>
                    <a:pt x="96" y="30"/>
                  </a:lnTo>
                  <a:lnTo>
                    <a:pt x="84" y="28"/>
                  </a:lnTo>
                  <a:lnTo>
                    <a:pt x="68" y="30"/>
                  </a:lnTo>
                  <a:lnTo>
                    <a:pt x="52" y="32"/>
                  </a:lnTo>
                  <a:lnTo>
                    <a:pt x="36" y="38"/>
                  </a:lnTo>
                  <a:lnTo>
                    <a:pt x="28" y="42"/>
                  </a:lnTo>
                  <a:lnTo>
                    <a:pt x="22" y="48"/>
                  </a:lnTo>
                  <a:lnTo>
                    <a:pt x="18" y="54"/>
                  </a:lnTo>
                  <a:lnTo>
                    <a:pt x="14" y="62"/>
                  </a:lnTo>
                  <a:lnTo>
                    <a:pt x="14" y="62"/>
                  </a:lnTo>
                  <a:lnTo>
                    <a:pt x="0" y="102"/>
                  </a:lnTo>
                  <a:lnTo>
                    <a:pt x="0" y="102"/>
                  </a:lnTo>
                  <a:lnTo>
                    <a:pt x="282" y="102"/>
                  </a:lnTo>
                  <a:lnTo>
                    <a:pt x="282" y="102"/>
                  </a:lnTo>
                  <a:lnTo>
                    <a:pt x="282" y="76"/>
                  </a:lnTo>
                  <a:lnTo>
                    <a:pt x="280" y="44"/>
                  </a:lnTo>
                  <a:lnTo>
                    <a:pt x="276" y="6"/>
                  </a:lnTo>
                  <a:lnTo>
                    <a:pt x="210" y="0"/>
                  </a:lnTo>
                  <a:close/>
                </a:path>
              </a:pathLst>
            </a:custGeom>
            <a:solidFill>
              <a:srgbClr val="5D2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 name="Freeform 59">
              <a:extLst>
                <a:ext uri="{FF2B5EF4-FFF2-40B4-BE49-F238E27FC236}">
                  <a16:creationId xmlns:a16="http://schemas.microsoft.com/office/drawing/2014/main" id="{76A8C86F-76D3-49CE-8F06-06EB465FF202}"/>
                </a:ext>
              </a:extLst>
            </p:cNvPr>
            <p:cNvSpPr>
              <a:spLocks/>
            </p:cNvSpPr>
            <p:nvPr/>
          </p:nvSpPr>
          <p:spPr bwMode="auto">
            <a:xfrm>
              <a:off x="7841808" y="5461679"/>
              <a:ext cx="491000" cy="177596"/>
            </a:xfrm>
            <a:custGeom>
              <a:avLst/>
              <a:gdLst>
                <a:gd name="T0" fmla="*/ 210 w 282"/>
                <a:gd name="T1" fmla="*/ 0 h 102"/>
                <a:gd name="T2" fmla="*/ 110 w 282"/>
                <a:gd name="T3" fmla="*/ 30 h 102"/>
                <a:gd name="T4" fmla="*/ 110 w 282"/>
                <a:gd name="T5" fmla="*/ 30 h 102"/>
                <a:gd name="T6" fmla="*/ 96 w 282"/>
                <a:gd name="T7" fmla="*/ 30 h 102"/>
                <a:gd name="T8" fmla="*/ 84 w 282"/>
                <a:gd name="T9" fmla="*/ 28 h 102"/>
                <a:gd name="T10" fmla="*/ 68 w 282"/>
                <a:gd name="T11" fmla="*/ 30 h 102"/>
                <a:gd name="T12" fmla="*/ 52 w 282"/>
                <a:gd name="T13" fmla="*/ 32 h 102"/>
                <a:gd name="T14" fmla="*/ 36 w 282"/>
                <a:gd name="T15" fmla="*/ 38 h 102"/>
                <a:gd name="T16" fmla="*/ 28 w 282"/>
                <a:gd name="T17" fmla="*/ 42 h 102"/>
                <a:gd name="T18" fmla="*/ 22 w 282"/>
                <a:gd name="T19" fmla="*/ 48 h 102"/>
                <a:gd name="T20" fmla="*/ 18 w 282"/>
                <a:gd name="T21" fmla="*/ 54 h 102"/>
                <a:gd name="T22" fmla="*/ 14 w 282"/>
                <a:gd name="T23" fmla="*/ 62 h 102"/>
                <a:gd name="T24" fmla="*/ 14 w 282"/>
                <a:gd name="T25" fmla="*/ 62 h 102"/>
                <a:gd name="T26" fmla="*/ 0 w 282"/>
                <a:gd name="T27" fmla="*/ 102 h 102"/>
                <a:gd name="T28" fmla="*/ 0 w 282"/>
                <a:gd name="T29" fmla="*/ 102 h 102"/>
                <a:gd name="T30" fmla="*/ 282 w 282"/>
                <a:gd name="T31" fmla="*/ 102 h 102"/>
                <a:gd name="T32" fmla="*/ 282 w 282"/>
                <a:gd name="T33" fmla="*/ 102 h 102"/>
                <a:gd name="T34" fmla="*/ 282 w 282"/>
                <a:gd name="T35" fmla="*/ 76 h 102"/>
                <a:gd name="T36" fmla="*/ 280 w 282"/>
                <a:gd name="T37" fmla="*/ 44 h 102"/>
                <a:gd name="T38" fmla="*/ 276 w 282"/>
                <a:gd name="T39" fmla="*/ 6 h 102"/>
                <a:gd name="T40" fmla="*/ 210 w 282"/>
                <a:gd name="T4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2" h="102">
                  <a:moveTo>
                    <a:pt x="210" y="0"/>
                  </a:moveTo>
                  <a:lnTo>
                    <a:pt x="110" y="30"/>
                  </a:lnTo>
                  <a:lnTo>
                    <a:pt x="110" y="30"/>
                  </a:lnTo>
                  <a:lnTo>
                    <a:pt x="96" y="30"/>
                  </a:lnTo>
                  <a:lnTo>
                    <a:pt x="84" y="28"/>
                  </a:lnTo>
                  <a:lnTo>
                    <a:pt x="68" y="30"/>
                  </a:lnTo>
                  <a:lnTo>
                    <a:pt x="52" y="32"/>
                  </a:lnTo>
                  <a:lnTo>
                    <a:pt x="36" y="38"/>
                  </a:lnTo>
                  <a:lnTo>
                    <a:pt x="28" y="42"/>
                  </a:lnTo>
                  <a:lnTo>
                    <a:pt x="22" y="48"/>
                  </a:lnTo>
                  <a:lnTo>
                    <a:pt x="18" y="54"/>
                  </a:lnTo>
                  <a:lnTo>
                    <a:pt x="14" y="62"/>
                  </a:lnTo>
                  <a:lnTo>
                    <a:pt x="14" y="62"/>
                  </a:lnTo>
                  <a:lnTo>
                    <a:pt x="0" y="102"/>
                  </a:lnTo>
                  <a:lnTo>
                    <a:pt x="0" y="102"/>
                  </a:lnTo>
                  <a:lnTo>
                    <a:pt x="282" y="102"/>
                  </a:lnTo>
                  <a:lnTo>
                    <a:pt x="282" y="102"/>
                  </a:lnTo>
                  <a:lnTo>
                    <a:pt x="282" y="76"/>
                  </a:lnTo>
                  <a:lnTo>
                    <a:pt x="280" y="44"/>
                  </a:lnTo>
                  <a:lnTo>
                    <a:pt x="276" y="6"/>
                  </a:lnTo>
                  <a:lnTo>
                    <a:pt x="210" y="0"/>
                  </a:lnTo>
                  <a:close/>
                </a:path>
              </a:pathLst>
            </a:custGeom>
            <a:solidFill>
              <a:srgbClr val="5D2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2" name="Rectangle 60">
              <a:extLst>
                <a:ext uri="{FF2B5EF4-FFF2-40B4-BE49-F238E27FC236}">
                  <a16:creationId xmlns:a16="http://schemas.microsoft.com/office/drawing/2014/main" id="{D8E07FA9-2EC3-434B-93CC-E3AFF165F68E}"/>
                </a:ext>
              </a:extLst>
            </p:cNvPr>
            <p:cNvSpPr>
              <a:spLocks noChangeArrowheads="1"/>
            </p:cNvSpPr>
            <p:nvPr/>
          </p:nvSpPr>
          <p:spPr bwMode="auto">
            <a:xfrm>
              <a:off x="7834844" y="5635793"/>
              <a:ext cx="497964" cy="27858"/>
            </a:xfrm>
            <a:prstGeom prst="rect">
              <a:avLst/>
            </a:prstGeom>
            <a:solidFill>
              <a:srgbClr val="5D2D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3" name="Rectangle 61">
              <a:extLst>
                <a:ext uri="{FF2B5EF4-FFF2-40B4-BE49-F238E27FC236}">
                  <a16:creationId xmlns:a16="http://schemas.microsoft.com/office/drawing/2014/main" id="{2108BD38-D53D-4160-BDF2-682320D2D8A3}"/>
                </a:ext>
              </a:extLst>
            </p:cNvPr>
            <p:cNvSpPr>
              <a:spLocks noChangeArrowheads="1"/>
            </p:cNvSpPr>
            <p:nvPr/>
          </p:nvSpPr>
          <p:spPr bwMode="auto">
            <a:xfrm>
              <a:off x="7834844" y="5635793"/>
              <a:ext cx="497964" cy="27858"/>
            </a:xfrm>
            <a:prstGeom prst="rect">
              <a:avLst/>
            </a:prstGeom>
            <a:solidFill>
              <a:srgbClr val="5D2D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4" name="Freeform 62">
              <a:extLst>
                <a:ext uri="{FF2B5EF4-FFF2-40B4-BE49-F238E27FC236}">
                  <a16:creationId xmlns:a16="http://schemas.microsoft.com/office/drawing/2014/main" id="{06685BDF-0BA3-4E8A-AF30-94B6E56E7B64}"/>
                </a:ext>
              </a:extLst>
            </p:cNvPr>
            <p:cNvSpPr>
              <a:spLocks/>
            </p:cNvSpPr>
            <p:nvPr/>
          </p:nvSpPr>
          <p:spPr bwMode="auto">
            <a:xfrm>
              <a:off x="8531297" y="5461679"/>
              <a:ext cx="491000" cy="177596"/>
            </a:xfrm>
            <a:custGeom>
              <a:avLst/>
              <a:gdLst>
                <a:gd name="T0" fmla="*/ 72 w 282"/>
                <a:gd name="T1" fmla="*/ 0 h 102"/>
                <a:gd name="T2" fmla="*/ 172 w 282"/>
                <a:gd name="T3" fmla="*/ 30 h 102"/>
                <a:gd name="T4" fmla="*/ 172 w 282"/>
                <a:gd name="T5" fmla="*/ 30 h 102"/>
                <a:gd name="T6" fmla="*/ 186 w 282"/>
                <a:gd name="T7" fmla="*/ 30 h 102"/>
                <a:gd name="T8" fmla="*/ 198 w 282"/>
                <a:gd name="T9" fmla="*/ 28 h 102"/>
                <a:gd name="T10" fmla="*/ 214 w 282"/>
                <a:gd name="T11" fmla="*/ 30 h 102"/>
                <a:gd name="T12" fmla="*/ 230 w 282"/>
                <a:gd name="T13" fmla="*/ 32 h 102"/>
                <a:gd name="T14" fmla="*/ 246 w 282"/>
                <a:gd name="T15" fmla="*/ 38 h 102"/>
                <a:gd name="T16" fmla="*/ 254 w 282"/>
                <a:gd name="T17" fmla="*/ 42 h 102"/>
                <a:gd name="T18" fmla="*/ 260 w 282"/>
                <a:gd name="T19" fmla="*/ 48 h 102"/>
                <a:gd name="T20" fmla="*/ 264 w 282"/>
                <a:gd name="T21" fmla="*/ 54 h 102"/>
                <a:gd name="T22" fmla="*/ 268 w 282"/>
                <a:gd name="T23" fmla="*/ 62 h 102"/>
                <a:gd name="T24" fmla="*/ 268 w 282"/>
                <a:gd name="T25" fmla="*/ 62 h 102"/>
                <a:gd name="T26" fmla="*/ 282 w 282"/>
                <a:gd name="T27" fmla="*/ 102 h 102"/>
                <a:gd name="T28" fmla="*/ 282 w 282"/>
                <a:gd name="T29" fmla="*/ 102 h 102"/>
                <a:gd name="T30" fmla="*/ 0 w 282"/>
                <a:gd name="T31" fmla="*/ 102 h 102"/>
                <a:gd name="T32" fmla="*/ 0 w 282"/>
                <a:gd name="T33" fmla="*/ 102 h 102"/>
                <a:gd name="T34" fmla="*/ 0 w 282"/>
                <a:gd name="T35" fmla="*/ 76 h 102"/>
                <a:gd name="T36" fmla="*/ 2 w 282"/>
                <a:gd name="T37" fmla="*/ 44 h 102"/>
                <a:gd name="T38" fmla="*/ 6 w 282"/>
                <a:gd name="T39" fmla="*/ 6 h 102"/>
                <a:gd name="T40" fmla="*/ 72 w 282"/>
                <a:gd name="T4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2" h="102">
                  <a:moveTo>
                    <a:pt x="72" y="0"/>
                  </a:moveTo>
                  <a:lnTo>
                    <a:pt x="172" y="30"/>
                  </a:lnTo>
                  <a:lnTo>
                    <a:pt x="172" y="30"/>
                  </a:lnTo>
                  <a:lnTo>
                    <a:pt x="186" y="30"/>
                  </a:lnTo>
                  <a:lnTo>
                    <a:pt x="198" y="28"/>
                  </a:lnTo>
                  <a:lnTo>
                    <a:pt x="214" y="30"/>
                  </a:lnTo>
                  <a:lnTo>
                    <a:pt x="230" y="32"/>
                  </a:lnTo>
                  <a:lnTo>
                    <a:pt x="246" y="38"/>
                  </a:lnTo>
                  <a:lnTo>
                    <a:pt x="254" y="42"/>
                  </a:lnTo>
                  <a:lnTo>
                    <a:pt x="260" y="48"/>
                  </a:lnTo>
                  <a:lnTo>
                    <a:pt x="264" y="54"/>
                  </a:lnTo>
                  <a:lnTo>
                    <a:pt x="268" y="62"/>
                  </a:lnTo>
                  <a:lnTo>
                    <a:pt x="268" y="62"/>
                  </a:lnTo>
                  <a:lnTo>
                    <a:pt x="282" y="102"/>
                  </a:lnTo>
                  <a:lnTo>
                    <a:pt x="282" y="102"/>
                  </a:lnTo>
                  <a:lnTo>
                    <a:pt x="0" y="102"/>
                  </a:lnTo>
                  <a:lnTo>
                    <a:pt x="0" y="102"/>
                  </a:lnTo>
                  <a:lnTo>
                    <a:pt x="0" y="76"/>
                  </a:lnTo>
                  <a:lnTo>
                    <a:pt x="2" y="44"/>
                  </a:lnTo>
                  <a:lnTo>
                    <a:pt x="6" y="6"/>
                  </a:lnTo>
                  <a:lnTo>
                    <a:pt x="72" y="0"/>
                  </a:lnTo>
                  <a:close/>
                </a:path>
              </a:pathLst>
            </a:custGeom>
            <a:solidFill>
              <a:srgbClr val="5D2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5" name="Freeform 63">
              <a:extLst>
                <a:ext uri="{FF2B5EF4-FFF2-40B4-BE49-F238E27FC236}">
                  <a16:creationId xmlns:a16="http://schemas.microsoft.com/office/drawing/2014/main" id="{18EE7965-8D56-4E95-BDD7-DBB97EA7A14D}"/>
                </a:ext>
              </a:extLst>
            </p:cNvPr>
            <p:cNvSpPr>
              <a:spLocks/>
            </p:cNvSpPr>
            <p:nvPr/>
          </p:nvSpPr>
          <p:spPr bwMode="auto">
            <a:xfrm>
              <a:off x="8531297" y="5461679"/>
              <a:ext cx="491000" cy="177596"/>
            </a:xfrm>
            <a:custGeom>
              <a:avLst/>
              <a:gdLst>
                <a:gd name="T0" fmla="*/ 72 w 282"/>
                <a:gd name="T1" fmla="*/ 0 h 102"/>
                <a:gd name="T2" fmla="*/ 172 w 282"/>
                <a:gd name="T3" fmla="*/ 30 h 102"/>
                <a:gd name="T4" fmla="*/ 172 w 282"/>
                <a:gd name="T5" fmla="*/ 30 h 102"/>
                <a:gd name="T6" fmla="*/ 186 w 282"/>
                <a:gd name="T7" fmla="*/ 30 h 102"/>
                <a:gd name="T8" fmla="*/ 198 w 282"/>
                <a:gd name="T9" fmla="*/ 28 h 102"/>
                <a:gd name="T10" fmla="*/ 214 w 282"/>
                <a:gd name="T11" fmla="*/ 30 h 102"/>
                <a:gd name="T12" fmla="*/ 230 w 282"/>
                <a:gd name="T13" fmla="*/ 32 h 102"/>
                <a:gd name="T14" fmla="*/ 246 w 282"/>
                <a:gd name="T15" fmla="*/ 38 h 102"/>
                <a:gd name="T16" fmla="*/ 254 w 282"/>
                <a:gd name="T17" fmla="*/ 42 h 102"/>
                <a:gd name="T18" fmla="*/ 260 w 282"/>
                <a:gd name="T19" fmla="*/ 48 h 102"/>
                <a:gd name="T20" fmla="*/ 264 w 282"/>
                <a:gd name="T21" fmla="*/ 54 h 102"/>
                <a:gd name="T22" fmla="*/ 268 w 282"/>
                <a:gd name="T23" fmla="*/ 62 h 102"/>
                <a:gd name="T24" fmla="*/ 268 w 282"/>
                <a:gd name="T25" fmla="*/ 62 h 102"/>
                <a:gd name="T26" fmla="*/ 282 w 282"/>
                <a:gd name="T27" fmla="*/ 102 h 102"/>
                <a:gd name="T28" fmla="*/ 282 w 282"/>
                <a:gd name="T29" fmla="*/ 102 h 102"/>
                <a:gd name="T30" fmla="*/ 0 w 282"/>
                <a:gd name="T31" fmla="*/ 102 h 102"/>
                <a:gd name="T32" fmla="*/ 0 w 282"/>
                <a:gd name="T33" fmla="*/ 102 h 102"/>
                <a:gd name="T34" fmla="*/ 0 w 282"/>
                <a:gd name="T35" fmla="*/ 76 h 102"/>
                <a:gd name="T36" fmla="*/ 2 w 282"/>
                <a:gd name="T37" fmla="*/ 44 h 102"/>
                <a:gd name="T38" fmla="*/ 6 w 282"/>
                <a:gd name="T39" fmla="*/ 6 h 102"/>
                <a:gd name="T40" fmla="*/ 72 w 282"/>
                <a:gd name="T4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2" h="102">
                  <a:moveTo>
                    <a:pt x="72" y="0"/>
                  </a:moveTo>
                  <a:lnTo>
                    <a:pt x="172" y="30"/>
                  </a:lnTo>
                  <a:lnTo>
                    <a:pt x="172" y="30"/>
                  </a:lnTo>
                  <a:lnTo>
                    <a:pt x="186" y="30"/>
                  </a:lnTo>
                  <a:lnTo>
                    <a:pt x="198" y="28"/>
                  </a:lnTo>
                  <a:lnTo>
                    <a:pt x="214" y="30"/>
                  </a:lnTo>
                  <a:lnTo>
                    <a:pt x="230" y="32"/>
                  </a:lnTo>
                  <a:lnTo>
                    <a:pt x="246" y="38"/>
                  </a:lnTo>
                  <a:lnTo>
                    <a:pt x="254" y="42"/>
                  </a:lnTo>
                  <a:lnTo>
                    <a:pt x="260" y="48"/>
                  </a:lnTo>
                  <a:lnTo>
                    <a:pt x="264" y="54"/>
                  </a:lnTo>
                  <a:lnTo>
                    <a:pt x="268" y="62"/>
                  </a:lnTo>
                  <a:lnTo>
                    <a:pt x="268" y="62"/>
                  </a:lnTo>
                  <a:lnTo>
                    <a:pt x="282" y="102"/>
                  </a:lnTo>
                  <a:lnTo>
                    <a:pt x="282" y="102"/>
                  </a:lnTo>
                  <a:lnTo>
                    <a:pt x="0" y="102"/>
                  </a:lnTo>
                  <a:lnTo>
                    <a:pt x="0" y="102"/>
                  </a:lnTo>
                  <a:lnTo>
                    <a:pt x="0" y="76"/>
                  </a:lnTo>
                  <a:lnTo>
                    <a:pt x="2" y="44"/>
                  </a:lnTo>
                  <a:lnTo>
                    <a:pt x="6" y="6"/>
                  </a:lnTo>
                  <a:lnTo>
                    <a:pt x="72" y="0"/>
                  </a:lnTo>
                  <a:close/>
                </a:path>
              </a:pathLst>
            </a:custGeom>
            <a:solidFill>
              <a:srgbClr val="5D2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6" name="Rectangle 64">
              <a:extLst>
                <a:ext uri="{FF2B5EF4-FFF2-40B4-BE49-F238E27FC236}">
                  <a16:creationId xmlns:a16="http://schemas.microsoft.com/office/drawing/2014/main" id="{C0230F32-76B0-473A-B23D-347185FF6547}"/>
                </a:ext>
              </a:extLst>
            </p:cNvPr>
            <p:cNvSpPr>
              <a:spLocks noChangeArrowheads="1"/>
            </p:cNvSpPr>
            <p:nvPr/>
          </p:nvSpPr>
          <p:spPr bwMode="auto">
            <a:xfrm>
              <a:off x="8531297" y="5635793"/>
              <a:ext cx="497964" cy="27858"/>
            </a:xfrm>
            <a:prstGeom prst="rect">
              <a:avLst/>
            </a:prstGeom>
            <a:solidFill>
              <a:srgbClr val="5D2D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7" name="Rectangle 65">
              <a:extLst>
                <a:ext uri="{FF2B5EF4-FFF2-40B4-BE49-F238E27FC236}">
                  <a16:creationId xmlns:a16="http://schemas.microsoft.com/office/drawing/2014/main" id="{31923B31-6B77-48B2-B2B0-5F92BEC7E148}"/>
                </a:ext>
              </a:extLst>
            </p:cNvPr>
            <p:cNvSpPr>
              <a:spLocks noChangeArrowheads="1"/>
            </p:cNvSpPr>
            <p:nvPr/>
          </p:nvSpPr>
          <p:spPr bwMode="auto">
            <a:xfrm>
              <a:off x="8531297" y="5635793"/>
              <a:ext cx="497964" cy="27858"/>
            </a:xfrm>
            <a:prstGeom prst="rect">
              <a:avLst/>
            </a:prstGeom>
            <a:solidFill>
              <a:srgbClr val="5D2D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8" name="Freeform 66">
              <a:extLst>
                <a:ext uri="{FF2B5EF4-FFF2-40B4-BE49-F238E27FC236}">
                  <a16:creationId xmlns:a16="http://schemas.microsoft.com/office/drawing/2014/main" id="{FA06992E-E333-4A97-A7E5-4DF28342236C}"/>
                </a:ext>
              </a:extLst>
            </p:cNvPr>
            <p:cNvSpPr>
              <a:spLocks/>
            </p:cNvSpPr>
            <p:nvPr/>
          </p:nvSpPr>
          <p:spPr bwMode="auto">
            <a:xfrm>
              <a:off x="7838326" y="2466930"/>
              <a:ext cx="261170" cy="525822"/>
            </a:xfrm>
            <a:custGeom>
              <a:avLst/>
              <a:gdLst>
                <a:gd name="T0" fmla="*/ 100 w 150"/>
                <a:gd name="T1" fmla="*/ 0 h 302"/>
                <a:gd name="T2" fmla="*/ 100 w 150"/>
                <a:gd name="T3" fmla="*/ 0 h 302"/>
                <a:gd name="T4" fmla="*/ 78 w 150"/>
                <a:gd name="T5" fmla="*/ 2 h 302"/>
                <a:gd name="T6" fmla="*/ 54 w 150"/>
                <a:gd name="T7" fmla="*/ 8 h 302"/>
                <a:gd name="T8" fmla="*/ 42 w 150"/>
                <a:gd name="T9" fmla="*/ 14 h 302"/>
                <a:gd name="T10" fmla="*/ 30 w 150"/>
                <a:gd name="T11" fmla="*/ 20 h 302"/>
                <a:gd name="T12" fmla="*/ 22 w 150"/>
                <a:gd name="T13" fmla="*/ 26 h 302"/>
                <a:gd name="T14" fmla="*/ 14 w 150"/>
                <a:gd name="T15" fmla="*/ 34 h 302"/>
                <a:gd name="T16" fmla="*/ 14 w 150"/>
                <a:gd name="T17" fmla="*/ 34 h 302"/>
                <a:gd name="T18" fmla="*/ 10 w 150"/>
                <a:gd name="T19" fmla="*/ 44 h 302"/>
                <a:gd name="T20" fmla="*/ 8 w 150"/>
                <a:gd name="T21" fmla="*/ 58 h 302"/>
                <a:gd name="T22" fmla="*/ 8 w 150"/>
                <a:gd name="T23" fmla="*/ 84 h 302"/>
                <a:gd name="T24" fmla="*/ 8 w 150"/>
                <a:gd name="T25" fmla="*/ 84 h 302"/>
                <a:gd name="T26" fmla="*/ 4 w 150"/>
                <a:gd name="T27" fmla="*/ 138 h 302"/>
                <a:gd name="T28" fmla="*/ 2 w 150"/>
                <a:gd name="T29" fmla="*/ 166 h 302"/>
                <a:gd name="T30" fmla="*/ 0 w 150"/>
                <a:gd name="T31" fmla="*/ 194 h 302"/>
                <a:gd name="T32" fmla="*/ 2 w 150"/>
                <a:gd name="T33" fmla="*/ 224 h 302"/>
                <a:gd name="T34" fmla="*/ 4 w 150"/>
                <a:gd name="T35" fmla="*/ 250 h 302"/>
                <a:gd name="T36" fmla="*/ 12 w 150"/>
                <a:gd name="T37" fmla="*/ 278 h 302"/>
                <a:gd name="T38" fmla="*/ 16 w 150"/>
                <a:gd name="T39" fmla="*/ 290 h 302"/>
                <a:gd name="T40" fmla="*/ 24 w 150"/>
                <a:gd name="T41" fmla="*/ 302 h 302"/>
                <a:gd name="T42" fmla="*/ 24 w 150"/>
                <a:gd name="T43" fmla="*/ 302 h 302"/>
                <a:gd name="T44" fmla="*/ 24 w 150"/>
                <a:gd name="T45" fmla="*/ 292 h 302"/>
                <a:gd name="T46" fmla="*/ 26 w 150"/>
                <a:gd name="T47" fmla="*/ 274 h 302"/>
                <a:gd name="T48" fmla="*/ 32 w 150"/>
                <a:gd name="T49" fmla="*/ 240 h 302"/>
                <a:gd name="T50" fmla="*/ 32 w 150"/>
                <a:gd name="T51" fmla="*/ 240 h 302"/>
                <a:gd name="T52" fmla="*/ 34 w 150"/>
                <a:gd name="T53" fmla="*/ 218 h 302"/>
                <a:gd name="T54" fmla="*/ 38 w 150"/>
                <a:gd name="T55" fmla="*/ 198 h 302"/>
                <a:gd name="T56" fmla="*/ 46 w 150"/>
                <a:gd name="T57" fmla="*/ 156 h 302"/>
                <a:gd name="T58" fmla="*/ 46 w 150"/>
                <a:gd name="T59" fmla="*/ 156 h 302"/>
                <a:gd name="T60" fmla="*/ 52 w 150"/>
                <a:gd name="T61" fmla="*/ 136 h 302"/>
                <a:gd name="T62" fmla="*/ 58 w 150"/>
                <a:gd name="T63" fmla="*/ 118 h 302"/>
                <a:gd name="T64" fmla="*/ 62 w 150"/>
                <a:gd name="T65" fmla="*/ 112 h 302"/>
                <a:gd name="T66" fmla="*/ 68 w 150"/>
                <a:gd name="T67" fmla="*/ 104 h 302"/>
                <a:gd name="T68" fmla="*/ 74 w 150"/>
                <a:gd name="T69" fmla="*/ 98 h 302"/>
                <a:gd name="T70" fmla="*/ 84 w 150"/>
                <a:gd name="T71" fmla="*/ 92 h 302"/>
                <a:gd name="T72" fmla="*/ 84 w 150"/>
                <a:gd name="T73" fmla="*/ 92 h 302"/>
                <a:gd name="T74" fmla="*/ 102 w 150"/>
                <a:gd name="T75" fmla="*/ 88 h 302"/>
                <a:gd name="T76" fmla="*/ 124 w 150"/>
                <a:gd name="T77" fmla="*/ 82 h 302"/>
                <a:gd name="T78" fmla="*/ 134 w 150"/>
                <a:gd name="T79" fmla="*/ 78 h 302"/>
                <a:gd name="T80" fmla="*/ 142 w 150"/>
                <a:gd name="T81" fmla="*/ 74 h 302"/>
                <a:gd name="T82" fmla="*/ 148 w 150"/>
                <a:gd name="T83" fmla="*/ 68 h 302"/>
                <a:gd name="T84" fmla="*/ 150 w 150"/>
                <a:gd name="T85" fmla="*/ 60 h 302"/>
                <a:gd name="T86" fmla="*/ 150 w 150"/>
                <a:gd name="T87" fmla="*/ 60 h 302"/>
                <a:gd name="T88" fmla="*/ 148 w 150"/>
                <a:gd name="T89" fmla="*/ 52 h 302"/>
                <a:gd name="T90" fmla="*/ 142 w 150"/>
                <a:gd name="T91" fmla="*/ 42 h 302"/>
                <a:gd name="T92" fmla="*/ 136 w 150"/>
                <a:gd name="T93" fmla="*/ 34 h 302"/>
                <a:gd name="T94" fmla="*/ 132 w 150"/>
                <a:gd name="T95" fmla="*/ 26 h 302"/>
                <a:gd name="T96" fmla="*/ 100 w 150"/>
                <a:gd name="T97"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0" h="302">
                  <a:moveTo>
                    <a:pt x="100" y="0"/>
                  </a:moveTo>
                  <a:lnTo>
                    <a:pt x="100" y="0"/>
                  </a:lnTo>
                  <a:lnTo>
                    <a:pt x="78" y="2"/>
                  </a:lnTo>
                  <a:lnTo>
                    <a:pt x="54" y="8"/>
                  </a:lnTo>
                  <a:lnTo>
                    <a:pt x="42" y="14"/>
                  </a:lnTo>
                  <a:lnTo>
                    <a:pt x="30" y="20"/>
                  </a:lnTo>
                  <a:lnTo>
                    <a:pt x="22" y="26"/>
                  </a:lnTo>
                  <a:lnTo>
                    <a:pt x="14" y="34"/>
                  </a:lnTo>
                  <a:lnTo>
                    <a:pt x="14" y="34"/>
                  </a:lnTo>
                  <a:lnTo>
                    <a:pt x="10" y="44"/>
                  </a:lnTo>
                  <a:lnTo>
                    <a:pt x="8" y="58"/>
                  </a:lnTo>
                  <a:lnTo>
                    <a:pt x="8" y="84"/>
                  </a:lnTo>
                  <a:lnTo>
                    <a:pt x="8" y="84"/>
                  </a:lnTo>
                  <a:lnTo>
                    <a:pt x="4" y="138"/>
                  </a:lnTo>
                  <a:lnTo>
                    <a:pt x="2" y="166"/>
                  </a:lnTo>
                  <a:lnTo>
                    <a:pt x="0" y="194"/>
                  </a:lnTo>
                  <a:lnTo>
                    <a:pt x="2" y="224"/>
                  </a:lnTo>
                  <a:lnTo>
                    <a:pt x="4" y="250"/>
                  </a:lnTo>
                  <a:lnTo>
                    <a:pt x="12" y="278"/>
                  </a:lnTo>
                  <a:lnTo>
                    <a:pt x="16" y="290"/>
                  </a:lnTo>
                  <a:lnTo>
                    <a:pt x="24" y="302"/>
                  </a:lnTo>
                  <a:lnTo>
                    <a:pt x="24" y="302"/>
                  </a:lnTo>
                  <a:lnTo>
                    <a:pt x="24" y="292"/>
                  </a:lnTo>
                  <a:lnTo>
                    <a:pt x="26" y="274"/>
                  </a:lnTo>
                  <a:lnTo>
                    <a:pt x="32" y="240"/>
                  </a:lnTo>
                  <a:lnTo>
                    <a:pt x="32" y="240"/>
                  </a:lnTo>
                  <a:lnTo>
                    <a:pt x="34" y="218"/>
                  </a:lnTo>
                  <a:lnTo>
                    <a:pt x="38" y="198"/>
                  </a:lnTo>
                  <a:lnTo>
                    <a:pt x="46" y="156"/>
                  </a:lnTo>
                  <a:lnTo>
                    <a:pt x="46" y="156"/>
                  </a:lnTo>
                  <a:lnTo>
                    <a:pt x="52" y="136"/>
                  </a:lnTo>
                  <a:lnTo>
                    <a:pt x="58" y="118"/>
                  </a:lnTo>
                  <a:lnTo>
                    <a:pt x="62" y="112"/>
                  </a:lnTo>
                  <a:lnTo>
                    <a:pt x="68" y="104"/>
                  </a:lnTo>
                  <a:lnTo>
                    <a:pt x="74" y="98"/>
                  </a:lnTo>
                  <a:lnTo>
                    <a:pt x="84" y="92"/>
                  </a:lnTo>
                  <a:lnTo>
                    <a:pt x="84" y="92"/>
                  </a:lnTo>
                  <a:lnTo>
                    <a:pt x="102" y="88"/>
                  </a:lnTo>
                  <a:lnTo>
                    <a:pt x="124" y="82"/>
                  </a:lnTo>
                  <a:lnTo>
                    <a:pt x="134" y="78"/>
                  </a:lnTo>
                  <a:lnTo>
                    <a:pt x="142" y="74"/>
                  </a:lnTo>
                  <a:lnTo>
                    <a:pt x="148" y="68"/>
                  </a:lnTo>
                  <a:lnTo>
                    <a:pt x="150" y="60"/>
                  </a:lnTo>
                  <a:lnTo>
                    <a:pt x="150" y="60"/>
                  </a:lnTo>
                  <a:lnTo>
                    <a:pt x="148" y="52"/>
                  </a:lnTo>
                  <a:lnTo>
                    <a:pt x="142" y="42"/>
                  </a:lnTo>
                  <a:lnTo>
                    <a:pt x="136" y="34"/>
                  </a:lnTo>
                  <a:lnTo>
                    <a:pt x="132" y="26"/>
                  </a:lnTo>
                  <a:lnTo>
                    <a:pt x="100" y="0"/>
                  </a:lnTo>
                  <a:close/>
                </a:path>
              </a:pathLst>
            </a:custGeom>
            <a:solidFill>
              <a:srgbClr val="4E3115"/>
            </a:solidFill>
            <a:ln>
              <a:noFill/>
            </a:ln>
          </p:spPr>
          <p:txBody>
            <a:bodyPr vert="horz" wrap="square" lIns="91440" tIns="45720" rIns="91440" bIns="45720" numCol="1" anchor="t" anchorCtr="0" compatLnSpc="1">
              <a:prstTxWarp prst="textNoShape">
                <a:avLst/>
              </a:prstTxWarp>
            </a:bodyPr>
            <a:lstStyle/>
            <a:p>
              <a:endParaRPr lang="en-AU"/>
            </a:p>
          </p:txBody>
        </p:sp>
        <p:sp>
          <p:nvSpPr>
            <p:cNvPr id="69" name="Freeform 68">
              <a:extLst>
                <a:ext uri="{FF2B5EF4-FFF2-40B4-BE49-F238E27FC236}">
                  <a16:creationId xmlns:a16="http://schemas.microsoft.com/office/drawing/2014/main" id="{964DEFDE-C267-4F6A-8C76-834A3B275A37}"/>
                </a:ext>
              </a:extLst>
            </p:cNvPr>
            <p:cNvSpPr>
              <a:spLocks/>
            </p:cNvSpPr>
            <p:nvPr/>
          </p:nvSpPr>
          <p:spPr bwMode="auto">
            <a:xfrm>
              <a:off x="7873149" y="2550505"/>
              <a:ext cx="222865" cy="417872"/>
            </a:xfrm>
            <a:custGeom>
              <a:avLst/>
              <a:gdLst>
                <a:gd name="T0" fmla="*/ 128 w 128"/>
                <a:gd name="T1" fmla="*/ 20 h 240"/>
                <a:gd name="T2" fmla="*/ 128 w 128"/>
                <a:gd name="T3" fmla="*/ 20 h 240"/>
                <a:gd name="T4" fmla="*/ 116 w 128"/>
                <a:gd name="T5" fmla="*/ 6 h 240"/>
                <a:gd name="T6" fmla="*/ 108 w 128"/>
                <a:gd name="T7" fmla="*/ 2 h 240"/>
                <a:gd name="T8" fmla="*/ 102 w 128"/>
                <a:gd name="T9" fmla="*/ 0 h 240"/>
                <a:gd name="T10" fmla="*/ 102 w 128"/>
                <a:gd name="T11" fmla="*/ 0 h 240"/>
                <a:gd name="T12" fmla="*/ 94 w 128"/>
                <a:gd name="T13" fmla="*/ 2 h 240"/>
                <a:gd name="T14" fmla="*/ 86 w 128"/>
                <a:gd name="T15" fmla="*/ 6 h 240"/>
                <a:gd name="T16" fmla="*/ 72 w 128"/>
                <a:gd name="T17" fmla="*/ 16 h 240"/>
                <a:gd name="T18" fmla="*/ 72 w 128"/>
                <a:gd name="T19" fmla="*/ 16 h 240"/>
                <a:gd name="T20" fmla="*/ 52 w 128"/>
                <a:gd name="T21" fmla="*/ 24 h 240"/>
                <a:gd name="T22" fmla="*/ 36 w 128"/>
                <a:gd name="T23" fmla="*/ 32 h 240"/>
                <a:gd name="T24" fmla="*/ 28 w 128"/>
                <a:gd name="T25" fmla="*/ 36 h 240"/>
                <a:gd name="T26" fmla="*/ 20 w 128"/>
                <a:gd name="T27" fmla="*/ 42 h 240"/>
                <a:gd name="T28" fmla="*/ 14 w 128"/>
                <a:gd name="T29" fmla="*/ 50 h 240"/>
                <a:gd name="T30" fmla="*/ 10 w 128"/>
                <a:gd name="T31" fmla="*/ 60 h 240"/>
                <a:gd name="T32" fmla="*/ 10 w 128"/>
                <a:gd name="T33" fmla="*/ 60 h 240"/>
                <a:gd name="T34" fmla="*/ 6 w 128"/>
                <a:gd name="T35" fmla="*/ 80 h 240"/>
                <a:gd name="T36" fmla="*/ 2 w 128"/>
                <a:gd name="T37" fmla="*/ 100 h 240"/>
                <a:gd name="T38" fmla="*/ 2 w 128"/>
                <a:gd name="T39" fmla="*/ 144 h 240"/>
                <a:gd name="T40" fmla="*/ 2 w 128"/>
                <a:gd name="T41" fmla="*/ 144 h 240"/>
                <a:gd name="T42" fmla="*/ 0 w 128"/>
                <a:gd name="T43" fmla="*/ 192 h 240"/>
                <a:gd name="T44" fmla="*/ 0 w 128"/>
                <a:gd name="T45" fmla="*/ 218 h 240"/>
                <a:gd name="T46" fmla="*/ 2 w 128"/>
                <a:gd name="T47" fmla="*/ 230 h 240"/>
                <a:gd name="T48" fmla="*/ 4 w 128"/>
                <a:gd name="T49" fmla="*/ 240 h 240"/>
                <a:gd name="T50" fmla="*/ 4 w 128"/>
                <a:gd name="T51" fmla="*/ 240 h 240"/>
                <a:gd name="T52" fmla="*/ 12 w 128"/>
                <a:gd name="T53" fmla="*/ 192 h 240"/>
                <a:gd name="T54" fmla="*/ 12 w 128"/>
                <a:gd name="T55" fmla="*/ 192 h 240"/>
                <a:gd name="T56" fmla="*/ 14 w 128"/>
                <a:gd name="T57" fmla="*/ 170 h 240"/>
                <a:gd name="T58" fmla="*/ 18 w 128"/>
                <a:gd name="T59" fmla="*/ 150 h 240"/>
                <a:gd name="T60" fmla="*/ 26 w 128"/>
                <a:gd name="T61" fmla="*/ 108 h 240"/>
                <a:gd name="T62" fmla="*/ 26 w 128"/>
                <a:gd name="T63" fmla="*/ 108 h 240"/>
                <a:gd name="T64" fmla="*/ 32 w 128"/>
                <a:gd name="T65" fmla="*/ 88 h 240"/>
                <a:gd name="T66" fmla="*/ 38 w 128"/>
                <a:gd name="T67" fmla="*/ 70 h 240"/>
                <a:gd name="T68" fmla="*/ 42 w 128"/>
                <a:gd name="T69" fmla="*/ 64 h 240"/>
                <a:gd name="T70" fmla="*/ 48 w 128"/>
                <a:gd name="T71" fmla="*/ 56 h 240"/>
                <a:gd name="T72" fmla="*/ 54 w 128"/>
                <a:gd name="T73" fmla="*/ 50 h 240"/>
                <a:gd name="T74" fmla="*/ 64 w 128"/>
                <a:gd name="T75" fmla="*/ 44 h 240"/>
                <a:gd name="T76" fmla="*/ 64 w 128"/>
                <a:gd name="T77" fmla="*/ 44 h 240"/>
                <a:gd name="T78" fmla="*/ 80 w 128"/>
                <a:gd name="T79" fmla="*/ 40 h 240"/>
                <a:gd name="T80" fmla="*/ 98 w 128"/>
                <a:gd name="T81" fmla="*/ 36 h 240"/>
                <a:gd name="T82" fmla="*/ 116 w 128"/>
                <a:gd name="T83" fmla="*/ 30 h 240"/>
                <a:gd name="T84" fmla="*/ 122 w 128"/>
                <a:gd name="T85" fmla="*/ 26 h 240"/>
                <a:gd name="T86" fmla="*/ 128 w 128"/>
                <a:gd name="T87" fmla="*/ 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240">
                  <a:moveTo>
                    <a:pt x="128" y="20"/>
                  </a:moveTo>
                  <a:lnTo>
                    <a:pt x="128" y="20"/>
                  </a:lnTo>
                  <a:lnTo>
                    <a:pt x="116" y="6"/>
                  </a:lnTo>
                  <a:lnTo>
                    <a:pt x="108" y="2"/>
                  </a:lnTo>
                  <a:lnTo>
                    <a:pt x="102" y="0"/>
                  </a:lnTo>
                  <a:lnTo>
                    <a:pt x="102" y="0"/>
                  </a:lnTo>
                  <a:lnTo>
                    <a:pt x="94" y="2"/>
                  </a:lnTo>
                  <a:lnTo>
                    <a:pt x="86" y="6"/>
                  </a:lnTo>
                  <a:lnTo>
                    <a:pt x="72" y="16"/>
                  </a:lnTo>
                  <a:lnTo>
                    <a:pt x="72" y="16"/>
                  </a:lnTo>
                  <a:lnTo>
                    <a:pt x="52" y="24"/>
                  </a:lnTo>
                  <a:lnTo>
                    <a:pt x="36" y="32"/>
                  </a:lnTo>
                  <a:lnTo>
                    <a:pt x="28" y="36"/>
                  </a:lnTo>
                  <a:lnTo>
                    <a:pt x="20" y="42"/>
                  </a:lnTo>
                  <a:lnTo>
                    <a:pt x="14" y="50"/>
                  </a:lnTo>
                  <a:lnTo>
                    <a:pt x="10" y="60"/>
                  </a:lnTo>
                  <a:lnTo>
                    <a:pt x="10" y="60"/>
                  </a:lnTo>
                  <a:lnTo>
                    <a:pt x="6" y="80"/>
                  </a:lnTo>
                  <a:lnTo>
                    <a:pt x="2" y="100"/>
                  </a:lnTo>
                  <a:lnTo>
                    <a:pt x="2" y="144"/>
                  </a:lnTo>
                  <a:lnTo>
                    <a:pt x="2" y="144"/>
                  </a:lnTo>
                  <a:lnTo>
                    <a:pt x="0" y="192"/>
                  </a:lnTo>
                  <a:lnTo>
                    <a:pt x="0" y="218"/>
                  </a:lnTo>
                  <a:lnTo>
                    <a:pt x="2" y="230"/>
                  </a:lnTo>
                  <a:lnTo>
                    <a:pt x="4" y="240"/>
                  </a:lnTo>
                  <a:lnTo>
                    <a:pt x="4" y="240"/>
                  </a:lnTo>
                  <a:lnTo>
                    <a:pt x="12" y="192"/>
                  </a:lnTo>
                  <a:lnTo>
                    <a:pt x="12" y="192"/>
                  </a:lnTo>
                  <a:lnTo>
                    <a:pt x="14" y="170"/>
                  </a:lnTo>
                  <a:lnTo>
                    <a:pt x="18" y="150"/>
                  </a:lnTo>
                  <a:lnTo>
                    <a:pt x="26" y="108"/>
                  </a:lnTo>
                  <a:lnTo>
                    <a:pt x="26" y="108"/>
                  </a:lnTo>
                  <a:lnTo>
                    <a:pt x="32" y="88"/>
                  </a:lnTo>
                  <a:lnTo>
                    <a:pt x="38" y="70"/>
                  </a:lnTo>
                  <a:lnTo>
                    <a:pt x="42" y="64"/>
                  </a:lnTo>
                  <a:lnTo>
                    <a:pt x="48" y="56"/>
                  </a:lnTo>
                  <a:lnTo>
                    <a:pt x="54" y="50"/>
                  </a:lnTo>
                  <a:lnTo>
                    <a:pt x="64" y="44"/>
                  </a:lnTo>
                  <a:lnTo>
                    <a:pt x="64" y="44"/>
                  </a:lnTo>
                  <a:lnTo>
                    <a:pt x="80" y="40"/>
                  </a:lnTo>
                  <a:lnTo>
                    <a:pt x="98" y="36"/>
                  </a:lnTo>
                  <a:lnTo>
                    <a:pt x="116" y="30"/>
                  </a:lnTo>
                  <a:lnTo>
                    <a:pt x="122" y="26"/>
                  </a:lnTo>
                  <a:lnTo>
                    <a:pt x="128" y="20"/>
                  </a:lnTo>
                  <a:close/>
                </a:path>
              </a:pathLst>
            </a:custGeom>
            <a:solidFill>
              <a:srgbClr val="CB8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0" name="Freeform 69">
              <a:extLst>
                <a:ext uri="{FF2B5EF4-FFF2-40B4-BE49-F238E27FC236}">
                  <a16:creationId xmlns:a16="http://schemas.microsoft.com/office/drawing/2014/main" id="{EAB833EB-4B48-405A-9DBA-93FFAF5B81E8}"/>
                </a:ext>
              </a:extLst>
            </p:cNvPr>
            <p:cNvSpPr>
              <a:spLocks/>
            </p:cNvSpPr>
            <p:nvPr/>
          </p:nvSpPr>
          <p:spPr bwMode="auto">
            <a:xfrm>
              <a:off x="7873149" y="2550505"/>
              <a:ext cx="222865" cy="417872"/>
            </a:xfrm>
            <a:custGeom>
              <a:avLst/>
              <a:gdLst>
                <a:gd name="T0" fmla="*/ 128 w 128"/>
                <a:gd name="T1" fmla="*/ 20 h 240"/>
                <a:gd name="T2" fmla="*/ 128 w 128"/>
                <a:gd name="T3" fmla="*/ 20 h 240"/>
                <a:gd name="T4" fmla="*/ 116 w 128"/>
                <a:gd name="T5" fmla="*/ 6 h 240"/>
                <a:gd name="T6" fmla="*/ 108 w 128"/>
                <a:gd name="T7" fmla="*/ 2 h 240"/>
                <a:gd name="T8" fmla="*/ 102 w 128"/>
                <a:gd name="T9" fmla="*/ 0 h 240"/>
                <a:gd name="T10" fmla="*/ 102 w 128"/>
                <a:gd name="T11" fmla="*/ 0 h 240"/>
                <a:gd name="T12" fmla="*/ 94 w 128"/>
                <a:gd name="T13" fmla="*/ 2 h 240"/>
                <a:gd name="T14" fmla="*/ 86 w 128"/>
                <a:gd name="T15" fmla="*/ 6 h 240"/>
                <a:gd name="T16" fmla="*/ 72 w 128"/>
                <a:gd name="T17" fmla="*/ 16 h 240"/>
                <a:gd name="T18" fmla="*/ 72 w 128"/>
                <a:gd name="T19" fmla="*/ 16 h 240"/>
                <a:gd name="T20" fmla="*/ 52 w 128"/>
                <a:gd name="T21" fmla="*/ 24 h 240"/>
                <a:gd name="T22" fmla="*/ 36 w 128"/>
                <a:gd name="T23" fmla="*/ 32 h 240"/>
                <a:gd name="T24" fmla="*/ 28 w 128"/>
                <a:gd name="T25" fmla="*/ 36 h 240"/>
                <a:gd name="T26" fmla="*/ 20 w 128"/>
                <a:gd name="T27" fmla="*/ 42 h 240"/>
                <a:gd name="T28" fmla="*/ 14 w 128"/>
                <a:gd name="T29" fmla="*/ 50 h 240"/>
                <a:gd name="T30" fmla="*/ 10 w 128"/>
                <a:gd name="T31" fmla="*/ 60 h 240"/>
                <a:gd name="T32" fmla="*/ 10 w 128"/>
                <a:gd name="T33" fmla="*/ 60 h 240"/>
                <a:gd name="T34" fmla="*/ 6 w 128"/>
                <a:gd name="T35" fmla="*/ 80 h 240"/>
                <a:gd name="T36" fmla="*/ 2 w 128"/>
                <a:gd name="T37" fmla="*/ 100 h 240"/>
                <a:gd name="T38" fmla="*/ 2 w 128"/>
                <a:gd name="T39" fmla="*/ 144 h 240"/>
                <a:gd name="T40" fmla="*/ 2 w 128"/>
                <a:gd name="T41" fmla="*/ 144 h 240"/>
                <a:gd name="T42" fmla="*/ 0 w 128"/>
                <a:gd name="T43" fmla="*/ 192 h 240"/>
                <a:gd name="T44" fmla="*/ 0 w 128"/>
                <a:gd name="T45" fmla="*/ 218 h 240"/>
                <a:gd name="T46" fmla="*/ 2 w 128"/>
                <a:gd name="T47" fmla="*/ 230 h 240"/>
                <a:gd name="T48" fmla="*/ 4 w 128"/>
                <a:gd name="T49" fmla="*/ 240 h 240"/>
                <a:gd name="T50" fmla="*/ 4 w 128"/>
                <a:gd name="T51" fmla="*/ 240 h 240"/>
                <a:gd name="T52" fmla="*/ 12 w 128"/>
                <a:gd name="T53" fmla="*/ 192 h 240"/>
                <a:gd name="T54" fmla="*/ 12 w 128"/>
                <a:gd name="T55" fmla="*/ 192 h 240"/>
                <a:gd name="T56" fmla="*/ 14 w 128"/>
                <a:gd name="T57" fmla="*/ 170 h 240"/>
                <a:gd name="T58" fmla="*/ 18 w 128"/>
                <a:gd name="T59" fmla="*/ 150 h 240"/>
                <a:gd name="T60" fmla="*/ 26 w 128"/>
                <a:gd name="T61" fmla="*/ 108 h 240"/>
                <a:gd name="T62" fmla="*/ 26 w 128"/>
                <a:gd name="T63" fmla="*/ 108 h 240"/>
                <a:gd name="T64" fmla="*/ 32 w 128"/>
                <a:gd name="T65" fmla="*/ 88 h 240"/>
                <a:gd name="T66" fmla="*/ 38 w 128"/>
                <a:gd name="T67" fmla="*/ 70 h 240"/>
                <a:gd name="T68" fmla="*/ 42 w 128"/>
                <a:gd name="T69" fmla="*/ 64 h 240"/>
                <a:gd name="T70" fmla="*/ 48 w 128"/>
                <a:gd name="T71" fmla="*/ 56 h 240"/>
                <a:gd name="T72" fmla="*/ 54 w 128"/>
                <a:gd name="T73" fmla="*/ 50 h 240"/>
                <a:gd name="T74" fmla="*/ 64 w 128"/>
                <a:gd name="T75" fmla="*/ 44 h 240"/>
                <a:gd name="T76" fmla="*/ 64 w 128"/>
                <a:gd name="T77" fmla="*/ 44 h 240"/>
                <a:gd name="T78" fmla="*/ 80 w 128"/>
                <a:gd name="T79" fmla="*/ 40 h 240"/>
                <a:gd name="T80" fmla="*/ 98 w 128"/>
                <a:gd name="T81" fmla="*/ 36 h 240"/>
                <a:gd name="T82" fmla="*/ 116 w 128"/>
                <a:gd name="T83" fmla="*/ 30 h 240"/>
                <a:gd name="T84" fmla="*/ 122 w 128"/>
                <a:gd name="T85" fmla="*/ 26 h 240"/>
                <a:gd name="T86" fmla="*/ 128 w 128"/>
                <a:gd name="T87" fmla="*/ 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240">
                  <a:moveTo>
                    <a:pt x="128" y="20"/>
                  </a:moveTo>
                  <a:lnTo>
                    <a:pt x="128" y="20"/>
                  </a:lnTo>
                  <a:lnTo>
                    <a:pt x="116" y="6"/>
                  </a:lnTo>
                  <a:lnTo>
                    <a:pt x="108" y="2"/>
                  </a:lnTo>
                  <a:lnTo>
                    <a:pt x="102" y="0"/>
                  </a:lnTo>
                  <a:lnTo>
                    <a:pt x="102" y="0"/>
                  </a:lnTo>
                  <a:lnTo>
                    <a:pt x="94" y="2"/>
                  </a:lnTo>
                  <a:lnTo>
                    <a:pt x="86" y="6"/>
                  </a:lnTo>
                  <a:lnTo>
                    <a:pt x="72" y="16"/>
                  </a:lnTo>
                  <a:lnTo>
                    <a:pt x="72" y="16"/>
                  </a:lnTo>
                  <a:lnTo>
                    <a:pt x="52" y="24"/>
                  </a:lnTo>
                  <a:lnTo>
                    <a:pt x="36" y="32"/>
                  </a:lnTo>
                  <a:lnTo>
                    <a:pt x="28" y="36"/>
                  </a:lnTo>
                  <a:lnTo>
                    <a:pt x="20" y="42"/>
                  </a:lnTo>
                  <a:lnTo>
                    <a:pt x="14" y="50"/>
                  </a:lnTo>
                  <a:lnTo>
                    <a:pt x="10" y="60"/>
                  </a:lnTo>
                  <a:lnTo>
                    <a:pt x="10" y="60"/>
                  </a:lnTo>
                  <a:lnTo>
                    <a:pt x="6" y="80"/>
                  </a:lnTo>
                  <a:lnTo>
                    <a:pt x="2" y="100"/>
                  </a:lnTo>
                  <a:lnTo>
                    <a:pt x="2" y="144"/>
                  </a:lnTo>
                  <a:lnTo>
                    <a:pt x="2" y="144"/>
                  </a:lnTo>
                  <a:lnTo>
                    <a:pt x="0" y="192"/>
                  </a:lnTo>
                  <a:lnTo>
                    <a:pt x="0" y="218"/>
                  </a:lnTo>
                  <a:lnTo>
                    <a:pt x="2" y="230"/>
                  </a:lnTo>
                  <a:lnTo>
                    <a:pt x="4" y="240"/>
                  </a:lnTo>
                  <a:lnTo>
                    <a:pt x="4" y="240"/>
                  </a:lnTo>
                  <a:lnTo>
                    <a:pt x="12" y="192"/>
                  </a:lnTo>
                  <a:lnTo>
                    <a:pt x="12" y="192"/>
                  </a:lnTo>
                  <a:lnTo>
                    <a:pt x="14" y="170"/>
                  </a:lnTo>
                  <a:lnTo>
                    <a:pt x="18" y="150"/>
                  </a:lnTo>
                  <a:lnTo>
                    <a:pt x="26" y="108"/>
                  </a:lnTo>
                  <a:lnTo>
                    <a:pt x="26" y="108"/>
                  </a:lnTo>
                  <a:lnTo>
                    <a:pt x="32" y="88"/>
                  </a:lnTo>
                  <a:lnTo>
                    <a:pt x="38" y="70"/>
                  </a:lnTo>
                  <a:lnTo>
                    <a:pt x="42" y="64"/>
                  </a:lnTo>
                  <a:lnTo>
                    <a:pt x="48" y="56"/>
                  </a:lnTo>
                  <a:lnTo>
                    <a:pt x="54" y="50"/>
                  </a:lnTo>
                  <a:lnTo>
                    <a:pt x="64" y="44"/>
                  </a:lnTo>
                  <a:lnTo>
                    <a:pt x="64" y="44"/>
                  </a:lnTo>
                  <a:lnTo>
                    <a:pt x="80" y="40"/>
                  </a:lnTo>
                  <a:lnTo>
                    <a:pt x="98" y="36"/>
                  </a:lnTo>
                  <a:lnTo>
                    <a:pt x="116" y="30"/>
                  </a:lnTo>
                  <a:lnTo>
                    <a:pt x="122" y="26"/>
                  </a:lnTo>
                  <a:lnTo>
                    <a:pt x="128"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1" name="Freeform 70">
              <a:extLst>
                <a:ext uri="{FF2B5EF4-FFF2-40B4-BE49-F238E27FC236}">
                  <a16:creationId xmlns:a16="http://schemas.microsoft.com/office/drawing/2014/main" id="{CB13DB31-724B-4BA5-BD26-716BC90DCA93}"/>
                </a:ext>
              </a:extLst>
            </p:cNvPr>
            <p:cNvSpPr>
              <a:spLocks/>
            </p:cNvSpPr>
            <p:nvPr/>
          </p:nvSpPr>
          <p:spPr bwMode="auto">
            <a:xfrm>
              <a:off x="7873149" y="2550505"/>
              <a:ext cx="222865" cy="417872"/>
            </a:xfrm>
            <a:custGeom>
              <a:avLst/>
              <a:gdLst>
                <a:gd name="T0" fmla="*/ 128 w 128"/>
                <a:gd name="T1" fmla="*/ 20 h 240"/>
                <a:gd name="T2" fmla="*/ 128 w 128"/>
                <a:gd name="T3" fmla="*/ 20 h 240"/>
                <a:gd name="T4" fmla="*/ 116 w 128"/>
                <a:gd name="T5" fmla="*/ 6 h 240"/>
                <a:gd name="T6" fmla="*/ 108 w 128"/>
                <a:gd name="T7" fmla="*/ 2 h 240"/>
                <a:gd name="T8" fmla="*/ 102 w 128"/>
                <a:gd name="T9" fmla="*/ 0 h 240"/>
                <a:gd name="T10" fmla="*/ 102 w 128"/>
                <a:gd name="T11" fmla="*/ 0 h 240"/>
                <a:gd name="T12" fmla="*/ 94 w 128"/>
                <a:gd name="T13" fmla="*/ 2 h 240"/>
                <a:gd name="T14" fmla="*/ 86 w 128"/>
                <a:gd name="T15" fmla="*/ 6 h 240"/>
                <a:gd name="T16" fmla="*/ 72 w 128"/>
                <a:gd name="T17" fmla="*/ 16 h 240"/>
                <a:gd name="T18" fmla="*/ 72 w 128"/>
                <a:gd name="T19" fmla="*/ 16 h 240"/>
                <a:gd name="T20" fmla="*/ 52 w 128"/>
                <a:gd name="T21" fmla="*/ 24 h 240"/>
                <a:gd name="T22" fmla="*/ 36 w 128"/>
                <a:gd name="T23" fmla="*/ 32 h 240"/>
                <a:gd name="T24" fmla="*/ 28 w 128"/>
                <a:gd name="T25" fmla="*/ 36 h 240"/>
                <a:gd name="T26" fmla="*/ 20 w 128"/>
                <a:gd name="T27" fmla="*/ 42 h 240"/>
                <a:gd name="T28" fmla="*/ 14 w 128"/>
                <a:gd name="T29" fmla="*/ 50 h 240"/>
                <a:gd name="T30" fmla="*/ 10 w 128"/>
                <a:gd name="T31" fmla="*/ 60 h 240"/>
                <a:gd name="T32" fmla="*/ 10 w 128"/>
                <a:gd name="T33" fmla="*/ 60 h 240"/>
                <a:gd name="T34" fmla="*/ 6 w 128"/>
                <a:gd name="T35" fmla="*/ 80 h 240"/>
                <a:gd name="T36" fmla="*/ 2 w 128"/>
                <a:gd name="T37" fmla="*/ 100 h 240"/>
                <a:gd name="T38" fmla="*/ 2 w 128"/>
                <a:gd name="T39" fmla="*/ 144 h 240"/>
                <a:gd name="T40" fmla="*/ 2 w 128"/>
                <a:gd name="T41" fmla="*/ 144 h 240"/>
                <a:gd name="T42" fmla="*/ 0 w 128"/>
                <a:gd name="T43" fmla="*/ 192 h 240"/>
                <a:gd name="T44" fmla="*/ 0 w 128"/>
                <a:gd name="T45" fmla="*/ 218 h 240"/>
                <a:gd name="T46" fmla="*/ 2 w 128"/>
                <a:gd name="T47" fmla="*/ 230 h 240"/>
                <a:gd name="T48" fmla="*/ 4 w 128"/>
                <a:gd name="T49" fmla="*/ 240 h 240"/>
                <a:gd name="T50" fmla="*/ 4 w 128"/>
                <a:gd name="T51" fmla="*/ 240 h 240"/>
                <a:gd name="T52" fmla="*/ 12 w 128"/>
                <a:gd name="T53" fmla="*/ 192 h 240"/>
                <a:gd name="T54" fmla="*/ 12 w 128"/>
                <a:gd name="T55" fmla="*/ 192 h 240"/>
                <a:gd name="T56" fmla="*/ 14 w 128"/>
                <a:gd name="T57" fmla="*/ 170 h 240"/>
                <a:gd name="T58" fmla="*/ 18 w 128"/>
                <a:gd name="T59" fmla="*/ 150 h 240"/>
                <a:gd name="T60" fmla="*/ 26 w 128"/>
                <a:gd name="T61" fmla="*/ 108 h 240"/>
                <a:gd name="T62" fmla="*/ 26 w 128"/>
                <a:gd name="T63" fmla="*/ 108 h 240"/>
                <a:gd name="T64" fmla="*/ 32 w 128"/>
                <a:gd name="T65" fmla="*/ 88 h 240"/>
                <a:gd name="T66" fmla="*/ 38 w 128"/>
                <a:gd name="T67" fmla="*/ 70 h 240"/>
                <a:gd name="T68" fmla="*/ 42 w 128"/>
                <a:gd name="T69" fmla="*/ 64 h 240"/>
                <a:gd name="T70" fmla="*/ 48 w 128"/>
                <a:gd name="T71" fmla="*/ 56 h 240"/>
                <a:gd name="T72" fmla="*/ 54 w 128"/>
                <a:gd name="T73" fmla="*/ 50 h 240"/>
                <a:gd name="T74" fmla="*/ 64 w 128"/>
                <a:gd name="T75" fmla="*/ 44 h 240"/>
                <a:gd name="T76" fmla="*/ 64 w 128"/>
                <a:gd name="T77" fmla="*/ 44 h 240"/>
                <a:gd name="T78" fmla="*/ 80 w 128"/>
                <a:gd name="T79" fmla="*/ 40 h 240"/>
                <a:gd name="T80" fmla="*/ 98 w 128"/>
                <a:gd name="T81" fmla="*/ 36 h 240"/>
                <a:gd name="T82" fmla="*/ 116 w 128"/>
                <a:gd name="T83" fmla="*/ 30 h 240"/>
                <a:gd name="T84" fmla="*/ 122 w 128"/>
                <a:gd name="T85" fmla="*/ 26 h 240"/>
                <a:gd name="T86" fmla="*/ 128 w 128"/>
                <a:gd name="T87" fmla="*/ 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240">
                  <a:moveTo>
                    <a:pt x="128" y="20"/>
                  </a:moveTo>
                  <a:lnTo>
                    <a:pt x="128" y="20"/>
                  </a:lnTo>
                  <a:lnTo>
                    <a:pt x="116" y="6"/>
                  </a:lnTo>
                  <a:lnTo>
                    <a:pt x="108" y="2"/>
                  </a:lnTo>
                  <a:lnTo>
                    <a:pt x="102" y="0"/>
                  </a:lnTo>
                  <a:lnTo>
                    <a:pt x="102" y="0"/>
                  </a:lnTo>
                  <a:lnTo>
                    <a:pt x="94" y="2"/>
                  </a:lnTo>
                  <a:lnTo>
                    <a:pt x="86" y="6"/>
                  </a:lnTo>
                  <a:lnTo>
                    <a:pt x="72" y="16"/>
                  </a:lnTo>
                  <a:lnTo>
                    <a:pt x="72" y="16"/>
                  </a:lnTo>
                  <a:lnTo>
                    <a:pt x="52" y="24"/>
                  </a:lnTo>
                  <a:lnTo>
                    <a:pt x="36" y="32"/>
                  </a:lnTo>
                  <a:lnTo>
                    <a:pt x="28" y="36"/>
                  </a:lnTo>
                  <a:lnTo>
                    <a:pt x="20" y="42"/>
                  </a:lnTo>
                  <a:lnTo>
                    <a:pt x="14" y="50"/>
                  </a:lnTo>
                  <a:lnTo>
                    <a:pt x="10" y="60"/>
                  </a:lnTo>
                  <a:lnTo>
                    <a:pt x="10" y="60"/>
                  </a:lnTo>
                  <a:lnTo>
                    <a:pt x="6" y="80"/>
                  </a:lnTo>
                  <a:lnTo>
                    <a:pt x="2" y="100"/>
                  </a:lnTo>
                  <a:lnTo>
                    <a:pt x="2" y="144"/>
                  </a:lnTo>
                  <a:lnTo>
                    <a:pt x="2" y="144"/>
                  </a:lnTo>
                  <a:lnTo>
                    <a:pt x="0" y="192"/>
                  </a:lnTo>
                  <a:lnTo>
                    <a:pt x="0" y="218"/>
                  </a:lnTo>
                  <a:lnTo>
                    <a:pt x="2" y="230"/>
                  </a:lnTo>
                  <a:lnTo>
                    <a:pt x="4" y="240"/>
                  </a:lnTo>
                  <a:lnTo>
                    <a:pt x="4" y="240"/>
                  </a:lnTo>
                  <a:lnTo>
                    <a:pt x="12" y="192"/>
                  </a:lnTo>
                  <a:lnTo>
                    <a:pt x="12" y="192"/>
                  </a:lnTo>
                  <a:lnTo>
                    <a:pt x="14" y="170"/>
                  </a:lnTo>
                  <a:lnTo>
                    <a:pt x="18" y="150"/>
                  </a:lnTo>
                  <a:lnTo>
                    <a:pt x="26" y="108"/>
                  </a:lnTo>
                  <a:lnTo>
                    <a:pt x="26" y="108"/>
                  </a:lnTo>
                  <a:lnTo>
                    <a:pt x="32" y="88"/>
                  </a:lnTo>
                  <a:lnTo>
                    <a:pt x="38" y="70"/>
                  </a:lnTo>
                  <a:lnTo>
                    <a:pt x="42" y="64"/>
                  </a:lnTo>
                  <a:lnTo>
                    <a:pt x="48" y="56"/>
                  </a:lnTo>
                  <a:lnTo>
                    <a:pt x="54" y="50"/>
                  </a:lnTo>
                  <a:lnTo>
                    <a:pt x="64" y="44"/>
                  </a:lnTo>
                  <a:lnTo>
                    <a:pt x="64" y="44"/>
                  </a:lnTo>
                  <a:lnTo>
                    <a:pt x="80" y="40"/>
                  </a:lnTo>
                  <a:lnTo>
                    <a:pt x="98" y="36"/>
                  </a:lnTo>
                  <a:lnTo>
                    <a:pt x="116" y="30"/>
                  </a:lnTo>
                  <a:lnTo>
                    <a:pt x="122" y="26"/>
                  </a:lnTo>
                  <a:lnTo>
                    <a:pt x="128" y="20"/>
                  </a:lnTo>
                  <a:close/>
                </a:path>
              </a:pathLst>
            </a:custGeom>
            <a:solidFill>
              <a:srgbClr val="CB8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2" name="Freeform 71">
              <a:extLst>
                <a:ext uri="{FF2B5EF4-FFF2-40B4-BE49-F238E27FC236}">
                  <a16:creationId xmlns:a16="http://schemas.microsoft.com/office/drawing/2014/main" id="{24E0768F-A493-4863-B93F-8C4A10BDB18C}"/>
                </a:ext>
              </a:extLst>
            </p:cNvPr>
            <p:cNvSpPr>
              <a:spLocks/>
            </p:cNvSpPr>
            <p:nvPr/>
          </p:nvSpPr>
          <p:spPr bwMode="auto">
            <a:xfrm>
              <a:off x="7873149" y="2550505"/>
              <a:ext cx="222865" cy="417872"/>
            </a:xfrm>
            <a:custGeom>
              <a:avLst/>
              <a:gdLst>
                <a:gd name="T0" fmla="*/ 128 w 128"/>
                <a:gd name="T1" fmla="*/ 20 h 240"/>
                <a:gd name="T2" fmla="*/ 128 w 128"/>
                <a:gd name="T3" fmla="*/ 20 h 240"/>
                <a:gd name="T4" fmla="*/ 116 w 128"/>
                <a:gd name="T5" fmla="*/ 6 h 240"/>
                <a:gd name="T6" fmla="*/ 108 w 128"/>
                <a:gd name="T7" fmla="*/ 2 h 240"/>
                <a:gd name="T8" fmla="*/ 102 w 128"/>
                <a:gd name="T9" fmla="*/ 0 h 240"/>
                <a:gd name="T10" fmla="*/ 102 w 128"/>
                <a:gd name="T11" fmla="*/ 0 h 240"/>
                <a:gd name="T12" fmla="*/ 94 w 128"/>
                <a:gd name="T13" fmla="*/ 2 h 240"/>
                <a:gd name="T14" fmla="*/ 86 w 128"/>
                <a:gd name="T15" fmla="*/ 6 h 240"/>
                <a:gd name="T16" fmla="*/ 72 w 128"/>
                <a:gd name="T17" fmla="*/ 16 h 240"/>
                <a:gd name="T18" fmla="*/ 72 w 128"/>
                <a:gd name="T19" fmla="*/ 16 h 240"/>
                <a:gd name="T20" fmla="*/ 52 w 128"/>
                <a:gd name="T21" fmla="*/ 24 h 240"/>
                <a:gd name="T22" fmla="*/ 36 w 128"/>
                <a:gd name="T23" fmla="*/ 32 h 240"/>
                <a:gd name="T24" fmla="*/ 28 w 128"/>
                <a:gd name="T25" fmla="*/ 36 h 240"/>
                <a:gd name="T26" fmla="*/ 20 w 128"/>
                <a:gd name="T27" fmla="*/ 42 h 240"/>
                <a:gd name="T28" fmla="*/ 14 w 128"/>
                <a:gd name="T29" fmla="*/ 50 h 240"/>
                <a:gd name="T30" fmla="*/ 10 w 128"/>
                <a:gd name="T31" fmla="*/ 60 h 240"/>
                <a:gd name="T32" fmla="*/ 10 w 128"/>
                <a:gd name="T33" fmla="*/ 60 h 240"/>
                <a:gd name="T34" fmla="*/ 6 w 128"/>
                <a:gd name="T35" fmla="*/ 80 h 240"/>
                <a:gd name="T36" fmla="*/ 2 w 128"/>
                <a:gd name="T37" fmla="*/ 100 h 240"/>
                <a:gd name="T38" fmla="*/ 2 w 128"/>
                <a:gd name="T39" fmla="*/ 144 h 240"/>
                <a:gd name="T40" fmla="*/ 2 w 128"/>
                <a:gd name="T41" fmla="*/ 144 h 240"/>
                <a:gd name="T42" fmla="*/ 0 w 128"/>
                <a:gd name="T43" fmla="*/ 192 h 240"/>
                <a:gd name="T44" fmla="*/ 0 w 128"/>
                <a:gd name="T45" fmla="*/ 218 h 240"/>
                <a:gd name="T46" fmla="*/ 2 w 128"/>
                <a:gd name="T47" fmla="*/ 230 h 240"/>
                <a:gd name="T48" fmla="*/ 4 w 128"/>
                <a:gd name="T49" fmla="*/ 240 h 240"/>
                <a:gd name="T50" fmla="*/ 4 w 128"/>
                <a:gd name="T51" fmla="*/ 240 h 240"/>
                <a:gd name="T52" fmla="*/ 12 w 128"/>
                <a:gd name="T53" fmla="*/ 192 h 240"/>
                <a:gd name="T54" fmla="*/ 12 w 128"/>
                <a:gd name="T55" fmla="*/ 192 h 240"/>
                <a:gd name="T56" fmla="*/ 14 w 128"/>
                <a:gd name="T57" fmla="*/ 170 h 240"/>
                <a:gd name="T58" fmla="*/ 18 w 128"/>
                <a:gd name="T59" fmla="*/ 150 h 240"/>
                <a:gd name="T60" fmla="*/ 26 w 128"/>
                <a:gd name="T61" fmla="*/ 108 h 240"/>
                <a:gd name="T62" fmla="*/ 26 w 128"/>
                <a:gd name="T63" fmla="*/ 108 h 240"/>
                <a:gd name="T64" fmla="*/ 32 w 128"/>
                <a:gd name="T65" fmla="*/ 88 h 240"/>
                <a:gd name="T66" fmla="*/ 38 w 128"/>
                <a:gd name="T67" fmla="*/ 70 h 240"/>
                <a:gd name="T68" fmla="*/ 42 w 128"/>
                <a:gd name="T69" fmla="*/ 64 h 240"/>
                <a:gd name="T70" fmla="*/ 48 w 128"/>
                <a:gd name="T71" fmla="*/ 56 h 240"/>
                <a:gd name="T72" fmla="*/ 54 w 128"/>
                <a:gd name="T73" fmla="*/ 50 h 240"/>
                <a:gd name="T74" fmla="*/ 64 w 128"/>
                <a:gd name="T75" fmla="*/ 44 h 240"/>
                <a:gd name="T76" fmla="*/ 64 w 128"/>
                <a:gd name="T77" fmla="*/ 44 h 240"/>
                <a:gd name="T78" fmla="*/ 80 w 128"/>
                <a:gd name="T79" fmla="*/ 40 h 240"/>
                <a:gd name="T80" fmla="*/ 98 w 128"/>
                <a:gd name="T81" fmla="*/ 36 h 240"/>
                <a:gd name="T82" fmla="*/ 116 w 128"/>
                <a:gd name="T83" fmla="*/ 30 h 240"/>
                <a:gd name="T84" fmla="*/ 122 w 128"/>
                <a:gd name="T85" fmla="*/ 26 h 240"/>
                <a:gd name="T86" fmla="*/ 128 w 128"/>
                <a:gd name="T87" fmla="*/ 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240">
                  <a:moveTo>
                    <a:pt x="128" y="20"/>
                  </a:moveTo>
                  <a:lnTo>
                    <a:pt x="128" y="20"/>
                  </a:lnTo>
                  <a:lnTo>
                    <a:pt x="116" y="6"/>
                  </a:lnTo>
                  <a:lnTo>
                    <a:pt x="108" y="2"/>
                  </a:lnTo>
                  <a:lnTo>
                    <a:pt x="102" y="0"/>
                  </a:lnTo>
                  <a:lnTo>
                    <a:pt x="102" y="0"/>
                  </a:lnTo>
                  <a:lnTo>
                    <a:pt x="94" y="2"/>
                  </a:lnTo>
                  <a:lnTo>
                    <a:pt x="86" y="6"/>
                  </a:lnTo>
                  <a:lnTo>
                    <a:pt x="72" y="16"/>
                  </a:lnTo>
                  <a:lnTo>
                    <a:pt x="72" y="16"/>
                  </a:lnTo>
                  <a:lnTo>
                    <a:pt x="52" y="24"/>
                  </a:lnTo>
                  <a:lnTo>
                    <a:pt x="36" y="32"/>
                  </a:lnTo>
                  <a:lnTo>
                    <a:pt x="28" y="36"/>
                  </a:lnTo>
                  <a:lnTo>
                    <a:pt x="20" y="42"/>
                  </a:lnTo>
                  <a:lnTo>
                    <a:pt x="14" y="50"/>
                  </a:lnTo>
                  <a:lnTo>
                    <a:pt x="10" y="60"/>
                  </a:lnTo>
                  <a:lnTo>
                    <a:pt x="10" y="60"/>
                  </a:lnTo>
                  <a:lnTo>
                    <a:pt x="6" y="80"/>
                  </a:lnTo>
                  <a:lnTo>
                    <a:pt x="2" y="100"/>
                  </a:lnTo>
                  <a:lnTo>
                    <a:pt x="2" y="144"/>
                  </a:lnTo>
                  <a:lnTo>
                    <a:pt x="2" y="144"/>
                  </a:lnTo>
                  <a:lnTo>
                    <a:pt x="0" y="192"/>
                  </a:lnTo>
                  <a:lnTo>
                    <a:pt x="0" y="218"/>
                  </a:lnTo>
                  <a:lnTo>
                    <a:pt x="2" y="230"/>
                  </a:lnTo>
                  <a:lnTo>
                    <a:pt x="4" y="240"/>
                  </a:lnTo>
                  <a:lnTo>
                    <a:pt x="4" y="240"/>
                  </a:lnTo>
                  <a:lnTo>
                    <a:pt x="12" y="192"/>
                  </a:lnTo>
                  <a:lnTo>
                    <a:pt x="12" y="192"/>
                  </a:lnTo>
                  <a:lnTo>
                    <a:pt x="14" y="170"/>
                  </a:lnTo>
                  <a:lnTo>
                    <a:pt x="18" y="150"/>
                  </a:lnTo>
                  <a:lnTo>
                    <a:pt x="26" y="108"/>
                  </a:lnTo>
                  <a:lnTo>
                    <a:pt x="26" y="108"/>
                  </a:lnTo>
                  <a:lnTo>
                    <a:pt x="32" y="88"/>
                  </a:lnTo>
                  <a:lnTo>
                    <a:pt x="38" y="70"/>
                  </a:lnTo>
                  <a:lnTo>
                    <a:pt x="42" y="64"/>
                  </a:lnTo>
                  <a:lnTo>
                    <a:pt x="48" y="56"/>
                  </a:lnTo>
                  <a:lnTo>
                    <a:pt x="54" y="50"/>
                  </a:lnTo>
                  <a:lnTo>
                    <a:pt x="64" y="44"/>
                  </a:lnTo>
                  <a:lnTo>
                    <a:pt x="64" y="44"/>
                  </a:lnTo>
                  <a:lnTo>
                    <a:pt x="80" y="40"/>
                  </a:lnTo>
                  <a:lnTo>
                    <a:pt x="98" y="36"/>
                  </a:lnTo>
                  <a:lnTo>
                    <a:pt x="116" y="30"/>
                  </a:lnTo>
                  <a:lnTo>
                    <a:pt x="122" y="26"/>
                  </a:lnTo>
                  <a:lnTo>
                    <a:pt x="128"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3" name="Freeform 72">
              <a:extLst>
                <a:ext uri="{FF2B5EF4-FFF2-40B4-BE49-F238E27FC236}">
                  <a16:creationId xmlns:a16="http://schemas.microsoft.com/office/drawing/2014/main" id="{E24A9DB7-90D2-489C-AB00-2E97F28BDCDD}"/>
                </a:ext>
              </a:extLst>
            </p:cNvPr>
            <p:cNvSpPr>
              <a:spLocks/>
            </p:cNvSpPr>
            <p:nvPr/>
          </p:nvSpPr>
          <p:spPr bwMode="auto">
            <a:xfrm>
              <a:off x="7674659" y="2372909"/>
              <a:ext cx="644219" cy="309922"/>
            </a:xfrm>
            <a:custGeom>
              <a:avLst/>
              <a:gdLst>
                <a:gd name="T0" fmla="*/ 354 w 370"/>
                <a:gd name="T1" fmla="*/ 172 h 178"/>
                <a:gd name="T2" fmla="*/ 354 w 370"/>
                <a:gd name="T3" fmla="*/ 172 h 178"/>
                <a:gd name="T4" fmla="*/ 346 w 370"/>
                <a:gd name="T5" fmla="*/ 176 h 178"/>
                <a:gd name="T6" fmla="*/ 338 w 370"/>
                <a:gd name="T7" fmla="*/ 178 h 178"/>
                <a:gd name="T8" fmla="*/ 322 w 370"/>
                <a:gd name="T9" fmla="*/ 178 h 178"/>
                <a:gd name="T10" fmla="*/ 288 w 370"/>
                <a:gd name="T11" fmla="*/ 172 h 178"/>
                <a:gd name="T12" fmla="*/ 288 w 370"/>
                <a:gd name="T13" fmla="*/ 172 h 178"/>
                <a:gd name="T14" fmla="*/ 270 w 370"/>
                <a:gd name="T15" fmla="*/ 172 h 178"/>
                <a:gd name="T16" fmla="*/ 252 w 370"/>
                <a:gd name="T17" fmla="*/ 168 h 178"/>
                <a:gd name="T18" fmla="*/ 234 w 370"/>
                <a:gd name="T19" fmla="*/ 164 h 178"/>
                <a:gd name="T20" fmla="*/ 216 w 370"/>
                <a:gd name="T21" fmla="*/ 158 h 178"/>
                <a:gd name="T22" fmla="*/ 216 w 370"/>
                <a:gd name="T23" fmla="*/ 158 h 178"/>
                <a:gd name="T24" fmla="*/ 204 w 370"/>
                <a:gd name="T25" fmla="*/ 150 h 178"/>
                <a:gd name="T26" fmla="*/ 192 w 370"/>
                <a:gd name="T27" fmla="*/ 142 h 178"/>
                <a:gd name="T28" fmla="*/ 168 w 370"/>
                <a:gd name="T29" fmla="*/ 122 h 178"/>
                <a:gd name="T30" fmla="*/ 144 w 370"/>
                <a:gd name="T31" fmla="*/ 102 h 178"/>
                <a:gd name="T32" fmla="*/ 122 w 370"/>
                <a:gd name="T33" fmla="*/ 82 h 178"/>
                <a:gd name="T34" fmla="*/ 122 w 370"/>
                <a:gd name="T35" fmla="*/ 82 h 178"/>
                <a:gd name="T36" fmla="*/ 94 w 370"/>
                <a:gd name="T37" fmla="*/ 62 h 178"/>
                <a:gd name="T38" fmla="*/ 64 w 370"/>
                <a:gd name="T39" fmla="*/ 42 h 178"/>
                <a:gd name="T40" fmla="*/ 34 w 370"/>
                <a:gd name="T41" fmla="*/ 26 h 178"/>
                <a:gd name="T42" fmla="*/ 18 w 370"/>
                <a:gd name="T43" fmla="*/ 20 h 178"/>
                <a:gd name="T44" fmla="*/ 0 w 370"/>
                <a:gd name="T45" fmla="*/ 14 h 178"/>
                <a:gd name="T46" fmla="*/ 0 w 370"/>
                <a:gd name="T47" fmla="*/ 14 h 178"/>
                <a:gd name="T48" fmla="*/ 8 w 370"/>
                <a:gd name="T49" fmla="*/ 10 h 178"/>
                <a:gd name="T50" fmla="*/ 18 w 370"/>
                <a:gd name="T51" fmla="*/ 6 h 178"/>
                <a:gd name="T52" fmla="*/ 36 w 370"/>
                <a:gd name="T53" fmla="*/ 2 h 178"/>
                <a:gd name="T54" fmla="*/ 76 w 370"/>
                <a:gd name="T55" fmla="*/ 0 h 178"/>
                <a:gd name="T56" fmla="*/ 76 w 370"/>
                <a:gd name="T57" fmla="*/ 0 h 178"/>
                <a:gd name="T58" fmla="*/ 94 w 370"/>
                <a:gd name="T59" fmla="*/ 0 h 178"/>
                <a:gd name="T60" fmla="*/ 114 w 370"/>
                <a:gd name="T61" fmla="*/ 2 h 178"/>
                <a:gd name="T62" fmla="*/ 132 w 370"/>
                <a:gd name="T63" fmla="*/ 4 h 178"/>
                <a:gd name="T64" fmla="*/ 150 w 370"/>
                <a:gd name="T65" fmla="*/ 8 h 178"/>
                <a:gd name="T66" fmla="*/ 188 w 370"/>
                <a:gd name="T67" fmla="*/ 20 h 178"/>
                <a:gd name="T68" fmla="*/ 224 w 370"/>
                <a:gd name="T69" fmla="*/ 36 h 178"/>
                <a:gd name="T70" fmla="*/ 224 w 370"/>
                <a:gd name="T71" fmla="*/ 36 h 178"/>
                <a:gd name="T72" fmla="*/ 246 w 370"/>
                <a:gd name="T73" fmla="*/ 44 h 178"/>
                <a:gd name="T74" fmla="*/ 268 w 370"/>
                <a:gd name="T75" fmla="*/ 50 h 178"/>
                <a:gd name="T76" fmla="*/ 292 w 370"/>
                <a:gd name="T77" fmla="*/ 58 h 178"/>
                <a:gd name="T78" fmla="*/ 312 w 370"/>
                <a:gd name="T79" fmla="*/ 70 h 178"/>
                <a:gd name="T80" fmla="*/ 312 w 370"/>
                <a:gd name="T81" fmla="*/ 70 h 178"/>
                <a:gd name="T82" fmla="*/ 324 w 370"/>
                <a:gd name="T83" fmla="*/ 78 h 178"/>
                <a:gd name="T84" fmla="*/ 336 w 370"/>
                <a:gd name="T85" fmla="*/ 88 h 178"/>
                <a:gd name="T86" fmla="*/ 350 w 370"/>
                <a:gd name="T87" fmla="*/ 102 h 178"/>
                <a:gd name="T88" fmla="*/ 360 w 370"/>
                <a:gd name="T89" fmla="*/ 116 h 178"/>
                <a:gd name="T90" fmla="*/ 368 w 370"/>
                <a:gd name="T91" fmla="*/ 132 h 178"/>
                <a:gd name="T92" fmla="*/ 370 w 370"/>
                <a:gd name="T93" fmla="*/ 140 h 178"/>
                <a:gd name="T94" fmla="*/ 370 w 370"/>
                <a:gd name="T95" fmla="*/ 146 h 178"/>
                <a:gd name="T96" fmla="*/ 370 w 370"/>
                <a:gd name="T97" fmla="*/ 154 h 178"/>
                <a:gd name="T98" fmla="*/ 366 w 370"/>
                <a:gd name="T99" fmla="*/ 160 h 178"/>
                <a:gd name="T100" fmla="*/ 360 w 370"/>
                <a:gd name="T101" fmla="*/ 166 h 178"/>
                <a:gd name="T102" fmla="*/ 354 w 370"/>
                <a:gd name="T103" fmla="*/ 17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0" h="178">
                  <a:moveTo>
                    <a:pt x="354" y="172"/>
                  </a:moveTo>
                  <a:lnTo>
                    <a:pt x="354" y="172"/>
                  </a:lnTo>
                  <a:lnTo>
                    <a:pt x="346" y="176"/>
                  </a:lnTo>
                  <a:lnTo>
                    <a:pt x="338" y="178"/>
                  </a:lnTo>
                  <a:lnTo>
                    <a:pt x="322" y="178"/>
                  </a:lnTo>
                  <a:lnTo>
                    <a:pt x="288" y="172"/>
                  </a:lnTo>
                  <a:lnTo>
                    <a:pt x="288" y="172"/>
                  </a:lnTo>
                  <a:lnTo>
                    <a:pt x="270" y="172"/>
                  </a:lnTo>
                  <a:lnTo>
                    <a:pt x="252" y="168"/>
                  </a:lnTo>
                  <a:lnTo>
                    <a:pt x="234" y="164"/>
                  </a:lnTo>
                  <a:lnTo>
                    <a:pt x="216" y="158"/>
                  </a:lnTo>
                  <a:lnTo>
                    <a:pt x="216" y="158"/>
                  </a:lnTo>
                  <a:lnTo>
                    <a:pt x="204" y="150"/>
                  </a:lnTo>
                  <a:lnTo>
                    <a:pt x="192" y="142"/>
                  </a:lnTo>
                  <a:lnTo>
                    <a:pt x="168" y="122"/>
                  </a:lnTo>
                  <a:lnTo>
                    <a:pt x="144" y="102"/>
                  </a:lnTo>
                  <a:lnTo>
                    <a:pt x="122" y="82"/>
                  </a:lnTo>
                  <a:lnTo>
                    <a:pt x="122" y="82"/>
                  </a:lnTo>
                  <a:lnTo>
                    <a:pt x="94" y="62"/>
                  </a:lnTo>
                  <a:lnTo>
                    <a:pt x="64" y="42"/>
                  </a:lnTo>
                  <a:lnTo>
                    <a:pt x="34" y="26"/>
                  </a:lnTo>
                  <a:lnTo>
                    <a:pt x="18" y="20"/>
                  </a:lnTo>
                  <a:lnTo>
                    <a:pt x="0" y="14"/>
                  </a:lnTo>
                  <a:lnTo>
                    <a:pt x="0" y="14"/>
                  </a:lnTo>
                  <a:lnTo>
                    <a:pt x="8" y="10"/>
                  </a:lnTo>
                  <a:lnTo>
                    <a:pt x="18" y="6"/>
                  </a:lnTo>
                  <a:lnTo>
                    <a:pt x="36" y="2"/>
                  </a:lnTo>
                  <a:lnTo>
                    <a:pt x="76" y="0"/>
                  </a:lnTo>
                  <a:lnTo>
                    <a:pt x="76" y="0"/>
                  </a:lnTo>
                  <a:lnTo>
                    <a:pt x="94" y="0"/>
                  </a:lnTo>
                  <a:lnTo>
                    <a:pt x="114" y="2"/>
                  </a:lnTo>
                  <a:lnTo>
                    <a:pt x="132" y="4"/>
                  </a:lnTo>
                  <a:lnTo>
                    <a:pt x="150" y="8"/>
                  </a:lnTo>
                  <a:lnTo>
                    <a:pt x="188" y="20"/>
                  </a:lnTo>
                  <a:lnTo>
                    <a:pt x="224" y="36"/>
                  </a:lnTo>
                  <a:lnTo>
                    <a:pt x="224" y="36"/>
                  </a:lnTo>
                  <a:lnTo>
                    <a:pt x="246" y="44"/>
                  </a:lnTo>
                  <a:lnTo>
                    <a:pt x="268" y="50"/>
                  </a:lnTo>
                  <a:lnTo>
                    <a:pt x="292" y="58"/>
                  </a:lnTo>
                  <a:lnTo>
                    <a:pt x="312" y="70"/>
                  </a:lnTo>
                  <a:lnTo>
                    <a:pt x="312" y="70"/>
                  </a:lnTo>
                  <a:lnTo>
                    <a:pt x="324" y="78"/>
                  </a:lnTo>
                  <a:lnTo>
                    <a:pt x="336" y="88"/>
                  </a:lnTo>
                  <a:lnTo>
                    <a:pt x="350" y="102"/>
                  </a:lnTo>
                  <a:lnTo>
                    <a:pt x="360" y="116"/>
                  </a:lnTo>
                  <a:lnTo>
                    <a:pt x="368" y="132"/>
                  </a:lnTo>
                  <a:lnTo>
                    <a:pt x="370" y="140"/>
                  </a:lnTo>
                  <a:lnTo>
                    <a:pt x="370" y="146"/>
                  </a:lnTo>
                  <a:lnTo>
                    <a:pt x="370" y="154"/>
                  </a:lnTo>
                  <a:lnTo>
                    <a:pt x="366" y="160"/>
                  </a:lnTo>
                  <a:lnTo>
                    <a:pt x="360" y="166"/>
                  </a:lnTo>
                  <a:lnTo>
                    <a:pt x="354" y="172"/>
                  </a:lnTo>
                  <a:close/>
                </a:path>
              </a:pathLst>
            </a:custGeom>
            <a:solidFill>
              <a:srgbClr val="4E3115"/>
            </a:solidFill>
            <a:ln>
              <a:noFill/>
            </a:ln>
          </p:spPr>
          <p:txBody>
            <a:bodyPr vert="horz" wrap="square" lIns="91440" tIns="45720" rIns="91440" bIns="45720" numCol="1" anchor="t" anchorCtr="0" compatLnSpc="1">
              <a:prstTxWarp prst="textNoShape">
                <a:avLst/>
              </a:prstTxWarp>
            </a:bodyPr>
            <a:lstStyle/>
            <a:p>
              <a:endParaRPr lang="en-AU"/>
            </a:p>
          </p:txBody>
        </p:sp>
        <p:sp>
          <p:nvSpPr>
            <p:cNvPr id="74" name="Freeform 73">
              <a:extLst>
                <a:ext uri="{FF2B5EF4-FFF2-40B4-BE49-F238E27FC236}">
                  <a16:creationId xmlns:a16="http://schemas.microsoft.com/office/drawing/2014/main" id="{E119DCCE-D7B3-4D9C-AFF0-8D1E0434EA3B}"/>
                </a:ext>
              </a:extLst>
            </p:cNvPr>
            <p:cNvSpPr>
              <a:spLocks/>
            </p:cNvSpPr>
            <p:nvPr/>
          </p:nvSpPr>
          <p:spPr bwMode="auto">
            <a:xfrm>
              <a:off x="7674659" y="2372909"/>
              <a:ext cx="644219" cy="309922"/>
            </a:xfrm>
            <a:custGeom>
              <a:avLst/>
              <a:gdLst>
                <a:gd name="T0" fmla="*/ 354 w 370"/>
                <a:gd name="T1" fmla="*/ 172 h 178"/>
                <a:gd name="T2" fmla="*/ 354 w 370"/>
                <a:gd name="T3" fmla="*/ 172 h 178"/>
                <a:gd name="T4" fmla="*/ 346 w 370"/>
                <a:gd name="T5" fmla="*/ 176 h 178"/>
                <a:gd name="T6" fmla="*/ 338 w 370"/>
                <a:gd name="T7" fmla="*/ 178 h 178"/>
                <a:gd name="T8" fmla="*/ 322 w 370"/>
                <a:gd name="T9" fmla="*/ 178 h 178"/>
                <a:gd name="T10" fmla="*/ 288 w 370"/>
                <a:gd name="T11" fmla="*/ 172 h 178"/>
                <a:gd name="T12" fmla="*/ 288 w 370"/>
                <a:gd name="T13" fmla="*/ 172 h 178"/>
                <a:gd name="T14" fmla="*/ 270 w 370"/>
                <a:gd name="T15" fmla="*/ 172 h 178"/>
                <a:gd name="T16" fmla="*/ 252 w 370"/>
                <a:gd name="T17" fmla="*/ 168 h 178"/>
                <a:gd name="T18" fmla="*/ 234 w 370"/>
                <a:gd name="T19" fmla="*/ 164 h 178"/>
                <a:gd name="T20" fmla="*/ 216 w 370"/>
                <a:gd name="T21" fmla="*/ 158 h 178"/>
                <a:gd name="T22" fmla="*/ 216 w 370"/>
                <a:gd name="T23" fmla="*/ 158 h 178"/>
                <a:gd name="T24" fmla="*/ 204 w 370"/>
                <a:gd name="T25" fmla="*/ 150 h 178"/>
                <a:gd name="T26" fmla="*/ 192 w 370"/>
                <a:gd name="T27" fmla="*/ 142 h 178"/>
                <a:gd name="T28" fmla="*/ 168 w 370"/>
                <a:gd name="T29" fmla="*/ 122 h 178"/>
                <a:gd name="T30" fmla="*/ 144 w 370"/>
                <a:gd name="T31" fmla="*/ 102 h 178"/>
                <a:gd name="T32" fmla="*/ 122 w 370"/>
                <a:gd name="T33" fmla="*/ 82 h 178"/>
                <a:gd name="T34" fmla="*/ 122 w 370"/>
                <a:gd name="T35" fmla="*/ 82 h 178"/>
                <a:gd name="T36" fmla="*/ 94 w 370"/>
                <a:gd name="T37" fmla="*/ 62 h 178"/>
                <a:gd name="T38" fmla="*/ 64 w 370"/>
                <a:gd name="T39" fmla="*/ 42 h 178"/>
                <a:gd name="T40" fmla="*/ 34 w 370"/>
                <a:gd name="T41" fmla="*/ 26 h 178"/>
                <a:gd name="T42" fmla="*/ 18 w 370"/>
                <a:gd name="T43" fmla="*/ 20 h 178"/>
                <a:gd name="T44" fmla="*/ 0 w 370"/>
                <a:gd name="T45" fmla="*/ 14 h 178"/>
                <a:gd name="T46" fmla="*/ 0 w 370"/>
                <a:gd name="T47" fmla="*/ 14 h 178"/>
                <a:gd name="T48" fmla="*/ 8 w 370"/>
                <a:gd name="T49" fmla="*/ 10 h 178"/>
                <a:gd name="T50" fmla="*/ 18 w 370"/>
                <a:gd name="T51" fmla="*/ 6 h 178"/>
                <a:gd name="T52" fmla="*/ 36 w 370"/>
                <a:gd name="T53" fmla="*/ 2 h 178"/>
                <a:gd name="T54" fmla="*/ 76 w 370"/>
                <a:gd name="T55" fmla="*/ 0 h 178"/>
                <a:gd name="T56" fmla="*/ 76 w 370"/>
                <a:gd name="T57" fmla="*/ 0 h 178"/>
                <a:gd name="T58" fmla="*/ 94 w 370"/>
                <a:gd name="T59" fmla="*/ 0 h 178"/>
                <a:gd name="T60" fmla="*/ 114 w 370"/>
                <a:gd name="T61" fmla="*/ 2 h 178"/>
                <a:gd name="T62" fmla="*/ 132 w 370"/>
                <a:gd name="T63" fmla="*/ 4 h 178"/>
                <a:gd name="T64" fmla="*/ 150 w 370"/>
                <a:gd name="T65" fmla="*/ 8 h 178"/>
                <a:gd name="T66" fmla="*/ 188 w 370"/>
                <a:gd name="T67" fmla="*/ 20 h 178"/>
                <a:gd name="T68" fmla="*/ 224 w 370"/>
                <a:gd name="T69" fmla="*/ 36 h 178"/>
                <a:gd name="T70" fmla="*/ 224 w 370"/>
                <a:gd name="T71" fmla="*/ 36 h 178"/>
                <a:gd name="T72" fmla="*/ 246 w 370"/>
                <a:gd name="T73" fmla="*/ 44 h 178"/>
                <a:gd name="T74" fmla="*/ 268 w 370"/>
                <a:gd name="T75" fmla="*/ 50 h 178"/>
                <a:gd name="T76" fmla="*/ 292 w 370"/>
                <a:gd name="T77" fmla="*/ 58 h 178"/>
                <a:gd name="T78" fmla="*/ 312 w 370"/>
                <a:gd name="T79" fmla="*/ 70 h 178"/>
                <a:gd name="T80" fmla="*/ 312 w 370"/>
                <a:gd name="T81" fmla="*/ 70 h 178"/>
                <a:gd name="T82" fmla="*/ 324 w 370"/>
                <a:gd name="T83" fmla="*/ 78 h 178"/>
                <a:gd name="T84" fmla="*/ 336 w 370"/>
                <a:gd name="T85" fmla="*/ 88 h 178"/>
                <a:gd name="T86" fmla="*/ 350 w 370"/>
                <a:gd name="T87" fmla="*/ 102 h 178"/>
                <a:gd name="T88" fmla="*/ 360 w 370"/>
                <a:gd name="T89" fmla="*/ 116 h 178"/>
                <a:gd name="T90" fmla="*/ 368 w 370"/>
                <a:gd name="T91" fmla="*/ 132 h 178"/>
                <a:gd name="T92" fmla="*/ 370 w 370"/>
                <a:gd name="T93" fmla="*/ 140 h 178"/>
                <a:gd name="T94" fmla="*/ 370 w 370"/>
                <a:gd name="T95" fmla="*/ 146 h 178"/>
                <a:gd name="T96" fmla="*/ 370 w 370"/>
                <a:gd name="T97" fmla="*/ 154 h 178"/>
                <a:gd name="T98" fmla="*/ 366 w 370"/>
                <a:gd name="T99" fmla="*/ 160 h 178"/>
                <a:gd name="T100" fmla="*/ 360 w 370"/>
                <a:gd name="T101" fmla="*/ 166 h 178"/>
                <a:gd name="T102" fmla="*/ 354 w 370"/>
                <a:gd name="T103" fmla="*/ 17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0" h="178">
                  <a:moveTo>
                    <a:pt x="354" y="172"/>
                  </a:moveTo>
                  <a:lnTo>
                    <a:pt x="354" y="172"/>
                  </a:lnTo>
                  <a:lnTo>
                    <a:pt x="346" y="176"/>
                  </a:lnTo>
                  <a:lnTo>
                    <a:pt x="338" y="178"/>
                  </a:lnTo>
                  <a:lnTo>
                    <a:pt x="322" y="178"/>
                  </a:lnTo>
                  <a:lnTo>
                    <a:pt x="288" y="172"/>
                  </a:lnTo>
                  <a:lnTo>
                    <a:pt x="288" y="172"/>
                  </a:lnTo>
                  <a:lnTo>
                    <a:pt x="270" y="172"/>
                  </a:lnTo>
                  <a:lnTo>
                    <a:pt x="252" y="168"/>
                  </a:lnTo>
                  <a:lnTo>
                    <a:pt x="234" y="164"/>
                  </a:lnTo>
                  <a:lnTo>
                    <a:pt x="216" y="158"/>
                  </a:lnTo>
                  <a:lnTo>
                    <a:pt x="216" y="158"/>
                  </a:lnTo>
                  <a:lnTo>
                    <a:pt x="204" y="150"/>
                  </a:lnTo>
                  <a:lnTo>
                    <a:pt x="192" y="142"/>
                  </a:lnTo>
                  <a:lnTo>
                    <a:pt x="168" y="122"/>
                  </a:lnTo>
                  <a:lnTo>
                    <a:pt x="144" y="102"/>
                  </a:lnTo>
                  <a:lnTo>
                    <a:pt x="122" y="82"/>
                  </a:lnTo>
                  <a:lnTo>
                    <a:pt x="122" y="82"/>
                  </a:lnTo>
                  <a:lnTo>
                    <a:pt x="94" y="62"/>
                  </a:lnTo>
                  <a:lnTo>
                    <a:pt x="64" y="42"/>
                  </a:lnTo>
                  <a:lnTo>
                    <a:pt x="34" y="26"/>
                  </a:lnTo>
                  <a:lnTo>
                    <a:pt x="18" y="20"/>
                  </a:lnTo>
                  <a:lnTo>
                    <a:pt x="0" y="14"/>
                  </a:lnTo>
                  <a:lnTo>
                    <a:pt x="0" y="14"/>
                  </a:lnTo>
                  <a:lnTo>
                    <a:pt x="8" y="10"/>
                  </a:lnTo>
                  <a:lnTo>
                    <a:pt x="18" y="6"/>
                  </a:lnTo>
                  <a:lnTo>
                    <a:pt x="36" y="2"/>
                  </a:lnTo>
                  <a:lnTo>
                    <a:pt x="76" y="0"/>
                  </a:lnTo>
                  <a:lnTo>
                    <a:pt x="76" y="0"/>
                  </a:lnTo>
                  <a:lnTo>
                    <a:pt x="94" y="0"/>
                  </a:lnTo>
                  <a:lnTo>
                    <a:pt x="114" y="2"/>
                  </a:lnTo>
                  <a:lnTo>
                    <a:pt x="132" y="4"/>
                  </a:lnTo>
                  <a:lnTo>
                    <a:pt x="150" y="8"/>
                  </a:lnTo>
                  <a:lnTo>
                    <a:pt x="188" y="20"/>
                  </a:lnTo>
                  <a:lnTo>
                    <a:pt x="224" y="36"/>
                  </a:lnTo>
                  <a:lnTo>
                    <a:pt x="224" y="36"/>
                  </a:lnTo>
                  <a:lnTo>
                    <a:pt x="246" y="44"/>
                  </a:lnTo>
                  <a:lnTo>
                    <a:pt x="268" y="50"/>
                  </a:lnTo>
                  <a:lnTo>
                    <a:pt x="292" y="58"/>
                  </a:lnTo>
                  <a:lnTo>
                    <a:pt x="312" y="70"/>
                  </a:lnTo>
                  <a:lnTo>
                    <a:pt x="312" y="70"/>
                  </a:lnTo>
                  <a:lnTo>
                    <a:pt x="324" y="78"/>
                  </a:lnTo>
                  <a:lnTo>
                    <a:pt x="336" y="88"/>
                  </a:lnTo>
                  <a:lnTo>
                    <a:pt x="350" y="102"/>
                  </a:lnTo>
                  <a:lnTo>
                    <a:pt x="360" y="116"/>
                  </a:lnTo>
                  <a:lnTo>
                    <a:pt x="368" y="132"/>
                  </a:lnTo>
                  <a:lnTo>
                    <a:pt x="370" y="140"/>
                  </a:lnTo>
                  <a:lnTo>
                    <a:pt x="370" y="146"/>
                  </a:lnTo>
                  <a:lnTo>
                    <a:pt x="370" y="154"/>
                  </a:lnTo>
                  <a:lnTo>
                    <a:pt x="366" y="160"/>
                  </a:lnTo>
                  <a:lnTo>
                    <a:pt x="360" y="166"/>
                  </a:lnTo>
                  <a:lnTo>
                    <a:pt x="354" y="1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5" name="Freeform 75">
              <a:extLst>
                <a:ext uri="{FF2B5EF4-FFF2-40B4-BE49-F238E27FC236}">
                  <a16:creationId xmlns:a16="http://schemas.microsoft.com/office/drawing/2014/main" id="{2B3E6675-E1D5-4101-A54C-FB2A59DE3F15}"/>
                </a:ext>
              </a:extLst>
            </p:cNvPr>
            <p:cNvSpPr>
              <a:spLocks/>
            </p:cNvSpPr>
            <p:nvPr/>
          </p:nvSpPr>
          <p:spPr bwMode="auto">
            <a:xfrm>
              <a:off x="7674659" y="2372909"/>
              <a:ext cx="644219" cy="309922"/>
            </a:xfrm>
            <a:custGeom>
              <a:avLst/>
              <a:gdLst>
                <a:gd name="T0" fmla="*/ 354 w 370"/>
                <a:gd name="T1" fmla="*/ 172 h 178"/>
                <a:gd name="T2" fmla="*/ 354 w 370"/>
                <a:gd name="T3" fmla="*/ 172 h 178"/>
                <a:gd name="T4" fmla="*/ 346 w 370"/>
                <a:gd name="T5" fmla="*/ 176 h 178"/>
                <a:gd name="T6" fmla="*/ 338 w 370"/>
                <a:gd name="T7" fmla="*/ 178 h 178"/>
                <a:gd name="T8" fmla="*/ 322 w 370"/>
                <a:gd name="T9" fmla="*/ 178 h 178"/>
                <a:gd name="T10" fmla="*/ 288 w 370"/>
                <a:gd name="T11" fmla="*/ 172 h 178"/>
                <a:gd name="T12" fmla="*/ 288 w 370"/>
                <a:gd name="T13" fmla="*/ 172 h 178"/>
                <a:gd name="T14" fmla="*/ 270 w 370"/>
                <a:gd name="T15" fmla="*/ 172 h 178"/>
                <a:gd name="T16" fmla="*/ 252 w 370"/>
                <a:gd name="T17" fmla="*/ 168 h 178"/>
                <a:gd name="T18" fmla="*/ 234 w 370"/>
                <a:gd name="T19" fmla="*/ 164 h 178"/>
                <a:gd name="T20" fmla="*/ 216 w 370"/>
                <a:gd name="T21" fmla="*/ 158 h 178"/>
                <a:gd name="T22" fmla="*/ 216 w 370"/>
                <a:gd name="T23" fmla="*/ 158 h 178"/>
                <a:gd name="T24" fmla="*/ 204 w 370"/>
                <a:gd name="T25" fmla="*/ 150 h 178"/>
                <a:gd name="T26" fmla="*/ 192 w 370"/>
                <a:gd name="T27" fmla="*/ 142 h 178"/>
                <a:gd name="T28" fmla="*/ 168 w 370"/>
                <a:gd name="T29" fmla="*/ 122 h 178"/>
                <a:gd name="T30" fmla="*/ 144 w 370"/>
                <a:gd name="T31" fmla="*/ 102 h 178"/>
                <a:gd name="T32" fmla="*/ 122 w 370"/>
                <a:gd name="T33" fmla="*/ 82 h 178"/>
                <a:gd name="T34" fmla="*/ 122 w 370"/>
                <a:gd name="T35" fmla="*/ 82 h 178"/>
                <a:gd name="T36" fmla="*/ 94 w 370"/>
                <a:gd name="T37" fmla="*/ 62 h 178"/>
                <a:gd name="T38" fmla="*/ 64 w 370"/>
                <a:gd name="T39" fmla="*/ 42 h 178"/>
                <a:gd name="T40" fmla="*/ 34 w 370"/>
                <a:gd name="T41" fmla="*/ 26 h 178"/>
                <a:gd name="T42" fmla="*/ 18 w 370"/>
                <a:gd name="T43" fmla="*/ 20 h 178"/>
                <a:gd name="T44" fmla="*/ 0 w 370"/>
                <a:gd name="T45" fmla="*/ 14 h 178"/>
                <a:gd name="T46" fmla="*/ 0 w 370"/>
                <a:gd name="T47" fmla="*/ 14 h 178"/>
                <a:gd name="T48" fmla="*/ 8 w 370"/>
                <a:gd name="T49" fmla="*/ 10 h 178"/>
                <a:gd name="T50" fmla="*/ 18 w 370"/>
                <a:gd name="T51" fmla="*/ 6 h 178"/>
                <a:gd name="T52" fmla="*/ 36 w 370"/>
                <a:gd name="T53" fmla="*/ 2 h 178"/>
                <a:gd name="T54" fmla="*/ 76 w 370"/>
                <a:gd name="T55" fmla="*/ 0 h 178"/>
                <a:gd name="T56" fmla="*/ 76 w 370"/>
                <a:gd name="T57" fmla="*/ 0 h 178"/>
                <a:gd name="T58" fmla="*/ 94 w 370"/>
                <a:gd name="T59" fmla="*/ 0 h 178"/>
                <a:gd name="T60" fmla="*/ 114 w 370"/>
                <a:gd name="T61" fmla="*/ 2 h 178"/>
                <a:gd name="T62" fmla="*/ 132 w 370"/>
                <a:gd name="T63" fmla="*/ 4 h 178"/>
                <a:gd name="T64" fmla="*/ 150 w 370"/>
                <a:gd name="T65" fmla="*/ 8 h 178"/>
                <a:gd name="T66" fmla="*/ 188 w 370"/>
                <a:gd name="T67" fmla="*/ 20 h 178"/>
                <a:gd name="T68" fmla="*/ 224 w 370"/>
                <a:gd name="T69" fmla="*/ 36 h 178"/>
                <a:gd name="T70" fmla="*/ 224 w 370"/>
                <a:gd name="T71" fmla="*/ 36 h 178"/>
                <a:gd name="T72" fmla="*/ 246 w 370"/>
                <a:gd name="T73" fmla="*/ 44 h 178"/>
                <a:gd name="T74" fmla="*/ 268 w 370"/>
                <a:gd name="T75" fmla="*/ 50 h 178"/>
                <a:gd name="T76" fmla="*/ 292 w 370"/>
                <a:gd name="T77" fmla="*/ 58 h 178"/>
                <a:gd name="T78" fmla="*/ 312 w 370"/>
                <a:gd name="T79" fmla="*/ 70 h 178"/>
                <a:gd name="T80" fmla="*/ 312 w 370"/>
                <a:gd name="T81" fmla="*/ 70 h 178"/>
                <a:gd name="T82" fmla="*/ 324 w 370"/>
                <a:gd name="T83" fmla="*/ 78 h 178"/>
                <a:gd name="T84" fmla="*/ 336 w 370"/>
                <a:gd name="T85" fmla="*/ 88 h 178"/>
                <a:gd name="T86" fmla="*/ 350 w 370"/>
                <a:gd name="T87" fmla="*/ 102 h 178"/>
                <a:gd name="T88" fmla="*/ 360 w 370"/>
                <a:gd name="T89" fmla="*/ 116 h 178"/>
                <a:gd name="T90" fmla="*/ 368 w 370"/>
                <a:gd name="T91" fmla="*/ 132 h 178"/>
                <a:gd name="T92" fmla="*/ 370 w 370"/>
                <a:gd name="T93" fmla="*/ 140 h 178"/>
                <a:gd name="T94" fmla="*/ 370 w 370"/>
                <a:gd name="T95" fmla="*/ 146 h 178"/>
                <a:gd name="T96" fmla="*/ 370 w 370"/>
                <a:gd name="T97" fmla="*/ 154 h 178"/>
                <a:gd name="T98" fmla="*/ 366 w 370"/>
                <a:gd name="T99" fmla="*/ 160 h 178"/>
                <a:gd name="T100" fmla="*/ 360 w 370"/>
                <a:gd name="T101" fmla="*/ 166 h 178"/>
                <a:gd name="T102" fmla="*/ 354 w 370"/>
                <a:gd name="T103" fmla="*/ 17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0" h="178">
                  <a:moveTo>
                    <a:pt x="354" y="172"/>
                  </a:moveTo>
                  <a:lnTo>
                    <a:pt x="354" y="172"/>
                  </a:lnTo>
                  <a:lnTo>
                    <a:pt x="346" y="176"/>
                  </a:lnTo>
                  <a:lnTo>
                    <a:pt x="338" y="178"/>
                  </a:lnTo>
                  <a:lnTo>
                    <a:pt x="322" y="178"/>
                  </a:lnTo>
                  <a:lnTo>
                    <a:pt x="288" y="172"/>
                  </a:lnTo>
                  <a:lnTo>
                    <a:pt x="288" y="172"/>
                  </a:lnTo>
                  <a:lnTo>
                    <a:pt x="270" y="172"/>
                  </a:lnTo>
                  <a:lnTo>
                    <a:pt x="252" y="168"/>
                  </a:lnTo>
                  <a:lnTo>
                    <a:pt x="234" y="164"/>
                  </a:lnTo>
                  <a:lnTo>
                    <a:pt x="216" y="158"/>
                  </a:lnTo>
                  <a:lnTo>
                    <a:pt x="216" y="158"/>
                  </a:lnTo>
                  <a:lnTo>
                    <a:pt x="204" y="150"/>
                  </a:lnTo>
                  <a:lnTo>
                    <a:pt x="192" y="142"/>
                  </a:lnTo>
                  <a:lnTo>
                    <a:pt x="168" y="122"/>
                  </a:lnTo>
                  <a:lnTo>
                    <a:pt x="144" y="102"/>
                  </a:lnTo>
                  <a:lnTo>
                    <a:pt x="122" y="82"/>
                  </a:lnTo>
                  <a:lnTo>
                    <a:pt x="122" y="82"/>
                  </a:lnTo>
                  <a:lnTo>
                    <a:pt x="94" y="62"/>
                  </a:lnTo>
                  <a:lnTo>
                    <a:pt x="64" y="42"/>
                  </a:lnTo>
                  <a:lnTo>
                    <a:pt x="34" y="26"/>
                  </a:lnTo>
                  <a:lnTo>
                    <a:pt x="18" y="20"/>
                  </a:lnTo>
                  <a:lnTo>
                    <a:pt x="0" y="14"/>
                  </a:lnTo>
                  <a:lnTo>
                    <a:pt x="0" y="14"/>
                  </a:lnTo>
                  <a:lnTo>
                    <a:pt x="8" y="10"/>
                  </a:lnTo>
                  <a:lnTo>
                    <a:pt x="18" y="6"/>
                  </a:lnTo>
                  <a:lnTo>
                    <a:pt x="36" y="2"/>
                  </a:lnTo>
                  <a:lnTo>
                    <a:pt x="76" y="0"/>
                  </a:lnTo>
                  <a:lnTo>
                    <a:pt x="76" y="0"/>
                  </a:lnTo>
                  <a:lnTo>
                    <a:pt x="94" y="0"/>
                  </a:lnTo>
                  <a:lnTo>
                    <a:pt x="114" y="2"/>
                  </a:lnTo>
                  <a:lnTo>
                    <a:pt x="132" y="4"/>
                  </a:lnTo>
                  <a:lnTo>
                    <a:pt x="150" y="8"/>
                  </a:lnTo>
                  <a:lnTo>
                    <a:pt x="188" y="20"/>
                  </a:lnTo>
                  <a:lnTo>
                    <a:pt x="224" y="36"/>
                  </a:lnTo>
                  <a:lnTo>
                    <a:pt x="224" y="36"/>
                  </a:lnTo>
                  <a:lnTo>
                    <a:pt x="246" y="44"/>
                  </a:lnTo>
                  <a:lnTo>
                    <a:pt x="268" y="50"/>
                  </a:lnTo>
                  <a:lnTo>
                    <a:pt x="292" y="58"/>
                  </a:lnTo>
                  <a:lnTo>
                    <a:pt x="312" y="70"/>
                  </a:lnTo>
                  <a:lnTo>
                    <a:pt x="312" y="70"/>
                  </a:lnTo>
                  <a:lnTo>
                    <a:pt x="324" y="78"/>
                  </a:lnTo>
                  <a:lnTo>
                    <a:pt x="336" y="88"/>
                  </a:lnTo>
                  <a:lnTo>
                    <a:pt x="350" y="102"/>
                  </a:lnTo>
                  <a:lnTo>
                    <a:pt x="360" y="116"/>
                  </a:lnTo>
                  <a:lnTo>
                    <a:pt x="368" y="132"/>
                  </a:lnTo>
                  <a:lnTo>
                    <a:pt x="370" y="140"/>
                  </a:lnTo>
                  <a:lnTo>
                    <a:pt x="370" y="146"/>
                  </a:lnTo>
                  <a:lnTo>
                    <a:pt x="370" y="154"/>
                  </a:lnTo>
                  <a:lnTo>
                    <a:pt x="366" y="160"/>
                  </a:lnTo>
                  <a:lnTo>
                    <a:pt x="360" y="166"/>
                  </a:lnTo>
                  <a:lnTo>
                    <a:pt x="354" y="1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6" name="Freeform 76">
              <a:extLst>
                <a:ext uri="{FF2B5EF4-FFF2-40B4-BE49-F238E27FC236}">
                  <a16:creationId xmlns:a16="http://schemas.microsoft.com/office/drawing/2014/main" id="{13C1D1F2-C930-4F06-8B0B-55F3AC453E23}"/>
                </a:ext>
              </a:extLst>
            </p:cNvPr>
            <p:cNvSpPr>
              <a:spLocks/>
            </p:cNvSpPr>
            <p:nvPr/>
          </p:nvSpPr>
          <p:spPr bwMode="auto">
            <a:xfrm>
              <a:off x="7789574" y="2390321"/>
              <a:ext cx="466624" cy="292511"/>
            </a:xfrm>
            <a:custGeom>
              <a:avLst/>
              <a:gdLst>
                <a:gd name="T0" fmla="*/ 212 w 268"/>
                <a:gd name="T1" fmla="*/ 80 h 168"/>
                <a:gd name="T2" fmla="*/ 212 w 268"/>
                <a:gd name="T3" fmla="*/ 80 h 168"/>
                <a:gd name="T4" fmla="*/ 192 w 268"/>
                <a:gd name="T5" fmla="*/ 58 h 168"/>
                <a:gd name="T6" fmla="*/ 162 w 268"/>
                <a:gd name="T7" fmla="*/ 26 h 168"/>
                <a:gd name="T8" fmla="*/ 162 w 268"/>
                <a:gd name="T9" fmla="*/ 26 h 168"/>
                <a:gd name="T10" fmla="*/ 158 w 268"/>
                <a:gd name="T11" fmla="*/ 26 h 168"/>
                <a:gd name="T12" fmla="*/ 158 w 268"/>
                <a:gd name="T13" fmla="*/ 26 h 168"/>
                <a:gd name="T14" fmla="*/ 124 w 268"/>
                <a:gd name="T15" fmla="*/ 12 h 168"/>
                <a:gd name="T16" fmla="*/ 90 w 268"/>
                <a:gd name="T17" fmla="*/ 0 h 168"/>
                <a:gd name="T18" fmla="*/ 90 w 268"/>
                <a:gd name="T19" fmla="*/ 0 h 168"/>
                <a:gd name="T20" fmla="*/ 84 w 268"/>
                <a:gd name="T21" fmla="*/ 10 h 168"/>
                <a:gd name="T22" fmla="*/ 84 w 268"/>
                <a:gd name="T23" fmla="*/ 20 h 168"/>
                <a:gd name="T24" fmla="*/ 84 w 268"/>
                <a:gd name="T25" fmla="*/ 30 h 168"/>
                <a:gd name="T26" fmla="*/ 88 w 268"/>
                <a:gd name="T27" fmla="*/ 38 h 168"/>
                <a:gd name="T28" fmla="*/ 100 w 268"/>
                <a:gd name="T29" fmla="*/ 56 h 168"/>
                <a:gd name="T30" fmla="*/ 114 w 268"/>
                <a:gd name="T31" fmla="*/ 72 h 168"/>
                <a:gd name="T32" fmla="*/ 114 w 268"/>
                <a:gd name="T33" fmla="*/ 72 h 168"/>
                <a:gd name="T34" fmla="*/ 138 w 268"/>
                <a:gd name="T35" fmla="*/ 98 h 168"/>
                <a:gd name="T36" fmla="*/ 150 w 268"/>
                <a:gd name="T37" fmla="*/ 112 h 168"/>
                <a:gd name="T38" fmla="*/ 160 w 268"/>
                <a:gd name="T39" fmla="*/ 124 h 168"/>
                <a:gd name="T40" fmla="*/ 160 w 268"/>
                <a:gd name="T41" fmla="*/ 124 h 168"/>
                <a:gd name="T42" fmla="*/ 150 w 268"/>
                <a:gd name="T43" fmla="*/ 122 h 168"/>
                <a:gd name="T44" fmla="*/ 140 w 268"/>
                <a:gd name="T45" fmla="*/ 118 h 168"/>
                <a:gd name="T46" fmla="*/ 122 w 268"/>
                <a:gd name="T47" fmla="*/ 106 h 168"/>
                <a:gd name="T48" fmla="*/ 104 w 268"/>
                <a:gd name="T49" fmla="*/ 94 h 168"/>
                <a:gd name="T50" fmla="*/ 84 w 268"/>
                <a:gd name="T51" fmla="*/ 82 h 168"/>
                <a:gd name="T52" fmla="*/ 84 w 268"/>
                <a:gd name="T53" fmla="*/ 82 h 168"/>
                <a:gd name="T54" fmla="*/ 64 w 268"/>
                <a:gd name="T55" fmla="*/ 68 h 168"/>
                <a:gd name="T56" fmla="*/ 44 w 268"/>
                <a:gd name="T57" fmla="*/ 54 h 168"/>
                <a:gd name="T58" fmla="*/ 22 w 268"/>
                <a:gd name="T59" fmla="*/ 42 h 168"/>
                <a:gd name="T60" fmla="*/ 12 w 268"/>
                <a:gd name="T61" fmla="*/ 36 h 168"/>
                <a:gd name="T62" fmla="*/ 0 w 268"/>
                <a:gd name="T63" fmla="*/ 32 h 168"/>
                <a:gd name="T64" fmla="*/ 0 w 268"/>
                <a:gd name="T65" fmla="*/ 34 h 168"/>
                <a:gd name="T66" fmla="*/ 0 w 268"/>
                <a:gd name="T67" fmla="*/ 34 h 168"/>
                <a:gd name="T68" fmla="*/ 28 w 268"/>
                <a:gd name="T69" fmla="*/ 52 h 168"/>
                <a:gd name="T70" fmla="*/ 56 w 268"/>
                <a:gd name="T71" fmla="*/ 72 h 168"/>
                <a:gd name="T72" fmla="*/ 56 w 268"/>
                <a:gd name="T73" fmla="*/ 72 h 168"/>
                <a:gd name="T74" fmla="*/ 78 w 268"/>
                <a:gd name="T75" fmla="*/ 92 h 168"/>
                <a:gd name="T76" fmla="*/ 102 w 268"/>
                <a:gd name="T77" fmla="*/ 112 h 168"/>
                <a:gd name="T78" fmla="*/ 126 w 268"/>
                <a:gd name="T79" fmla="*/ 132 h 168"/>
                <a:gd name="T80" fmla="*/ 138 w 268"/>
                <a:gd name="T81" fmla="*/ 140 h 168"/>
                <a:gd name="T82" fmla="*/ 150 w 268"/>
                <a:gd name="T83" fmla="*/ 148 h 168"/>
                <a:gd name="T84" fmla="*/ 150 w 268"/>
                <a:gd name="T85" fmla="*/ 148 h 168"/>
                <a:gd name="T86" fmla="*/ 168 w 268"/>
                <a:gd name="T87" fmla="*/ 154 h 168"/>
                <a:gd name="T88" fmla="*/ 186 w 268"/>
                <a:gd name="T89" fmla="*/ 158 h 168"/>
                <a:gd name="T90" fmla="*/ 204 w 268"/>
                <a:gd name="T91" fmla="*/ 162 h 168"/>
                <a:gd name="T92" fmla="*/ 222 w 268"/>
                <a:gd name="T93" fmla="*/ 162 h 168"/>
                <a:gd name="T94" fmla="*/ 222 w 268"/>
                <a:gd name="T95" fmla="*/ 162 h 168"/>
                <a:gd name="T96" fmla="*/ 244 w 268"/>
                <a:gd name="T97" fmla="*/ 166 h 168"/>
                <a:gd name="T98" fmla="*/ 256 w 268"/>
                <a:gd name="T99" fmla="*/ 168 h 168"/>
                <a:gd name="T100" fmla="*/ 268 w 268"/>
                <a:gd name="T101" fmla="*/ 168 h 168"/>
                <a:gd name="T102" fmla="*/ 268 w 268"/>
                <a:gd name="T103" fmla="*/ 168 h 168"/>
                <a:gd name="T104" fmla="*/ 258 w 268"/>
                <a:gd name="T105" fmla="*/ 144 h 168"/>
                <a:gd name="T106" fmla="*/ 244 w 268"/>
                <a:gd name="T107" fmla="*/ 120 h 168"/>
                <a:gd name="T108" fmla="*/ 228 w 268"/>
                <a:gd name="T109" fmla="*/ 100 h 168"/>
                <a:gd name="T110" fmla="*/ 212 w 268"/>
                <a:gd name="T111" fmla="*/ 8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68">
                  <a:moveTo>
                    <a:pt x="212" y="80"/>
                  </a:moveTo>
                  <a:lnTo>
                    <a:pt x="212" y="80"/>
                  </a:lnTo>
                  <a:lnTo>
                    <a:pt x="192" y="58"/>
                  </a:lnTo>
                  <a:lnTo>
                    <a:pt x="162" y="26"/>
                  </a:lnTo>
                  <a:lnTo>
                    <a:pt x="162" y="26"/>
                  </a:lnTo>
                  <a:lnTo>
                    <a:pt x="158" y="26"/>
                  </a:lnTo>
                  <a:lnTo>
                    <a:pt x="158" y="26"/>
                  </a:lnTo>
                  <a:lnTo>
                    <a:pt x="124" y="12"/>
                  </a:lnTo>
                  <a:lnTo>
                    <a:pt x="90" y="0"/>
                  </a:lnTo>
                  <a:lnTo>
                    <a:pt x="90" y="0"/>
                  </a:lnTo>
                  <a:lnTo>
                    <a:pt x="84" y="10"/>
                  </a:lnTo>
                  <a:lnTo>
                    <a:pt x="84" y="20"/>
                  </a:lnTo>
                  <a:lnTo>
                    <a:pt x="84" y="30"/>
                  </a:lnTo>
                  <a:lnTo>
                    <a:pt x="88" y="38"/>
                  </a:lnTo>
                  <a:lnTo>
                    <a:pt x="100" y="56"/>
                  </a:lnTo>
                  <a:lnTo>
                    <a:pt x="114" y="72"/>
                  </a:lnTo>
                  <a:lnTo>
                    <a:pt x="114" y="72"/>
                  </a:lnTo>
                  <a:lnTo>
                    <a:pt x="138" y="98"/>
                  </a:lnTo>
                  <a:lnTo>
                    <a:pt x="150" y="112"/>
                  </a:lnTo>
                  <a:lnTo>
                    <a:pt x="160" y="124"/>
                  </a:lnTo>
                  <a:lnTo>
                    <a:pt x="160" y="124"/>
                  </a:lnTo>
                  <a:lnTo>
                    <a:pt x="150" y="122"/>
                  </a:lnTo>
                  <a:lnTo>
                    <a:pt x="140" y="118"/>
                  </a:lnTo>
                  <a:lnTo>
                    <a:pt x="122" y="106"/>
                  </a:lnTo>
                  <a:lnTo>
                    <a:pt x="104" y="94"/>
                  </a:lnTo>
                  <a:lnTo>
                    <a:pt x="84" y="82"/>
                  </a:lnTo>
                  <a:lnTo>
                    <a:pt x="84" y="82"/>
                  </a:lnTo>
                  <a:lnTo>
                    <a:pt x="64" y="68"/>
                  </a:lnTo>
                  <a:lnTo>
                    <a:pt x="44" y="54"/>
                  </a:lnTo>
                  <a:lnTo>
                    <a:pt x="22" y="42"/>
                  </a:lnTo>
                  <a:lnTo>
                    <a:pt x="12" y="36"/>
                  </a:lnTo>
                  <a:lnTo>
                    <a:pt x="0" y="32"/>
                  </a:lnTo>
                  <a:lnTo>
                    <a:pt x="0" y="34"/>
                  </a:lnTo>
                  <a:lnTo>
                    <a:pt x="0" y="34"/>
                  </a:lnTo>
                  <a:lnTo>
                    <a:pt x="28" y="52"/>
                  </a:lnTo>
                  <a:lnTo>
                    <a:pt x="56" y="72"/>
                  </a:lnTo>
                  <a:lnTo>
                    <a:pt x="56" y="72"/>
                  </a:lnTo>
                  <a:lnTo>
                    <a:pt x="78" y="92"/>
                  </a:lnTo>
                  <a:lnTo>
                    <a:pt x="102" y="112"/>
                  </a:lnTo>
                  <a:lnTo>
                    <a:pt x="126" y="132"/>
                  </a:lnTo>
                  <a:lnTo>
                    <a:pt x="138" y="140"/>
                  </a:lnTo>
                  <a:lnTo>
                    <a:pt x="150" y="148"/>
                  </a:lnTo>
                  <a:lnTo>
                    <a:pt x="150" y="148"/>
                  </a:lnTo>
                  <a:lnTo>
                    <a:pt x="168" y="154"/>
                  </a:lnTo>
                  <a:lnTo>
                    <a:pt x="186" y="158"/>
                  </a:lnTo>
                  <a:lnTo>
                    <a:pt x="204" y="162"/>
                  </a:lnTo>
                  <a:lnTo>
                    <a:pt x="222" y="162"/>
                  </a:lnTo>
                  <a:lnTo>
                    <a:pt x="222" y="162"/>
                  </a:lnTo>
                  <a:lnTo>
                    <a:pt x="244" y="166"/>
                  </a:lnTo>
                  <a:lnTo>
                    <a:pt x="256" y="168"/>
                  </a:lnTo>
                  <a:lnTo>
                    <a:pt x="268" y="168"/>
                  </a:lnTo>
                  <a:lnTo>
                    <a:pt x="268" y="168"/>
                  </a:lnTo>
                  <a:lnTo>
                    <a:pt x="258" y="144"/>
                  </a:lnTo>
                  <a:lnTo>
                    <a:pt x="244" y="120"/>
                  </a:lnTo>
                  <a:lnTo>
                    <a:pt x="228" y="100"/>
                  </a:lnTo>
                  <a:lnTo>
                    <a:pt x="212" y="80"/>
                  </a:lnTo>
                  <a:close/>
                </a:path>
              </a:pathLst>
            </a:custGeom>
            <a:solidFill>
              <a:srgbClr val="CB8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7" name="Freeform 77">
              <a:extLst>
                <a:ext uri="{FF2B5EF4-FFF2-40B4-BE49-F238E27FC236}">
                  <a16:creationId xmlns:a16="http://schemas.microsoft.com/office/drawing/2014/main" id="{EA32C70F-7551-4D3B-BFBA-1B3A9C26B428}"/>
                </a:ext>
              </a:extLst>
            </p:cNvPr>
            <p:cNvSpPr>
              <a:spLocks/>
            </p:cNvSpPr>
            <p:nvPr/>
          </p:nvSpPr>
          <p:spPr bwMode="auto">
            <a:xfrm>
              <a:off x="7789574" y="2390321"/>
              <a:ext cx="466624" cy="292511"/>
            </a:xfrm>
            <a:custGeom>
              <a:avLst/>
              <a:gdLst>
                <a:gd name="T0" fmla="*/ 212 w 268"/>
                <a:gd name="T1" fmla="*/ 80 h 168"/>
                <a:gd name="T2" fmla="*/ 212 w 268"/>
                <a:gd name="T3" fmla="*/ 80 h 168"/>
                <a:gd name="T4" fmla="*/ 192 w 268"/>
                <a:gd name="T5" fmla="*/ 58 h 168"/>
                <a:gd name="T6" fmla="*/ 162 w 268"/>
                <a:gd name="T7" fmla="*/ 26 h 168"/>
                <a:gd name="T8" fmla="*/ 162 w 268"/>
                <a:gd name="T9" fmla="*/ 26 h 168"/>
                <a:gd name="T10" fmla="*/ 158 w 268"/>
                <a:gd name="T11" fmla="*/ 26 h 168"/>
                <a:gd name="T12" fmla="*/ 158 w 268"/>
                <a:gd name="T13" fmla="*/ 26 h 168"/>
                <a:gd name="T14" fmla="*/ 124 w 268"/>
                <a:gd name="T15" fmla="*/ 12 h 168"/>
                <a:gd name="T16" fmla="*/ 90 w 268"/>
                <a:gd name="T17" fmla="*/ 0 h 168"/>
                <a:gd name="T18" fmla="*/ 90 w 268"/>
                <a:gd name="T19" fmla="*/ 0 h 168"/>
                <a:gd name="T20" fmla="*/ 84 w 268"/>
                <a:gd name="T21" fmla="*/ 10 h 168"/>
                <a:gd name="T22" fmla="*/ 84 w 268"/>
                <a:gd name="T23" fmla="*/ 20 h 168"/>
                <a:gd name="T24" fmla="*/ 84 w 268"/>
                <a:gd name="T25" fmla="*/ 30 h 168"/>
                <a:gd name="T26" fmla="*/ 88 w 268"/>
                <a:gd name="T27" fmla="*/ 38 h 168"/>
                <a:gd name="T28" fmla="*/ 100 w 268"/>
                <a:gd name="T29" fmla="*/ 56 h 168"/>
                <a:gd name="T30" fmla="*/ 114 w 268"/>
                <a:gd name="T31" fmla="*/ 72 h 168"/>
                <a:gd name="T32" fmla="*/ 114 w 268"/>
                <a:gd name="T33" fmla="*/ 72 h 168"/>
                <a:gd name="T34" fmla="*/ 138 w 268"/>
                <a:gd name="T35" fmla="*/ 98 h 168"/>
                <a:gd name="T36" fmla="*/ 150 w 268"/>
                <a:gd name="T37" fmla="*/ 112 h 168"/>
                <a:gd name="T38" fmla="*/ 160 w 268"/>
                <a:gd name="T39" fmla="*/ 124 h 168"/>
                <a:gd name="T40" fmla="*/ 160 w 268"/>
                <a:gd name="T41" fmla="*/ 124 h 168"/>
                <a:gd name="T42" fmla="*/ 150 w 268"/>
                <a:gd name="T43" fmla="*/ 122 h 168"/>
                <a:gd name="T44" fmla="*/ 140 w 268"/>
                <a:gd name="T45" fmla="*/ 118 h 168"/>
                <a:gd name="T46" fmla="*/ 122 w 268"/>
                <a:gd name="T47" fmla="*/ 106 h 168"/>
                <a:gd name="T48" fmla="*/ 104 w 268"/>
                <a:gd name="T49" fmla="*/ 94 h 168"/>
                <a:gd name="T50" fmla="*/ 84 w 268"/>
                <a:gd name="T51" fmla="*/ 82 h 168"/>
                <a:gd name="T52" fmla="*/ 84 w 268"/>
                <a:gd name="T53" fmla="*/ 82 h 168"/>
                <a:gd name="T54" fmla="*/ 64 w 268"/>
                <a:gd name="T55" fmla="*/ 68 h 168"/>
                <a:gd name="T56" fmla="*/ 44 w 268"/>
                <a:gd name="T57" fmla="*/ 54 h 168"/>
                <a:gd name="T58" fmla="*/ 22 w 268"/>
                <a:gd name="T59" fmla="*/ 42 h 168"/>
                <a:gd name="T60" fmla="*/ 12 w 268"/>
                <a:gd name="T61" fmla="*/ 36 h 168"/>
                <a:gd name="T62" fmla="*/ 0 w 268"/>
                <a:gd name="T63" fmla="*/ 32 h 168"/>
                <a:gd name="T64" fmla="*/ 0 w 268"/>
                <a:gd name="T65" fmla="*/ 34 h 168"/>
                <a:gd name="T66" fmla="*/ 0 w 268"/>
                <a:gd name="T67" fmla="*/ 34 h 168"/>
                <a:gd name="T68" fmla="*/ 28 w 268"/>
                <a:gd name="T69" fmla="*/ 52 h 168"/>
                <a:gd name="T70" fmla="*/ 56 w 268"/>
                <a:gd name="T71" fmla="*/ 72 h 168"/>
                <a:gd name="T72" fmla="*/ 56 w 268"/>
                <a:gd name="T73" fmla="*/ 72 h 168"/>
                <a:gd name="T74" fmla="*/ 78 w 268"/>
                <a:gd name="T75" fmla="*/ 92 h 168"/>
                <a:gd name="T76" fmla="*/ 102 w 268"/>
                <a:gd name="T77" fmla="*/ 112 h 168"/>
                <a:gd name="T78" fmla="*/ 126 w 268"/>
                <a:gd name="T79" fmla="*/ 132 h 168"/>
                <a:gd name="T80" fmla="*/ 138 w 268"/>
                <a:gd name="T81" fmla="*/ 140 h 168"/>
                <a:gd name="T82" fmla="*/ 150 w 268"/>
                <a:gd name="T83" fmla="*/ 148 h 168"/>
                <a:gd name="T84" fmla="*/ 150 w 268"/>
                <a:gd name="T85" fmla="*/ 148 h 168"/>
                <a:gd name="T86" fmla="*/ 168 w 268"/>
                <a:gd name="T87" fmla="*/ 154 h 168"/>
                <a:gd name="T88" fmla="*/ 186 w 268"/>
                <a:gd name="T89" fmla="*/ 158 h 168"/>
                <a:gd name="T90" fmla="*/ 204 w 268"/>
                <a:gd name="T91" fmla="*/ 162 h 168"/>
                <a:gd name="T92" fmla="*/ 222 w 268"/>
                <a:gd name="T93" fmla="*/ 162 h 168"/>
                <a:gd name="T94" fmla="*/ 222 w 268"/>
                <a:gd name="T95" fmla="*/ 162 h 168"/>
                <a:gd name="T96" fmla="*/ 244 w 268"/>
                <a:gd name="T97" fmla="*/ 166 h 168"/>
                <a:gd name="T98" fmla="*/ 256 w 268"/>
                <a:gd name="T99" fmla="*/ 168 h 168"/>
                <a:gd name="T100" fmla="*/ 268 w 268"/>
                <a:gd name="T101" fmla="*/ 168 h 168"/>
                <a:gd name="T102" fmla="*/ 268 w 268"/>
                <a:gd name="T103" fmla="*/ 168 h 168"/>
                <a:gd name="T104" fmla="*/ 258 w 268"/>
                <a:gd name="T105" fmla="*/ 144 h 168"/>
                <a:gd name="T106" fmla="*/ 244 w 268"/>
                <a:gd name="T107" fmla="*/ 120 h 168"/>
                <a:gd name="T108" fmla="*/ 228 w 268"/>
                <a:gd name="T109" fmla="*/ 100 h 168"/>
                <a:gd name="T110" fmla="*/ 212 w 268"/>
                <a:gd name="T111" fmla="*/ 8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68">
                  <a:moveTo>
                    <a:pt x="212" y="80"/>
                  </a:moveTo>
                  <a:lnTo>
                    <a:pt x="212" y="80"/>
                  </a:lnTo>
                  <a:lnTo>
                    <a:pt x="192" y="58"/>
                  </a:lnTo>
                  <a:lnTo>
                    <a:pt x="162" y="26"/>
                  </a:lnTo>
                  <a:lnTo>
                    <a:pt x="162" y="26"/>
                  </a:lnTo>
                  <a:lnTo>
                    <a:pt x="158" y="26"/>
                  </a:lnTo>
                  <a:lnTo>
                    <a:pt x="158" y="26"/>
                  </a:lnTo>
                  <a:lnTo>
                    <a:pt x="124" y="12"/>
                  </a:lnTo>
                  <a:lnTo>
                    <a:pt x="90" y="0"/>
                  </a:lnTo>
                  <a:lnTo>
                    <a:pt x="90" y="0"/>
                  </a:lnTo>
                  <a:lnTo>
                    <a:pt x="84" y="10"/>
                  </a:lnTo>
                  <a:lnTo>
                    <a:pt x="84" y="20"/>
                  </a:lnTo>
                  <a:lnTo>
                    <a:pt x="84" y="30"/>
                  </a:lnTo>
                  <a:lnTo>
                    <a:pt x="88" y="38"/>
                  </a:lnTo>
                  <a:lnTo>
                    <a:pt x="100" y="56"/>
                  </a:lnTo>
                  <a:lnTo>
                    <a:pt x="114" y="72"/>
                  </a:lnTo>
                  <a:lnTo>
                    <a:pt x="114" y="72"/>
                  </a:lnTo>
                  <a:lnTo>
                    <a:pt x="138" y="98"/>
                  </a:lnTo>
                  <a:lnTo>
                    <a:pt x="150" y="112"/>
                  </a:lnTo>
                  <a:lnTo>
                    <a:pt x="160" y="124"/>
                  </a:lnTo>
                  <a:lnTo>
                    <a:pt x="160" y="124"/>
                  </a:lnTo>
                  <a:lnTo>
                    <a:pt x="150" y="122"/>
                  </a:lnTo>
                  <a:lnTo>
                    <a:pt x="140" y="118"/>
                  </a:lnTo>
                  <a:lnTo>
                    <a:pt x="122" y="106"/>
                  </a:lnTo>
                  <a:lnTo>
                    <a:pt x="104" y="94"/>
                  </a:lnTo>
                  <a:lnTo>
                    <a:pt x="84" y="82"/>
                  </a:lnTo>
                  <a:lnTo>
                    <a:pt x="84" y="82"/>
                  </a:lnTo>
                  <a:lnTo>
                    <a:pt x="64" y="68"/>
                  </a:lnTo>
                  <a:lnTo>
                    <a:pt x="44" y="54"/>
                  </a:lnTo>
                  <a:lnTo>
                    <a:pt x="22" y="42"/>
                  </a:lnTo>
                  <a:lnTo>
                    <a:pt x="12" y="36"/>
                  </a:lnTo>
                  <a:lnTo>
                    <a:pt x="0" y="32"/>
                  </a:lnTo>
                  <a:lnTo>
                    <a:pt x="0" y="34"/>
                  </a:lnTo>
                  <a:lnTo>
                    <a:pt x="0" y="34"/>
                  </a:lnTo>
                  <a:lnTo>
                    <a:pt x="28" y="52"/>
                  </a:lnTo>
                  <a:lnTo>
                    <a:pt x="56" y="72"/>
                  </a:lnTo>
                  <a:lnTo>
                    <a:pt x="56" y="72"/>
                  </a:lnTo>
                  <a:lnTo>
                    <a:pt x="78" y="92"/>
                  </a:lnTo>
                  <a:lnTo>
                    <a:pt x="102" y="112"/>
                  </a:lnTo>
                  <a:lnTo>
                    <a:pt x="126" y="132"/>
                  </a:lnTo>
                  <a:lnTo>
                    <a:pt x="138" y="140"/>
                  </a:lnTo>
                  <a:lnTo>
                    <a:pt x="150" y="148"/>
                  </a:lnTo>
                  <a:lnTo>
                    <a:pt x="150" y="148"/>
                  </a:lnTo>
                  <a:lnTo>
                    <a:pt x="168" y="154"/>
                  </a:lnTo>
                  <a:lnTo>
                    <a:pt x="186" y="158"/>
                  </a:lnTo>
                  <a:lnTo>
                    <a:pt x="204" y="162"/>
                  </a:lnTo>
                  <a:lnTo>
                    <a:pt x="222" y="162"/>
                  </a:lnTo>
                  <a:lnTo>
                    <a:pt x="222" y="162"/>
                  </a:lnTo>
                  <a:lnTo>
                    <a:pt x="244" y="166"/>
                  </a:lnTo>
                  <a:lnTo>
                    <a:pt x="256" y="168"/>
                  </a:lnTo>
                  <a:lnTo>
                    <a:pt x="268" y="168"/>
                  </a:lnTo>
                  <a:lnTo>
                    <a:pt x="268" y="168"/>
                  </a:lnTo>
                  <a:lnTo>
                    <a:pt x="258" y="144"/>
                  </a:lnTo>
                  <a:lnTo>
                    <a:pt x="244" y="120"/>
                  </a:lnTo>
                  <a:lnTo>
                    <a:pt x="228" y="100"/>
                  </a:lnTo>
                  <a:lnTo>
                    <a:pt x="212" y="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8" name="Freeform 78">
              <a:extLst>
                <a:ext uri="{FF2B5EF4-FFF2-40B4-BE49-F238E27FC236}">
                  <a16:creationId xmlns:a16="http://schemas.microsoft.com/office/drawing/2014/main" id="{6ACF873C-066E-45B5-B129-612E867ECA54}"/>
                </a:ext>
              </a:extLst>
            </p:cNvPr>
            <p:cNvSpPr>
              <a:spLocks/>
            </p:cNvSpPr>
            <p:nvPr/>
          </p:nvSpPr>
          <p:spPr bwMode="auto">
            <a:xfrm>
              <a:off x="7789574" y="2390321"/>
              <a:ext cx="466624" cy="292511"/>
            </a:xfrm>
            <a:custGeom>
              <a:avLst/>
              <a:gdLst>
                <a:gd name="T0" fmla="*/ 212 w 268"/>
                <a:gd name="T1" fmla="*/ 80 h 168"/>
                <a:gd name="T2" fmla="*/ 212 w 268"/>
                <a:gd name="T3" fmla="*/ 80 h 168"/>
                <a:gd name="T4" fmla="*/ 192 w 268"/>
                <a:gd name="T5" fmla="*/ 58 h 168"/>
                <a:gd name="T6" fmla="*/ 162 w 268"/>
                <a:gd name="T7" fmla="*/ 26 h 168"/>
                <a:gd name="T8" fmla="*/ 162 w 268"/>
                <a:gd name="T9" fmla="*/ 26 h 168"/>
                <a:gd name="T10" fmla="*/ 158 w 268"/>
                <a:gd name="T11" fmla="*/ 26 h 168"/>
                <a:gd name="T12" fmla="*/ 158 w 268"/>
                <a:gd name="T13" fmla="*/ 26 h 168"/>
                <a:gd name="T14" fmla="*/ 124 w 268"/>
                <a:gd name="T15" fmla="*/ 12 h 168"/>
                <a:gd name="T16" fmla="*/ 90 w 268"/>
                <a:gd name="T17" fmla="*/ 0 h 168"/>
                <a:gd name="T18" fmla="*/ 90 w 268"/>
                <a:gd name="T19" fmla="*/ 0 h 168"/>
                <a:gd name="T20" fmla="*/ 84 w 268"/>
                <a:gd name="T21" fmla="*/ 10 h 168"/>
                <a:gd name="T22" fmla="*/ 84 w 268"/>
                <a:gd name="T23" fmla="*/ 20 h 168"/>
                <a:gd name="T24" fmla="*/ 84 w 268"/>
                <a:gd name="T25" fmla="*/ 30 h 168"/>
                <a:gd name="T26" fmla="*/ 88 w 268"/>
                <a:gd name="T27" fmla="*/ 38 h 168"/>
                <a:gd name="T28" fmla="*/ 100 w 268"/>
                <a:gd name="T29" fmla="*/ 56 h 168"/>
                <a:gd name="T30" fmla="*/ 114 w 268"/>
                <a:gd name="T31" fmla="*/ 72 h 168"/>
                <a:gd name="T32" fmla="*/ 114 w 268"/>
                <a:gd name="T33" fmla="*/ 72 h 168"/>
                <a:gd name="T34" fmla="*/ 138 w 268"/>
                <a:gd name="T35" fmla="*/ 98 h 168"/>
                <a:gd name="T36" fmla="*/ 150 w 268"/>
                <a:gd name="T37" fmla="*/ 112 h 168"/>
                <a:gd name="T38" fmla="*/ 160 w 268"/>
                <a:gd name="T39" fmla="*/ 124 h 168"/>
                <a:gd name="T40" fmla="*/ 160 w 268"/>
                <a:gd name="T41" fmla="*/ 124 h 168"/>
                <a:gd name="T42" fmla="*/ 150 w 268"/>
                <a:gd name="T43" fmla="*/ 122 h 168"/>
                <a:gd name="T44" fmla="*/ 140 w 268"/>
                <a:gd name="T45" fmla="*/ 118 h 168"/>
                <a:gd name="T46" fmla="*/ 122 w 268"/>
                <a:gd name="T47" fmla="*/ 106 h 168"/>
                <a:gd name="T48" fmla="*/ 104 w 268"/>
                <a:gd name="T49" fmla="*/ 94 h 168"/>
                <a:gd name="T50" fmla="*/ 84 w 268"/>
                <a:gd name="T51" fmla="*/ 82 h 168"/>
                <a:gd name="T52" fmla="*/ 84 w 268"/>
                <a:gd name="T53" fmla="*/ 82 h 168"/>
                <a:gd name="T54" fmla="*/ 64 w 268"/>
                <a:gd name="T55" fmla="*/ 68 h 168"/>
                <a:gd name="T56" fmla="*/ 44 w 268"/>
                <a:gd name="T57" fmla="*/ 54 h 168"/>
                <a:gd name="T58" fmla="*/ 22 w 268"/>
                <a:gd name="T59" fmla="*/ 42 h 168"/>
                <a:gd name="T60" fmla="*/ 12 w 268"/>
                <a:gd name="T61" fmla="*/ 36 h 168"/>
                <a:gd name="T62" fmla="*/ 0 w 268"/>
                <a:gd name="T63" fmla="*/ 32 h 168"/>
                <a:gd name="T64" fmla="*/ 0 w 268"/>
                <a:gd name="T65" fmla="*/ 34 h 168"/>
                <a:gd name="T66" fmla="*/ 0 w 268"/>
                <a:gd name="T67" fmla="*/ 34 h 168"/>
                <a:gd name="T68" fmla="*/ 28 w 268"/>
                <a:gd name="T69" fmla="*/ 52 h 168"/>
                <a:gd name="T70" fmla="*/ 56 w 268"/>
                <a:gd name="T71" fmla="*/ 72 h 168"/>
                <a:gd name="T72" fmla="*/ 56 w 268"/>
                <a:gd name="T73" fmla="*/ 72 h 168"/>
                <a:gd name="T74" fmla="*/ 78 w 268"/>
                <a:gd name="T75" fmla="*/ 92 h 168"/>
                <a:gd name="T76" fmla="*/ 102 w 268"/>
                <a:gd name="T77" fmla="*/ 112 h 168"/>
                <a:gd name="T78" fmla="*/ 126 w 268"/>
                <a:gd name="T79" fmla="*/ 132 h 168"/>
                <a:gd name="T80" fmla="*/ 138 w 268"/>
                <a:gd name="T81" fmla="*/ 140 h 168"/>
                <a:gd name="T82" fmla="*/ 150 w 268"/>
                <a:gd name="T83" fmla="*/ 148 h 168"/>
                <a:gd name="T84" fmla="*/ 150 w 268"/>
                <a:gd name="T85" fmla="*/ 148 h 168"/>
                <a:gd name="T86" fmla="*/ 168 w 268"/>
                <a:gd name="T87" fmla="*/ 154 h 168"/>
                <a:gd name="T88" fmla="*/ 186 w 268"/>
                <a:gd name="T89" fmla="*/ 158 h 168"/>
                <a:gd name="T90" fmla="*/ 204 w 268"/>
                <a:gd name="T91" fmla="*/ 162 h 168"/>
                <a:gd name="T92" fmla="*/ 222 w 268"/>
                <a:gd name="T93" fmla="*/ 162 h 168"/>
                <a:gd name="T94" fmla="*/ 222 w 268"/>
                <a:gd name="T95" fmla="*/ 162 h 168"/>
                <a:gd name="T96" fmla="*/ 244 w 268"/>
                <a:gd name="T97" fmla="*/ 166 h 168"/>
                <a:gd name="T98" fmla="*/ 256 w 268"/>
                <a:gd name="T99" fmla="*/ 168 h 168"/>
                <a:gd name="T100" fmla="*/ 268 w 268"/>
                <a:gd name="T101" fmla="*/ 168 h 168"/>
                <a:gd name="T102" fmla="*/ 268 w 268"/>
                <a:gd name="T103" fmla="*/ 168 h 168"/>
                <a:gd name="T104" fmla="*/ 258 w 268"/>
                <a:gd name="T105" fmla="*/ 144 h 168"/>
                <a:gd name="T106" fmla="*/ 244 w 268"/>
                <a:gd name="T107" fmla="*/ 120 h 168"/>
                <a:gd name="T108" fmla="*/ 228 w 268"/>
                <a:gd name="T109" fmla="*/ 100 h 168"/>
                <a:gd name="T110" fmla="*/ 212 w 268"/>
                <a:gd name="T111" fmla="*/ 8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68">
                  <a:moveTo>
                    <a:pt x="212" y="80"/>
                  </a:moveTo>
                  <a:lnTo>
                    <a:pt x="212" y="80"/>
                  </a:lnTo>
                  <a:lnTo>
                    <a:pt x="192" y="58"/>
                  </a:lnTo>
                  <a:lnTo>
                    <a:pt x="162" y="26"/>
                  </a:lnTo>
                  <a:lnTo>
                    <a:pt x="162" y="26"/>
                  </a:lnTo>
                  <a:lnTo>
                    <a:pt x="158" y="26"/>
                  </a:lnTo>
                  <a:lnTo>
                    <a:pt x="158" y="26"/>
                  </a:lnTo>
                  <a:lnTo>
                    <a:pt x="124" y="12"/>
                  </a:lnTo>
                  <a:lnTo>
                    <a:pt x="90" y="0"/>
                  </a:lnTo>
                  <a:lnTo>
                    <a:pt x="90" y="0"/>
                  </a:lnTo>
                  <a:lnTo>
                    <a:pt x="84" y="10"/>
                  </a:lnTo>
                  <a:lnTo>
                    <a:pt x="84" y="20"/>
                  </a:lnTo>
                  <a:lnTo>
                    <a:pt x="84" y="30"/>
                  </a:lnTo>
                  <a:lnTo>
                    <a:pt x="88" y="38"/>
                  </a:lnTo>
                  <a:lnTo>
                    <a:pt x="100" y="56"/>
                  </a:lnTo>
                  <a:lnTo>
                    <a:pt x="114" y="72"/>
                  </a:lnTo>
                  <a:lnTo>
                    <a:pt x="114" y="72"/>
                  </a:lnTo>
                  <a:lnTo>
                    <a:pt x="138" y="98"/>
                  </a:lnTo>
                  <a:lnTo>
                    <a:pt x="150" y="112"/>
                  </a:lnTo>
                  <a:lnTo>
                    <a:pt x="160" y="124"/>
                  </a:lnTo>
                  <a:lnTo>
                    <a:pt x="160" y="124"/>
                  </a:lnTo>
                  <a:lnTo>
                    <a:pt x="150" y="122"/>
                  </a:lnTo>
                  <a:lnTo>
                    <a:pt x="140" y="118"/>
                  </a:lnTo>
                  <a:lnTo>
                    <a:pt x="122" y="106"/>
                  </a:lnTo>
                  <a:lnTo>
                    <a:pt x="104" y="94"/>
                  </a:lnTo>
                  <a:lnTo>
                    <a:pt x="84" y="82"/>
                  </a:lnTo>
                  <a:lnTo>
                    <a:pt x="84" y="82"/>
                  </a:lnTo>
                  <a:lnTo>
                    <a:pt x="64" y="68"/>
                  </a:lnTo>
                  <a:lnTo>
                    <a:pt x="44" y="54"/>
                  </a:lnTo>
                  <a:lnTo>
                    <a:pt x="22" y="42"/>
                  </a:lnTo>
                  <a:lnTo>
                    <a:pt x="12" y="36"/>
                  </a:lnTo>
                  <a:lnTo>
                    <a:pt x="0" y="32"/>
                  </a:lnTo>
                  <a:lnTo>
                    <a:pt x="0" y="34"/>
                  </a:lnTo>
                  <a:lnTo>
                    <a:pt x="0" y="34"/>
                  </a:lnTo>
                  <a:lnTo>
                    <a:pt x="28" y="52"/>
                  </a:lnTo>
                  <a:lnTo>
                    <a:pt x="56" y="72"/>
                  </a:lnTo>
                  <a:lnTo>
                    <a:pt x="56" y="72"/>
                  </a:lnTo>
                  <a:lnTo>
                    <a:pt x="78" y="92"/>
                  </a:lnTo>
                  <a:lnTo>
                    <a:pt x="102" y="112"/>
                  </a:lnTo>
                  <a:lnTo>
                    <a:pt x="126" y="132"/>
                  </a:lnTo>
                  <a:lnTo>
                    <a:pt x="138" y="140"/>
                  </a:lnTo>
                  <a:lnTo>
                    <a:pt x="150" y="148"/>
                  </a:lnTo>
                  <a:lnTo>
                    <a:pt x="150" y="148"/>
                  </a:lnTo>
                  <a:lnTo>
                    <a:pt x="168" y="154"/>
                  </a:lnTo>
                  <a:lnTo>
                    <a:pt x="186" y="158"/>
                  </a:lnTo>
                  <a:lnTo>
                    <a:pt x="204" y="162"/>
                  </a:lnTo>
                  <a:lnTo>
                    <a:pt x="222" y="162"/>
                  </a:lnTo>
                  <a:lnTo>
                    <a:pt x="222" y="162"/>
                  </a:lnTo>
                  <a:lnTo>
                    <a:pt x="244" y="166"/>
                  </a:lnTo>
                  <a:lnTo>
                    <a:pt x="256" y="168"/>
                  </a:lnTo>
                  <a:lnTo>
                    <a:pt x="268" y="168"/>
                  </a:lnTo>
                  <a:lnTo>
                    <a:pt x="268" y="168"/>
                  </a:lnTo>
                  <a:lnTo>
                    <a:pt x="258" y="144"/>
                  </a:lnTo>
                  <a:lnTo>
                    <a:pt x="244" y="120"/>
                  </a:lnTo>
                  <a:lnTo>
                    <a:pt x="228" y="100"/>
                  </a:lnTo>
                  <a:lnTo>
                    <a:pt x="212" y="80"/>
                  </a:lnTo>
                  <a:close/>
                </a:path>
              </a:pathLst>
            </a:custGeom>
            <a:solidFill>
              <a:srgbClr val="CB8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9" name="Freeform 79">
              <a:extLst>
                <a:ext uri="{FF2B5EF4-FFF2-40B4-BE49-F238E27FC236}">
                  <a16:creationId xmlns:a16="http://schemas.microsoft.com/office/drawing/2014/main" id="{082AC8BE-E980-470E-9C83-4C5DF40C4465}"/>
                </a:ext>
              </a:extLst>
            </p:cNvPr>
            <p:cNvSpPr>
              <a:spLocks/>
            </p:cNvSpPr>
            <p:nvPr/>
          </p:nvSpPr>
          <p:spPr bwMode="auto">
            <a:xfrm>
              <a:off x="7789574" y="2390321"/>
              <a:ext cx="466624" cy="292511"/>
            </a:xfrm>
            <a:custGeom>
              <a:avLst/>
              <a:gdLst>
                <a:gd name="T0" fmla="*/ 212 w 268"/>
                <a:gd name="T1" fmla="*/ 80 h 168"/>
                <a:gd name="T2" fmla="*/ 212 w 268"/>
                <a:gd name="T3" fmla="*/ 80 h 168"/>
                <a:gd name="T4" fmla="*/ 192 w 268"/>
                <a:gd name="T5" fmla="*/ 58 h 168"/>
                <a:gd name="T6" fmla="*/ 162 w 268"/>
                <a:gd name="T7" fmla="*/ 26 h 168"/>
                <a:gd name="T8" fmla="*/ 162 w 268"/>
                <a:gd name="T9" fmla="*/ 26 h 168"/>
                <a:gd name="T10" fmla="*/ 158 w 268"/>
                <a:gd name="T11" fmla="*/ 26 h 168"/>
                <a:gd name="T12" fmla="*/ 158 w 268"/>
                <a:gd name="T13" fmla="*/ 26 h 168"/>
                <a:gd name="T14" fmla="*/ 124 w 268"/>
                <a:gd name="T15" fmla="*/ 12 h 168"/>
                <a:gd name="T16" fmla="*/ 90 w 268"/>
                <a:gd name="T17" fmla="*/ 0 h 168"/>
                <a:gd name="T18" fmla="*/ 90 w 268"/>
                <a:gd name="T19" fmla="*/ 0 h 168"/>
                <a:gd name="T20" fmla="*/ 84 w 268"/>
                <a:gd name="T21" fmla="*/ 10 h 168"/>
                <a:gd name="T22" fmla="*/ 84 w 268"/>
                <a:gd name="T23" fmla="*/ 20 h 168"/>
                <a:gd name="T24" fmla="*/ 84 w 268"/>
                <a:gd name="T25" fmla="*/ 30 h 168"/>
                <a:gd name="T26" fmla="*/ 88 w 268"/>
                <a:gd name="T27" fmla="*/ 38 h 168"/>
                <a:gd name="T28" fmla="*/ 100 w 268"/>
                <a:gd name="T29" fmla="*/ 56 h 168"/>
                <a:gd name="T30" fmla="*/ 114 w 268"/>
                <a:gd name="T31" fmla="*/ 72 h 168"/>
                <a:gd name="T32" fmla="*/ 114 w 268"/>
                <a:gd name="T33" fmla="*/ 72 h 168"/>
                <a:gd name="T34" fmla="*/ 138 w 268"/>
                <a:gd name="T35" fmla="*/ 98 h 168"/>
                <a:gd name="T36" fmla="*/ 150 w 268"/>
                <a:gd name="T37" fmla="*/ 112 h 168"/>
                <a:gd name="T38" fmla="*/ 160 w 268"/>
                <a:gd name="T39" fmla="*/ 124 h 168"/>
                <a:gd name="T40" fmla="*/ 160 w 268"/>
                <a:gd name="T41" fmla="*/ 124 h 168"/>
                <a:gd name="T42" fmla="*/ 150 w 268"/>
                <a:gd name="T43" fmla="*/ 122 h 168"/>
                <a:gd name="T44" fmla="*/ 140 w 268"/>
                <a:gd name="T45" fmla="*/ 118 h 168"/>
                <a:gd name="T46" fmla="*/ 122 w 268"/>
                <a:gd name="T47" fmla="*/ 106 h 168"/>
                <a:gd name="T48" fmla="*/ 104 w 268"/>
                <a:gd name="T49" fmla="*/ 94 h 168"/>
                <a:gd name="T50" fmla="*/ 84 w 268"/>
                <a:gd name="T51" fmla="*/ 82 h 168"/>
                <a:gd name="T52" fmla="*/ 84 w 268"/>
                <a:gd name="T53" fmla="*/ 82 h 168"/>
                <a:gd name="T54" fmla="*/ 64 w 268"/>
                <a:gd name="T55" fmla="*/ 68 h 168"/>
                <a:gd name="T56" fmla="*/ 44 w 268"/>
                <a:gd name="T57" fmla="*/ 54 h 168"/>
                <a:gd name="T58" fmla="*/ 22 w 268"/>
                <a:gd name="T59" fmla="*/ 42 h 168"/>
                <a:gd name="T60" fmla="*/ 12 w 268"/>
                <a:gd name="T61" fmla="*/ 36 h 168"/>
                <a:gd name="T62" fmla="*/ 0 w 268"/>
                <a:gd name="T63" fmla="*/ 32 h 168"/>
                <a:gd name="T64" fmla="*/ 0 w 268"/>
                <a:gd name="T65" fmla="*/ 34 h 168"/>
                <a:gd name="T66" fmla="*/ 0 w 268"/>
                <a:gd name="T67" fmla="*/ 34 h 168"/>
                <a:gd name="T68" fmla="*/ 28 w 268"/>
                <a:gd name="T69" fmla="*/ 52 h 168"/>
                <a:gd name="T70" fmla="*/ 56 w 268"/>
                <a:gd name="T71" fmla="*/ 72 h 168"/>
                <a:gd name="T72" fmla="*/ 56 w 268"/>
                <a:gd name="T73" fmla="*/ 72 h 168"/>
                <a:gd name="T74" fmla="*/ 78 w 268"/>
                <a:gd name="T75" fmla="*/ 92 h 168"/>
                <a:gd name="T76" fmla="*/ 102 w 268"/>
                <a:gd name="T77" fmla="*/ 112 h 168"/>
                <a:gd name="T78" fmla="*/ 126 w 268"/>
                <a:gd name="T79" fmla="*/ 132 h 168"/>
                <a:gd name="T80" fmla="*/ 138 w 268"/>
                <a:gd name="T81" fmla="*/ 140 h 168"/>
                <a:gd name="T82" fmla="*/ 150 w 268"/>
                <a:gd name="T83" fmla="*/ 148 h 168"/>
                <a:gd name="T84" fmla="*/ 150 w 268"/>
                <a:gd name="T85" fmla="*/ 148 h 168"/>
                <a:gd name="T86" fmla="*/ 168 w 268"/>
                <a:gd name="T87" fmla="*/ 154 h 168"/>
                <a:gd name="T88" fmla="*/ 186 w 268"/>
                <a:gd name="T89" fmla="*/ 158 h 168"/>
                <a:gd name="T90" fmla="*/ 204 w 268"/>
                <a:gd name="T91" fmla="*/ 162 h 168"/>
                <a:gd name="T92" fmla="*/ 222 w 268"/>
                <a:gd name="T93" fmla="*/ 162 h 168"/>
                <a:gd name="T94" fmla="*/ 222 w 268"/>
                <a:gd name="T95" fmla="*/ 162 h 168"/>
                <a:gd name="T96" fmla="*/ 244 w 268"/>
                <a:gd name="T97" fmla="*/ 166 h 168"/>
                <a:gd name="T98" fmla="*/ 256 w 268"/>
                <a:gd name="T99" fmla="*/ 168 h 168"/>
                <a:gd name="T100" fmla="*/ 268 w 268"/>
                <a:gd name="T101" fmla="*/ 168 h 168"/>
                <a:gd name="T102" fmla="*/ 268 w 268"/>
                <a:gd name="T103" fmla="*/ 168 h 168"/>
                <a:gd name="T104" fmla="*/ 258 w 268"/>
                <a:gd name="T105" fmla="*/ 144 h 168"/>
                <a:gd name="T106" fmla="*/ 244 w 268"/>
                <a:gd name="T107" fmla="*/ 120 h 168"/>
                <a:gd name="T108" fmla="*/ 228 w 268"/>
                <a:gd name="T109" fmla="*/ 100 h 168"/>
                <a:gd name="T110" fmla="*/ 212 w 268"/>
                <a:gd name="T111" fmla="*/ 8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68">
                  <a:moveTo>
                    <a:pt x="212" y="80"/>
                  </a:moveTo>
                  <a:lnTo>
                    <a:pt x="212" y="80"/>
                  </a:lnTo>
                  <a:lnTo>
                    <a:pt x="192" y="58"/>
                  </a:lnTo>
                  <a:lnTo>
                    <a:pt x="162" y="26"/>
                  </a:lnTo>
                  <a:lnTo>
                    <a:pt x="162" y="26"/>
                  </a:lnTo>
                  <a:lnTo>
                    <a:pt x="158" y="26"/>
                  </a:lnTo>
                  <a:lnTo>
                    <a:pt x="158" y="26"/>
                  </a:lnTo>
                  <a:lnTo>
                    <a:pt x="124" y="12"/>
                  </a:lnTo>
                  <a:lnTo>
                    <a:pt x="90" y="0"/>
                  </a:lnTo>
                  <a:lnTo>
                    <a:pt x="90" y="0"/>
                  </a:lnTo>
                  <a:lnTo>
                    <a:pt x="84" y="10"/>
                  </a:lnTo>
                  <a:lnTo>
                    <a:pt x="84" y="20"/>
                  </a:lnTo>
                  <a:lnTo>
                    <a:pt x="84" y="30"/>
                  </a:lnTo>
                  <a:lnTo>
                    <a:pt x="88" y="38"/>
                  </a:lnTo>
                  <a:lnTo>
                    <a:pt x="100" y="56"/>
                  </a:lnTo>
                  <a:lnTo>
                    <a:pt x="114" y="72"/>
                  </a:lnTo>
                  <a:lnTo>
                    <a:pt x="114" y="72"/>
                  </a:lnTo>
                  <a:lnTo>
                    <a:pt x="138" y="98"/>
                  </a:lnTo>
                  <a:lnTo>
                    <a:pt x="150" y="112"/>
                  </a:lnTo>
                  <a:lnTo>
                    <a:pt x="160" y="124"/>
                  </a:lnTo>
                  <a:lnTo>
                    <a:pt x="160" y="124"/>
                  </a:lnTo>
                  <a:lnTo>
                    <a:pt x="150" y="122"/>
                  </a:lnTo>
                  <a:lnTo>
                    <a:pt x="140" y="118"/>
                  </a:lnTo>
                  <a:lnTo>
                    <a:pt x="122" y="106"/>
                  </a:lnTo>
                  <a:lnTo>
                    <a:pt x="104" y="94"/>
                  </a:lnTo>
                  <a:lnTo>
                    <a:pt x="84" y="82"/>
                  </a:lnTo>
                  <a:lnTo>
                    <a:pt x="84" y="82"/>
                  </a:lnTo>
                  <a:lnTo>
                    <a:pt x="64" y="68"/>
                  </a:lnTo>
                  <a:lnTo>
                    <a:pt x="44" y="54"/>
                  </a:lnTo>
                  <a:lnTo>
                    <a:pt x="22" y="42"/>
                  </a:lnTo>
                  <a:lnTo>
                    <a:pt x="12" y="36"/>
                  </a:lnTo>
                  <a:lnTo>
                    <a:pt x="0" y="32"/>
                  </a:lnTo>
                  <a:lnTo>
                    <a:pt x="0" y="34"/>
                  </a:lnTo>
                  <a:lnTo>
                    <a:pt x="0" y="34"/>
                  </a:lnTo>
                  <a:lnTo>
                    <a:pt x="28" y="52"/>
                  </a:lnTo>
                  <a:lnTo>
                    <a:pt x="56" y="72"/>
                  </a:lnTo>
                  <a:lnTo>
                    <a:pt x="56" y="72"/>
                  </a:lnTo>
                  <a:lnTo>
                    <a:pt x="78" y="92"/>
                  </a:lnTo>
                  <a:lnTo>
                    <a:pt x="102" y="112"/>
                  </a:lnTo>
                  <a:lnTo>
                    <a:pt x="126" y="132"/>
                  </a:lnTo>
                  <a:lnTo>
                    <a:pt x="138" y="140"/>
                  </a:lnTo>
                  <a:lnTo>
                    <a:pt x="150" y="148"/>
                  </a:lnTo>
                  <a:lnTo>
                    <a:pt x="150" y="148"/>
                  </a:lnTo>
                  <a:lnTo>
                    <a:pt x="168" y="154"/>
                  </a:lnTo>
                  <a:lnTo>
                    <a:pt x="186" y="158"/>
                  </a:lnTo>
                  <a:lnTo>
                    <a:pt x="204" y="162"/>
                  </a:lnTo>
                  <a:lnTo>
                    <a:pt x="222" y="162"/>
                  </a:lnTo>
                  <a:lnTo>
                    <a:pt x="222" y="162"/>
                  </a:lnTo>
                  <a:lnTo>
                    <a:pt x="244" y="166"/>
                  </a:lnTo>
                  <a:lnTo>
                    <a:pt x="256" y="168"/>
                  </a:lnTo>
                  <a:lnTo>
                    <a:pt x="268" y="168"/>
                  </a:lnTo>
                  <a:lnTo>
                    <a:pt x="268" y="168"/>
                  </a:lnTo>
                  <a:lnTo>
                    <a:pt x="258" y="144"/>
                  </a:lnTo>
                  <a:lnTo>
                    <a:pt x="244" y="120"/>
                  </a:lnTo>
                  <a:lnTo>
                    <a:pt x="228" y="100"/>
                  </a:lnTo>
                  <a:lnTo>
                    <a:pt x="212" y="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0" name="Freeform 80">
              <a:extLst>
                <a:ext uri="{FF2B5EF4-FFF2-40B4-BE49-F238E27FC236}">
                  <a16:creationId xmlns:a16="http://schemas.microsoft.com/office/drawing/2014/main" id="{E0D842E5-42F7-4CA4-969B-0C3BC244EFAD}"/>
                </a:ext>
              </a:extLst>
            </p:cNvPr>
            <p:cNvSpPr>
              <a:spLocks/>
            </p:cNvSpPr>
            <p:nvPr/>
          </p:nvSpPr>
          <p:spPr bwMode="auto">
            <a:xfrm>
              <a:off x="7855738" y="2069952"/>
              <a:ext cx="1027269" cy="926283"/>
            </a:xfrm>
            <a:custGeom>
              <a:avLst/>
              <a:gdLst>
                <a:gd name="T0" fmla="*/ 560 w 590"/>
                <a:gd name="T1" fmla="*/ 250 h 532"/>
                <a:gd name="T2" fmla="*/ 578 w 590"/>
                <a:gd name="T3" fmla="*/ 280 h 532"/>
                <a:gd name="T4" fmla="*/ 588 w 590"/>
                <a:gd name="T5" fmla="*/ 316 h 532"/>
                <a:gd name="T6" fmla="*/ 590 w 590"/>
                <a:gd name="T7" fmla="*/ 352 h 532"/>
                <a:gd name="T8" fmla="*/ 588 w 590"/>
                <a:gd name="T9" fmla="*/ 390 h 532"/>
                <a:gd name="T10" fmla="*/ 572 w 590"/>
                <a:gd name="T11" fmla="*/ 464 h 532"/>
                <a:gd name="T12" fmla="*/ 556 w 590"/>
                <a:gd name="T13" fmla="*/ 500 h 532"/>
                <a:gd name="T14" fmla="*/ 546 w 590"/>
                <a:gd name="T15" fmla="*/ 528 h 532"/>
                <a:gd name="T16" fmla="*/ 544 w 590"/>
                <a:gd name="T17" fmla="*/ 532 h 532"/>
                <a:gd name="T18" fmla="*/ 516 w 590"/>
                <a:gd name="T19" fmla="*/ 480 h 532"/>
                <a:gd name="T20" fmla="*/ 504 w 590"/>
                <a:gd name="T21" fmla="*/ 462 h 532"/>
                <a:gd name="T22" fmla="*/ 474 w 590"/>
                <a:gd name="T23" fmla="*/ 434 h 532"/>
                <a:gd name="T24" fmla="*/ 440 w 590"/>
                <a:gd name="T25" fmla="*/ 416 h 532"/>
                <a:gd name="T26" fmla="*/ 382 w 590"/>
                <a:gd name="T27" fmla="*/ 396 h 532"/>
                <a:gd name="T28" fmla="*/ 302 w 590"/>
                <a:gd name="T29" fmla="*/ 380 h 532"/>
                <a:gd name="T30" fmla="*/ 242 w 590"/>
                <a:gd name="T31" fmla="*/ 364 h 532"/>
                <a:gd name="T32" fmla="*/ 222 w 590"/>
                <a:gd name="T33" fmla="*/ 358 h 532"/>
                <a:gd name="T34" fmla="*/ 174 w 590"/>
                <a:gd name="T35" fmla="*/ 330 h 532"/>
                <a:gd name="T36" fmla="*/ 130 w 590"/>
                <a:gd name="T37" fmla="*/ 296 h 532"/>
                <a:gd name="T38" fmla="*/ 90 w 590"/>
                <a:gd name="T39" fmla="*/ 256 h 532"/>
                <a:gd name="T40" fmla="*/ 58 w 590"/>
                <a:gd name="T41" fmla="*/ 212 h 532"/>
                <a:gd name="T42" fmla="*/ 32 w 590"/>
                <a:gd name="T43" fmla="*/ 162 h 532"/>
                <a:gd name="T44" fmla="*/ 12 w 590"/>
                <a:gd name="T45" fmla="*/ 108 h 532"/>
                <a:gd name="T46" fmla="*/ 2 w 590"/>
                <a:gd name="T47" fmla="*/ 54 h 532"/>
                <a:gd name="T48" fmla="*/ 0 w 590"/>
                <a:gd name="T49" fmla="*/ 0 h 532"/>
                <a:gd name="T50" fmla="*/ 24 w 590"/>
                <a:gd name="T51" fmla="*/ 22 h 532"/>
                <a:gd name="T52" fmla="*/ 92 w 590"/>
                <a:gd name="T53" fmla="*/ 92 h 532"/>
                <a:gd name="T54" fmla="*/ 164 w 590"/>
                <a:gd name="T55" fmla="*/ 162 h 532"/>
                <a:gd name="T56" fmla="*/ 190 w 590"/>
                <a:gd name="T57" fmla="*/ 182 h 532"/>
                <a:gd name="T58" fmla="*/ 188 w 590"/>
                <a:gd name="T59" fmla="*/ 146 h 532"/>
                <a:gd name="T60" fmla="*/ 196 w 590"/>
                <a:gd name="T61" fmla="*/ 112 h 532"/>
                <a:gd name="T62" fmla="*/ 200 w 590"/>
                <a:gd name="T63" fmla="*/ 122 h 532"/>
                <a:gd name="T64" fmla="*/ 222 w 590"/>
                <a:gd name="T65" fmla="*/ 154 h 532"/>
                <a:gd name="T66" fmla="*/ 260 w 590"/>
                <a:gd name="T67" fmla="*/ 190 h 532"/>
                <a:gd name="T68" fmla="*/ 274 w 590"/>
                <a:gd name="T69" fmla="*/ 166 h 532"/>
                <a:gd name="T70" fmla="*/ 306 w 590"/>
                <a:gd name="T71" fmla="*/ 88 h 532"/>
                <a:gd name="T72" fmla="*/ 306 w 590"/>
                <a:gd name="T73" fmla="*/ 104 h 532"/>
                <a:gd name="T74" fmla="*/ 314 w 590"/>
                <a:gd name="T75" fmla="*/ 134 h 532"/>
                <a:gd name="T76" fmla="*/ 336 w 590"/>
                <a:gd name="T77" fmla="*/ 174 h 532"/>
                <a:gd name="T78" fmla="*/ 352 w 590"/>
                <a:gd name="T79" fmla="*/ 200 h 532"/>
                <a:gd name="T80" fmla="*/ 378 w 590"/>
                <a:gd name="T81" fmla="*/ 162 h 532"/>
                <a:gd name="T82" fmla="*/ 406 w 590"/>
                <a:gd name="T83" fmla="*/ 140 h 532"/>
                <a:gd name="T84" fmla="*/ 416 w 590"/>
                <a:gd name="T85" fmla="*/ 136 h 532"/>
                <a:gd name="T86" fmla="*/ 418 w 590"/>
                <a:gd name="T87" fmla="*/ 174 h 532"/>
                <a:gd name="T88" fmla="*/ 424 w 590"/>
                <a:gd name="T89" fmla="*/ 202 h 532"/>
                <a:gd name="T90" fmla="*/ 430 w 590"/>
                <a:gd name="T91" fmla="*/ 210 h 532"/>
                <a:gd name="T92" fmla="*/ 430 w 590"/>
                <a:gd name="T93" fmla="*/ 206 h 532"/>
                <a:gd name="T94" fmla="*/ 456 w 590"/>
                <a:gd name="T95" fmla="*/ 206 h 532"/>
                <a:gd name="T96" fmla="*/ 490 w 590"/>
                <a:gd name="T97" fmla="*/ 210 h 532"/>
                <a:gd name="T98" fmla="*/ 528 w 590"/>
                <a:gd name="T99" fmla="*/ 224 h 532"/>
                <a:gd name="T100" fmla="*/ 560 w 590"/>
                <a:gd name="T101" fmla="*/ 25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0" h="532">
                  <a:moveTo>
                    <a:pt x="560" y="250"/>
                  </a:moveTo>
                  <a:lnTo>
                    <a:pt x="560" y="250"/>
                  </a:lnTo>
                  <a:lnTo>
                    <a:pt x="570" y="264"/>
                  </a:lnTo>
                  <a:lnTo>
                    <a:pt x="578" y="280"/>
                  </a:lnTo>
                  <a:lnTo>
                    <a:pt x="584" y="298"/>
                  </a:lnTo>
                  <a:lnTo>
                    <a:pt x="588" y="316"/>
                  </a:lnTo>
                  <a:lnTo>
                    <a:pt x="590" y="334"/>
                  </a:lnTo>
                  <a:lnTo>
                    <a:pt x="590" y="352"/>
                  </a:lnTo>
                  <a:lnTo>
                    <a:pt x="588" y="390"/>
                  </a:lnTo>
                  <a:lnTo>
                    <a:pt x="588" y="390"/>
                  </a:lnTo>
                  <a:lnTo>
                    <a:pt x="582" y="426"/>
                  </a:lnTo>
                  <a:lnTo>
                    <a:pt x="572" y="464"/>
                  </a:lnTo>
                  <a:lnTo>
                    <a:pt x="572" y="464"/>
                  </a:lnTo>
                  <a:lnTo>
                    <a:pt x="556" y="500"/>
                  </a:lnTo>
                  <a:lnTo>
                    <a:pt x="548" y="520"/>
                  </a:lnTo>
                  <a:lnTo>
                    <a:pt x="546" y="528"/>
                  </a:lnTo>
                  <a:lnTo>
                    <a:pt x="544" y="532"/>
                  </a:lnTo>
                  <a:lnTo>
                    <a:pt x="544" y="532"/>
                  </a:lnTo>
                  <a:lnTo>
                    <a:pt x="530" y="506"/>
                  </a:lnTo>
                  <a:lnTo>
                    <a:pt x="516" y="480"/>
                  </a:lnTo>
                  <a:lnTo>
                    <a:pt x="516" y="480"/>
                  </a:lnTo>
                  <a:lnTo>
                    <a:pt x="504" y="462"/>
                  </a:lnTo>
                  <a:lnTo>
                    <a:pt x="490" y="446"/>
                  </a:lnTo>
                  <a:lnTo>
                    <a:pt x="474" y="434"/>
                  </a:lnTo>
                  <a:lnTo>
                    <a:pt x="458" y="424"/>
                  </a:lnTo>
                  <a:lnTo>
                    <a:pt x="440" y="416"/>
                  </a:lnTo>
                  <a:lnTo>
                    <a:pt x="422" y="408"/>
                  </a:lnTo>
                  <a:lnTo>
                    <a:pt x="382" y="396"/>
                  </a:lnTo>
                  <a:lnTo>
                    <a:pt x="342" y="388"/>
                  </a:lnTo>
                  <a:lnTo>
                    <a:pt x="302" y="380"/>
                  </a:lnTo>
                  <a:lnTo>
                    <a:pt x="260" y="370"/>
                  </a:lnTo>
                  <a:lnTo>
                    <a:pt x="242" y="364"/>
                  </a:lnTo>
                  <a:lnTo>
                    <a:pt x="222" y="358"/>
                  </a:lnTo>
                  <a:lnTo>
                    <a:pt x="222" y="358"/>
                  </a:lnTo>
                  <a:lnTo>
                    <a:pt x="198" y="344"/>
                  </a:lnTo>
                  <a:lnTo>
                    <a:pt x="174" y="330"/>
                  </a:lnTo>
                  <a:lnTo>
                    <a:pt x="152" y="314"/>
                  </a:lnTo>
                  <a:lnTo>
                    <a:pt x="130" y="296"/>
                  </a:lnTo>
                  <a:lnTo>
                    <a:pt x="110" y="278"/>
                  </a:lnTo>
                  <a:lnTo>
                    <a:pt x="90" y="256"/>
                  </a:lnTo>
                  <a:lnTo>
                    <a:pt x="74" y="234"/>
                  </a:lnTo>
                  <a:lnTo>
                    <a:pt x="58" y="212"/>
                  </a:lnTo>
                  <a:lnTo>
                    <a:pt x="44" y="186"/>
                  </a:lnTo>
                  <a:lnTo>
                    <a:pt x="32" y="162"/>
                  </a:lnTo>
                  <a:lnTo>
                    <a:pt x="20" y="136"/>
                  </a:lnTo>
                  <a:lnTo>
                    <a:pt x="12" y="108"/>
                  </a:lnTo>
                  <a:lnTo>
                    <a:pt x="6" y="82"/>
                  </a:lnTo>
                  <a:lnTo>
                    <a:pt x="2" y="54"/>
                  </a:lnTo>
                  <a:lnTo>
                    <a:pt x="0" y="26"/>
                  </a:lnTo>
                  <a:lnTo>
                    <a:pt x="0" y="0"/>
                  </a:lnTo>
                  <a:lnTo>
                    <a:pt x="0" y="0"/>
                  </a:lnTo>
                  <a:lnTo>
                    <a:pt x="24" y="22"/>
                  </a:lnTo>
                  <a:lnTo>
                    <a:pt x="48" y="44"/>
                  </a:lnTo>
                  <a:lnTo>
                    <a:pt x="92" y="92"/>
                  </a:lnTo>
                  <a:lnTo>
                    <a:pt x="140" y="140"/>
                  </a:lnTo>
                  <a:lnTo>
                    <a:pt x="164" y="162"/>
                  </a:lnTo>
                  <a:lnTo>
                    <a:pt x="190" y="182"/>
                  </a:lnTo>
                  <a:lnTo>
                    <a:pt x="190" y="182"/>
                  </a:lnTo>
                  <a:lnTo>
                    <a:pt x="188" y="164"/>
                  </a:lnTo>
                  <a:lnTo>
                    <a:pt x="188" y="146"/>
                  </a:lnTo>
                  <a:lnTo>
                    <a:pt x="190" y="128"/>
                  </a:lnTo>
                  <a:lnTo>
                    <a:pt x="196" y="112"/>
                  </a:lnTo>
                  <a:lnTo>
                    <a:pt x="196" y="112"/>
                  </a:lnTo>
                  <a:lnTo>
                    <a:pt x="200" y="122"/>
                  </a:lnTo>
                  <a:lnTo>
                    <a:pt x="206" y="134"/>
                  </a:lnTo>
                  <a:lnTo>
                    <a:pt x="222" y="154"/>
                  </a:lnTo>
                  <a:lnTo>
                    <a:pt x="242" y="174"/>
                  </a:lnTo>
                  <a:lnTo>
                    <a:pt x="260" y="190"/>
                  </a:lnTo>
                  <a:lnTo>
                    <a:pt x="260" y="190"/>
                  </a:lnTo>
                  <a:lnTo>
                    <a:pt x="274" y="166"/>
                  </a:lnTo>
                  <a:lnTo>
                    <a:pt x="284" y="140"/>
                  </a:lnTo>
                  <a:lnTo>
                    <a:pt x="306" y="88"/>
                  </a:lnTo>
                  <a:lnTo>
                    <a:pt x="306" y="88"/>
                  </a:lnTo>
                  <a:lnTo>
                    <a:pt x="306" y="104"/>
                  </a:lnTo>
                  <a:lnTo>
                    <a:pt x="308" y="120"/>
                  </a:lnTo>
                  <a:lnTo>
                    <a:pt x="314" y="134"/>
                  </a:lnTo>
                  <a:lnTo>
                    <a:pt x="320" y="148"/>
                  </a:lnTo>
                  <a:lnTo>
                    <a:pt x="336" y="174"/>
                  </a:lnTo>
                  <a:lnTo>
                    <a:pt x="352" y="200"/>
                  </a:lnTo>
                  <a:lnTo>
                    <a:pt x="352" y="200"/>
                  </a:lnTo>
                  <a:lnTo>
                    <a:pt x="362" y="182"/>
                  </a:lnTo>
                  <a:lnTo>
                    <a:pt x="378" y="162"/>
                  </a:lnTo>
                  <a:lnTo>
                    <a:pt x="396" y="146"/>
                  </a:lnTo>
                  <a:lnTo>
                    <a:pt x="406" y="140"/>
                  </a:lnTo>
                  <a:lnTo>
                    <a:pt x="416" y="136"/>
                  </a:lnTo>
                  <a:lnTo>
                    <a:pt x="416" y="136"/>
                  </a:lnTo>
                  <a:lnTo>
                    <a:pt x="416" y="156"/>
                  </a:lnTo>
                  <a:lnTo>
                    <a:pt x="418" y="174"/>
                  </a:lnTo>
                  <a:lnTo>
                    <a:pt x="422" y="192"/>
                  </a:lnTo>
                  <a:lnTo>
                    <a:pt x="424" y="202"/>
                  </a:lnTo>
                  <a:lnTo>
                    <a:pt x="430" y="210"/>
                  </a:lnTo>
                  <a:lnTo>
                    <a:pt x="430" y="210"/>
                  </a:lnTo>
                  <a:lnTo>
                    <a:pt x="428" y="208"/>
                  </a:lnTo>
                  <a:lnTo>
                    <a:pt x="430" y="206"/>
                  </a:lnTo>
                  <a:lnTo>
                    <a:pt x="436" y="204"/>
                  </a:lnTo>
                  <a:lnTo>
                    <a:pt x="456" y="206"/>
                  </a:lnTo>
                  <a:lnTo>
                    <a:pt x="490" y="210"/>
                  </a:lnTo>
                  <a:lnTo>
                    <a:pt x="490" y="210"/>
                  </a:lnTo>
                  <a:lnTo>
                    <a:pt x="510" y="216"/>
                  </a:lnTo>
                  <a:lnTo>
                    <a:pt x="528" y="224"/>
                  </a:lnTo>
                  <a:lnTo>
                    <a:pt x="544" y="236"/>
                  </a:lnTo>
                  <a:lnTo>
                    <a:pt x="560" y="250"/>
                  </a:lnTo>
                  <a:close/>
                </a:path>
              </a:pathLst>
            </a:custGeom>
            <a:solidFill>
              <a:srgbClr val="4E3115"/>
            </a:solidFill>
            <a:ln>
              <a:noFill/>
            </a:ln>
          </p:spPr>
          <p:txBody>
            <a:bodyPr vert="horz" wrap="square" lIns="91440" tIns="45720" rIns="91440" bIns="45720" numCol="1" anchor="t" anchorCtr="0" compatLnSpc="1">
              <a:prstTxWarp prst="textNoShape">
                <a:avLst/>
              </a:prstTxWarp>
            </a:bodyPr>
            <a:lstStyle/>
            <a:p>
              <a:endParaRPr lang="en-AU"/>
            </a:p>
          </p:txBody>
        </p:sp>
        <p:sp>
          <p:nvSpPr>
            <p:cNvPr id="81" name="Freeform 81">
              <a:extLst>
                <a:ext uri="{FF2B5EF4-FFF2-40B4-BE49-F238E27FC236}">
                  <a16:creationId xmlns:a16="http://schemas.microsoft.com/office/drawing/2014/main" id="{561CFC39-6303-4AFF-BB79-BB8F8E39B5A4}"/>
                </a:ext>
              </a:extLst>
            </p:cNvPr>
            <p:cNvSpPr>
              <a:spLocks/>
            </p:cNvSpPr>
            <p:nvPr/>
          </p:nvSpPr>
          <p:spPr bwMode="auto">
            <a:xfrm>
              <a:off x="7855738" y="2069952"/>
              <a:ext cx="1027269" cy="926283"/>
            </a:xfrm>
            <a:custGeom>
              <a:avLst/>
              <a:gdLst>
                <a:gd name="T0" fmla="*/ 560 w 590"/>
                <a:gd name="T1" fmla="*/ 250 h 532"/>
                <a:gd name="T2" fmla="*/ 578 w 590"/>
                <a:gd name="T3" fmla="*/ 280 h 532"/>
                <a:gd name="T4" fmla="*/ 588 w 590"/>
                <a:gd name="T5" fmla="*/ 316 h 532"/>
                <a:gd name="T6" fmla="*/ 590 w 590"/>
                <a:gd name="T7" fmla="*/ 352 h 532"/>
                <a:gd name="T8" fmla="*/ 588 w 590"/>
                <a:gd name="T9" fmla="*/ 390 h 532"/>
                <a:gd name="T10" fmla="*/ 572 w 590"/>
                <a:gd name="T11" fmla="*/ 464 h 532"/>
                <a:gd name="T12" fmla="*/ 556 w 590"/>
                <a:gd name="T13" fmla="*/ 500 h 532"/>
                <a:gd name="T14" fmla="*/ 546 w 590"/>
                <a:gd name="T15" fmla="*/ 528 h 532"/>
                <a:gd name="T16" fmla="*/ 544 w 590"/>
                <a:gd name="T17" fmla="*/ 532 h 532"/>
                <a:gd name="T18" fmla="*/ 516 w 590"/>
                <a:gd name="T19" fmla="*/ 480 h 532"/>
                <a:gd name="T20" fmla="*/ 504 w 590"/>
                <a:gd name="T21" fmla="*/ 462 h 532"/>
                <a:gd name="T22" fmla="*/ 474 w 590"/>
                <a:gd name="T23" fmla="*/ 434 h 532"/>
                <a:gd name="T24" fmla="*/ 440 w 590"/>
                <a:gd name="T25" fmla="*/ 416 h 532"/>
                <a:gd name="T26" fmla="*/ 382 w 590"/>
                <a:gd name="T27" fmla="*/ 396 h 532"/>
                <a:gd name="T28" fmla="*/ 302 w 590"/>
                <a:gd name="T29" fmla="*/ 380 h 532"/>
                <a:gd name="T30" fmla="*/ 242 w 590"/>
                <a:gd name="T31" fmla="*/ 364 h 532"/>
                <a:gd name="T32" fmla="*/ 222 w 590"/>
                <a:gd name="T33" fmla="*/ 358 h 532"/>
                <a:gd name="T34" fmla="*/ 174 w 590"/>
                <a:gd name="T35" fmla="*/ 330 h 532"/>
                <a:gd name="T36" fmla="*/ 130 w 590"/>
                <a:gd name="T37" fmla="*/ 296 h 532"/>
                <a:gd name="T38" fmla="*/ 90 w 590"/>
                <a:gd name="T39" fmla="*/ 256 h 532"/>
                <a:gd name="T40" fmla="*/ 58 w 590"/>
                <a:gd name="T41" fmla="*/ 212 h 532"/>
                <a:gd name="T42" fmla="*/ 32 w 590"/>
                <a:gd name="T43" fmla="*/ 162 h 532"/>
                <a:gd name="T44" fmla="*/ 12 w 590"/>
                <a:gd name="T45" fmla="*/ 108 h 532"/>
                <a:gd name="T46" fmla="*/ 2 w 590"/>
                <a:gd name="T47" fmla="*/ 54 h 532"/>
                <a:gd name="T48" fmla="*/ 0 w 590"/>
                <a:gd name="T49" fmla="*/ 0 h 532"/>
                <a:gd name="T50" fmla="*/ 24 w 590"/>
                <a:gd name="T51" fmla="*/ 22 h 532"/>
                <a:gd name="T52" fmla="*/ 92 w 590"/>
                <a:gd name="T53" fmla="*/ 92 h 532"/>
                <a:gd name="T54" fmla="*/ 164 w 590"/>
                <a:gd name="T55" fmla="*/ 162 h 532"/>
                <a:gd name="T56" fmla="*/ 190 w 590"/>
                <a:gd name="T57" fmla="*/ 182 h 532"/>
                <a:gd name="T58" fmla="*/ 188 w 590"/>
                <a:gd name="T59" fmla="*/ 146 h 532"/>
                <a:gd name="T60" fmla="*/ 196 w 590"/>
                <a:gd name="T61" fmla="*/ 112 h 532"/>
                <a:gd name="T62" fmla="*/ 200 w 590"/>
                <a:gd name="T63" fmla="*/ 122 h 532"/>
                <a:gd name="T64" fmla="*/ 222 w 590"/>
                <a:gd name="T65" fmla="*/ 154 h 532"/>
                <a:gd name="T66" fmla="*/ 260 w 590"/>
                <a:gd name="T67" fmla="*/ 190 h 532"/>
                <a:gd name="T68" fmla="*/ 274 w 590"/>
                <a:gd name="T69" fmla="*/ 166 h 532"/>
                <a:gd name="T70" fmla="*/ 306 w 590"/>
                <a:gd name="T71" fmla="*/ 88 h 532"/>
                <a:gd name="T72" fmla="*/ 306 w 590"/>
                <a:gd name="T73" fmla="*/ 104 h 532"/>
                <a:gd name="T74" fmla="*/ 314 w 590"/>
                <a:gd name="T75" fmla="*/ 134 h 532"/>
                <a:gd name="T76" fmla="*/ 336 w 590"/>
                <a:gd name="T77" fmla="*/ 174 h 532"/>
                <a:gd name="T78" fmla="*/ 352 w 590"/>
                <a:gd name="T79" fmla="*/ 200 h 532"/>
                <a:gd name="T80" fmla="*/ 378 w 590"/>
                <a:gd name="T81" fmla="*/ 162 h 532"/>
                <a:gd name="T82" fmla="*/ 406 w 590"/>
                <a:gd name="T83" fmla="*/ 140 h 532"/>
                <a:gd name="T84" fmla="*/ 416 w 590"/>
                <a:gd name="T85" fmla="*/ 136 h 532"/>
                <a:gd name="T86" fmla="*/ 418 w 590"/>
                <a:gd name="T87" fmla="*/ 174 h 532"/>
                <a:gd name="T88" fmla="*/ 424 w 590"/>
                <a:gd name="T89" fmla="*/ 202 h 532"/>
                <a:gd name="T90" fmla="*/ 430 w 590"/>
                <a:gd name="T91" fmla="*/ 210 h 532"/>
                <a:gd name="T92" fmla="*/ 430 w 590"/>
                <a:gd name="T93" fmla="*/ 206 h 532"/>
                <a:gd name="T94" fmla="*/ 456 w 590"/>
                <a:gd name="T95" fmla="*/ 206 h 532"/>
                <a:gd name="T96" fmla="*/ 490 w 590"/>
                <a:gd name="T97" fmla="*/ 210 h 532"/>
                <a:gd name="T98" fmla="*/ 528 w 590"/>
                <a:gd name="T99" fmla="*/ 224 h 532"/>
                <a:gd name="T100" fmla="*/ 560 w 590"/>
                <a:gd name="T101" fmla="*/ 25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0" h="532">
                  <a:moveTo>
                    <a:pt x="560" y="250"/>
                  </a:moveTo>
                  <a:lnTo>
                    <a:pt x="560" y="250"/>
                  </a:lnTo>
                  <a:lnTo>
                    <a:pt x="570" y="264"/>
                  </a:lnTo>
                  <a:lnTo>
                    <a:pt x="578" y="280"/>
                  </a:lnTo>
                  <a:lnTo>
                    <a:pt x="584" y="298"/>
                  </a:lnTo>
                  <a:lnTo>
                    <a:pt x="588" y="316"/>
                  </a:lnTo>
                  <a:lnTo>
                    <a:pt x="590" y="334"/>
                  </a:lnTo>
                  <a:lnTo>
                    <a:pt x="590" y="352"/>
                  </a:lnTo>
                  <a:lnTo>
                    <a:pt x="588" y="390"/>
                  </a:lnTo>
                  <a:lnTo>
                    <a:pt x="588" y="390"/>
                  </a:lnTo>
                  <a:lnTo>
                    <a:pt x="582" y="426"/>
                  </a:lnTo>
                  <a:lnTo>
                    <a:pt x="572" y="464"/>
                  </a:lnTo>
                  <a:lnTo>
                    <a:pt x="572" y="464"/>
                  </a:lnTo>
                  <a:lnTo>
                    <a:pt x="556" y="500"/>
                  </a:lnTo>
                  <a:lnTo>
                    <a:pt x="548" y="520"/>
                  </a:lnTo>
                  <a:lnTo>
                    <a:pt x="546" y="528"/>
                  </a:lnTo>
                  <a:lnTo>
                    <a:pt x="544" y="532"/>
                  </a:lnTo>
                  <a:lnTo>
                    <a:pt x="544" y="532"/>
                  </a:lnTo>
                  <a:lnTo>
                    <a:pt x="530" y="506"/>
                  </a:lnTo>
                  <a:lnTo>
                    <a:pt x="516" y="480"/>
                  </a:lnTo>
                  <a:lnTo>
                    <a:pt x="516" y="480"/>
                  </a:lnTo>
                  <a:lnTo>
                    <a:pt x="504" y="462"/>
                  </a:lnTo>
                  <a:lnTo>
                    <a:pt x="490" y="446"/>
                  </a:lnTo>
                  <a:lnTo>
                    <a:pt x="474" y="434"/>
                  </a:lnTo>
                  <a:lnTo>
                    <a:pt x="458" y="424"/>
                  </a:lnTo>
                  <a:lnTo>
                    <a:pt x="440" y="416"/>
                  </a:lnTo>
                  <a:lnTo>
                    <a:pt x="422" y="408"/>
                  </a:lnTo>
                  <a:lnTo>
                    <a:pt x="382" y="396"/>
                  </a:lnTo>
                  <a:lnTo>
                    <a:pt x="342" y="388"/>
                  </a:lnTo>
                  <a:lnTo>
                    <a:pt x="302" y="380"/>
                  </a:lnTo>
                  <a:lnTo>
                    <a:pt x="260" y="370"/>
                  </a:lnTo>
                  <a:lnTo>
                    <a:pt x="242" y="364"/>
                  </a:lnTo>
                  <a:lnTo>
                    <a:pt x="222" y="358"/>
                  </a:lnTo>
                  <a:lnTo>
                    <a:pt x="222" y="358"/>
                  </a:lnTo>
                  <a:lnTo>
                    <a:pt x="198" y="344"/>
                  </a:lnTo>
                  <a:lnTo>
                    <a:pt x="174" y="330"/>
                  </a:lnTo>
                  <a:lnTo>
                    <a:pt x="152" y="314"/>
                  </a:lnTo>
                  <a:lnTo>
                    <a:pt x="130" y="296"/>
                  </a:lnTo>
                  <a:lnTo>
                    <a:pt x="110" y="278"/>
                  </a:lnTo>
                  <a:lnTo>
                    <a:pt x="90" y="256"/>
                  </a:lnTo>
                  <a:lnTo>
                    <a:pt x="74" y="234"/>
                  </a:lnTo>
                  <a:lnTo>
                    <a:pt x="58" y="212"/>
                  </a:lnTo>
                  <a:lnTo>
                    <a:pt x="44" y="186"/>
                  </a:lnTo>
                  <a:lnTo>
                    <a:pt x="32" y="162"/>
                  </a:lnTo>
                  <a:lnTo>
                    <a:pt x="20" y="136"/>
                  </a:lnTo>
                  <a:lnTo>
                    <a:pt x="12" y="108"/>
                  </a:lnTo>
                  <a:lnTo>
                    <a:pt x="6" y="82"/>
                  </a:lnTo>
                  <a:lnTo>
                    <a:pt x="2" y="54"/>
                  </a:lnTo>
                  <a:lnTo>
                    <a:pt x="0" y="26"/>
                  </a:lnTo>
                  <a:lnTo>
                    <a:pt x="0" y="0"/>
                  </a:lnTo>
                  <a:lnTo>
                    <a:pt x="0" y="0"/>
                  </a:lnTo>
                  <a:lnTo>
                    <a:pt x="24" y="22"/>
                  </a:lnTo>
                  <a:lnTo>
                    <a:pt x="48" y="44"/>
                  </a:lnTo>
                  <a:lnTo>
                    <a:pt x="92" y="92"/>
                  </a:lnTo>
                  <a:lnTo>
                    <a:pt x="140" y="140"/>
                  </a:lnTo>
                  <a:lnTo>
                    <a:pt x="164" y="162"/>
                  </a:lnTo>
                  <a:lnTo>
                    <a:pt x="190" y="182"/>
                  </a:lnTo>
                  <a:lnTo>
                    <a:pt x="190" y="182"/>
                  </a:lnTo>
                  <a:lnTo>
                    <a:pt x="188" y="164"/>
                  </a:lnTo>
                  <a:lnTo>
                    <a:pt x="188" y="146"/>
                  </a:lnTo>
                  <a:lnTo>
                    <a:pt x="190" y="128"/>
                  </a:lnTo>
                  <a:lnTo>
                    <a:pt x="196" y="112"/>
                  </a:lnTo>
                  <a:lnTo>
                    <a:pt x="196" y="112"/>
                  </a:lnTo>
                  <a:lnTo>
                    <a:pt x="200" y="122"/>
                  </a:lnTo>
                  <a:lnTo>
                    <a:pt x="206" y="134"/>
                  </a:lnTo>
                  <a:lnTo>
                    <a:pt x="222" y="154"/>
                  </a:lnTo>
                  <a:lnTo>
                    <a:pt x="242" y="174"/>
                  </a:lnTo>
                  <a:lnTo>
                    <a:pt x="260" y="190"/>
                  </a:lnTo>
                  <a:lnTo>
                    <a:pt x="260" y="190"/>
                  </a:lnTo>
                  <a:lnTo>
                    <a:pt x="274" y="166"/>
                  </a:lnTo>
                  <a:lnTo>
                    <a:pt x="284" y="140"/>
                  </a:lnTo>
                  <a:lnTo>
                    <a:pt x="306" y="88"/>
                  </a:lnTo>
                  <a:lnTo>
                    <a:pt x="306" y="88"/>
                  </a:lnTo>
                  <a:lnTo>
                    <a:pt x="306" y="104"/>
                  </a:lnTo>
                  <a:lnTo>
                    <a:pt x="308" y="120"/>
                  </a:lnTo>
                  <a:lnTo>
                    <a:pt x="314" y="134"/>
                  </a:lnTo>
                  <a:lnTo>
                    <a:pt x="320" y="148"/>
                  </a:lnTo>
                  <a:lnTo>
                    <a:pt x="336" y="174"/>
                  </a:lnTo>
                  <a:lnTo>
                    <a:pt x="352" y="200"/>
                  </a:lnTo>
                  <a:lnTo>
                    <a:pt x="352" y="200"/>
                  </a:lnTo>
                  <a:lnTo>
                    <a:pt x="362" y="182"/>
                  </a:lnTo>
                  <a:lnTo>
                    <a:pt x="378" y="162"/>
                  </a:lnTo>
                  <a:lnTo>
                    <a:pt x="396" y="146"/>
                  </a:lnTo>
                  <a:lnTo>
                    <a:pt x="406" y="140"/>
                  </a:lnTo>
                  <a:lnTo>
                    <a:pt x="416" y="136"/>
                  </a:lnTo>
                  <a:lnTo>
                    <a:pt x="416" y="136"/>
                  </a:lnTo>
                  <a:lnTo>
                    <a:pt x="416" y="156"/>
                  </a:lnTo>
                  <a:lnTo>
                    <a:pt x="418" y="174"/>
                  </a:lnTo>
                  <a:lnTo>
                    <a:pt x="422" y="192"/>
                  </a:lnTo>
                  <a:lnTo>
                    <a:pt x="424" y="202"/>
                  </a:lnTo>
                  <a:lnTo>
                    <a:pt x="430" y="210"/>
                  </a:lnTo>
                  <a:lnTo>
                    <a:pt x="430" y="210"/>
                  </a:lnTo>
                  <a:lnTo>
                    <a:pt x="428" y="208"/>
                  </a:lnTo>
                  <a:lnTo>
                    <a:pt x="430" y="206"/>
                  </a:lnTo>
                  <a:lnTo>
                    <a:pt x="436" y="204"/>
                  </a:lnTo>
                  <a:lnTo>
                    <a:pt x="456" y="206"/>
                  </a:lnTo>
                  <a:lnTo>
                    <a:pt x="490" y="210"/>
                  </a:lnTo>
                  <a:lnTo>
                    <a:pt x="490" y="210"/>
                  </a:lnTo>
                  <a:lnTo>
                    <a:pt x="510" y="216"/>
                  </a:lnTo>
                  <a:lnTo>
                    <a:pt x="528" y="224"/>
                  </a:lnTo>
                  <a:lnTo>
                    <a:pt x="544" y="236"/>
                  </a:lnTo>
                  <a:lnTo>
                    <a:pt x="560" y="2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2" name="Freeform 83">
              <a:extLst>
                <a:ext uri="{FF2B5EF4-FFF2-40B4-BE49-F238E27FC236}">
                  <a16:creationId xmlns:a16="http://schemas.microsoft.com/office/drawing/2014/main" id="{99087EB7-CE51-4E48-ACDE-D775129A3E8B}"/>
                </a:ext>
              </a:extLst>
            </p:cNvPr>
            <p:cNvSpPr>
              <a:spLocks/>
            </p:cNvSpPr>
            <p:nvPr/>
          </p:nvSpPr>
          <p:spPr bwMode="auto">
            <a:xfrm>
              <a:off x="7855738" y="2069952"/>
              <a:ext cx="1027269" cy="926283"/>
            </a:xfrm>
            <a:custGeom>
              <a:avLst/>
              <a:gdLst>
                <a:gd name="T0" fmla="*/ 560 w 590"/>
                <a:gd name="T1" fmla="*/ 250 h 532"/>
                <a:gd name="T2" fmla="*/ 578 w 590"/>
                <a:gd name="T3" fmla="*/ 280 h 532"/>
                <a:gd name="T4" fmla="*/ 588 w 590"/>
                <a:gd name="T5" fmla="*/ 316 h 532"/>
                <a:gd name="T6" fmla="*/ 590 w 590"/>
                <a:gd name="T7" fmla="*/ 352 h 532"/>
                <a:gd name="T8" fmla="*/ 588 w 590"/>
                <a:gd name="T9" fmla="*/ 390 h 532"/>
                <a:gd name="T10" fmla="*/ 572 w 590"/>
                <a:gd name="T11" fmla="*/ 464 h 532"/>
                <a:gd name="T12" fmla="*/ 556 w 590"/>
                <a:gd name="T13" fmla="*/ 500 h 532"/>
                <a:gd name="T14" fmla="*/ 546 w 590"/>
                <a:gd name="T15" fmla="*/ 528 h 532"/>
                <a:gd name="T16" fmla="*/ 544 w 590"/>
                <a:gd name="T17" fmla="*/ 532 h 532"/>
                <a:gd name="T18" fmla="*/ 516 w 590"/>
                <a:gd name="T19" fmla="*/ 480 h 532"/>
                <a:gd name="T20" fmla="*/ 504 w 590"/>
                <a:gd name="T21" fmla="*/ 462 h 532"/>
                <a:gd name="T22" fmla="*/ 474 w 590"/>
                <a:gd name="T23" fmla="*/ 434 h 532"/>
                <a:gd name="T24" fmla="*/ 440 w 590"/>
                <a:gd name="T25" fmla="*/ 416 h 532"/>
                <a:gd name="T26" fmla="*/ 382 w 590"/>
                <a:gd name="T27" fmla="*/ 396 h 532"/>
                <a:gd name="T28" fmla="*/ 302 w 590"/>
                <a:gd name="T29" fmla="*/ 380 h 532"/>
                <a:gd name="T30" fmla="*/ 242 w 590"/>
                <a:gd name="T31" fmla="*/ 364 h 532"/>
                <a:gd name="T32" fmla="*/ 222 w 590"/>
                <a:gd name="T33" fmla="*/ 358 h 532"/>
                <a:gd name="T34" fmla="*/ 174 w 590"/>
                <a:gd name="T35" fmla="*/ 330 h 532"/>
                <a:gd name="T36" fmla="*/ 130 w 590"/>
                <a:gd name="T37" fmla="*/ 296 h 532"/>
                <a:gd name="T38" fmla="*/ 90 w 590"/>
                <a:gd name="T39" fmla="*/ 256 h 532"/>
                <a:gd name="T40" fmla="*/ 58 w 590"/>
                <a:gd name="T41" fmla="*/ 212 h 532"/>
                <a:gd name="T42" fmla="*/ 32 w 590"/>
                <a:gd name="T43" fmla="*/ 162 h 532"/>
                <a:gd name="T44" fmla="*/ 12 w 590"/>
                <a:gd name="T45" fmla="*/ 108 h 532"/>
                <a:gd name="T46" fmla="*/ 2 w 590"/>
                <a:gd name="T47" fmla="*/ 54 h 532"/>
                <a:gd name="T48" fmla="*/ 0 w 590"/>
                <a:gd name="T49" fmla="*/ 0 h 532"/>
                <a:gd name="T50" fmla="*/ 24 w 590"/>
                <a:gd name="T51" fmla="*/ 22 h 532"/>
                <a:gd name="T52" fmla="*/ 92 w 590"/>
                <a:gd name="T53" fmla="*/ 92 h 532"/>
                <a:gd name="T54" fmla="*/ 164 w 590"/>
                <a:gd name="T55" fmla="*/ 162 h 532"/>
                <a:gd name="T56" fmla="*/ 190 w 590"/>
                <a:gd name="T57" fmla="*/ 182 h 532"/>
                <a:gd name="T58" fmla="*/ 188 w 590"/>
                <a:gd name="T59" fmla="*/ 146 h 532"/>
                <a:gd name="T60" fmla="*/ 196 w 590"/>
                <a:gd name="T61" fmla="*/ 112 h 532"/>
                <a:gd name="T62" fmla="*/ 200 w 590"/>
                <a:gd name="T63" fmla="*/ 122 h 532"/>
                <a:gd name="T64" fmla="*/ 222 w 590"/>
                <a:gd name="T65" fmla="*/ 154 h 532"/>
                <a:gd name="T66" fmla="*/ 260 w 590"/>
                <a:gd name="T67" fmla="*/ 190 h 532"/>
                <a:gd name="T68" fmla="*/ 274 w 590"/>
                <a:gd name="T69" fmla="*/ 166 h 532"/>
                <a:gd name="T70" fmla="*/ 306 w 590"/>
                <a:gd name="T71" fmla="*/ 88 h 532"/>
                <a:gd name="T72" fmla="*/ 306 w 590"/>
                <a:gd name="T73" fmla="*/ 104 h 532"/>
                <a:gd name="T74" fmla="*/ 314 w 590"/>
                <a:gd name="T75" fmla="*/ 134 h 532"/>
                <a:gd name="T76" fmla="*/ 336 w 590"/>
                <a:gd name="T77" fmla="*/ 174 h 532"/>
                <a:gd name="T78" fmla="*/ 352 w 590"/>
                <a:gd name="T79" fmla="*/ 200 h 532"/>
                <a:gd name="T80" fmla="*/ 378 w 590"/>
                <a:gd name="T81" fmla="*/ 162 h 532"/>
                <a:gd name="T82" fmla="*/ 406 w 590"/>
                <a:gd name="T83" fmla="*/ 140 h 532"/>
                <a:gd name="T84" fmla="*/ 416 w 590"/>
                <a:gd name="T85" fmla="*/ 136 h 532"/>
                <a:gd name="T86" fmla="*/ 418 w 590"/>
                <a:gd name="T87" fmla="*/ 174 h 532"/>
                <a:gd name="T88" fmla="*/ 424 w 590"/>
                <a:gd name="T89" fmla="*/ 202 h 532"/>
                <a:gd name="T90" fmla="*/ 430 w 590"/>
                <a:gd name="T91" fmla="*/ 210 h 532"/>
                <a:gd name="T92" fmla="*/ 430 w 590"/>
                <a:gd name="T93" fmla="*/ 206 h 532"/>
                <a:gd name="T94" fmla="*/ 456 w 590"/>
                <a:gd name="T95" fmla="*/ 206 h 532"/>
                <a:gd name="T96" fmla="*/ 490 w 590"/>
                <a:gd name="T97" fmla="*/ 210 h 532"/>
                <a:gd name="T98" fmla="*/ 528 w 590"/>
                <a:gd name="T99" fmla="*/ 224 h 532"/>
                <a:gd name="T100" fmla="*/ 560 w 590"/>
                <a:gd name="T101" fmla="*/ 25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0" h="532">
                  <a:moveTo>
                    <a:pt x="560" y="250"/>
                  </a:moveTo>
                  <a:lnTo>
                    <a:pt x="560" y="250"/>
                  </a:lnTo>
                  <a:lnTo>
                    <a:pt x="570" y="264"/>
                  </a:lnTo>
                  <a:lnTo>
                    <a:pt x="578" y="280"/>
                  </a:lnTo>
                  <a:lnTo>
                    <a:pt x="584" y="298"/>
                  </a:lnTo>
                  <a:lnTo>
                    <a:pt x="588" y="316"/>
                  </a:lnTo>
                  <a:lnTo>
                    <a:pt x="590" y="334"/>
                  </a:lnTo>
                  <a:lnTo>
                    <a:pt x="590" y="352"/>
                  </a:lnTo>
                  <a:lnTo>
                    <a:pt x="588" y="390"/>
                  </a:lnTo>
                  <a:lnTo>
                    <a:pt x="588" y="390"/>
                  </a:lnTo>
                  <a:lnTo>
                    <a:pt x="582" y="426"/>
                  </a:lnTo>
                  <a:lnTo>
                    <a:pt x="572" y="464"/>
                  </a:lnTo>
                  <a:lnTo>
                    <a:pt x="572" y="464"/>
                  </a:lnTo>
                  <a:lnTo>
                    <a:pt x="556" y="500"/>
                  </a:lnTo>
                  <a:lnTo>
                    <a:pt x="548" y="520"/>
                  </a:lnTo>
                  <a:lnTo>
                    <a:pt x="546" y="528"/>
                  </a:lnTo>
                  <a:lnTo>
                    <a:pt x="544" y="532"/>
                  </a:lnTo>
                  <a:lnTo>
                    <a:pt x="544" y="532"/>
                  </a:lnTo>
                  <a:lnTo>
                    <a:pt x="530" y="506"/>
                  </a:lnTo>
                  <a:lnTo>
                    <a:pt x="516" y="480"/>
                  </a:lnTo>
                  <a:lnTo>
                    <a:pt x="516" y="480"/>
                  </a:lnTo>
                  <a:lnTo>
                    <a:pt x="504" y="462"/>
                  </a:lnTo>
                  <a:lnTo>
                    <a:pt x="490" y="446"/>
                  </a:lnTo>
                  <a:lnTo>
                    <a:pt x="474" y="434"/>
                  </a:lnTo>
                  <a:lnTo>
                    <a:pt x="458" y="424"/>
                  </a:lnTo>
                  <a:lnTo>
                    <a:pt x="440" y="416"/>
                  </a:lnTo>
                  <a:lnTo>
                    <a:pt x="422" y="408"/>
                  </a:lnTo>
                  <a:lnTo>
                    <a:pt x="382" y="396"/>
                  </a:lnTo>
                  <a:lnTo>
                    <a:pt x="342" y="388"/>
                  </a:lnTo>
                  <a:lnTo>
                    <a:pt x="302" y="380"/>
                  </a:lnTo>
                  <a:lnTo>
                    <a:pt x="260" y="370"/>
                  </a:lnTo>
                  <a:lnTo>
                    <a:pt x="242" y="364"/>
                  </a:lnTo>
                  <a:lnTo>
                    <a:pt x="222" y="358"/>
                  </a:lnTo>
                  <a:lnTo>
                    <a:pt x="222" y="358"/>
                  </a:lnTo>
                  <a:lnTo>
                    <a:pt x="198" y="344"/>
                  </a:lnTo>
                  <a:lnTo>
                    <a:pt x="174" y="330"/>
                  </a:lnTo>
                  <a:lnTo>
                    <a:pt x="152" y="314"/>
                  </a:lnTo>
                  <a:lnTo>
                    <a:pt x="130" y="296"/>
                  </a:lnTo>
                  <a:lnTo>
                    <a:pt x="110" y="278"/>
                  </a:lnTo>
                  <a:lnTo>
                    <a:pt x="90" y="256"/>
                  </a:lnTo>
                  <a:lnTo>
                    <a:pt x="74" y="234"/>
                  </a:lnTo>
                  <a:lnTo>
                    <a:pt x="58" y="212"/>
                  </a:lnTo>
                  <a:lnTo>
                    <a:pt x="44" y="186"/>
                  </a:lnTo>
                  <a:lnTo>
                    <a:pt x="32" y="162"/>
                  </a:lnTo>
                  <a:lnTo>
                    <a:pt x="20" y="136"/>
                  </a:lnTo>
                  <a:lnTo>
                    <a:pt x="12" y="108"/>
                  </a:lnTo>
                  <a:lnTo>
                    <a:pt x="6" y="82"/>
                  </a:lnTo>
                  <a:lnTo>
                    <a:pt x="2" y="54"/>
                  </a:lnTo>
                  <a:lnTo>
                    <a:pt x="0" y="26"/>
                  </a:lnTo>
                  <a:lnTo>
                    <a:pt x="0" y="0"/>
                  </a:lnTo>
                  <a:lnTo>
                    <a:pt x="0" y="0"/>
                  </a:lnTo>
                  <a:lnTo>
                    <a:pt x="24" y="22"/>
                  </a:lnTo>
                  <a:lnTo>
                    <a:pt x="48" y="44"/>
                  </a:lnTo>
                  <a:lnTo>
                    <a:pt x="92" y="92"/>
                  </a:lnTo>
                  <a:lnTo>
                    <a:pt x="140" y="140"/>
                  </a:lnTo>
                  <a:lnTo>
                    <a:pt x="164" y="162"/>
                  </a:lnTo>
                  <a:lnTo>
                    <a:pt x="190" y="182"/>
                  </a:lnTo>
                  <a:lnTo>
                    <a:pt x="190" y="182"/>
                  </a:lnTo>
                  <a:lnTo>
                    <a:pt x="188" y="164"/>
                  </a:lnTo>
                  <a:lnTo>
                    <a:pt x="188" y="146"/>
                  </a:lnTo>
                  <a:lnTo>
                    <a:pt x="190" y="128"/>
                  </a:lnTo>
                  <a:lnTo>
                    <a:pt x="196" y="112"/>
                  </a:lnTo>
                  <a:lnTo>
                    <a:pt x="196" y="112"/>
                  </a:lnTo>
                  <a:lnTo>
                    <a:pt x="200" y="122"/>
                  </a:lnTo>
                  <a:lnTo>
                    <a:pt x="206" y="134"/>
                  </a:lnTo>
                  <a:lnTo>
                    <a:pt x="222" y="154"/>
                  </a:lnTo>
                  <a:lnTo>
                    <a:pt x="242" y="174"/>
                  </a:lnTo>
                  <a:lnTo>
                    <a:pt x="260" y="190"/>
                  </a:lnTo>
                  <a:lnTo>
                    <a:pt x="260" y="190"/>
                  </a:lnTo>
                  <a:lnTo>
                    <a:pt x="274" y="166"/>
                  </a:lnTo>
                  <a:lnTo>
                    <a:pt x="284" y="140"/>
                  </a:lnTo>
                  <a:lnTo>
                    <a:pt x="306" y="88"/>
                  </a:lnTo>
                  <a:lnTo>
                    <a:pt x="306" y="88"/>
                  </a:lnTo>
                  <a:lnTo>
                    <a:pt x="306" y="104"/>
                  </a:lnTo>
                  <a:lnTo>
                    <a:pt x="308" y="120"/>
                  </a:lnTo>
                  <a:lnTo>
                    <a:pt x="314" y="134"/>
                  </a:lnTo>
                  <a:lnTo>
                    <a:pt x="320" y="148"/>
                  </a:lnTo>
                  <a:lnTo>
                    <a:pt x="336" y="174"/>
                  </a:lnTo>
                  <a:lnTo>
                    <a:pt x="352" y="200"/>
                  </a:lnTo>
                  <a:lnTo>
                    <a:pt x="352" y="200"/>
                  </a:lnTo>
                  <a:lnTo>
                    <a:pt x="362" y="182"/>
                  </a:lnTo>
                  <a:lnTo>
                    <a:pt x="378" y="162"/>
                  </a:lnTo>
                  <a:lnTo>
                    <a:pt x="396" y="146"/>
                  </a:lnTo>
                  <a:lnTo>
                    <a:pt x="406" y="140"/>
                  </a:lnTo>
                  <a:lnTo>
                    <a:pt x="416" y="136"/>
                  </a:lnTo>
                  <a:lnTo>
                    <a:pt x="416" y="136"/>
                  </a:lnTo>
                  <a:lnTo>
                    <a:pt x="416" y="156"/>
                  </a:lnTo>
                  <a:lnTo>
                    <a:pt x="418" y="174"/>
                  </a:lnTo>
                  <a:lnTo>
                    <a:pt x="422" y="192"/>
                  </a:lnTo>
                  <a:lnTo>
                    <a:pt x="424" y="202"/>
                  </a:lnTo>
                  <a:lnTo>
                    <a:pt x="430" y="210"/>
                  </a:lnTo>
                  <a:lnTo>
                    <a:pt x="430" y="210"/>
                  </a:lnTo>
                  <a:lnTo>
                    <a:pt x="428" y="208"/>
                  </a:lnTo>
                  <a:lnTo>
                    <a:pt x="430" y="206"/>
                  </a:lnTo>
                  <a:lnTo>
                    <a:pt x="436" y="204"/>
                  </a:lnTo>
                  <a:lnTo>
                    <a:pt x="456" y="206"/>
                  </a:lnTo>
                  <a:lnTo>
                    <a:pt x="490" y="210"/>
                  </a:lnTo>
                  <a:lnTo>
                    <a:pt x="490" y="210"/>
                  </a:lnTo>
                  <a:lnTo>
                    <a:pt x="510" y="216"/>
                  </a:lnTo>
                  <a:lnTo>
                    <a:pt x="528" y="224"/>
                  </a:lnTo>
                  <a:lnTo>
                    <a:pt x="544" y="236"/>
                  </a:lnTo>
                  <a:lnTo>
                    <a:pt x="560" y="2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3" name="Freeform 84">
              <a:extLst>
                <a:ext uri="{FF2B5EF4-FFF2-40B4-BE49-F238E27FC236}">
                  <a16:creationId xmlns:a16="http://schemas.microsoft.com/office/drawing/2014/main" id="{BB9595AC-0288-4D9B-BDA8-F24B7B63328A}"/>
                </a:ext>
              </a:extLst>
            </p:cNvPr>
            <p:cNvSpPr>
              <a:spLocks/>
            </p:cNvSpPr>
            <p:nvPr/>
          </p:nvSpPr>
          <p:spPr bwMode="auto">
            <a:xfrm>
              <a:off x="8628801" y="2630597"/>
              <a:ext cx="282064" cy="532787"/>
            </a:xfrm>
            <a:custGeom>
              <a:avLst/>
              <a:gdLst>
                <a:gd name="T0" fmla="*/ 52 w 162"/>
                <a:gd name="T1" fmla="*/ 0 h 306"/>
                <a:gd name="T2" fmla="*/ 52 w 162"/>
                <a:gd name="T3" fmla="*/ 0 h 306"/>
                <a:gd name="T4" fmla="*/ 40 w 162"/>
                <a:gd name="T5" fmla="*/ 0 h 306"/>
                <a:gd name="T6" fmla="*/ 30 w 162"/>
                <a:gd name="T7" fmla="*/ 2 h 306"/>
                <a:gd name="T8" fmla="*/ 22 w 162"/>
                <a:gd name="T9" fmla="*/ 4 h 306"/>
                <a:gd name="T10" fmla="*/ 16 w 162"/>
                <a:gd name="T11" fmla="*/ 10 h 306"/>
                <a:gd name="T12" fmla="*/ 10 w 162"/>
                <a:gd name="T13" fmla="*/ 16 h 306"/>
                <a:gd name="T14" fmla="*/ 6 w 162"/>
                <a:gd name="T15" fmla="*/ 24 h 306"/>
                <a:gd name="T16" fmla="*/ 2 w 162"/>
                <a:gd name="T17" fmla="*/ 34 h 306"/>
                <a:gd name="T18" fmla="*/ 0 w 162"/>
                <a:gd name="T19" fmla="*/ 42 h 306"/>
                <a:gd name="T20" fmla="*/ 0 w 162"/>
                <a:gd name="T21" fmla="*/ 62 h 306"/>
                <a:gd name="T22" fmla="*/ 4 w 162"/>
                <a:gd name="T23" fmla="*/ 82 h 306"/>
                <a:gd name="T24" fmla="*/ 8 w 162"/>
                <a:gd name="T25" fmla="*/ 92 h 306"/>
                <a:gd name="T26" fmla="*/ 14 w 162"/>
                <a:gd name="T27" fmla="*/ 100 h 306"/>
                <a:gd name="T28" fmla="*/ 18 w 162"/>
                <a:gd name="T29" fmla="*/ 108 h 306"/>
                <a:gd name="T30" fmla="*/ 26 w 162"/>
                <a:gd name="T31" fmla="*/ 112 h 306"/>
                <a:gd name="T32" fmla="*/ 26 w 162"/>
                <a:gd name="T33" fmla="*/ 112 h 306"/>
                <a:gd name="T34" fmla="*/ 46 w 162"/>
                <a:gd name="T35" fmla="*/ 128 h 306"/>
                <a:gd name="T36" fmla="*/ 64 w 162"/>
                <a:gd name="T37" fmla="*/ 148 h 306"/>
                <a:gd name="T38" fmla="*/ 72 w 162"/>
                <a:gd name="T39" fmla="*/ 158 h 306"/>
                <a:gd name="T40" fmla="*/ 80 w 162"/>
                <a:gd name="T41" fmla="*/ 168 h 306"/>
                <a:gd name="T42" fmla="*/ 84 w 162"/>
                <a:gd name="T43" fmla="*/ 180 h 306"/>
                <a:gd name="T44" fmla="*/ 88 w 162"/>
                <a:gd name="T45" fmla="*/ 192 h 306"/>
                <a:gd name="T46" fmla="*/ 88 w 162"/>
                <a:gd name="T47" fmla="*/ 192 h 306"/>
                <a:gd name="T48" fmla="*/ 88 w 162"/>
                <a:gd name="T49" fmla="*/ 206 h 306"/>
                <a:gd name="T50" fmla="*/ 88 w 162"/>
                <a:gd name="T51" fmla="*/ 220 h 306"/>
                <a:gd name="T52" fmla="*/ 88 w 162"/>
                <a:gd name="T53" fmla="*/ 250 h 306"/>
                <a:gd name="T54" fmla="*/ 88 w 162"/>
                <a:gd name="T55" fmla="*/ 278 h 306"/>
                <a:gd name="T56" fmla="*/ 90 w 162"/>
                <a:gd name="T57" fmla="*/ 292 h 306"/>
                <a:gd name="T58" fmla="*/ 92 w 162"/>
                <a:gd name="T59" fmla="*/ 306 h 306"/>
                <a:gd name="T60" fmla="*/ 92 w 162"/>
                <a:gd name="T61" fmla="*/ 306 h 306"/>
                <a:gd name="T62" fmla="*/ 100 w 162"/>
                <a:gd name="T63" fmla="*/ 298 h 306"/>
                <a:gd name="T64" fmla="*/ 106 w 162"/>
                <a:gd name="T65" fmla="*/ 288 h 306"/>
                <a:gd name="T66" fmla="*/ 116 w 162"/>
                <a:gd name="T67" fmla="*/ 266 h 306"/>
                <a:gd name="T68" fmla="*/ 124 w 162"/>
                <a:gd name="T69" fmla="*/ 240 h 306"/>
                <a:gd name="T70" fmla="*/ 132 w 162"/>
                <a:gd name="T71" fmla="*/ 218 h 306"/>
                <a:gd name="T72" fmla="*/ 132 w 162"/>
                <a:gd name="T73" fmla="*/ 218 h 306"/>
                <a:gd name="T74" fmla="*/ 146 w 162"/>
                <a:gd name="T75" fmla="*/ 182 h 306"/>
                <a:gd name="T76" fmla="*/ 152 w 162"/>
                <a:gd name="T77" fmla="*/ 164 h 306"/>
                <a:gd name="T78" fmla="*/ 158 w 162"/>
                <a:gd name="T79" fmla="*/ 144 h 306"/>
                <a:gd name="T80" fmla="*/ 158 w 162"/>
                <a:gd name="T81" fmla="*/ 144 h 306"/>
                <a:gd name="T82" fmla="*/ 162 w 162"/>
                <a:gd name="T83" fmla="*/ 124 h 306"/>
                <a:gd name="T84" fmla="*/ 160 w 162"/>
                <a:gd name="T85" fmla="*/ 106 h 306"/>
                <a:gd name="T86" fmla="*/ 158 w 162"/>
                <a:gd name="T87" fmla="*/ 86 h 306"/>
                <a:gd name="T88" fmla="*/ 148 w 162"/>
                <a:gd name="T89" fmla="*/ 68 h 306"/>
                <a:gd name="T90" fmla="*/ 148 w 162"/>
                <a:gd name="T91" fmla="*/ 68 h 306"/>
                <a:gd name="T92" fmla="*/ 140 w 162"/>
                <a:gd name="T93" fmla="*/ 56 h 306"/>
                <a:gd name="T94" fmla="*/ 132 w 162"/>
                <a:gd name="T95" fmla="*/ 44 h 306"/>
                <a:gd name="T96" fmla="*/ 120 w 162"/>
                <a:gd name="T97" fmla="*/ 34 h 306"/>
                <a:gd name="T98" fmla="*/ 108 w 162"/>
                <a:gd name="T99" fmla="*/ 24 h 306"/>
                <a:gd name="T100" fmla="*/ 94 w 162"/>
                <a:gd name="T101" fmla="*/ 16 h 306"/>
                <a:gd name="T102" fmla="*/ 80 w 162"/>
                <a:gd name="T103" fmla="*/ 8 h 306"/>
                <a:gd name="T104" fmla="*/ 66 w 162"/>
                <a:gd name="T105" fmla="*/ 4 h 306"/>
                <a:gd name="T106" fmla="*/ 52 w 162"/>
                <a:gd name="T10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306">
                  <a:moveTo>
                    <a:pt x="52" y="0"/>
                  </a:moveTo>
                  <a:lnTo>
                    <a:pt x="52" y="0"/>
                  </a:lnTo>
                  <a:lnTo>
                    <a:pt x="40" y="0"/>
                  </a:lnTo>
                  <a:lnTo>
                    <a:pt x="30" y="2"/>
                  </a:lnTo>
                  <a:lnTo>
                    <a:pt x="22" y="4"/>
                  </a:lnTo>
                  <a:lnTo>
                    <a:pt x="16" y="10"/>
                  </a:lnTo>
                  <a:lnTo>
                    <a:pt x="10" y="16"/>
                  </a:lnTo>
                  <a:lnTo>
                    <a:pt x="6" y="24"/>
                  </a:lnTo>
                  <a:lnTo>
                    <a:pt x="2" y="34"/>
                  </a:lnTo>
                  <a:lnTo>
                    <a:pt x="0" y="42"/>
                  </a:lnTo>
                  <a:lnTo>
                    <a:pt x="0" y="62"/>
                  </a:lnTo>
                  <a:lnTo>
                    <a:pt x="4" y="82"/>
                  </a:lnTo>
                  <a:lnTo>
                    <a:pt x="8" y="92"/>
                  </a:lnTo>
                  <a:lnTo>
                    <a:pt x="14" y="100"/>
                  </a:lnTo>
                  <a:lnTo>
                    <a:pt x="18" y="108"/>
                  </a:lnTo>
                  <a:lnTo>
                    <a:pt x="26" y="112"/>
                  </a:lnTo>
                  <a:lnTo>
                    <a:pt x="26" y="112"/>
                  </a:lnTo>
                  <a:lnTo>
                    <a:pt x="46" y="128"/>
                  </a:lnTo>
                  <a:lnTo>
                    <a:pt x="64" y="148"/>
                  </a:lnTo>
                  <a:lnTo>
                    <a:pt x="72" y="158"/>
                  </a:lnTo>
                  <a:lnTo>
                    <a:pt x="80" y="168"/>
                  </a:lnTo>
                  <a:lnTo>
                    <a:pt x="84" y="180"/>
                  </a:lnTo>
                  <a:lnTo>
                    <a:pt x="88" y="192"/>
                  </a:lnTo>
                  <a:lnTo>
                    <a:pt x="88" y="192"/>
                  </a:lnTo>
                  <a:lnTo>
                    <a:pt x="88" y="206"/>
                  </a:lnTo>
                  <a:lnTo>
                    <a:pt x="88" y="220"/>
                  </a:lnTo>
                  <a:lnTo>
                    <a:pt x="88" y="250"/>
                  </a:lnTo>
                  <a:lnTo>
                    <a:pt x="88" y="278"/>
                  </a:lnTo>
                  <a:lnTo>
                    <a:pt x="90" y="292"/>
                  </a:lnTo>
                  <a:lnTo>
                    <a:pt x="92" y="306"/>
                  </a:lnTo>
                  <a:lnTo>
                    <a:pt x="92" y="306"/>
                  </a:lnTo>
                  <a:lnTo>
                    <a:pt x="100" y="298"/>
                  </a:lnTo>
                  <a:lnTo>
                    <a:pt x="106" y="288"/>
                  </a:lnTo>
                  <a:lnTo>
                    <a:pt x="116" y="266"/>
                  </a:lnTo>
                  <a:lnTo>
                    <a:pt x="124" y="240"/>
                  </a:lnTo>
                  <a:lnTo>
                    <a:pt x="132" y="218"/>
                  </a:lnTo>
                  <a:lnTo>
                    <a:pt x="132" y="218"/>
                  </a:lnTo>
                  <a:lnTo>
                    <a:pt x="146" y="182"/>
                  </a:lnTo>
                  <a:lnTo>
                    <a:pt x="152" y="164"/>
                  </a:lnTo>
                  <a:lnTo>
                    <a:pt x="158" y="144"/>
                  </a:lnTo>
                  <a:lnTo>
                    <a:pt x="158" y="144"/>
                  </a:lnTo>
                  <a:lnTo>
                    <a:pt x="162" y="124"/>
                  </a:lnTo>
                  <a:lnTo>
                    <a:pt x="160" y="106"/>
                  </a:lnTo>
                  <a:lnTo>
                    <a:pt x="158" y="86"/>
                  </a:lnTo>
                  <a:lnTo>
                    <a:pt x="148" y="68"/>
                  </a:lnTo>
                  <a:lnTo>
                    <a:pt x="148" y="68"/>
                  </a:lnTo>
                  <a:lnTo>
                    <a:pt x="140" y="56"/>
                  </a:lnTo>
                  <a:lnTo>
                    <a:pt x="132" y="44"/>
                  </a:lnTo>
                  <a:lnTo>
                    <a:pt x="120" y="34"/>
                  </a:lnTo>
                  <a:lnTo>
                    <a:pt x="108" y="24"/>
                  </a:lnTo>
                  <a:lnTo>
                    <a:pt x="94" y="16"/>
                  </a:lnTo>
                  <a:lnTo>
                    <a:pt x="80" y="8"/>
                  </a:lnTo>
                  <a:lnTo>
                    <a:pt x="66" y="4"/>
                  </a:lnTo>
                  <a:lnTo>
                    <a:pt x="52" y="0"/>
                  </a:lnTo>
                  <a:close/>
                </a:path>
              </a:pathLst>
            </a:custGeom>
            <a:solidFill>
              <a:srgbClr val="FDB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4" name="Freeform 85">
              <a:extLst>
                <a:ext uri="{FF2B5EF4-FFF2-40B4-BE49-F238E27FC236}">
                  <a16:creationId xmlns:a16="http://schemas.microsoft.com/office/drawing/2014/main" id="{C81AD4C0-1C24-4A49-A3AA-2E31A42C7D28}"/>
                </a:ext>
              </a:extLst>
            </p:cNvPr>
            <p:cNvSpPr>
              <a:spLocks/>
            </p:cNvSpPr>
            <p:nvPr/>
          </p:nvSpPr>
          <p:spPr bwMode="auto">
            <a:xfrm>
              <a:off x="8628801" y="2630597"/>
              <a:ext cx="282064" cy="532787"/>
            </a:xfrm>
            <a:custGeom>
              <a:avLst/>
              <a:gdLst>
                <a:gd name="T0" fmla="*/ 52 w 162"/>
                <a:gd name="T1" fmla="*/ 0 h 306"/>
                <a:gd name="T2" fmla="*/ 52 w 162"/>
                <a:gd name="T3" fmla="*/ 0 h 306"/>
                <a:gd name="T4" fmla="*/ 40 w 162"/>
                <a:gd name="T5" fmla="*/ 0 h 306"/>
                <a:gd name="T6" fmla="*/ 30 w 162"/>
                <a:gd name="T7" fmla="*/ 2 h 306"/>
                <a:gd name="T8" fmla="*/ 22 w 162"/>
                <a:gd name="T9" fmla="*/ 4 h 306"/>
                <a:gd name="T10" fmla="*/ 16 w 162"/>
                <a:gd name="T11" fmla="*/ 10 h 306"/>
                <a:gd name="T12" fmla="*/ 10 w 162"/>
                <a:gd name="T13" fmla="*/ 16 h 306"/>
                <a:gd name="T14" fmla="*/ 6 w 162"/>
                <a:gd name="T15" fmla="*/ 24 h 306"/>
                <a:gd name="T16" fmla="*/ 2 w 162"/>
                <a:gd name="T17" fmla="*/ 34 h 306"/>
                <a:gd name="T18" fmla="*/ 0 w 162"/>
                <a:gd name="T19" fmla="*/ 42 h 306"/>
                <a:gd name="T20" fmla="*/ 0 w 162"/>
                <a:gd name="T21" fmla="*/ 62 h 306"/>
                <a:gd name="T22" fmla="*/ 4 w 162"/>
                <a:gd name="T23" fmla="*/ 82 h 306"/>
                <a:gd name="T24" fmla="*/ 8 w 162"/>
                <a:gd name="T25" fmla="*/ 92 h 306"/>
                <a:gd name="T26" fmla="*/ 14 w 162"/>
                <a:gd name="T27" fmla="*/ 100 h 306"/>
                <a:gd name="T28" fmla="*/ 18 w 162"/>
                <a:gd name="T29" fmla="*/ 108 h 306"/>
                <a:gd name="T30" fmla="*/ 26 w 162"/>
                <a:gd name="T31" fmla="*/ 112 h 306"/>
                <a:gd name="T32" fmla="*/ 26 w 162"/>
                <a:gd name="T33" fmla="*/ 112 h 306"/>
                <a:gd name="T34" fmla="*/ 46 w 162"/>
                <a:gd name="T35" fmla="*/ 128 h 306"/>
                <a:gd name="T36" fmla="*/ 64 w 162"/>
                <a:gd name="T37" fmla="*/ 148 h 306"/>
                <a:gd name="T38" fmla="*/ 72 w 162"/>
                <a:gd name="T39" fmla="*/ 158 h 306"/>
                <a:gd name="T40" fmla="*/ 80 w 162"/>
                <a:gd name="T41" fmla="*/ 168 h 306"/>
                <a:gd name="T42" fmla="*/ 84 w 162"/>
                <a:gd name="T43" fmla="*/ 180 h 306"/>
                <a:gd name="T44" fmla="*/ 88 w 162"/>
                <a:gd name="T45" fmla="*/ 192 h 306"/>
                <a:gd name="T46" fmla="*/ 88 w 162"/>
                <a:gd name="T47" fmla="*/ 192 h 306"/>
                <a:gd name="T48" fmla="*/ 88 w 162"/>
                <a:gd name="T49" fmla="*/ 206 h 306"/>
                <a:gd name="T50" fmla="*/ 88 w 162"/>
                <a:gd name="T51" fmla="*/ 220 h 306"/>
                <a:gd name="T52" fmla="*/ 88 w 162"/>
                <a:gd name="T53" fmla="*/ 250 h 306"/>
                <a:gd name="T54" fmla="*/ 88 w 162"/>
                <a:gd name="T55" fmla="*/ 278 h 306"/>
                <a:gd name="T56" fmla="*/ 90 w 162"/>
                <a:gd name="T57" fmla="*/ 292 h 306"/>
                <a:gd name="T58" fmla="*/ 92 w 162"/>
                <a:gd name="T59" fmla="*/ 306 h 306"/>
                <a:gd name="T60" fmla="*/ 92 w 162"/>
                <a:gd name="T61" fmla="*/ 306 h 306"/>
                <a:gd name="T62" fmla="*/ 100 w 162"/>
                <a:gd name="T63" fmla="*/ 298 h 306"/>
                <a:gd name="T64" fmla="*/ 106 w 162"/>
                <a:gd name="T65" fmla="*/ 288 h 306"/>
                <a:gd name="T66" fmla="*/ 116 w 162"/>
                <a:gd name="T67" fmla="*/ 266 h 306"/>
                <a:gd name="T68" fmla="*/ 124 w 162"/>
                <a:gd name="T69" fmla="*/ 240 h 306"/>
                <a:gd name="T70" fmla="*/ 132 w 162"/>
                <a:gd name="T71" fmla="*/ 218 h 306"/>
                <a:gd name="T72" fmla="*/ 132 w 162"/>
                <a:gd name="T73" fmla="*/ 218 h 306"/>
                <a:gd name="T74" fmla="*/ 146 w 162"/>
                <a:gd name="T75" fmla="*/ 182 h 306"/>
                <a:gd name="T76" fmla="*/ 152 w 162"/>
                <a:gd name="T77" fmla="*/ 164 h 306"/>
                <a:gd name="T78" fmla="*/ 158 w 162"/>
                <a:gd name="T79" fmla="*/ 144 h 306"/>
                <a:gd name="T80" fmla="*/ 158 w 162"/>
                <a:gd name="T81" fmla="*/ 144 h 306"/>
                <a:gd name="T82" fmla="*/ 162 w 162"/>
                <a:gd name="T83" fmla="*/ 124 h 306"/>
                <a:gd name="T84" fmla="*/ 160 w 162"/>
                <a:gd name="T85" fmla="*/ 106 h 306"/>
                <a:gd name="T86" fmla="*/ 158 w 162"/>
                <a:gd name="T87" fmla="*/ 86 h 306"/>
                <a:gd name="T88" fmla="*/ 148 w 162"/>
                <a:gd name="T89" fmla="*/ 68 h 306"/>
                <a:gd name="T90" fmla="*/ 148 w 162"/>
                <a:gd name="T91" fmla="*/ 68 h 306"/>
                <a:gd name="T92" fmla="*/ 140 w 162"/>
                <a:gd name="T93" fmla="*/ 56 h 306"/>
                <a:gd name="T94" fmla="*/ 132 w 162"/>
                <a:gd name="T95" fmla="*/ 44 h 306"/>
                <a:gd name="T96" fmla="*/ 120 w 162"/>
                <a:gd name="T97" fmla="*/ 34 h 306"/>
                <a:gd name="T98" fmla="*/ 108 w 162"/>
                <a:gd name="T99" fmla="*/ 24 h 306"/>
                <a:gd name="T100" fmla="*/ 94 w 162"/>
                <a:gd name="T101" fmla="*/ 16 h 306"/>
                <a:gd name="T102" fmla="*/ 80 w 162"/>
                <a:gd name="T103" fmla="*/ 8 h 306"/>
                <a:gd name="T104" fmla="*/ 66 w 162"/>
                <a:gd name="T105" fmla="*/ 4 h 306"/>
                <a:gd name="T106" fmla="*/ 52 w 162"/>
                <a:gd name="T10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306">
                  <a:moveTo>
                    <a:pt x="52" y="0"/>
                  </a:moveTo>
                  <a:lnTo>
                    <a:pt x="52" y="0"/>
                  </a:lnTo>
                  <a:lnTo>
                    <a:pt x="40" y="0"/>
                  </a:lnTo>
                  <a:lnTo>
                    <a:pt x="30" y="2"/>
                  </a:lnTo>
                  <a:lnTo>
                    <a:pt x="22" y="4"/>
                  </a:lnTo>
                  <a:lnTo>
                    <a:pt x="16" y="10"/>
                  </a:lnTo>
                  <a:lnTo>
                    <a:pt x="10" y="16"/>
                  </a:lnTo>
                  <a:lnTo>
                    <a:pt x="6" y="24"/>
                  </a:lnTo>
                  <a:lnTo>
                    <a:pt x="2" y="34"/>
                  </a:lnTo>
                  <a:lnTo>
                    <a:pt x="0" y="42"/>
                  </a:lnTo>
                  <a:lnTo>
                    <a:pt x="0" y="62"/>
                  </a:lnTo>
                  <a:lnTo>
                    <a:pt x="4" y="82"/>
                  </a:lnTo>
                  <a:lnTo>
                    <a:pt x="8" y="92"/>
                  </a:lnTo>
                  <a:lnTo>
                    <a:pt x="14" y="100"/>
                  </a:lnTo>
                  <a:lnTo>
                    <a:pt x="18" y="108"/>
                  </a:lnTo>
                  <a:lnTo>
                    <a:pt x="26" y="112"/>
                  </a:lnTo>
                  <a:lnTo>
                    <a:pt x="26" y="112"/>
                  </a:lnTo>
                  <a:lnTo>
                    <a:pt x="46" y="128"/>
                  </a:lnTo>
                  <a:lnTo>
                    <a:pt x="64" y="148"/>
                  </a:lnTo>
                  <a:lnTo>
                    <a:pt x="72" y="158"/>
                  </a:lnTo>
                  <a:lnTo>
                    <a:pt x="80" y="168"/>
                  </a:lnTo>
                  <a:lnTo>
                    <a:pt x="84" y="180"/>
                  </a:lnTo>
                  <a:lnTo>
                    <a:pt x="88" y="192"/>
                  </a:lnTo>
                  <a:lnTo>
                    <a:pt x="88" y="192"/>
                  </a:lnTo>
                  <a:lnTo>
                    <a:pt x="88" y="206"/>
                  </a:lnTo>
                  <a:lnTo>
                    <a:pt x="88" y="220"/>
                  </a:lnTo>
                  <a:lnTo>
                    <a:pt x="88" y="250"/>
                  </a:lnTo>
                  <a:lnTo>
                    <a:pt x="88" y="278"/>
                  </a:lnTo>
                  <a:lnTo>
                    <a:pt x="90" y="292"/>
                  </a:lnTo>
                  <a:lnTo>
                    <a:pt x="92" y="306"/>
                  </a:lnTo>
                  <a:lnTo>
                    <a:pt x="92" y="306"/>
                  </a:lnTo>
                  <a:lnTo>
                    <a:pt x="100" y="298"/>
                  </a:lnTo>
                  <a:lnTo>
                    <a:pt x="106" y="288"/>
                  </a:lnTo>
                  <a:lnTo>
                    <a:pt x="116" y="266"/>
                  </a:lnTo>
                  <a:lnTo>
                    <a:pt x="124" y="240"/>
                  </a:lnTo>
                  <a:lnTo>
                    <a:pt x="132" y="218"/>
                  </a:lnTo>
                  <a:lnTo>
                    <a:pt x="132" y="218"/>
                  </a:lnTo>
                  <a:lnTo>
                    <a:pt x="146" y="182"/>
                  </a:lnTo>
                  <a:lnTo>
                    <a:pt x="152" y="164"/>
                  </a:lnTo>
                  <a:lnTo>
                    <a:pt x="158" y="144"/>
                  </a:lnTo>
                  <a:lnTo>
                    <a:pt x="158" y="144"/>
                  </a:lnTo>
                  <a:lnTo>
                    <a:pt x="162" y="124"/>
                  </a:lnTo>
                  <a:lnTo>
                    <a:pt x="160" y="106"/>
                  </a:lnTo>
                  <a:lnTo>
                    <a:pt x="158" y="86"/>
                  </a:lnTo>
                  <a:lnTo>
                    <a:pt x="148" y="68"/>
                  </a:lnTo>
                  <a:lnTo>
                    <a:pt x="148" y="68"/>
                  </a:lnTo>
                  <a:lnTo>
                    <a:pt x="140" y="56"/>
                  </a:lnTo>
                  <a:lnTo>
                    <a:pt x="132" y="44"/>
                  </a:lnTo>
                  <a:lnTo>
                    <a:pt x="120" y="34"/>
                  </a:lnTo>
                  <a:lnTo>
                    <a:pt x="108" y="24"/>
                  </a:lnTo>
                  <a:lnTo>
                    <a:pt x="94" y="16"/>
                  </a:lnTo>
                  <a:lnTo>
                    <a:pt x="80" y="8"/>
                  </a:lnTo>
                  <a:lnTo>
                    <a:pt x="66" y="4"/>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5" name="Freeform 86">
              <a:extLst>
                <a:ext uri="{FF2B5EF4-FFF2-40B4-BE49-F238E27FC236}">
                  <a16:creationId xmlns:a16="http://schemas.microsoft.com/office/drawing/2014/main" id="{AA772983-DFCF-43BF-AAFC-068DE71549C4}"/>
                </a:ext>
              </a:extLst>
            </p:cNvPr>
            <p:cNvSpPr>
              <a:spLocks/>
            </p:cNvSpPr>
            <p:nvPr/>
          </p:nvSpPr>
          <p:spPr bwMode="auto">
            <a:xfrm>
              <a:off x="8628801" y="2630597"/>
              <a:ext cx="282064" cy="532787"/>
            </a:xfrm>
            <a:custGeom>
              <a:avLst/>
              <a:gdLst>
                <a:gd name="T0" fmla="*/ 52 w 162"/>
                <a:gd name="T1" fmla="*/ 0 h 306"/>
                <a:gd name="T2" fmla="*/ 52 w 162"/>
                <a:gd name="T3" fmla="*/ 0 h 306"/>
                <a:gd name="T4" fmla="*/ 40 w 162"/>
                <a:gd name="T5" fmla="*/ 0 h 306"/>
                <a:gd name="T6" fmla="*/ 30 w 162"/>
                <a:gd name="T7" fmla="*/ 2 h 306"/>
                <a:gd name="T8" fmla="*/ 22 w 162"/>
                <a:gd name="T9" fmla="*/ 4 h 306"/>
                <a:gd name="T10" fmla="*/ 16 w 162"/>
                <a:gd name="T11" fmla="*/ 10 h 306"/>
                <a:gd name="T12" fmla="*/ 10 w 162"/>
                <a:gd name="T13" fmla="*/ 16 h 306"/>
                <a:gd name="T14" fmla="*/ 6 w 162"/>
                <a:gd name="T15" fmla="*/ 24 h 306"/>
                <a:gd name="T16" fmla="*/ 2 w 162"/>
                <a:gd name="T17" fmla="*/ 34 h 306"/>
                <a:gd name="T18" fmla="*/ 0 w 162"/>
                <a:gd name="T19" fmla="*/ 42 h 306"/>
                <a:gd name="T20" fmla="*/ 0 w 162"/>
                <a:gd name="T21" fmla="*/ 62 h 306"/>
                <a:gd name="T22" fmla="*/ 4 w 162"/>
                <a:gd name="T23" fmla="*/ 82 h 306"/>
                <a:gd name="T24" fmla="*/ 8 w 162"/>
                <a:gd name="T25" fmla="*/ 92 h 306"/>
                <a:gd name="T26" fmla="*/ 14 w 162"/>
                <a:gd name="T27" fmla="*/ 100 h 306"/>
                <a:gd name="T28" fmla="*/ 18 w 162"/>
                <a:gd name="T29" fmla="*/ 108 h 306"/>
                <a:gd name="T30" fmla="*/ 26 w 162"/>
                <a:gd name="T31" fmla="*/ 112 h 306"/>
                <a:gd name="T32" fmla="*/ 26 w 162"/>
                <a:gd name="T33" fmla="*/ 112 h 306"/>
                <a:gd name="T34" fmla="*/ 46 w 162"/>
                <a:gd name="T35" fmla="*/ 128 h 306"/>
                <a:gd name="T36" fmla="*/ 64 w 162"/>
                <a:gd name="T37" fmla="*/ 148 h 306"/>
                <a:gd name="T38" fmla="*/ 72 w 162"/>
                <a:gd name="T39" fmla="*/ 158 h 306"/>
                <a:gd name="T40" fmla="*/ 80 w 162"/>
                <a:gd name="T41" fmla="*/ 168 h 306"/>
                <a:gd name="T42" fmla="*/ 84 w 162"/>
                <a:gd name="T43" fmla="*/ 180 h 306"/>
                <a:gd name="T44" fmla="*/ 88 w 162"/>
                <a:gd name="T45" fmla="*/ 192 h 306"/>
                <a:gd name="T46" fmla="*/ 88 w 162"/>
                <a:gd name="T47" fmla="*/ 192 h 306"/>
                <a:gd name="T48" fmla="*/ 88 w 162"/>
                <a:gd name="T49" fmla="*/ 206 h 306"/>
                <a:gd name="T50" fmla="*/ 88 w 162"/>
                <a:gd name="T51" fmla="*/ 220 h 306"/>
                <a:gd name="T52" fmla="*/ 88 w 162"/>
                <a:gd name="T53" fmla="*/ 250 h 306"/>
                <a:gd name="T54" fmla="*/ 88 w 162"/>
                <a:gd name="T55" fmla="*/ 278 h 306"/>
                <a:gd name="T56" fmla="*/ 90 w 162"/>
                <a:gd name="T57" fmla="*/ 292 h 306"/>
                <a:gd name="T58" fmla="*/ 92 w 162"/>
                <a:gd name="T59" fmla="*/ 306 h 306"/>
                <a:gd name="T60" fmla="*/ 92 w 162"/>
                <a:gd name="T61" fmla="*/ 306 h 306"/>
                <a:gd name="T62" fmla="*/ 100 w 162"/>
                <a:gd name="T63" fmla="*/ 298 h 306"/>
                <a:gd name="T64" fmla="*/ 106 w 162"/>
                <a:gd name="T65" fmla="*/ 288 h 306"/>
                <a:gd name="T66" fmla="*/ 116 w 162"/>
                <a:gd name="T67" fmla="*/ 266 h 306"/>
                <a:gd name="T68" fmla="*/ 124 w 162"/>
                <a:gd name="T69" fmla="*/ 240 h 306"/>
                <a:gd name="T70" fmla="*/ 132 w 162"/>
                <a:gd name="T71" fmla="*/ 218 h 306"/>
                <a:gd name="T72" fmla="*/ 132 w 162"/>
                <a:gd name="T73" fmla="*/ 218 h 306"/>
                <a:gd name="T74" fmla="*/ 146 w 162"/>
                <a:gd name="T75" fmla="*/ 182 h 306"/>
                <a:gd name="T76" fmla="*/ 152 w 162"/>
                <a:gd name="T77" fmla="*/ 164 h 306"/>
                <a:gd name="T78" fmla="*/ 158 w 162"/>
                <a:gd name="T79" fmla="*/ 144 h 306"/>
                <a:gd name="T80" fmla="*/ 158 w 162"/>
                <a:gd name="T81" fmla="*/ 144 h 306"/>
                <a:gd name="T82" fmla="*/ 162 w 162"/>
                <a:gd name="T83" fmla="*/ 124 h 306"/>
                <a:gd name="T84" fmla="*/ 160 w 162"/>
                <a:gd name="T85" fmla="*/ 106 h 306"/>
                <a:gd name="T86" fmla="*/ 158 w 162"/>
                <a:gd name="T87" fmla="*/ 86 h 306"/>
                <a:gd name="T88" fmla="*/ 148 w 162"/>
                <a:gd name="T89" fmla="*/ 68 h 306"/>
                <a:gd name="T90" fmla="*/ 148 w 162"/>
                <a:gd name="T91" fmla="*/ 68 h 306"/>
                <a:gd name="T92" fmla="*/ 140 w 162"/>
                <a:gd name="T93" fmla="*/ 56 h 306"/>
                <a:gd name="T94" fmla="*/ 132 w 162"/>
                <a:gd name="T95" fmla="*/ 44 h 306"/>
                <a:gd name="T96" fmla="*/ 120 w 162"/>
                <a:gd name="T97" fmla="*/ 34 h 306"/>
                <a:gd name="T98" fmla="*/ 108 w 162"/>
                <a:gd name="T99" fmla="*/ 24 h 306"/>
                <a:gd name="T100" fmla="*/ 94 w 162"/>
                <a:gd name="T101" fmla="*/ 16 h 306"/>
                <a:gd name="T102" fmla="*/ 80 w 162"/>
                <a:gd name="T103" fmla="*/ 8 h 306"/>
                <a:gd name="T104" fmla="*/ 66 w 162"/>
                <a:gd name="T105" fmla="*/ 4 h 306"/>
                <a:gd name="T106" fmla="*/ 52 w 162"/>
                <a:gd name="T10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306">
                  <a:moveTo>
                    <a:pt x="52" y="0"/>
                  </a:moveTo>
                  <a:lnTo>
                    <a:pt x="52" y="0"/>
                  </a:lnTo>
                  <a:lnTo>
                    <a:pt x="40" y="0"/>
                  </a:lnTo>
                  <a:lnTo>
                    <a:pt x="30" y="2"/>
                  </a:lnTo>
                  <a:lnTo>
                    <a:pt x="22" y="4"/>
                  </a:lnTo>
                  <a:lnTo>
                    <a:pt x="16" y="10"/>
                  </a:lnTo>
                  <a:lnTo>
                    <a:pt x="10" y="16"/>
                  </a:lnTo>
                  <a:lnTo>
                    <a:pt x="6" y="24"/>
                  </a:lnTo>
                  <a:lnTo>
                    <a:pt x="2" y="34"/>
                  </a:lnTo>
                  <a:lnTo>
                    <a:pt x="0" y="42"/>
                  </a:lnTo>
                  <a:lnTo>
                    <a:pt x="0" y="62"/>
                  </a:lnTo>
                  <a:lnTo>
                    <a:pt x="4" y="82"/>
                  </a:lnTo>
                  <a:lnTo>
                    <a:pt x="8" y="92"/>
                  </a:lnTo>
                  <a:lnTo>
                    <a:pt x="14" y="100"/>
                  </a:lnTo>
                  <a:lnTo>
                    <a:pt x="18" y="108"/>
                  </a:lnTo>
                  <a:lnTo>
                    <a:pt x="26" y="112"/>
                  </a:lnTo>
                  <a:lnTo>
                    <a:pt x="26" y="112"/>
                  </a:lnTo>
                  <a:lnTo>
                    <a:pt x="46" y="128"/>
                  </a:lnTo>
                  <a:lnTo>
                    <a:pt x="64" y="148"/>
                  </a:lnTo>
                  <a:lnTo>
                    <a:pt x="72" y="158"/>
                  </a:lnTo>
                  <a:lnTo>
                    <a:pt x="80" y="168"/>
                  </a:lnTo>
                  <a:lnTo>
                    <a:pt x="84" y="180"/>
                  </a:lnTo>
                  <a:lnTo>
                    <a:pt x="88" y="192"/>
                  </a:lnTo>
                  <a:lnTo>
                    <a:pt x="88" y="192"/>
                  </a:lnTo>
                  <a:lnTo>
                    <a:pt x="88" y="206"/>
                  </a:lnTo>
                  <a:lnTo>
                    <a:pt x="88" y="220"/>
                  </a:lnTo>
                  <a:lnTo>
                    <a:pt x="88" y="250"/>
                  </a:lnTo>
                  <a:lnTo>
                    <a:pt x="88" y="278"/>
                  </a:lnTo>
                  <a:lnTo>
                    <a:pt x="90" y="292"/>
                  </a:lnTo>
                  <a:lnTo>
                    <a:pt x="92" y="306"/>
                  </a:lnTo>
                  <a:lnTo>
                    <a:pt x="92" y="306"/>
                  </a:lnTo>
                  <a:lnTo>
                    <a:pt x="100" y="298"/>
                  </a:lnTo>
                  <a:lnTo>
                    <a:pt x="106" y="288"/>
                  </a:lnTo>
                  <a:lnTo>
                    <a:pt x="116" y="266"/>
                  </a:lnTo>
                  <a:lnTo>
                    <a:pt x="124" y="240"/>
                  </a:lnTo>
                  <a:lnTo>
                    <a:pt x="132" y="218"/>
                  </a:lnTo>
                  <a:lnTo>
                    <a:pt x="132" y="218"/>
                  </a:lnTo>
                  <a:lnTo>
                    <a:pt x="146" y="182"/>
                  </a:lnTo>
                  <a:lnTo>
                    <a:pt x="152" y="164"/>
                  </a:lnTo>
                  <a:lnTo>
                    <a:pt x="158" y="144"/>
                  </a:lnTo>
                  <a:lnTo>
                    <a:pt x="158" y="144"/>
                  </a:lnTo>
                  <a:lnTo>
                    <a:pt x="162" y="124"/>
                  </a:lnTo>
                  <a:lnTo>
                    <a:pt x="160" y="106"/>
                  </a:lnTo>
                  <a:lnTo>
                    <a:pt x="158" y="86"/>
                  </a:lnTo>
                  <a:lnTo>
                    <a:pt x="148" y="68"/>
                  </a:lnTo>
                  <a:lnTo>
                    <a:pt x="148" y="68"/>
                  </a:lnTo>
                  <a:lnTo>
                    <a:pt x="140" y="56"/>
                  </a:lnTo>
                  <a:lnTo>
                    <a:pt x="132" y="44"/>
                  </a:lnTo>
                  <a:lnTo>
                    <a:pt x="120" y="34"/>
                  </a:lnTo>
                  <a:lnTo>
                    <a:pt x="108" y="24"/>
                  </a:lnTo>
                  <a:lnTo>
                    <a:pt x="94" y="16"/>
                  </a:lnTo>
                  <a:lnTo>
                    <a:pt x="80" y="8"/>
                  </a:lnTo>
                  <a:lnTo>
                    <a:pt x="66" y="4"/>
                  </a:lnTo>
                  <a:lnTo>
                    <a:pt x="52" y="0"/>
                  </a:lnTo>
                  <a:close/>
                </a:path>
              </a:pathLst>
            </a:custGeom>
            <a:solidFill>
              <a:srgbClr val="4E3115"/>
            </a:solidFill>
            <a:ln>
              <a:noFill/>
            </a:ln>
          </p:spPr>
          <p:txBody>
            <a:bodyPr vert="horz" wrap="square" lIns="91440" tIns="45720" rIns="91440" bIns="45720" numCol="1" anchor="t" anchorCtr="0" compatLnSpc="1">
              <a:prstTxWarp prst="textNoShape">
                <a:avLst/>
              </a:prstTxWarp>
            </a:bodyPr>
            <a:lstStyle/>
            <a:p>
              <a:endParaRPr lang="en-AU"/>
            </a:p>
          </p:txBody>
        </p:sp>
        <p:sp>
          <p:nvSpPr>
            <p:cNvPr id="86" name="Freeform 87">
              <a:extLst>
                <a:ext uri="{FF2B5EF4-FFF2-40B4-BE49-F238E27FC236}">
                  <a16:creationId xmlns:a16="http://schemas.microsoft.com/office/drawing/2014/main" id="{AAC49A0F-8846-452B-9EB3-8646AF387BB1}"/>
                </a:ext>
              </a:extLst>
            </p:cNvPr>
            <p:cNvSpPr>
              <a:spLocks/>
            </p:cNvSpPr>
            <p:nvPr/>
          </p:nvSpPr>
          <p:spPr bwMode="auto">
            <a:xfrm>
              <a:off x="8628801" y="2630597"/>
              <a:ext cx="282064" cy="532787"/>
            </a:xfrm>
            <a:custGeom>
              <a:avLst/>
              <a:gdLst>
                <a:gd name="T0" fmla="*/ 52 w 162"/>
                <a:gd name="T1" fmla="*/ 0 h 306"/>
                <a:gd name="T2" fmla="*/ 52 w 162"/>
                <a:gd name="T3" fmla="*/ 0 h 306"/>
                <a:gd name="T4" fmla="*/ 40 w 162"/>
                <a:gd name="T5" fmla="*/ 0 h 306"/>
                <a:gd name="T6" fmla="*/ 30 w 162"/>
                <a:gd name="T7" fmla="*/ 2 h 306"/>
                <a:gd name="T8" fmla="*/ 22 w 162"/>
                <a:gd name="T9" fmla="*/ 4 h 306"/>
                <a:gd name="T10" fmla="*/ 16 w 162"/>
                <a:gd name="T11" fmla="*/ 10 h 306"/>
                <a:gd name="T12" fmla="*/ 10 w 162"/>
                <a:gd name="T13" fmla="*/ 16 h 306"/>
                <a:gd name="T14" fmla="*/ 6 w 162"/>
                <a:gd name="T15" fmla="*/ 24 h 306"/>
                <a:gd name="T16" fmla="*/ 2 w 162"/>
                <a:gd name="T17" fmla="*/ 34 h 306"/>
                <a:gd name="T18" fmla="*/ 0 w 162"/>
                <a:gd name="T19" fmla="*/ 42 h 306"/>
                <a:gd name="T20" fmla="*/ 0 w 162"/>
                <a:gd name="T21" fmla="*/ 62 h 306"/>
                <a:gd name="T22" fmla="*/ 4 w 162"/>
                <a:gd name="T23" fmla="*/ 82 h 306"/>
                <a:gd name="T24" fmla="*/ 8 w 162"/>
                <a:gd name="T25" fmla="*/ 92 h 306"/>
                <a:gd name="T26" fmla="*/ 14 w 162"/>
                <a:gd name="T27" fmla="*/ 100 h 306"/>
                <a:gd name="T28" fmla="*/ 18 w 162"/>
                <a:gd name="T29" fmla="*/ 108 h 306"/>
                <a:gd name="T30" fmla="*/ 26 w 162"/>
                <a:gd name="T31" fmla="*/ 112 h 306"/>
                <a:gd name="T32" fmla="*/ 26 w 162"/>
                <a:gd name="T33" fmla="*/ 112 h 306"/>
                <a:gd name="T34" fmla="*/ 46 w 162"/>
                <a:gd name="T35" fmla="*/ 128 h 306"/>
                <a:gd name="T36" fmla="*/ 64 w 162"/>
                <a:gd name="T37" fmla="*/ 148 h 306"/>
                <a:gd name="T38" fmla="*/ 72 w 162"/>
                <a:gd name="T39" fmla="*/ 158 h 306"/>
                <a:gd name="T40" fmla="*/ 80 w 162"/>
                <a:gd name="T41" fmla="*/ 168 h 306"/>
                <a:gd name="T42" fmla="*/ 84 w 162"/>
                <a:gd name="T43" fmla="*/ 180 h 306"/>
                <a:gd name="T44" fmla="*/ 88 w 162"/>
                <a:gd name="T45" fmla="*/ 192 h 306"/>
                <a:gd name="T46" fmla="*/ 88 w 162"/>
                <a:gd name="T47" fmla="*/ 192 h 306"/>
                <a:gd name="T48" fmla="*/ 88 w 162"/>
                <a:gd name="T49" fmla="*/ 206 h 306"/>
                <a:gd name="T50" fmla="*/ 88 w 162"/>
                <a:gd name="T51" fmla="*/ 220 h 306"/>
                <a:gd name="T52" fmla="*/ 88 w 162"/>
                <a:gd name="T53" fmla="*/ 250 h 306"/>
                <a:gd name="T54" fmla="*/ 88 w 162"/>
                <a:gd name="T55" fmla="*/ 278 h 306"/>
                <a:gd name="T56" fmla="*/ 90 w 162"/>
                <a:gd name="T57" fmla="*/ 292 h 306"/>
                <a:gd name="T58" fmla="*/ 92 w 162"/>
                <a:gd name="T59" fmla="*/ 306 h 306"/>
                <a:gd name="T60" fmla="*/ 92 w 162"/>
                <a:gd name="T61" fmla="*/ 306 h 306"/>
                <a:gd name="T62" fmla="*/ 100 w 162"/>
                <a:gd name="T63" fmla="*/ 298 h 306"/>
                <a:gd name="T64" fmla="*/ 106 w 162"/>
                <a:gd name="T65" fmla="*/ 288 h 306"/>
                <a:gd name="T66" fmla="*/ 116 w 162"/>
                <a:gd name="T67" fmla="*/ 266 h 306"/>
                <a:gd name="T68" fmla="*/ 124 w 162"/>
                <a:gd name="T69" fmla="*/ 240 h 306"/>
                <a:gd name="T70" fmla="*/ 132 w 162"/>
                <a:gd name="T71" fmla="*/ 218 h 306"/>
                <a:gd name="T72" fmla="*/ 132 w 162"/>
                <a:gd name="T73" fmla="*/ 218 h 306"/>
                <a:gd name="T74" fmla="*/ 146 w 162"/>
                <a:gd name="T75" fmla="*/ 182 h 306"/>
                <a:gd name="T76" fmla="*/ 152 w 162"/>
                <a:gd name="T77" fmla="*/ 164 h 306"/>
                <a:gd name="T78" fmla="*/ 158 w 162"/>
                <a:gd name="T79" fmla="*/ 144 h 306"/>
                <a:gd name="T80" fmla="*/ 158 w 162"/>
                <a:gd name="T81" fmla="*/ 144 h 306"/>
                <a:gd name="T82" fmla="*/ 162 w 162"/>
                <a:gd name="T83" fmla="*/ 124 h 306"/>
                <a:gd name="T84" fmla="*/ 160 w 162"/>
                <a:gd name="T85" fmla="*/ 106 h 306"/>
                <a:gd name="T86" fmla="*/ 158 w 162"/>
                <a:gd name="T87" fmla="*/ 86 h 306"/>
                <a:gd name="T88" fmla="*/ 148 w 162"/>
                <a:gd name="T89" fmla="*/ 68 h 306"/>
                <a:gd name="T90" fmla="*/ 148 w 162"/>
                <a:gd name="T91" fmla="*/ 68 h 306"/>
                <a:gd name="T92" fmla="*/ 140 w 162"/>
                <a:gd name="T93" fmla="*/ 56 h 306"/>
                <a:gd name="T94" fmla="*/ 132 w 162"/>
                <a:gd name="T95" fmla="*/ 44 h 306"/>
                <a:gd name="T96" fmla="*/ 120 w 162"/>
                <a:gd name="T97" fmla="*/ 34 h 306"/>
                <a:gd name="T98" fmla="*/ 108 w 162"/>
                <a:gd name="T99" fmla="*/ 24 h 306"/>
                <a:gd name="T100" fmla="*/ 94 w 162"/>
                <a:gd name="T101" fmla="*/ 16 h 306"/>
                <a:gd name="T102" fmla="*/ 80 w 162"/>
                <a:gd name="T103" fmla="*/ 8 h 306"/>
                <a:gd name="T104" fmla="*/ 66 w 162"/>
                <a:gd name="T105" fmla="*/ 4 h 306"/>
                <a:gd name="T106" fmla="*/ 52 w 162"/>
                <a:gd name="T10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306">
                  <a:moveTo>
                    <a:pt x="52" y="0"/>
                  </a:moveTo>
                  <a:lnTo>
                    <a:pt x="52" y="0"/>
                  </a:lnTo>
                  <a:lnTo>
                    <a:pt x="40" y="0"/>
                  </a:lnTo>
                  <a:lnTo>
                    <a:pt x="30" y="2"/>
                  </a:lnTo>
                  <a:lnTo>
                    <a:pt x="22" y="4"/>
                  </a:lnTo>
                  <a:lnTo>
                    <a:pt x="16" y="10"/>
                  </a:lnTo>
                  <a:lnTo>
                    <a:pt x="10" y="16"/>
                  </a:lnTo>
                  <a:lnTo>
                    <a:pt x="6" y="24"/>
                  </a:lnTo>
                  <a:lnTo>
                    <a:pt x="2" y="34"/>
                  </a:lnTo>
                  <a:lnTo>
                    <a:pt x="0" y="42"/>
                  </a:lnTo>
                  <a:lnTo>
                    <a:pt x="0" y="62"/>
                  </a:lnTo>
                  <a:lnTo>
                    <a:pt x="4" y="82"/>
                  </a:lnTo>
                  <a:lnTo>
                    <a:pt x="8" y="92"/>
                  </a:lnTo>
                  <a:lnTo>
                    <a:pt x="14" y="100"/>
                  </a:lnTo>
                  <a:lnTo>
                    <a:pt x="18" y="108"/>
                  </a:lnTo>
                  <a:lnTo>
                    <a:pt x="26" y="112"/>
                  </a:lnTo>
                  <a:lnTo>
                    <a:pt x="26" y="112"/>
                  </a:lnTo>
                  <a:lnTo>
                    <a:pt x="46" y="128"/>
                  </a:lnTo>
                  <a:lnTo>
                    <a:pt x="64" y="148"/>
                  </a:lnTo>
                  <a:lnTo>
                    <a:pt x="72" y="158"/>
                  </a:lnTo>
                  <a:lnTo>
                    <a:pt x="80" y="168"/>
                  </a:lnTo>
                  <a:lnTo>
                    <a:pt x="84" y="180"/>
                  </a:lnTo>
                  <a:lnTo>
                    <a:pt x="88" y="192"/>
                  </a:lnTo>
                  <a:lnTo>
                    <a:pt x="88" y="192"/>
                  </a:lnTo>
                  <a:lnTo>
                    <a:pt x="88" y="206"/>
                  </a:lnTo>
                  <a:lnTo>
                    <a:pt x="88" y="220"/>
                  </a:lnTo>
                  <a:lnTo>
                    <a:pt x="88" y="250"/>
                  </a:lnTo>
                  <a:lnTo>
                    <a:pt x="88" y="278"/>
                  </a:lnTo>
                  <a:lnTo>
                    <a:pt x="90" y="292"/>
                  </a:lnTo>
                  <a:lnTo>
                    <a:pt x="92" y="306"/>
                  </a:lnTo>
                  <a:lnTo>
                    <a:pt x="92" y="306"/>
                  </a:lnTo>
                  <a:lnTo>
                    <a:pt x="100" y="298"/>
                  </a:lnTo>
                  <a:lnTo>
                    <a:pt x="106" y="288"/>
                  </a:lnTo>
                  <a:lnTo>
                    <a:pt x="116" y="266"/>
                  </a:lnTo>
                  <a:lnTo>
                    <a:pt x="124" y="240"/>
                  </a:lnTo>
                  <a:lnTo>
                    <a:pt x="132" y="218"/>
                  </a:lnTo>
                  <a:lnTo>
                    <a:pt x="132" y="218"/>
                  </a:lnTo>
                  <a:lnTo>
                    <a:pt x="146" y="182"/>
                  </a:lnTo>
                  <a:lnTo>
                    <a:pt x="152" y="164"/>
                  </a:lnTo>
                  <a:lnTo>
                    <a:pt x="158" y="144"/>
                  </a:lnTo>
                  <a:lnTo>
                    <a:pt x="158" y="144"/>
                  </a:lnTo>
                  <a:lnTo>
                    <a:pt x="162" y="124"/>
                  </a:lnTo>
                  <a:lnTo>
                    <a:pt x="160" y="106"/>
                  </a:lnTo>
                  <a:lnTo>
                    <a:pt x="158" y="86"/>
                  </a:lnTo>
                  <a:lnTo>
                    <a:pt x="148" y="68"/>
                  </a:lnTo>
                  <a:lnTo>
                    <a:pt x="148" y="68"/>
                  </a:lnTo>
                  <a:lnTo>
                    <a:pt x="140" y="56"/>
                  </a:lnTo>
                  <a:lnTo>
                    <a:pt x="132" y="44"/>
                  </a:lnTo>
                  <a:lnTo>
                    <a:pt x="120" y="34"/>
                  </a:lnTo>
                  <a:lnTo>
                    <a:pt x="108" y="24"/>
                  </a:lnTo>
                  <a:lnTo>
                    <a:pt x="94" y="16"/>
                  </a:lnTo>
                  <a:lnTo>
                    <a:pt x="80" y="8"/>
                  </a:lnTo>
                  <a:lnTo>
                    <a:pt x="66" y="4"/>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7" name="Freeform 88">
              <a:extLst>
                <a:ext uri="{FF2B5EF4-FFF2-40B4-BE49-F238E27FC236}">
                  <a16:creationId xmlns:a16="http://schemas.microsoft.com/office/drawing/2014/main" id="{FDFF94B5-B827-4DCB-8E79-5FA484C3A5A6}"/>
                </a:ext>
              </a:extLst>
            </p:cNvPr>
            <p:cNvSpPr>
              <a:spLocks noEditPoints="1"/>
            </p:cNvSpPr>
            <p:nvPr/>
          </p:nvSpPr>
          <p:spPr bwMode="auto">
            <a:xfrm>
              <a:off x="8043780" y="2379874"/>
              <a:ext cx="605915" cy="424837"/>
            </a:xfrm>
            <a:custGeom>
              <a:avLst/>
              <a:gdLst>
                <a:gd name="T0" fmla="*/ 324 w 348"/>
                <a:gd name="T1" fmla="*/ 194 h 244"/>
                <a:gd name="T2" fmla="*/ 302 w 348"/>
                <a:gd name="T3" fmla="*/ 158 h 244"/>
                <a:gd name="T4" fmla="*/ 296 w 348"/>
                <a:gd name="T5" fmla="*/ 146 h 244"/>
                <a:gd name="T6" fmla="*/ 292 w 348"/>
                <a:gd name="T7" fmla="*/ 120 h 244"/>
                <a:gd name="T8" fmla="*/ 286 w 348"/>
                <a:gd name="T9" fmla="*/ 94 h 244"/>
                <a:gd name="T10" fmla="*/ 276 w 348"/>
                <a:gd name="T11" fmla="*/ 120 h 244"/>
                <a:gd name="T12" fmla="*/ 270 w 348"/>
                <a:gd name="T13" fmla="*/ 146 h 244"/>
                <a:gd name="T14" fmla="*/ 270 w 348"/>
                <a:gd name="T15" fmla="*/ 172 h 244"/>
                <a:gd name="T16" fmla="*/ 278 w 348"/>
                <a:gd name="T17" fmla="*/ 200 h 244"/>
                <a:gd name="T18" fmla="*/ 266 w 348"/>
                <a:gd name="T19" fmla="*/ 184 h 244"/>
                <a:gd name="T20" fmla="*/ 240 w 348"/>
                <a:gd name="T21" fmla="*/ 148 h 244"/>
                <a:gd name="T22" fmla="*/ 232 w 348"/>
                <a:gd name="T23" fmla="*/ 128 h 244"/>
                <a:gd name="T24" fmla="*/ 234 w 348"/>
                <a:gd name="T25" fmla="*/ 156 h 244"/>
                <a:gd name="T26" fmla="*/ 234 w 348"/>
                <a:gd name="T27" fmla="*/ 186 h 244"/>
                <a:gd name="T28" fmla="*/ 190 w 348"/>
                <a:gd name="T29" fmla="*/ 148 h 244"/>
                <a:gd name="T30" fmla="*/ 162 w 348"/>
                <a:gd name="T31" fmla="*/ 118 h 244"/>
                <a:gd name="T32" fmla="*/ 140 w 348"/>
                <a:gd name="T33" fmla="*/ 84 h 244"/>
                <a:gd name="T34" fmla="*/ 134 w 348"/>
                <a:gd name="T35" fmla="*/ 68 h 244"/>
                <a:gd name="T36" fmla="*/ 146 w 348"/>
                <a:gd name="T37" fmla="*/ 130 h 244"/>
                <a:gd name="T38" fmla="*/ 158 w 348"/>
                <a:gd name="T39" fmla="*/ 160 h 244"/>
                <a:gd name="T40" fmla="*/ 178 w 348"/>
                <a:gd name="T41" fmla="*/ 182 h 244"/>
                <a:gd name="T42" fmla="*/ 134 w 348"/>
                <a:gd name="T43" fmla="*/ 148 h 244"/>
                <a:gd name="T44" fmla="*/ 94 w 348"/>
                <a:gd name="T45" fmla="*/ 112 h 244"/>
                <a:gd name="T46" fmla="*/ 70 w 348"/>
                <a:gd name="T47" fmla="*/ 86 h 244"/>
                <a:gd name="T48" fmla="*/ 24 w 348"/>
                <a:gd name="T49" fmla="*/ 28 h 244"/>
                <a:gd name="T50" fmla="*/ 0 w 348"/>
                <a:gd name="T51" fmla="*/ 0 h 244"/>
                <a:gd name="T52" fmla="*/ 20 w 348"/>
                <a:gd name="T53" fmla="*/ 56 h 244"/>
                <a:gd name="T54" fmla="*/ 50 w 348"/>
                <a:gd name="T55" fmla="*/ 102 h 244"/>
                <a:gd name="T56" fmla="*/ 86 w 348"/>
                <a:gd name="T57" fmla="*/ 144 h 244"/>
                <a:gd name="T58" fmla="*/ 126 w 348"/>
                <a:gd name="T59" fmla="*/ 184 h 244"/>
                <a:gd name="T60" fmla="*/ 182 w 348"/>
                <a:gd name="T61" fmla="*/ 200 h 244"/>
                <a:gd name="T62" fmla="*/ 268 w 348"/>
                <a:gd name="T63" fmla="*/ 218 h 244"/>
                <a:gd name="T64" fmla="*/ 322 w 348"/>
                <a:gd name="T65" fmla="*/ 232 h 244"/>
                <a:gd name="T66" fmla="*/ 348 w 348"/>
                <a:gd name="T67" fmla="*/ 244 h 244"/>
                <a:gd name="T68" fmla="*/ 338 w 348"/>
                <a:gd name="T69" fmla="*/ 220 h 244"/>
                <a:gd name="T70" fmla="*/ 324 w 348"/>
                <a:gd name="T71" fmla="*/ 194 h 244"/>
                <a:gd name="T72" fmla="*/ 232 w 348"/>
                <a:gd name="T73" fmla="*/ 128 h 244"/>
                <a:gd name="T74" fmla="*/ 232 w 348"/>
                <a:gd name="T75" fmla="*/ 12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244">
                  <a:moveTo>
                    <a:pt x="324" y="194"/>
                  </a:moveTo>
                  <a:lnTo>
                    <a:pt x="324" y="194"/>
                  </a:lnTo>
                  <a:lnTo>
                    <a:pt x="308" y="172"/>
                  </a:lnTo>
                  <a:lnTo>
                    <a:pt x="302" y="158"/>
                  </a:lnTo>
                  <a:lnTo>
                    <a:pt x="296" y="146"/>
                  </a:lnTo>
                  <a:lnTo>
                    <a:pt x="296" y="146"/>
                  </a:lnTo>
                  <a:lnTo>
                    <a:pt x="294" y="134"/>
                  </a:lnTo>
                  <a:lnTo>
                    <a:pt x="292" y="120"/>
                  </a:lnTo>
                  <a:lnTo>
                    <a:pt x="290" y="106"/>
                  </a:lnTo>
                  <a:lnTo>
                    <a:pt x="286" y="94"/>
                  </a:lnTo>
                  <a:lnTo>
                    <a:pt x="286" y="94"/>
                  </a:lnTo>
                  <a:lnTo>
                    <a:pt x="276" y="120"/>
                  </a:lnTo>
                  <a:lnTo>
                    <a:pt x="272" y="132"/>
                  </a:lnTo>
                  <a:lnTo>
                    <a:pt x="270" y="146"/>
                  </a:lnTo>
                  <a:lnTo>
                    <a:pt x="268" y="160"/>
                  </a:lnTo>
                  <a:lnTo>
                    <a:pt x="270" y="172"/>
                  </a:lnTo>
                  <a:lnTo>
                    <a:pt x="274" y="186"/>
                  </a:lnTo>
                  <a:lnTo>
                    <a:pt x="278" y="200"/>
                  </a:lnTo>
                  <a:lnTo>
                    <a:pt x="278" y="200"/>
                  </a:lnTo>
                  <a:lnTo>
                    <a:pt x="266" y="184"/>
                  </a:lnTo>
                  <a:lnTo>
                    <a:pt x="252" y="166"/>
                  </a:lnTo>
                  <a:lnTo>
                    <a:pt x="240" y="148"/>
                  </a:lnTo>
                  <a:lnTo>
                    <a:pt x="236" y="138"/>
                  </a:lnTo>
                  <a:lnTo>
                    <a:pt x="232" y="128"/>
                  </a:lnTo>
                  <a:lnTo>
                    <a:pt x="232" y="128"/>
                  </a:lnTo>
                  <a:lnTo>
                    <a:pt x="234" y="156"/>
                  </a:lnTo>
                  <a:lnTo>
                    <a:pt x="234" y="186"/>
                  </a:lnTo>
                  <a:lnTo>
                    <a:pt x="234" y="186"/>
                  </a:lnTo>
                  <a:lnTo>
                    <a:pt x="206" y="162"/>
                  </a:lnTo>
                  <a:lnTo>
                    <a:pt x="190" y="148"/>
                  </a:lnTo>
                  <a:lnTo>
                    <a:pt x="176" y="134"/>
                  </a:lnTo>
                  <a:lnTo>
                    <a:pt x="162" y="118"/>
                  </a:lnTo>
                  <a:lnTo>
                    <a:pt x="150" y="102"/>
                  </a:lnTo>
                  <a:lnTo>
                    <a:pt x="140" y="84"/>
                  </a:lnTo>
                  <a:lnTo>
                    <a:pt x="134" y="68"/>
                  </a:lnTo>
                  <a:lnTo>
                    <a:pt x="134" y="68"/>
                  </a:lnTo>
                  <a:lnTo>
                    <a:pt x="138" y="96"/>
                  </a:lnTo>
                  <a:lnTo>
                    <a:pt x="146" y="130"/>
                  </a:lnTo>
                  <a:lnTo>
                    <a:pt x="152" y="146"/>
                  </a:lnTo>
                  <a:lnTo>
                    <a:pt x="158" y="160"/>
                  </a:lnTo>
                  <a:lnTo>
                    <a:pt x="168" y="172"/>
                  </a:lnTo>
                  <a:lnTo>
                    <a:pt x="178" y="182"/>
                  </a:lnTo>
                  <a:lnTo>
                    <a:pt x="178" y="182"/>
                  </a:lnTo>
                  <a:lnTo>
                    <a:pt x="134" y="148"/>
                  </a:lnTo>
                  <a:lnTo>
                    <a:pt x="94" y="112"/>
                  </a:lnTo>
                  <a:lnTo>
                    <a:pt x="94" y="112"/>
                  </a:lnTo>
                  <a:lnTo>
                    <a:pt x="82" y="98"/>
                  </a:lnTo>
                  <a:lnTo>
                    <a:pt x="70" y="86"/>
                  </a:lnTo>
                  <a:lnTo>
                    <a:pt x="46" y="56"/>
                  </a:lnTo>
                  <a:lnTo>
                    <a:pt x="24" y="28"/>
                  </a:lnTo>
                  <a:lnTo>
                    <a:pt x="0" y="0"/>
                  </a:lnTo>
                  <a:lnTo>
                    <a:pt x="0" y="0"/>
                  </a:lnTo>
                  <a:lnTo>
                    <a:pt x="8" y="30"/>
                  </a:lnTo>
                  <a:lnTo>
                    <a:pt x="20" y="56"/>
                  </a:lnTo>
                  <a:lnTo>
                    <a:pt x="34" y="80"/>
                  </a:lnTo>
                  <a:lnTo>
                    <a:pt x="50" y="102"/>
                  </a:lnTo>
                  <a:lnTo>
                    <a:pt x="66" y="122"/>
                  </a:lnTo>
                  <a:lnTo>
                    <a:pt x="86" y="144"/>
                  </a:lnTo>
                  <a:lnTo>
                    <a:pt x="126" y="184"/>
                  </a:lnTo>
                  <a:lnTo>
                    <a:pt x="126" y="184"/>
                  </a:lnTo>
                  <a:lnTo>
                    <a:pt x="152" y="192"/>
                  </a:lnTo>
                  <a:lnTo>
                    <a:pt x="182" y="200"/>
                  </a:lnTo>
                  <a:lnTo>
                    <a:pt x="238" y="212"/>
                  </a:lnTo>
                  <a:lnTo>
                    <a:pt x="268" y="218"/>
                  </a:lnTo>
                  <a:lnTo>
                    <a:pt x="296" y="224"/>
                  </a:lnTo>
                  <a:lnTo>
                    <a:pt x="322" y="232"/>
                  </a:lnTo>
                  <a:lnTo>
                    <a:pt x="348" y="244"/>
                  </a:lnTo>
                  <a:lnTo>
                    <a:pt x="348" y="244"/>
                  </a:lnTo>
                  <a:lnTo>
                    <a:pt x="344" y="232"/>
                  </a:lnTo>
                  <a:lnTo>
                    <a:pt x="338" y="220"/>
                  </a:lnTo>
                  <a:lnTo>
                    <a:pt x="332" y="206"/>
                  </a:lnTo>
                  <a:lnTo>
                    <a:pt x="324" y="194"/>
                  </a:lnTo>
                  <a:close/>
                  <a:moveTo>
                    <a:pt x="232" y="128"/>
                  </a:moveTo>
                  <a:lnTo>
                    <a:pt x="232" y="128"/>
                  </a:lnTo>
                  <a:lnTo>
                    <a:pt x="232" y="120"/>
                  </a:lnTo>
                  <a:lnTo>
                    <a:pt x="232" y="120"/>
                  </a:lnTo>
                  <a:lnTo>
                    <a:pt x="232" y="128"/>
                  </a:lnTo>
                  <a:close/>
                </a:path>
              </a:pathLst>
            </a:custGeom>
            <a:solidFill>
              <a:srgbClr val="CB8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8" name="Freeform 89">
              <a:extLst>
                <a:ext uri="{FF2B5EF4-FFF2-40B4-BE49-F238E27FC236}">
                  <a16:creationId xmlns:a16="http://schemas.microsoft.com/office/drawing/2014/main" id="{004E5190-D722-487D-A6A8-E7706AE8E84E}"/>
                </a:ext>
              </a:extLst>
            </p:cNvPr>
            <p:cNvSpPr>
              <a:spLocks/>
            </p:cNvSpPr>
            <p:nvPr/>
          </p:nvSpPr>
          <p:spPr bwMode="auto">
            <a:xfrm>
              <a:off x="8043780" y="2379874"/>
              <a:ext cx="605915" cy="424837"/>
            </a:xfrm>
            <a:custGeom>
              <a:avLst/>
              <a:gdLst>
                <a:gd name="T0" fmla="*/ 324 w 348"/>
                <a:gd name="T1" fmla="*/ 194 h 244"/>
                <a:gd name="T2" fmla="*/ 302 w 348"/>
                <a:gd name="T3" fmla="*/ 158 h 244"/>
                <a:gd name="T4" fmla="*/ 296 w 348"/>
                <a:gd name="T5" fmla="*/ 146 h 244"/>
                <a:gd name="T6" fmla="*/ 292 w 348"/>
                <a:gd name="T7" fmla="*/ 120 h 244"/>
                <a:gd name="T8" fmla="*/ 286 w 348"/>
                <a:gd name="T9" fmla="*/ 94 h 244"/>
                <a:gd name="T10" fmla="*/ 276 w 348"/>
                <a:gd name="T11" fmla="*/ 120 h 244"/>
                <a:gd name="T12" fmla="*/ 270 w 348"/>
                <a:gd name="T13" fmla="*/ 146 h 244"/>
                <a:gd name="T14" fmla="*/ 270 w 348"/>
                <a:gd name="T15" fmla="*/ 172 h 244"/>
                <a:gd name="T16" fmla="*/ 278 w 348"/>
                <a:gd name="T17" fmla="*/ 200 h 244"/>
                <a:gd name="T18" fmla="*/ 266 w 348"/>
                <a:gd name="T19" fmla="*/ 184 h 244"/>
                <a:gd name="T20" fmla="*/ 240 w 348"/>
                <a:gd name="T21" fmla="*/ 148 h 244"/>
                <a:gd name="T22" fmla="*/ 232 w 348"/>
                <a:gd name="T23" fmla="*/ 128 h 244"/>
                <a:gd name="T24" fmla="*/ 234 w 348"/>
                <a:gd name="T25" fmla="*/ 156 h 244"/>
                <a:gd name="T26" fmla="*/ 234 w 348"/>
                <a:gd name="T27" fmla="*/ 186 h 244"/>
                <a:gd name="T28" fmla="*/ 190 w 348"/>
                <a:gd name="T29" fmla="*/ 148 h 244"/>
                <a:gd name="T30" fmla="*/ 162 w 348"/>
                <a:gd name="T31" fmla="*/ 118 h 244"/>
                <a:gd name="T32" fmla="*/ 140 w 348"/>
                <a:gd name="T33" fmla="*/ 84 h 244"/>
                <a:gd name="T34" fmla="*/ 134 w 348"/>
                <a:gd name="T35" fmla="*/ 68 h 244"/>
                <a:gd name="T36" fmla="*/ 146 w 348"/>
                <a:gd name="T37" fmla="*/ 130 h 244"/>
                <a:gd name="T38" fmla="*/ 158 w 348"/>
                <a:gd name="T39" fmla="*/ 160 h 244"/>
                <a:gd name="T40" fmla="*/ 178 w 348"/>
                <a:gd name="T41" fmla="*/ 182 h 244"/>
                <a:gd name="T42" fmla="*/ 134 w 348"/>
                <a:gd name="T43" fmla="*/ 148 h 244"/>
                <a:gd name="T44" fmla="*/ 94 w 348"/>
                <a:gd name="T45" fmla="*/ 112 h 244"/>
                <a:gd name="T46" fmla="*/ 70 w 348"/>
                <a:gd name="T47" fmla="*/ 86 h 244"/>
                <a:gd name="T48" fmla="*/ 24 w 348"/>
                <a:gd name="T49" fmla="*/ 28 h 244"/>
                <a:gd name="T50" fmla="*/ 0 w 348"/>
                <a:gd name="T51" fmla="*/ 0 h 244"/>
                <a:gd name="T52" fmla="*/ 20 w 348"/>
                <a:gd name="T53" fmla="*/ 56 h 244"/>
                <a:gd name="T54" fmla="*/ 50 w 348"/>
                <a:gd name="T55" fmla="*/ 102 h 244"/>
                <a:gd name="T56" fmla="*/ 86 w 348"/>
                <a:gd name="T57" fmla="*/ 144 h 244"/>
                <a:gd name="T58" fmla="*/ 126 w 348"/>
                <a:gd name="T59" fmla="*/ 184 h 244"/>
                <a:gd name="T60" fmla="*/ 182 w 348"/>
                <a:gd name="T61" fmla="*/ 200 h 244"/>
                <a:gd name="T62" fmla="*/ 268 w 348"/>
                <a:gd name="T63" fmla="*/ 218 h 244"/>
                <a:gd name="T64" fmla="*/ 322 w 348"/>
                <a:gd name="T65" fmla="*/ 232 h 244"/>
                <a:gd name="T66" fmla="*/ 348 w 348"/>
                <a:gd name="T67" fmla="*/ 244 h 244"/>
                <a:gd name="T68" fmla="*/ 338 w 348"/>
                <a:gd name="T69" fmla="*/ 220 h 244"/>
                <a:gd name="T70" fmla="*/ 324 w 348"/>
                <a:gd name="T71" fmla="*/ 19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8" h="244">
                  <a:moveTo>
                    <a:pt x="324" y="194"/>
                  </a:moveTo>
                  <a:lnTo>
                    <a:pt x="324" y="194"/>
                  </a:lnTo>
                  <a:lnTo>
                    <a:pt x="308" y="172"/>
                  </a:lnTo>
                  <a:lnTo>
                    <a:pt x="302" y="158"/>
                  </a:lnTo>
                  <a:lnTo>
                    <a:pt x="296" y="146"/>
                  </a:lnTo>
                  <a:lnTo>
                    <a:pt x="296" y="146"/>
                  </a:lnTo>
                  <a:lnTo>
                    <a:pt x="294" y="134"/>
                  </a:lnTo>
                  <a:lnTo>
                    <a:pt x="292" y="120"/>
                  </a:lnTo>
                  <a:lnTo>
                    <a:pt x="290" y="106"/>
                  </a:lnTo>
                  <a:lnTo>
                    <a:pt x="286" y="94"/>
                  </a:lnTo>
                  <a:lnTo>
                    <a:pt x="286" y="94"/>
                  </a:lnTo>
                  <a:lnTo>
                    <a:pt x="276" y="120"/>
                  </a:lnTo>
                  <a:lnTo>
                    <a:pt x="272" y="132"/>
                  </a:lnTo>
                  <a:lnTo>
                    <a:pt x="270" y="146"/>
                  </a:lnTo>
                  <a:lnTo>
                    <a:pt x="268" y="160"/>
                  </a:lnTo>
                  <a:lnTo>
                    <a:pt x="270" y="172"/>
                  </a:lnTo>
                  <a:lnTo>
                    <a:pt x="274" y="186"/>
                  </a:lnTo>
                  <a:lnTo>
                    <a:pt x="278" y="200"/>
                  </a:lnTo>
                  <a:lnTo>
                    <a:pt x="278" y="200"/>
                  </a:lnTo>
                  <a:lnTo>
                    <a:pt x="266" y="184"/>
                  </a:lnTo>
                  <a:lnTo>
                    <a:pt x="252" y="166"/>
                  </a:lnTo>
                  <a:lnTo>
                    <a:pt x="240" y="148"/>
                  </a:lnTo>
                  <a:lnTo>
                    <a:pt x="236" y="138"/>
                  </a:lnTo>
                  <a:lnTo>
                    <a:pt x="232" y="128"/>
                  </a:lnTo>
                  <a:lnTo>
                    <a:pt x="232" y="128"/>
                  </a:lnTo>
                  <a:lnTo>
                    <a:pt x="234" y="156"/>
                  </a:lnTo>
                  <a:lnTo>
                    <a:pt x="234" y="186"/>
                  </a:lnTo>
                  <a:lnTo>
                    <a:pt x="234" y="186"/>
                  </a:lnTo>
                  <a:lnTo>
                    <a:pt x="206" y="162"/>
                  </a:lnTo>
                  <a:lnTo>
                    <a:pt x="190" y="148"/>
                  </a:lnTo>
                  <a:lnTo>
                    <a:pt x="176" y="134"/>
                  </a:lnTo>
                  <a:lnTo>
                    <a:pt x="162" y="118"/>
                  </a:lnTo>
                  <a:lnTo>
                    <a:pt x="150" y="102"/>
                  </a:lnTo>
                  <a:lnTo>
                    <a:pt x="140" y="84"/>
                  </a:lnTo>
                  <a:lnTo>
                    <a:pt x="134" y="68"/>
                  </a:lnTo>
                  <a:lnTo>
                    <a:pt x="134" y="68"/>
                  </a:lnTo>
                  <a:lnTo>
                    <a:pt x="138" y="96"/>
                  </a:lnTo>
                  <a:lnTo>
                    <a:pt x="146" y="130"/>
                  </a:lnTo>
                  <a:lnTo>
                    <a:pt x="152" y="146"/>
                  </a:lnTo>
                  <a:lnTo>
                    <a:pt x="158" y="160"/>
                  </a:lnTo>
                  <a:lnTo>
                    <a:pt x="168" y="172"/>
                  </a:lnTo>
                  <a:lnTo>
                    <a:pt x="178" y="182"/>
                  </a:lnTo>
                  <a:lnTo>
                    <a:pt x="178" y="182"/>
                  </a:lnTo>
                  <a:lnTo>
                    <a:pt x="134" y="148"/>
                  </a:lnTo>
                  <a:lnTo>
                    <a:pt x="94" y="112"/>
                  </a:lnTo>
                  <a:lnTo>
                    <a:pt x="94" y="112"/>
                  </a:lnTo>
                  <a:lnTo>
                    <a:pt x="82" y="98"/>
                  </a:lnTo>
                  <a:lnTo>
                    <a:pt x="70" y="86"/>
                  </a:lnTo>
                  <a:lnTo>
                    <a:pt x="46" y="56"/>
                  </a:lnTo>
                  <a:lnTo>
                    <a:pt x="24" y="28"/>
                  </a:lnTo>
                  <a:lnTo>
                    <a:pt x="0" y="0"/>
                  </a:lnTo>
                  <a:lnTo>
                    <a:pt x="0" y="0"/>
                  </a:lnTo>
                  <a:lnTo>
                    <a:pt x="8" y="30"/>
                  </a:lnTo>
                  <a:lnTo>
                    <a:pt x="20" y="56"/>
                  </a:lnTo>
                  <a:lnTo>
                    <a:pt x="34" y="80"/>
                  </a:lnTo>
                  <a:lnTo>
                    <a:pt x="50" y="102"/>
                  </a:lnTo>
                  <a:lnTo>
                    <a:pt x="66" y="122"/>
                  </a:lnTo>
                  <a:lnTo>
                    <a:pt x="86" y="144"/>
                  </a:lnTo>
                  <a:lnTo>
                    <a:pt x="126" y="184"/>
                  </a:lnTo>
                  <a:lnTo>
                    <a:pt x="126" y="184"/>
                  </a:lnTo>
                  <a:lnTo>
                    <a:pt x="152" y="192"/>
                  </a:lnTo>
                  <a:lnTo>
                    <a:pt x="182" y="200"/>
                  </a:lnTo>
                  <a:lnTo>
                    <a:pt x="238" y="212"/>
                  </a:lnTo>
                  <a:lnTo>
                    <a:pt x="268" y="218"/>
                  </a:lnTo>
                  <a:lnTo>
                    <a:pt x="296" y="224"/>
                  </a:lnTo>
                  <a:lnTo>
                    <a:pt x="322" y="232"/>
                  </a:lnTo>
                  <a:lnTo>
                    <a:pt x="348" y="244"/>
                  </a:lnTo>
                  <a:lnTo>
                    <a:pt x="348" y="244"/>
                  </a:lnTo>
                  <a:lnTo>
                    <a:pt x="344" y="232"/>
                  </a:lnTo>
                  <a:lnTo>
                    <a:pt x="338" y="220"/>
                  </a:lnTo>
                  <a:lnTo>
                    <a:pt x="332" y="206"/>
                  </a:lnTo>
                  <a:lnTo>
                    <a:pt x="324" y="1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9" name="Rectangle 90">
              <a:extLst>
                <a:ext uri="{FF2B5EF4-FFF2-40B4-BE49-F238E27FC236}">
                  <a16:creationId xmlns:a16="http://schemas.microsoft.com/office/drawing/2014/main" id="{510E0DFD-1823-45F3-B2A2-81F6EA3AECC5}"/>
                </a:ext>
              </a:extLst>
            </p:cNvPr>
            <p:cNvSpPr>
              <a:spLocks noChangeArrowheads="1"/>
            </p:cNvSpPr>
            <p:nvPr/>
          </p:nvSpPr>
          <p:spPr bwMode="auto">
            <a:xfrm>
              <a:off x="8447723" y="2588810"/>
              <a:ext cx="1742" cy="1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0" name="Freeform 92">
              <a:extLst>
                <a:ext uri="{FF2B5EF4-FFF2-40B4-BE49-F238E27FC236}">
                  <a16:creationId xmlns:a16="http://schemas.microsoft.com/office/drawing/2014/main" id="{1EF2B40E-00A3-46D3-89F0-C0ECE86D6D67}"/>
                </a:ext>
              </a:extLst>
            </p:cNvPr>
            <p:cNvSpPr>
              <a:spLocks/>
            </p:cNvSpPr>
            <p:nvPr/>
          </p:nvSpPr>
          <p:spPr bwMode="auto">
            <a:xfrm>
              <a:off x="8043780" y="2379874"/>
              <a:ext cx="605915" cy="424837"/>
            </a:xfrm>
            <a:custGeom>
              <a:avLst/>
              <a:gdLst>
                <a:gd name="T0" fmla="*/ 324 w 348"/>
                <a:gd name="T1" fmla="*/ 194 h 244"/>
                <a:gd name="T2" fmla="*/ 302 w 348"/>
                <a:gd name="T3" fmla="*/ 158 h 244"/>
                <a:gd name="T4" fmla="*/ 296 w 348"/>
                <a:gd name="T5" fmla="*/ 146 h 244"/>
                <a:gd name="T6" fmla="*/ 292 w 348"/>
                <a:gd name="T7" fmla="*/ 120 h 244"/>
                <a:gd name="T8" fmla="*/ 286 w 348"/>
                <a:gd name="T9" fmla="*/ 94 h 244"/>
                <a:gd name="T10" fmla="*/ 276 w 348"/>
                <a:gd name="T11" fmla="*/ 120 h 244"/>
                <a:gd name="T12" fmla="*/ 270 w 348"/>
                <a:gd name="T13" fmla="*/ 146 h 244"/>
                <a:gd name="T14" fmla="*/ 270 w 348"/>
                <a:gd name="T15" fmla="*/ 172 h 244"/>
                <a:gd name="T16" fmla="*/ 278 w 348"/>
                <a:gd name="T17" fmla="*/ 200 h 244"/>
                <a:gd name="T18" fmla="*/ 266 w 348"/>
                <a:gd name="T19" fmla="*/ 184 h 244"/>
                <a:gd name="T20" fmla="*/ 240 w 348"/>
                <a:gd name="T21" fmla="*/ 148 h 244"/>
                <a:gd name="T22" fmla="*/ 232 w 348"/>
                <a:gd name="T23" fmla="*/ 128 h 244"/>
                <a:gd name="T24" fmla="*/ 234 w 348"/>
                <a:gd name="T25" fmla="*/ 156 h 244"/>
                <a:gd name="T26" fmla="*/ 234 w 348"/>
                <a:gd name="T27" fmla="*/ 186 h 244"/>
                <a:gd name="T28" fmla="*/ 190 w 348"/>
                <a:gd name="T29" fmla="*/ 148 h 244"/>
                <a:gd name="T30" fmla="*/ 162 w 348"/>
                <a:gd name="T31" fmla="*/ 118 h 244"/>
                <a:gd name="T32" fmla="*/ 140 w 348"/>
                <a:gd name="T33" fmla="*/ 84 h 244"/>
                <a:gd name="T34" fmla="*/ 134 w 348"/>
                <a:gd name="T35" fmla="*/ 68 h 244"/>
                <a:gd name="T36" fmla="*/ 146 w 348"/>
                <a:gd name="T37" fmla="*/ 130 h 244"/>
                <a:gd name="T38" fmla="*/ 158 w 348"/>
                <a:gd name="T39" fmla="*/ 160 h 244"/>
                <a:gd name="T40" fmla="*/ 178 w 348"/>
                <a:gd name="T41" fmla="*/ 182 h 244"/>
                <a:gd name="T42" fmla="*/ 134 w 348"/>
                <a:gd name="T43" fmla="*/ 148 h 244"/>
                <a:gd name="T44" fmla="*/ 94 w 348"/>
                <a:gd name="T45" fmla="*/ 112 h 244"/>
                <a:gd name="T46" fmla="*/ 70 w 348"/>
                <a:gd name="T47" fmla="*/ 86 h 244"/>
                <a:gd name="T48" fmla="*/ 24 w 348"/>
                <a:gd name="T49" fmla="*/ 28 h 244"/>
                <a:gd name="T50" fmla="*/ 0 w 348"/>
                <a:gd name="T51" fmla="*/ 0 h 244"/>
                <a:gd name="T52" fmla="*/ 20 w 348"/>
                <a:gd name="T53" fmla="*/ 56 h 244"/>
                <a:gd name="T54" fmla="*/ 50 w 348"/>
                <a:gd name="T55" fmla="*/ 102 h 244"/>
                <a:gd name="T56" fmla="*/ 86 w 348"/>
                <a:gd name="T57" fmla="*/ 144 h 244"/>
                <a:gd name="T58" fmla="*/ 126 w 348"/>
                <a:gd name="T59" fmla="*/ 184 h 244"/>
                <a:gd name="T60" fmla="*/ 182 w 348"/>
                <a:gd name="T61" fmla="*/ 200 h 244"/>
                <a:gd name="T62" fmla="*/ 268 w 348"/>
                <a:gd name="T63" fmla="*/ 218 h 244"/>
                <a:gd name="T64" fmla="*/ 322 w 348"/>
                <a:gd name="T65" fmla="*/ 232 h 244"/>
                <a:gd name="T66" fmla="*/ 348 w 348"/>
                <a:gd name="T67" fmla="*/ 244 h 244"/>
                <a:gd name="T68" fmla="*/ 338 w 348"/>
                <a:gd name="T69" fmla="*/ 220 h 244"/>
                <a:gd name="T70" fmla="*/ 324 w 348"/>
                <a:gd name="T71" fmla="*/ 19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8" h="244">
                  <a:moveTo>
                    <a:pt x="324" y="194"/>
                  </a:moveTo>
                  <a:lnTo>
                    <a:pt x="324" y="194"/>
                  </a:lnTo>
                  <a:lnTo>
                    <a:pt x="308" y="172"/>
                  </a:lnTo>
                  <a:lnTo>
                    <a:pt x="302" y="158"/>
                  </a:lnTo>
                  <a:lnTo>
                    <a:pt x="296" y="146"/>
                  </a:lnTo>
                  <a:lnTo>
                    <a:pt x="296" y="146"/>
                  </a:lnTo>
                  <a:lnTo>
                    <a:pt x="294" y="134"/>
                  </a:lnTo>
                  <a:lnTo>
                    <a:pt x="292" y="120"/>
                  </a:lnTo>
                  <a:lnTo>
                    <a:pt x="290" y="106"/>
                  </a:lnTo>
                  <a:lnTo>
                    <a:pt x="286" y="94"/>
                  </a:lnTo>
                  <a:lnTo>
                    <a:pt x="286" y="94"/>
                  </a:lnTo>
                  <a:lnTo>
                    <a:pt x="276" y="120"/>
                  </a:lnTo>
                  <a:lnTo>
                    <a:pt x="272" y="132"/>
                  </a:lnTo>
                  <a:lnTo>
                    <a:pt x="270" y="146"/>
                  </a:lnTo>
                  <a:lnTo>
                    <a:pt x="268" y="160"/>
                  </a:lnTo>
                  <a:lnTo>
                    <a:pt x="270" y="172"/>
                  </a:lnTo>
                  <a:lnTo>
                    <a:pt x="274" y="186"/>
                  </a:lnTo>
                  <a:lnTo>
                    <a:pt x="278" y="200"/>
                  </a:lnTo>
                  <a:lnTo>
                    <a:pt x="278" y="200"/>
                  </a:lnTo>
                  <a:lnTo>
                    <a:pt x="266" y="184"/>
                  </a:lnTo>
                  <a:lnTo>
                    <a:pt x="252" y="166"/>
                  </a:lnTo>
                  <a:lnTo>
                    <a:pt x="240" y="148"/>
                  </a:lnTo>
                  <a:lnTo>
                    <a:pt x="236" y="138"/>
                  </a:lnTo>
                  <a:lnTo>
                    <a:pt x="232" y="128"/>
                  </a:lnTo>
                  <a:lnTo>
                    <a:pt x="232" y="128"/>
                  </a:lnTo>
                  <a:lnTo>
                    <a:pt x="234" y="156"/>
                  </a:lnTo>
                  <a:lnTo>
                    <a:pt x="234" y="186"/>
                  </a:lnTo>
                  <a:lnTo>
                    <a:pt x="234" y="186"/>
                  </a:lnTo>
                  <a:lnTo>
                    <a:pt x="206" y="162"/>
                  </a:lnTo>
                  <a:lnTo>
                    <a:pt x="190" y="148"/>
                  </a:lnTo>
                  <a:lnTo>
                    <a:pt x="176" y="134"/>
                  </a:lnTo>
                  <a:lnTo>
                    <a:pt x="162" y="118"/>
                  </a:lnTo>
                  <a:lnTo>
                    <a:pt x="150" y="102"/>
                  </a:lnTo>
                  <a:lnTo>
                    <a:pt x="140" y="84"/>
                  </a:lnTo>
                  <a:lnTo>
                    <a:pt x="134" y="68"/>
                  </a:lnTo>
                  <a:lnTo>
                    <a:pt x="134" y="68"/>
                  </a:lnTo>
                  <a:lnTo>
                    <a:pt x="138" y="96"/>
                  </a:lnTo>
                  <a:lnTo>
                    <a:pt x="146" y="130"/>
                  </a:lnTo>
                  <a:lnTo>
                    <a:pt x="152" y="146"/>
                  </a:lnTo>
                  <a:lnTo>
                    <a:pt x="158" y="160"/>
                  </a:lnTo>
                  <a:lnTo>
                    <a:pt x="168" y="172"/>
                  </a:lnTo>
                  <a:lnTo>
                    <a:pt x="178" y="182"/>
                  </a:lnTo>
                  <a:lnTo>
                    <a:pt x="178" y="182"/>
                  </a:lnTo>
                  <a:lnTo>
                    <a:pt x="134" y="148"/>
                  </a:lnTo>
                  <a:lnTo>
                    <a:pt x="94" y="112"/>
                  </a:lnTo>
                  <a:lnTo>
                    <a:pt x="94" y="112"/>
                  </a:lnTo>
                  <a:lnTo>
                    <a:pt x="82" y="98"/>
                  </a:lnTo>
                  <a:lnTo>
                    <a:pt x="70" y="86"/>
                  </a:lnTo>
                  <a:lnTo>
                    <a:pt x="46" y="56"/>
                  </a:lnTo>
                  <a:lnTo>
                    <a:pt x="24" y="28"/>
                  </a:lnTo>
                  <a:lnTo>
                    <a:pt x="0" y="0"/>
                  </a:lnTo>
                  <a:lnTo>
                    <a:pt x="0" y="0"/>
                  </a:lnTo>
                  <a:lnTo>
                    <a:pt x="8" y="30"/>
                  </a:lnTo>
                  <a:lnTo>
                    <a:pt x="20" y="56"/>
                  </a:lnTo>
                  <a:lnTo>
                    <a:pt x="34" y="80"/>
                  </a:lnTo>
                  <a:lnTo>
                    <a:pt x="50" y="102"/>
                  </a:lnTo>
                  <a:lnTo>
                    <a:pt x="66" y="122"/>
                  </a:lnTo>
                  <a:lnTo>
                    <a:pt x="86" y="144"/>
                  </a:lnTo>
                  <a:lnTo>
                    <a:pt x="126" y="184"/>
                  </a:lnTo>
                  <a:lnTo>
                    <a:pt x="126" y="184"/>
                  </a:lnTo>
                  <a:lnTo>
                    <a:pt x="152" y="192"/>
                  </a:lnTo>
                  <a:lnTo>
                    <a:pt x="182" y="200"/>
                  </a:lnTo>
                  <a:lnTo>
                    <a:pt x="238" y="212"/>
                  </a:lnTo>
                  <a:lnTo>
                    <a:pt x="268" y="218"/>
                  </a:lnTo>
                  <a:lnTo>
                    <a:pt x="296" y="224"/>
                  </a:lnTo>
                  <a:lnTo>
                    <a:pt x="322" y="232"/>
                  </a:lnTo>
                  <a:lnTo>
                    <a:pt x="348" y="244"/>
                  </a:lnTo>
                  <a:lnTo>
                    <a:pt x="348" y="244"/>
                  </a:lnTo>
                  <a:lnTo>
                    <a:pt x="344" y="232"/>
                  </a:lnTo>
                  <a:lnTo>
                    <a:pt x="338" y="220"/>
                  </a:lnTo>
                  <a:lnTo>
                    <a:pt x="332" y="206"/>
                  </a:lnTo>
                  <a:lnTo>
                    <a:pt x="324" y="1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1" name="Rectangle 93">
              <a:extLst>
                <a:ext uri="{FF2B5EF4-FFF2-40B4-BE49-F238E27FC236}">
                  <a16:creationId xmlns:a16="http://schemas.microsoft.com/office/drawing/2014/main" id="{AA50BD66-00F0-406F-95FE-F9E194CBC8FC}"/>
                </a:ext>
              </a:extLst>
            </p:cNvPr>
            <p:cNvSpPr>
              <a:spLocks noChangeArrowheads="1"/>
            </p:cNvSpPr>
            <p:nvPr/>
          </p:nvSpPr>
          <p:spPr bwMode="auto">
            <a:xfrm>
              <a:off x="8447723" y="2588810"/>
              <a:ext cx="1742" cy="1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2" name="Freeform 94">
              <a:extLst>
                <a:ext uri="{FF2B5EF4-FFF2-40B4-BE49-F238E27FC236}">
                  <a16:creationId xmlns:a16="http://schemas.microsoft.com/office/drawing/2014/main" id="{C11E2A33-30B5-4C56-9BBC-A10023CE936B}"/>
                </a:ext>
              </a:extLst>
            </p:cNvPr>
            <p:cNvSpPr>
              <a:spLocks/>
            </p:cNvSpPr>
            <p:nvPr/>
          </p:nvSpPr>
          <p:spPr bwMode="auto">
            <a:xfrm>
              <a:off x="8573085" y="2710689"/>
              <a:ext cx="247241" cy="442247"/>
            </a:xfrm>
            <a:custGeom>
              <a:avLst/>
              <a:gdLst>
                <a:gd name="T0" fmla="*/ 90 w 142"/>
                <a:gd name="T1" fmla="*/ 68 h 254"/>
                <a:gd name="T2" fmla="*/ 90 w 142"/>
                <a:gd name="T3" fmla="*/ 68 h 254"/>
                <a:gd name="T4" fmla="*/ 50 w 142"/>
                <a:gd name="T5" fmla="*/ 32 h 254"/>
                <a:gd name="T6" fmla="*/ 24 w 142"/>
                <a:gd name="T7" fmla="*/ 10 h 254"/>
                <a:gd name="T8" fmla="*/ 12 w 142"/>
                <a:gd name="T9" fmla="*/ 0 h 254"/>
                <a:gd name="T10" fmla="*/ 12 w 142"/>
                <a:gd name="T11" fmla="*/ 0 h 254"/>
                <a:gd name="T12" fmla="*/ 6 w 142"/>
                <a:gd name="T13" fmla="*/ 8 h 254"/>
                <a:gd name="T14" fmla="*/ 2 w 142"/>
                <a:gd name="T15" fmla="*/ 18 h 254"/>
                <a:gd name="T16" fmla="*/ 0 w 142"/>
                <a:gd name="T17" fmla="*/ 30 h 254"/>
                <a:gd name="T18" fmla="*/ 2 w 142"/>
                <a:gd name="T19" fmla="*/ 34 h 254"/>
                <a:gd name="T20" fmla="*/ 4 w 142"/>
                <a:gd name="T21" fmla="*/ 38 h 254"/>
                <a:gd name="T22" fmla="*/ 4 w 142"/>
                <a:gd name="T23" fmla="*/ 38 h 254"/>
                <a:gd name="T24" fmla="*/ 10 w 142"/>
                <a:gd name="T25" fmla="*/ 42 h 254"/>
                <a:gd name="T26" fmla="*/ 18 w 142"/>
                <a:gd name="T27" fmla="*/ 46 h 254"/>
                <a:gd name="T28" fmla="*/ 18 w 142"/>
                <a:gd name="T29" fmla="*/ 46 h 254"/>
                <a:gd name="T30" fmla="*/ 50 w 142"/>
                <a:gd name="T31" fmla="*/ 66 h 254"/>
                <a:gd name="T32" fmla="*/ 66 w 142"/>
                <a:gd name="T33" fmla="*/ 76 h 254"/>
                <a:gd name="T34" fmla="*/ 82 w 142"/>
                <a:gd name="T35" fmla="*/ 88 h 254"/>
                <a:gd name="T36" fmla="*/ 82 w 142"/>
                <a:gd name="T37" fmla="*/ 88 h 254"/>
                <a:gd name="T38" fmla="*/ 94 w 142"/>
                <a:gd name="T39" fmla="*/ 100 h 254"/>
                <a:gd name="T40" fmla="*/ 106 w 142"/>
                <a:gd name="T41" fmla="*/ 114 h 254"/>
                <a:gd name="T42" fmla="*/ 114 w 142"/>
                <a:gd name="T43" fmla="*/ 128 h 254"/>
                <a:gd name="T44" fmla="*/ 120 w 142"/>
                <a:gd name="T45" fmla="*/ 146 h 254"/>
                <a:gd name="T46" fmla="*/ 120 w 142"/>
                <a:gd name="T47" fmla="*/ 146 h 254"/>
                <a:gd name="T48" fmla="*/ 120 w 142"/>
                <a:gd name="T49" fmla="*/ 172 h 254"/>
                <a:gd name="T50" fmla="*/ 120 w 142"/>
                <a:gd name="T51" fmla="*/ 200 h 254"/>
                <a:gd name="T52" fmla="*/ 120 w 142"/>
                <a:gd name="T53" fmla="*/ 228 h 254"/>
                <a:gd name="T54" fmla="*/ 120 w 142"/>
                <a:gd name="T55" fmla="*/ 242 h 254"/>
                <a:gd name="T56" fmla="*/ 122 w 142"/>
                <a:gd name="T57" fmla="*/ 254 h 254"/>
                <a:gd name="T58" fmla="*/ 122 w 142"/>
                <a:gd name="T59" fmla="*/ 254 h 254"/>
                <a:gd name="T60" fmla="*/ 128 w 142"/>
                <a:gd name="T61" fmla="*/ 246 h 254"/>
                <a:gd name="T62" fmla="*/ 132 w 142"/>
                <a:gd name="T63" fmla="*/ 236 h 254"/>
                <a:gd name="T64" fmla="*/ 136 w 142"/>
                <a:gd name="T65" fmla="*/ 218 h 254"/>
                <a:gd name="T66" fmla="*/ 136 w 142"/>
                <a:gd name="T67" fmla="*/ 218 h 254"/>
                <a:gd name="T68" fmla="*/ 140 w 142"/>
                <a:gd name="T69" fmla="*/ 196 h 254"/>
                <a:gd name="T70" fmla="*/ 142 w 142"/>
                <a:gd name="T71" fmla="*/ 172 h 254"/>
                <a:gd name="T72" fmla="*/ 142 w 142"/>
                <a:gd name="T73" fmla="*/ 148 h 254"/>
                <a:gd name="T74" fmla="*/ 140 w 142"/>
                <a:gd name="T75" fmla="*/ 126 h 254"/>
                <a:gd name="T76" fmla="*/ 140 w 142"/>
                <a:gd name="T77" fmla="*/ 126 h 254"/>
                <a:gd name="T78" fmla="*/ 136 w 142"/>
                <a:gd name="T79" fmla="*/ 116 h 254"/>
                <a:gd name="T80" fmla="*/ 132 w 142"/>
                <a:gd name="T81" fmla="*/ 106 h 254"/>
                <a:gd name="T82" fmla="*/ 128 w 142"/>
                <a:gd name="T83" fmla="*/ 98 h 254"/>
                <a:gd name="T84" fmla="*/ 122 w 142"/>
                <a:gd name="T85" fmla="*/ 92 h 254"/>
                <a:gd name="T86" fmla="*/ 108 w 142"/>
                <a:gd name="T87" fmla="*/ 80 h 254"/>
                <a:gd name="T88" fmla="*/ 90 w 142"/>
                <a:gd name="T89" fmla="*/ 6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2" h="254">
                  <a:moveTo>
                    <a:pt x="90" y="68"/>
                  </a:moveTo>
                  <a:lnTo>
                    <a:pt x="90" y="68"/>
                  </a:lnTo>
                  <a:lnTo>
                    <a:pt x="50" y="32"/>
                  </a:lnTo>
                  <a:lnTo>
                    <a:pt x="24" y="10"/>
                  </a:lnTo>
                  <a:lnTo>
                    <a:pt x="12" y="0"/>
                  </a:lnTo>
                  <a:lnTo>
                    <a:pt x="12" y="0"/>
                  </a:lnTo>
                  <a:lnTo>
                    <a:pt x="6" y="8"/>
                  </a:lnTo>
                  <a:lnTo>
                    <a:pt x="2" y="18"/>
                  </a:lnTo>
                  <a:lnTo>
                    <a:pt x="0" y="30"/>
                  </a:lnTo>
                  <a:lnTo>
                    <a:pt x="2" y="34"/>
                  </a:lnTo>
                  <a:lnTo>
                    <a:pt x="4" y="38"/>
                  </a:lnTo>
                  <a:lnTo>
                    <a:pt x="4" y="38"/>
                  </a:lnTo>
                  <a:lnTo>
                    <a:pt x="10" y="42"/>
                  </a:lnTo>
                  <a:lnTo>
                    <a:pt x="18" y="46"/>
                  </a:lnTo>
                  <a:lnTo>
                    <a:pt x="18" y="46"/>
                  </a:lnTo>
                  <a:lnTo>
                    <a:pt x="50" y="66"/>
                  </a:lnTo>
                  <a:lnTo>
                    <a:pt x="66" y="76"/>
                  </a:lnTo>
                  <a:lnTo>
                    <a:pt x="82" y="88"/>
                  </a:lnTo>
                  <a:lnTo>
                    <a:pt x="82" y="88"/>
                  </a:lnTo>
                  <a:lnTo>
                    <a:pt x="94" y="100"/>
                  </a:lnTo>
                  <a:lnTo>
                    <a:pt x="106" y="114"/>
                  </a:lnTo>
                  <a:lnTo>
                    <a:pt x="114" y="128"/>
                  </a:lnTo>
                  <a:lnTo>
                    <a:pt x="120" y="146"/>
                  </a:lnTo>
                  <a:lnTo>
                    <a:pt x="120" y="146"/>
                  </a:lnTo>
                  <a:lnTo>
                    <a:pt x="120" y="172"/>
                  </a:lnTo>
                  <a:lnTo>
                    <a:pt x="120" y="200"/>
                  </a:lnTo>
                  <a:lnTo>
                    <a:pt x="120" y="228"/>
                  </a:lnTo>
                  <a:lnTo>
                    <a:pt x="120" y="242"/>
                  </a:lnTo>
                  <a:lnTo>
                    <a:pt x="122" y="254"/>
                  </a:lnTo>
                  <a:lnTo>
                    <a:pt x="122" y="254"/>
                  </a:lnTo>
                  <a:lnTo>
                    <a:pt x="128" y="246"/>
                  </a:lnTo>
                  <a:lnTo>
                    <a:pt x="132" y="236"/>
                  </a:lnTo>
                  <a:lnTo>
                    <a:pt x="136" y="218"/>
                  </a:lnTo>
                  <a:lnTo>
                    <a:pt x="136" y="218"/>
                  </a:lnTo>
                  <a:lnTo>
                    <a:pt x="140" y="196"/>
                  </a:lnTo>
                  <a:lnTo>
                    <a:pt x="142" y="172"/>
                  </a:lnTo>
                  <a:lnTo>
                    <a:pt x="142" y="148"/>
                  </a:lnTo>
                  <a:lnTo>
                    <a:pt x="140" y="126"/>
                  </a:lnTo>
                  <a:lnTo>
                    <a:pt x="140" y="126"/>
                  </a:lnTo>
                  <a:lnTo>
                    <a:pt x="136" y="116"/>
                  </a:lnTo>
                  <a:lnTo>
                    <a:pt x="132" y="106"/>
                  </a:lnTo>
                  <a:lnTo>
                    <a:pt x="128" y="98"/>
                  </a:lnTo>
                  <a:lnTo>
                    <a:pt x="122" y="92"/>
                  </a:lnTo>
                  <a:lnTo>
                    <a:pt x="108" y="80"/>
                  </a:lnTo>
                  <a:lnTo>
                    <a:pt x="90" y="68"/>
                  </a:lnTo>
                  <a:close/>
                </a:path>
              </a:pathLst>
            </a:custGeom>
            <a:solidFill>
              <a:srgbClr val="CB8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3" name="Freeform 95">
              <a:extLst>
                <a:ext uri="{FF2B5EF4-FFF2-40B4-BE49-F238E27FC236}">
                  <a16:creationId xmlns:a16="http://schemas.microsoft.com/office/drawing/2014/main" id="{D6E5673B-C1DA-40F7-B064-AE4CAF0DE5B3}"/>
                </a:ext>
              </a:extLst>
            </p:cNvPr>
            <p:cNvSpPr>
              <a:spLocks/>
            </p:cNvSpPr>
            <p:nvPr/>
          </p:nvSpPr>
          <p:spPr bwMode="auto">
            <a:xfrm>
              <a:off x="8573085" y="2710689"/>
              <a:ext cx="247241" cy="442247"/>
            </a:xfrm>
            <a:custGeom>
              <a:avLst/>
              <a:gdLst>
                <a:gd name="T0" fmla="*/ 90 w 142"/>
                <a:gd name="T1" fmla="*/ 68 h 254"/>
                <a:gd name="T2" fmla="*/ 90 w 142"/>
                <a:gd name="T3" fmla="*/ 68 h 254"/>
                <a:gd name="T4" fmla="*/ 50 w 142"/>
                <a:gd name="T5" fmla="*/ 32 h 254"/>
                <a:gd name="T6" fmla="*/ 24 w 142"/>
                <a:gd name="T7" fmla="*/ 10 h 254"/>
                <a:gd name="T8" fmla="*/ 12 w 142"/>
                <a:gd name="T9" fmla="*/ 0 h 254"/>
                <a:gd name="T10" fmla="*/ 12 w 142"/>
                <a:gd name="T11" fmla="*/ 0 h 254"/>
                <a:gd name="T12" fmla="*/ 6 w 142"/>
                <a:gd name="T13" fmla="*/ 8 h 254"/>
                <a:gd name="T14" fmla="*/ 2 w 142"/>
                <a:gd name="T15" fmla="*/ 18 h 254"/>
                <a:gd name="T16" fmla="*/ 0 w 142"/>
                <a:gd name="T17" fmla="*/ 30 h 254"/>
                <a:gd name="T18" fmla="*/ 2 w 142"/>
                <a:gd name="T19" fmla="*/ 34 h 254"/>
                <a:gd name="T20" fmla="*/ 4 w 142"/>
                <a:gd name="T21" fmla="*/ 38 h 254"/>
                <a:gd name="T22" fmla="*/ 4 w 142"/>
                <a:gd name="T23" fmla="*/ 38 h 254"/>
                <a:gd name="T24" fmla="*/ 10 w 142"/>
                <a:gd name="T25" fmla="*/ 42 h 254"/>
                <a:gd name="T26" fmla="*/ 18 w 142"/>
                <a:gd name="T27" fmla="*/ 46 h 254"/>
                <a:gd name="T28" fmla="*/ 18 w 142"/>
                <a:gd name="T29" fmla="*/ 46 h 254"/>
                <a:gd name="T30" fmla="*/ 50 w 142"/>
                <a:gd name="T31" fmla="*/ 66 h 254"/>
                <a:gd name="T32" fmla="*/ 66 w 142"/>
                <a:gd name="T33" fmla="*/ 76 h 254"/>
                <a:gd name="T34" fmla="*/ 82 w 142"/>
                <a:gd name="T35" fmla="*/ 88 h 254"/>
                <a:gd name="T36" fmla="*/ 82 w 142"/>
                <a:gd name="T37" fmla="*/ 88 h 254"/>
                <a:gd name="T38" fmla="*/ 94 w 142"/>
                <a:gd name="T39" fmla="*/ 100 h 254"/>
                <a:gd name="T40" fmla="*/ 106 w 142"/>
                <a:gd name="T41" fmla="*/ 114 h 254"/>
                <a:gd name="T42" fmla="*/ 114 w 142"/>
                <a:gd name="T43" fmla="*/ 128 h 254"/>
                <a:gd name="T44" fmla="*/ 120 w 142"/>
                <a:gd name="T45" fmla="*/ 146 h 254"/>
                <a:gd name="T46" fmla="*/ 120 w 142"/>
                <a:gd name="T47" fmla="*/ 146 h 254"/>
                <a:gd name="T48" fmla="*/ 120 w 142"/>
                <a:gd name="T49" fmla="*/ 172 h 254"/>
                <a:gd name="T50" fmla="*/ 120 w 142"/>
                <a:gd name="T51" fmla="*/ 200 h 254"/>
                <a:gd name="T52" fmla="*/ 120 w 142"/>
                <a:gd name="T53" fmla="*/ 228 h 254"/>
                <a:gd name="T54" fmla="*/ 120 w 142"/>
                <a:gd name="T55" fmla="*/ 242 h 254"/>
                <a:gd name="T56" fmla="*/ 122 w 142"/>
                <a:gd name="T57" fmla="*/ 254 h 254"/>
                <a:gd name="T58" fmla="*/ 122 w 142"/>
                <a:gd name="T59" fmla="*/ 254 h 254"/>
                <a:gd name="T60" fmla="*/ 128 w 142"/>
                <a:gd name="T61" fmla="*/ 246 h 254"/>
                <a:gd name="T62" fmla="*/ 132 w 142"/>
                <a:gd name="T63" fmla="*/ 236 h 254"/>
                <a:gd name="T64" fmla="*/ 136 w 142"/>
                <a:gd name="T65" fmla="*/ 218 h 254"/>
                <a:gd name="T66" fmla="*/ 136 w 142"/>
                <a:gd name="T67" fmla="*/ 218 h 254"/>
                <a:gd name="T68" fmla="*/ 140 w 142"/>
                <a:gd name="T69" fmla="*/ 196 h 254"/>
                <a:gd name="T70" fmla="*/ 142 w 142"/>
                <a:gd name="T71" fmla="*/ 172 h 254"/>
                <a:gd name="T72" fmla="*/ 142 w 142"/>
                <a:gd name="T73" fmla="*/ 148 h 254"/>
                <a:gd name="T74" fmla="*/ 140 w 142"/>
                <a:gd name="T75" fmla="*/ 126 h 254"/>
                <a:gd name="T76" fmla="*/ 140 w 142"/>
                <a:gd name="T77" fmla="*/ 126 h 254"/>
                <a:gd name="T78" fmla="*/ 136 w 142"/>
                <a:gd name="T79" fmla="*/ 116 h 254"/>
                <a:gd name="T80" fmla="*/ 132 w 142"/>
                <a:gd name="T81" fmla="*/ 106 h 254"/>
                <a:gd name="T82" fmla="*/ 128 w 142"/>
                <a:gd name="T83" fmla="*/ 98 h 254"/>
                <a:gd name="T84" fmla="*/ 122 w 142"/>
                <a:gd name="T85" fmla="*/ 92 h 254"/>
                <a:gd name="T86" fmla="*/ 108 w 142"/>
                <a:gd name="T87" fmla="*/ 80 h 254"/>
                <a:gd name="T88" fmla="*/ 90 w 142"/>
                <a:gd name="T89" fmla="*/ 6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2" h="254">
                  <a:moveTo>
                    <a:pt x="90" y="68"/>
                  </a:moveTo>
                  <a:lnTo>
                    <a:pt x="90" y="68"/>
                  </a:lnTo>
                  <a:lnTo>
                    <a:pt x="50" y="32"/>
                  </a:lnTo>
                  <a:lnTo>
                    <a:pt x="24" y="10"/>
                  </a:lnTo>
                  <a:lnTo>
                    <a:pt x="12" y="0"/>
                  </a:lnTo>
                  <a:lnTo>
                    <a:pt x="12" y="0"/>
                  </a:lnTo>
                  <a:lnTo>
                    <a:pt x="6" y="8"/>
                  </a:lnTo>
                  <a:lnTo>
                    <a:pt x="2" y="18"/>
                  </a:lnTo>
                  <a:lnTo>
                    <a:pt x="0" y="30"/>
                  </a:lnTo>
                  <a:lnTo>
                    <a:pt x="2" y="34"/>
                  </a:lnTo>
                  <a:lnTo>
                    <a:pt x="4" y="38"/>
                  </a:lnTo>
                  <a:lnTo>
                    <a:pt x="4" y="38"/>
                  </a:lnTo>
                  <a:lnTo>
                    <a:pt x="10" y="42"/>
                  </a:lnTo>
                  <a:lnTo>
                    <a:pt x="18" y="46"/>
                  </a:lnTo>
                  <a:lnTo>
                    <a:pt x="18" y="46"/>
                  </a:lnTo>
                  <a:lnTo>
                    <a:pt x="50" y="66"/>
                  </a:lnTo>
                  <a:lnTo>
                    <a:pt x="66" y="76"/>
                  </a:lnTo>
                  <a:lnTo>
                    <a:pt x="82" y="88"/>
                  </a:lnTo>
                  <a:lnTo>
                    <a:pt x="82" y="88"/>
                  </a:lnTo>
                  <a:lnTo>
                    <a:pt x="94" y="100"/>
                  </a:lnTo>
                  <a:lnTo>
                    <a:pt x="106" y="114"/>
                  </a:lnTo>
                  <a:lnTo>
                    <a:pt x="114" y="128"/>
                  </a:lnTo>
                  <a:lnTo>
                    <a:pt x="120" y="146"/>
                  </a:lnTo>
                  <a:lnTo>
                    <a:pt x="120" y="146"/>
                  </a:lnTo>
                  <a:lnTo>
                    <a:pt x="120" y="172"/>
                  </a:lnTo>
                  <a:lnTo>
                    <a:pt x="120" y="200"/>
                  </a:lnTo>
                  <a:lnTo>
                    <a:pt x="120" y="228"/>
                  </a:lnTo>
                  <a:lnTo>
                    <a:pt x="120" y="242"/>
                  </a:lnTo>
                  <a:lnTo>
                    <a:pt x="122" y="254"/>
                  </a:lnTo>
                  <a:lnTo>
                    <a:pt x="122" y="254"/>
                  </a:lnTo>
                  <a:lnTo>
                    <a:pt x="128" y="246"/>
                  </a:lnTo>
                  <a:lnTo>
                    <a:pt x="132" y="236"/>
                  </a:lnTo>
                  <a:lnTo>
                    <a:pt x="136" y="218"/>
                  </a:lnTo>
                  <a:lnTo>
                    <a:pt x="136" y="218"/>
                  </a:lnTo>
                  <a:lnTo>
                    <a:pt x="140" y="196"/>
                  </a:lnTo>
                  <a:lnTo>
                    <a:pt x="142" y="172"/>
                  </a:lnTo>
                  <a:lnTo>
                    <a:pt x="142" y="148"/>
                  </a:lnTo>
                  <a:lnTo>
                    <a:pt x="140" y="126"/>
                  </a:lnTo>
                  <a:lnTo>
                    <a:pt x="140" y="126"/>
                  </a:lnTo>
                  <a:lnTo>
                    <a:pt x="136" y="116"/>
                  </a:lnTo>
                  <a:lnTo>
                    <a:pt x="132" y="106"/>
                  </a:lnTo>
                  <a:lnTo>
                    <a:pt x="128" y="98"/>
                  </a:lnTo>
                  <a:lnTo>
                    <a:pt x="122" y="92"/>
                  </a:lnTo>
                  <a:lnTo>
                    <a:pt x="108" y="80"/>
                  </a:lnTo>
                  <a:lnTo>
                    <a:pt x="90" y="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4" name="Freeform 97">
              <a:extLst>
                <a:ext uri="{FF2B5EF4-FFF2-40B4-BE49-F238E27FC236}">
                  <a16:creationId xmlns:a16="http://schemas.microsoft.com/office/drawing/2014/main" id="{D1DECA8F-8226-43ED-82AA-64C07DEA8FF2}"/>
                </a:ext>
              </a:extLst>
            </p:cNvPr>
            <p:cNvSpPr>
              <a:spLocks/>
            </p:cNvSpPr>
            <p:nvPr/>
          </p:nvSpPr>
          <p:spPr bwMode="auto">
            <a:xfrm>
              <a:off x="8573085" y="2710689"/>
              <a:ext cx="247241" cy="442247"/>
            </a:xfrm>
            <a:custGeom>
              <a:avLst/>
              <a:gdLst>
                <a:gd name="T0" fmla="*/ 90 w 142"/>
                <a:gd name="T1" fmla="*/ 68 h 254"/>
                <a:gd name="T2" fmla="*/ 90 w 142"/>
                <a:gd name="T3" fmla="*/ 68 h 254"/>
                <a:gd name="T4" fmla="*/ 50 w 142"/>
                <a:gd name="T5" fmla="*/ 32 h 254"/>
                <a:gd name="T6" fmla="*/ 24 w 142"/>
                <a:gd name="T7" fmla="*/ 10 h 254"/>
                <a:gd name="T8" fmla="*/ 12 w 142"/>
                <a:gd name="T9" fmla="*/ 0 h 254"/>
                <a:gd name="T10" fmla="*/ 12 w 142"/>
                <a:gd name="T11" fmla="*/ 0 h 254"/>
                <a:gd name="T12" fmla="*/ 6 w 142"/>
                <a:gd name="T13" fmla="*/ 8 h 254"/>
                <a:gd name="T14" fmla="*/ 2 w 142"/>
                <a:gd name="T15" fmla="*/ 18 h 254"/>
                <a:gd name="T16" fmla="*/ 0 w 142"/>
                <a:gd name="T17" fmla="*/ 30 h 254"/>
                <a:gd name="T18" fmla="*/ 2 w 142"/>
                <a:gd name="T19" fmla="*/ 34 h 254"/>
                <a:gd name="T20" fmla="*/ 4 w 142"/>
                <a:gd name="T21" fmla="*/ 38 h 254"/>
                <a:gd name="T22" fmla="*/ 4 w 142"/>
                <a:gd name="T23" fmla="*/ 38 h 254"/>
                <a:gd name="T24" fmla="*/ 10 w 142"/>
                <a:gd name="T25" fmla="*/ 42 h 254"/>
                <a:gd name="T26" fmla="*/ 18 w 142"/>
                <a:gd name="T27" fmla="*/ 46 h 254"/>
                <a:gd name="T28" fmla="*/ 18 w 142"/>
                <a:gd name="T29" fmla="*/ 46 h 254"/>
                <a:gd name="T30" fmla="*/ 50 w 142"/>
                <a:gd name="T31" fmla="*/ 66 h 254"/>
                <a:gd name="T32" fmla="*/ 66 w 142"/>
                <a:gd name="T33" fmla="*/ 76 h 254"/>
                <a:gd name="T34" fmla="*/ 82 w 142"/>
                <a:gd name="T35" fmla="*/ 88 h 254"/>
                <a:gd name="T36" fmla="*/ 82 w 142"/>
                <a:gd name="T37" fmla="*/ 88 h 254"/>
                <a:gd name="T38" fmla="*/ 94 w 142"/>
                <a:gd name="T39" fmla="*/ 100 h 254"/>
                <a:gd name="T40" fmla="*/ 106 w 142"/>
                <a:gd name="T41" fmla="*/ 114 h 254"/>
                <a:gd name="T42" fmla="*/ 114 w 142"/>
                <a:gd name="T43" fmla="*/ 128 h 254"/>
                <a:gd name="T44" fmla="*/ 120 w 142"/>
                <a:gd name="T45" fmla="*/ 146 h 254"/>
                <a:gd name="T46" fmla="*/ 120 w 142"/>
                <a:gd name="T47" fmla="*/ 146 h 254"/>
                <a:gd name="T48" fmla="*/ 120 w 142"/>
                <a:gd name="T49" fmla="*/ 172 h 254"/>
                <a:gd name="T50" fmla="*/ 120 w 142"/>
                <a:gd name="T51" fmla="*/ 200 h 254"/>
                <a:gd name="T52" fmla="*/ 120 w 142"/>
                <a:gd name="T53" fmla="*/ 228 h 254"/>
                <a:gd name="T54" fmla="*/ 120 w 142"/>
                <a:gd name="T55" fmla="*/ 242 h 254"/>
                <a:gd name="T56" fmla="*/ 122 w 142"/>
                <a:gd name="T57" fmla="*/ 254 h 254"/>
                <a:gd name="T58" fmla="*/ 122 w 142"/>
                <a:gd name="T59" fmla="*/ 254 h 254"/>
                <a:gd name="T60" fmla="*/ 128 w 142"/>
                <a:gd name="T61" fmla="*/ 246 h 254"/>
                <a:gd name="T62" fmla="*/ 132 w 142"/>
                <a:gd name="T63" fmla="*/ 236 h 254"/>
                <a:gd name="T64" fmla="*/ 136 w 142"/>
                <a:gd name="T65" fmla="*/ 218 h 254"/>
                <a:gd name="T66" fmla="*/ 136 w 142"/>
                <a:gd name="T67" fmla="*/ 218 h 254"/>
                <a:gd name="T68" fmla="*/ 140 w 142"/>
                <a:gd name="T69" fmla="*/ 196 h 254"/>
                <a:gd name="T70" fmla="*/ 142 w 142"/>
                <a:gd name="T71" fmla="*/ 172 h 254"/>
                <a:gd name="T72" fmla="*/ 142 w 142"/>
                <a:gd name="T73" fmla="*/ 148 h 254"/>
                <a:gd name="T74" fmla="*/ 140 w 142"/>
                <a:gd name="T75" fmla="*/ 126 h 254"/>
                <a:gd name="T76" fmla="*/ 140 w 142"/>
                <a:gd name="T77" fmla="*/ 126 h 254"/>
                <a:gd name="T78" fmla="*/ 136 w 142"/>
                <a:gd name="T79" fmla="*/ 116 h 254"/>
                <a:gd name="T80" fmla="*/ 132 w 142"/>
                <a:gd name="T81" fmla="*/ 106 h 254"/>
                <a:gd name="T82" fmla="*/ 128 w 142"/>
                <a:gd name="T83" fmla="*/ 98 h 254"/>
                <a:gd name="T84" fmla="*/ 122 w 142"/>
                <a:gd name="T85" fmla="*/ 92 h 254"/>
                <a:gd name="T86" fmla="*/ 108 w 142"/>
                <a:gd name="T87" fmla="*/ 80 h 254"/>
                <a:gd name="T88" fmla="*/ 90 w 142"/>
                <a:gd name="T89" fmla="*/ 6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2" h="254">
                  <a:moveTo>
                    <a:pt x="90" y="68"/>
                  </a:moveTo>
                  <a:lnTo>
                    <a:pt x="90" y="68"/>
                  </a:lnTo>
                  <a:lnTo>
                    <a:pt x="50" y="32"/>
                  </a:lnTo>
                  <a:lnTo>
                    <a:pt x="24" y="10"/>
                  </a:lnTo>
                  <a:lnTo>
                    <a:pt x="12" y="0"/>
                  </a:lnTo>
                  <a:lnTo>
                    <a:pt x="12" y="0"/>
                  </a:lnTo>
                  <a:lnTo>
                    <a:pt x="6" y="8"/>
                  </a:lnTo>
                  <a:lnTo>
                    <a:pt x="2" y="18"/>
                  </a:lnTo>
                  <a:lnTo>
                    <a:pt x="0" y="30"/>
                  </a:lnTo>
                  <a:lnTo>
                    <a:pt x="2" y="34"/>
                  </a:lnTo>
                  <a:lnTo>
                    <a:pt x="4" y="38"/>
                  </a:lnTo>
                  <a:lnTo>
                    <a:pt x="4" y="38"/>
                  </a:lnTo>
                  <a:lnTo>
                    <a:pt x="10" y="42"/>
                  </a:lnTo>
                  <a:lnTo>
                    <a:pt x="18" y="46"/>
                  </a:lnTo>
                  <a:lnTo>
                    <a:pt x="18" y="46"/>
                  </a:lnTo>
                  <a:lnTo>
                    <a:pt x="50" y="66"/>
                  </a:lnTo>
                  <a:lnTo>
                    <a:pt x="66" y="76"/>
                  </a:lnTo>
                  <a:lnTo>
                    <a:pt x="82" y="88"/>
                  </a:lnTo>
                  <a:lnTo>
                    <a:pt x="82" y="88"/>
                  </a:lnTo>
                  <a:lnTo>
                    <a:pt x="94" y="100"/>
                  </a:lnTo>
                  <a:lnTo>
                    <a:pt x="106" y="114"/>
                  </a:lnTo>
                  <a:lnTo>
                    <a:pt x="114" y="128"/>
                  </a:lnTo>
                  <a:lnTo>
                    <a:pt x="120" y="146"/>
                  </a:lnTo>
                  <a:lnTo>
                    <a:pt x="120" y="146"/>
                  </a:lnTo>
                  <a:lnTo>
                    <a:pt x="120" y="172"/>
                  </a:lnTo>
                  <a:lnTo>
                    <a:pt x="120" y="200"/>
                  </a:lnTo>
                  <a:lnTo>
                    <a:pt x="120" y="228"/>
                  </a:lnTo>
                  <a:lnTo>
                    <a:pt x="120" y="242"/>
                  </a:lnTo>
                  <a:lnTo>
                    <a:pt x="122" y="254"/>
                  </a:lnTo>
                  <a:lnTo>
                    <a:pt x="122" y="254"/>
                  </a:lnTo>
                  <a:lnTo>
                    <a:pt x="128" y="246"/>
                  </a:lnTo>
                  <a:lnTo>
                    <a:pt x="132" y="236"/>
                  </a:lnTo>
                  <a:lnTo>
                    <a:pt x="136" y="218"/>
                  </a:lnTo>
                  <a:lnTo>
                    <a:pt x="136" y="218"/>
                  </a:lnTo>
                  <a:lnTo>
                    <a:pt x="140" y="196"/>
                  </a:lnTo>
                  <a:lnTo>
                    <a:pt x="142" y="172"/>
                  </a:lnTo>
                  <a:lnTo>
                    <a:pt x="142" y="148"/>
                  </a:lnTo>
                  <a:lnTo>
                    <a:pt x="140" y="126"/>
                  </a:lnTo>
                  <a:lnTo>
                    <a:pt x="140" y="126"/>
                  </a:lnTo>
                  <a:lnTo>
                    <a:pt x="136" y="116"/>
                  </a:lnTo>
                  <a:lnTo>
                    <a:pt x="132" y="106"/>
                  </a:lnTo>
                  <a:lnTo>
                    <a:pt x="128" y="98"/>
                  </a:lnTo>
                  <a:lnTo>
                    <a:pt x="122" y="92"/>
                  </a:lnTo>
                  <a:lnTo>
                    <a:pt x="108" y="80"/>
                  </a:lnTo>
                  <a:lnTo>
                    <a:pt x="90" y="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5" name="Freeform 99">
              <a:extLst>
                <a:ext uri="{FF2B5EF4-FFF2-40B4-BE49-F238E27FC236}">
                  <a16:creationId xmlns:a16="http://schemas.microsoft.com/office/drawing/2014/main" id="{5F264B8B-7CD4-42DD-8AC9-658B351FAABE}"/>
                </a:ext>
              </a:extLst>
            </p:cNvPr>
            <p:cNvSpPr>
              <a:spLocks/>
            </p:cNvSpPr>
            <p:nvPr/>
          </p:nvSpPr>
          <p:spPr bwMode="auto">
            <a:xfrm>
              <a:off x="8050744" y="3529021"/>
              <a:ext cx="320369" cy="612879"/>
            </a:xfrm>
            <a:custGeom>
              <a:avLst/>
              <a:gdLst>
                <a:gd name="T0" fmla="*/ 56 w 184"/>
                <a:gd name="T1" fmla="*/ 0 h 352"/>
                <a:gd name="T2" fmla="*/ 0 w 184"/>
                <a:gd name="T3" fmla="*/ 246 h 352"/>
                <a:gd name="T4" fmla="*/ 90 w 184"/>
                <a:gd name="T5" fmla="*/ 352 h 352"/>
                <a:gd name="T6" fmla="*/ 184 w 184"/>
                <a:gd name="T7" fmla="*/ 258 h 352"/>
                <a:gd name="T8" fmla="*/ 142 w 184"/>
                <a:gd name="T9" fmla="*/ 2 h 352"/>
                <a:gd name="T10" fmla="*/ 56 w 184"/>
                <a:gd name="T11" fmla="*/ 0 h 352"/>
              </a:gdLst>
              <a:ahLst/>
              <a:cxnLst>
                <a:cxn ang="0">
                  <a:pos x="T0" y="T1"/>
                </a:cxn>
                <a:cxn ang="0">
                  <a:pos x="T2" y="T3"/>
                </a:cxn>
                <a:cxn ang="0">
                  <a:pos x="T4" y="T5"/>
                </a:cxn>
                <a:cxn ang="0">
                  <a:pos x="T6" y="T7"/>
                </a:cxn>
                <a:cxn ang="0">
                  <a:pos x="T8" y="T9"/>
                </a:cxn>
                <a:cxn ang="0">
                  <a:pos x="T10" y="T11"/>
                </a:cxn>
              </a:cxnLst>
              <a:rect l="0" t="0" r="r" b="b"/>
              <a:pathLst>
                <a:path w="184" h="352">
                  <a:moveTo>
                    <a:pt x="56" y="0"/>
                  </a:moveTo>
                  <a:lnTo>
                    <a:pt x="0" y="246"/>
                  </a:lnTo>
                  <a:lnTo>
                    <a:pt x="90" y="352"/>
                  </a:lnTo>
                  <a:lnTo>
                    <a:pt x="184" y="258"/>
                  </a:lnTo>
                  <a:lnTo>
                    <a:pt x="142" y="2"/>
                  </a:lnTo>
                  <a:lnTo>
                    <a:pt x="56" y="0"/>
                  </a:lnTo>
                  <a:close/>
                </a:path>
              </a:pathLst>
            </a:custGeom>
            <a:solidFill>
              <a:srgbClr val="3E85BB"/>
            </a:solidFill>
            <a:ln>
              <a:noFill/>
            </a:ln>
          </p:spPr>
          <p:txBody>
            <a:bodyPr vert="horz" wrap="square" lIns="91440" tIns="45720" rIns="91440" bIns="45720" numCol="1" anchor="t" anchorCtr="0" compatLnSpc="1">
              <a:prstTxWarp prst="textNoShape">
                <a:avLst/>
              </a:prstTxWarp>
            </a:bodyPr>
            <a:lstStyle/>
            <a:p>
              <a:endParaRPr lang="en-AU"/>
            </a:p>
          </p:txBody>
        </p:sp>
        <p:sp>
          <p:nvSpPr>
            <p:cNvPr id="96" name="Freeform 100">
              <a:extLst>
                <a:ext uri="{FF2B5EF4-FFF2-40B4-BE49-F238E27FC236}">
                  <a16:creationId xmlns:a16="http://schemas.microsoft.com/office/drawing/2014/main" id="{197FFE3D-6626-4808-A0BD-B4929AEC43FE}"/>
                </a:ext>
              </a:extLst>
            </p:cNvPr>
            <p:cNvSpPr>
              <a:spLocks/>
            </p:cNvSpPr>
            <p:nvPr/>
          </p:nvSpPr>
          <p:spPr bwMode="auto">
            <a:xfrm>
              <a:off x="8130836" y="3435001"/>
              <a:ext cx="188042" cy="118397"/>
            </a:xfrm>
            <a:custGeom>
              <a:avLst/>
              <a:gdLst>
                <a:gd name="T0" fmla="*/ 4 w 108"/>
                <a:gd name="T1" fmla="*/ 0 h 68"/>
                <a:gd name="T2" fmla="*/ 0 w 108"/>
                <a:gd name="T3" fmla="*/ 54 h 68"/>
                <a:gd name="T4" fmla="*/ 104 w 108"/>
                <a:gd name="T5" fmla="*/ 68 h 68"/>
                <a:gd name="T6" fmla="*/ 108 w 108"/>
                <a:gd name="T7" fmla="*/ 2 h 68"/>
                <a:gd name="T8" fmla="*/ 4 w 108"/>
                <a:gd name="T9" fmla="*/ 0 h 68"/>
              </a:gdLst>
              <a:ahLst/>
              <a:cxnLst>
                <a:cxn ang="0">
                  <a:pos x="T0" y="T1"/>
                </a:cxn>
                <a:cxn ang="0">
                  <a:pos x="T2" y="T3"/>
                </a:cxn>
                <a:cxn ang="0">
                  <a:pos x="T4" y="T5"/>
                </a:cxn>
                <a:cxn ang="0">
                  <a:pos x="T6" y="T7"/>
                </a:cxn>
                <a:cxn ang="0">
                  <a:pos x="T8" y="T9"/>
                </a:cxn>
              </a:cxnLst>
              <a:rect l="0" t="0" r="r" b="b"/>
              <a:pathLst>
                <a:path w="108" h="68">
                  <a:moveTo>
                    <a:pt x="4" y="0"/>
                  </a:moveTo>
                  <a:lnTo>
                    <a:pt x="0" y="54"/>
                  </a:lnTo>
                  <a:lnTo>
                    <a:pt x="104" y="68"/>
                  </a:lnTo>
                  <a:lnTo>
                    <a:pt x="108" y="2"/>
                  </a:lnTo>
                  <a:lnTo>
                    <a:pt x="4" y="0"/>
                  </a:lnTo>
                  <a:close/>
                </a:path>
              </a:pathLst>
            </a:custGeom>
            <a:solidFill>
              <a:srgbClr val="5D2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7" name="Freeform 101">
              <a:extLst>
                <a:ext uri="{FF2B5EF4-FFF2-40B4-BE49-F238E27FC236}">
                  <a16:creationId xmlns:a16="http://schemas.microsoft.com/office/drawing/2014/main" id="{3F97DB19-41BA-41DA-AF5F-8A911E74429A}"/>
                </a:ext>
              </a:extLst>
            </p:cNvPr>
            <p:cNvSpPr>
              <a:spLocks/>
            </p:cNvSpPr>
            <p:nvPr/>
          </p:nvSpPr>
          <p:spPr bwMode="auto">
            <a:xfrm>
              <a:off x="8130836" y="3435001"/>
              <a:ext cx="188042" cy="118397"/>
            </a:xfrm>
            <a:custGeom>
              <a:avLst/>
              <a:gdLst>
                <a:gd name="T0" fmla="*/ 4 w 108"/>
                <a:gd name="T1" fmla="*/ 0 h 68"/>
                <a:gd name="T2" fmla="*/ 0 w 108"/>
                <a:gd name="T3" fmla="*/ 54 h 68"/>
                <a:gd name="T4" fmla="*/ 104 w 108"/>
                <a:gd name="T5" fmla="*/ 68 h 68"/>
                <a:gd name="T6" fmla="*/ 108 w 108"/>
                <a:gd name="T7" fmla="*/ 2 h 68"/>
                <a:gd name="T8" fmla="*/ 4 w 108"/>
                <a:gd name="T9" fmla="*/ 0 h 68"/>
              </a:gdLst>
              <a:ahLst/>
              <a:cxnLst>
                <a:cxn ang="0">
                  <a:pos x="T0" y="T1"/>
                </a:cxn>
                <a:cxn ang="0">
                  <a:pos x="T2" y="T3"/>
                </a:cxn>
                <a:cxn ang="0">
                  <a:pos x="T4" y="T5"/>
                </a:cxn>
                <a:cxn ang="0">
                  <a:pos x="T6" y="T7"/>
                </a:cxn>
                <a:cxn ang="0">
                  <a:pos x="T8" y="T9"/>
                </a:cxn>
              </a:cxnLst>
              <a:rect l="0" t="0" r="r" b="b"/>
              <a:pathLst>
                <a:path w="108" h="68">
                  <a:moveTo>
                    <a:pt x="4" y="0"/>
                  </a:moveTo>
                  <a:lnTo>
                    <a:pt x="0" y="54"/>
                  </a:lnTo>
                  <a:lnTo>
                    <a:pt x="104" y="68"/>
                  </a:lnTo>
                  <a:lnTo>
                    <a:pt x="108" y="2"/>
                  </a:lnTo>
                  <a:lnTo>
                    <a:pt x="4" y="0"/>
                  </a:lnTo>
                  <a:close/>
                </a:path>
              </a:pathLst>
            </a:custGeom>
            <a:solidFill>
              <a:srgbClr val="3E85BB"/>
            </a:solidFill>
            <a:ln>
              <a:noFill/>
            </a:ln>
          </p:spPr>
          <p:txBody>
            <a:bodyPr vert="horz" wrap="square" lIns="91440" tIns="45720" rIns="91440" bIns="45720" numCol="1" anchor="t" anchorCtr="0" compatLnSpc="1">
              <a:prstTxWarp prst="textNoShape">
                <a:avLst/>
              </a:prstTxWarp>
            </a:bodyPr>
            <a:lstStyle/>
            <a:p>
              <a:endParaRPr lang="en-AU"/>
            </a:p>
          </p:txBody>
        </p:sp>
        <p:sp>
          <p:nvSpPr>
            <p:cNvPr id="98" name="Freeform 102">
              <a:extLst>
                <a:ext uri="{FF2B5EF4-FFF2-40B4-BE49-F238E27FC236}">
                  <a16:creationId xmlns:a16="http://schemas.microsoft.com/office/drawing/2014/main" id="{B2A84D1B-51A3-4E52-8714-C1D96B4CCED8}"/>
                </a:ext>
              </a:extLst>
            </p:cNvPr>
            <p:cNvSpPr>
              <a:spLocks/>
            </p:cNvSpPr>
            <p:nvPr/>
          </p:nvSpPr>
          <p:spPr bwMode="auto">
            <a:xfrm>
              <a:off x="8144766" y="3529021"/>
              <a:ext cx="160184" cy="41787"/>
            </a:xfrm>
            <a:custGeom>
              <a:avLst/>
              <a:gdLst>
                <a:gd name="T0" fmla="*/ 92 w 92"/>
                <a:gd name="T1" fmla="*/ 24 h 24"/>
                <a:gd name="T2" fmla="*/ 88 w 92"/>
                <a:gd name="T3" fmla="*/ 2 h 24"/>
                <a:gd name="T4" fmla="*/ 2 w 92"/>
                <a:gd name="T5" fmla="*/ 0 h 24"/>
                <a:gd name="T6" fmla="*/ 0 w 92"/>
                <a:gd name="T7" fmla="*/ 14 h 24"/>
                <a:gd name="T8" fmla="*/ 92 w 92"/>
                <a:gd name="T9" fmla="*/ 24 h 24"/>
                <a:gd name="T10" fmla="*/ 92 w 92"/>
                <a:gd name="T11" fmla="*/ 24 h 24"/>
              </a:gdLst>
              <a:ahLst/>
              <a:cxnLst>
                <a:cxn ang="0">
                  <a:pos x="T0" y="T1"/>
                </a:cxn>
                <a:cxn ang="0">
                  <a:pos x="T2" y="T3"/>
                </a:cxn>
                <a:cxn ang="0">
                  <a:pos x="T4" y="T5"/>
                </a:cxn>
                <a:cxn ang="0">
                  <a:pos x="T6" y="T7"/>
                </a:cxn>
                <a:cxn ang="0">
                  <a:pos x="T8" y="T9"/>
                </a:cxn>
                <a:cxn ang="0">
                  <a:pos x="T10" y="T11"/>
                </a:cxn>
              </a:cxnLst>
              <a:rect l="0" t="0" r="r" b="b"/>
              <a:pathLst>
                <a:path w="92" h="24">
                  <a:moveTo>
                    <a:pt x="92" y="24"/>
                  </a:moveTo>
                  <a:lnTo>
                    <a:pt x="88" y="2"/>
                  </a:lnTo>
                  <a:lnTo>
                    <a:pt x="2" y="0"/>
                  </a:lnTo>
                  <a:lnTo>
                    <a:pt x="0" y="14"/>
                  </a:lnTo>
                  <a:lnTo>
                    <a:pt x="92" y="24"/>
                  </a:lnTo>
                  <a:lnTo>
                    <a:pt x="92" y="24"/>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9" name="Freeform 103">
              <a:extLst>
                <a:ext uri="{FF2B5EF4-FFF2-40B4-BE49-F238E27FC236}">
                  <a16:creationId xmlns:a16="http://schemas.microsoft.com/office/drawing/2014/main" id="{0ED20169-1907-4688-AAA4-B614B98A0426}"/>
                </a:ext>
              </a:extLst>
            </p:cNvPr>
            <p:cNvSpPr>
              <a:spLocks/>
            </p:cNvSpPr>
            <p:nvPr/>
          </p:nvSpPr>
          <p:spPr bwMode="auto">
            <a:xfrm>
              <a:off x="8116908" y="3452412"/>
              <a:ext cx="219383" cy="107950"/>
            </a:xfrm>
            <a:custGeom>
              <a:avLst/>
              <a:gdLst>
                <a:gd name="T0" fmla="*/ 4 w 126"/>
                <a:gd name="T1" fmla="*/ 0 h 62"/>
                <a:gd name="T2" fmla="*/ 0 w 126"/>
                <a:gd name="T3" fmla="*/ 50 h 62"/>
                <a:gd name="T4" fmla="*/ 122 w 126"/>
                <a:gd name="T5" fmla="*/ 62 h 62"/>
                <a:gd name="T6" fmla="*/ 126 w 126"/>
                <a:gd name="T7" fmla="*/ 4 h 62"/>
                <a:gd name="T8" fmla="*/ 4 w 126"/>
                <a:gd name="T9" fmla="*/ 0 h 62"/>
              </a:gdLst>
              <a:ahLst/>
              <a:cxnLst>
                <a:cxn ang="0">
                  <a:pos x="T0" y="T1"/>
                </a:cxn>
                <a:cxn ang="0">
                  <a:pos x="T2" y="T3"/>
                </a:cxn>
                <a:cxn ang="0">
                  <a:pos x="T4" y="T5"/>
                </a:cxn>
                <a:cxn ang="0">
                  <a:pos x="T6" y="T7"/>
                </a:cxn>
                <a:cxn ang="0">
                  <a:pos x="T8" y="T9"/>
                </a:cxn>
              </a:cxnLst>
              <a:rect l="0" t="0" r="r" b="b"/>
              <a:pathLst>
                <a:path w="126" h="62">
                  <a:moveTo>
                    <a:pt x="4" y="0"/>
                  </a:moveTo>
                  <a:lnTo>
                    <a:pt x="0" y="50"/>
                  </a:lnTo>
                  <a:lnTo>
                    <a:pt x="122" y="62"/>
                  </a:lnTo>
                  <a:lnTo>
                    <a:pt x="126" y="4"/>
                  </a:lnTo>
                  <a:lnTo>
                    <a:pt x="4" y="0"/>
                  </a:lnTo>
                  <a:close/>
                </a:path>
              </a:pathLst>
            </a:custGeom>
            <a:solidFill>
              <a:srgbClr val="5D2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0" name="Freeform 104">
              <a:extLst>
                <a:ext uri="{FF2B5EF4-FFF2-40B4-BE49-F238E27FC236}">
                  <a16:creationId xmlns:a16="http://schemas.microsoft.com/office/drawing/2014/main" id="{0BFC1827-F937-43B2-AE21-61C0A25D2357}"/>
                </a:ext>
              </a:extLst>
            </p:cNvPr>
            <p:cNvSpPr>
              <a:spLocks/>
            </p:cNvSpPr>
            <p:nvPr/>
          </p:nvSpPr>
          <p:spPr bwMode="auto">
            <a:xfrm>
              <a:off x="8116908" y="3452412"/>
              <a:ext cx="219383" cy="107950"/>
            </a:xfrm>
            <a:custGeom>
              <a:avLst/>
              <a:gdLst>
                <a:gd name="T0" fmla="*/ 4 w 126"/>
                <a:gd name="T1" fmla="*/ 0 h 62"/>
                <a:gd name="T2" fmla="*/ 0 w 126"/>
                <a:gd name="T3" fmla="*/ 50 h 62"/>
                <a:gd name="T4" fmla="*/ 122 w 126"/>
                <a:gd name="T5" fmla="*/ 62 h 62"/>
                <a:gd name="T6" fmla="*/ 126 w 126"/>
                <a:gd name="T7" fmla="*/ 4 h 62"/>
                <a:gd name="T8" fmla="*/ 4 w 126"/>
                <a:gd name="T9" fmla="*/ 0 h 62"/>
              </a:gdLst>
              <a:ahLst/>
              <a:cxnLst>
                <a:cxn ang="0">
                  <a:pos x="T0" y="T1"/>
                </a:cxn>
                <a:cxn ang="0">
                  <a:pos x="T2" y="T3"/>
                </a:cxn>
                <a:cxn ang="0">
                  <a:pos x="T4" y="T5"/>
                </a:cxn>
                <a:cxn ang="0">
                  <a:pos x="T6" y="T7"/>
                </a:cxn>
                <a:cxn ang="0">
                  <a:pos x="T8" y="T9"/>
                </a:cxn>
              </a:cxnLst>
              <a:rect l="0" t="0" r="r" b="b"/>
              <a:pathLst>
                <a:path w="126" h="62">
                  <a:moveTo>
                    <a:pt x="4" y="0"/>
                  </a:moveTo>
                  <a:lnTo>
                    <a:pt x="0" y="50"/>
                  </a:lnTo>
                  <a:lnTo>
                    <a:pt x="122" y="62"/>
                  </a:lnTo>
                  <a:lnTo>
                    <a:pt x="126" y="4"/>
                  </a:lnTo>
                  <a:lnTo>
                    <a:pt x="4" y="0"/>
                  </a:lnTo>
                  <a:close/>
                </a:path>
              </a:pathLst>
            </a:custGeom>
            <a:solidFill>
              <a:srgbClr val="3E85BB"/>
            </a:solidFill>
            <a:ln>
              <a:noFill/>
            </a:ln>
          </p:spPr>
          <p:txBody>
            <a:bodyPr vert="horz" wrap="square" lIns="91440" tIns="45720" rIns="91440" bIns="45720" numCol="1" anchor="t" anchorCtr="0" compatLnSpc="1">
              <a:prstTxWarp prst="textNoShape">
                <a:avLst/>
              </a:prstTxWarp>
            </a:bodyPr>
            <a:lstStyle/>
            <a:p>
              <a:endParaRPr lang="en-AU"/>
            </a:p>
          </p:txBody>
        </p:sp>
        <p:sp>
          <p:nvSpPr>
            <p:cNvPr id="101" name="Freeform 107">
              <a:extLst>
                <a:ext uri="{FF2B5EF4-FFF2-40B4-BE49-F238E27FC236}">
                  <a16:creationId xmlns:a16="http://schemas.microsoft.com/office/drawing/2014/main" id="{9175B5FA-4E27-45A3-B721-CBC5761E107D}"/>
                </a:ext>
              </a:extLst>
            </p:cNvPr>
            <p:cNvSpPr>
              <a:spLocks/>
            </p:cNvSpPr>
            <p:nvPr/>
          </p:nvSpPr>
          <p:spPr bwMode="auto">
            <a:xfrm>
              <a:off x="8078603" y="3675277"/>
              <a:ext cx="219383" cy="59199"/>
            </a:xfrm>
            <a:custGeom>
              <a:avLst/>
              <a:gdLst>
                <a:gd name="T0" fmla="*/ 126 w 126"/>
                <a:gd name="T1" fmla="*/ 20 h 34"/>
                <a:gd name="T2" fmla="*/ 126 w 126"/>
                <a:gd name="T3" fmla="*/ 20 h 34"/>
                <a:gd name="T4" fmla="*/ 126 w 126"/>
                <a:gd name="T5" fmla="*/ 26 h 34"/>
                <a:gd name="T6" fmla="*/ 122 w 126"/>
                <a:gd name="T7" fmla="*/ 30 h 34"/>
                <a:gd name="T8" fmla="*/ 118 w 126"/>
                <a:gd name="T9" fmla="*/ 34 h 34"/>
                <a:gd name="T10" fmla="*/ 112 w 126"/>
                <a:gd name="T11" fmla="*/ 34 h 34"/>
                <a:gd name="T12" fmla="*/ 12 w 126"/>
                <a:gd name="T13" fmla="*/ 30 h 34"/>
                <a:gd name="T14" fmla="*/ 12 w 126"/>
                <a:gd name="T15" fmla="*/ 30 h 34"/>
                <a:gd name="T16" fmla="*/ 8 w 126"/>
                <a:gd name="T17" fmla="*/ 28 h 34"/>
                <a:gd name="T18" fmla="*/ 4 w 126"/>
                <a:gd name="T19" fmla="*/ 24 h 34"/>
                <a:gd name="T20" fmla="*/ 0 w 126"/>
                <a:gd name="T21" fmla="*/ 20 h 34"/>
                <a:gd name="T22" fmla="*/ 0 w 126"/>
                <a:gd name="T23" fmla="*/ 14 h 34"/>
                <a:gd name="T24" fmla="*/ 0 w 126"/>
                <a:gd name="T25" fmla="*/ 14 h 34"/>
                <a:gd name="T26" fmla="*/ 2 w 126"/>
                <a:gd name="T27" fmla="*/ 8 h 34"/>
                <a:gd name="T28" fmla="*/ 4 w 126"/>
                <a:gd name="T29" fmla="*/ 4 h 34"/>
                <a:gd name="T30" fmla="*/ 8 w 126"/>
                <a:gd name="T31" fmla="*/ 0 h 34"/>
                <a:gd name="T32" fmla="*/ 14 w 126"/>
                <a:gd name="T33" fmla="*/ 0 h 34"/>
                <a:gd name="T34" fmla="*/ 114 w 126"/>
                <a:gd name="T35" fmla="*/ 4 h 34"/>
                <a:gd name="T36" fmla="*/ 114 w 126"/>
                <a:gd name="T37" fmla="*/ 4 h 34"/>
                <a:gd name="T38" fmla="*/ 120 w 126"/>
                <a:gd name="T39" fmla="*/ 6 h 34"/>
                <a:gd name="T40" fmla="*/ 124 w 126"/>
                <a:gd name="T41" fmla="*/ 10 h 34"/>
                <a:gd name="T42" fmla="*/ 126 w 126"/>
                <a:gd name="T43" fmla="*/ 14 h 34"/>
                <a:gd name="T44" fmla="*/ 126 w 126"/>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34">
                  <a:moveTo>
                    <a:pt x="126" y="20"/>
                  </a:moveTo>
                  <a:lnTo>
                    <a:pt x="126" y="20"/>
                  </a:lnTo>
                  <a:lnTo>
                    <a:pt x="126" y="26"/>
                  </a:lnTo>
                  <a:lnTo>
                    <a:pt x="122" y="30"/>
                  </a:lnTo>
                  <a:lnTo>
                    <a:pt x="118" y="34"/>
                  </a:lnTo>
                  <a:lnTo>
                    <a:pt x="112" y="34"/>
                  </a:lnTo>
                  <a:lnTo>
                    <a:pt x="12" y="30"/>
                  </a:lnTo>
                  <a:lnTo>
                    <a:pt x="12" y="30"/>
                  </a:lnTo>
                  <a:lnTo>
                    <a:pt x="8" y="28"/>
                  </a:lnTo>
                  <a:lnTo>
                    <a:pt x="4" y="24"/>
                  </a:lnTo>
                  <a:lnTo>
                    <a:pt x="0" y="20"/>
                  </a:lnTo>
                  <a:lnTo>
                    <a:pt x="0" y="14"/>
                  </a:lnTo>
                  <a:lnTo>
                    <a:pt x="0" y="14"/>
                  </a:lnTo>
                  <a:lnTo>
                    <a:pt x="2" y="8"/>
                  </a:lnTo>
                  <a:lnTo>
                    <a:pt x="4" y="4"/>
                  </a:lnTo>
                  <a:lnTo>
                    <a:pt x="8" y="0"/>
                  </a:lnTo>
                  <a:lnTo>
                    <a:pt x="14" y="0"/>
                  </a:lnTo>
                  <a:lnTo>
                    <a:pt x="114" y="4"/>
                  </a:lnTo>
                  <a:lnTo>
                    <a:pt x="114" y="4"/>
                  </a:lnTo>
                  <a:lnTo>
                    <a:pt x="120" y="6"/>
                  </a:lnTo>
                  <a:lnTo>
                    <a:pt x="124" y="10"/>
                  </a:lnTo>
                  <a:lnTo>
                    <a:pt x="126" y="14"/>
                  </a:lnTo>
                  <a:lnTo>
                    <a:pt x="126"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2" name="Freeform 109">
              <a:extLst>
                <a:ext uri="{FF2B5EF4-FFF2-40B4-BE49-F238E27FC236}">
                  <a16:creationId xmlns:a16="http://schemas.microsoft.com/office/drawing/2014/main" id="{B3A63249-0BF2-40A8-8A6F-8BA35E5E4C86}"/>
                </a:ext>
              </a:extLst>
            </p:cNvPr>
            <p:cNvSpPr>
              <a:spLocks/>
            </p:cNvSpPr>
            <p:nvPr/>
          </p:nvSpPr>
          <p:spPr bwMode="auto">
            <a:xfrm>
              <a:off x="8109943" y="3685724"/>
              <a:ext cx="66163" cy="34823"/>
            </a:xfrm>
            <a:custGeom>
              <a:avLst/>
              <a:gdLst>
                <a:gd name="T0" fmla="*/ 38 w 38"/>
                <a:gd name="T1" fmla="*/ 12 h 20"/>
                <a:gd name="T2" fmla="*/ 38 w 38"/>
                <a:gd name="T3" fmla="*/ 12 h 20"/>
                <a:gd name="T4" fmla="*/ 36 w 38"/>
                <a:gd name="T5" fmla="*/ 18 h 20"/>
                <a:gd name="T6" fmla="*/ 34 w 38"/>
                <a:gd name="T7" fmla="*/ 20 h 20"/>
                <a:gd name="T8" fmla="*/ 2 w 38"/>
                <a:gd name="T9" fmla="*/ 18 h 20"/>
                <a:gd name="T10" fmla="*/ 2 w 38"/>
                <a:gd name="T11" fmla="*/ 18 h 20"/>
                <a:gd name="T12" fmla="*/ 0 w 38"/>
                <a:gd name="T13" fmla="*/ 16 h 20"/>
                <a:gd name="T14" fmla="*/ 0 w 38"/>
                <a:gd name="T15" fmla="*/ 10 h 20"/>
                <a:gd name="T16" fmla="*/ 0 w 38"/>
                <a:gd name="T17" fmla="*/ 10 h 20"/>
                <a:gd name="T18" fmla="*/ 0 w 38"/>
                <a:gd name="T19" fmla="*/ 2 h 20"/>
                <a:gd name="T20" fmla="*/ 4 w 38"/>
                <a:gd name="T21" fmla="*/ 0 h 20"/>
                <a:gd name="T22" fmla="*/ 34 w 38"/>
                <a:gd name="T23" fmla="*/ 2 h 20"/>
                <a:gd name="T24" fmla="*/ 34 w 38"/>
                <a:gd name="T25" fmla="*/ 2 h 20"/>
                <a:gd name="T26" fmla="*/ 38 w 38"/>
                <a:gd name="T27" fmla="*/ 4 h 20"/>
                <a:gd name="T28" fmla="*/ 38 w 38"/>
                <a:gd name="T29"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20">
                  <a:moveTo>
                    <a:pt x="38" y="12"/>
                  </a:moveTo>
                  <a:lnTo>
                    <a:pt x="38" y="12"/>
                  </a:lnTo>
                  <a:lnTo>
                    <a:pt x="36" y="18"/>
                  </a:lnTo>
                  <a:lnTo>
                    <a:pt x="34" y="20"/>
                  </a:lnTo>
                  <a:lnTo>
                    <a:pt x="2" y="18"/>
                  </a:lnTo>
                  <a:lnTo>
                    <a:pt x="2" y="18"/>
                  </a:lnTo>
                  <a:lnTo>
                    <a:pt x="0" y="16"/>
                  </a:lnTo>
                  <a:lnTo>
                    <a:pt x="0" y="10"/>
                  </a:lnTo>
                  <a:lnTo>
                    <a:pt x="0" y="10"/>
                  </a:lnTo>
                  <a:lnTo>
                    <a:pt x="0" y="2"/>
                  </a:lnTo>
                  <a:lnTo>
                    <a:pt x="4" y="0"/>
                  </a:lnTo>
                  <a:lnTo>
                    <a:pt x="34" y="2"/>
                  </a:lnTo>
                  <a:lnTo>
                    <a:pt x="34" y="2"/>
                  </a:lnTo>
                  <a:lnTo>
                    <a:pt x="38" y="4"/>
                  </a:lnTo>
                  <a:lnTo>
                    <a:pt x="38"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3" name="Freeform 123">
              <a:extLst>
                <a:ext uri="{FF2B5EF4-FFF2-40B4-BE49-F238E27FC236}">
                  <a16:creationId xmlns:a16="http://schemas.microsoft.com/office/drawing/2014/main" id="{8B157042-3DC3-4D58-B8D1-6FF873B1CD63}"/>
                </a:ext>
              </a:extLst>
            </p:cNvPr>
            <p:cNvSpPr>
              <a:spLocks/>
            </p:cNvSpPr>
            <p:nvPr/>
          </p:nvSpPr>
          <p:spPr bwMode="auto">
            <a:xfrm>
              <a:off x="8071637" y="3794999"/>
              <a:ext cx="278581" cy="261170"/>
            </a:xfrm>
            <a:custGeom>
              <a:avLst/>
              <a:gdLst>
                <a:gd name="T0" fmla="*/ 8 w 160"/>
                <a:gd name="T1" fmla="*/ 0 h 150"/>
                <a:gd name="T2" fmla="*/ 0 w 160"/>
                <a:gd name="T3" fmla="*/ 36 h 150"/>
                <a:gd name="T4" fmla="*/ 128 w 160"/>
                <a:gd name="T5" fmla="*/ 150 h 150"/>
                <a:gd name="T6" fmla="*/ 160 w 160"/>
                <a:gd name="T7" fmla="*/ 118 h 150"/>
                <a:gd name="T8" fmla="*/ 8 w 160"/>
                <a:gd name="T9" fmla="*/ 0 h 150"/>
              </a:gdLst>
              <a:ahLst/>
              <a:cxnLst>
                <a:cxn ang="0">
                  <a:pos x="T0" y="T1"/>
                </a:cxn>
                <a:cxn ang="0">
                  <a:pos x="T2" y="T3"/>
                </a:cxn>
                <a:cxn ang="0">
                  <a:pos x="T4" y="T5"/>
                </a:cxn>
                <a:cxn ang="0">
                  <a:pos x="T6" y="T7"/>
                </a:cxn>
                <a:cxn ang="0">
                  <a:pos x="T8" y="T9"/>
                </a:cxn>
              </a:cxnLst>
              <a:rect l="0" t="0" r="r" b="b"/>
              <a:pathLst>
                <a:path w="160" h="150">
                  <a:moveTo>
                    <a:pt x="8" y="0"/>
                  </a:moveTo>
                  <a:lnTo>
                    <a:pt x="0" y="36"/>
                  </a:lnTo>
                  <a:lnTo>
                    <a:pt x="128" y="150"/>
                  </a:lnTo>
                  <a:lnTo>
                    <a:pt x="160" y="118"/>
                  </a:lnTo>
                  <a:lnTo>
                    <a:pt x="8" y="0"/>
                  </a:lnTo>
                  <a:close/>
                </a:path>
              </a:pathLst>
            </a:custGeom>
            <a:solidFill>
              <a:srgbClr val="51A1D2"/>
            </a:solidFill>
            <a:ln>
              <a:noFill/>
            </a:ln>
          </p:spPr>
          <p:txBody>
            <a:bodyPr vert="horz" wrap="square" lIns="91440" tIns="45720" rIns="91440" bIns="45720" numCol="1" anchor="t" anchorCtr="0" compatLnSpc="1">
              <a:prstTxWarp prst="textNoShape">
                <a:avLst/>
              </a:prstTxWarp>
            </a:bodyPr>
            <a:lstStyle/>
            <a:p>
              <a:endParaRPr lang="en-AU"/>
            </a:p>
          </p:txBody>
        </p:sp>
        <p:grpSp>
          <p:nvGrpSpPr>
            <p:cNvPr id="105" name="Group 85">
              <a:extLst>
                <a:ext uri="{FF2B5EF4-FFF2-40B4-BE49-F238E27FC236}">
                  <a16:creationId xmlns:a16="http://schemas.microsoft.com/office/drawing/2014/main" id="{263C64C5-333F-481F-8D28-8F7085866CA4}"/>
                </a:ext>
              </a:extLst>
            </p:cNvPr>
            <p:cNvGrpSpPr/>
            <p:nvPr/>
          </p:nvGrpSpPr>
          <p:grpSpPr>
            <a:xfrm>
              <a:off x="8088916" y="3156657"/>
              <a:ext cx="438898" cy="225871"/>
              <a:chOff x="8078602" y="3079408"/>
              <a:chExt cx="498475" cy="347663"/>
            </a:xfrm>
          </p:grpSpPr>
          <p:sp>
            <p:nvSpPr>
              <p:cNvPr id="122" name="Freeform 104">
                <a:extLst>
                  <a:ext uri="{FF2B5EF4-FFF2-40B4-BE49-F238E27FC236}">
                    <a16:creationId xmlns:a16="http://schemas.microsoft.com/office/drawing/2014/main" id="{392558E0-EFBD-468E-8474-FE044556835B}"/>
                  </a:ext>
                </a:extLst>
              </p:cNvPr>
              <p:cNvSpPr>
                <a:spLocks/>
              </p:cNvSpPr>
              <p:nvPr/>
            </p:nvSpPr>
            <p:spPr bwMode="auto">
              <a:xfrm>
                <a:off x="8078602" y="3079408"/>
                <a:ext cx="498475" cy="342900"/>
              </a:xfrm>
              <a:custGeom>
                <a:avLst/>
                <a:gdLst>
                  <a:gd name="T0" fmla="*/ 1 w 314"/>
                  <a:gd name="T1" fmla="*/ 18 h 216"/>
                  <a:gd name="T2" fmla="*/ 1 w 314"/>
                  <a:gd name="T3" fmla="*/ 18 h 216"/>
                  <a:gd name="T4" fmla="*/ 0 w 314"/>
                  <a:gd name="T5" fmla="*/ 46 h 216"/>
                  <a:gd name="T6" fmla="*/ 1 w 314"/>
                  <a:gd name="T7" fmla="*/ 74 h 216"/>
                  <a:gd name="T8" fmla="*/ 6 w 314"/>
                  <a:gd name="T9" fmla="*/ 107 h 216"/>
                  <a:gd name="T10" fmla="*/ 11 w 314"/>
                  <a:gd name="T11" fmla="*/ 124 h 216"/>
                  <a:gd name="T12" fmla="*/ 15 w 314"/>
                  <a:gd name="T13" fmla="*/ 142 h 216"/>
                  <a:gd name="T14" fmla="*/ 21 w 314"/>
                  <a:gd name="T15" fmla="*/ 157 h 216"/>
                  <a:gd name="T16" fmla="*/ 30 w 314"/>
                  <a:gd name="T17" fmla="*/ 174 h 216"/>
                  <a:gd name="T18" fmla="*/ 39 w 314"/>
                  <a:gd name="T19" fmla="*/ 187 h 216"/>
                  <a:gd name="T20" fmla="*/ 51 w 314"/>
                  <a:gd name="T21" fmla="*/ 199 h 216"/>
                  <a:gd name="T22" fmla="*/ 65 w 314"/>
                  <a:gd name="T23" fmla="*/ 209 h 216"/>
                  <a:gd name="T24" fmla="*/ 72 w 314"/>
                  <a:gd name="T25" fmla="*/ 212 h 216"/>
                  <a:gd name="T26" fmla="*/ 80 w 314"/>
                  <a:gd name="T27" fmla="*/ 215 h 216"/>
                  <a:gd name="T28" fmla="*/ 80 w 314"/>
                  <a:gd name="T29" fmla="*/ 215 h 216"/>
                  <a:gd name="T30" fmla="*/ 84 w 314"/>
                  <a:gd name="T31" fmla="*/ 216 h 216"/>
                  <a:gd name="T32" fmla="*/ 84 w 314"/>
                  <a:gd name="T33" fmla="*/ 216 h 216"/>
                  <a:gd name="T34" fmla="*/ 91 w 314"/>
                  <a:gd name="T35" fmla="*/ 195 h 216"/>
                  <a:gd name="T36" fmla="*/ 98 w 314"/>
                  <a:gd name="T37" fmla="*/ 177 h 216"/>
                  <a:gd name="T38" fmla="*/ 109 w 314"/>
                  <a:gd name="T39" fmla="*/ 160 h 216"/>
                  <a:gd name="T40" fmla="*/ 121 w 314"/>
                  <a:gd name="T41" fmla="*/ 147 h 216"/>
                  <a:gd name="T42" fmla="*/ 134 w 314"/>
                  <a:gd name="T43" fmla="*/ 133 h 216"/>
                  <a:gd name="T44" fmla="*/ 148 w 314"/>
                  <a:gd name="T45" fmla="*/ 123 h 216"/>
                  <a:gd name="T46" fmla="*/ 164 w 314"/>
                  <a:gd name="T47" fmla="*/ 113 h 216"/>
                  <a:gd name="T48" fmla="*/ 180 w 314"/>
                  <a:gd name="T49" fmla="*/ 104 h 216"/>
                  <a:gd name="T50" fmla="*/ 196 w 314"/>
                  <a:gd name="T51" fmla="*/ 98 h 216"/>
                  <a:gd name="T52" fmla="*/ 213 w 314"/>
                  <a:gd name="T53" fmla="*/ 92 h 216"/>
                  <a:gd name="T54" fmla="*/ 244 w 314"/>
                  <a:gd name="T55" fmla="*/ 83 h 216"/>
                  <a:gd name="T56" fmla="*/ 273 w 314"/>
                  <a:gd name="T57" fmla="*/ 79 h 216"/>
                  <a:gd name="T58" fmla="*/ 299 w 314"/>
                  <a:gd name="T59" fmla="*/ 76 h 216"/>
                  <a:gd name="T60" fmla="*/ 299 w 314"/>
                  <a:gd name="T61" fmla="*/ 76 h 216"/>
                  <a:gd name="T62" fmla="*/ 309 w 314"/>
                  <a:gd name="T63" fmla="*/ 56 h 216"/>
                  <a:gd name="T64" fmla="*/ 314 w 314"/>
                  <a:gd name="T65" fmla="*/ 49 h 216"/>
                  <a:gd name="T66" fmla="*/ 314 w 314"/>
                  <a:gd name="T67" fmla="*/ 49 h 216"/>
                  <a:gd name="T68" fmla="*/ 288 w 314"/>
                  <a:gd name="T69" fmla="*/ 35 h 216"/>
                  <a:gd name="T70" fmla="*/ 262 w 314"/>
                  <a:gd name="T71" fmla="*/ 23 h 216"/>
                  <a:gd name="T72" fmla="*/ 237 w 314"/>
                  <a:gd name="T73" fmla="*/ 14 h 216"/>
                  <a:gd name="T74" fmla="*/ 210 w 314"/>
                  <a:gd name="T75" fmla="*/ 8 h 216"/>
                  <a:gd name="T76" fmla="*/ 184 w 314"/>
                  <a:gd name="T77" fmla="*/ 3 h 216"/>
                  <a:gd name="T78" fmla="*/ 157 w 314"/>
                  <a:gd name="T79" fmla="*/ 2 h 216"/>
                  <a:gd name="T80" fmla="*/ 133 w 314"/>
                  <a:gd name="T81" fmla="*/ 0 h 216"/>
                  <a:gd name="T82" fmla="*/ 109 w 314"/>
                  <a:gd name="T83" fmla="*/ 2 h 216"/>
                  <a:gd name="T84" fmla="*/ 86 w 314"/>
                  <a:gd name="T85" fmla="*/ 3 h 216"/>
                  <a:gd name="T86" fmla="*/ 65 w 314"/>
                  <a:gd name="T87" fmla="*/ 6 h 216"/>
                  <a:gd name="T88" fmla="*/ 32 w 314"/>
                  <a:gd name="T89" fmla="*/ 11 h 216"/>
                  <a:gd name="T90" fmla="*/ 9 w 314"/>
                  <a:gd name="T91" fmla="*/ 17 h 216"/>
                  <a:gd name="T92" fmla="*/ 1 w 314"/>
                  <a:gd name="T93" fmla="*/ 1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4" h="216">
                    <a:moveTo>
                      <a:pt x="1" y="18"/>
                    </a:moveTo>
                    <a:lnTo>
                      <a:pt x="1" y="18"/>
                    </a:lnTo>
                    <a:lnTo>
                      <a:pt x="0" y="46"/>
                    </a:lnTo>
                    <a:lnTo>
                      <a:pt x="1" y="74"/>
                    </a:lnTo>
                    <a:lnTo>
                      <a:pt x="6" y="107"/>
                    </a:lnTo>
                    <a:lnTo>
                      <a:pt x="11" y="124"/>
                    </a:lnTo>
                    <a:lnTo>
                      <a:pt x="15" y="142"/>
                    </a:lnTo>
                    <a:lnTo>
                      <a:pt x="21" y="157"/>
                    </a:lnTo>
                    <a:lnTo>
                      <a:pt x="30" y="174"/>
                    </a:lnTo>
                    <a:lnTo>
                      <a:pt x="39" y="187"/>
                    </a:lnTo>
                    <a:lnTo>
                      <a:pt x="51" y="199"/>
                    </a:lnTo>
                    <a:lnTo>
                      <a:pt x="65" y="209"/>
                    </a:lnTo>
                    <a:lnTo>
                      <a:pt x="72" y="212"/>
                    </a:lnTo>
                    <a:lnTo>
                      <a:pt x="80" y="215"/>
                    </a:lnTo>
                    <a:lnTo>
                      <a:pt x="80" y="215"/>
                    </a:lnTo>
                    <a:lnTo>
                      <a:pt x="84" y="216"/>
                    </a:lnTo>
                    <a:lnTo>
                      <a:pt x="84" y="216"/>
                    </a:lnTo>
                    <a:lnTo>
                      <a:pt x="91" y="195"/>
                    </a:lnTo>
                    <a:lnTo>
                      <a:pt x="98" y="177"/>
                    </a:lnTo>
                    <a:lnTo>
                      <a:pt x="109" y="160"/>
                    </a:lnTo>
                    <a:lnTo>
                      <a:pt x="121" y="147"/>
                    </a:lnTo>
                    <a:lnTo>
                      <a:pt x="134" y="133"/>
                    </a:lnTo>
                    <a:lnTo>
                      <a:pt x="148" y="123"/>
                    </a:lnTo>
                    <a:lnTo>
                      <a:pt x="164" y="113"/>
                    </a:lnTo>
                    <a:lnTo>
                      <a:pt x="180" y="104"/>
                    </a:lnTo>
                    <a:lnTo>
                      <a:pt x="196" y="98"/>
                    </a:lnTo>
                    <a:lnTo>
                      <a:pt x="213" y="92"/>
                    </a:lnTo>
                    <a:lnTo>
                      <a:pt x="244" y="83"/>
                    </a:lnTo>
                    <a:lnTo>
                      <a:pt x="273" y="79"/>
                    </a:lnTo>
                    <a:lnTo>
                      <a:pt x="299" y="76"/>
                    </a:lnTo>
                    <a:lnTo>
                      <a:pt x="299" y="76"/>
                    </a:lnTo>
                    <a:lnTo>
                      <a:pt x="309" y="56"/>
                    </a:lnTo>
                    <a:lnTo>
                      <a:pt x="314" y="49"/>
                    </a:lnTo>
                    <a:lnTo>
                      <a:pt x="314" y="49"/>
                    </a:lnTo>
                    <a:lnTo>
                      <a:pt x="288" y="35"/>
                    </a:lnTo>
                    <a:lnTo>
                      <a:pt x="262" y="23"/>
                    </a:lnTo>
                    <a:lnTo>
                      <a:pt x="237" y="14"/>
                    </a:lnTo>
                    <a:lnTo>
                      <a:pt x="210" y="8"/>
                    </a:lnTo>
                    <a:lnTo>
                      <a:pt x="184" y="3"/>
                    </a:lnTo>
                    <a:lnTo>
                      <a:pt x="157" y="2"/>
                    </a:lnTo>
                    <a:lnTo>
                      <a:pt x="133" y="0"/>
                    </a:lnTo>
                    <a:lnTo>
                      <a:pt x="109" y="2"/>
                    </a:lnTo>
                    <a:lnTo>
                      <a:pt x="86" y="3"/>
                    </a:lnTo>
                    <a:lnTo>
                      <a:pt x="65" y="6"/>
                    </a:lnTo>
                    <a:lnTo>
                      <a:pt x="32" y="11"/>
                    </a:lnTo>
                    <a:lnTo>
                      <a:pt x="9" y="17"/>
                    </a:lnTo>
                    <a:lnTo>
                      <a:pt x="1" y="18"/>
                    </a:lnTo>
                    <a:close/>
                  </a:path>
                </a:pathLst>
              </a:custGeom>
              <a:solidFill>
                <a:srgbClr val="7635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3" name="Freeform 106">
                <a:extLst>
                  <a:ext uri="{FF2B5EF4-FFF2-40B4-BE49-F238E27FC236}">
                    <a16:creationId xmlns:a16="http://schemas.microsoft.com/office/drawing/2014/main" id="{5D98D52B-C3B6-4D43-A9BB-7C746F10058B}"/>
                  </a:ext>
                </a:extLst>
              </p:cNvPr>
              <p:cNvSpPr>
                <a:spLocks/>
              </p:cNvSpPr>
              <p:nvPr/>
            </p:nvSpPr>
            <p:spPr bwMode="auto">
              <a:xfrm>
                <a:off x="8211952" y="3200058"/>
                <a:ext cx="341313" cy="227013"/>
              </a:xfrm>
              <a:custGeom>
                <a:avLst/>
                <a:gdLst>
                  <a:gd name="T0" fmla="*/ 0 w 215"/>
                  <a:gd name="T1" fmla="*/ 140 h 143"/>
                  <a:gd name="T2" fmla="*/ 0 w 215"/>
                  <a:gd name="T3" fmla="*/ 140 h 143"/>
                  <a:gd name="T4" fmla="*/ 19 w 215"/>
                  <a:gd name="T5" fmla="*/ 143 h 143"/>
                  <a:gd name="T6" fmla="*/ 37 w 215"/>
                  <a:gd name="T7" fmla="*/ 143 h 143"/>
                  <a:gd name="T8" fmla="*/ 55 w 215"/>
                  <a:gd name="T9" fmla="*/ 142 h 143"/>
                  <a:gd name="T10" fmla="*/ 71 w 215"/>
                  <a:gd name="T11" fmla="*/ 137 h 143"/>
                  <a:gd name="T12" fmla="*/ 88 w 215"/>
                  <a:gd name="T13" fmla="*/ 130 h 143"/>
                  <a:gd name="T14" fmla="*/ 103 w 215"/>
                  <a:gd name="T15" fmla="*/ 122 h 143"/>
                  <a:gd name="T16" fmla="*/ 118 w 215"/>
                  <a:gd name="T17" fmla="*/ 111 h 143"/>
                  <a:gd name="T18" fmla="*/ 133 w 215"/>
                  <a:gd name="T19" fmla="*/ 101 h 143"/>
                  <a:gd name="T20" fmla="*/ 147 w 215"/>
                  <a:gd name="T21" fmla="*/ 87 h 143"/>
                  <a:gd name="T22" fmla="*/ 159 w 215"/>
                  <a:gd name="T23" fmla="*/ 75 h 143"/>
                  <a:gd name="T24" fmla="*/ 182 w 215"/>
                  <a:gd name="T25" fmla="*/ 48 h 143"/>
                  <a:gd name="T26" fmla="*/ 200 w 215"/>
                  <a:gd name="T27" fmla="*/ 22 h 143"/>
                  <a:gd name="T28" fmla="*/ 215 w 215"/>
                  <a:gd name="T29" fmla="*/ 0 h 143"/>
                  <a:gd name="T30" fmla="*/ 215 w 215"/>
                  <a:gd name="T31" fmla="*/ 0 h 143"/>
                  <a:gd name="T32" fmla="*/ 189 w 215"/>
                  <a:gd name="T33" fmla="*/ 3 h 143"/>
                  <a:gd name="T34" fmla="*/ 160 w 215"/>
                  <a:gd name="T35" fmla="*/ 7 h 143"/>
                  <a:gd name="T36" fmla="*/ 129 w 215"/>
                  <a:gd name="T37" fmla="*/ 16 h 143"/>
                  <a:gd name="T38" fmla="*/ 112 w 215"/>
                  <a:gd name="T39" fmla="*/ 22 h 143"/>
                  <a:gd name="T40" fmla="*/ 96 w 215"/>
                  <a:gd name="T41" fmla="*/ 28 h 143"/>
                  <a:gd name="T42" fmla="*/ 80 w 215"/>
                  <a:gd name="T43" fmla="*/ 37 h 143"/>
                  <a:gd name="T44" fmla="*/ 64 w 215"/>
                  <a:gd name="T45" fmla="*/ 47 h 143"/>
                  <a:gd name="T46" fmla="*/ 50 w 215"/>
                  <a:gd name="T47" fmla="*/ 57 h 143"/>
                  <a:gd name="T48" fmla="*/ 37 w 215"/>
                  <a:gd name="T49" fmla="*/ 71 h 143"/>
                  <a:gd name="T50" fmla="*/ 25 w 215"/>
                  <a:gd name="T51" fmla="*/ 84 h 143"/>
                  <a:gd name="T52" fmla="*/ 14 w 215"/>
                  <a:gd name="T53" fmla="*/ 101 h 143"/>
                  <a:gd name="T54" fmla="*/ 7 w 215"/>
                  <a:gd name="T55" fmla="*/ 119 h 143"/>
                  <a:gd name="T56" fmla="*/ 0 w 215"/>
                  <a:gd name="T57" fmla="*/ 14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5" h="143">
                    <a:moveTo>
                      <a:pt x="0" y="140"/>
                    </a:moveTo>
                    <a:lnTo>
                      <a:pt x="0" y="140"/>
                    </a:lnTo>
                    <a:lnTo>
                      <a:pt x="19" y="143"/>
                    </a:lnTo>
                    <a:lnTo>
                      <a:pt x="37" y="143"/>
                    </a:lnTo>
                    <a:lnTo>
                      <a:pt x="55" y="142"/>
                    </a:lnTo>
                    <a:lnTo>
                      <a:pt x="71" y="137"/>
                    </a:lnTo>
                    <a:lnTo>
                      <a:pt x="88" y="130"/>
                    </a:lnTo>
                    <a:lnTo>
                      <a:pt x="103" y="122"/>
                    </a:lnTo>
                    <a:lnTo>
                      <a:pt x="118" y="111"/>
                    </a:lnTo>
                    <a:lnTo>
                      <a:pt x="133" y="101"/>
                    </a:lnTo>
                    <a:lnTo>
                      <a:pt x="147" y="87"/>
                    </a:lnTo>
                    <a:lnTo>
                      <a:pt x="159" y="75"/>
                    </a:lnTo>
                    <a:lnTo>
                      <a:pt x="182" y="48"/>
                    </a:lnTo>
                    <a:lnTo>
                      <a:pt x="200" y="22"/>
                    </a:lnTo>
                    <a:lnTo>
                      <a:pt x="215" y="0"/>
                    </a:lnTo>
                    <a:lnTo>
                      <a:pt x="215" y="0"/>
                    </a:lnTo>
                    <a:lnTo>
                      <a:pt x="189" y="3"/>
                    </a:lnTo>
                    <a:lnTo>
                      <a:pt x="160" y="7"/>
                    </a:lnTo>
                    <a:lnTo>
                      <a:pt x="129" y="16"/>
                    </a:lnTo>
                    <a:lnTo>
                      <a:pt x="112" y="22"/>
                    </a:lnTo>
                    <a:lnTo>
                      <a:pt x="96" y="28"/>
                    </a:lnTo>
                    <a:lnTo>
                      <a:pt x="80" y="37"/>
                    </a:lnTo>
                    <a:lnTo>
                      <a:pt x="64" y="47"/>
                    </a:lnTo>
                    <a:lnTo>
                      <a:pt x="50" y="57"/>
                    </a:lnTo>
                    <a:lnTo>
                      <a:pt x="37" y="71"/>
                    </a:lnTo>
                    <a:lnTo>
                      <a:pt x="25" y="84"/>
                    </a:lnTo>
                    <a:lnTo>
                      <a:pt x="14" y="101"/>
                    </a:lnTo>
                    <a:lnTo>
                      <a:pt x="7" y="119"/>
                    </a:lnTo>
                    <a:lnTo>
                      <a:pt x="0" y="140"/>
                    </a:lnTo>
                    <a:close/>
                  </a:path>
                </a:pathLst>
              </a:custGeom>
              <a:solidFill>
                <a:srgbClr val="DA90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06" name="Freeform 32">
              <a:extLst>
                <a:ext uri="{FF2B5EF4-FFF2-40B4-BE49-F238E27FC236}">
                  <a16:creationId xmlns:a16="http://schemas.microsoft.com/office/drawing/2014/main" id="{726D5C89-BA32-4DFD-826F-CA937B9F5B54}"/>
                </a:ext>
              </a:extLst>
            </p:cNvPr>
            <p:cNvSpPr>
              <a:spLocks/>
            </p:cNvSpPr>
            <p:nvPr/>
          </p:nvSpPr>
          <p:spPr bwMode="auto">
            <a:xfrm>
              <a:off x="8022460" y="2907860"/>
              <a:ext cx="103321" cy="169070"/>
            </a:xfrm>
            <a:custGeom>
              <a:avLst/>
              <a:gdLst>
                <a:gd name="T0" fmla="*/ 26 w 44"/>
                <a:gd name="T1" fmla="*/ 0 h 72"/>
                <a:gd name="T2" fmla="*/ 26 w 44"/>
                <a:gd name="T3" fmla="*/ 0 h 72"/>
                <a:gd name="T4" fmla="*/ 22 w 44"/>
                <a:gd name="T5" fmla="*/ 0 h 72"/>
                <a:gd name="T6" fmla="*/ 16 w 44"/>
                <a:gd name="T7" fmla="*/ 2 h 72"/>
                <a:gd name="T8" fmla="*/ 8 w 44"/>
                <a:gd name="T9" fmla="*/ 8 h 72"/>
                <a:gd name="T10" fmla="*/ 2 w 44"/>
                <a:gd name="T11" fmla="*/ 20 h 72"/>
                <a:gd name="T12" fmla="*/ 0 w 44"/>
                <a:gd name="T13" fmla="*/ 34 h 72"/>
                <a:gd name="T14" fmla="*/ 0 w 44"/>
                <a:gd name="T15" fmla="*/ 34 h 72"/>
                <a:gd name="T16" fmla="*/ 0 w 44"/>
                <a:gd name="T17" fmla="*/ 48 h 72"/>
                <a:gd name="T18" fmla="*/ 4 w 44"/>
                <a:gd name="T19" fmla="*/ 60 h 72"/>
                <a:gd name="T20" fmla="*/ 10 w 44"/>
                <a:gd name="T21" fmla="*/ 68 h 72"/>
                <a:gd name="T22" fmla="*/ 14 w 44"/>
                <a:gd name="T23" fmla="*/ 70 h 72"/>
                <a:gd name="T24" fmla="*/ 18 w 44"/>
                <a:gd name="T25" fmla="*/ 72 h 72"/>
                <a:gd name="T26" fmla="*/ 18 w 44"/>
                <a:gd name="T27" fmla="*/ 72 h 72"/>
                <a:gd name="T28" fmla="*/ 22 w 44"/>
                <a:gd name="T29" fmla="*/ 72 h 72"/>
                <a:gd name="T30" fmla="*/ 28 w 44"/>
                <a:gd name="T31" fmla="*/ 70 h 72"/>
                <a:gd name="T32" fmla="*/ 36 w 44"/>
                <a:gd name="T33" fmla="*/ 64 h 72"/>
                <a:gd name="T34" fmla="*/ 42 w 44"/>
                <a:gd name="T35" fmla="*/ 52 h 72"/>
                <a:gd name="T36" fmla="*/ 44 w 44"/>
                <a:gd name="T37" fmla="*/ 38 h 72"/>
                <a:gd name="T38" fmla="*/ 44 w 44"/>
                <a:gd name="T39" fmla="*/ 38 h 72"/>
                <a:gd name="T40" fmla="*/ 44 w 44"/>
                <a:gd name="T41" fmla="*/ 24 h 72"/>
                <a:gd name="T42" fmla="*/ 40 w 44"/>
                <a:gd name="T43" fmla="*/ 12 h 72"/>
                <a:gd name="T44" fmla="*/ 34 w 44"/>
                <a:gd name="T45" fmla="*/ 4 h 72"/>
                <a:gd name="T46" fmla="*/ 30 w 44"/>
                <a:gd name="T47" fmla="*/ 0 h 72"/>
                <a:gd name="T48" fmla="*/ 26 w 44"/>
                <a:gd name="T49" fmla="*/ 0 h 72"/>
                <a:gd name="T50" fmla="*/ 26 w 44"/>
                <a:gd name="T5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72">
                  <a:moveTo>
                    <a:pt x="26" y="0"/>
                  </a:moveTo>
                  <a:lnTo>
                    <a:pt x="26" y="0"/>
                  </a:lnTo>
                  <a:lnTo>
                    <a:pt x="22" y="0"/>
                  </a:lnTo>
                  <a:lnTo>
                    <a:pt x="16" y="2"/>
                  </a:lnTo>
                  <a:lnTo>
                    <a:pt x="8" y="8"/>
                  </a:lnTo>
                  <a:lnTo>
                    <a:pt x="2" y="20"/>
                  </a:lnTo>
                  <a:lnTo>
                    <a:pt x="0" y="34"/>
                  </a:lnTo>
                  <a:lnTo>
                    <a:pt x="0" y="34"/>
                  </a:lnTo>
                  <a:lnTo>
                    <a:pt x="0" y="48"/>
                  </a:lnTo>
                  <a:lnTo>
                    <a:pt x="4" y="60"/>
                  </a:lnTo>
                  <a:lnTo>
                    <a:pt x="10" y="68"/>
                  </a:lnTo>
                  <a:lnTo>
                    <a:pt x="14" y="70"/>
                  </a:lnTo>
                  <a:lnTo>
                    <a:pt x="18" y="72"/>
                  </a:lnTo>
                  <a:lnTo>
                    <a:pt x="18" y="72"/>
                  </a:lnTo>
                  <a:lnTo>
                    <a:pt x="22" y="72"/>
                  </a:lnTo>
                  <a:lnTo>
                    <a:pt x="28" y="70"/>
                  </a:lnTo>
                  <a:lnTo>
                    <a:pt x="36" y="64"/>
                  </a:lnTo>
                  <a:lnTo>
                    <a:pt x="42" y="52"/>
                  </a:lnTo>
                  <a:lnTo>
                    <a:pt x="44" y="38"/>
                  </a:lnTo>
                  <a:lnTo>
                    <a:pt x="44" y="38"/>
                  </a:lnTo>
                  <a:lnTo>
                    <a:pt x="44" y="24"/>
                  </a:lnTo>
                  <a:lnTo>
                    <a:pt x="40" y="12"/>
                  </a:lnTo>
                  <a:lnTo>
                    <a:pt x="34" y="4"/>
                  </a:lnTo>
                  <a:lnTo>
                    <a:pt x="30" y="0"/>
                  </a:lnTo>
                  <a:lnTo>
                    <a:pt x="26" y="0"/>
                  </a:lnTo>
                  <a:lnTo>
                    <a:pt x="26"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7" name="Freeform 33">
              <a:extLst>
                <a:ext uri="{FF2B5EF4-FFF2-40B4-BE49-F238E27FC236}">
                  <a16:creationId xmlns:a16="http://schemas.microsoft.com/office/drawing/2014/main" id="{68D72563-17DE-4FBA-A79D-877B108FBCBF}"/>
                </a:ext>
              </a:extLst>
            </p:cNvPr>
            <p:cNvSpPr>
              <a:spLocks/>
            </p:cNvSpPr>
            <p:nvPr/>
          </p:nvSpPr>
          <p:spPr bwMode="auto">
            <a:xfrm>
              <a:off x="8379386" y="2936039"/>
              <a:ext cx="98624" cy="173766"/>
            </a:xfrm>
            <a:custGeom>
              <a:avLst/>
              <a:gdLst>
                <a:gd name="T0" fmla="*/ 26 w 42"/>
                <a:gd name="T1" fmla="*/ 0 h 74"/>
                <a:gd name="T2" fmla="*/ 26 w 42"/>
                <a:gd name="T3" fmla="*/ 0 h 74"/>
                <a:gd name="T4" fmla="*/ 20 w 42"/>
                <a:gd name="T5" fmla="*/ 2 h 74"/>
                <a:gd name="T6" fmla="*/ 16 w 42"/>
                <a:gd name="T7" fmla="*/ 2 h 74"/>
                <a:gd name="T8" fmla="*/ 8 w 42"/>
                <a:gd name="T9" fmla="*/ 10 h 74"/>
                <a:gd name="T10" fmla="*/ 4 w 42"/>
                <a:gd name="T11" fmla="*/ 22 h 74"/>
                <a:gd name="T12" fmla="*/ 0 w 42"/>
                <a:gd name="T13" fmla="*/ 36 h 74"/>
                <a:gd name="T14" fmla="*/ 0 w 42"/>
                <a:gd name="T15" fmla="*/ 36 h 74"/>
                <a:gd name="T16" fmla="*/ 0 w 42"/>
                <a:gd name="T17" fmla="*/ 50 h 74"/>
                <a:gd name="T18" fmla="*/ 4 w 42"/>
                <a:gd name="T19" fmla="*/ 62 h 74"/>
                <a:gd name="T20" fmla="*/ 10 w 42"/>
                <a:gd name="T21" fmla="*/ 70 h 74"/>
                <a:gd name="T22" fmla="*/ 14 w 42"/>
                <a:gd name="T23" fmla="*/ 72 h 74"/>
                <a:gd name="T24" fmla="*/ 18 w 42"/>
                <a:gd name="T25" fmla="*/ 74 h 74"/>
                <a:gd name="T26" fmla="*/ 18 w 42"/>
                <a:gd name="T27" fmla="*/ 74 h 74"/>
                <a:gd name="T28" fmla="*/ 22 w 42"/>
                <a:gd name="T29" fmla="*/ 74 h 74"/>
                <a:gd name="T30" fmla="*/ 26 w 42"/>
                <a:gd name="T31" fmla="*/ 72 h 74"/>
                <a:gd name="T32" fmla="*/ 34 w 42"/>
                <a:gd name="T33" fmla="*/ 64 h 74"/>
                <a:gd name="T34" fmla="*/ 40 w 42"/>
                <a:gd name="T35" fmla="*/ 54 h 74"/>
                <a:gd name="T36" fmla="*/ 42 w 42"/>
                <a:gd name="T37" fmla="*/ 40 h 74"/>
                <a:gd name="T38" fmla="*/ 42 w 42"/>
                <a:gd name="T39" fmla="*/ 40 h 74"/>
                <a:gd name="T40" fmla="*/ 42 w 42"/>
                <a:gd name="T41" fmla="*/ 26 h 74"/>
                <a:gd name="T42" fmla="*/ 40 w 42"/>
                <a:gd name="T43" fmla="*/ 14 h 74"/>
                <a:gd name="T44" fmla="*/ 34 w 42"/>
                <a:gd name="T45" fmla="*/ 4 h 74"/>
                <a:gd name="T46" fmla="*/ 30 w 42"/>
                <a:gd name="T47" fmla="*/ 2 h 74"/>
                <a:gd name="T48" fmla="*/ 26 w 42"/>
                <a:gd name="T49" fmla="*/ 0 h 74"/>
                <a:gd name="T50" fmla="*/ 26 w 42"/>
                <a:gd name="T5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74">
                  <a:moveTo>
                    <a:pt x="26" y="0"/>
                  </a:moveTo>
                  <a:lnTo>
                    <a:pt x="26" y="0"/>
                  </a:lnTo>
                  <a:lnTo>
                    <a:pt x="20" y="2"/>
                  </a:lnTo>
                  <a:lnTo>
                    <a:pt x="16" y="2"/>
                  </a:lnTo>
                  <a:lnTo>
                    <a:pt x="8" y="10"/>
                  </a:lnTo>
                  <a:lnTo>
                    <a:pt x="4" y="22"/>
                  </a:lnTo>
                  <a:lnTo>
                    <a:pt x="0" y="36"/>
                  </a:lnTo>
                  <a:lnTo>
                    <a:pt x="0" y="36"/>
                  </a:lnTo>
                  <a:lnTo>
                    <a:pt x="0" y="50"/>
                  </a:lnTo>
                  <a:lnTo>
                    <a:pt x="4" y="62"/>
                  </a:lnTo>
                  <a:lnTo>
                    <a:pt x="10" y="70"/>
                  </a:lnTo>
                  <a:lnTo>
                    <a:pt x="14" y="72"/>
                  </a:lnTo>
                  <a:lnTo>
                    <a:pt x="18" y="74"/>
                  </a:lnTo>
                  <a:lnTo>
                    <a:pt x="18" y="74"/>
                  </a:lnTo>
                  <a:lnTo>
                    <a:pt x="22" y="74"/>
                  </a:lnTo>
                  <a:lnTo>
                    <a:pt x="26" y="72"/>
                  </a:lnTo>
                  <a:lnTo>
                    <a:pt x="34" y="64"/>
                  </a:lnTo>
                  <a:lnTo>
                    <a:pt x="40" y="54"/>
                  </a:lnTo>
                  <a:lnTo>
                    <a:pt x="42" y="40"/>
                  </a:lnTo>
                  <a:lnTo>
                    <a:pt x="42" y="40"/>
                  </a:lnTo>
                  <a:lnTo>
                    <a:pt x="42" y="26"/>
                  </a:lnTo>
                  <a:lnTo>
                    <a:pt x="40" y="14"/>
                  </a:lnTo>
                  <a:lnTo>
                    <a:pt x="34" y="4"/>
                  </a:lnTo>
                  <a:lnTo>
                    <a:pt x="30" y="2"/>
                  </a:lnTo>
                  <a:lnTo>
                    <a:pt x="26" y="0"/>
                  </a:lnTo>
                  <a:lnTo>
                    <a:pt x="26"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8" name="Freeform 34">
              <a:extLst>
                <a:ext uri="{FF2B5EF4-FFF2-40B4-BE49-F238E27FC236}">
                  <a16:creationId xmlns:a16="http://schemas.microsoft.com/office/drawing/2014/main" id="{4ED6AB15-BA06-4418-BCD3-B5251F8928F2}"/>
                </a:ext>
              </a:extLst>
            </p:cNvPr>
            <p:cNvSpPr>
              <a:spLocks/>
            </p:cNvSpPr>
            <p:nvPr/>
          </p:nvSpPr>
          <p:spPr bwMode="auto">
            <a:xfrm>
              <a:off x="8041246" y="2907860"/>
              <a:ext cx="70446" cy="140892"/>
            </a:xfrm>
            <a:custGeom>
              <a:avLst/>
              <a:gdLst>
                <a:gd name="T0" fmla="*/ 30 w 30"/>
                <a:gd name="T1" fmla="*/ 32 h 60"/>
                <a:gd name="T2" fmla="*/ 30 w 30"/>
                <a:gd name="T3" fmla="*/ 32 h 60"/>
                <a:gd name="T4" fmla="*/ 26 w 30"/>
                <a:gd name="T5" fmla="*/ 44 h 60"/>
                <a:gd name="T6" fmla="*/ 22 w 30"/>
                <a:gd name="T7" fmla="*/ 52 h 60"/>
                <a:gd name="T8" fmla="*/ 18 w 30"/>
                <a:gd name="T9" fmla="*/ 58 h 60"/>
                <a:gd name="T10" fmla="*/ 12 w 30"/>
                <a:gd name="T11" fmla="*/ 60 h 60"/>
                <a:gd name="T12" fmla="*/ 12 w 30"/>
                <a:gd name="T13" fmla="*/ 60 h 60"/>
                <a:gd name="T14" fmla="*/ 6 w 30"/>
                <a:gd name="T15" fmla="*/ 58 h 60"/>
                <a:gd name="T16" fmla="*/ 2 w 30"/>
                <a:gd name="T17" fmla="*/ 50 h 60"/>
                <a:gd name="T18" fmla="*/ 0 w 30"/>
                <a:gd name="T19" fmla="*/ 40 h 60"/>
                <a:gd name="T20" fmla="*/ 0 w 30"/>
                <a:gd name="T21" fmla="*/ 28 h 60"/>
                <a:gd name="T22" fmla="*/ 0 w 30"/>
                <a:gd name="T23" fmla="*/ 28 h 60"/>
                <a:gd name="T24" fmla="*/ 2 w 30"/>
                <a:gd name="T25" fmla="*/ 16 h 60"/>
                <a:gd name="T26" fmla="*/ 6 w 30"/>
                <a:gd name="T27" fmla="*/ 8 h 60"/>
                <a:gd name="T28" fmla="*/ 12 w 30"/>
                <a:gd name="T29" fmla="*/ 2 h 60"/>
                <a:gd name="T30" fmla="*/ 18 w 30"/>
                <a:gd name="T31" fmla="*/ 0 h 60"/>
                <a:gd name="T32" fmla="*/ 18 w 30"/>
                <a:gd name="T33" fmla="*/ 0 h 60"/>
                <a:gd name="T34" fmla="*/ 24 w 30"/>
                <a:gd name="T35" fmla="*/ 2 h 60"/>
                <a:gd name="T36" fmla="*/ 28 w 30"/>
                <a:gd name="T37" fmla="*/ 10 h 60"/>
                <a:gd name="T38" fmla="*/ 30 w 30"/>
                <a:gd name="T39" fmla="*/ 20 h 60"/>
                <a:gd name="T40" fmla="*/ 30 w 30"/>
                <a:gd name="T41"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0">
                  <a:moveTo>
                    <a:pt x="30" y="32"/>
                  </a:moveTo>
                  <a:lnTo>
                    <a:pt x="30" y="32"/>
                  </a:lnTo>
                  <a:lnTo>
                    <a:pt x="26" y="44"/>
                  </a:lnTo>
                  <a:lnTo>
                    <a:pt x="22" y="52"/>
                  </a:lnTo>
                  <a:lnTo>
                    <a:pt x="18" y="58"/>
                  </a:lnTo>
                  <a:lnTo>
                    <a:pt x="12" y="60"/>
                  </a:lnTo>
                  <a:lnTo>
                    <a:pt x="12" y="60"/>
                  </a:lnTo>
                  <a:lnTo>
                    <a:pt x="6" y="58"/>
                  </a:lnTo>
                  <a:lnTo>
                    <a:pt x="2" y="50"/>
                  </a:lnTo>
                  <a:lnTo>
                    <a:pt x="0" y="40"/>
                  </a:lnTo>
                  <a:lnTo>
                    <a:pt x="0" y="28"/>
                  </a:lnTo>
                  <a:lnTo>
                    <a:pt x="0" y="28"/>
                  </a:lnTo>
                  <a:lnTo>
                    <a:pt x="2" y="16"/>
                  </a:lnTo>
                  <a:lnTo>
                    <a:pt x="6" y="8"/>
                  </a:lnTo>
                  <a:lnTo>
                    <a:pt x="12" y="2"/>
                  </a:lnTo>
                  <a:lnTo>
                    <a:pt x="18" y="0"/>
                  </a:lnTo>
                  <a:lnTo>
                    <a:pt x="18" y="0"/>
                  </a:lnTo>
                  <a:lnTo>
                    <a:pt x="24" y="2"/>
                  </a:lnTo>
                  <a:lnTo>
                    <a:pt x="28" y="10"/>
                  </a:lnTo>
                  <a:lnTo>
                    <a:pt x="30" y="20"/>
                  </a:lnTo>
                  <a:lnTo>
                    <a:pt x="30" y="32"/>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9" name="Freeform 38">
              <a:extLst>
                <a:ext uri="{FF2B5EF4-FFF2-40B4-BE49-F238E27FC236}">
                  <a16:creationId xmlns:a16="http://schemas.microsoft.com/office/drawing/2014/main" id="{0DE50DA7-EC08-4A84-98FA-2617B9F77578}"/>
                </a:ext>
              </a:extLst>
            </p:cNvPr>
            <p:cNvSpPr>
              <a:spLocks/>
            </p:cNvSpPr>
            <p:nvPr/>
          </p:nvSpPr>
          <p:spPr bwMode="auto">
            <a:xfrm>
              <a:off x="8398171" y="2940735"/>
              <a:ext cx="70446" cy="140892"/>
            </a:xfrm>
            <a:custGeom>
              <a:avLst/>
              <a:gdLst>
                <a:gd name="T0" fmla="*/ 28 w 30"/>
                <a:gd name="T1" fmla="*/ 32 h 60"/>
                <a:gd name="T2" fmla="*/ 28 w 30"/>
                <a:gd name="T3" fmla="*/ 32 h 60"/>
                <a:gd name="T4" fmla="*/ 26 w 30"/>
                <a:gd name="T5" fmla="*/ 44 h 60"/>
                <a:gd name="T6" fmla="*/ 22 w 30"/>
                <a:gd name="T7" fmla="*/ 52 h 60"/>
                <a:gd name="T8" fmla="*/ 18 w 30"/>
                <a:gd name="T9" fmla="*/ 58 h 60"/>
                <a:gd name="T10" fmla="*/ 12 w 30"/>
                <a:gd name="T11" fmla="*/ 60 h 60"/>
                <a:gd name="T12" fmla="*/ 12 w 30"/>
                <a:gd name="T13" fmla="*/ 60 h 60"/>
                <a:gd name="T14" fmla="*/ 6 w 30"/>
                <a:gd name="T15" fmla="*/ 58 h 60"/>
                <a:gd name="T16" fmla="*/ 2 w 30"/>
                <a:gd name="T17" fmla="*/ 50 h 60"/>
                <a:gd name="T18" fmla="*/ 0 w 30"/>
                <a:gd name="T19" fmla="*/ 40 h 60"/>
                <a:gd name="T20" fmla="*/ 0 w 30"/>
                <a:gd name="T21" fmla="*/ 28 h 60"/>
                <a:gd name="T22" fmla="*/ 0 w 30"/>
                <a:gd name="T23" fmla="*/ 28 h 60"/>
                <a:gd name="T24" fmla="*/ 2 w 30"/>
                <a:gd name="T25" fmla="*/ 16 h 60"/>
                <a:gd name="T26" fmla="*/ 6 w 30"/>
                <a:gd name="T27" fmla="*/ 8 h 60"/>
                <a:gd name="T28" fmla="*/ 12 w 30"/>
                <a:gd name="T29" fmla="*/ 2 h 60"/>
                <a:gd name="T30" fmla="*/ 18 w 30"/>
                <a:gd name="T31" fmla="*/ 0 h 60"/>
                <a:gd name="T32" fmla="*/ 18 w 30"/>
                <a:gd name="T33" fmla="*/ 0 h 60"/>
                <a:gd name="T34" fmla="*/ 24 w 30"/>
                <a:gd name="T35" fmla="*/ 2 h 60"/>
                <a:gd name="T36" fmla="*/ 28 w 30"/>
                <a:gd name="T37" fmla="*/ 10 h 60"/>
                <a:gd name="T38" fmla="*/ 30 w 30"/>
                <a:gd name="T39" fmla="*/ 20 h 60"/>
                <a:gd name="T40" fmla="*/ 28 w 30"/>
                <a:gd name="T41"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0">
                  <a:moveTo>
                    <a:pt x="28" y="32"/>
                  </a:moveTo>
                  <a:lnTo>
                    <a:pt x="28" y="32"/>
                  </a:lnTo>
                  <a:lnTo>
                    <a:pt x="26" y="44"/>
                  </a:lnTo>
                  <a:lnTo>
                    <a:pt x="22" y="52"/>
                  </a:lnTo>
                  <a:lnTo>
                    <a:pt x="18" y="58"/>
                  </a:lnTo>
                  <a:lnTo>
                    <a:pt x="12" y="60"/>
                  </a:lnTo>
                  <a:lnTo>
                    <a:pt x="12" y="60"/>
                  </a:lnTo>
                  <a:lnTo>
                    <a:pt x="6" y="58"/>
                  </a:lnTo>
                  <a:lnTo>
                    <a:pt x="2" y="50"/>
                  </a:lnTo>
                  <a:lnTo>
                    <a:pt x="0" y="40"/>
                  </a:lnTo>
                  <a:lnTo>
                    <a:pt x="0" y="28"/>
                  </a:lnTo>
                  <a:lnTo>
                    <a:pt x="0" y="28"/>
                  </a:lnTo>
                  <a:lnTo>
                    <a:pt x="2" y="16"/>
                  </a:lnTo>
                  <a:lnTo>
                    <a:pt x="6" y="8"/>
                  </a:lnTo>
                  <a:lnTo>
                    <a:pt x="12" y="2"/>
                  </a:lnTo>
                  <a:lnTo>
                    <a:pt x="18" y="0"/>
                  </a:lnTo>
                  <a:lnTo>
                    <a:pt x="18" y="0"/>
                  </a:lnTo>
                  <a:lnTo>
                    <a:pt x="24" y="2"/>
                  </a:lnTo>
                  <a:lnTo>
                    <a:pt x="28" y="10"/>
                  </a:lnTo>
                  <a:lnTo>
                    <a:pt x="30" y="20"/>
                  </a:lnTo>
                  <a:lnTo>
                    <a:pt x="28" y="32"/>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0" name="Freeform 124">
              <a:extLst>
                <a:ext uri="{FF2B5EF4-FFF2-40B4-BE49-F238E27FC236}">
                  <a16:creationId xmlns:a16="http://schemas.microsoft.com/office/drawing/2014/main" id="{4646D3AE-6DB7-41B9-A278-2FD7D7718113}"/>
                </a:ext>
              </a:extLst>
            </p:cNvPr>
            <p:cNvSpPr>
              <a:spLocks/>
            </p:cNvSpPr>
            <p:nvPr/>
          </p:nvSpPr>
          <p:spPr bwMode="auto">
            <a:xfrm>
              <a:off x="8108201" y="3574139"/>
              <a:ext cx="247241" cy="292511"/>
            </a:xfrm>
            <a:custGeom>
              <a:avLst/>
              <a:gdLst>
                <a:gd name="T0" fmla="*/ 130 w 142"/>
                <a:gd name="T1" fmla="*/ 98 h 168"/>
                <a:gd name="T2" fmla="*/ 16 w 142"/>
                <a:gd name="T3" fmla="*/ 0 h 168"/>
                <a:gd name="T4" fmla="*/ 0 w 142"/>
                <a:gd name="T5" fmla="*/ 64 h 168"/>
                <a:gd name="T6" fmla="*/ 142 w 142"/>
                <a:gd name="T7" fmla="*/ 168 h 168"/>
                <a:gd name="T8" fmla="*/ 130 w 142"/>
                <a:gd name="T9" fmla="*/ 98 h 168"/>
              </a:gdLst>
              <a:ahLst/>
              <a:cxnLst>
                <a:cxn ang="0">
                  <a:pos x="T0" y="T1"/>
                </a:cxn>
                <a:cxn ang="0">
                  <a:pos x="T2" y="T3"/>
                </a:cxn>
                <a:cxn ang="0">
                  <a:pos x="T4" y="T5"/>
                </a:cxn>
                <a:cxn ang="0">
                  <a:pos x="T6" y="T7"/>
                </a:cxn>
                <a:cxn ang="0">
                  <a:pos x="T8" y="T9"/>
                </a:cxn>
              </a:cxnLst>
              <a:rect l="0" t="0" r="r" b="b"/>
              <a:pathLst>
                <a:path w="142" h="168">
                  <a:moveTo>
                    <a:pt x="130" y="98"/>
                  </a:moveTo>
                  <a:lnTo>
                    <a:pt x="16" y="0"/>
                  </a:lnTo>
                  <a:lnTo>
                    <a:pt x="0" y="64"/>
                  </a:lnTo>
                  <a:lnTo>
                    <a:pt x="142" y="168"/>
                  </a:lnTo>
                  <a:lnTo>
                    <a:pt x="130" y="98"/>
                  </a:lnTo>
                  <a:close/>
                </a:path>
              </a:pathLst>
            </a:custGeom>
            <a:solidFill>
              <a:srgbClr val="51A1D2"/>
            </a:solidFill>
            <a:ln>
              <a:noFill/>
            </a:ln>
          </p:spPr>
          <p:txBody>
            <a:bodyPr vert="horz" wrap="square" lIns="91440" tIns="45720" rIns="91440" bIns="45720" numCol="1" anchor="t" anchorCtr="0" compatLnSpc="1">
              <a:prstTxWarp prst="textNoShape">
                <a:avLst/>
              </a:prstTxWarp>
            </a:bodyPr>
            <a:lstStyle/>
            <a:p>
              <a:endParaRPr lang="en-AU"/>
            </a:p>
          </p:txBody>
        </p:sp>
        <p:sp>
          <p:nvSpPr>
            <p:cNvPr id="111" name="Freeform 106">
              <a:extLst>
                <a:ext uri="{FF2B5EF4-FFF2-40B4-BE49-F238E27FC236}">
                  <a16:creationId xmlns:a16="http://schemas.microsoft.com/office/drawing/2014/main" id="{B67A6009-D39B-4C8B-A83F-B1DE08841A63}"/>
                </a:ext>
              </a:extLst>
            </p:cNvPr>
            <p:cNvSpPr>
              <a:spLocks/>
            </p:cNvSpPr>
            <p:nvPr/>
          </p:nvSpPr>
          <p:spPr bwMode="auto">
            <a:xfrm>
              <a:off x="8078603" y="3675277"/>
              <a:ext cx="219383" cy="59199"/>
            </a:xfrm>
            <a:custGeom>
              <a:avLst/>
              <a:gdLst>
                <a:gd name="T0" fmla="*/ 126 w 126"/>
                <a:gd name="T1" fmla="*/ 20 h 34"/>
                <a:gd name="T2" fmla="*/ 126 w 126"/>
                <a:gd name="T3" fmla="*/ 20 h 34"/>
                <a:gd name="T4" fmla="*/ 126 w 126"/>
                <a:gd name="T5" fmla="*/ 26 h 34"/>
                <a:gd name="T6" fmla="*/ 122 w 126"/>
                <a:gd name="T7" fmla="*/ 30 h 34"/>
                <a:gd name="T8" fmla="*/ 118 w 126"/>
                <a:gd name="T9" fmla="*/ 34 h 34"/>
                <a:gd name="T10" fmla="*/ 112 w 126"/>
                <a:gd name="T11" fmla="*/ 34 h 34"/>
                <a:gd name="T12" fmla="*/ 12 w 126"/>
                <a:gd name="T13" fmla="*/ 30 h 34"/>
                <a:gd name="T14" fmla="*/ 12 w 126"/>
                <a:gd name="T15" fmla="*/ 30 h 34"/>
                <a:gd name="T16" fmla="*/ 8 w 126"/>
                <a:gd name="T17" fmla="*/ 28 h 34"/>
                <a:gd name="T18" fmla="*/ 4 w 126"/>
                <a:gd name="T19" fmla="*/ 24 h 34"/>
                <a:gd name="T20" fmla="*/ 0 w 126"/>
                <a:gd name="T21" fmla="*/ 20 h 34"/>
                <a:gd name="T22" fmla="*/ 0 w 126"/>
                <a:gd name="T23" fmla="*/ 14 h 34"/>
                <a:gd name="T24" fmla="*/ 0 w 126"/>
                <a:gd name="T25" fmla="*/ 14 h 34"/>
                <a:gd name="T26" fmla="*/ 2 w 126"/>
                <a:gd name="T27" fmla="*/ 8 h 34"/>
                <a:gd name="T28" fmla="*/ 4 w 126"/>
                <a:gd name="T29" fmla="*/ 4 h 34"/>
                <a:gd name="T30" fmla="*/ 8 w 126"/>
                <a:gd name="T31" fmla="*/ 0 h 34"/>
                <a:gd name="T32" fmla="*/ 14 w 126"/>
                <a:gd name="T33" fmla="*/ 0 h 34"/>
                <a:gd name="T34" fmla="*/ 114 w 126"/>
                <a:gd name="T35" fmla="*/ 4 h 34"/>
                <a:gd name="T36" fmla="*/ 114 w 126"/>
                <a:gd name="T37" fmla="*/ 4 h 34"/>
                <a:gd name="T38" fmla="*/ 120 w 126"/>
                <a:gd name="T39" fmla="*/ 6 h 34"/>
                <a:gd name="T40" fmla="*/ 124 w 126"/>
                <a:gd name="T41" fmla="*/ 10 h 34"/>
                <a:gd name="T42" fmla="*/ 126 w 126"/>
                <a:gd name="T43" fmla="*/ 14 h 34"/>
                <a:gd name="T44" fmla="*/ 126 w 126"/>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34">
                  <a:moveTo>
                    <a:pt x="126" y="20"/>
                  </a:moveTo>
                  <a:lnTo>
                    <a:pt x="126" y="20"/>
                  </a:lnTo>
                  <a:lnTo>
                    <a:pt x="126" y="26"/>
                  </a:lnTo>
                  <a:lnTo>
                    <a:pt x="122" y="30"/>
                  </a:lnTo>
                  <a:lnTo>
                    <a:pt x="118" y="34"/>
                  </a:lnTo>
                  <a:lnTo>
                    <a:pt x="112" y="34"/>
                  </a:lnTo>
                  <a:lnTo>
                    <a:pt x="12" y="30"/>
                  </a:lnTo>
                  <a:lnTo>
                    <a:pt x="12" y="30"/>
                  </a:lnTo>
                  <a:lnTo>
                    <a:pt x="8" y="28"/>
                  </a:lnTo>
                  <a:lnTo>
                    <a:pt x="4" y="24"/>
                  </a:lnTo>
                  <a:lnTo>
                    <a:pt x="0" y="20"/>
                  </a:lnTo>
                  <a:lnTo>
                    <a:pt x="0" y="14"/>
                  </a:lnTo>
                  <a:lnTo>
                    <a:pt x="0" y="14"/>
                  </a:lnTo>
                  <a:lnTo>
                    <a:pt x="2" y="8"/>
                  </a:lnTo>
                  <a:lnTo>
                    <a:pt x="4" y="4"/>
                  </a:lnTo>
                  <a:lnTo>
                    <a:pt x="8" y="0"/>
                  </a:lnTo>
                  <a:lnTo>
                    <a:pt x="14" y="0"/>
                  </a:lnTo>
                  <a:lnTo>
                    <a:pt x="114" y="4"/>
                  </a:lnTo>
                  <a:lnTo>
                    <a:pt x="114" y="4"/>
                  </a:lnTo>
                  <a:lnTo>
                    <a:pt x="120" y="6"/>
                  </a:lnTo>
                  <a:lnTo>
                    <a:pt x="124" y="10"/>
                  </a:lnTo>
                  <a:lnTo>
                    <a:pt x="126" y="14"/>
                  </a:lnTo>
                  <a:lnTo>
                    <a:pt x="126" y="20"/>
                  </a:lnTo>
                  <a:close/>
                </a:path>
              </a:pathLst>
            </a:custGeom>
            <a:solidFill>
              <a:srgbClr val="FAA8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2" name="Freeform 108">
              <a:extLst>
                <a:ext uri="{FF2B5EF4-FFF2-40B4-BE49-F238E27FC236}">
                  <a16:creationId xmlns:a16="http://schemas.microsoft.com/office/drawing/2014/main" id="{E5B036FF-B1AE-4F74-817B-F8618F3CC44B}"/>
                </a:ext>
              </a:extLst>
            </p:cNvPr>
            <p:cNvSpPr>
              <a:spLocks/>
            </p:cNvSpPr>
            <p:nvPr/>
          </p:nvSpPr>
          <p:spPr bwMode="auto">
            <a:xfrm>
              <a:off x="8109943" y="3685724"/>
              <a:ext cx="66163" cy="34823"/>
            </a:xfrm>
            <a:custGeom>
              <a:avLst/>
              <a:gdLst>
                <a:gd name="T0" fmla="*/ 38 w 38"/>
                <a:gd name="T1" fmla="*/ 12 h 20"/>
                <a:gd name="T2" fmla="*/ 38 w 38"/>
                <a:gd name="T3" fmla="*/ 12 h 20"/>
                <a:gd name="T4" fmla="*/ 36 w 38"/>
                <a:gd name="T5" fmla="*/ 18 h 20"/>
                <a:gd name="T6" fmla="*/ 34 w 38"/>
                <a:gd name="T7" fmla="*/ 20 h 20"/>
                <a:gd name="T8" fmla="*/ 2 w 38"/>
                <a:gd name="T9" fmla="*/ 18 h 20"/>
                <a:gd name="T10" fmla="*/ 2 w 38"/>
                <a:gd name="T11" fmla="*/ 18 h 20"/>
                <a:gd name="T12" fmla="*/ 0 w 38"/>
                <a:gd name="T13" fmla="*/ 16 h 20"/>
                <a:gd name="T14" fmla="*/ 0 w 38"/>
                <a:gd name="T15" fmla="*/ 10 h 20"/>
                <a:gd name="T16" fmla="*/ 0 w 38"/>
                <a:gd name="T17" fmla="*/ 10 h 20"/>
                <a:gd name="T18" fmla="*/ 0 w 38"/>
                <a:gd name="T19" fmla="*/ 2 h 20"/>
                <a:gd name="T20" fmla="*/ 4 w 38"/>
                <a:gd name="T21" fmla="*/ 0 h 20"/>
                <a:gd name="T22" fmla="*/ 34 w 38"/>
                <a:gd name="T23" fmla="*/ 2 h 20"/>
                <a:gd name="T24" fmla="*/ 34 w 38"/>
                <a:gd name="T25" fmla="*/ 2 h 20"/>
                <a:gd name="T26" fmla="*/ 38 w 38"/>
                <a:gd name="T27" fmla="*/ 4 h 20"/>
                <a:gd name="T28" fmla="*/ 38 w 38"/>
                <a:gd name="T29"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20">
                  <a:moveTo>
                    <a:pt x="38" y="12"/>
                  </a:moveTo>
                  <a:lnTo>
                    <a:pt x="38" y="12"/>
                  </a:lnTo>
                  <a:lnTo>
                    <a:pt x="36" y="18"/>
                  </a:lnTo>
                  <a:lnTo>
                    <a:pt x="34" y="20"/>
                  </a:lnTo>
                  <a:lnTo>
                    <a:pt x="2" y="18"/>
                  </a:lnTo>
                  <a:lnTo>
                    <a:pt x="2" y="18"/>
                  </a:lnTo>
                  <a:lnTo>
                    <a:pt x="0" y="16"/>
                  </a:lnTo>
                  <a:lnTo>
                    <a:pt x="0" y="10"/>
                  </a:lnTo>
                  <a:lnTo>
                    <a:pt x="0" y="10"/>
                  </a:lnTo>
                  <a:lnTo>
                    <a:pt x="0" y="2"/>
                  </a:lnTo>
                  <a:lnTo>
                    <a:pt x="4" y="0"/>
                  </a:lnTo>
                  <a:lnTo>
                    <a:pt x="34" y="2"/>
                  </a:lnTo>
                  <a:lnTo>
                    <a:pt x="34" y="2"/>
                  </a:lnTo>
                  <a:lnTo>
                    <a:pt x="38" y="4"/>
                  </a:lnTo>
                  <a:lnTo>
                    <a:pt x="38"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nvGrpSpPr>
            <p:cNvPr id="113" name="Group 93">
              <a:extLst>
                <a:ext uri="{FF2B5EF4-FFF2-40B4-BE49-F238E27FC236}">
                  <a16:creationId xmlns:a16="http://schemas.microsoft.com/office/drawing/2014/main" id="{12D63A30-7D12-4332-8800-AFACA1BF7589}"/>
                </a:ext>
              </a:extLst>
            </p:cNvPr>
            <p:cNvGrpSpPr/>
            <p:nvPr/>
          </p:nvGrpSpPr>
          <p:grpSpPr>
            <a:xfrm flipH="1">
              <a:off x="8485198" y="2799316"/>
              <a:ext cx="1085097" cy="1652875"/>
              <a:chOff x="9536247" y="1025439"/>
              <a:chExt cx="1133127" cy="1726037"/>
            </a:xfrm>
          </p:grpSpPr>
          <p:sp>
            <p:nvSpPr>
              <p:cNvPr id="114" name="Oval 94">
                <a:extLst>
                  <a:ext uri="{FF2B5EF4-FFF2-40B4-BE49-F238E27FC236}">
                    <a16:creationId xmlns:a16="http://schemas.microsoft.com/office/drawing/2014/main" id="{666C066C-BE9E-44AD-ABA4-61803D77B4E5}"/>
                  </a:ext>
                </a:extLst>
              </p:cNvPr>
              <p:cNvSpPr/>
              <p:nvPr/>
            </p:nvSpPr>
            <p:spPr>
              <a:xfrm>
                <a:off x="9536247" y="1618349"/>
                <a:ext cx="1133127" cy="1133127"/>
              </a:xfrm>
              <a:prstGeom prst="ellipse">
                <a:avLst/>
              </a:prstGeom>
              <a:solidFill>
                <a:srgbClr val="E93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15" name="Group 95">
                <a:extLst>
                  <a:ext uri="{FF2B5EF4-FFF2-40B4-BE49-F238E27FC236}">
                    <a16:creationId xmlns:a16="http://schemas.microsoft.com/office/drawing/2014/main" id="{390817FC-512E-405A-A13C-1338D0AC06B2}"/>
                  </a:ext>
                </a:extLst>
              </p:cNvPr>
              <p:cNvGrpSpPr/>
              <p:nvPr/>
            </p:nvGrpSpPr>
            <p:grpSpPr>
              <a:xfrm rot="21023609" flipH="1">
                <a:off x="9547689" y="1025439"/>
                <a:ext cx="988535" cy="1704371"/>
                <a:chOff x="3067050" y="2759075"/>
                <a:chExt cx="736600" cy="1270000"/>
              </a:xfrm>
            </p:grpSpPr>
            <p:sp>
              <p:nvSpPr>
                <p:cNvPr id="116" name="Freeform 96">
                  <a:extLst>
                    <a:ext uri="{FF2B5EF4-FFF2-40B4-BE49-F238E27FC236}">
                      <a16:creationId xmlns:a16="http://schemas.microsoft.com/office/drawing/2014/main" id="{F153C59D-406F-456A-900A-26D7BDB4E73C}"/>
                    </a:ext>
                  </a:extLst>
                </p:cNvPr>
                <p:cNvSpPr>
                  <a:spLocks/>
                </p:cNvSpPr>
                <p:nvPr/>
              </p:nvSpPr>
              <p:spPr bwMode="auto">
                <a:xfrm>
                  <a:off x="3067050" y="2759075"/>
                  <a:ext cx="574675" cy="1260475"/>
                </a:xfrm>
                <a:custGeom>
                  <a:avLst/>
                  <a:gdLst>
                    <a:gd name="T0" fmla="*/ 282 w 362"/>
                    <a:gd name="T1" fmla="*/ 0 h 794"/>
                    <a:gd name="T2" fmla="*/ 258 w 362"/>
                    <a:gd name="T3" fmla="*/ 0 h 794"/>
                    <a:gd name="T4" fmla="*/ 240 w 362"/>
                    <a:gd name="T5" fmla="*/ 10 h 794"/>
                    <a:gd name="T6" fmla="*/ 222 w 362"/>
                    <a:gd name="T7" fmla="*/ 24 h 794"/>
                    <a:gd name="T8" fmla="*/ 196 w 362"/>
                    <a:gd name="T9" fmla="*/ 66 h 794"/>
                    <a:gd name="T10" fmla="*/ 174 w 362"/>
                    <a:gd name="T11" fmla="*/ 132 h 794"/>
                    <a:gd name="T12" fmla="*/ 170 w 362"/>
                    <a:gd name="T13" fmla="*/ 140 h 794"/>
                    <a:gd name="T14" fmla="*/ 156 w 362"/>
                    <a:gd name="T15" fmla="*/ 166 h 794"/>
                    <a:gd name="T16" fmla="*/ 126 w 362"/>
                    <a:gd name="T17" fmla="*/ 196 h 794"/>
                    <a:gd name="T18" fmla="*/ 92 w 362"/>
                    <a:gd name="T19" fmla="*/ 232 h 794"/>
                    <a:gd name="T20" fmla="*/ 72 w 362"/>
                    <a:gd name="T21" fmla="*/ 268 h 794"/>
                    <a:gd name="T22" fmla="*/ 66 w 362"/>
                    <a:gd name="T23" fmla="*/ 284 h 794"/>
                    <a:gd name="T24" fmla="*/ 28 w 362"/>
                    <a:gd name="T25" fmla="*/ 386 h 794"/>
                    <a:gd name="T26" fmla="*/ 8 w 362"/>
                    <a:gd name="T27" fmla="*/ 458 h 794"/>
                    <a:gd name="T28" fmla="*/ 0 w 362"/>
                    <a:gd name="T29" fmla="*/ 510 h 794"/>
                    <a:gd name="T30" fmla="*/ 2 w 362"/>
                    <a:gd name="T31" fmla="*/ 540 h 794"/>
                    <a:gd name="T32" fmla="*/ 4 w 362"/>
                    <a:gd name="T33" fmla="*/ 554 h 794"/>
                    <a:gd name="T34" fmla="*/ 8 w 362"/>
                    <a:gd name="T35" fmla="*/ 582 h 794"/>
                    <a:gd name="T36" fmla="*/ 14 w 362"/>
                    <a:gd name="T37" fmla="*/ 646 h 794"/>
                    <a:gd name="T38" fmla="*/ 20 w 362"/>
                    <a:gd name="T39" fmla="*/ 680 h 794"/>
                    <a:gd name="T40" fmla="*/ 36 w 362"/>
                    <a:gd name="T41" fmla="*/ 712 h 794"/>
                    <a:gd name="T42" fmla="*/ 60 w 362"/>
                    <a:gd name="T43" fmla="*/ 740 h 794"/>
                    <a:gd name="T44" fmla="*/ 102 w 362"/>
                    <a:gd name="T45" fmla="*/ 766 h 794"/>
                    <a:gd name="T46" fmla="*/ 160 w 362"/>
                    <a:gd name="T47" fmla="*/ 788 h 794"/>
                    <a:gd name="T48" fmla="*/ 176 w 362"/>
                    <a:gd name="T49" fmla="*/ 792 h 794"/>
                    <a:gd name="T50" fmla="*/ 206 w 362"/>
                    <a:gd name="T51" fmla="*/ 794 h 794"/>
                    <a:gd name="T52" fmla="*/ 234 w 362"/>
                    <a:gd name="T53" fmla="*/ 792 h 794"/>
                    <a:gd name="T54" fmla="*/ 256 w 362"/>
                    <a:gd name="T55" fmla="*/ 782 h 794"/>
                    <a:gd name="T56" fmla="*/ 276 w 362"/>
                    <a:gd name="T57" fmla="*/ 770 h 794"/>
                    <a:gd name="T58" fmla="*/ 302 w 362"/>
                    <a:gd name="T59" fmla="*/ 742 h 794"/>
                    <a:gd name="T60" fmla="*/ 326 w 362"/>
                    <a:gd name="T61" fmla="*/ 698 h 794"/>
                    <a:gd name="T62" fmla="*/ 342 w 362"/>
                    <a:gd name="T63" fmla="*/ 646 h 794"/>
                    <a:gd name="T64" fmla="*/ 352 w 362"/>
                    <a:gd name="T65" fmla="*/ 592 h 794"/>
                    <a:gd name="T66" fmla="*/ 362 w 362"/>
                    <a:gd name="T67" fmla="*/ 504 h 794"/>
                    <a:gd name="T68" fmla="*/ 362 w 362"/>
                    <a:gd name="T69" fmla="*/ 486 h 794"/>
                    <a:gd name="T70" fmla="*/ 360 w 362"/>
                    <a:gd name="T71" fmla="*/ 454 h 794"/>
                    <a:gd name="T72" fmla="*/ 350 w 362"/>
                    <a:gd name="T73" fmla="*/ 410 h 794"/>
                    <a:gd name="T74" fmla="*/ 320 w 362"/>
                    <a:gd name="T75" fmla="*/ 360 h 794"/>
                    <a:gd name="T76" fmla="*/ 280 w 362"/>
                    <a:gd name="T77" fmla="*/ 324 h 794"/>
                    <a:gd name="T78" fmla="*/ 258 w 362"/>
                    <a:gd name="T79" fmla="*/ 312 h 794"/>
                    <a:gd name="T80" fmla="*/ 246 w 362"/>
                    <a:gd name="T81" fmla="*/ 306 h 794"/>
                    <a:gd name="T82" fmla="*/ 230 w 362"/>
                    <a:gd name="T83" fmla="*/ 294 h 794"/>
                    <a:gd name="T84" fmla="*/ 222 w 362"/>
                    <a:gd name="T85" fmla="*/ 280 h 794"/>
                    <a:gd name="T86" fmla="*/ 222 w 362"/>
                    <a:gd name="T87" fmla="*/ 264 h 794"/>
                    <a:gd name="T88" fmla="*/ 228 w 362"/>
                    <a:gd name="T89" fmla="*/ 240 h 794"/>
                    <a:gd name="T90" fmla="*/ 254 w 362"/>
                    <a:gd name="T91" fmla="*/ 210 h 794"/>
                    <a:gd name="T92" fmla="*/ 270 w 362"/>
                    <a:gd name="T93" fmla="*/ 198 h 794"/>
                    <a:gd name="T94" fmla="*/ 288 w 362"/>
                    <a:gd name="T95" fmla="*/ 182 h 794"/>
                    <a:gd name="T96" fmla="*/ 304 w 362"/>
                    <a:gd name="T97" fmla="*/ 158 h 794"/>
                    <a:gd name="T98" fmla="*/ 320 w 362"/>
                    <a:gd name="T99" fmla="*/ 130 h 794"/>
                    <a:gd name="T100" fmla="*/ 330 w 362"/>
                    <a:gd name="T101" fmla="*/ 100 h 794"/>
                    <a:gd name="T102" fmla="*/ 334 w 362"/>
                    <a:gd name="T103" fmla="*/ 68 h 794"/>
                    <a:gd name="T104" fmla="*/ 328 w 362"/>
                    <a:gd name="T105" fmla="*/ 40 h 794"/>
                    <a:gd name="T106" fmla="*/ 312 w 362"/>
                    <a:gd name="T107" fmla="*/ 16 h 794"/>
                    <a:gd name="T108" fmla="*/ 282 w 362"/>
                    <a:gd name="T109"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2" h="794">
                      <a:moveTo>
                        <a:pt x="282" y="0"/>
                      </a:moveTo>
                      <a:lnTo>
                        <a:pt x="282" y="0"/>
                      </a:lnTo>
                      <a:lnTo>
                        <a:pt x="270" y="0"/>
                      </a:lnTo>
                      <a:lnTo>
                        <a:pt x="258" y="0"/>
                      </a:lnTo>
                      <a:lnTo>
                        <a:pt x="248" y="4"/>
                      </a:lnTo>
                      <a:lnTo>
                        <a:pt x="240" y="10"/>
                      </a:lnTo>
                      <a:lnTo>
                        <a:pt x="230" y="16"/>
                      </a:lnTo>
                      <a:lnTo>
                        <a:pt x="222" y="24"/>
                      </a:lnTo>
                      <a:lnTo>
                        <a:pt x="208" y="44"/>
                      </a:lnTo>
                      <a:lnTo>
                        <a:pt x="196" y="66"/>
                      </a:lnTo>
                      <a:lnTo>
                        <a:pt x="188" y="88"/>
                      </a:lnTo>
                      <a:lnTo>
                        <a:pt x="174" y="132"/>
                      </a:lnTo>
                      <a:lnTo>
                        <a:pt x="174" y="132"/>
                      </a:lnTo>
                      <a:lnTo>
                        <a:pt x="170" y="140"/>
                      </a:lnTo>
                      <a:lnTo>
                        <a:pt x="166" y="150"/>
                      </a:lnTo>
                      <a:lnTo>
                        <a:pt x="156" y="166"/>
                      </a:lnTo>
                      <a:lnTo>
                        <a:pt x="142" y="180"/>
                      </a:lnTo>
                      <a:lnTo>
                        <a:pt x="126" y="196"/>
                      </a:lnTo>
                      <a:lnTo>
                        <a:pt x="108" y="214"/>
                      </a:lnTo>
                      <a:lnTo>
                        <a:pt x="92" y="232"/>
                      </a:lnTo>
                      <a:lnTo>
                        <a:pt x="78" y="256"/>
                      </a:lnTo>
                      <a:lnTo>
                        <a:pt x="72" y="268"/>
                      </a:lnTo>
                      <a:lnTo>
                        <a:pt x="66" y="284"/>
                      </a:lnTo>
                      <a:lnTo>
                        <a:pt x="66" y="284"/>
                      </a:lnTo>
                      <a:lnTo>
                        <a:pt x="42" y="350"/>
                      </a:lnTo>
                      <a:lnTo>
                        <a:pt x="28" y="386"/>
                      </a:lnTo>
                      <a:lnTo>
                        <a:pt x="16" y="422"/>
                      </a:lnTo>
                      <a:lnTo>
                        <a:pt x="8" y="458"/>
                      </a:lnTo>
                      <a:lnTo>
                        <a:pt x="2" y="492"/>
                      </a:lnTo>
                      <a:lnTo>
                        <a:pt x="0" y="510"/>
                      </a:lnTo>
                      <a:lnTo>
                        <a:pt x="0" y="526"/>
                      </a:lnTo>
                      <a:lnTo>
                        <a:pt x="2" y="540"/>
                      </a:lnTo>
                      <a:lnTo>
                        <a:pt x="4" y="554"/>
                      </a:lnTo>
                      <a:lnTo>
                        <a:pt x="4" y="554"/>
                      </a:lnTo>
                      <a:lnTo>
                        <a:pt x="8" y="568"/>
                      </a:lnTo>
                      <a:lnTo>
                        <a:pt x="8" y="582"/>
                      </a:lnTo>
                      <a:lnTo>
                        <a:pt x="10" y="614"/>
                      </a:lnTo>
                      <a:lnTo>
                        <a:pt x="14" y="646"/>
                      </a:lnTo>
                      <a:lnTo>
                        <a:pt x="16" y="664"/>
                      </a:lnTo>
                      <a:lnTo>
                        <a:pt x="20" y="680"/>
                      </a:lnTo>
                      <a:lnTo>
                        <a:pt x="26" y="696"/>
                      </a:lnTo>
                      <a:lnTo>
                        <a:pt x="36" y="712"/>
                      </a:lnTo>
                      <a:lnTo>
                        <a:pt x="46" y="726"/>
                      </a:lnTo>
                      <a:lnTo>
                        <a:pt x="60" y="740"/>
                      </a:lnTo>
                      <a:lnTo>
                        <a:pt x="78" y="754"/>
                      </a:lnTo>
                      <a:lnTo>
                        <a:pt x="102" y="766"/>
                      </a:lnTo>
                      <a:lnTo>
                        <a:pt x="128" y="778"/>
                      </a:lnTo>
                      <a:lnTo>
                        <a:pt x="160" y="788"/>
                      </a:lnTo>
                      <a:lnTo>
                        <a:pt x="160" y="788"/>
                      </a:lnTo>
                      <a:lnTo>
                        <a:pt x="176" y="792"/>
                      </a:lnTo>
                      <a:lnTo>
                        <a:pt x="192" y="794"/>
                      </a:lnTo>
                      <a:lnTo>
                        <a:pt x="206" y="794"/>
                      </a:lnTo>
                      <a:lnTo>
                        <a:pt x="220" y="794"/>
                      </a:lnTo>
                      <a:lnTo>
                        <a:pt x="234" y="792"/>
                      </a:lnTo>
                      <a:lnTo>
                        <a:pt x="246" y="788"/>
                      </a:lnTo>
                      <a:lnTo>
                        <a:pt x="256" y="782"/>
                      </a:lnTo>
                      <a:lnTo>
                        <a:pt x="266" y="776"/>
                      </a:lnTo>
                      <a:lnTo>
                        <a:pt x="276" y="770"/>
                      </a:lnTo>
                      <a:lnTo>
                        <a:pt x="286" y="762"/>
                      </a:lnTo>
                      <a:lnTo>
                        <a:pt x="302" y="742"/>
                      </a:lnTo>
                      <a:lnTo>
                        <a:pt x="314" y="722"/>
                      </a:lnTo>
                      <a:lnTo>
                        <a:pt x="326" y="698"/>
                      </a:lnTo>
                      <a:lnTo>
                        <a:pt x="334" y="672"/>
                      </a:lnTo>
                      <a:lnTo>
                        <a:pt x="342" y="646"/>
                      </a:lnTo>
                      <a:lnTo>
                        <a:pt x="348" y="618"/>
                      </a:lnTo>
                      <a:lnTo>
                        <a:pt x="352" y="592"/>
                      </a:lnTo>
                      <a:lnTo>
                        <a:pt x="358" y="542"/>
                      </a:lnTo>
                      <a:lnTo>
                        <a:pt x="362" y="504"/>
                      </a:lnTo>
                      <a:lnTo>
                        <a:pt x="362" y="504"/>
                      </a:lnTo>
                      <a:lnTo>
                        <a:pt x="362" y="486"/>
                      </a:lnTo>
                      <a:lnTo>
                        <a:pt x="362" y="470"/>
                      </a:lnTo>
                      <a:lnTo>
                        <a:pt x="360" y="454"/>
                      </a:lnTo>
                      <a:lnTo>
                        <a:pt x="358" y="440"/>
                      </a:lnTo>
                      <a:lnTo>
                        <a:pt x="350" y="410"/>
                      </a:lnTo>
                      <a:lnTo>
                        <a:pt x="336" y="384"/>
                      </a:lnTo>
                      <a:lnTo>
                        <a:pt x="320" y="360"/>
                      </a:lnTo>
                      <a:lnTo>
                        <a:pt x="302" y="340"/>
                      </a:lnTo>
                      <a:lnTo>
                        <a:pt x="280" y="324"/>
                      </a:lnTo>
                      <a:lnTo>
                        <a:pt x="268" y="318"/>
                      </a:lnTo>
                      <a:lnTo>
                        <a:pt x="258" y="312"/>
                      </a:lnTo>
                      <a:lnTo>
                        <a:pt x="258" y="312"/>
                      </a:lnTo>
                      <a:lnTo>
                        <a:pt x="246" y="306"/>
                      </a:lnTo>
                      <a:lnTo>
                        <a:pt x="238" y="300"/>
                      </a:lnTo>
                      <a:lnTo>
                        <a:pt x="230" y="294"/>
                      </a:lnTo>
                      <a:lnTo>
                        <a:pt x="226" y="288"/>
                      </a:lnTo>
                      <a:lnTo>
                        <a:pt x="222" y="280"/>
                      </a:lnTo>
                      <a:lnTo>
                        <a:pt x="222" y="272"/>
                      </a:lnTo>
                      <a:lnTo>
                        <a:pt x="222" y="264"/>
                      </a:lnTo>
                      <a:lnTo>
                        <a:pt x="222" y="256"/>
                      </a:lnTo>
                      <a:lnTo>
                        <a:pt x="228" y="240"/>
                      </a:lnTo>
                      <a:lnTo>
                        <a:pt x="240" y="224"/>
                      </a:lnTo>
                      <a:lnTo>
                        <a:pt x="254" y="210"/>
                      </a:lnTo>
                      <a:lnTo>
                        <a:pt x="270" y="198"/>
                      </a:lnTo>
                      <a:lnTo>
                        <a:pt x="270" y="198"/>
                      </a:lnTo>
                      <a:lnTo>
                        <a:pt x="278" y="190"/>
                      </a:lnTo>
                      <a:lnTo>
                        <a:pt x="288" y="182"/>
                      </a:lnTo>
                      <a:lnTo>
                        <a:pt x="296" y="170"/>
                      </a:lnTo>
                      <a:lnTo>
                        <a:pt x="304" y="158"/>
                      </a:lnTo>
                      <a:lnTo>
                        <a:pt x="312" y="144"/>
                      </a:lnTo>
                      <a:lnTo>
                        <a:pt x="320" y="130"/>
                      </a:lnTo>
                      <a:lnTo>
                        <a:pt x="326" y="116"/>
                      </a:lnTo>
                      <a:lnTo>
                        <a:pt x="330" y="100"/>
                      </a:lnTo>
                      <a:lnTo>
                        <a:pt x="332" y="84"/>
                      </a:lnTo>
                      <a:lnTo>
                        <a:pt x="334" y="68"/>
                      </a:lnTo>
                      <a:lnTo>
                        <a:pt x="332" y="54"/>
                      </a:lnTo>
                      <a:lnTo>
                        <a:pt x="328" y="40"/>
                      </a:lnTo>
                      <a:lnTo>
                        <a:pt x="322" y="28"/>
                      </a:lnTo>
                      <a:lnTo>
                        <a:pt x="312" y="16"/>
                      </a:lnTo>
                      <a:lnTo>
                        <a:pt x="298" y="8"/>
                      </a:lnTo>
                      <a:lnTo>
                        <a:pt x="282" y="0"/>
                      </a:lnTo>
                      <a:lnTo>
                        <a:pt x="282" y="0"/>
                      </a:lnTo>
                      <a:close/>
                    </a:path>
                  </a:pathLst>
                </a:custGeom>
                <a:solidFill>
                  <a:srgbClr val="FAD9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7" name="Freeform 97">
                  <a:extLst>
                    <a:ext uri="{FF2B5EF4-FFF2-40B4-BE49-F238E27FC236}">
                      <a16:creationId xmlns:a16="http://schemas.microsoft.com/office/drawing/2014/main" id="{1F14A8C5-08D3-4BDA-B7AE-2FEA2C6F44BC}"/>
                    </a:ext>
                  </a:extLst>
                </p:cNvPr>
                <p:cNvSpPr>
                  <a:spLocks/>
                </p:cNvSpPr>
                <p:nvPr/>
              </p:nvSpPr>
              <p:spPr bwMode="auto">
                <a:xfrm>
                  <a:off x="3194050" y="3257550"/>
                  <a:ext cx="571500" cy="768350"/>
                </a:xfrm>
                <a:custGeom>
                  <a:avLst/>
                  <a:gdLst>
                    <a:gd name="T0" fmla="*/ 298 w 360"/>
                    <a:gd name="T1" fmla="*/ 394 h 484"/>
                    <a:gd name="T2" fmla="*/ 296 w 360"/>
                    <a:gd name="T3" fmla="*/ 416 h 484"/>
                    <a:gd name="T4" fmla="*/ 288 w 360"/>
                    <a:gd name="T5" fmla="*/ 444 h 484"/>
                    <a:gd name="T6" fmla="*/ 270 w 360"/>
                    <a:gd name="T7" fmla="*/ 468 h 484"/>
                    <a:gd name="T8" fmla="*/ 248 w 360"/>
                    <a:gd name="T9" fmla="*/ 482 h 484"/>
                    <a:gd name="T10" fmla="*/ 230 w 360"/>
                    <a:gd name="T11" fmla="*/ 484 h 484"/>
                    <a:gd name="T12" fmla="*/ 182 w 360"/>
                    <a:gd name="T13" fmla="*/ 478 h 484"/>
                    <a:gd name="T14" fmla="*/ 100 w 360"/>
                    <a:gd name="T15" fmla="*/ 458 h 484"/>
                    <a:gd name="T16" fmla="*/ 66 w 360"/>
                    <a:gd name="T17" fmla="*/ 444 h 484"/>
                    <a:gd name="T18" fmla="*/ 54 w 360"/>
                    <a:gd name="T19" fmla="*/ 436 h 484"/>
                    <a:gd name="T20" fmla="*/ 34 w 360"/>
                    <a:gd name="T21" fmla="*/ 420 h 484"/>
                    <a:gd name="T22" fmla="*/ 22 w 360"/>
                    <a:gd name="T23" fmla="*/ 400 h 484"/>
                    <a:gd name="T24" fmla="*/ 12 w 360"/>
                    <a:gd name="T25" fmla="*/ 366 h 484"/>
                    <a:gd name="T26" fmla="*/ 8 w 360"/>
                    <a:gd name="T27" fmla="*/ 312 h 484"/>
                    <a:gd name="T28" fmla="*/ 4 w 360"/>
                    <a:gd name="T29" fmla="*/ 252 h 484"/>
                    <a:gd name="T30" fmla="*/ 0 w 360"/>
                    <a:gd name="T31" fmla="*/ 214 h 484"/>
                    <a:gd name="T32" fmla="*/ 4 w 360"/>
                    <a:gd name="T33" fmla="*/ 160 h 484"/>
                    <a:gd name="T34" fmla="*/ 12 w 360"/>
                    <a:gd name="T35" fmla="*/ 128 h 484"/>
                    <a:gd name="T36" fmla="*/ 24 w 360"/>
                    <a:gd name="T37" fmla="*/ 98 h 484"/>
                    <a:gd name="T38" fmla="*/ 42 w 360"/>
                    <a:gd name="T39" fmla="*/ 70 h 484"/>
                    <a:gd name="T40" fmla="*/ 68 w 360"/>
                    <a:gd name="T41" fmla="*/ 48 h 484"/>
                    <a:gd name="T42" fmla="*/ 98 w 360"/>
                    <a:gd name="T43" fmla="*/ 30 h 484"/>
                    <a:gd name="T44" fmla="*/ 116 w 360"/>
                    <a:gd name="T45" fmla="*/ 22 h 484"/>
                    <a:gd name="T46" fmla="*/ 180 w 360"/>
                    <a:gd name="T47" fmla="*/ 4 h 484"/>
                    <a:gd name="T48" fmla="*/ 228 w 360"/>
                    <a:gd name="T49" fmla="*/ 0 h 484"/>
                    <a:gd name="T50" fmla="*/ 266 w 360"/>
                    <a:gd name="T51" fmla="*/ 8 h 484"/>
                    <a:gd name="T52" fmla="*/ 292 w 360"/>
                    <a:gd name="T53" fmla="*/ 20 h 484"/>
                    <a:gd name="T54" fmla="*/ 304 w 360"/>
                    <a:gd name="T55" fmla="*/ 28 h 484"/>
                    <a:gd name="T56" fmla="*/ 324 w 360"/>
                    <a:gd name="T57" fmla="*/ 44 h 484"/>
                    <a:gd name="T58" fmla="*/ 334 w 360"/>
                    <a:gd name="T59" fmla="*/ 64 h 484"/>
                    <a:gd name="T60" fmla="*/ 340 w 360"/>
                    <a:gd name="T61" fmla="*/ 84 h 484"/>
                    <a:gd name="T62" fmla="*/ 336 w 360"/>
                    <a:gd name="T63" fmla="*/ 122 h 484"/>
                    <a:gd name="T64" fmla="*/ 320 w 360"/>
                    <a:gd name="T65" fmla="*/ 156 h 484"/>
                    <a:gd name="T66" fmla="*/ 328 w 360"/>
                    <a:gd name="T67" fmla="*/ 166 h 484"/>
                    <a:gd name="T68" fmla="*/ 340 w 360"/>
                    <a:gd name="T69" fmla="*/ 194 h 484"/>
                    <a:gd name="T70" fmla="*/ 344 w 360"/>
                    <a:gd name="T71" fmla="*/ 226 h 484"/>
                    <a:gd name="T72" fmla="*/ 336 w 360"/>
                    <a:gd name="T73" fmla="*/ 258 h 484"/>
                    <a:gd name="T74" fmla="*/ 326 w 360"/>
                    <a:gd name="T75" fmla="*/ 270 h 484"/>
                    <a:gd name="T76" fmla="*/ 308 w 360"/>
                    <a:gd name="T77" fmla="*/ 282 h 484"/>
                    <a:gd name="T78" fmla="*/ 326 w 360"/>
                    <a:gd name="T79" fmla="*/ 288 h 484"/>
                    <a:gd name="T80" fmla="*/ 338 w 360"/>
                    <a:gd name="T81" fmla="*/ 296 h 484"/>
                    <a:gd name="T82" fmla="*/ 348 w 360"/>
                    <a:gd name="T83" fmla="*/ 306 h 484"/>
                    <a:gd name="T84" fmla="*/ 360 w 360"/>
                    <a:gd name="T85" fmla="*/ 332 h 484"/>
                    <a:gd name="T86" fmla="*/ 356 w 360"/>
                    <a:gd name="T87" fmla="*/ 362 h 484"/>
                    <a:gd name="T88" fmla="*/ 346 w 360"/>
                    <a:gd name="T89" fmla="*/ 380 h 484"/>
                    <a:gd name="T90" fmla="*/ 332 w 360"/>
                    <a:gd name="T91" fmla="*/ 388 h 484"/>
                    <a:gd name="T92" fmla="*/ 324 w 360"/>
                    <a:gd name="T93" fmla="*/ 392 h 484"/>
                    <a:gd name="T94" fmla="*/ 298 w 360"/>
                    <a:gd name="T95" fmla="*/ 394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0" h="484">
                      <a:moveTo>
                        <a:pt x="298" y="394"/>
                      </a:moveTo>
                      <a:lnTo>
                        <a:pt x="298" y="394"/>
                      </a:lnTo>
                      <a:lnTo>
                        <a:pt x="298" y="404"/>
                      </a:lnTo>
                      <a:lnTo>
                        <a:pt x="296" y="416"/>
                      </a:lnTo>
                      <a:lnTo>
                        <a:pt x="294" y="428"/>
                      </a:lnTo>
                      <a:lnTo>
                        <a:pt x="288" y="444"/>
                      </a:lnTo>
                      <a:lnTo>
                        <a:pt x="280" y="456"/>
                      </a:lnTo>
                      <a:lnTo>
                        <a:pt x="270" y="468"/>
                      </a:lnTo>
                      <a:lnTo>
                        <a:pt x="260" y="478"/>
                      </a:lnTo>
                      <a:lnTo>
                        <a:pt x="248" y="482"/>
                      </a:lnTo>
                      <a:lnTo>
                        <a:pt x="248" y="482"/>
                      </a:lnTo>
                      <a:lnTo>
                        <a:pt x="230" y="484"/>
                      </a:lnTo>
                      <a:lnTo>
                        <a:pt x="208" y="482"/>
                      </a:lnTo>
                      <a:lnTo>
                        <a:pt x="182" y="478"/>
                      </a:lnTo>
                      <a:lnTo>
                        <a:pt x="154" y="472"/>
                      </a:lnTo>
                      <a:lnTo>
                        <a:pt x="100" y="458"/>
                      </a:lnTo>
                      <a:lnTo>
                        <a:pt x="80" y="450"/>
                      </a:lnTo>
                      <a:lnTo>
                        <a:pt x="66" y="444"/>
                      </a:lnTo>
                      <a:lnTo>
                        <a:pt x="66" y="444"/>
                      </a:lnTo>
                      <a:lnTo>
                        <a:pt x="54" y="436"/>
                      </a:lnTo>
                      <a:lnTo>
                        <a:pt x="42" y="428"/>
                      </a:lnTo>
                      <a:lnTo>
                        <a:pt x="34" y="420"/>
                      </a:lnTo>
                      <a:lnTo>
                        <a:pt x="28" y="410"/>
                      </a:lnTo>
                      <a:lnTo>
                        <a:pt x="22" y="400"/>
                      </a:lnTo>
                      <a:lnTo>
                        <a:pt x="18" y="390"/>
                      </a:lnTo>
                      <a:lnTo>
                        <a:pt x="12" y="366"/>
                      </a:lnTo>
                      <a:lnTo>
                        <a:pt x="8" y="340"/>
                      </a:lnTo>
                      <a:lnTo>
                        <a:pt x="8" y="312"/>
                      </a:lnTo>
                      <a:lnTo>
                        <a:pt x="6" y="284"/>
                      </a:lnTo>
                      <a:lnTo>
                        <a:pt x="4" y="252"/>
                      </a:lnTo>
                      <a:lnTo>
                        <a:pt x="4" y="252"/>
                      </a:lnTo>
                      <a:lnTo>
                        <a:pt x="0" y="214"/>
                      </a:lnTo>
                      <a:lnTo>
                        <a:pt x="2" y="178"/>
                      </a:lnTo>
                      <a:lnTo>
                        <a:pt x="4" y="160"/>
                      </a:lnTo>
                      <a:lnTo>
                        <a:pt x="8" y="144"/>
                      </a:lnTo>
                      <a:lnTo>
                        <a:pt x="12" y="128"/>
                      </a:lnTo>
                      <a:lnTo>
                        <a:pt x="18" y="112"/>
                      </a:lnTo>
                      <a:lnTo>
                        <a:pt x="24" y="98"/>
                      </a:lnTo>
                      <a:lnTo>
                        <a:pt x="32" y="84"/>
                      </a:lnTo>
                      <a:lnTo>
                        <a:pt x="42" y="70"/>
                      </a:lnTo>
                      <a:lnTo>
                        <a:pt x="54" y="60"/>
                      </a:lnTo>
                      <a:lnTo>
                        <a:pt x="68" y="48"/>
                      </a:lnTo>
                      <a:lnTo>
                        <a:pt x="82" y="38"/>
                      </a:lnTo>
                      <a:lnTo>
                        <a:pt x="98" y="30"/>
                      </a:lnTo>
                      <a:lnTo>
                        <a:pt x="116" y="22"/>
                      </a:lnTo>
                      <a:lnTo>
                        <a:pt x="116" y="22"/>
                      </a:lnTo>
                      <a:lnTo>
                        <a:pt x="158" y="10"/>
                      </a:lnTo>
                      <a:lnTo>
                        <a:pt x="180" y="4"/>
                      </a:lnTo>
                      <a:lnTo>
                        <a:pt x="204" y="2"/>
                      </a:lnTo>
                      <a:lnTo>
                        <a:pt x="228" y="0"/>
                      </a:lnTo>
                      <a:lnTo>
                        <a:pt x="254" y="4"/>
                      </a:lnTo>
                      <a:lnTo>
                        <a:pt x="266" y="8"/>
                      </a:lnTo>
                      <a:lnTo>
                        <a:pt x="278" y="14"/>
                      </a:lnTo>
                      <a:lnTo>
                        <a:pt x="292" y="20"/>
                      </a:lnTo>
                      <a:lnTo>
                        <a:pt x="304" y="28"/>
                      </a:lnTo>
                      <a:lnTo>
                        <a:pt x="304" y="28"/>
                      </a:lnTo>
                      <a:lnTo>
                        <a:pt x="316" y="36"/>
                      </a:lnTo>
                      <a:lnTo>
                        <a:pt x="324" y="44"/>
                      </a:lnTo>
                      <a:lnTo>
                        <a:pt x="330" y="54"/>
                      </a:lnTo>
                      <a:lnTo>
                        <a:pt x="334" y="64"/>
                      </a:lnTo>
                      <a:lnTo>
                        <a:pt x="338" y="74"/>
                      </a:lnTo>
                      <a:lnTo>
                        <a:pt x="340" y="84"/>
                      </a:lnTo>
                      <a:lnTo>
                        <a:pt x="338" y="104"/>
                      </a:lnTo>
                      <a:lnTo>
                        <a:pt x="336" y="122"/>
                      </a:lnTo>
                      <a:lnTo>
                        <a:pt x="330" y="136"/>
                      </a:lnTo>
                      <a:lnTo>
                        <a:pt x="320" y="156"/>
                      </a:lnTo>
                      <a:lnTo>
                        <a:pt x="320" y="156"/>
                      </a:lnTo>
                      <a:lnTo>
                        <a:pt x="328" y="166"/>
                      </a:lnTo>
                      <a:lnTo>
                        <a:pt x="336" y="178"/>
                      </a:lnTo>
                      <a:lnTo>
                        <a:pt x="340" y="194"/>
                      </a:lnTo>
                      <a:lnTo>
                        <a:pt x="344" y="210"/>
                      </a:lnTo>
                      <a:lnTo>
                        <a:pt x="344" y="226"/>
                      </a:lnTo>
                      <a:lnTo>
                        <a:pt x="342" y="242"/>
                      </a:lnTo>
                      <a:lnTo>
                        <a:pt x="336" y="258"/>
                      </a:lnTo>
                      <a:lnTo>
                        <a:pt x="326" y="270"/>
                      </a:lnTo>
                      <a:lnTo>
                        <a:pt x="326" y="270"/>
                      </a:lnTo>
                      <a:lnTo>
                        <a:pt x="318" y="278"/>
                      </a:lnTo>
                      <a:lnTo>
                        <a:pt x="308" y="282"/>
                      </a:lnTo>
                      <a:lnTo>
                        <a:pt x="308" y="282"/>
                      </a:lnTo>
                      <a:lnTo>
                        <a:pt x="326" y="288"/>
                      </a:lnTo>
                      <a:lnTo>
                        <a:pt x="338" y="296"/>
                      </a:lnTo>
                      <a:lnTo>
                        <a:pt x="338" y="296"/>
                      </a:lnTo>
                      <a:lnTo>
                        <a:pt x="344" y="300"/>
                      </a:lnTo>
                      <a:lnTo>
                        <a:pt x="348" y="306"/>
                      </a:lnTo>
                      <a:lnTo>
                        <a:pt x="356" y="318"/>
                      </a:lnTo>
                      <a:lnTo>
                        <a:pt x="360" y="332"/>
                      </a:lnTo>
                      <a:lnTo>
                        <a:pt x="360" y="348"/>
                      </a:lnTo>
                      <a:lnTo>
                        <a:pt x="356" y="362"/>
                      </a:lnTo>
                      <a:lnTo>
                        <a:pt x="350" y="376"/>
                      </a:lnTo>
                      <a:lnTo>
                        <a:pt x="346" y="380"/>
                      </a:lnTo>
                      <a:lnTo>
                        <a:pt x="340" y="386"/>
                      </a:lnTo>
                      <a:lnTo>
                        <a:pt x="332" y="388"/>
                      </a:lnTo>
                      <a:lnTo>
                        <a:pt x="324" y="392"/>
                      </a:lnTo>
                      <a:lnTo>
                        <a:pt x="324" y="392"/>
                      </a:lnTo>
                      <a:lnTo>
                        <a:pt x="298" y="394"/>
                      </a:lnTo>
                      <a:lnTo>
                        <a:pt x="298" y="394"/>
                      </a:lnTo>
                      <a:close/>
                    </a:path>
                  </a:pathLst>
                </a:custGeom>
                <a:solidFill>
                  <a:srgbClr val="DFB9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8" name="Freeform 98">
                  <a:extLst>
                    <a:ext uri="{FF2B5EF4-FFF2-40B4-BE49-F238E27FC236}">
                      <a16:creationId xmlns:a16="http://schemas.microsoft.com/office/drawing/2014/main" id="{24225625-1500-4847-979C-DAD5EC59AAA3}"/>
                    </a:ext>
                  </a:extLst>
                </p:cNvPr>
                <p:cNvSpPr>
                  <a:spLocks/>
                </p:cNvSpPr>
                <p:nvPr/>
              </p:nvSpPr>
              <p:spPr bwMode="auto">
                <a:xfrm>
                  <a:off x="3238500" y="3663950"/>
                  <a:ext cx="549275" cy="215900"/>
                </a:xfrm>
                <a:custGeom>
                  <a:avLst/>
                  <a:gdLst>
                    <a:gd name="T0" fmla="*/ 324 w 346"/>
                    <a:gd name="T1" fmla="*/ 42 h 136"/>
                    <a:gd name="T2" fmla="*/ 324 w 346"/>
                    <a:gd name="T3" fmla="*/ 42 h 136"/>
                    <a:gd name="T4" fmla="*/ 330 w 346"/>
                    <a:gd name="T5" fmla="*/ 46 h 136"/>
                    <a:gd name="T6" fmla="*/ 334 w 346"/>
                    <a:gd name="T7" fmla="*/ 52 h 136"/>
                    <a:gd name="T8" fmla="*/ 342 w 346"/>
                    <a:gd name="T9" fmla="*/ 64 h 136"/>
                    <a:gd name="T10" fmla="*/ 346 w 346"/>
                    <a:gd name="T11" fmla="*/ 78 h 136"/>
                    <a:gd name="T12" fmla="*/ 346 w 346"/>
                    <a:gd name="T13" fmla="*/ 92 h 136"/>
                    <a:gd name="T14" fmla="*/ 344 w 346"/>
                    <a:gd name="T15" fmla="*/ 106 h 136"/>
                    <a:gd name="T16" fmla="*/ 336 w 346"/>
                    <a:gd name="T17" fmla="*/ 118 h 136"/>
                    <a:gd name="T18" fmla="*/ 332 w 346"/>
                    <a:gd name="T19" fmla="*/ 122 h 136"/>
                    <a:gd name="T20" fmla="*/ 326 w 346"/>
                    <a:gd name="T21" fmla="*/ 128 h 136"/>
                    <a:gd name="T22" fmla="*/ 320 w 346"/>
                    <a:gd name="T23" fmla="*/ 130 h 136"/>
                    <a:gd name="T24" fmla="*/ 312 w 346"/>
                    <a:gd name="T25" fmla="*/ 132 h 136"/>
                    <a:gd name="T26" fmla="*/ 312 w 346"/>
                    <a:gd name="T27" fmla="*/ 132 h 136"/>
                    <a:gd name="T28" fmla="*/ 294 w 346"/>
                    <a:gd name="T29" fmla="*/ 136 h 136"/>
                    <a:gd name="T30" fmla="*/ 270 w 346"/>
                    <a:gd name="T31" fmla="*/ 136 h 136"/>
                    <a:gd name="T32" fmla="*/ 246 w 346"/>
                    <a:gd name="T33" fmla="*/ 134 h 136"/>
                    <a:gd name="T34" fmla="*/ 218 w 346"/>
                    <a:gd name="T35" fmla="*/ 130 h 136"/>
                    <a:gd name="T36" fmla="*/ 166 w 346"/>
                    <a:gd name="T37" fmla="*/ 122 h 136"/>
                    <a:gd name="T38" fmla="*/ 142 w 346"/>
                    <a:gd name="T39" fmla="*/ 116 h 136"/>
                    <a:gd name="T40" fmla="*/ 122 w 346"/>
                    <a:gd name="T41" fmla="*/ 110 h 136"/>
                    <a:gd name="T42" fmla="*/ 122 w 346"/>
                    <a:gd name="T43" fmla="*/ 110 h 136"/>
                    <a:gd name="T44" fmla="*/ 90 w 346"/>
                    <a:gd name="T45" fmla="*/ 98 h 136"/>
                    <a:gd name="T46" fmla="*/ 66 w 346"/>
                    <a:gd name="T47" fmla="*/ 88 h 136"/>
                    <a:gd name="T48" fmla="*/ 24 w 346"/>
                    <a:gd name="T49" fmla="*/ 68 h 136"/>
                    <a:gd name="T50" fmla="*/ 24 w 346"/>
                    <a:gd name="T51" fmla="*/ 68 h 136"/>
                    <a:gd name="T52" fmla="*/ 14 w 346"/>
                    <a:gd name="T53" fmla="*/ 62 h 136"/>
                    <a:gd name="T54" fmla="*/ 6 w 346"/>
                    <a:gd name="T55" fmla="*/ 54 h 136"/>
                    <a:gd name="T56" fmla="*/ 2 w 346"/>
                    <a:gd name="T57" fmla="*/ 46 h 136"/>
                    <a:gd name="T58" fmla="*/ 0 w 346"/>
                    <a:gd name="T59" fmla="*/ 34 h 136"/>
                    <a:gd name="T60" fmla="*/ 0 w 346"/>
                    <a:gd name="T61" fmla="*/ 24 h 136"/>
                    <a:gd name="T62" fmla="*/ 4 w 346"/>
                    <a:gd name="T63" fmla="*/ 16 h 136"/>
                    <a:gd name="T64" fmla="*/ 8 w 346"/>
                    <a:gd name="T65" fmla="*/ 8 h 136"/>
                    <a:gd name="T66" fmla="*/ 16 w 346"/>
                    <a:gd name="T67" fmla="*/ 4 h 136"/>
                    <a:gd name="T68" fmla="*/ 16 w 346"/>
                    <a:gd name="T69" fmla="*/ 4 h 136"/>
                    <a:gd name="T70" fmla="*/ 34 w 346"/>
                    <a:gd name="T71" fmla="*/ 2 h 136"/>
                    <a:gd name="T72" fmla="*/ 66 w 346"/>
                    <a:gd name="T73" fmla="*/ 0 h 136"/>
                    <a:gd name="T74" fmla="*/ 110 w 346"/>
                    <a:gd name="T75" fmla="*/ 2 h 136"/>
                    <a:gd name="T76" fmla="*/ 160 w 346"/>
                    <a:gd name="T77" fmla="*/ 6 h 136"/>
                    <a:gd name="T78" fmla="*/ 212 w 346"/>
                    <a:gd name="T79" fmla="*/ 12 h 136"/>
                    <a:gd name="T80" fmla="*/ 258 w 346"/>
                    <a:gd name="T81" fmla="*/ 20 h 136"/>
                    <a:gd name="T82" fmla="*/ 280 w 346"/>
                    <a:gd name="T83" fmla="*/ 24 h 136"/>
                    <a:gd name="T84" fmla="*/ 298 w 346"/>
                    <a:gd name="T85" fmla="*/ 30 h 136"/>
                    <a:gd name="T86" fmla="*/ 312 w 346"/>
                    <a:gd name="T87" fmla="*/ 36 h 136"/>
                    <a:gd name="T88" fmla="*/ 324 w 346"/>
                    <a:gd name="T89" fmla="*/ 42 h 136"/>
                    <a:gd name="T90" fmla="*/ 324 w 346"/>
                    <a:gd name="T91" fmla="*/ 4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6" h="136">
                      <a:moveTo>
                        <a:pt x="324" y="42"/>
                      </a:moveTo>
                      <a:lnTo>
                        <a:pt x="324" y="42"/>
                      </a:lnTo>
                      <a:lnTo>
                        <a:pt x="330" y="46"/>
                      </a:lnTo>
                      <a:lnTo>
                        <a:pt x="334" y="52"/>
                      </a:lnTo>
                      <a:lnTo>
                        <a:pt x="342" y="64"/>
                      </a:lnTo>
                      <a:lnTo>
                        <a:pt x="346" y="78"/>
                      </a:lnTo>
                      <a:lnTo>
                        <a:pt x="346" y="92"/>
                      </a:lnTo>
                      <a:lnTo>
                        <a:pt x="344" y="106"/>
                      </a:lnTo>
                      <a:lnTo>
                        <a:pt x="336" y="118"/>
                      </a:lnTo>
                      <a:lnTo>
                        <a:pt x="332" y="122"/>
                      </a:lnTo>
                      <a:lnTo>
                        <a:pt x="326" y="128"/>
                      </a:lnTo>
                      <a:lnTo>
                        <a:pt x="320" y="130"/>
                      </a:lnTo>
                      <a:lnTo>
                        <a:pt x="312" y="132"/>
                      </a:lnTo>
                      <a:lnTo>
                        <a:pt x="312" y="132"/>
                      </a:lnTo>
                      <a:lnTo>
                        <a:pt x="294" y="136"/>
                      </a:lnTo>
                      <a:lnTo>
                        <a:pt x="270" y="136"/>
                      </a:lnTo>
                      <a:lnTo>
                        <a:pt x="246" y="134"/>
                      </a:lnTo>
                      <a:lnTo>
                        <a:pt x="218" y="130"/>
                      </a:lnTo>
                      <a:lnTo>
                        <a:pt x="166" y="122"/>
                      </a:lnTo>
                      <a:lnTo>
                        <a:pt x="142" y="116"/>
                      </a:lnTo>
                      <a:lnTo>
                        <a:pt x="122" y="110"/>
                      </a:lnTo>
                      <a:lnTo>
                        <a:pt x="122" y="110"/>
                      </a:lnTo>
                      <a:lnTo>
                        <a:pt x="90" y="98"/>
                      </a:lnTo>
                      <a:lnTo>
                        <a:pt x="66" y="88"/>
                      </a:lnTo>
                      <a:lnTo>
                        <a:pt x="24" y="68"/>
                      </a:lnTo>
                      <a:lnTo>
                        <a:pt x="24" y="68"/>
                      </a:lnTo>
                      <a:lnTo>
                        <a:pt x="14" y="62"/>
                      </a:lnTo>
                      <a:lnTo>
                        <a:pt x="6" y="54"/>
                      </a:lnTo>
                      <a:lnTo>
                        <a:pt x="2" y="46"/>
                      </a:lnTo>
                      <a:lnTo>
                        <a:pt x="0" y="34"/>
                      </a:lnTo>
                      <a:lnTo>
                        <a:pt x="0" y="24"/>
                      </a:lnTo>
                      <a:lnTo>
                        <a:pt x="4" y="16"/>
                      </a:lnTo>
                      <a:lnTo>
                        <a:pt x="8" y="8"/>
                      </a:lnTo>
                      <a:lnTo>
                        <a:pt x="16" y="4"/>
                      </a:lnTo>
                      <a:lnTo>
                        <a:pt x="16" y="4"/>
                      </a:lnTo>
                      <a:lnTo>
                        <a:pt x="34" y="2"/>
                      </a:lnTo>
                      <a:lnTo>
                        <a:pt x="66" y="0"/>
                      </a:lnTo>
                      <a:lnTo>
                        <a:pt x="110" y="2"/>
                      </a:lnTo>
                      <a:lnTo>
                        <a:pt x="160" y="6"/>
                      </a:lnTo>
                      <a:lnTo>
                        <a:pt x="212" y="12"/>
                      </a:lnTo>
                      <a:lnTo>
                        <a:pt x="258" y="20"/>
                      </a:lnTo>
                      <a:lnTo>
                        <a:pt x="280" y="24"/>
                      </a:lnTo>
                      <a:lnTo>
                        <a:pt x="298" y="30"/>
                      </a:lnTo>
                      <a:lnTo>
                        <a:pt x="312" y="36"/>
                      </a:lnTo>
                      <a:lnTo>
                        <a:pt x="324" y="42"/>
                      </a:lnTo>
                      <a:lnTo>
                        <a:pt x="324" y="42"/>
                      </a:lnTo>
                      <a:close/>
                    </a:path>
                  </a:pathLst>
                </a:custGeom>
                <a:solidFill>
                  <a:srgbClr val="FAD9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9" name="Freeform 99">
                  <a:extLst>
                    <a:ext uri="{FF2B5EF4-FFF2-40B4-BE49-F238E27FC236}">
                      <a16:creationId xmlns:a16="http://schemas.microsoft.com/office/drawing/2014/main" id="{616341A1-3CE9-4B7A-AC4D-94043CD08702}"/>
                    </a:ext>
                  </a:extLst>
                </p:cNvPr>
                <p:cNvSpPr>
                  <a:spLocks/>
                </p:cNvSpPr>
                <p:nvPr/>
              </p:nvSpPr>
              <p:spPr bwMode="auto">
                <a:xfrm>
                  <a:off x="3248025" y="3790950"/>
                  <a:ext cx="434975" cy="238125"/>
                </a:xfrm>
                <a:custGeom>
                  <a:avLst/>
                  <a:gdLst>
                    <a:gd name="T0" fmla="*/ 270 w 274"/>
                    <a:gd name="T1" fmla="*/ 62 h 150"/>
                    <a:gd name="T2" fmla="*/ 270 w 274"/>
                    <a:gd name="T3" fmla="*/ 62 h 150"/>
                    <a:gd name="T4" fmla="*/ 274 w 274"/>
                    <a:gd name="T5" fmla="*/ 70 h 150"/>
                    <a:gd name="T6" fmla="*/ 274 w 274"/>
                    <a:gd name="T7" fmla="*/ 80 h 150"/>
                    <a:gd name="T8" fmla="*/ 270 w 274"/>
                    <a:gd name="T9" fmla="*/ 94 h 150"/>
                    <a:gd name="T10" fmla="*/ 266 w 274"/>
                    <a:gd name="T11" fmla="*/ 108 h 150"/>
                    <a:gd name="T12" fmla="*/ 260 w 274"/>
                    <a:gd name="T13" fmla="*/ 120 h 150"/>
                    <a:gd name="T14" fmla="*/ 250 w 274"/>
                    <a:gd name="T15" fmla="*/ 134 h 150"/>
                    <a:gd name="T16" fmla="*/ 240 w 274"/>
                    <a:gd name="T17" fmla="*/ 142 h 150"/>
                    <a:gd name="T18" fmla="*/ 234 w 274"/>
                    <a:gd name="T19" fmla="*/ 146 h 150"/>
                    <a:gd name="T20" fmla="*/ 226 w 274"/>
                    <a:gd name="T21" fmla="*/ 148 h 150"/>
                    <a:gd name="T22" fmla="*/ 226 w 274"/>
                    <a:gd name="T23" fmla="*/ 148 h 150"/>
                    <a:gd name="T24" fmla="*/ 208 w 274"/>
                    <a:gd name="T25" fmla="*/ 150 h 150"/>
                    <a:gd name="T26" fmla="*/ 186 w 274"/>
                    <a:gd name="T27" fmla="*/ 148 h 150"/>
                    <a:gd name="T28" fmla="*/ 160 w 274"/>
                    <a:gd name="T29" fmla="*/ 144 h 150"/>
                    <a:gd name="T30" fmla="*/ 132 w 274"/>
                    <a:gd name="T31" fmla="*/ 140 h 150"/>
                    <a:gd name="T32" fmla="*/ 104 w 274"/>
                    <a:gd name="T33" fmla="*/ 132 h 150"/>
                    <a:gd name="T34" fmla="*/ 80 w 274"/>
                    <a:gd name="T35" fmla="*/ 124 h 150"/>
                    <a:gd name="T36" fmla="*/ 58 w 274"/>
                    <a:gd name="T37" fmla="*/ 116 h 150"/>
                    <a:gd name="T38" fmla="*/ 44 w 274"/>
                    <a:gd name="T39" fmla="*/ 108 h 150"/>
                    <a:gd name="T40" fmla="*/ 44 w 274"/>
                    <a:gd name="T41" fmla="*/ 108 h 150"/>
                    <a:gd name="T42" fmla="*/ 24 w 274"/>
                    <a:gd name="T43" fmla="*/ 94 h 150"/>
                    <a:gd name="T44" fmla="*/ 16 w 274"/>
                    <a:gd name="T45" fmla="*/ 84 h 150"/>
                    <a:gd name="T46" fmla="*/ 10 w 274"/>
                    <a:gd name="T47" fmla="*/ 76 h 150"/>
                    <a:gd name="T48" fmla="*/ 4 w 274"/>
                    <a:gd name="T49" fmla="*/ 64 h 150"/>
                    <a:gd name="T50" fmla="*/ 0 w 274"/>
                    <a:gd name="T51" fmla="*/ 52 h 150"/>
                    <a:gd name="T52" fmla="*/ 0 w 274"/>
                    <a:gd name="T53" fmla="*/ 38 h 150"/>
                    <a:gd name="T54" fmla="*/ 0 w 274"/>
                    <a:gd name="T55" fmla="*/ 22 h 150"/>
                    <a:gd name="T56" fmla="*/ 0 w 274"/>
                    <a:gd name="T57" fmla="*/ 22 h 150"/>
                    <a:gd name="T58" fmla="*/ 2 w 274"/>
                    <a:gd name="T59" fmla="*/ 16 h 150"/>
                    <a:gd name="T60" fmla="*/ 6 w 274"/>
                    <a:gd name="T61" fmla="*/ 10 h 150"/>
                    <a:gd name="T62" fmla="*/ 14 w 274"/>
                    <a:gd name="T63" fmla="*/ 6 h 150"/>
                    <a:gd name="T64" fmla="*/ 24 w 274"/>
                    <a:gd name="T65" fmla="*/ 0 h 150"/>
                    <a:gd name="T66" fmla="*/ 24 w 274"/>
                    <a:gd name="T67" fmla="*/ 0 h 150"/>
                    <a:gd name="T68" fmla="*/ 60 w 274"/>
                    <a:gd name="T69" fmla="*/ 16 h 150"/>
                    <a:gd name="T70" fmla="*/ 110 w 274"/>
                    <a:gd name="T71" fmla="*/ 36 h 150"/>
                    <a:gd name="T72" fmla="*/ 110 w 274"/>
                    <a:gd name="T73" fmla="*/ 36 h 150"/>
                    <a:gd name="T74" fmla="*/ 144 w 274"/>
                    <a:gd name="T75" fmla="*/ 46 h 150"/>
                    <a:gd name="T76" fmla="*/ 186 w 274"/>
                    <a:gd name="T77" fmla="*/ 54 h 150"/>
                    <a:gd name="T78" fmla="*/ 230 w 274"/>
                    <a:gd name="T79" fmla="*/ 60 h 150"/>
                    <a:gd name="T80" fmla="*/ 270 w 274"/>
                    <a:gd name="T81" fmla="*/ 62 h 150"/>
                    <a:gd name="T82" fmla="*/ 270 w 274"/>
                    <a:gd name="T83" fmla="*/ 6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4" h="150">
                      <a:moveTo>
                        <a:pt x="270" y="62"/>
                      </a:moveTo>
                      <a:lnTo>
                        <a:pt x="270" y="62"/>
                      </a:lnTo>
                      <a:lnTo>
                        <a:pt x="274" y="70"/>
                      </a:lnTo>
                      <a:lnTo>
                        <a:pt x="274" y="80"/>
                      </a:lnTo>
                      <a:lnTo>
                        <a:pt x="270" y="94"/>
                      </a:lnTo>
                      <a:lnTo>
                        <a:pt x="266" y="108"/>
                      </a:lnTo>
                      <a:lnTo>
                        <a:pt x="260" y="120"/>
                      </a:lnTo>
                      <a:lnTo>
                        <a:pt x="250" y="134"/>
                      </a:lnTo>
                      <a:lnTo>
                        <a:pt x="240" y="142"/>
                      </a:lnTo>
                      <a:lnTo>
                        <a:pt x="234" y="146"/>
                      </a:lnTo>
                      <a:lnTo>
                        <a:pt x="226" y="148"/>
                      </a:lnTo>
                      <a:lnTo>
                        <a:pt x="226" y="148"/>
                      </a:lnTo>
                      <a:lnTo>
                        <a:pt x="208" y="150"/>
                      </a:lnTo>
                      <a:lnTo>
                        <a:pt x="186" y="148"/>
                      </a:lnTo>
                      <a:lnTo>
                        <a:pt x="160" y="144"/>
                      </a:lnTo>
                      <a:lnTo>
                        <a:pt x="132" y="140"/>
                      </a:lnTo>
                      <a:lnTo>
                        <a:pt x="104" y="132"/>
                      </a:lnTo>
                      <a:lnTo>
                        <a:pt x="80" y="124"/>
                      </a:lnTo>
                      <a:lnTo>
                        <a:pt x="58" y="116"/>
                      </a:lnTo>
                      <a:lnTo>
                        <a:pt x="44" y="108"/>
                      </a:lnTo>
                      <a:lnTo>
                        <a:pt x="44" y="108"/>
                      </a:lnTo>
                      <a:lnTo>
                        <a:pt x="24" y="94"/>
                      </a:lnTo>
                      <a:lnTo>
                        <a:pt x="16" y="84"/>
                      </a:lnTo>
                      <a:lnTo>
                        <a:pt x="10" y="76"/>
                      </a:lnTo>
                      <a:lnTo>
                        <a:pt x="4" y="64"/>
                      </a:lnTo>
                      <a:lnTo>
                        <a:pt x="0" y="52"/>
                      </a:lnTo>
                      <a:lnTo>
                        <a:pt x="0" y="38"/>
                      </a:lnTo>
                      <a:lnTo>
                        <a:pt x="0" y="22"/>
                      </a:lnTo>
                      <a:lnTo>
                        <a:pt x="0" y="22"/>
                      </a:lnTo>
                      <a:lnTo>
                        <a:pt x="2" y="16"/>
                      </a:lnTo>
                      <a:lnTo>
                        <a:pt x="6" y="10"/>
                      </a:lnTo>
                      <a:lnTo>
                        <a:pt x="14" y="6"/>
                      </a:lnTo>
                      <a:lnTo>
                        <a:pt x="24" y="0"/>
                      </a:lnTo>
                      <a:lnTo>
                        <a:pt x="24" y="0"/>
                      </a:lnTo>
                      <a:lnTo>
                        <a:pt x="60" y="16"/>
                      </a:lnTo>
                      <a:lnTo>
                        <a:pt x="110" y="36"/>
                      </a:lnTo>
                      <a:lnTo>
                        <a:pt x="110" y="36"/>
                      </a:lnTo>
                      <a:lnTo>
                        <a:pt x="144" y="46"/>
                      </a:lnTo>
                      <a:lnTo>
                        <a:pt x="186" y="54"/>
                      </a:lnTo>
                      <a:lnTo>
                        <a:pt x="230" y="60"/>
                      </a:lnTo>
                      <a:lnTo>
                        <a:pt x="270" y="62"/>
                      </a:lnTo>
                      <a:lnTo>
                        <a:pt x="270" y="62"/>
                      </a:lnTo>
                      <a:close/>
                    </a:path>
                  </a:pathLst>
                </a:custGeom>
                <a:solidFill>
                  <a:srgbClr val="FAD9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0" name="Freeform 100">
                  <a:extLst>
                    <a:ext uri="{FF2B5EF4-FFF2-40B4-BE49-F238E27FC236}">
                      <a16:creationId xmlns:a16="http://schemas.microsoft.com/office/drawing/2014/main" id="{1E40CFB4-91D0-4840-B986-8697EE088283}"/>
                    </a:ext>
                  </a:extLst>
                </p:cNvPr>
                <p:cNvSpPr>
                  <a:spLocks/>
                </p:cNvSpPr>
                <p:nvPr/>
              </p:nvSpPr>
              <p:spPr bwMode="auto">
                <a:xfrm>
                  <a:off x="3251200" y="3492500"/>
                  <a:ext cx="552450" cy="215900"/>
                </a:xfrm>
                <a:custGeom>
                  <a:avLst/>
                  <a:gdLst>
                    <a:gd name="T0" fmla="*/ 314 w 348"/>
                    <a:gd name="T1" fmla="*/ 16 h 136"/>
                    <a:gd name="T2" fmla="*/ 314 w 348"/>
                    <a:gd name="T3" fmla="*/ 16 h 136"/>
                    <a:gd name="T4" fmla="*/ 326 w 348"/>
                    <a:gd name="T5" fmla="*/ 24 h 136"/>
                    <a:gd name="T6" fmla="*/ 334 w 348"/>
                    <a:gd name="T7" fmla="*/ 34 h 136"/>
                    <a:gd name="T8" fmla="*/ 342 w 348"/>
                    <a:gd name="T9" fmla="*/ 48 h 136"/>
                    <a:gd name="T10" fmla="*/ 346 w 348"/>
                    <a:gd name="T11" fmla="*/ 64 h 136"/>
                    <a:gd name="T12" fmla="*/ 348 w 348"/>
                    <a:gd name="T13" fmla="*/ 80 h 136"/>
                    <a:gd name="T14" fmla="*/ 346 w 348"/>
                    <a:gd name="T15" fmla="*/ 96 h 136"/>
                    <a:gd name="T16" fmla="*/ 342 w 348"/>
                    <a:gd name="T17" fmla="*/ 112 h 136"/>
                    <a:gd name="T18" fmla="*/ 336 w 348"/>
                    <a:gd name="T19" fmla="*/ 118 h 136"/>
                    <a:gd name="T20" fmla="*/ 332 w 348"/>
                    <a:gd name="T21" fmla="*/ 124 h 136"/>
                    <a:gd name="T22" fmla="*/ 332 w 348"/>
                    <a:gd name="T23" fmla="*/ 124 h 136"/>
                    <a:gd name="T24" fmla="*/ 326 w 348"/>
                    <a:gd name="T25" fmla="*/ 128 h 136"/>
                    <a:gd name="T26" fmla="*/ 318 w 348"/>
                    <a:gd name="T27" fmla="*/ 132 h 136"/>
                    <a:gd name="T28" fmla="*/ 300 w 348"/>
                    <a:gd name="T29" fmla="*/ 136 h 136"/>
                    <a:gd name="T30" fmla="*/ 300 w 348"/>
                    <a:gd name="T31" fmla="*/ 136 h 136"/>
                    <a:gd name="T32" fmla="*/ 270 w 348"/>
                    <a:gd name="T33" fmla="*/ 128 h 136"/>
                    <a:gd name="T34" fmla="*/ 234 w 348"/>
                    <a:gd name="T35" fmla="*/ 120 h 136"/>
                    <a:gd name="T36" fmla="*/ 192 w 348"/>
                    <a:gd name="T37" fmla="*/ 114 h 136"/>
                    <a:gd name="T38" fmla="*/ 150 w 348"/>
                    <a:gd name="T39" fmla="*/ 110 h 136"/>
                    <a:gd name="T40" fmla="*/ 108 w 348"/>
                    <a:gd name="T41" fmla="*/ 106 h 136"/>
                    <a:gd name="T42" fmla="*/ 70 w 348"/>
                    <a:gd name="T43" fmla="*/ 104 h 136"/>
                    <a:gd name="T44" fmla="*/ 38 w 348"/>
                    <a:gd name="T45" fmla="*/ 104 h 136"/>
                    <a:gd name="T46" fmla="*/ 18 w 348"/>
                    <a:gd name="T47" fmla="*/ 106 h 136"/>
                    <a:gd name="T48" fmla="*/ 18 w 348"/>
                    <a:gd name="T49" fmla="*/ 106 h 136"/>
                    <a:gd name="T50" fmla="*/ 12 w 348"/>
                    <a:gd name="T51" fmla="*/ 98 h 136"/>
                    <a:gd name="T52" fmla="*/ 6 w 348"/>
                    <a:gd name="T53" fmla="*/ 90 h 136"/>
                    <a:gd name="T54" fmla="*/ 4 w 348"/>
                    <a:gd name="T55" fmla="*/ 80 h 136"/>
                    <a:gd name="T56" fmla="*/ 2 w 348"/>
                    <a:gd name="T57" fmla="*/ 72 h 136"/>
                    <a:gd name="T58" fmla="*/ 0 w 348"/>
                    <a:gd name="T59" fmla="*/ 52 h 136"/>
                    <a:gd name="T60" fmla="*/ 4 w 348"/>
                    <a:gd name="T61" fmla="*/ 36 h 136"/>
                    <a:gd name="T62" fmla="*/ 4 w 348"/>
                    <a:gd name="T63" fmla="*/ 36 h 136"/>
                    <a:gd name="T64" fmla="*/ 8 w 348"/>
                    <a:gd name="T65" fmla="*/ 32 h 136"/>
                    <a:gd name="T66" fmla="*/ 16 w 348"/>
                    <a:gd name="T67" fmla="*/ 28 h 136"/>
                    <a:gd name="T68" fmla="*/ 26 w 348"/>
                    <a:gd name="T69" fmla="*/ 22 h 136"/>
                    <a:gd name="T70" fmla="*/ 40 w 348"/>
                    <a:gd name="T71" fmla="*/ 18 h 136"/>
                    <a:gd name="T72" fmla="*/ 74 w 348"/>
                    <a:gd name="T73" fmla="*/ 10 h 136"/>
                    <a:gd name="T74" fmla="*/ 116 w 348"/>
                    <a:gd name="T75" fmla="*/ 4 h 136"/>
                    <a:gd name="T76" fmla="*/ 164 w 348"/>
                    <a:gd name="T77" fmla="*/ 0 h 136"/>
                    <a:gd name="T78" fmla="*/ 216 w 348"/>
                    <a:gd name="T79" fmla="*/ 2 h 136"/>
                    <a:gd name="T80" fmla="*/ 240 w 348"/>
                    <a:gd name="T81" fmla="*/ 4 h 136"/>
                    <a:gd name="T82" fmla="*/ 266 w 348"/>
                    <a:gd name="T83" fmla="*/ 6 h 136"/>
                    <a:gd name="T84" fmla="*/ 290 w 348"/>
                    <a:gd name="T85" fmla="*/ 10 h 136"/>
                    <a:gd name="T86" fmla="*/ 314 w 348"/>
                    <a:gd name="T87" fmla="*/ 16 h 136"/>
                    <a:gd name="T88" fmla="*/ 314 w 348"/>
                    <a:gd name="T89" fmla="*/ 1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8" h="136">
                      <a:moveTo>
                        <a:pt x="314" y="16"/>
                      </a:moveTo>
                      <a:lnTo>
                        <a:pt x="314" y="16"/>
                      </a:lnTo>
                      <a:lnTo>
                        <a:pt x="326" y="24"/>
                      </a:lnTo>
                      <a:lnTo>
                        <a:pt x="334" y="34"/>
                      </a:lnTo>
                      <a:lnTo>
                        <a:pt x="342" y="48"/>
                      </a:lnTo>
                      <a:lnTo>
                        <a:pt x="346" y="64"/>
                      </a:lnTo>
                      <a:lnTo>
                        <a:pt x="348" y="80"/>
                      </a:lnTo>
                      <a:lnTo>
                        <a:pt x="346" y="96"/>
                      </a:lnTo>
                      <a:lnTo>
                        <a:pt x="342" y="112"/>
                      </a:lnTo>
                      <a:lnTo>
                        <a:pt x="336" y="118"/>
                      </a:lnTo>
                      <a:lnTo>
                        <a:pt x="332" y="124"/>
                      </a:lnTo>
                      <a:lnTo>
                        <a:pt x="332" y="124"/>
                      </a:lnTo>
                      <a:lnTo>
                        <a:pt x="326" y="128"/>
                      </a:lnTo>
                      <a:lnTo>
                        <a:pt x="318" y="132"/>
                      </a:lnTo>
                      <a:lnTo>
                        <a:pt x="300" y="136"/>
                      </a:lnTo>
                      <a:lnTo>
                        <a:pt x="300" y="136"/>
                      </a:lnTo>
                      <a:lnTo>
                        <a:pt x="270" y="128"/>
                      </a:lnTo>
                      <a:lnTo>
                        <a:pt x="234" y="120"/>
                      </a:lnTo>
                      <a:lnTo>
                        <a:pt x="192" y="114"/>
                      </a:lnTo>
                      <a:lnTo>
                        <a:pt x="150" y="110"/>
                      </a:lnTo>
                      <a:lnTo>
                        <a:pt x="108" y="106"/>
                      </a:lnTo>
                      <a:lnTo>
                        <a:pt x="70" y="104"/>
                      </a:lnTo>
                      <a:lnTo>
                        <a:pt x="38" y="104"/>
                      </a:lnTo>
                      <a:lnTo>
                        <a:pt x="18" y="106"/>
                      </a:lnTo>
                      <a:lnTo>
                        <a:pt x="18" y="106"/>
                      </a:lnTo>
                      <a:lnTo>
                        <a:pt x="12" y="98"/>
                      </a:lnTo>
                      <a:lnTo>
                        <a:pt x="6" y="90"/>
                      </a:lnTo>
                      <a:lnTo>
                        <a:pt x="4" y="80"/>
                      </a:lnTo>
                      <a:lnTo>
                        <a:pt x="2" y="72"/>
                      </a:lnTo>
                      <a:lnTo>
                        <a:pt x="0" y="52"/>
                      </a:lnTo>
                      <a:lnTo>
                        <a:pt x="4" y="36"/>
                      </a:lnTo>
                      <a:lnTo>
                        <a:pt x="4" y="36"/>
                      </a:lnTo>
                      <a:lnTo>
                        <a:pt x="8" y="32"/>
                      </a:lnTo>
                      <a:lnTo>
                        <a:pt x="16" y="28"/>
                      </a:lnTo>
                      <a:lnTo>
                        <a:pt x="26" y="22"/>
                      </a:lnTo>
                      <a:lnTo>
                        <a:pt x="40" y="18"/>
                      </a:lnTo>
                      <a:lnTo>
                        <a:pt x="74" y="10"/>
                      </a:lnTo>
                      <a:lnTo>
                        <a:pt x="116" y="4"/>
                      </a:lnTo>
                      <a:lnTo>
                        <a:pt x="164" y="0"/>
                      </a:lnTo>
                      <a:lnTo>
                        <a:pt x="216" y="2"/>
                      </a:lnTo>
                      <a:lnTo>
                        <a:pt x="240" y="4"/>
                      </a:lnTo>
                      <a:lnTo>
                        <a:pt x="266" y="6"/>
                      </a:lnTo>
                      <a:lnTo>
                        <a:pt x="290" y="10"/>
                      </a:lnTo>
                      <a:lnTo>
                        <a:pt x="314" y="16"/>
                      </a:lnTo>
                      <a:lnTo>
                        <a:pt x="314" y="16"/>
                      </a:lnTo>
                      <a:close/>
                    </a:path>
                  </a:pathLst>
                </a:custGeom>
                <a:solidFill>
                  <a:srgbClr val="FAD9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1" name="Freeform 101">
                  <a:extLst>
                    <a:ext uri="{FF2B5EF4-FFF2-40B4-BE49-F238E27FC236}">
                      <a16:creationId xmlns:a16="http://schemas.microsoft.com/office/drawing/2014/main" id="{33EC6F99-2948-4E54-A747-1E4403467320}"/>
                    </a:ext>
                  </a:extLst>
                </p:cNvPr>
                <p:cNvSpPr>
                  <a:spLocks/>
                </p:cNvSpPr>
                <p:nvPr/>
              </p:nvSpPr>
              <p:spPr bwMode="auto">
                <a:xfrm>
                  <a:off x="3257550" y="3254375"/>
                  <a:ext cx="495300" cy="266700"/>
                </a:xfrm>
                <a:custGeom>
                  <a:avLst/>
                  <a:gdLst>
                    <a:gd name="T0" fmla="*/ 286 w 312"/>
                    <a:gd name="T1" fmla="*/ 154 h 168"/>
                    <a:gd name="T2" fmla="*/ 286 w 312"/>
                    <a:gd name="T3" fmla="*/ 154 h 168"/>
                    <a:gd name="T4" fmla="*/ 296 w 312"/>
                    <a:gd name="T5" fmla="*/ 140 h 168"/>
                    <a:gd name="T6" fmla="*/ 302 w 312"/>
                    <a:gd name="T7" fmla="*/ 126 h 168"/>
                    <a:gd name="T8" fmla="*/ 310 w 312"/>
                    <a:gd name="T9" fmla="*/ 108 h 168"/>
                    <a:gd name="T10" fmla="*/ 312 w 312"/>
                    <a:gd name="T11" fmla="*/ 98 h 168"/>
                    <a:gd name="T12" fmla="*/ 312 w 312"/>
                    <a:gd name="T13" fmla="*/ 88 h 168"/>
                    <a:gd name="T14" fmla="*/ 312 w 312"/>
                    <a:gd name="T15" fmla="*/ 78 h 168"/>
                    <a:gd name="T16" fmla="*/ 310 w 312"/>
                    <a:gd name="T17" fmla="*/ 66 h 168"/>
                    <a:gd name="T18" fmla="*/ 306 w 312"/>
                    <a:gd name="T19" fmla="*/ 56 h 168"/>
                    <a:gd name="T20" fmla="*/ 300 w 312"/>
                    <a:gd name="T21" fmla="*/ 46 h 168"/>
                    <a:gd name="T22" fmla="*/ 290 w 312"/>
                    <a:gd name="T23" fmla="*/ 36 h 168"/>
                    <a:gd name="T24" fmla="*/ 280 w 312"/>
                    <a:gd name="T25" fmla="*/ 28 h 168"/>
                    <a:gd name="T26" fmla="*/ 280 w 312"/>
                    <a:gd name="T27" fmla="*/ 28 h 168"/>
                    <a:gd name="T28" fmla="*/ 266 w 312"/>
                    <a:gd name="T29" fmla="*/ 20 h 168"/>
                    <a:gd name="T30" fmla="*/ 254 w 312"/>
                    <a:gd name="T31" fmla="*/ 14 h 168"/>
                    <a:gd name="T32" fmla="*/ 240 w 312"/>
                    <a:gd name="T33" fmla="*/ 8 h 168"/>
                    <a:gd name="T34" fmla="*/ 228 w 312"/>
                    <a:gd name="T35" fmla="*/ 4 h 168"/>
                    <a:gd name="T36" fmla="*/ 202 w 312"/>
                    <a:gd name="T37" fmla="*/ 0 h 168"/>
                    <a:gd name="T38" fmla="*/ 178 w 312"/>
                    <a:gd name="T39" fmla="*/ 0 h 168"/>
                    <a:gd name="T40" fmla="*/ 156 w 312"/>
                    <a:gd name="T41" fmla="*/ 4 h 168"/>
                    <a:gd name="T42" fmla="*/ 132 w 312"/>
                    <a:gd name="T43" fmla="*/ 8 h 168"/>
                    <a:gd name="T44" fmla="*/ 90 w 312"/>
                    <a:gd name="T45" fmla="*/ 22 h 168"/>
                    <a:gd name="T46" fmla="*/ 90 w 312"/>
                    <a:gd name="T47" fmla="*/ 22 h 168"/>
                    <a:gd name="T48" fmla="*/ 70 w 312"/>
                    <a:gd name="T49" fmla="*/ 30 h 168"/>
                    <a:gd name="T50" fmla="*/ 52 w 312"/>
                    <a:gd name="T51" fmla="*/ 38 h 168"/>
                    <a:gd name="T52" fmla="*/ 34 w 312"/>
                    <a:gd name="T53" fmla="*/ 50 h 168"/>
                    <a:gd name="T54" fmla="*/ 20 w 312"/>
                    <a:gd name="T55" fmla="*/ 62 h 168"/>
                    <a:gd name="T56" fmla="*/ 14 w 312"/>
                    <a:gd name="T57" fmla="*/ 70 h 168"/>
                    <a:gd name="T58" fmla="*/ 10 w 312"/>
                    <a:gd name="T59" fmla="*/ 78 h 168"/>
                    <a:gd name="T60" fmla="*/ 6 w 312"/>
                    <a:gd name="T61" fmla="*/ 88 h 168"/>
                    <a:gd name="T62" fmla="*/ 2 w 312"/>
                    <a:gd name="T63" fmla="*/ 98 h 168"/>
                    <a:gd name="T64" fmla="*/ 0 w 312"/>
                    <a:gd name="T65" fmla="*/ 110 h 168"/>
                    <a:gd name="T66" fmla="*/ 0 w 312"/>
                    <a:gd name="T67" fmla="*/ 122 h 168"/>
                    <a:gd name="T68" fmla="*/ 2 w 312"/>
                    <a:gd name="T69" fmla="*/ 136 h 168"/>
                    <a:gd name="T70" fmla="*/ 6 w 312"/>
                    <a:gd name="T71" fmla="*/ 152 h 168"/>
                    <a:gd name="T72" fmla="*/ 6 w 312"/>
                    <a:gd name="T73" fmla="*/ 152 h 168"/>
                    <a:gd name="T74" fmla="*/ 8 w 312"/>
                    <a:gd name="T75" fmla="*/ 160 h 168"/>
                    <a:gd name="T76" fmla="*/ 14 w 312"/>
                    <a:gd name="T77" fmla="*/ 168 h 168"/>
                    <a:gd name="T78" fmla="*/ 14 w 312"/>
                    <a:gd name="T79" fmla="*/ 168 h 168"/>
                    <a:gd name="T80" fmla="*/ 34 w 312"/>
                    <a:gd name="T81" fmla="*/ 162 h 168"/>
                    <a:gd name="T82" fmla="*/ 62 w 312"/>
                    <a:gd name="T83" fmla="*/ 156 h 168"/>
                    <a:gd name="T84" fmla="*/ 94 w 312"/>
                    <a:gd name="T85" fmla="*/ 150 h 168"/>
                    <a:gd name="T86" fmla="*/ 130 w 312"/>
                    <a:gd name="T87" fmla="*/ 146 h 168"/>
                    <a:gd name="T88" fmla="*/ 168 w 312"/>
                    <a:gd name="T89" fmla="*/ 146 h 168"/>
                    <a:gd name="T90" fmla="*/ 208 w 312"/>
                    <a:gd name="T91" fmla="*/ 146 h 168"/>
                    <a:gd name="T92" fmla="*/ 246 w 312"/>
                    <a:gd name="T93" fmla="*/ 150 h 168"/>
                    <a:gd name="T94" fmla="*/ 286 w 312"/>
                    <a:gd name="T95" fmla="*/ 156 h 168"/>
                    <a:gd name="T96" fmla="*/ 286 w 312"/>
                    <a:gd name="T97" fmla="*/ 156 h 168"/>
                    <a:gd name="T98" fmla="*/ 286 w 312"/>
                    <a:gd name="T99" fmla="*/ 154 h 168"/>
                    <a:gd name="T100" fmla="*/ 286 w 312"/>
                    <a:gd name="T101" fmla="*/ 15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2" h="168">
                      <a:moveTo>
                        <a:pt x="286" y="154"/>
                      </a:moveTo>
                      <a:lnTo>
                        <a:pt x="286" y="154"/>
                      </a:lnTo>
                      <a:lnTo>
                        <a:pt x="296" y="140"/>
                      </a:lnTo>
                      <a:lnTo>
                        <a:pt x="302" y="126"/>
                      </a:lnTo>
                      <a:lnTo>
                        <a:pt x="310" y="108"/>
                      </a:lnTo>
                      <a:lnTo>
                        <a:pt x="312" y="98"/>
                      </a:lnTo>
                      <a:lnTo>
                        <a:pt x="312" y="88"/>
                      </a:lnTo>
                      <a:lnTo>
                        <a:pt x="312" y="78"/>
                      </a:lnTo>
                      <a:lnTo>
                        <a:pt x="310" y="66"/>
                      </a:lnTo>
                      <a:lnTo>
                        <a:pt x="306" y="56"/>
                      </a:lnTo>
                      <a:lnTo>
                        <a:pt x="300" y="46"/>
                      </a:lnTo>
                      <a:lnTo>
                        <a:pt x="290" y="36"/>
                      </a:lnTo>
                      <a:lnTo>
                        <a:pt x="280" y="28"/>
                      </a:lnTo>
                      <a:lnTo>
                        <a:pt x="280" y="28"/>
                      </a:lnTo>
                      <a:lnTo>
                        <a:pt x="266" y="20"/>
                      </a:lnTo>
                      <a:lnTo>
                        <a:pt x="254" y="14"/>
                      </a:lnTo>
                      <a:lnTo>
                        <a:pt x="240" y="8"/>
                      </a:lnTo>
                      <a:lnTo>
                        <a:pt x="228" y="4"/>
                      </a:lnTo>
                      <a:lnTo>
                        <a:pt x="202" y="0"/>
                      </a:lnTo>
                      <a:lnTo>
                        <a:pt x="178" y="0"/>
                      </a:lnTo>
                      <a:lnTo>
                        <a:pt x="156" y="4"/>
                      </a:lnTo>
                      <a:lnTo>
                        <a:pt x="132" y="8"/>
                      </a:lnTo>
                      <a:lnTo>
                        <a:pt x="90" y="22"/>
                      </a:lnTo>
                      <a:lnTo>
                        <a:pt x="90" y="22"/>
                      </a:lnTo>
                      <a:lnTo>
                        <a:pt x="70" y="30"/>
                      </a:lnTo>
                      <a:lnTo>
                        <a:pt x="52" y="38"/>
                      </a:lnTo>
                      <a:lnTo>
                        <a:pt x="34" y="50"/>
                      </a:lnTo>
                      <a:lnTo>
                        <a:pt x="20" y="62"/>
                      </a:lnTo>
                      <a:lnTo>
                        <a:pt x="14" y="70"/>
                      </a:lnTo>
                      <a:lnTo>
                        <a:pt x="10" y="78"/>
                      </a:lnTo>
                      <a:lnTo>
                        <a:pt x="6" y="88"/>
                      </a:lnTo>
                      <a:lnTo>
                        <a:pt x="2" y="98"/>
                      </a:lnTo>
                      <a:lnTo>
                        <a:pt x="0" y="110"/>
                      </a:lnTo>
                      <a:lnTo>
                        <a:pt x="0" y="122"/>
                      </a:lnTo>
                      <a:lnTo>
                        <a:pt x="2" y="136"/>
                      </a:lnTo>
                      <a:lnTo>
                        <a:pt x="6" y="152"/>
                      </a:lnTo>
                      <a:lnTo>
                        <a:pt x="6" y="152"/>
                      </a:lnTo>
                      <a:lnTo>
                        <a:pt x="8" y="160"/>
                      </a:lnTo>
                      <a:lnTo>
                        <a:pt x="14" y="168"/>
                      </a:lnTo>
                      <a:lnTo>
                        <a:pt x="14" y="168"/>
                      </a:lnTo>
                      <a:lnTo>
                        <a:pt x="34" y="162"/>
                      </a:lnTo>
                      <a:lnTo>
                        <a:pt x="62" y="156"/>
                      </a:lnTo>
                      <a:lnTo>
                        <a:pt x="94" y="150"/>
                      </a:lnTo>
                      <a:lnTo>
                        <a:pt x="130" y="146"/>
                      </a:lnTo>
                      <a:lnTo>
                        <a:pt x="168" y="146"/>
                      </a:lnTo>
                      <a:lnTo>
                        <a:pt x="208" y="146"/>
                      </a:lnTo>
                      <a:lnTo>
                        <a:pt x="246" y="150"/>
                      </a:lnTo>
                      <a:lnTo>
                        <a:pt x="286" y="156"/>
                      </a:lnTo>
                      <a:lnTo>
                        <a:pt x="286" y="156"/>
                      </a:lnTo>
                      <a:lnTo>
                        <a:pt x="286" y="154"/>
                      </a:lnTo>
                      <a:lnTo>
                        <a:pt x="286" y="154"/>
                      </a:lnTo>
                      <a:close/>
                    </a:path>
                  </a:pathLst>
                </a:custGeom>
                <a:solidFill>
                  <a:srgbClr val="FAD9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grpSp>
    </p:spTree>
    <p:extLst>
      <p:ext uri="{BB962C8B-B14F-4D97-AF65-F5344CB8AC3E}">
        <p14:creationId xmlns:p14="http://schemas.microsoft.com/office/powerpoint/2010/main" val="182687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1)">
                                      <p:cBhvr>
                                        <p:cTn id="10" dur="2000"/>
                                        <p:tgtEl>
                                          <p:spTgt spid="25"/>
                                        </p:tgtEl>
                                      </p:cBhvr>
                                    </p:animEffect>
                                  </p:childTnLst>
                                </p:cTn>
                              </p:par>
                            </p:childTnLst>
                          </p:cTn>
                        </p:par>
                        <p:par>
                          <p:cTn id="11" fill="hold">
                            <p:stCondLst>
                              <p:cond delay="2000"/>
                            </p:stCondLst>
                            <p:childTnLst>
                              <p:par>
                                <p:cTn id="12" presetID="2" presetClass="entr" presetSubtype="2"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500" fill="hold"/>
                                        <p:tgtEl>
                                          <p:spTgt spid="38"/>
                                        </p:tgtEl>
                                        <p:attrNameLst>
                                          <p:attrName>ppt_x</p:attrName>
                                        </p:attrNameLst>
                                      </p:cBhvr>
                                      <p:tavLst>
                                        <p:tav tm="0">
                                          <p:val>
                                            <p:strVal val="1+#ppt_w/2"/>
                                          </p:val>
                                        </p:tav>
                                        <p:tav tm="100000">
                                          <p:val>
                                            <p:strVal val="#ppt_x"/>
                                          </p:val>
                                        </p:tav>
                                      </p:tavLst>
                                    </p:anim>
                                    <p:anim calcmode="lin" valueType="num">
                                      <p:cBhvr additive="base">
                                        <p:cTn id="15" dur="500" fill="hold"/>
                                        <p:tgtEl>
                                          <p:spTgt spid="38"/>
                                        </p:tgtEl>
                                        <p:attrNameLst>
                                          <p:attrName>ppt_y</p:attrName>
                                        </p:attrNameLst>
                                      </p:cBhvr>
                                      <p:tavLst>
                                        <p:tav tm="0">
                                          <p:val>
                                            <p:strVal val="#ppt_y"/>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par>
                          <p:cTn id="25" fill="hold">
                            <p:stCondLst>
                              <p:cond delay="3000"/>
                            </p:stCondLst>
                            <p:childTnLst>
                              <p:par>
                                <p:cTn id="26" presetID="53" presetClass="entr" presetSubtype="16"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par>
                          <p:cTn id="31" fill="hold">
                            <p:stCondLst>
                              <p:cond delay="3500"/>
                            </p:stCondLst>
                            <p:childTnLst>
                              <p:par>
                                <p:cTn id="32" presetID="53" presetClass="entr" presetSubtype="16"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0-#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par>
                          <p:cTn id="49" fill="hold">
                            <p:stCondLst>
                              <p:cond delay="1000"/>
                            </p:stCondLst>
                            <p:childTnLst>
                              <p:par>
                                <p:cTn id="50" presetID="26" presetClass="entr" presetSubtype="0" fill="hold"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down)">
                                      <p:cBhvr>
                                        <p:cTn id="52" dur="580">
                                          <p:stCondLst>
                                            <p:cond delay="0"/>
                                          </p:stCondLst>
                                        </p:cTn>
                                        <p:tgtEl>
                                          <p:spTgt spid="8"/>
                                        </p:tgtEl>
                                      </p:cBhvr>
                                    </p:animEffect>
                                    <p:anim calcmode="lin" valueType="num">
                                      <p:cBhvr>
                                        <p:cTn id="5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8" dur="26">
                                          <p:stCondLst>
                                            <p:cond delay="650"/>
                                          </p:stCondLst>
                                        </p:cTn>
                                        <p:tgtEl>
                                          <p:spTgt spid="8"/>
                                        </p:tgtEl>
                                      </p:cBhvr>
                                      <p:to x="100000" y="60000"/>
                                    </p:animScale>
                                    <p:animScale>
                                      <p:cBhvr>
                                        <p:cTn id="59" dur="166" decel="50000">
                                          <p:stCondLst>
                                            <p:cond delay="676"/>
                                          </p:stCondLst>
                                        </p:cTn>
                                        <p:tgtEl>
                                          <p:spTgt spid="8"/>
                                        </p:tgtEl>
                                      </p:cBhvr>
                                      <p:to x="100000" y="100000"/>
                                    </p:animScale>
                                    <p:animScale>
                                      <p:cBhvr>
                                        <p:cTn id="60" dur="26">
                                          <p:stCondLst>
                                            <p:cond delay="1312"/>
                                          </p:stCondLst>
                                        </p:cTn>
                                        <p:tgtEl>
                                          <p:spTgt spid="8"/>
                                        </p:tgtEl>
                                      </p:cBhvr>
                                      <p:to x="100000" y="80000"/>
                                    </p:animScale>
                                    <p:animScale>
                                      <p:cBhvr>
                                        <p:cTn id="61" dur="166" decel="50000">
                                          <p:stCondLst>
                                            <p:cond delay="1338"/>
                                          </p:stCondLst>
                                        </p:cTn>
                                        <p:tgtEl>
                                          <p:spTgt spid="8"/>
                                        </p:tgtEl>
                                      </p:cBhvr>
                                      <p:to x="100000" y="100000"/>
                                    </p:animScale>
                                    <p:animScale>
                                      <p:cBhvr>
                                        <p:cTn id="62" dur="26">
                                          <p:stCondLst>
                                            <p:cond delay="1642"/>
                                          </p:stCondLst>
                                        </p:cTn>
                                        <p:tgtEl>
                                          <p:spTgt spid="8"/>
                                        </p:tgtEl>
                                      </p:cBhvr>
                                      <p:to x="100000" y="90000"/>
                                    </p:animScale>
                                    <p:animScale>
                                      <p:cBhvr>
                                        <p:cTn id="63" dur="166" decel="50000">
                                          <p:stCondLst>
                                            <p:cond delay="1668"/>
                                          </p:stCondLst>
                                        </p:cTn>
                                        <p:tgtEl>
                                          <p:spTgt spid="8"/>
                                        </p:tgtEl>
                                      </p:cBhvr>
                                      <p:to x="100000" y="100000"/>
                                    </p:animScale>
                                    <p:animScale>
                                      <p:cBhvr>
                                        <p:cTn id="64" dur="26">
                                          <p:stCondLst>
                                            <p:cond delay="1808"/>
                                          </p:stCondLst>
                                        </p:cTn>
                                        <p:tgtEl>
                                          <p:spTgt spid="8"/>
                                        </p:tgtEl>
                                      </p:cBhvr>
                                      <p:to x="100000" y="95000"/>
                                    </p:animScale>
                                    <p:animScale>
                                      <p:cBhvr>
                                        <p:cTn id="65" dur="166" decel="50000">
                                          <p:stCondLst>
                                            <p:cond delay="1834"/>
                                          </p:stCondLst>
                                        </p:cTn>
                                        <p:tgtEl>
                                          <p:spTgt spid="8"/>
                                        </p:tgtEl>
                                      </p:cBhvr>
                                      <p:to x="100000" y="100000"/>
                                    </p:animScale>
                                  </p:childTnLst>
                                </p:cTn>
                              </p:par>
                            </p:childTnLst>
                          </p:cTn>
                        </p:par>
                        <p:par>
                          <p:cTn id="66" fill="hold">
                            <p:stCondLst>
                              <p:cond delay="3000"/>
                            </p:stCondLst>
                            <p:childTnLst>
                              <p:par>
                                <p:cTn id="67" presetID="22" presetClass="entr" presetSubtype="2" fill="hold"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wipe(right)">
                                      <p:cBhvr>
                                        <p:cTn id="6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p:bldP spid="38" grpId="0"/>
      <p:bldP spid="45" grpId="0"/>
      <p:bldP spid="12" grpId="0"/>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27000">
              <a:schemeClr val="accent1">
                <a:lumMod val="75000"/>
              </a:schemeClr>
            </a:gs>
            <a:gs pos="27000">
              <a:schemeClr val="bg1">
                <a:lumMod val="95000"/>
              </a:schemeClr>
            </a:gs>
          </a:gsLst>
          <a:lin ang="10800000" scaled="1"/>
          <a:tileRect/>
        </a:gradFill>
        <a:effectLst/>
      </p:bgPr>
    </p:bg>
    <p:spTree>
      <p:nvGrpSpPr>
        <p:cNvPr id="1" name=""/>
        <p:cNvGrpSpPr/>
        <p:nvPr/>
      </p:nvGrpSpPr>
      <p:grpSpPr>
        <a:xfrm>
          <a:off x="0" y="0"/>
          <a:ext cx="0" cy="0"/>
          <a:chOff x="0" y="0"/>
          <a:chExt cx="0" cy="0"/>
        </a:xfrm>
      </p:grpSpPr>
      <p:sp>
        <p:nvSpPr>
          <p:cNvPr id="14" name="مثلث متساوي الساقين 13">
            <a:extLst>
              <a:ext uri="{FF2B5EF4-FFF2-40B4-BE49-F238E27FC236}">
                <a16:creationId xmlns:a16="http://schemas.microsoft.com/office/drawing/2014/main" id="{8A77A529-46D5-446E-A639-1A804B53493E}"/>
              </a:ext>
            </a:extLst>
          </p:cNvPr>
          <p:cNvSpPr/>
          <p:nvPr/>
        </p:nvSpPr>
        <p:spPr>
          <a:xfrm flipH="1">
            <a:off x="0" y="5141852"/>
            <a:ext cx="8937088" cy="1719425"/>
          </a:xfrm>
          <a:prstGeom prst="triangle">
            <a:avLst>
              <a:gd name="adj" fmla="val 10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5" name="TextBox 138">
            <a:extLst>
              <a:ext uri="{FF2B5EF4-FFF2-40B4-BE49-F238E27FC236}">
                <a16:creationId xmlns:a16="http://schemas.microsoft.com/office/drawing/2014/main" id="{ECB9B077-08BF-4BBA-B8B9-374DA540AE8B}"/>
              </a:ext>
            </a:extLst>
          </p:cNvPr>
          <p:cNvSpPr txBox="1"/>
          <p:nvPr/>
        </p:nvSpPr>
        <p:spPr>
          <a:xfrm flipH="1">
            <a:off x="4852698" y="286520"/>
            <a:ext cx="5692715" cy="830997"/>
          </a:xfrm>
          <a:prstGeom prst="rect">
            <a:avLst/>
          </a:prstGeom>
          <a:noFill/>
        </p:spPr>
        <p:txBody>
          <a:bodyPr wrap="square" lIns="0" tIns="0" rIns="0" bIns="0" rtlCol="0">
            <a:spAutoFit/>
          </a:bodyPr>
          <a:lstStyle/>
          <a:p>
            <a:pPr algn="justLow"/>
            <a:r>
              <a:rPr lang="ar-IQ" sz="5400" dirty="0">
                <a:solidFill>
                  <a:srgbClr val="FFC000"/>
                </a:solidFill>
                <a:latin typeface="STV" pitchFamily="2" charset="-78"/>
                <a:cs typeface="STV" pitchFamily="2" charset="-78"/>
              </a:rPr>
              <a:t>الفرصة</a:t>
            </a:r>
            <a:endParaRPr lang="en-US" sz="5400" b="1" dirty="0">
              <a:solidFill>
                <a:srgbClr val="FFC000"/>
              </a:solidFill>
              <a:latin typeface="STV" pitchFamily="2" charset="-78"/>
              <a:cs typeface="STV" pitchFamily="2" charset="-78"/>
            </a:endParaRPr>
          </a:p>
        </p:txBody>
      </p:sp>
      <p:sp>
        <p:nvSpPr>
          <p:cNvPr id="104" name="Freeform 118">
            <a:extLst>
              <a:ext uri="{FF2B5EF4-FFF2-40B4-BE49-F238E27FC236}">
                <a16:creationId xmlns:a16="http://schemas.microsoft.com/office/drawing/2014/main" id="{B58B8FFD-B18C-40E1-89F4-B90516F87488}"/>
              </a:ext>
            </a:extLst>
          </p:cNvPr>
          <p:cNvSpPr>
            <a:spLocks/>
          </p:cNvSpPr>
          <p:nvPr/>
        </p:nvSpPr>
        <p:spPr bwMode="auto">
          <a:xfrm>
            <a:off x="1314231" y="5401915"/>
            <a:ext cx="38095" cy="75397"/>
          </a:xfrm>
          <a:custGeom>
            <a:avLst/>
            <a:gdLst>
              <a:gd name="T0" fmla="*/ 0 w 16"/>
              <a:gd name="T1" fmla="*/ 32 h 32"/>
              <a:gd name="T2" fmla="*/ 16 w 16"/>
              <a:gd name="T3" fmla="*/ 0 h 32"/>
              <a:gd name="T4" fmla="*/ 7 w 16"/>
              <a:gd name="T5" fmla="*/ 16 h 32"/>
              <a:gd name="T6" fmla="*/ 0 w 16"/>
              <a:gd name="T7" fmla="*/ 32 h 32"/>
            </a:gdLst>
            <a:ahLst/>
            <a:cxnLst>
              <a:cxn ang="0">
                <a:pos x="T0" y="T1"/>
              </a:cxn>
              <a:cxn ang="0">
                <a:pos x="T2" y="T3"/>
              </a:cxn>
              <a:cxn ang="0">
                <a:pos x="T4" y="T5"/>
              </a:cxn>
              <a:cxn ang="0">
                <a:pos x="T6" y="T7"/>
              </a:cxn>
            </a:cxnLst>
            <a:rect l="0" t="0" r="r" b="b"/>
            <a:pathLst>
              <a:path w="16" h="32">
                <a:moveTo>
                  <a:pt x="0" y="32"/>
                </a:moveTo>
                <a:cubicBezTo>
                  <a:pt x="1" y="19"/>
                  <a:pt x="2" y="7"/>
                  <a:pt x="16" y="0"/>
                </a:cubicBezTo>
                <a:cubicBezTo>
                  <a:pt x="12" y="6"/>
                  <a:pt x="9" y="11"/>
                  <a:pt x="7" y="16"/>
                </a:cubicBezTo>
                <a:cubicBezTo>
                  <a:pt x="4" y="21"/>
                  <a:pt x="2" y="26"/>
                  <a:pt x="0" y="32"/>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sp>
        <p:nvSpPr>
          <p:cNvPr id="38" name="TextBox 141">
            <a:extLst>
              <a:ext uri="{FF2B5EF4-FFF2-40B4-BE49-F238E27FC236}">
                <a16:creationId xmlns:a16="http://schemas.microsoft.com/office/drawing/2014/main" id="{DB36A3DF-E719-4635-B546-43F49C7783F2}"/>
              </a:ext>
            </a:extLst>
          </p:cNvPr>
          <p:cNvSpPr txBox="1"/>
          <p:nvPr/>
        </p:nvSpPr>
        <p:spPr>
          <a:xfrm flipH="1">
            <a:off x="9066886" y="2408579"/>
            <a:ext cx="2952612" cy="1231106"/>
          </a:xfrm>
          <a:prstGeom prst="rect">
            <a:avLst/>
          </a:prstGeom>
          <a:noFill/>
        </p:spPr>
        <p:txBody>
          <a:bodyPr wrap="square" lIns="0" tIns="0" rIns="0" bIns="0" rtlCol="0">
            <a:spAutoFit/>
          </a:bodyPr>
          <a:lstStyle/>
          <a:p>
            <a:pPr algn="ctr"/>
            <a:r>
              <a:rPr lang="ar-IQ" sz="4000" dirty="0">
                <a:solidFill>
                  <a:schemeClr val="bg1"/>
                </a:solidFill>
                <a:cs typeface="Typographical line_0" panose="00000700000000000000" pitchFamily="2" charset="-78"/>
              </a:rPr>
              <a:t>الفرص تُصنع </a:t>
            </a:r>
          </a:p>
          <a:p>
            <a:pPr algn="ctr"/>
            <a:r>
              <a:rPr lang="ar-IQ" sz="4000" dirty="0">
                <a:solidFill>
                  <a:schemeClr val="bg1"/>
                </a:solidFill>
                <a:cs typeface="Typographical line_0" panose="00000700000000000000" pitchFamily="2" charset="-78"/>
              </a:rPr>
              <a:t>أم تُمنح؟؟ </a:t>
            </a:r>
            <a:endParaRPr lang="en-US" sz="4000" dirty="0">
              <a:solidFill>
                <a:schemeClr val="bg1"/>
              </a:solidFill>
              <a:cs typeface="Typographical line_0" panose="00000700000000000000" pitchFamily="2" charset="-78"/>
            </a:endParaRPr>
          </a:p>
        </p:txBody>
      </p:sp>
      <p:sp>
        <p:nvSpPr>
          <p:cNvPr id="45" name="TextBox 141">
            <a:extLst>
              <a:ext uri="{FF2B5EF4-FFF2-40B4-BE49-F238E27FC236}">
                <a16:creationId xmlns:a16="http://schemas.microsoft.com/office/drawing/2014/main" id="{D474DEB9-56CC-4BFD-9741-315B68938E76}"/>
              </a:ext>
            </a:extLst>
          </p:cNvPr>
          <p:cNvSpPr txBox="1"/>
          <p:nvPr/>
        </p:nvSpPr>
        <p:spPr>
          <a:xfrm flipH="1">
            <a:off x="672655" y="994407"/>
            <a:ext cx="7781424" cy="2462213"/>
          </a:xfrm>
          <a:prstGeom prst="rect">
            <a:avLst/>
          </a:prstGeom>
          <a:noFill/>
        </p:spPr>
        <p:txBody>
          <a:bodyPr wrap="square" lIns="0" tIns="0" rIns="0" bIns="0" rtlCol="0">
            <a:spAutoFit/>
          </a:bodyPr>
          <a:lstStyle/>
          <a:p>
            <a:pPr algn="just"/>
            <a:r>
              <a:rPr lang="ar-IQ" sz="3200" dirty="0">
                <a:solidFill>
                  <a:schemeClr val="tx1">
                    <a:lumMod val="95000"/>
                    <a:lumOff val="5000"/>
                  </a:schemeClr>
                </a:solidFill>
                <a:cs typeface="Typographical line_0" panose="00000700000000000000" pitchFamily="2" charset="-78"/>
              </a:rPr>
              <a:t>البعض أمام الفرصة لا يرى، والآخر هو الذي يتمتع بعين الصقر الناظر إلى الأفق العالي والبعيد والقرآن الكريم يجيب على من يصنع الفرصة ومن لا يريد </a:t>
            </a:r>
          </a:p>
          <a:p>
            <a:pPr algn="ctr"/>
            <a:endParaRPr lang="ar-IQ" sz="3200" dirty="0">
              <a:solidFill>
                <a:schemeClr val="tx1">
                  <a:lumMod val="95000"/>
                  <a:lumOff val="5000"/>
                </a:schemeClr>
              </a:solidFill>
              <a:cs typeface="Typographical line_0" panose="00000700000000000000" pitchFamily="2" charset="-78"/>
            </a:endParaRPr>
          </a:p>
          <a:p>
            <a:pPr algn="ctr"/>
            <a:r>
              <a:rPr lang="ar-IQ" sz="3200" dirty="0">
                <a:solidFill>
                  <a:schemeClr val="tx1">
                    <a:lumMod val="95000"/>
                    <a:lumOff val="5000"/>
                  </a:schemeClr>
                </a:solidFill>
                <a:cs typeface="Typographical line_0" panose="00000700000000000000" pitchFamily="2" charset="-78"/>
              </a:rPr>
              <a:t>ﭽ </a:t>
            </a:r>
            <a:r>
              <a:rPr lang="ar-IQ" sz="3200" dirty="0">
                <a:solidFill>
                  <a:srgbClr val="FF0000"/>
                </a:solidFill>
                <a:latin typeface="QCF_P576" panose="02000400000000000000" pitchFamily="2" charset="2"/>
                <a:cs typeface="QCF_P576" panose="02000400000000000000" pitchFamily="2" charset="2"/>
              </a:rPr>
              <a:t>ﯽ  ﯾ  ﯿ  ﰀ  ﰁ   ﰂ  ﰃ           </a:t>
            </a:r>
            <a:r>
              <a:rPr lang="ar-IQ" sz="3200" dirty="0">
                <a:solidFill>
                  <a:srgbClr val="FF0000"/>
                </a:solidFill>
                <a:cs typeface="Typographical line_0" panose="00000700000000000000" pitchFamily="2" charset="-78"/>
              </a:rPr>
              <a:t>ﭼ </a:t>
            </a:r>
            <a:r>
              <a:rPr lang="ar-IQ" sz="3200" dirty="0">
                <a:solidFill>
                  <a:schemeClr val="tx1">
                    <a:lumMod val="95000"/>
                    <a:lumOff val="5000"/>
                  </a:schemeClr>
                </a:solidFill>
                <a:cs typeface="Typographical line_0" panose="00000700000000000000" pitchFamily="2" charset="-78"/>
              </a:rPr>
              <a:t>. </a:t>
            </a:r>
          </a:p>
        </p:txBody>
      </p:sp>
      <p:pic>
        <p:nvPicPr>
          <p:cNvPr id="15" name="صورة 14">
            <a:extLst>
              <a:ext uri="{FF2B5EF4-FFF2-40B4-BE49-F238E27FC236}">
                <a16:creationId xmlns:a16="http://schemas.microsoft.com/office/drawing/2014/main" id="{24D1962A-ADD2-45FE-B4B3-B83167BC04E0}"/>
              </a:ext>
            </a:extLst>
          </p:cNvPr>
          <p:cNvPicPr>
            <a:picLocks noChangeAspect="1"/>
          </p:cNvPicPr>
          <p:nvPr/>
        </p:nvPicPr>
        <p:blipFill rotWithShape="1">
          <a:blip r:embed="rId2">
            <a:extLst>
              <a:ext uri="{28A0092B-C50C-407E-A947-70E740481C1C}">
                <a14:useLocalDpi xmlns:a14="http://schemas.microsoft.com/office/drawing/2010/main" val="0"/>
              </a:ext>
            </a:extLst>
          </a:blip>
          <a:srcRect l="15592"/>
          <a:stretch/>
        </p:blipFill>
        <p:spPr>
          <a:xfrm flipH="1">
            <a:off x="10628986" y="108020"/>
            <a:ext cx="1563014" cy="1842696"/>
          </a:xfrm>
          <a:prstGeom prst="rect">
            <a:avLst/>
          </a:prstGeom>
        </p:spPr>
      </p:pic>
      <p:sp>
        <p:nvSpPr>
          <p:cNvPr id="4" name="مربع نص 3">
            <a:extLst>
              <a:ext uri="{FF2B5EF4-FFF2-40B4-BE49-F238E27FC236}">
                <a16:creationId xmlns:a16="http://schemas.microsoft.com/office/drawing/2014/main" id="{25AE5D26-5730-4428-8B1B-B7627C4AA9AB}"/>
              </a:ext>
            </a:extLst>
          </p:cNvPr>
          <p:cNvSpPr txBox="1"/>
          <p:nvPr/>
        </p:nvSpPr>
        <p:spPr>
          <a:xfrm>
            <a:off x="10796131" y="409632"/>
            <a:ext cx="642937" cy="584775"/>
          </a:xfrm>
          <a:prstGeom prst="rect">
            <a:avLst/>
          </a:prstGeom>
          <a:noFill/>
        </p:spPr>
        <p:txBody>
          <a:bodyPr wrap="square" rtlCol="1">
            <a:spAutoFit/>
          </a:bodyPr>
          <a:lstStyle/>
          <a:p>
            <a:r>
              <a:rPr lang="ar-IQ" sz="3200" dirty="0">
                <a:cs typeface="Bader" pitchFamily="2" charset="-78"/>
              </a:rPr>
              <a:t>2</a:t>
            </a:r>
          </a:p>
        </p:txBody>
      </p:sp>
      <p:grpSp>
        <p:nvGrpSpPr>
          <p:cNvPr id="16" name="Group 7">
            <a:extLst>
              <a:ext uri="{FF2B5EF4-FFF2-40B4-BE49-F238E27FC236}">
                <a16:creationId xmlns:a16="http://schemas.microsoft.com/office/drawing/2014/main" id="{AE1A178A-2250-49B0-8142-72E24A174144}"/>
              </a:ext>
            </a:extLst>
          </p:cNvPr>
          <p:cNvGrpSpPr/>
          <p:nvPr/>
        </p:nvGrpSpPr>
        <p:grpSpPr>
          <a:xfrm>
            <a:off x="9375056" y="3584034"/>
            <a:ext cx="2340713" cy="3280446"/>
            <a:chOff x="7006065" y="2069952"/>
            <a:chExt cx="2564230" cy="3593699"/>
          </a:xfrm>
        </p:grpSpPr>
        <p:sp>
          <p:nvSpPr>
            <p:cNvPr id="17" name="Freeform 5">
              <a:extLst>
                <a:ext uri="{FF2B5EF4-FFF2-40B4-BE49-F238E27FC236}">
                  <a16:creationId xmlns:a16="http://schemas.microsoft.com/office/drawing/2014/main" id="{0AD657B3-6270-4E98-AB1E-357C61413513}"/>
                </a:ext>
              </a:extLst>
            </p:cNvPr>
            <p:cNvSpPr>
              <a:spLocks/>
            </p:cNvSpPr>
            <p:nvPr/>
          </p:nvSpPr>
          <p:spPr bwMode="auto">
            <a:xfrm>
              <a:off x="7006065" y="2846498"/>
              <a:ext cx="316886" cy="560645"/>
            </a:xfrm>
            <a:custGeom>
              <a:avLst/>
              <a:gdLst>
                <a:gd name="T0" fmla="*/ 120 w 182"/>
                <a:gd name="T1" fmla="*/ 104 h 322"/>
                <a:gd name="T2" fmla="*/ 138 w 182"/>
                <a:gd name="T3" fmla="*/ 0 h 322"/>
                <a:gd name="T4" fmla="*/ 180 w 182"/>
                <a:gd name="T5" fmla="*/ 6 h 322"/>
                <a:gd name="T6" fmla="*/ 164 w 182"/>
                <a:gd name="T7" fmla="*/ 136 h 322"/>
                <a:gd name="T8" fmla="*/ 182 w 182"/>
                <a:gd name="T9" fmla="*/ 234 h 322"/>
                <a:gd name="T10" fmla="*/ 160 w 182"/>
                <a:gd name="T11" fmla="*/ 312 h 322"/>
                <a:gd name="T12" fmla="*/ 40 w 182"/>
                <a:gd name="T13" fmla="*/ 322 h 322"/>
                <a:gd name="T14" fmla="*/ 22 w 182"/>
                <a:gd name="T15" fmla="*/ 268 h 322"/>
                <a:gd name="T16" fmla="*/ 0 w 182"/>
                <a:gd name="T17" fmla="*/ 160 h 322"/>
                <a:gd name="T18" fmla="*/ 14 w 182"/>
                <a:gd name="T19" fmla="*/ 118 h 322"/>
                <a:gd name="T20" fmla="*/ 120 w 182"/>
                <a:gd name="T21" fmla="*/ 104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322">
                  <a:moveTo>
                    <a:pt x="120" y="104"/>
                  </a:moveTo>
                  <a:lnTo>
                    <a:pt x="138" y="0"/>
                  </a:lnTo>
                  <a:lnTo>
                    <a:pt x="180" y="6"/>
                  </a:lnTo>
                  <a:lnTo>
                    <a:pt x="164" y="136"/>
                  </a:lnTo>
                  <a:lnTo>
                    <a:pt x="182" y="234"/>
                  </a:lnTo>
                  <a:lnTo>
                    <a:pt x="160" y="312"/>
                  </a:lnTo>
                  <a:lnTo>
                    <a:pt x="40" y="322"/>
                  </a:lnTo>
                  <a:lnTo>
                    <a:pt x="22" y="268"/>
                  </a:lnTo>
                  <a:lnTo>
                    <a:pt x="0" y="160"/>
                  </a:lnTo>
                  <a:lnTo>
                    <a:pt x="14" y="118"/>
                  </a:lnTo>
                  <a:lnTo>
                    <a:pt x="120" y="104"/>
                  </a:lnTo>
                  <a:close/>
                </a:path>
              </a:pathLst>
            </a:custGeom>
            <a:solidFill>
              <a:srgbClr val="FDD6BC"/>
            </a:solidFill>
            <a:ln>
              <a:noFill/>
            </a:ln>
          </p:spPr>
          <p:txBody>
            <a:bodyPr vert="horz" wrap="square" lIns="91440" tIns="45720" rIns="91440" bIns="45720" numCol="1" anchor="t" anchorCtr="0" compatLnSpc="1">
              <a:prstTxWarp prst="textNoShape">
                <a:avLst/>
              </a:prstTxWarp>
            </a:bodyPr>
            <a:lstStyle/>
            <a:p>
              <a:endParaRPr lang="en-AU"/>
            </a:p>
          </p:txBody>
        </p:sp>
        <p:sp>
          <p:nvSpPr>
            <p:cNvPr id="18" name="Freeform 7">
              <a:extLst>
                <a:ext uri="{FF2B5EF4-FFF2-40B4-BE49-F238E27FC236}">
                  <a16:creationId xmlns:a16="http://schemas.microsoft.com/office/drawing/2014/main" id="{27415659-15E6-4F84-A26B-3553279F2A0A}"/>
                </a:ext>
              </a:extLst>
            </p:cNvPr>
            <p:cNvSpPr>
              <a:spLocks/>
            </p:cNvSpPr>
            <p:nvPr/>
          </p:nvSpPr>
          <p:spPr bwMode="auto">
            <a:xfrm>
              <a:off x="7145355" y="3163383"/>
              <a:ext cx="177596" cy="226347"/>
            </a:xfrm>
            <a:custGeom>
              <a:avLst/>
              <a:gdLst>
                <a:gd name="T0" fmla="*/ 102 w 102"/>
                <a:gd name="T1" fmla="*/ 52 h 130"/>
                <a:gd name="T2" fmla="*/ 92 w 102"/>
                <a:gd name="T3" fmla="*/ 0 h 130"/>
                <a:gd name="T4" fmla="*/ 88 w 102"/>
                <a:gd name="T5" fmla="*/ 6 h 130"/>
                <a:gd name="T6" fmla="*/ 8 w 102"/>
                <a:gd name="T7" fmla="*/ 22 h 130"/>
                <a:gd name="T8" fmla="*/ 0 w 102"/>
                <a:gd name="T9" fmla="*/ 78 h 130"/>
                <a:gd name="T10" fmla="*/ 74 w 102"/>
                <a:gd name="T11" fmla="*/ 130 h 130"/>
                <a:gd name="T12" fmla="*/ 84 w 102"/>
                <a:gd name="T13" fmla="*/ 118 h 130"/>
                <a:gd name="T14" fmla="*/ 102 w 102"/>
                <a:gd name="T15" fmla="*/ 52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30">
                  <a:moveTo>
                    <a:pt x="102" y="52"/>
                  </a:moveTo>
                  <a:lnTo>
                    <a:pt x="92" y="0"/>
                  </a:lnTo>
                  <a:lnTo>
                    <a:pt x="88" y="6"/>
                  </a:lnTo>
                  <a:lnTo>
                    <a:pt x="8" y="22"/>
                  </a:lnTo>
                  <a:lnTo>
                    <a:pt x="0" y="78"/>
                  </a:lnTo>
                  <a:lnTo>
                    <a:pt x="74" y="130"/>
                  </a:lnTo>
                  <a:lnTo>
                    <a:pt x="84" y="118"/>
                  </a:lnTo>
                  <a:lnTo>
                    <a:pt x="102" y="52"/>
                  </a:lnTo>
                  <a:close/>
                </a:path>
              </a:pathLst>
            </a:custGeom>
            <a:solidFill>
              <a:srgbClr val="BB7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 name="Freeform 8">
              <a:extLst>
                <a:ext uri="{FF2B5EF4-FFF2-40B4-BE49-F238E27FC236}">
                  <a16:creationId xmlns:a16="http://schemas.microsoft.com/office/drawing/2014/main" id="{2C4B5434-B121-48D9-852B-3AAD122AED80}"/>
                </a:ext>
              </a:extLst>
            </p:cNvPr>
            <p:cNvSpPr>
              <a:spLocks/>
            </p:cNvSpPr>
            <p:nvPr/>
          </p:nvSpPr>
          <p:spPr bwMode="auto">
            <a:xfrm>
              <a:off x="7145355" y="3163383"/>
              <a:ext cx="177596" cy="226347"/>
            </a:xfrm>
            <a:custGeom>
              <a:avLst/>
              <a:gdLst>
                <a:gd name="T0" fmla="*/ 102 w 102"/>
                <a:gd name="T1" fmla="*/ 52 h 130"/>
                <a:gd name="T2" fmla="*/ 92 w 102"/>
                <a:gd name="T3" fmla="*/ 0 h 130"/>
                <a:gd name="T4" fmla="*/ 88 w 102"/>
                <a:gd name="T5" fmla="*/ 6 h 130"/>
                <a:gd name="T6" fmla="*/ 8 w 102"/>
                <a:gd name="T7" fmla="*/ 22 h 130"/>
                <a:gd name="T8" fmla="*/ 0 w 102"/>
                <a:gd name="T9" fmla="*/ 78 h 130"/>
                <a:gd name="T10" fmla="*/ 74 w 102"/>
                <a:gd name="T11" fmla="*/ 130 h 130"/>
                <a:gd name="T12" fmla="*/ 84 w 102"/>
                <a:gd name="T13" fmla="*/ 118 h 130"/>
                <a:gd name="T14" fmla="*/ 102 w 102"/>
                <a:gd name="T15" fmla="*/ 52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30">
                  <a:moveTo>
                    <a:pt x="102" y="52"/>
                  </a:moveTo>
                  <a:lnTo>
                    <a:pt x="92" y="0"/>
                  </a:lnTo>
                  <a:lnTo>
                    <a:pt x="88" y="6"/>
                  </a:lnTo>
                  <a:lnTo>
                    <a:pt x="8" y="22"/>
                  </a:lnTo>
                  <a:lnTo>
                    <a:pt x="0" y="78"/>
                  </a:lnTo>
                  <a:lnTo>
                    <a:pt x="74" y="130"/>
                  </a:lnTo>
                  <a:lnTo>
                    <a:pt x="84" y="118"/>
                  </a:lnTo>
                  <a:lnTo>
                    <a:pt x="102" y="52"/>
                  </a:lnTo>
                  <a:close/>
                </a:path>
              </a:pathLst>
            </a:custGeom>
            <a:solidFill>
              <a:srgbClr val="BB7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 name="Freeform 9">
              <a:extLst>
                <a:ext uri="{FF2B5EF4-FFF2-40B4-BE49-F238E27FC236}">
                  <a16:creationId xmlns:a16="http://schemas.microsoft.com/office/drawing/2014/main" id="{34D2C42B-EFE5-4276-86B3-4BF2A33F3A1B}"/>
                </a:ext>
              </a:extLst>
            </p:cNvPr>
            <p:cNvSpPr>
              <a:spLocks/>
            </p:cNvSpPr>
            <p:nvPr/>
          </p:nvSpPr>
          <p:spPr bwMode="auto">
            <a:xfrm>
              <a:off x="7145355" y="3041505"/>
              <a:ext cx="254205" cy="365638"/>
            </a:xfrm>
            <a:custGeom>
              <a:avLst/>
              <a:gdLst>
                <a:gd name="T0" fmla="*/ 74 w 146"/>
                <a:gd name="T1" fmla="*/ 210 h 210"/>
                <a:gd name="T2" fmla="*/ 142 w 146"/>
                <a:gd name="T3" fmla="*/ 112 h 210"/>
                <a:gd name="T4" fmla="*/ 146 w 146"/>
                <a:gd name="T5" fmla="*/ 38 h 210"/>
                <a:gd name="T6" fmla="*/ 142 w 146"/>
                <a:gd name="T7" fmla="*/ 0 h 210"/>
                <a:gd name="T8" fmla="*/ 116 w 146"/>
                <a:gd name="T9" fmla="*/ 2 h 210"/>
                <a:gd name="T10" fmla="*/ 114 w 146"/>
                <a:gd name="T11" fmla="*/ 50 h 210"/>
                <a:gd name="T12" fmla="*/ 88 w 146"/>
                <a:gd name="T13" fmla="*/ 86 h 210"/>
                <a:gd name="T14" fmla="*/ 18 w 146"/>
                <a:gd name="T15" fmla="*/ 104 h 210"/>
                <a:gd name="T16" fmla="*/ 0 w 146"/>
                <a:gd name="T17" fmla="*/ 158 h 210"/>
                <a:gd name="T18" fmla="*/ 74 w 146"/>
                <a:gd name="T1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210">
                  <a:moveTo>
                    <a:pt x="74" y="210"/>
                  </a:moveTo>
                  <a:lnTo>
                    <a:pt x="142" y="112"/>
                  </a:lnTo>
                  <a:lnTo>
                    <a:pt x="146" y="38"/>
                  </a:lnTo>
                  <a:lnTo>
                    <a:pt x="142" y="0"/>
                  </a:lnTo>
                  <a:lnTo>
                    <a:pt x="116" y="2"/>
                  </a:lnTo>
                  <a:lnTo>
                    <a:pt x="114" y="50"/>
                  </a:lnTo>
                  <a:lnTo>
                    <a:pt x="88" y="86"/>
                  </a:lnTo>
                  <a:lnTo>
                    <a:pt x="18" y="104"/>
                  </a:lnTo>
                  <a:lnTo>
                    <a:pt x="0" y="158"/>
                  </a:lnTo>
                  <a:lnTo>
                    <a:pt x="74" y="210"/>
                  </a:lnTo>
                  <a:close/>
                </a:path>
              </a:pathLst>
            </a:custGeom>
            <a:solidFill>
              <a:srgbClr val="FDD6BC"/>
            </a:solidFill>
            <a:ln>
              <a:noFill/>
            </a:ln>
          </p:spPr>
          <p:txBody>
            <a:bodyPr vert="horz" wrap="square" lIns="91440" tIns="45720" rIns="91440" bIns="45720" numCol="1" anchor="t" anchorCtr="0" compatLnSpc="1">
              <a:prstTxWarp prst="textNoShape">
                <a:avLst/>
              </a:prstTxWarp>
            </a:bodyPr>
            <a:lstStyle/>
            <a:p>
              <a:endParaRPr lang="en-AU"/>
            </a:p>
          </p:txBody>
        </p:sp>
        <p:sp>
          <p:nvSpPr>
            <p:cNvPr id="21" name="Freeform 11">
              <a:extLst>
                <a:ext uri="{FF2B5EF4-FFF2-40B4-BE49-F238E27FC236}">
                  <a16:creationId xmlns:a16="http://schemas.microsoft.com/office/drawing/2014/main" id="{A110D271-5555-4EC0-9BCB-2FA0B3A49672}"/>
                </a:ext>
              </a:extLst>
            </p:cNvPr>
            <p:cNvSpPr>
              <a:spLocks/>
            </p:cNvSpPr>
            <p:nvPr/>
          </p:nvSpPr>
          <p:spPr bwMode="auto">
            <a:xfrm>
              <a:off x="7019994" y="3361873"/>
              <a:ext cx="1044680" cy="410907"/>
            </a:xfrm>
            <a:custGeom>
              <a:avLst/>
              <a:gdLst>
                <a:gd name="T0" fmla="*/ 558 w 600"/>
                <a:gd name="T1" fmla="*/ 6 h 236"/>
                <a:gd name="T2" fmla="*/ 558 w 600"/>
                <a:gd name="T3" fmla="*/ 6 h 236"/>
                <a:gd name="T4" fmla="*/ 528 w 600"/>
                <a:gd name="T5" fmla="*/ 36 h 236"/>
                <a:gd name="T6" fmla="*/ 500 w 600"/>
                <a:gd name="T7" fmla="*/ 62 h 236"/>
                <a:gd name="T8" fmla="*/ 470 w 600"/>
                <a:gd name="T9" fmla="*/ 84 h 236"/>
                <a:gd name="T10" fmla="*/ 440 w 600"/>
                <a:gd name="T11" fmla="*/ 102 h 236"/>
                <a:gd name="T12" fmla="*/ 410 w 600"/>
                <a:gd name="T13" fmla="*/ 116 h 236"/>
                <a:gd name="T14" fmla="*/ 382 w 600"/>
                <a:gd name="T15" fmla="*/ 126 h 236"/>
                <a:gd name="T16" fmla="*/ 352 w 600"/>
                <a:gd name="T17" fmla="*/ 130 h 236"/>
                <a:gd name="T18" fmla="*/ 324 w 600"/>
                <a:gd name="T19" fmla="*/ 132 h 236"/>
                <a:gd name="T20" fmla="*/ 298 w 600"/>
                <a:gd name="T21" fmla="*/ 130 h 236"/>
                <a:gd name="T22" fmla="*/ 274 w 600"/>
                <a:gd name="T23" fmla="*/ 122 h 236"/>
                <a:gd name="T24" fmla="*/ 252 w 600"/>
                <a:gd name="T25" fmla="*/ 112 h 236"/>
                <a:gd name="T26" fmla="*/ 232 w 600"/>
                <a:gd name="T27" fmla="*/ 96 h 236"/>
                <a:gd name="T28" fmla="*/ 214 w 600"/>
                <a:gd name="T29" fmla="*/ 78 h 236"/>
                <a:gd name="T30" fmla="*/ 198 w 600"/>
                <a:gd name="T31" fmla="*/ 56 h 236"/>
                <a:gd name="T32" fmla="*/ 186 w 600"/>
                <a:gd name="T33" fmla="*/ 30 h 236"/>
                <a:gd name="T34" fmla="*/ 178 w 600"/>
                <a:gd name="T35" fmla="*/ 0 h 236"/>
                <a:gd name="T36" fmla="*/ 178 w 600"/>
                <a:gd name="T37" fmla="*/ 0 h 236"/>
                <a:gd name="T38" fmla="*/ 104 w 600"/>
                <a:gd name="T39" fmla="*/ 2 h 236"/>
                <a:gd name="T40" fmla="*/ 46 w 600"/>
                <a:gd name="T41" fmla="*/ 4 h 236"/>
                <a:gd name="T42" fmla="*/ 0 w 600"/>
                <a:gd name="T43" fmla="*/ 10 h 236"/>
                <a:gd name="T44" fmla="*/ 0 w 600"/>
                <a:gd name="T45" fmla="*/ 10 h 236"/>
                <a:gd name="T46" fmla="*/ 16 w 600"/>
                <a:gd name="T47" fmla="*/ 54 h 236"/>
                <a:gd name="T48" fmla="*/ 34 w 600"/>
                <a:gd name="T49" fmla="*/ 92 h 236"/>
                <a:gd name="T50" fmla="*/ 52 w 600"/>
                <a:gd name="T51" fmla="*/ 126 h 236"/>
                <a:gd name="T52" fmla="*/ 72 w 600"/>
                <a:gd name="T53" fmla="*/ 154 h 236"/>
                <a:gd name="T54" fmla="*/ 94 w 600"/>
                <a:gd name="T55" fmla="*/ 178 h 236"/>
                <a:gd name="T56" fmla="*/ 116 w 600"/>
                <a:gd name="T57" fmla="*/ 196 h 236"/>
                <a:gd name="T58" fmla="*/ 138 w 600"/>
                <a:gd name="T59" fmla="*/ 212 h 236"/>
                <a:gd name="T60" fmla="*/ 162 w 600"/>
                <a:gd name="T61" fmla="*/ 222 h 236"/>
                <a:gd name="T62" fmla="*/ 186 w 600"/>
                <a:gd name="T63" fmla="*/ 230 h 236"/>
                <a:gd name="T64" fmla="*/ 210 w 600"/>
                <a:gd name="T65" fmla="*/ 234 h 236"/>
                <a:gd name="T66" fmla="*/ 236 w 600"/>
                <a:gd name="T67" fmla="*/ 236 h 236"/>
                <a:gd name="T68" fmla="*/ 260 w 600"/>
                <a:gd name="T69" fmla="*/ 234 h 236"/>
                <a:gd name="T70" fmla="*/ 286 w 600"/>
                <a:gd name="T71" fmla="*/ 230 h 236"/>
                <a:gd name="T72" fmla="*/ 310 w 600"/>
                <a:gd name="T73" fmla="*/ 222 h 236"/>
                <a:gd name="T74" fmla="*/ 336 w 600"/>
                <a:gd name="T75" fmla="*/ 214 h 236"/>
                <a:gd name="T76" fmla="*/ 360 w 600"/>
                <a:gd name="T77" fmla="*/ 204 h 236"/>
                <a:gd name="T78" fmla="*/ 384 w 600"/>
                <a:gd name="T79" fmla="*/ 192 h 236"/>
                <a:gd name="T80" fmla="*/ 408 w 600"/>
                <a:gd name="T81" fmla="*/ 180 h 236"/>
                <a:gd name="T82" fmla="*/ 452 w 600"/>
                <a:gd name="T83" fmla="*/ 150 h 236"/>
                <a:gd name="T84" fmla="*/ 492 w 600"/>
                <a:gd name="T85" fmla="*/ 120 h 236"/>
                <a:gd name="T86" fmla="*/ 528 w 600"/>
                <a:gd name="T87" fmla="*/ 92 h 236"/>
                <a:gd name="T88" fmla="*/ 558 w 600"/>
                <a:gd name="T89" fmla="*/ 64 h 236"/>
                <a:gd name="T90" fmla="*/ 580 w 600"/>
                <a:gd name="T91" fmla="*/ 44 h 236"/>
                <a:gd name="T92" fmla="*/ 600 w 600"/>
                <a:gd name="T93" fmla="*/ 24 h 236"/>
                <a:gd name="T94" fmla="*/ 558 w 600"/>
                <a:gd name="T95" fmla="*/ 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0" h="236">
                  <a:moveTo>
                    <a:pt x="558" y="6"/>
                  </a:moveTo>
                  <a:lnTo>
                    <a:pt x="558" y="6"/>
                  </a:lnTo>
                  <a:lnTo>
                    <a:pt x="528" y="36"/>
                  </a:lnTo>
                  <a:lnTo>
                    <a:pt x="500" y="62"/>
                  </a:lnTo>
                  <a:lnTo>
                    <a:pt x="470" y="84"/>
                  </a:lnTo>
                  <a:lnTo>
                    <a:pt x="440" y="102"/>
                  </a:lnTo>
                  <a:lnTo>
                    <a:pt x="410" y="116"/>
                  </a:lnTo>
                  <a:lnTo>
                    <a:pt x="382" y="126"/>
                  </a:lnTo>
                  <a:lnTo>
                    <a:pt x="352" y="130"/>
                  </a:lnTo>
                  <a:lnTo>
                    <a:pt x="324" y="132"/>
                  </a:lnTo>
                  <a:lnTo>
                    <a:pt x="298" y="130"/>
                  </a:lnTo>
                  <a:lnTo>
                    <a:pt x="274" y="122"/>
                  </a:lnTo>
                  <a:lnTo>
                    <a:pt x="252" y="112"/>
                  </a:lnTo>
                  <a:lnTo>
                    <a:pt x="232" y="96"/>
                  </a:lnTo>
                  <a:lnTo>
                    <a:pt x="214" y="78"/>
                  </a:lnTo>
                  <a:lnTo>
                    <a:pt x="198" y="56"/>
                  </a:lnTo>
                  <a:lnTo>
                    <a:pt x="186" y="30"/>
                  </a:lnTo>
                  <a:lnTo>
                    <a:pt x="178" y="0"/>
                  </a:lnTo>
                  <a:lnTo>
                    <a:pt x="178" y="0"/>
                  </a:lnTo>
                  <a:lnTo>
                    <a:pt x="104" y="2"/>
                  </a:lnTo>
                  <a:lnTo>
                    <a:pt x="46" y="4"/>
                  </a:lnTo>
                  <a:lnTo>
                    <a:pt x="0" y="10"/>
                  </a:lnTo>
                  <a:lnTo>
                    <a:pt x="0" y="10"/>
                  </a:lnTo>
                  <a:lnTo>
                    <a:pt x="16" y="54"/>
                  </a:lnTo>
                  <a:lnTo>
                    <a:pt x="34" y="92"/>
                  </a:lnTo>
                  <a:lnTo>
                    <a:pt x="52" y="126"/>
                  </a:lnTo>
                  <a:lnTo>
                    <a:pt x="72" y="154"/>
                  </a:lnTo>
                  <a:lnTo>
                    <a:pt x="94" y="178"/>
                  </a:lnTo>
                  <a:lnTo>
                    <a:pt x="116" y="196"/>
                  </a:lnTo>
                  <a:lnTo>
                    <a:pt x="138" y="212"/>
                  </a:lnTo>
                  <a:lnTo>
                    <a:pt x="162" y="222"/>
                  </a:lnTo>
                  <a:lnTo>
                    <a:pt x="186" y="230"/>
                  </a:lnTo>
                  <a:lnTo>
                    <a:pt x="210" y="234"/>
                  </a:lnTo>
                  <a:lnTo>
                    <a:pt x="236" y="236"/>
                  </a:lnTo>
                  <a:lnTo>
                    <a:pt x="260" y="234"/>
                  </a:lnTo>
                  <a:lnTo>
                    <a:pt x="286" y="230"/>
                  </a:lnTo>
                  <a:lnTo>
                    <a:pt x="310" y="222"/>
                  </a:lnTo>
                  <a:lnTo>
                    <a:pt x="336" y="214"/>
                  </a:lnTo>
                  <a:lnTo>
                    <a:pt x="360" y="204"/>
                  </a:lnTo>
                  <a:lnTo>
                    <a:pt x="384" y="192"/>
                  </a:lnTo>
                  <a:lnTo>
                    <a:pt x="408" y="180"/>
                  </a:lnTo>
                  <a:lnTo>
                    <a:pt x="452" y="150"/>
                  </a:lnTo>
                  <a:lnTo>
                    <a:pt x="492" y="120"/>
                  </a:lnTo>
                  <a:lnTo>
                    <a:pt x="528" y="92"/>
                  </a:lnTo>
                  <a:lnTo>
                    <a:pt x="558" y="64"/>
                  </a:lnTo>
                  <a:lnTo>
                    <a:pt x="580" y="44"/>
                  </a:lnTo>
                  <a:lnTo>
                    <a:pt x="600" y="24"/>
                  </a:lnTo>
                  <a:lnTo>
                    <a:pt x="558" y="6"/>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 name="Freeform 12">
              <a:extLst>
                <a:ext uri="{FF2B5EF4-FFF2-40B4-BE49-F238E27FC236}">
                  <a16:creationId xmlns:a16="http://schemas.microsoft.com/office/drawing/2014/main" id="{9B65A7B5-790B-4D57-B73C-0335FD65E1B2}"/>
                </a:ext>
              </a:extLst>
            </p:cNvPr>
            <p:cNvSpPr>
              <a:spLocks/>
            </p:cNvSpPr>
            <p:nvPr/>
          </p:nvSpPr>
          <p:spPr bwMode="auto">
            <a:xfrm>
              <a:off x="7006065" y="3027575"/>
              <a:ext cx="247241" cy="226347"/>
            </a:xfrm>
            <a:custGeom>
              <a:avLst/>
              <a:gdLst>
                <a:gd name="T0" fmla="*/ 120 w 142"/>
                <a:gd name="T1" fmla="*/ 0 h 130"/>
                <a:gd name="T2" fmla="*/ 14 w 142"/>
                <a:gd name="T3" fmla="*/ 14 h 130"/>
                <a:gd name="T4" fmla="*/ 0 w 142"/>
                <a:gd name="T5" fmla="*/ 56 h 130"/>
                <a:gd name="T6" fmla="*/ 2 w 142"/>
                <a:gd name="T7" fmla="*/ 68 h 130"/>
                <a:gd name="T8" fmla="*/ 42 w 142"/>
                <a:gd name="T9" fmla="*/ 130 h 130"/>
                <a:gd name="T10" fmla="*/ 142 w 142"/>
                <a:gd name="T11" fmla="*/ 96 h 130"/>
                <a:gd name="T12" fmla="*/ 120 w 142"/>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42" h="130">
                  <a:moveTo>
                    <a:pt x="120" y="0"/>
                  </a:moveTo>
                  <a:lnTo>
                    <a:pt x="14" y="14"/>
                  </a:lnTo>
                  <a:lnTo>
                    <a:pt x="0" y="56"/>
                  </a:lnTo>
                  <a:lnTo>
                    <a:pt x="2" y="68"/>
                  </a:lnTo>
                  <a:lnTo>
                    <a:pt x="42" y="130"/>
                  </a:lnTo>
                  <a:lnTo>
                    <a:pt x="142" y="96"/>
                  </a:lnTo>
                  <a:lnTo>
                    <a:pt x="120" y="0"/>
                  </a:lnTo>
                  <a:close/>
                </a:path>
              </a:pathLst>
            </a:custGeom>
            <a:solidFill>
              <a:srgbClr val="BB7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 name="Freeform 13">
              <a:extLst>
                <a:ext uri="{FF2B5EF4-FFF2-40B4-BE49-F238E27FC236}">
                  <a16:creationId xmlns:a16="http://schemas.microsoft.com/office/drawing/2014/main" id="{3A0E62DB-3D88-4523-BA8B-1FB8E86AD72B}"/>
                </a:ext>
              </a:extLst>
            </p:cNvPr>
            <p:cNvSpPr>
              <a:spLocks/>
            </p:cNvSpPr>
            <p:nvPr/>
          </p:nvSpPr>
          <p:spPr bwMode="auto">
            <a:xfrm>
              <a:off x="7006065" y="3027575"/>
              <a:ext cx="247241" cy="226347"/>
            </a:xfrm>
            <a:custGeom>
              <a:avLst/>
              <a:gdLst>
                <a:gd name="T0" fmla="*/ 120 w 142"/>
                <a:gd name="T1" fmla="*/ 0 h 130"/>
                <a:gd name="T2" fmla="*/ 14 w 142"/>
                <a:gd name="T3" fmla="*/ 14 h 130"/>
                <a:gd name="T4" fmla="*/ 0 w 142"/>
                <a:gd name="T5" fmla="*/ 56 h 130"/>
                <a:gd name="T6" fmla="*/ 2 w 142"/>
                <a:gd name="T7" fmla="*/ 68 h 130"/>
                <a:gd name="T8" fmla="*/ 42 w 142"/>
                <a:gd name="T9" fmla="*/ 130 h 130"/>
                <a:gd name="T10" fmla="*/ 142 w 142"/>
                <a:gd name="T11" fmla="*/ 96 h 130"/>
                <a:gd name="T12" fmla="*/ 120 w 142"/>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42" h="130">
                  <a:moveTo>
                    <a:pt x="120" y="0"/>
                  </a:moveTo>
                  <a:lnTo>
                    <a:pt x="14" y="14"/>
                  </a:lnTo>
                  <a:lnTo>
                    <a:pt x="0" y="56"/>
                  </a:lnTo>
                  <a:lnTo>
                    <a:pt x="2" y="68"/>
                  </a:lnTo>
                  <a:lnTo>
                    <a:pt x="42" y="130"/>
                  </a:lnTo>
                  <a:lnTo>
                    <a:pt x="142" y="96"/>
                  </a:lnTo>
                  <a:lnTo>
                    <a:pt x="120" y="0"/>
                  </a:lnTo>
                  <a:close/>
                </a:path>
              </a:pathLst>
            </a:custGeom>
            <a:solidFill>
              <a:srgbClr val="BD7E4F"/>
            </a:solidFill>
            <a:ln>
              <a:noFill/>
            </a:ln>
          </p:spPr>
          <p:txBody>
            <a:bodyPr vert="horz" wrap="square" lIns="91440" tIns="45720" rIns="91440" bIns="45720" numCol="1" anchor="t" anchorCtr="0" compatLnSpc="1">
              <a:prstTxWarp prst="textNoShape">
                <a:avLst/>
              </a:prstTxWarp>
            </a:bodyPr>
            <a:lstStyle/>
            <a:p>
              <a:endParaRPr lang="en-AU"/>
            </a:p>
          </p:txBody>
        </p:sp>
        <p:sp>
          <p:nvSpPr>
            <p:cNvPr id="24" name="Freeform 14">
              <a:extLst>
                <a:ext uri="{FF2B5EF4-FFF2-40B4-BE49-F238E27FC236}">
                  <a16:creationId xmlns:a16="http://schemas.microsoft.com/office/drawing/2014/main" id="{67633CB7-1BE6-47FD-9BC5-25B407FD56FF}"/>
                </a:ext>
              </a:extLst>
            </p:cNvPr>
            <p:cNvSpPr>
              <a:spLocks/>
            </p:cNvSpPr>
            <p:nvPr/>
          </p:nvSpPr>
          <p:spPr bwMode="auto">
            <a:xfrm>
              <a:off x="7006065" y="3024093"/>
              <a:ext cx="226347" cy="208936"/>
            </a:xfrm>
            <a:custGeom>
              <a:avLst/>
              <a:gdLst>
                <a:gd name="T0" fmla="*/ 130 w 130"/>
                <a:gd name="T1" fmla="*/ 84 h 120"/>
                <a:gd name="T2" fmla="*/ 122 w 130"/>
                <a:gd name="T3" fmla="*/ 0 h 120"/>
                <a:gd name="T4" fmla="*/ 120 w 130"/>
                <a:gd name="T5" fmla="*/ 2 h 120"/>
                <a:gd name="T6" fmla="*/ 14 w 130"/>
                <a:gd name="T7" fmla="*/ 16 h 120"/>
                <a:gd name="T8" fmla="*/ 0 w 130"/>
                <a:gd name="T9" fmla="*/ 58 h 120"/>
                <a:gd name="T10" fmla="*/ 48 w 130"/>
                <a:gd name="T11" fmla="*/ 120 h 120"/>
                <a:gd name="T12" fmla="*/ 130 w 130"/>
                <a:gd name="T13" fmla="*/ 84 h 120"/>
              </a:gdLst>
              <a:ahLst/>
              <a:cxnLst>
                <a:cxn ang="0">
                  <a:pos x="T0" y="T1"/>
                </a:cxn>
                <a:cxn ang="0">
                  <a:pos x="T2" y="T3"/>
                </a:cxn>
                <a:cxn ang="0">
                  <a:pos x="T4" y="T5"/>
                </a:cxn>
                <a:cxn ang="0">
                  <a:pos x="T6" y="T7"/>
                </a:cxn>
                <a:cxn ang="0">
                  <a:pos x="T8" y="T9"/>
                </a:cxn>
                <a:cxn ang="0">
                  <a:pos x="T10" y="T11"/>
                </a:cxn>
                <a:cxn ang="0">
                  <a:pos x="T12" y="T13"/>
                </a:cxn>
              </a:cxnLst>
              <a:rect l="0" t="0" r="r" b="b"/>
              <a:pathLst>
                <a:path w="130" h="120">
                  <a:moveTo>
                    <a:pt x="130" y="84"/>
                  </a:moveTo>
                  <a:lnTo>
                    <a:pt x="122" y="0"/>
                  </a:lnTo>
                  <a:lnTo>
                    <a:pt x="120" y="2"/>
                  </a:lnTo>
                  <a:lnTo>
                    <a:pt x="14" y="16"/>
                  </a:lnTo>
                  <a:lnTo>
                    <a:pt x="0" y="58"/>
                  </a:lnTo>
                  <a:lnTo>
                    <a:pt x="48" y="120"/>
                  </a:lnTo>
                  <a:lnTo>
                    <a:pt x="130" y="84"/>
                  </a:lnTo>
                  <a:close/>
                </a:path>
              </a:pathLst>
            </a:custGeom>
            <a:solidFill>
              <a:srgbClr val="FDD6BC"/>
            </a:solidFill>
            <a:ln>
              <a:noFill/>
            </a:ln>
          </p:spPr>
          <p:txBody>
            <a:bodyPr vert="horz" wrap="square" lIns="91440" tIns="45720" rIns="91440" bIns="45720" numCol="1" anchor="t" anchorCtr="0" compatLnSpc="1">
              <a:prstTxWarp prst="textNoShape">
                <a:avLst/>
              </a:prstTxWarp>
            </a:bodyPr>
            <a:lstStyle/>
            <a:p>
              <a:endParaRPr lang="en-AU"/>
            </a:p>
          </p:txBody>
        </p:sp>
        <p:sp>
          <p:nvSpPr>
            <p:cNvPr id="26" name="Freeform 16">
              <a:extLst>
                <a:ext uri="{FF2B5EF4-FFF2-40B4-BE49-F238E27FC236}">
                  <a16:creationId xmlns:a16="http://schemas.microsoft.com/office/drawing/2014/main" id="{75CF6CE0-8793-4EDB-963F-F15B43B5154C}"/>
                </a:ext>
              </a:extLst>
            </p:cNvPr>
            <p:cNvSpPr>
              <a:spLocks/>
            </p:cNvSpPr>
            <p:nvPr/>
          </p:nvSpPr>
          <p:spPr bwMode="auto">
            <a:xfrm>
              <a:off x="7932347" y="4545843"/>
              <a:ext cx="383049" cy="936730"/>
            </a:xfrm>
            <a:custGeom>
              <a:avLst/>
              <a:gdLst>
                <a:gd name="T0" fmla="*/ 124 w 220"/>
                <a:gd name="T1" fmla="*/ 44 h 538"/>
                <a:gd name="T2" fmla="*/ 220 w 220"/>
                <a:gd name="T3" fmla="*/ 538 h 538"/>
                <a:gd name="T4" fmla="*/ 154 w 220"/>
                <a:gd name="T5" fmla="*/ 536 h 538"/>
                <a:gd name="T6" fmla="*/ 112 w 220"/>
                <a:gd name="T7" fmla="*/ 284 h 538"/>
                <a:gd name="T8" fmla="*/ 112 w 220"/>
                <a:gd name="T9" fmla="*/ 284 h 538"/>
                <a:gd name="T10" fmla="*/ 102 w 220"/>
                <a:gd name="T11" fmla="*/ 242 h 538"/>
                <a:gd name="T12" fmla="*/ 86 w 220"/>
                <a:gd name="T13" fmla="*/ 196 h 538"/>
                <a:gd name="T14" fmla="*/ 68 w 220"/>
                <a:gd name="T15" fmla="*/ 148 h 538"/>
                <a:gd name="T16" fmla="*/ 48 w 220"/>
                <a:gd name="T17" fmla="*/ 104 h 538"/>
                <a:gd name="T18" fmla="*/ 14 w 220"/>
                <a:gd name="T19" fmla="*/ 30 h 538"/>
                <a:gd name="T20" fmla="*/ 0 w 220"/>
                <a:gd name="T21" fmla="*/ 0 h 538"/>
                <a:gd name="T22" fmla="*/ 124 w 220"/>
                <a:gd name="T23" fmla="*/ 44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0" h="538">
                  <a:moveTo>
                    <a:pt x="124" y="44"/>
                  </a:moveTo>
                  <a:lnTo>
                    <a:pt x="220" y="538"/>
                  </a:lnTo>
                  <a:lnTo>
                    <a:pt x="154" y="536"/>
                  </a:lnTo>
                  <a:lnTo>
                    <a:pt x="112" y="284"/>
                  </a:lnTo>
                  <a:lnTo>
                    <a:pt x="112" y="284"/>
                  </a:lnTo>
                  <a:lnTo>
                    <a:pt x="102" y="242"/>
                  </a:lnTo>
                  <a:lnTo>
                    <a:pt x="86" y="196"/>
                  </a:lnTo>
                  <a:lnTo>
                    <a:pt x="68" y="148"/>
                  </a:lnTo>
                  <a:lnTo>
                    <a:pt x="48" y="104"/>
                  </a:lnTo>
                  <a:lnTo>
                    <a:pt x="14" y="30"/>
                  </a:lnTo>
                  <a:lnTo>
                    <a:pt x="0" y="0"/>
                  </a:lnTo>
                  <a:lnTo>
                    <a:pt x="124" y="44"/>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 name="Freeform 17">
              <a:extLst>
                <a:ext uri="{FF2B5EF4-FFF2-40B4-BE49-F238E27FC236}">
                  <a16:creationId xmlns:a16="http://schemas.microsoft.com/office/drawing/2014/main" id="{80F6909B-FFE6-451C-8A03-3CAB32960940}"/>
                </a:ext>
              </a:extLst>
            </p:cNvPr>
            <p:cNvSpPr>
              <a:spLocks/>
            </p:cNvSpPr>
            <p:nvPr/>
          </p:nvSpPr>
          <p:spPr bwMode="auto">
            <a:xfrm>
              <a:off x="7932347" y="4545843"/>
              <a:ext cx="383049" cy="936730"/>
            </a:xfrm>
            <a:custGeom>
              <a:avLst/>
              <a:gdLst>
                <a:gd name="T0" fmla="*/ 124 w 220"/>
                <a:gd name="T1" fmla="*/ 44 h 538"/>
                <a:gd name="T2" fmla="*/ 220 w 220"/>
                <a:gd name="T3" fmla="*/ 538 h 538"/>
                <a:gd name="T4" fmla="*/ 154 w 220"/>
                <a:gd name="T5" fmla="*/ 536 h 538"/>
                <a:gd name="T6" fmla="*/ 112 w 220"/>
                <a:gd name="T7" fmla="*/ 284 h 538"/>
                <a:gd name="T8" fmla="*/ 112 w 220"/>
                <a:gd name="T9" fmla="*/ 284 h 538"/>
                <a:gd name="T10" fmla="*/ 102 w 220"/>
                <a:gd name="T11" fmla="*/ 242 h 538"/>
                <a:gd name="T12" fmla="*/ 86 w 220"/>
                <a:gd name="T13" fmla="*/ 196 h 538"/>
                <a:gd name="T14" fmla="*/ 68 w 220"/>
                <a:gd name="T15" fmla="*/ 148 h 538"/>
                <a:gd name="T16" fmla="*/ 48 w 220"/>
                <a:gd name="T17" fmla="*/ 104 h 538"/>
                <a:gd name="T18" fmla="*/ 14 w 220"/>
                <a:gd name="T19" fmla="*/ 30 h 538"/>
                <a:gd name="T20" fmla="*/ 0 w 220"/>
                <a:gd name="T21" fmla="*/ 0 h 538"/>
                <a:gd name="T22" fmla="*/ 124 w 220"/>
                <a:gd name="T23" fmla="*/ 44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0" h="538">
                  <a:moveTo>
                    <a:pt x="124" y="44"/>
                  </a:moveTo>
                  <a:lnTo>
                    <a:pt x="220" y="538"/>
                  </a:lnTo>
                  <a:lnTo>
                    <a:pt x="154" y="536"/>
                  </a:lnTo>
                  <a:lnTo>
                    <a:pt x="112" y="284"/>
                  </a:lnTo>
                  <a:lnTo>
                    <a:pt x="112" y="284"/>
                  </a:lnTo>
                  <a:lnTo>
                    <a:pt x="102" y="242"/>
                  </a:lnTo>
                  <a:lnTo>
                    <a:pt x="86" y="196"/>
                  </a:lnTo>
                  <a:lnTo>
                    <a:pt x="68" y="148"/>
                  </a:lnTo>
                  <a:lnTo>
                    <a:pt x="48" y="104"/>
                  </a:lnTo>
                  <a:lnTo>
                    <a:pt x="14" y="30"/>
                  </a:lnTo>
                  <a:lnTo>
                    <a:pt x="0" y="0"/>
                  </a:lnTo>
                  <a:lnTo>
                    <a:pt x="124" y="44"/>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 name="Freeform 18">
              <a:extLst>
                <a:ext uri="{FF2B5EF4-FFF2-40B4-BE49-F238E27FC236}">
                  <a16:creationId xmlns:a16="http://schemas.microsoft.com/office/drawing/2014/main" id="{402C946B-A670-4004-B321-1A6DB114F281}"/>
                </a:ext>
              </a:extLst>
            </p:cNvPr>
            <p:cNvSpPr>
              <a:spLocks/>
            </p:cNvSpPr>
            <p:nvPr/>
          </p:nvSpPr>
          <p:spPr bwMode="auto">
            <a:xfrm>
              <a:off x="8423347" y="4584148"/>
              <a:ext cx="236794" cy="933247"/>
            </a:xfrm>
            <a:custGeom>
              <a:avLst/>
              <a:gdLst>
                <a:gd name="T0" fmla="*/ 0 w 136"/>
                <a:gd name="T1" fmla="*/ 28 h 536"/>
                <a:gd name="T2" fmla="*/ 72 w 136"/>
                <a:gd name="T3" fmla="*/ 536 h 536"/>
                <a:gd name="T4" fmla="*/ 136 w 136"/>
                <a:gd name="T5" fmla="*/ 514 h 536"/>
                <a:gd name="T6" fmla="*/ 102 w 136"/>
                <a:gd name="T7" fmla="*/ 260 h 536"/>
                <a:gd name="T8" fmla="*/ 102 w 136"/>
                <a:gd name="T9" fmla="*/ 260 h 536"/>
                <a:gd name="T10" fmla="*/ 100 w 136"/>
                <a:gd name="T11" fmla="*/ 220 h 536"/>
                <a:gd name="T12" fmla="*/ 98 w 136"/>
                <a:gd name="T13" fmla="*/ 176 h 536"/>
                <a:gd name="T14" fmla="*/ 98 w 136"/>
                <a:gd name="T15" fmla="*/ 90 h 536"/>
                <a:gd name="T16" fmla="*/ 100 w 136"/>
                <a:gd name="T17" fmla="*/ 26 h 536"/>
                <a:gd name="T18" fmla="*/ 102 w 136"/>
                <a:gd name="T19" fmla="*/ 0 h 536"/>
                <a:gd name="T20" fmla="*/ 0 w 136"/>
                <a:gd name="T21" fmla="*/ 2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536">
                  <a:moveTo>
                    <a:pt x="0" y="28"/>
                  </a:moveTo>
                  <a:lnTo>
                    <a:pt x="72" y="536"/>
                  </a:lnTo>
                  <a:lnTo>
                    <a:pt x="136" y="514"/>
                  </a:lnTo>
                  <a:lnTo>
                    <a:pt x="102" y="260"/>
                  </a:lnTo>
                  <a:lnTo>
                    <a:pt x="102" y="260"/>
                  </a:lnTo>
                  <a:lnTo>
                    <a:pt x="100" y="220"/>
                  </a:lnTo>
                  <a:lnTo>
                    <a:pt x="98" y="176"/>
                  </a:lnTo>
                  <a:lnTo>
                    <a:pt x="98" y="90"/>
                  </a:lnTo>
                  <a:lnTo>
                    <a:pt x="100" y="26"/>
                  </a:lnTo>
                  <a:lnTo>
                    <a:pt x="102" y="0"/>
                  </a:lnTo>
                  <a:lnTo>
                    <a:pt x="0" y="28"/>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 name="Freeform 19">
              <a:extLst>
                <a:ext uri="{FF2B5EF4-FFF2-40B4-BE49-F238E27FC236}">
                  <a16:creationId xmlns:a16="http://schemas.microsoft.com/office/drawing/2014/main" id="{F8C63F6D-C40C-4788-86B5-FC6C1968220F}"/>
                </a:ext>
              </a:extLst>
            </p:cNvPr>
            <p:cNvSpPr>
              <a:spLocks/>
            </p:cNvSpPr>
            <p:nvPr/>
          </p:nvSpPr>
          <p:spPr bwMode="auto">
            <a:xfrm>
              <a:off x="8423347" y="4584148"/>
              <a:ext cx="236794" cy="933247"/>
            </a:xfrm>
            <a:custGeom>
              <a:avLst/>
              <a:gdLst>
                <a:gd name="T0" fmla="*/ 0 w 136"/>
                <a:gd name="T1" fmla="*/ 28 h 536"/>
                <a:gd name="T2" fmla="*/ 72 w 136"/>
                <a:gd name="T3" fmla="*/ 536 h 536"/>
                <a:gd name="T4" fmla="*/ 136 w 136"/>
                <a:gd name="T5" fmla="*/ 514 h 536"/>
                <a:gd name="T6" fmla="*/ 102 w 136"/>
                <a:gd name="T7" fmla="*/ 260 h 536"/>
                <a:gd name="T8" fmla="*/ 102 w 136"/>
                <a:gd name="T9" fmla="*/ 260 h 536"/>
                <a:gd name="T10" fmla="*/ 100 w 136"/>
                <a:gd name="T11" fmla="*/ 220 h 536"/>
                <a:gd name="T12" fmla="*/ 98 w 136"/>
                <a:gd name="T13" fmla="*/ 176 h 536"/>
                <a:gd name="T14" fmla="*/ 98 w 136"/>
                <a:gd name="T15" fmla="*/ 90 h 536"/>
                <a:gd name="T16" fmla="*/ 100 w 136"/>
                <a:gd name="T17" fmla="*/ 26 h 536"/>
                <a:gd name="T18" fmla="*/ 102 w 136"/>
                <a:gd name="T19" fmla="*/ 0 h 536"/>
                <a:gd name="T20" fmla="*/ 0 w 136"/>
                <a:gd name="T21" fmla="*/ 2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536">
                  <a:moveTo>
                    <a:pt x="0" y="28"/>
                  </a:moveTo>
                  <a:lnTo>
                    <a:pt x="72" y="536"/>
                  </a:lnTo>
                  <a:lnTo>
                    <a:pt x="136" y="514"/>
                  </a:lnTo>
                  <a:lnTo>
                    <a:pt x="102" y="260"/>
                  </a:lnTo>
                  <a:lnTo>
                    <a:pt x="102" y="260"/>
                  </a:lnTo>
                  <a:lnTo>
                    <a:pt x="100" y="220"/>
                  </a:lnTo>
                  <a:lnTo>
                    <a:pt x="98" y="176"/>
                  </a:lnTo>
                  <a:lnTo>
                    <a:pt x="98" y="90"/>
                  </a:lnTo>
                  <a:lnTo>
                    <a:pt x="100" y="26"/>
                  </a:lnTo>
                  <a:lnTo>
                    <a:pt x="102" y="0"/>
                  </a:lnTo>
                  <a:lnTo>
                    <a:pt x="0" y="28"/>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 name="Freeform 20">
              <a:extLst>
                <a:ext uri="{FF2B5EF4-FFF2-40B4-BE49-F238E27FC236}">
                  <a16:creationId xmlns:a16="http://schemas.microsoft.com/office/drawing/2014/main" id="{79534A02-993B-4ADE-8BE4-6B4867953F05}"/>
                </a:ext>
              </a:extLst>
            </p:cNvPr>
            <p:cNvSpPr>
              <a:spLocks/>
            </p:cNvSpPr>
            <p:nvPr/>
          </p:nvSpPr>
          <p:spPr bwMode="auto">
            <a:xfrm>
              <a:off x="7869666" y="2592292"/>
              <a:ext cx="940212" cy="2071949"/>
            </a:xfrm>
            <a:custGeom>
              <a:avLst/>
              <a:gdLst>
                <a:gd name="T0" fmla="*/ 12 w 540"/>
                <a:gd name="T1" fmla="*/ 92 h 1190"/>
                <a:gd name="T2" fmla="*/ 12 w 540"/>
                <a:gd name="T3" fmla="*/ 92 h 1190"/>
                <a:gd name="T4" fmla="*/ 8 w 540"/>
                <a:gd name="T5" fmla="*/ 148 h 1190"/>
                <a:gd name="T6" fmla="*/ 6 w 540"/>
                <a:gd name="T7" fmla="*/ 212 h 1190"/>
                <a:gd name="T8" fmla="*/ 2 w 540"/>
                <a:gd name="T9" fmla="*/ 354 h 1190"/>
                <a:gd name="T10" fmla="*/ 0 w 540"/>
                <a:gd name="T11" fmla="*/ 508 h 1190"/>
                <a:gd name="T12" fmla="*/ 2 w 540"/>
                <a:gd name="T13" fmla="*/ 664 h 1190"/>
                <a:gd name="T14" fmla="*/ 4 w 540"/>
                <a:gd name="T15" fmla="*/ 934 h 1190"/>
                <a:gd name="T16" fmla="*/ 4 w 540"/>
                <a:gd name="T17" fmla="*/ 1026 h 1190"/>
                <a:gd name="T18" fmla="*/ 4 w 540"/>
                <a:gd name="T19" fmla="*/ 1056 h 1190"/>
                <a:gd name="T20" fmla="*/ 2 w 540"/>
                <a:gd name="T21" fmla="*/ 1076 h 1190"/>
                <a:gd name="T22" fmla="*/ 2 w 540"/>
                <a:gd name="T23" fmla="*/ 1076 h 1190"/>
                <a:gd name="T24" fmla="*/ 6 w 540"/>
                <a:gd name="T25" fmla="*/ 1080 h 1190"/>
                <a:gd name="T26" fmla="*/ 6 w 540"/>
                <a:gd name="T27" fmla="*/ 1086 h 1190"/>
                <a:gd name="T28" fmla="*/ 8 w 540"/>
                <a:gd name="T29" fmla="*/ 1100 h 1190"/>
                <a:gd name="T30" fmla="*/ 10 w 540"/>
                <a:gd name="T31" fmla="*/ 1106 h 1190"/>
                <a:gd name="T32" fmla="*/ 12 w 540"/>
                <a:gd name="T33" fmla="*/ 1114 h 1190"/>
                <a:gd name="T34" fmla="*/ 16 w 540"/>
                <a:gd name="T35" fmla="*/ 1120 h 1190"/>
                <a:gd name="T36" fmla="*/ 24 w 540"/>
                <a:gd name="T37" fmla="*/ 1124 h 1190"/>
                <a:gd name="T38" fmla="*/ 24 w 540"/>
                <a:gd name="T39" fmla="*/ 1124 h 1190"/>
                <a:gd name="T40" fmla="*/ 52 w 540"/>
                <a:gd name="T41" fmla="*/ 1140 h 1190"/>
                <a:gd name="T42" fmla="*/ 84 w 540"/>
                <a:gd name="T43" fmla="*/ 1154 h 1190"/>
                <a:gd name="T44" fmla="*/ 118 w 540"/>
                <a:gd name="T45" fmla="*/ 1166 h 1190"/>
                <a:gd name="T46" fmla="*/ 156 w 540"/>
                <a:gd name="T47" fmla="*/ 1178 h 1190"/>
                <a:gd name="T48" fmla="*/ 196 w 540"/>
                <a:gd name="T49" fmla="*/ 1186 h 1190"/>
                <a:gd name="T50" fmla="*/ 238 w 540"/>
                <a:gd name="T51" fmla="*/ 1190 h 1190"/>
                <a:gd name="T52" fmla="*/ 280 w 540"/>
                <a:gd name="T53" fmla="*/ 1190 h 1190"/>
                <a:gd name="T54" fmla="*/ 300 w 540"/>
                <a:gd name="T55" fmla="*/ 1190 h 1190"/>
                <a:gd name="T56" fmla="*/ 320 w 540"/>
                <a:gd name="T57" fmla="*/ 1186 h 1190"/>
                <a:gd name="T58" fmla="*/ 320 w 540"/>
                <a:gd name="T59" fmla="*/ 1186 h 1190"/>
                <a:gd name="T60" fmla="*/ 342 w 540"/>
                <a:gd name="T61" fmla="*/ 1182 h 1190"/>
                <a:gd name="T62" fmla="*/ 362 w 540"/>
                <a:gd name="T63" fmla="*/ 1176 h 1190"/>
                <a:gd name="T64" fmla="*/ 382 w 540"/>
                <a:gd name="T65" fmla="*/ 1168 h 1190"/>
                <a:gd name="T66" fmla="*/ 402 w 540"/>
                <a:gd name="T67" fmla="*/ 1158 h 1190"/>
                <a:gd name="T68" fmla="*/ 402 w 540"/>
                <a:gd name="T69" fmla="*/ 1158 h 1190"/>
                <a:gd name="T70" fmla="*/ 416 w 540"/>
                <a:gd name="T71" fmla="*/ 1148 h 1190"/>
                <a:gd name="T72" fmla="*/ 416 w 540"/>
                <a:gd name="T73" fmla="*/ 1148 h 1190"/>
                <a:gd name="T74" fmla="*/ 436 w 540"/>
                <a:gd name="T75" fmla="*/ 1032 h 1190"/>
                <a:gd name="T76" fmla="*/ 456 w 540"/>
                <a:gd name="T77" fmla="*/ 906 h 1190"/>
                <a:gd name="T78" fmla="*/ 478 w 540"/>
                <a:gd name="T79" fmla="*/ 752 h 1190"/>
                <a:gd name="T80" fmla="*/ 500 w 540"/>
                <a:gd name="T81" fmla="*/ 584 h 1190"/>
                <a:gd name="T82" fmla="*/ 520 w 540"/>
                <a:gd name="T83" fmla="*/ 416 h 1190"/>
                <a:gd name="T84" fmla="*/ 528 w 540"/>
                <a:gd name="T85" fmla="*/ 336 h 1190"/>
                <a:gd name="T86" fmla="*/ 534 w 540"/>
                <a:gd name="T87" fmla="*/ 260 h 1190"/>
                <a:gd name="T88" fmla="*/ 538 w 540"/>
                <a:gd name="T89" fmla="*/ 192 h 1190"/>
                <a:gd name="T90" fmla="*/ 540 w 540"/>
                <a:gd name="T91" fmla="*/ 130 h 1190"/>
                <a:gd name="T92" fmla="*/ 540 w 540"/>
                <a:gd name="T93" fmla="*/ 130 h 1190"/>
                <a:gd name="T94" fmla="*/ 538 w 540"/>
                <a:gd name="T95" fmla="*/ 70 h 1190"/>
                <a:gd name="T96" fmla="*/ 536 w 540"/>
                <a:gd name="T97" fmla="*/ 46 h 1190"/>
                <a:gd name="T98" fmla="*/ 532 w 540"/>
                <a:gd name="T99" fmla="*/ 26 h 1190"/>
                <a:gd name="T100" fmla="*/ 532 w 540"/>
                <a:gd name="T101" fmla="*/ 26 h 1190"/>
                <a:gd name="T102" fmla="*/ 448 w 540"/>
                <a:gd name="T103" fmla="*/ 22 h 1190"/>
                <a:gd name="T104" fmla="*/ 448 w 540"/>
                <a:gd name="T105" fmla="*/ 22 h 1190"/>
                <a:gd name="T106" fmla="*/ 434 w 540"/>
                <a:gd name="T107" fmla="*/ 22 h 1190"/>
                <a:gd name="T108" fmla="*/ 434 w 540"/>
                <a:gd name="T109" fmla="*/ 22 h 1190"/>
                <a:gd name="T110" fmla="*/ 154 w 540"/>
                <a:gd name="T111" fmla="*/ 6 h 1190"/>
                <a:gd name="T112" fmla="*/ 154 w 540"/>
                <a:gd name="T113" fmla="*/ 6 h 1190"/>
                <a:gd name="T114" fmla="*/ 126 w 540"/>
                <a:gd name="T115" fmla="*/ 4 h 1190"/>
                <a:gd name="T116" fmla="*/ 126 w 540"/>
                <a:gd name="T117" fmla="*/ 4 h 1190"/>
                <a:gd name="T118" fmla="*/ 26 w 540"/>
                <a:gd name="T119" fmla="*/ 0 h 1190"/>
                <a:gd name="T120" fmla="*/ 26 w 540"/>
                <a:gd name="T121" fmla="*/ 0 h 1190"/>
                <a:gd name="T122" fmla="*/ 18 w 540"/>
                <a:gd name="T123" fmla="*/ 38 h 1190"/>
                <a:gd name="T124" fmla="*/ 12 w 540"/>
                <a:gd name="T125" fmla="*/ 92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0" h="1190">
                  <a:moveTo>
                    <a:pt x="12" y="92"/>
                  </a:moveTo>
                  <a:lnTo>
                    <a:pt x="12" y="92"/>
                  </a:lnTo>
                  <a:lnTo>
                    <a:pt x="8" y="148"/>
                  </a:lnTo>
                  <a:lnTo>
                    <a:pt x="6" y="212"/>
                  </a:lnTo>
                  <a:lnTo>
                    <a:pt x="2" y="354"/>
                  </a:lnTo>
                  <a:lnTo>
                    <a:pt x="0" y="508"/>
                  </a:lnTo>
                  <a:lnTo>
                    <a:pt x="2" y="664"/>
                  </a:lnTo>
                  <a:lnTo>
                    <a:pt x="4" y="934"/>
                  </a:lnTo>
                  <a:lnTo>
                    <a:pt x="4" y="1026"/>
                  </a:lnTo>
                  <a:lnTo>
                    <a:pt x="4" y="1056"/>
                  </a:lnTo>
                  <a:lnTo>
                    <a:pt x="2" y="1076"/>
                  </a:lnTo>
                  <a:lnTo>
                    <a:pt x="2" y="1076"/>
                  </a:lnTo>
                  <a:lnTo>
                    <a:pt x="6" y="1080"/>
                  </a:lnTo>
                  <a:lnTo>
                    <a:pt x="6" y="1086"/>
                  </a:lnTo>
                  <a:lnTo>
                    <a:pt x="8" y="1100"/>
                  </a:lnTo>
                  <a:lnTo>
                    <a:pt x="10" y="1106"/>
                  </a:lnTo>
                  <a:lnTo>
                    <a:pt x="12" y="1114"/>
                  </a:lnTo>
                  <a:lnTo>
                    <a:pt x="16" y="1120"/>
                  </a:lnTo>
                  <a:lnTo>
                    <a:pt x="24" y="1124"/>
                  </a:lnTo>
                  <a:lnTo>
                    <a:pt x="24" y="1124"/>
                  </a:lnTo>
                  <a:lnTo>
                    <a:pt x="52" y="1140"/>
                  </a:lnTo>
                  <a:lnTo>
                    <a:pt x="84" y="1154"/>
                  </a:lnTo>
                  <a:lnTo>
                    <a:pt x="118" y="1166"/>
                  </a:lnTo>
                  <a:lnTo>
                    <a:pt x="156" y="1178"/>
                  </a:lnTo>
                  <a:lnTo>
                    <a:pt x="196" y="1186"/>
                  </a:lnTo>
                  <a:lnTo>
                    <a:pt x="238" y="1190"/>
                  </a:lnTo>
                  <a:lnTo>
                    <a:pt x="280" y="1190"/>
                  </a:lnTo>
                  <a:lnTo>
                    <a:pt x="300" y="1190"/>
                  </a:lnTo>
                  <a:lnTo>
                    <a:pt x="320" y="1186"/>
                  </a:lnTo>
                  <a:lnTo>
                    <a:pt x="320" y="1186"/>
                  </a:lnTo>
                  <a:lnTo>
                    <a:pt x="342" y="1182"/>
                  </a:lnTo>
                  <a:lnTo>
                    <a:pt x="362" y="1176"/>
                  </a:lnTo>
                  <a:lnTo>
                    <a:pt x="382" y="1168"/>
                  </a:lnTo>
                  <a:lnTo>
                    <a:pt x="402" y="1158"/>
                  </a:lnTo>
                  <a:lnTo>
                    <a:pt x="402" y="1158"/>
                  </a:lnTo>
                  <a:lnTo>
                    <a:pt x="416" y="1148"/>
                  </a:lnTo>
                  <a:lnTo>
                    <a:pt x="416" y="1148"/>
                  </a:lnTo>
                  <a:lnTo>
                    <a:pt x="436" y="1032"/>
                  </a:lnTo>
                  <a:lnTo>
                    <a:pt x="456" y="906"/>
                  </a:lnTo>
                  <a:lnTo>
                    <a:pt x="478" y="752"/>
                  </a:lnTo>
                  <a:lnTo>
                    <a:pt x="500" y="584"/>
                  </a:lnTo>
                  <a:lnTo>
                    <a:pt x="520" y="416"/>
                  </a:lnTo>
                  <a:lnTo>
                    <a:pt x="528" y="336"/>
                  </a:lnTo>
                  <a:lnTo>
                    <a:pt x="534" y="260"/>
                  </a:lnTo>
                  <a:lnTo>
                    <a:pt x="538" y="192"/>
                  </a:lnTo>
                  <a:lnTo>
                    <a:pt x="540" y="130"/>
                  </a:lnTo>
                  <a:lnTo>
                    <a:pt x="540" y="130"/>
                  </a:lnTo>
                  <a:lnTo>
                    <a:pt x="538" y="70"/>
                  </a:lnTo>
                  <a:lnTo>
                    <a:pt x="536" y="46"/>
                  </a:lnTo>
                  <a:lnTo>
                    <a:pt x="532" y="26"/>
                  </a:lnTo>
                  <a:lnTo>
                    <a:pt x="532" y="26"/>
                  </a:lnTo>
                  <a:lnTo>
                    <a:pt x="448" y="22"/>
                  </a:lnTo>
                  <a:lnTo>
                    <a:pt x="448" y="22"/>
                  </a:lnTo>
                  <a:lnTo>
                    <a:pt x="434" y="22"/>
                  </a:lnTo>
                  <a:lnTo>
                    <a:pt x="434" y="22"/>
                  </a:lnTo>
                  <a:lnTo>
                    <a:pt x="154" y="6"/>
                  </a:lnTo>
                  <a:lnTo>
                    <a:pt x="154" y="6"/>
                  </a:lnTo>
                  <a:lnTo>
                    <a:pt x="126" y="4"/>
                  </a:lnTo>
                  <a:lnTo>
                    <a:pt x="126" y="4"/>
                  </a:lnTo>
                  <a:lnTo>
                    <a:pt x="26" y="0"/>
                  </a:lnTo>
                  <a:lnTo>
                    <a:pt x="26" y="0"/>
                  </a:lnTo>
                  <a:lnTo>
                    <a:pt x="18" y="38"/>
                  </a:lnTo>
                  <a:lnTo>
                    <a:pt x="12" y="92"/>
                  </a:lnTo>
                  <a:close/>
                </a:path>
              </a:pathLst>
            </a:custGeom>
            <a:solidFill>
              <a:srgbClr val="FDD6BC"/>
            </a:solidFill>
            <a:ln>
              <a:noFill/>
            </a:ln>
          </p:spPr>
          <p:txBody>
            <a:bodyPr vert="horz" wrap="square" lIns="91440" tIns="45720" rIns="91440" bIns="45720" numCol="1" anchor="t" anchorCtr="0" compatLnSpc="1">
              <a:prstTxWarp prst="textNoShape">
                <a:avLst/>
              </a:prstTxWarp>
            </a:bodyPr>
            <a:lstStyle/>
            <a:p>
              <a:endParaRPr lang="en-AU"/>
            </a:p>
          </p:txBody>
        </p:sp>
        <p:sp>
          <p:nvSpPr>
            <p:cNvPr id="31" name="Freeform 21">
              <a:extLst>
                <a:ext uri="{FF2B5EF4-FFF2-40B4-BE49-F238E27FC236}">
                  <a16:creationId xmlns:a16="http://schemas.microsoft.com/office/drawing/2014/main" id="{BF8248DE-E4F2-4B8F-A35B-A5BA8FDD3C1B}"/>
                </a:ext>
              </a:extLst>
            </p:cNvPr>
            <p:cNvSpPr>
              <a:spLocks/>
            </p:cNvSpPr>
            <p:nvPr/>
          </p:nvSpPr>
          <p:spPr bwMode="auto">
            <a:xfrm>
              <a:off x="7869666" y="2592292"/>
              <a:ext cx="940212" cy="2071949"/>
            </a:xfrm>
            <a:custGeom>
              <a:avLst/>
              <a:gdLst>
                <a:gd name="T0" fmla="*/ 12 w 540"/>
                <a:gd name="T1" fmla="*/ 92 h 1190"/>
                <a:gd name="T2" fmla="*/ 12 w 540"/>
                <a:gd name="T3" fmla="*/ 92 h 1190"/>
                <a:gd name="T4" fmla="*/ 8 w 540"/>
                <a:gd name="T5" fmla="*/ 148 h 1190"/>
                <a:gd name="T6" fmla="*/ 6 w 540"/>
                <a:gd name="T7" fmla="*/ 212 h 1190"/>
                <a:gd name="T8" fmla="*/ 2 w 540"/>
                <a:gd name="T9" fmla="*/ 354 h 1190"/>
                <a:gd name="T10" fmla="*/ 0 w 540"/>
                <a:gd name="T11" fmla="*/ 508 h 1190"/>
                <a:gd name="T12" fmla="*/ 2 w 540"/>
                <a:gd name="T13" fmla="*/ 664 h 1190"/>
                <a:gd name="T14" fmla="*/ 4 w 540"/>
                <a:gd name="T15" fmla="*/ 934 h 1190"/>
                <a:gd name="T16" fmla="*/ 4 w 540"/>
                <a:gd name="T17" fmla="*/ 1026 h 1190"/>
                <a:gd name="T18" fmla="*/ 4 w 540"/>
                <a:gd name="T19" fmla="*/ 1056 h 1190"/>
                <a:gd name="T20" fmla="*/ 2 w 540"/>
                <a:gd name="T21" fmla="*/ 1076 h 1190"/>
                <a:gd name="T22" fmla="*/ 2 w 540"/>
                <a:gd name="T23" fmla="*/ 1076 h 1190"/>
                <a:gd name="T24" fmla="*/ 6 w 540"/>
                <a:gd name="T25" fmla="*/ 1080 h 1190"/>
                <a:gd name="T26" fmla="*/ 6 w 540"/>
                <a:gd name="T27" fmla="*/ 1086 h 1190"/>
                <a:gd name="T28" fmla="*/ 8 w 540"/>
                <a:gd name="T29" fmla="*/ 1100 h 1190"/>
                <a:gd name="T30" fmla="*/ 10 w 540"/>
                <a:gd name="T31" fmla="*/ 1106 h 1190"/>
                <a:gd name="T32" fmla="*/ 12 w 540"/>
                <a:gd name="T33" fmla="*/ 1114 h 1190"/>
                <a:gd name="T34" fmla="*/ 16 w 540"/>
                <a:gd name="T35" fmla="*/ 1120 h 1190"/>
                <a:gd name="T36" fmla="*/ 24 w 540"/>
                <a:gd name="T37" fmla="*/ 1124 h 1190"/>
                <a:gd name="T38" fmla="*/ 24 w 540"/>
                <a:gd name="T39" fmla="*/ 1124 h 1190"/>
                <a:gd name="T40" fmla="*/ 52 w 540"/>
                <a:gd name="T41" fmla="*/ 1140 h 1190"/>
                <a:gd name="T42" fmla="*/ 84 w 540"/>
                <a:gd name="T43" fmla="*/ 1154 h 1190"/>
                <a:gd name="T44" fmla="*/ 118 w 540"/>
                <a:gd name="T45" fmla="*/ 1166 h 1190"/>
                <a:gd name="T46" fmla="*/ 156 w 540"/>
                <a:gd name="T47" fmla="*/ 1178 h 1190"/>
                <a:gd name="T48" fmla="*/ 196 w 540"/>
                <a:gd name="T49" fmla="*/ 1186 h 1190"/>
                <a:gd name="T50" fmla="*/ 238 w 540"/>
                <a:gd name="T51" fmla="*/ 1190 h 1190"/>
                <a:gd name="T52" fmla="*/ 280 w 540"/>
                <a:gd name="T53" fmla="*/ 1190 h 1190"/>
                <a:gd name="T54" fmla="*/ 300 w 540"/>
                <a:gd name="T55" fmla="*/ 1190 h 1190"/>
                <a:gd name="T56" fmla="*/ 320 w 540"/>
                <a:gd name="T57" fmla="*/ 1186 h 1190"/>
                <a:gd name="T58" fmla="*/ 320 w 540"/>
                <a:gd name="T59" fmla="*/ 1186 h 1190"/>
                <a:gd name="T60" fmla="*/ 342 w 540"/>
                <a:gd name="T61" fmla="*/ 1182 h 1190"/>
                <a:gd name="T62" fmla="*/ 362 w 540"/>
                <a:gd name="T63" fmla="*/ 1176 h 1190"/>
                <a:gd name="T64" fmla="*/ 382 w 540"/>
                <a:gd name="T65" fmla="*/ 1168 h 1190"/>
                <a:gd name="T66" fmla="*/ 402 w 540"/>
                <a:gd name="T67" fmla="*/ 1158 h 1190"/>
                <a:gd name="T68" fmla="*/ 402 w 540"/>
                <a:gd name="T69" fmla="*/ 1158 h 1190"/>
                <a:gd name="T70" fmla="*/ 416 w 540"/>
                <a:gd name="T71" fmla="*/ 1148 h 1190"/>
                <a:gd name="T72" fmla="*/ 416 w 540"/>
                <a:gd name="T73" fmla="*/ 1148 h 1190"/>
                <a:gd name="T74" fmla="*/ 436 w 540"/>
                <a:gd name="T75" fmla="*/ 1032 h 1190"/>
                <a:gd name="T76" fmla="*/ 456 w 540"/>
                <a:gd name="T77" fmla="*/ 906 h 1190"/>
                <a:gd name="T78" fmla="*/ 478 w 540"/>
                <a:gd name="T79" fmla="*/ 752 h 1190"/>
                <a:gd name="T80" fmla="*/ 500 w 540"/>
                <a:gd name="T81" fmla="*/ 584 h 1190"/>
                <a:gd name="T82" fmla="*/ 520 w 540"/>
                <a:gd name="T83" fmla="*/ 416 h 1190"/>
                <a:gd name="T84" fmla="*/ 528 w 540"/>
                <a:gd name="T85" fmla="*/ 336 h 1190"/>
                <a:gd name="T86" fmla="*/ 534 w 540"/>
                <a:gd name="T87" fmla="*/ 260 h 1190"/>
                <a:gd name="T88" fmla="*/ 538 w 540"/>
                <a:gd name="T89" fmla="*/ 192 h 1190"/>
                <a:gd name="T90" fmla="*/ 540 w 540"/>
                <a:gd name="T91" fmla="*/ 130 h 1190"/>
                <a:gd name="T92" fmla="*/ 540 w 540"/>
                <a:gd name="T93" fmla="*/ 130 h 1190"/>
                <a:gd name="T94" fmla="*/ 538 w 540"/>
                <a:gd name="T95" fmla="*/ 70 h 1190"/>
                <a:gd name="T96" fmla="*/ 536 w 540"/>
                <a:gd name="T97" fmla="*/ 46 h 1190"/>
                <a:gd name="T98" fmla="*/ 532 w 540"/>
                <a:gd name="T99" fmla="*/ 26 h 1190"/>
                <a:gd name="T100" fmla="*/ 532 w 540"/>
                <a:gd name="T101" fmla="*/ 26 h 1190"/>
                <a:gd name="T102" fmla="*/ 448 w 540"/>
                <a:gd name="T103" fmla="*/ 22 h 1190"/>
                <a:gd name="T104" fmla="*/ 448 w 540"/>
                <a:gd name="T105" fmla="*/ 22 h 1190"/>
                <a:gd name="T106" fmla="*/ 434 w 540"/>
                <a:gd name="T107" fmla="*/ 22 h 1190"/>
                <a:gd name="T108" fmla="*/ 434 w 540"/>
                <a:gd name="T109" fmla="*/ 22 h 1190"/>
                <a:gd name="T110" fmla="*/ 154 w 540"/>
                <a:gd name="T111" fmla="*/ 6 h 1190"/>
                <a:gd name="T112" fmla="*/ 154 w 540"/>
                <a:gd name="T113" fmla="*/ 6 h 1190"/>
                <a:gd name="T114" fmla="*/ 126 w 540"/>
                <a:gd name="T115" fmla="*/ 4 h 1190"/>
                <a:gd name="T116" fmla="*/ 126 w 540"/>
                <a:gd name="T117" fmla="*/ 4 h 1190"/>
                <a:gd name="T118" fmla="*/ 26 w 540"/>
                <a:gd name="T119" fmla="*/ 0 h 1190"/>
                <a:gd name="T120" fmla="*/ 26 w 540"/>
                <a:gd name="T121" fmla="*/ 0 h 1190"/>
                <a:gd name="T122" fmla="*/ 18 w 540"/>
                <a:gd name="T123" fmla="*/ 38 h 1190"/>
                <a:gd name="T124" fmla="*/ 12 w 540"/>
                <a:gd name="T125" fmla="*/ 92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0" h="1190">
                  <a:moveTo>
                    <a:pt x="12" y="92"/>
                  </a:moveTo>
                  <a:lnTo>
                    <a:pt x="12" y="92"/>
                  </a:lnTo>
                  <a:lnTo>
                    <a:pt x="8" y="148"/>
                  </a:lnTo>
                  <a:lnTo>
                    <a:pt x="6" y="212"/>
                  </a:lnTo>
                  <a:lnTo>
                    <a:pt x="2" y="354"/>
                  </a:lnTo>
                  <a:lnTo>
                    <a:pt x="0" y="508"/>
                  </a:lnTo>
                  <a:lnTo>
                    <a:pt x="2" y="664"/>
                  </a:lnTo>
                  <a:lnTo>
                    <a:pt x="4" y="934"/>
                  </a:lnTo>
                  <a:lnTo>
                    <a:pt x="4" y="1026"/>
                  </a:lnTo>
                  <a:lnTo>
                    <a:pt x="4" y="1056"/>
                  </a:lnTo>
                  <a:lnTo>
                    <a:pt x="2" y="1076"/>
                  </a:lnTo>
                  <a:lnTo>
                    <a:pt x="2" y="1076"/>
                  </a:lnTo>
                  <a:lnTo>
                    <a:pt x="6" y="1080"/>
                  </a:lnTo>
                  <a:lnTo>
                    <a:pt x="6" y="1086"/>
                  </a:lnTo>
                  <a:lnTo>
                    <a:pt x="8" y="1100"/>
                  </a:lnTo>
                  <a:lnTo>
                    <a:pt x="10" y="1106"/>
                  </a:lnTo>
                  <a:lnTo>
                    <a:pt x="12" y="1114"/>
                  </a:lnTo>
                  <a:lnTo>
                    <a:pt x="16" y="1120"/>
                  </a:lnTo>
                  <a:lnTo>
                    <a:pt x="24" y="1124"/>
                  </a:lnTo>
                  <a:lnTo>
                    <a:pt x="24" y="1124"/>
                  </a:lnTo>
                  <a:lnTo>
                    <a:pt x="52" y="1140"/>
                  </a:lnTo>
                  <a:lnTo>
                    <a:pt x="84" y="1154"/>
                  </a:lnTo>
                  <a:lnTo>
                    <a:pt x="118" y="1166"/>
                  </a:lnTo>
                  <a:lnTo>
                    <a:pt x="156" y="1178"/>
                  </a:lnTo>
                  <a:lnTo>
                    <a:pt x="196" y="1186"/>
                  </a:lnTo>
                  <a:lnTo>
                    <a:pt x="238" y="1190"/>
                  </a:lnTo>
                  <a:lnTo>
                    <a:pt x="280" y="1190"/>
                  </a:lnTo>
                  <a:lnTo>
                    <a:pt x="300" y="1190"/>
                  </a:lnTo>
                  <a:lnTo>
                    <a:pt x="320" y="1186"/>
                  </a:lnTo>
                  <a:lnTo>
                    <a:pt x="320" y="1186"/>
                  </a:lnTo>
                  <a:lnTo>
                    <a:pt x="342" y="1182"/>
                  </a:lnTo>
                  <a:lnTo>
                    <a:pt x="362" y="1176"/>
                  </a:lnTo>
                  <a:lnTo>
                    <a:pt x="382" y="1168"/>
                  </a:lnTo>
                  <a:lnTo>
                    <a:pt x="402" y="1158"/>
                  </a:lnTo>
                  <a:lnTo>
                    <a:pt x="402" y="1158"/>
                  </a:lnTo>
                  <a:lnTo>
                    <a:pt x="416" y="1148"/>
                  </a:lnTo>
                  <a:lnTo>
                    <a:pt x="416" y="1148"/>
                  </a:lnTo>
                  <a:lnTo>
                    <a:pt x="436" y="1032"/>
                  </a:lnTo>
                  <a:lnTo>
                    <a:pt x="456" y="906"/>
                  </a:lnTo>
                  <a:lnTo>
                    <a:pt x="478" y="752"/>
                  </a:lnTo>
                  <a:lnTo>
                    <a:pt x="500" y="584"/>
                  </a:lnTo>
                  <a:lnTo>
                    <a:pt x="520" y="416"/>
                  </a:lnTo>
                  <a:lnTo>
                    <a:pt x="528" y="336"/>
                  </a:lnTo>
                  <a:lnTo>
                    <a:pt x="534" y="260"/>
                  </a:lnTo>
                  <a:lnTo>
                    <a:pt x="538" y="192"/>
                  </a:lnTo>
                  <a:lnTo>
                    <a:pt x="540" y="130"/>
                  </a:lnTo>
                  <a:lnTo>
                    <a:pt x="540" y="130"/>
                  </a:lnTo>
                  <a:lnTo>
                    <a:pt x="538" y="70"/>
                  </a:lnTo>
                  <a:lnTo>
                    <a:pt x="536" y="46"/>
                  </a:lnTo>
                  <a:lnTo>
                    <a:pt x="532" y="26"/>
                  </a:lnTo>
                  <a:lnTo>
                    <a:pt x="532" y="26"/>
                  </a:lnTo>
                  <a:lnTo>
                    <a:pt x="448" y="22"/>
                  </a:lnTo>
                  <a:lnTo>
                    <a:pt x="448" y="22"/>
                  </a:lnTo>
                  <a:lnTo>
                    <a:pt x="434" y="22"/>
                  </a:lnTo>
                  <a:lnTo>
                    <a:pt x="434" y="22"/>
                  </a:lnTo>
                  <a:lnTo>
                    <a:pt x="154" y="6"/>
                  </a:lnTo>
                  <a:lnTo>
                    <a:pt x="154" y="6"/>
                  </a:lnTo>
                  <a:lnTo>
                    <a:pt x="126" y="4"/>
                  </a:lnTo>
                  <a:lnTo>
                    <a:pt x="126" y="4"/>
                  </a:lnTo>
                  <a:lnTo>
                    <a:pt x="26" y="0"/>
                  </a:lnTo>
                  <a:lnTo>
                    <a:pt x="26" y="0"/>
                  </a:lnTo>
                  <a:lnTo>
                    <a:pt x="18" y="38"/>
                  </a:lnTo>
                  <a:lnTo>
                    <a:pt x="12"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 name="Freeform 22">
              <a:extLst>
                <a:ext uri="{FF2B5EF4-FFF2-40B4-BE49-F238E27FC236}">
                  <a16:creationId xmlns:a16="http://schemas.microsoft.com/office/drawing/2014/main" id="{A580D77C-9018-4277-B670-C140D6549F71}"/>
                </a:ext>
              </a:extLst>
            </p:cNvPr>
            <p:cNvSpPr>
              <a:spLocks/>
            </p:cNvSpPr>
            <p:nvPr/>
          </p:nvSpPr>
          <p:spPr bwMode="auto">
            <a:xfrm>
              <a:off x="7869666" y="2592292"/>
              <a:ext cx="940212" cy="2071949"/>
            </a:xfrm>
            <a:custGeom>
              <a:avLst/>
              <a:gdLst>
                <a:gd name="T0" fmla="*/ 12 w 540"/>
                <a:gd name="T1" fmla="*/ 92 h 1190"/>
                <a:gd name="T2" fmla="*/ 12 w 540"/>
                <a:gd name="T3" fmla="*/ 92 h 1190"/>
                <a:gd name="T4" fmla="*/ 8 w 540"/>
                <a:gd name="T5" fmla="*/ 148 h 1190"/>
                <a:gd name="T6" fmla="*/ 6 w 540"/>
                <a:gd name="T7" fmla="*/ 212 h 1190"/>
                <a:gd name="T8" fmla="*/ 2 w 540"/>
                <a:gd name="T9" fmla="*/ 354 h 1190"/>
                <a:gd name="T10" fmla="*/ 0 w 540"/>
                <a:gd name="T11" fmla="*/ 508 h 1190"/>
                <a:gd name="T12" fmla="*/ 2 w 540"/>
                <a:gd name="T13" fmla="*/ 664 h 1190"/>
                <a:gd name="T14" fmla="*/ 4 w 540"/>
                <a:gd name="T15" fmla="*/ 934 h 1190"/>
                <a:gd name="T16" fmla="*/ 4 w 540"/>
                <a:gd name="T17" fmla="*/ 1026 h 1190"/>
                <a:gd name="T18" fmla="*/ 4 w 540"/>
                <a:gd name="T19" fmla="*/ 1056 h 1190"/>
                <a:gd name="T20" fmla="*/ 2 w 540"/>
                <a:gd name="T21" fmla="*/ 1076 h 1190"/>
                <a:gd name="T22" fmla="*/ 2 w 540"/>
                <a:gd name="T23" fmla="*/ 1076 h 1190"/>
                <a:gd name="T24" fmla="*/ 6 w 540"/>
                <a:gd name="T25" fmla="*/ 1080 h 1190"/>
                <a:gd name="T26" fmla="*/ 6 w 540"/>
                <a:gd name="T27" fmla="*/ 1086 h 1190"/>
                <a:gd name="T28" fmla="*/ 8 w 540"/>
                <a:gd name="T29" fmla="*/ 1100 h 1190"/>
                <a:gd name="T30" fmla="*/ 10 w 540"/>
                <a:gd name="T31" fmla="*/ 1106 h 1190"/>
                <a:gd name="T32" fmla="*/ 12 w 540"/>
                <a:gd name="T33" fmla="*/ 1114 h 1190"/>
                <a:gd name="T34" fmla="*/ 16 w 540"/>
                <a:gd name="T35" fmla="*/ 1120 h 1190"/>
                <a:gd name="T36" fmla="*/ 24 w 540"/>
                <a:gd name="T37" fmla="*/ 1124 h 1190"/>
                <a:gd name="T38" fmla="*/ 24 w 540"/>
                <a:gd name="T39" fmla="*/ 1124 h 1190"/>
                <a:gd name="T40" fmla="*/ 52 w 540"/>
                <a:gd name="T41" fmla="*/ 1140 h 1190"/>
                <a:gd name="T42" fmla="*/ 84 w 540"/>
                <a:gd name="T43" fmla="*/ 1154 h 1190"/>
                <a:gd name="T44" fmla="*/ 118 w 540"/>
                <a:gd name="T45" fmla="*/ 1166 h 1190"/>
                <a:gd name="T46" fmla="*/ 156 w 540"/>
                <a:gd name="T47" fmla="*/ 1178 h 1190"/>
                <a:gd name="T48" fmla="*/ 196 w 540"/>
                <a:gd name="T49" fmla="*/ 1186 h 1190"/>
                <a:gd name="T50" fmla="*/ 238 w 540"/>
                <a:gd name="T51" fmla="*/ 1190 h 1190"/>
                <a:gd name="T52" fmla="*/ 280 w 540"/>
                <a:gd name="T53" fmla="*/ 1190 h 1190"/>
                <a:gd name="T54" fmla="*/ 300 w 540"/>
                <a:gd name="T55" fmla="*/ 1190 h 1190"/>
                <a:gd name="T56" fmla="*/ 320 w 540"/>
                <a:gd name="T57" fmla="*/ 1186 h 1190"/>
                <a:gd name="T58" fmla="*/ 320 w 540"/>
                <a:gd name="T59" fmla="*/ 1186 h 1190"/>
                <a:gd name="T60" fmla="*/ 342 w 540"/>
                <a:gd name="T61" fmla="*/ 1182 h 1190"/>
                <a:gd name="T62" fmla="*/ 362 w 540"/>
                <a:gd name="T63" fmla="*/ 1176 h 1190"/>
                <a:gd name="T64" fmla="*/ 382 w 540"/>
                <a:gd name="T65" fmla="*/ 1168 h 1190"/>
                <a:gd name="T66" fmla="*/ 402 w 540"/>
                <a:gd name="T67" fmla="*/ 1158 h 1190"/>
                <a:gd name="T68" fmla="*/ 402 w 540"/>
                <a:gd name="T69" fmla="*/ 1158 h 1190"/>
                <a:gd name="T70" fmla="*/ 416 w 540"/>
                <a:gd name="T71" fmla="*/ 1148 h 1190"/>
                <a:gd name="T72" fmla="*/ 416 w 540"/>
                <a:gd name="T73" fmla="*/ 1148 h 1190"/>
                <a:gd name="T74" fmla="*/ 436 w 540"/>
                <a:gd name="T75" fmla="*/ 1032 h 1190"/>
                <a:gd name="T76" fmla="*/ 456 w 540"/>
                <a:gd name="T77" fmla="*/ 906 h 1190"/>
                <a:gd name="T78" fmla="*/ 478 w 540"/>
                <a:gd name="T79" fmla="*/ 752 h 1190"/>
                <a:gd name="T80" fmla="*/ 500 w 540"/>
                <a:gd name="T81" fmla="*/ 584 h 1190"/>
                <a:gd name="T82" fmla="*/ 520 w 540"/>
                <a:gd name="T83" fmla="*/ 416 h 1190"/>
                <a:gd name="T84" fmla="*/ 528 w 540"/>
                <a:gd name="T85" fmla="*/ 336 h 1190"/>
                <a:gd name="T86" fmla="*/ 534 w 540"/>
                <a:gd name="T87" fmla="*/ 260 h 1190"/>
                <a:gd name="T88" fmla="*/ 538 w 540"/>
                <a:gd name="T89" fmla="*/ 192 h 1190"/>
                <a:gd name="T90" fmla="*/ 540 w 540"/>
                <a:gd name="T91" fmla="*/ 130 h 1190"/>
                <a:gd name="T92" fmla="*/ 540 w 540"/>
                <a:gd name="T93" fmla="*/ 130 h 1190"/>
                <a:gd name="T94" fmla="*/ 538 w 540"/>
                <a:gd name="T95" fmla="*/ 70 h 1190"/>
                <a:gd name="T96" fmla="*/ 536 w 540"/>
                <a:gd name="T97" fmla="*/ 46 h 1190"/>
                <a:gd name="T98" fmla="*/ 532 w 540"/>
                <a:gd name="T99" fmla="*/ 26 h 1190"/>
                <a:gd name="T100" fmla="*/ 532 w 540"/>
                <a:gd name="T101" fmla="*/ 26 h 1190"/>
                <a:gd name="T102" fmla="*/ 448 w 540"/>
                <a:gd name="T103" fmla="*/ 22 h 1190"/>
                <a:gd name="T104" fmla="*/ 448 w 540"/>
                <a:gd name="T105" fmla="*/ 22 h 1190"/>
                <a:gd name="T106" fmla="*/ 434 w 540"/>
                <a:gd name="T107" fmla="*/ 22 h 1190"/>
                <a:gd name="T108" fmla="*/ 434 w 540"/>
                <a:gd name="T109" fmla="*/ 22 h 1190"/>
                <a:gd name="T110" fmla="*/ 154 w 540"/>
                <a:gd name="T111" fmla="*/ 6 h 1190"/>
                <a:gd name="T112" fmla="*/ 154 w 540"/>
                <a:gd name="T113" fmla="*/ 6 h 1190"/>
                <a:gd name="T114" fmla="*/ 126 w 540"/>
                <a:gd name="T115" fmla="*/ 4 h 1190"/>
                <a:gd name="T116" fmla="*/ 126 w 540"/>
                <a:gd name="T117" fmla="*/ 4 h 1190"/>
                <a:gd name="T118" fmla="*/ 26 w 540"/>
                <a:gd name="T119" fmla="*/ 0 h 1190"/>
                <a:gd name="T120" fmla="*/ 26 w 540"/>
                <a:gd name="T121" fmla="*/ 0 h 1190"/>
                <a:gd name="T122" fmla="*/ 18 w 540"/>
                <a:gd name="T123" fmla="*/ 38 h 1190"/>
                <a:gd name="T124" fmla="*/ 12 w 540"/>
                <a:gd name="T125" fmla="*/ 92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0" h="1190">
                  <a:moveTo>
                    <a:pt x="12" y="92"/>
                  </a:moveTo>
                  <a:lnTo>
                    <a:pt x="12" y="92"/>
                  </a:lnTo>
                  <a:lnTo>
                    <a:pt x="8" y="148"/>
                  </a:lnTo>
                  <a:lnTo>
                    <a:pt x="6" y="212"/>
                  </a:lnTo>
                  <a:lnTo>
                    <a:pt x="2" y="354"/>
                  </a:lnTo>
                  <a:lnTo>
                    <a:pt x="0" y="508"/>
                  </a:lnTo>
                  <a:lnTo>
                    <a:pt x="2" y="664"/>
                  </a:lnTo>
                  <a:lnTo>
                    <a:pt x="4" y="934"/>
                  </a:lnTo>
                  <a:lnTo>
                    <a:pt x="4" y="1026"/>
                  </a:lnTo>
                  <a:lnTo>
                    <a:pt x="4" y="1056"/>
                  </a:lnTo>
                  <a:lnTo>
                    <a:pt x="2" y="1076"/>
                  </a:lnTo>
                  <a:lnTo>
                    <a:pt x="2" y="1076"/>
                  </a:lnTo>
                  <a:lnTo>
                    <a:pt x="6" y="1080"/>
                  </a:lnTo>
                  <a:lnTo>
                    <a:pt x="6" y="1086"/>
                  </a:lnTo>
                  <a:lnTo>
                    <a:pt x="8" y="1100"/>
                  </a:lnTo>
                  <a:lnTo>
                    <a:pt x="10" y="1106"/>
                  </a:lnTo>
                  <a:lnTo>
                    <a:pt x="12" y="1114"/>
                  </a:lnTo>
                  <a:lnTo>
                    <a:pt x="16" y="1120"/>
                  </a:lnTo>
                  <a:lnTo>
                    <a:pt x="24" y="1124"/>
                  </a:lnTo>
                  <a:lnTo>
                    <a:pt x="24" y="1124"/>
                  </a:lnTo>
                  <a:lnTo>
                    <a:pt x="52" y="1140"/>
                  </a:lnTo>
                  <a:lnTo>
                    <a:pt x="84" y="1154"/>
                  </a:lnTo>
                  <a:lnTo>
                    <a:pt x="118" y="1166"/>
                  </a:lnTo>
                  <a:lnTo>
                    <a:pt x="156" y="1178"/>
                  </a:lnTo>
                  <a:lnTo>
                    <a:pt x="196" y="1186"/>
                  </a:lnTo>
                  <a:lnTo>
                    <a:pt x="238" y="1190"/>
                  </a:lnTo>
                  <a:lnTo>
                    <a:pt x="280" y="1190"/>
                  </a:lnTo>
                  <a:lnTo>
                    <a:pt x="300" y="1190"/>
                  </a:lnTo>
                  <a:lnTo>
                    <a:pt x="320" y="1186"/>
                  </a:lnTo>
                  <a:lnTo>
                    <a:pt x="320" y="1186"/>
                  </a:lnTo>
                  <a:lnTo>
                    <a:pt x="342" y="1182"/>
                  </a:lnTo>
                  <a:lnTo>
                    <a:pt x="362" y="1176"/>
                  </a:lnTo>
                  <a:lnTo>
                    <a:pt x="382" y="1168"/>
                  </a:lnTo>
                  <a:lnTo>
                    <a:pt x="402" y="1158"/>
                  </a:lnTo>
                  <a:lnTo>
                    <a:pt x="402" y="1158"/>
                  </a:lnTo>
                  <a:lnTo>
                    <a:pt x="416" y="1148"/>
                  </a:lnTo>
                  <a:lnTo>
                    <a:pt x="416" y="1148"/>
                  </a:lnTo>
                  <a:lnTo>
                    <a:pt x="436" y="1032"/>
                  </a:lnTo>
                  <a:lnTo>
                    <a:pt x="456" y="906"/>
                  </a:lnTo>
                  <a:lnTo>
                    <a:pt x="478" y="752"/>
                  </a:lnTo>
                  <a:lnTo>
                    <a:pt x="500" y="584"/>
                  </a:lnTo>
                  <a:lnTo>
                    <a:pt x="520" y="416"/>
                  </a:lnTo>
                  <a:lnTo>
                    <a:pt x="528" y="336"/>
                  </a:lnTo>
                  <a:lnTo>
                    <a:pt x="534" y="260"/>
                  </a:lnTo>
                  <a:lnTo>
                    <a:pt x="538" y="192"/>
                  </a:lnTo>
                  <a:lnTo>
                    <a:pt x="540" y="130"/>
                  </a:lnTo>
                  <a:lnTo>
                    <a:pt x="540" y="130"/>
                  </a:lnTo>
                  <a:lnTo>
                    <a:pt x="538" y="70"/>
                  </a:lnTo>
                  <a:lnTo>
                    <a:pt x="536" y="46"/>
                  </a:lnTo>
                  <a:lnTo>
                    <a:pt x="532" y="26"/>
                  </a:lnTo>
                  <a:lnTo>
                    <a:pt x="532" y="26"/>
                  </a:lnTo>
                  <a:lnTo>
                    <a:pt x="448" y="22"/>
                  </a:lnTo>
                  <a:lnTo>
                    <a:pt x="448" y="22"/>
                  </a:lnTo>
                  <a:lnTo>
                    <a:pt x="434" y="22"/>
                  </a:lnTo>
                  <a:lnTo>
                    <a:pt x="434" y="22"/>
                  </a:lnTo>
                  <a:lnTo>
                    <a:pt x="154" y="6"/>
                  </a:lnTo>
                  <a:lnTo>
                    <a:pt x="154" y="6"/>
                  </a:lnTo>
                  <a:lnTo>
                    <a:pt x="126" y="4"/>
                  </a:lnTo>
                  <a:lnTo>
                    <a:pt x="126" y="4"/>
                  </a:lnTo>
                  <a:lnTo>
                    <a:pt x="26" y="0"/>
                  </a:lnTo>
                  <a:lnTo>
                    <a:pt x="26" y="0"/>
                  </a:lnTo>
                  <a:lnTo>
                    <a:pt x="18" y="38"/>
                  </a:lnTo>
                  <a:lnTo>
                    <a:pt x="12"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 name="Freeform 23">
              <a:extLst>
                <a:ext uri="{FF2B5EF4-FFF2-40B4-BE49-F238E27FC236}">
                  <a16:creationId xmlns:a16="http://schemas.microsoft.com/office/drawing/2014/main" id="{BB2F0F02-08D3-4DE9-B9C7-563E527C5B1A}"/>
                </a:ext>
              </a:extLst>
            </p:cNvPr>
            <p:cNvSpPr>
              <a:spLocks/>
            </p:cNvSpPr>
            <p:nvPr/>
          </p:nvSpPr>
          <p:spPr bwMode="auto">
            <a:xfrm>
              <a:off x="7831362" y="3351426"/>
              <a:ext cx="933247" cy="1055127"/>
            </a:xfrm>
            <a:custGeom>
              <a:avLst/>
              <a:gdLst>
                <a:gd name="T0" fmla="*/ 536 w 536"/>
                <a:gd name="T1" fmla="*/ 32 h 606"/>
                <a:gd name="T2" fmla="*/ 208 w 536"/>
                <a:gd name="T3" fmla="*/ 92 h 606"/>
                <a:gd name="T4" fmla="*/ 16 w 536"/>
                <a:gd name="T5" fmla="*/ 0 h 606"/>
                <a:gd name="T6" fmla="*/ 16 w 536"/>
                <a:gd name="T7" fmla="*/ 0 h 606"/>
                <a:gd name="T8" fmla="*/ 12 w 536"/>
                <a:gd name="T9" fmla="*/ 48 h 606"/>
                <a:gd name="T10" fmla="*/ 10 w 536"/>
                <a:gd name="T11" fmla="*/ 122 h 606"/>
                <a:gd name="T12" fmla="*/ 4 w 536"/>
                <a:gd name="T13" fmla="*/ 300 h 606"/>
                <a:gd name="T14" fmla="*/ 0 w 536"/>
                <a:gd name="T15" fmla="*/ 464 h 606"/>
                <a:gd name="T16" fmla="*/ 0 w 536"/>
                <a:gd name="T17" fmla="*/ 538 h 606"/>
                <a:gd name="T18" fmla="*/ 472 w 536"/>
                <a:gd name="T19" fmla="*/ 606 h 606"/>
                <a:gd name="T20" fmla="*/ 472 w 536"/>
                <a:gd name="T21" fmla="*/ 606 h 606"/>
                <a:gd name="T22" fmla="*/ 484 w 536"/>
                <a:gd name="T23" fmla="*/ 512 h 606"/>
                <a:gd name="T24" fmla="*/ 506 w 536"/>
                <a:gd name="T25" fmla="*/ 324 h 606"/>
                <a:gd name="T26" fmla="*/ 528 w 536"/>
                <a:gd name="T27" fmla="*/ 132 h 606"/>
                <a:gd name="T28" fmla="*/ 534 w 536"/>
                <a:gd name="T29" fmla="*/ 66 h 606"/>
                <a:gd name="T30" fmla="*/ 536 w 536"/>
                <a:gd name="T31" fmla="*/ 44 h 606"/>
                <a:gd name="T32" fmla="*/ 536 w 536"/>
                <a:gd name="T33" fmla="*/ 32 h 606"/>
                <a:gd name="T34" fmla="*/ 536 w 536"/>
                <a:gd name="T35" fmla="*/ 3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6" h="606">
                  <a:moveTo>
                    <a:pt x="536" y="32"/>
                  </a:moveTo>
                  <a:lnTo>
                    <a:pt x="208" y="92"/>
                  </a:lnTo>
                  <a:lnTo>
                    <a:pt x="16" y="0"/>
                  </a:lnTo>
                  <a:lnTo>
                    <a:pt x="16" y="0"/>
                  </a:lnTo>
                  <a:lnTo>
                    <a:pt x="12" y="48"/>
                  </a:lnTo>
                  <a:lnTo>
                    <a:pt x="10" y="122"/>
                  </a:lnTo>
                  <a:lnTo>
                    <a:pt x="4" y="300"/>
                  </a:lnTo>
                  <a:lnTo>
                    <a:pt x="0" y="464"/>
                  </a:lnTo>
                  <a:lnTo>
                    <a:pt x="0" y="538"/>
                  </a:lnTo>
                  <a:lnTo>
                    <a:pt x="472" y="606"/>
                  </a:lnTo>
                  <a:lnTo>
                    <a:pt x="472" y="606"/>
                  </a:lnTo>
                  <a:lnTo>
                    <a:pt x="484" y="512"/>
                  </a:lnTo>
                  <a:lnTo>
                    <a:pt x="506" y="324"/>
                  </a:lnTo>
                  <a:lnTo>
                    <a:pt x="528" y="132"/>
                  </a:lnTo>
                  <a:lnTo>
                    <a:pt x="534" y="66"/>
                  </a:lnTo>
                  <a:lnTo>
                    <a:pt x="536" y="44"/>
                  </a:lnTo>
                  <a:lnTo>
                    <a:pt x="536" y="32"/>
                  </a:lnTo>
                  <a:lnTo>
                    <a:pt x="536" y="32"/>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 name="Freeform 24">
              <a:extLst>
                <a:ext uri="{FF2B5EF4-FFF2-40B4-BE49-F238E27FC236}">
                  <a16:creationId xmlns:a16="http://schemas.microsoft.com/office/drawing/2014/main" id="{1FA67001-7951-488C-A7FC-DA11F18DCB88}"/>
                </a:ext>
              </a:extLst>
            </p:cNvPr>
            <p:cNvSpPr>
              <a:spLocks/>
            </p:cNvSpPr>
            <p:nvPr/>
          </p:nvSpPr>
          <p:spPr bwMode="auto">
            <a:xfrm>
              <a:off x="7831362" y="4288156"/>
              <a:ext cx="825297" cy="383049"/>
            </a:xfrm>
            <a:custGeom>
              <a:avLst/>
              <a:gdLst>
                <a:gd name="T0" fmla="*/ 0 w 474"/>
                <a:gd name="T1" fmla="*/ 0 h 220"/>
                <a:gd name="T2" fmla="*/ 0 w 474"/>
                <a:gd name="T3" fmla="*/ 0 h 220"/>
                <a:gd name="T4" fmla="*/ 0 w 474"/>
                <a:gd name="T5" fmla="*/ 18 h 220"/>
                <a:gd name="T6" fmla="*/ 2 w 474"/>
                <a:gd name="T7" fmla="*/ 38 h 220"/>
                <a:gd name="T8" fmla="*/ 4 w 474"/>
                <a:gd name="T9" fmla="*/ 62 h 220"/>
                <a:gd name="T10" fmla="*/ 8 w 474"/>
                <a:gd name="T11" fmla="*/ 88 h 220"/>
                <a:gd name="T12" fmla="*/ 16 w 474"/>
                <a:gd name="T13" fmla="*/ 114 h 220"/>
                <a:gd name="T14" fmla="*/ 20 w 474"/>
                <a:gd name="T15" fmla="*/ 124 h 220"/>
                <a:gd name="T16" fmla="*/ 24 w 474"/>
                <a:gd name="T17" fmla="*/ 134 h 220"/>
                <a:gd name="T18" fmla="*/ 32 w 474"/>
                <a:gd name="T19" fmla="*/ 144 h 220"/>
                <a:gd name="T20" fmla="*/ 38 w 474"/>
                <a:gd name="T21" fmla="*/ 150 h 220"/>
                <a:gd name="T22" fmla="*/ 38 w 474"/>
                <a:gd name="T23" fmla="*/ 150 h 220"/>
                <a:gd name="T24" fmla="*/ 48 w 474"/>
                <a:gd name="T25" fmla="*/ 158 h 220"/>
                <a:gd name="T26" fmla="*/ 62 w 474"/>
                <a:gd name="T27" fmla="*/ 166 h 220"/>
                <a:gd name="T28" fmla="*/ 98 w 474"/>
                <a:gd name="T29" fmla="*/ 182 h 220"/>
                <a:gd name="T30" fmla="*/ 122 w 474"/>
                <a:gd name="T31" fmla="*/ 190 h 220"/>
                <a:gd name="T32" fmla="*/ 146 w 474"/>
                <a:gd name="T33" fmla="*/ 200 h 220"/>
                <a:gd name="T34" fmla="*/ 174 w 474"/>
                <a:gd name="T35" fmla="*/ 206 h 220"/>
                <a:gd name="T36" fmla="*/ 202 w 474"/>
                <a:gd name="T37" fmla="*/ 212 h 220"/>
                <a:gd name="T38" fmla="*/ 232 w 474"/>
                <a:gd name="T39" fmla="*/ 218 h 220"/>
                <a:gd name="T40" fmla="*/ 264 w 474"/>
                <a:gd name="T41" fmla="*/ 220 h 220"/>
                <a:gd name="T42" fmla="*/ 294 w 474"/>
                <a:gd name="T43" fmla="*/ 220 h 220"/>
                <a:gd name="T44" fmla="*/ 324 w 474"/>
                <a:gd name="T45" fmla="*/ 218 h 220"/>
                <a:gd name="T46" fmla="*/ 354 w 474"/>
                <a:gd name="T47" fmla="*/ 214 h 220"/>
                <a:gd name="T48" fmla="*/ 384 w 474"/>
                <a:gd name="T49" fmla="*/ 206 h 220"/>
                <a:gd name="T50" fmla="*/ 410 w 474"/>
                <a:gd name="T51" fmla="*/ 194 h 220"/>
                <a:gd name="T52" fmla="*/ 436 w 474"/>
                <a:gd name="T53" fmla="*/ 180 h 220"/>
                <a:gd name="T54" fmla="*/ 436 w 474"/>
                <a:gd name="T55" fmla="*/ 180 h 220"/>
                <a:gd name="T56" fmla="*/ 446 w 474"/>
                <a:gd name="T57" fmla="*/ 170 h 220"/>
                <a:gd name="T58" fmla="*/ 454 w 474"/>
                <a:gd name="T59" fmla="*/ 156 h 220"/>
                <a:gd name="T60" fmla="*/ 462 w 474"/>
                <a:gd name="T61" fmla="*/ 140 h 220"/>
                <a:gd name="T62" fmla="*/ 466 w 474"/>
                <a:gd name="T63" fmla="*/ 124 h 220"/>
                <a:gd name="T64" fmla="*/ 470 w 474"/>
                <a:gd name="T65" fmla="*/ 106 h 220"/>
                <a:gd name="T66" fmla="*/ 472 w 474"/>
                <a:gd name="T67" fmla="*/ 90 h 220"/>
                <a:gd name="T68" fmla="*/ 474 w 474"/>
                <a:gd name="T69" fmla="*/ 74 h 220"/>
                <a:gd name="T70" fmla="*/ 474 w 474"/>
                <a:gd name="T71" fmla="*/ 58 h 220"/>
                <a:gd name="T72" fmla="*/ 0 w 474"/>
                <a:gd name="T7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4" h="220">
                  <a:moveTo>
                    <a:pt x="0" y="0"/>
                  </a:moveTo>
                  <a:lnTo>
                    <a:pt x="0" y="0"/>
                  </a:lnTo>
                  <a:lnTo>
                    <a:pt x="0" y="18"/>
                  </a:lnTo>
                  <a:lnTo>
                    <a:pt x="2" y="38"/>
                  </a:lnTo>
                  <a:lnTo>
                    <a:pt x="4" y="62"/>
                  </a:lnTo>
                  <a:lnTo>
                    <a:pt x="8" y="88"/>
                  </a:lnTo>
                  <a:lnTo>
                    <a:pt x="16" y="114"/>
                  </a:lnTo>
                  <a:lnTo>
                    <a:pt x="20" y="124"/>
                  </a:lnTo>
                  <a:lnTo>
                    <a:pt x="24" y="134"/>
                  </a:lnTo>
                  <a:lnTo>
                    <a:pt x="32" y="144"/>
                  </a:lnTo>
                  <a:lnTo>
                    <a:pt x="38" y="150"/>
                  </a:lnTo>
                  <a:lnTo>
                    <a:pt x="38" y="150"/>
                  </a:lnTo>
                  <a:lnTo>
                    <a:pt x="48" y="158"/>
                  </a:lnTo>
                  <a:lnTo>
                    <a:pt x="62" y="166"/>
                  </a:lnTo>
                  <a:lnTo>
                    <a:pt x="98" y="182"/>
                  </a:lnTo>
                  <a:lnTo>
                    <a:pt x="122" y="190"/>
                  </a:lnTo>
                  <a:lnTo>
                    <a:pt x="146" y="200"/>
                  </a:lnTo>
                  <a:lnTo>
                    <a:pt x="174" y="206"/>
                  </a:lnTo>
                  <a:lnTo>
                    <a:pt x="202" y="212"/>
                  </a:lnTo>
                  <a:lnTo>
                    <a:pt x="232" y="218"/>
                  </a:lnTo>
                  <a:lnTo>
                    <a:pt x="264" y="220"/>
                  </a:lnTo>
                  <a:lnTo>
                    <a:pt x="294" y="220"/>
                  </a:lnTo>
                  <a:lnTo>
                    <a:pt x="324" y="218"/>
                  </a:lnTo>
                  <a:lnTo>
                    <a:pt x="354" y="214"/>
                  </a:lnTo>
                  <a:lnTo>
                    <a:pt x="384" y="206"/>
                  </a:lnTo>
                  <a:lnTo>
                    <a:pt x="410" y="194"/>
                  </a:lnTo>
                  <a:lnTo>
                    <a:pt x="436" y="180"/>
                  </a:lnTo>
                  <a:lnTo>
                    <a:pt x="436" y="180"/>
                  </a:lnTo>
                  <a:lnTo>
                    <a:pt x="446" y="170"/>
                  </a:lnTo>
                  <a:lnTo>
                    <a:pt x="454" y="156"/>
                  </a:lnTo>
                  <a:lnTo>
                    <a:pt x="462" y="140"/>
                  </a:lnTo>
                  <a:lnTo>
                    <a:pt x="466" y="124"/>
                  </a:lnTo>
                  <a:lnTo>
                    <a:pt x="470" y="106"/>
                  </a:lnTo>
                  <a:lnTo>
                    <a:pt x="472" y="90"/>
                  </a:lnTo>
                  <a:lnTo>
                    <a:pt x="474" y="74"/>
                  </a:lnTo>
                  <a:lnTo>
                    <a:pt x="474" y="58"/>
                  </a:lnTo>
                  <a:lnTo>
                    <a:pt x="0"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 name="Freeform 25">
              <a:extLst>
                <a:ext uri="{FF2B5EF4-FFF2-40B4-BE49-F238E27FC236}">
                  <a16:creationId xmlns:a16="http://schemas.microsoft.com/office/drawing/2014/main" id="{0FC6217F-3386-4E00-A6F7-BD5F383FFCD0}"/>
                </a:ext>
              </a:extLst>
            </p:cNvPr>
            <p:cNvSpPr>
              <a:spLocks/>
            </p:cNvSpPr>
            <p:nvPr/>
          </p:nvSpPr>
          <p:spPr bwMode="auto">
            <a:xfrm>
              <a:off x="7960205" y="2787299"/>
              <a:ext cx="264653" cy="69645"/>
            </a:xfrm>
            <a:custGeom>
              <a:avLst/>
              <a:gdLst>
                <a:gd name="T0" fmla="*/ 152 w 152"/>
                <a:gd name="T1" fmla="*/ 0 h 40"/>
                <a:gd name="T2" fmla="*/ 0 w 152"/>
                <a:gd name="T3" fmla="*/ 6 h 40"/>
                <a:gd name="T4" fmla="*/ 8 w 152"/>
                <a:gd name="T5" fmla="*/ 34 h 40"/>
                <a:gd name="T6" fmla="*/ 152 w 152"/>
                <a:gd name="T7" fmla="*/ 40 h 40"/>
                <a:gd name="T8" fmla="*/ 152 w 152"/>
                <a:gd name="T9" fmla="*/ 2 h 40"/>
                <a:gd name="T10" fmla="*/ 152 w 152"/>
                <a:gd name="T11" fmla="*/ 0 h 40"/>
              </a:gdLst>
              <a:ahLst/>
              <a:cxnLst>
                <a:cxn ang="0">
                  <a:pos x="T0" y="T1"/>
                </a:cxn>
                <a:cxn ang="0">
                  <a:pos x="T2" y="T3"/>
                </a:cxn>
                <a:cxn ang="0">
                  <a:pos x="T4" y="T5"/>
                </a:cxn>
                <a:cxn ang="0">
                  <a:pos x="T6" y="T7"/>
                </a:cxn>
                <a:cxn ang="0">
                  <a:pos x="T8" y="T9"/>
                </a:cxn>
                <a:cxn ang="0">
                  <a:pos x="T10" y="T11"/>
                </a:cxn>
              </a:cxnLst>
              <a:rect l="0" t="0" r="r" b="b"/>
              <a:pathLst>
                <a:path w="152" h="40">
                  <a:moveTo>
                    <a:pt x="152" y="0"/>
                  </a:moveTo>
                  <a:lnTo>
                    <a:pt x="0" y="6"/>
                  </a:lnTo>
                  <a:lnTo>
                    <a:pt x="8" y="34"/>
                  </a:lnTo>
                  <a:lnTo>
                    <a:pt x="152" y="40"/>
                  </a:lnTo>
                  <a:lnTo>
                    <a:pt x="152" y="2"/>
                  </a:lnTo>
                  <a:lnTo>
                    <a:pt x="15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 name="Freeform 26">
              <a:extLst>
                <a:ext uri="{FF2B5EF4-FFF2-40B4-BE49-F238E27FC236}">
                  <a16:creationId xmlns:a16="http://schemas.microsoft.com/office/drawing/2014/main" id="{5873DAB5-DF7C-409D-BDB8-69316E6E4880}"/>
                </a:ext>
              </a:extLst>
            </p:cNvPr>
            <p:cNvSpPr>
              <a:spLocks/>
            </p:cNvSpPr>
            <p:nvPr/>
          </p:nvSpPr>
          <p:spPr bwMode="auto">
            <a:xfrm>
              <a:off x="7970653" y="2769887"/>
              <a:ext cx="261170" cy="66163"/>
            </a:xfrm>
            <a:custGeom>
              <a:avLst/>
              <a:gdLst>
                <a:gd name="T0" fmla="*/ 8 w 150"/>
                <a:gd name="T1" fmla="*/ 34 h 38"/>
                <a:gd name="T2" fmla="*/ 150 w 150"/>
                <a:gd name="T3" fmla="*/ 38 h 38"/>
                <a:gd name="T4" fmla="*/ 150 w 150"/>
                <a:gd name="T5" fmla="*/ 0 h 38"/>
                <a:gd name="T6" fmla="*/ 0 w 150"/>
                <a:gd name="T7" fmla="*/ 6 h 38"/>
                <a:gd name="T8" fmla="*/ 8 w 150"/>
                <a:gd name="T9" fmla="*/ 34 h 38"/>
              </a:gdLst>
              <a:ahLst/>
              <a:cxnLst>
                <a:cxn ang="0">
                  <a:pos x="T0" y="T1"/>
                </a:cxn>
                <a:cxn ang="0">
                  <a:pos x="T2" y="T3"/>
                </a:cxn>
                <a:cxn ang="0">
                  <a:pos x="T4" y="T5"/>
                </a:cxn>
                <a:cxn ang="0">
                  <a:pos x="T6" y="T7"/>
                </a:cxn>
                <a:cxn ang="0">
                  <a:pos x="T8" y="T9"/>
                </a:cxn>
              </a:cxnLst>
              <a:rect l="0" t="0" r="r" b="b"/>
              <a:pathLst>
                <a:path w="150" h="38">
                  <a:moveTo>
                    <a:pt x="8" y="34"/>
                  </a:moveTo>
                  <a:lnTo>
                    <a:pt x="150" y="38"/>
                  </a:lnTo>
                  <a:lnTo>
                    <a:pt x="150" y="0"/>
                  </a:lnTo>
                  <a:lnTo>
                    <a:pt x="0" y="6"/>
                  </a:lnTo>
                  <a:lnTo>
                    <a:pt x="8" y="34"/>
                  </a:lnTo>
                  <a:close/>
                </a:path>
              </a:pathLst>
            </a:custGeom>
            <a:solidFill>
              <a:srgbClr val="FDB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 name="Freeform 27">
              <a:extLst>
                <a:ext uri="{FF2B5EF4-FFF2-40B4-BE49-F238E27FC236}">
                  <a16:creationId xmlns:a16="http://schemas.microsoft.com/office/drawing/2014/main" id="{DDC43699-A1FB-4F80-B14C-E4FF777E408F}"/>
                </a:ext>
              </a:extLst>
            </p:cNvPr>
            <p:cNvSpPr>
              <a:spLocks/>
            </p:cNvSpPr>
            <p:nvPr/>
          </p:nvSpPr>
          <p:spPr bwMode="auto">
            <a:xfrm>
              <a:off x="8336290" y="2794263"/>
              <a:ext cx="250723" cy="132326"/>
            </a:xfrm>
            <a:custGeom>
              <a:avLst/>
              <a:gdLst>
                <a:gd name="T0" fmla="*/ 0 w 144"/>
                <a:gd name="T1" fmla="*/ 36 h 76"/>
                <a:gd name="T2" fmla="*/ 128 w 144"/>
                <a:gd name="T3" fmla="*/ 76 h 76"/>
                <a:gd name="T4" fmla="*/ 144 w 144"/>
                <a:gd name="T5" fmla="*/ 54 h 76"/>
                <a:gd name="T6" fmla="*/ 12 w 144"/>
                <a:gd name="T7" fmla="*/ 0 h 76"/>
                <a:gd name="T8" fmla="*/ 0 w 144"/>
                <a:gd name="T9" fmla="*/ 36 h 76"/>
              </a:gdLst>
              <a:ahLst/>
              <a:cxnLst>
                <a:cxn ang="0">
                  <a:pos x="T0" y="T1"/>
                </a:cxn>
                <a:cxn ang="0">
                  <a:pos x="T2" y="T3"/>
                </a:cxn>
                <a:cxn ang="0">
                  <a:pos x="T4" y="T5"/>
                </a:cxn>
                <a:cxn ang="0">
                  <a:pos x="T6" y="T7"/>
                </a:cxn>
                <a:cxn ang="0">
                  <a:pos x="T8" y="T9"/>
                </a:cxn>
              </a:cxnLst>
              <a:rect l="0" t="0" r="r" b="b"/>
              <a:pathLst>
                <a:path w="144" h="76">
                  <a:moveTo>
                    <a:pt x="0" y="36"/>
                  </a:moveTo>
                  <a:lnTo>
                    <a:pt x="128" y="76"/>
                  </a:lnTo>
                  <a:lnTo>
                    <a:pt x="144" y="54"/>
                  </a:lnTo>
                  <a:lnTo>
                    <a:pt x="12" y="0"/>
                  </a:lnTo>
                  <a:lnTo>
                    <a:pt x="0" y="36"/>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 name="Freeform 31">
              <a:extLst>
                <a:ext uri="{FF2B5EF4-FFF2-40B4-BE49-F238E27FC236}">
                  <a16:creationId xmlns:a16="http://schemas.microsoft.com/office/drawing/2014/main" id="{9D5E16A5-87E9-44D0-889B-35F9E657850A}"/>
                </a:ext>
              </a:extLst>
            </p:cNvPr>
            <p:cNvSpPr>
              <a:spLocks/>
            </p:cNvSpPr>
            <p:nvPr/>
          </p:nvSpPr>
          <p:spPr bwMode="auto">
            <a:xfrm>
              <a:off x="8325843" y="2776852"/>
              <a:ext cx="250723" cy="128844"/>
            </a:xfrm>
            <a:custGeom>
              <a:avLst/>
              <a:gdLst>
                <a:gd name="T0" fmla="*/ 128 w 144"/>
                <a:gd name="T1" fmla="*/ 74 h 74"/>
                <a:gd name="T2" fmla="*/ 0 w 144"/>
                <a:gd name="T3" fmla="*/ 34 h 74"/>
                <a:gd name="T4" fmla="*/ 12 w 144"/>
                <a:gd name="T5" fmla="*/ 0 h 74"/>
                <a:gd name="T6" fmla="*/ 144 w 144"/>
                <a:gd name="T7" fmla="*/ 52 h 74"/>
                <a:gd name="T8" fmla="*/ 128 w 144"/>
                <a:gd name="T9" fmla="*/ 74 h 74"/>
              </a:gdLst>
              <a:ahLst/>
              <a:cxnLst>
                <a:cxn ang="0">
                  <a:pos x="T0" y="T1"/>
                </a:cxn>
                <a:cxn ang="0">
                  <a:pos x="T2" y="T3"/>
                </a:cxn>
                <a:cxn ang="0">
                  <a:pos x="T4" y="T5"/>
                </a:cxn>
                <a:cxn ang="0">
                  <a:pos x="T6" y="T7"/>
                </a:cxn>
                <a:cxn ang="0">
                  <a:pos x="T8" y="T9"/>
                </a:cxn>
              </a:cxnLst>
              <a:rect l="0" t="0" r="r" b="b"/>
              <a:pathLst>
                <a:path w="144" h="74">
                  <a:moveTo>
                    <a:pt x="128" y="74"/>
                  </a:moveTo>
                  <a:lnTo>
                    <a:pt x="0" y="34"/>
                  </a:lnTo>
                  <a:lnTo>
                    <a:pt x="12" y="0"/>
                  </a:lnTo>
                  <a:lnTo>
                    <a:pt x="144" y="52"/>
                  </a:lnTo>
                  <a:lnTo>
                    <a:pt x="128" y="74"/>
                  </a:lnTo>
                  <a:close/>
                </a:path>
              </a:pathLst>
            </a:custGeom>
            <a:solidFill>
              <a:srgbClr val="FDB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 name="Freeform 35">
              <a:extLst>
                <a:ext uri="{FF2B5EF4-FFF2-40B4-BE49-F238E27FC236}">
                  <a16:creationId xmlns:a16="http://schemas.microsoft.com/office/drawing/2014/main" id="{00C81153-BBB3-4397-ACA2-05289A9AAA48}"/>
                </a:ext>
              </a:extLst>
            </p:cNvPr>
            <p:cNvSpPr>
              <a:spLocks/>
            </p:cNvSpPr>
            <p:nvPr/>
          </p:nvSpPr>
          <p:spPr bwMode="auto">
            <a:xfrm>
              <a:off x="8099496" y="2895249"/>
              <a:ext cx="52234" cy="104468"/>
            </a:xfrm>
            <a:custGeom>
              <a:avLst/>
              <a:gdLst>
                <a:gd name="T0" fmla="*/ 30 w 30"/>
                <a:gd name="T1" fmla="*/ 32 h 60"/>
                <a:gd name="T2" fmla="*/ 30 w 30"/>
                <a:gd name="T3" fmla="*/ 32 h 60"/>
                <a:gd name="T4" fmla="*/ 26 w 30"/>
                <a:gd name="T5" fmla="*/ 44 h 60"/>
                <a:gd name="T6" fmla="*/ 22 w 30"/>
                <a:gd name="T7" fmla="*/ 52 h 60"/>
                <a:gd name="T8" fmla="*/ 18 w 30"/>
                <a:gd name="T9" fmla="*/ 58 h 60"/>
                <a:gd name="T10" fmla="*/ 12 w 30"/>
                <a:gd name="T11" fmla="*/ 60 h 60"/>
                <a:gd name="T12" fmla="*/ 12 w 30"/>
                <a:gd name="T13" fmla="*/ 60 h 60"/>
                <a:gd name="T14" fmla="*/ 6 w 30"/>
                <a:gd name="T15" fmla="*/ 58 h 60"/>
                <a:gd name="T16" fmla="*/ 2 w 30"/>
                <a:gd name="T17" fmla="*/ 50 h 60"/>
                <a:gd name="T18" fmla="*/ 0 w 30"/>
                <a:gd name="T19" fmla="*/ 40 h 60"/>
                <a:gd name="T20" fmla="*/ 0 w 30"/>
                <a:gd name="T21" fmla="*/ 28 h 60"/>
                <a:gd name="T22" fmla="*/ 0 w 30"/>
                <a:gd name="T23" fmla="*/ 28 h 60"/>
                <a:gd name="T24" fmla="*/ 2 w 30"/>
                <a:gd name="T25" fmla="*/ 16 h 60"/>
                <a:gd name="T26" fmla="*/ 6 w 30"/>
                <a:gd name="T27" fmla="*/ 8 h 60"/>
                <a:gd name="T28" fmla="*/ 12 w 30"/>
                <a:gd name="T29" fmla="*/ 2 h 60"/>
                <a:gd name="T30" fmla="*/ 18 w 30"/>
                <a:gd name="T31" fmla="*/ 0 h 60"/>
                <a:gd name="T32" fmla="*/ 18 w 30"/>
                <a:gd name="T33" fmla="*/ 0 h 60"/>
                <a:gd name="T34" fmla="*/ 24 w 30"/>
                <a:gd name="T35" fmla="*/ 2 h 60"/>
                <a:gd name="T36" fmla="*/ 28 w 30"/>
                <a:gd name="T37" fmla="*/ 10 h 60"/>
                <a:gd name="T38" fmla="*/ 30 w 30"/>
                <a:gd name="T39" fmla="*/ 20 h 60"/>
                <a:gd name="T40" fmla="*/ 30 w 30"/>
                <a:gd name="T41"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0">
                  <a:moveTo>
                    <a:pt x="30" y="32"/>
                  </a:moveTo>
                  <a:lnTo>
                    <a:pt x="30" y="32"/>
                  </a:lnTo>
                  <a:lnTo>
                    <a:pt x="26" y="44"/>
                  </a:lnTo>
                  <a:lnTo>
                    <a:pt x="22" y="52"/>
                  </a:lnTo>
                  <a:lnTo>
                    <a:pt x="18" y="58"/>
                  </a:lnTo>
                  <a:lnTo>
                    <a:pt x="12" y="60"/>
                  </a:lnTo>
                  <a:lnTo>
                    <a:pt x="12" y="60"/>
                  </a:lnTo>
                  <a:lnTo>
                    <a:pt x="6" y="58"/>
                  </a:lnTo>
                  <a:lnTo>
                    <a:pt x="2" y="50"/>
                  </a:lnTo>
                  <a:lnTo>
                    <a:pt x="0" y="40"/>
                  </a:lnTo>
                  <a:lnTo>
                    <a:pt x="0" y="28"/>
                  </a:lnTo>
                  <a:lnTo>
                    <a:pt x="0" y="28"/>
                  </a:lnTo>
                  <a:lnTo>
                    <a:pt x="2" y="16"/>
                  </a:lnTo>
                  <a:lnTo>
                    <a:pt x="6" y="8"/>
                  </a:lnTo>
                  <a:lnTo>
                    <a:pt x="12" y="2"/>
                  </a:lnTo>
                  <a:lnTo>
                    <a:pt x="18" y="0"/>
                  </a:lnTo>
                  <a:lnTo>
                    <a:pt x="18" y="0"/>
                  </a:lnTo>
                  <a:lnTo>
                    <a:pt x="24" y="2"/>
                  </a:lnTo>
                  <a:lnTo>
                    <a:pt x="28" y="10"/>
                  </a:lnTo>
                  <a:lnTo>
                    <a:pt x="30" y="20"/>
                  </a:lnTo>
                  <a:lnTo>
                    <a:pt x="30"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 name="Freeform 37">
              <a:extLst>
                <a:ext uri="{FF2B5EF4-FFF2-40B4-BE49-F238E27FC236}">
                  <a16:creationId xmlns:a16="http://schemas.microsoft.com/office/drawing/2014/main" id="{E2E8122C-0648-4035-ABDF-ABA4BC2C6C3C}"/>
                </a:ext>
              </a:extLst>
            </p:cNvPr>
            <p:cNvSpPr>
              <a:spLocks/>
            </p:cNvSpPr>
            <p:nvPr/>
          </p:nvSpPr>
          <p:spPr bwMode="auto">
            <a:xfrm>
              <a:off x="8099496" y="2895249"/>
              <a:ext cx="52234" cy="104468"/>
            </a:xfrm>
            <a:custGeom>
              <a:avLst/>
              <a:gdLst>
                <a:gd name="T0" fmla="*/ 30 w 30"/>
                <a:gd name="T1" fmla="*/ 32 h 60"/>
                <a:gd name="T2" fmla="*/ 30 w 30"/>
                <a:gd name="T3" fmla="*/ 32 h 60"/>
                <a:gd name="T4" fmla="*/ 26 w 30"/>
                <a:gd name="T5" fmla="*/ 44 h 60"/>
                <a:gd name="T6" fmla="*/ 22 w 30"/>
                <a:gd name="T7" fmla="*/ 52 h 60"/>
                <a:gd name="T8" fmla="*/ 18 w 30"/>
                <a:gd name="T9" fmla="*/ 58 h 60"/>
                <a:gd name="T10" fmla="*/ 12 w 30"/>
                <a:gd name="T11" fmla="*/ 60 h 60"/>
                <a:gd name="T12" fmla="*/ 12 w 30"/>
                <a:gd name="T13" fmla="*/ 60 h 60"/>
                <a:gd name="T14" fmla="*/ 6 w 30"/>
                <a:gd name="T15" fmla="*/ 58 h 60"/>
                <a:gd name="T16" fmla="*/ 2 w 30"/>
                <a:gd name="T17" fmla="*/ 50 h 60"/>
                <a:gd name="T18" fmla="*/ 0 w 30"/>
                <a:gd name="T19" fmla="*/ 40 h 60"/>
                <a:gd name="T20" fmla="*/ 0 w 30"/>
                <a:gd name="T21" fmla="*/ 28 h 60"/>
                <a:gd name="T22" fmla="*/ 0 w 30"/>
                <a:gd name="T23" fmla="*/ 28 h 60"/>
                <a:gd name="T24" fmla="*/ 2 w 30"/>
                <a:gd name="T25" fmla="*/ 16 h 60"/>
                <a:gd name="T26" fmla="*/ 6 w 30"/>
                <a:gd name="T27" fmla="*/ 8 h 60"/>
                <a:gd name="T28" fmla="*/ 12 w 30"/>
                <a:gd name="T29" fmla="*/ 2 h 60"/>
                <a:gd name="T30" fmla="*/ 18 w 30"/>
                <a:gd name="T31" fmla="*/ 0 h 60"/>
                <a:gd name="T32" fmla="*/ 18 w 30"/>
                <a:gd name="T33" fmla="*/ 0 h 60"/>
                <a:gd name="T34" fmla="*/ 24 w 30"/>
                <a:gd name="T35" fmla="*/ 2 h 60"/>
                <a:gd name="T36" fmla="*/ 28 w 30"/>
                <a:gd name="T37" fmla="*/ 10 h 60"/>
                <a:gd name="T38" fmla="*/ 30 w 30"/>
                <a:gd name="T39" fmla="*/ 20 h 60"/>
                <a:gd name="T40" fmla="*/ 30 w 30"/>
                <a:gd name="T41"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0">
                  <a:moveTo>
                    <a:pt x="30" y="32"/>
                  </a:moveTo>
                  <a:lnTo>
                    <a:pt x="30" y="32"/>
                  </a:lnTo>
                  <a:lnTo>
                    <a:pt x="26" y="44"/>
                  </a:lnTo>
                  <a:lnTo>
                    <a:pt x="22" y="52"/>
                  </a:lnTo>
                  <a:lnTo>
                    <a:pt x="18" y="58"/>
                  </a:lnTo>
                  <a:lnTo>
                    <a:pt x="12" y="60"/>
                  </a:lnTo>
                  <a:lnTo>
                    <a:pt x="12" y="60"/>
                  </a:lnTo>
                  <a:lnTo>
                    <a:pt x="6" y="58"/>
                  </a:lnTo>
                  <a:lnTo>
                    <a:pt x="2" y="50"/>
                  </a:lnTo>
                  <a:lnTo>
                    <a:pt x="0" y="40"/>
                  </a:lnTo>
                  <a:lnTo>
                    <a:pt x="0" y="28"/>
                  </a:lnTo>
                  <a:lnTo>
                    <a:pt x="0" y="28"/>
                  </a:lnTo>
                  <a:lnTo>
                    <a:pt x="2" y="16"/>
                  </a:lnTo>
                  <a:lnTo>
                    <a:pt x="6" y="8"/>
                  </a:lnTo>
                  <a:lnTo>
                    <a:pt x="12" y="2"/>
                  </a:lnTo>
                  <a:lnTo>
                    <a:pt x="18" y="0"/>
                  </a:lnTo>
                  <a:lnTo>
                    <a:pt x="18" y="0"/>
                  </a:lnTo>
                  <a:lnTo>
                    <a:pt x="24" y="2"/>
                  </a:lnTo>
                  <a:lnTo>
                    <a:pt x="28" y="10"/>
                  </a:lnTo>
                  <a:lnTo>
                    <a:pt x="30" y="20"/>
                  </a:lnTo>
                  <a:lnTo>
                    <a:pt x="30"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 name="Freeform 39">
              <a:extLst>
                <a:ext uri="{FF2B5EF4-FFF2-40B4-BE49-F238E27FC236}">
                  <a16:creationId xmlns:a16="http://schemas.microsoft.com/office/drawing/2014/main" id="{C9F67936-9F8E-4B3F-8F3E-7A44775DC935}"/>
                </a:ext>
              </a:extLst>
            </p:cNvPr>
            <p:cNvSpPr>
              <a:spLocks/>
            </p:cNvSpPr>
            <p:nvPr/>
          </p:nvSpPr>
          <p:spPr bwMode="auto">
            <a:xfrm>
              <a:off x="8364148" y="2919625"/>
              <a:ext cx="52234" cy="104468"/>
            </a:xfrm>
            <a:custGeom>
              <a:avLst/>
              <a:gdLst>
                <a:gd name="T0" fmla="*/ 28 w 30"/>
                <a:gd name="T1" fmla="*/ 32 h 60"/>
                <a:gd name="T2" fmla="*/ 28 w 30"/>
                <a:gd name="T3" fmla="*/ 32 h 60"/>
                <a:gd name="T4" fmla="*/ 26 w 30"/>
                <a:gd name="T5" fmla="*/ 44 h 60"/>
                <a:gd name="T6" fmla="*/ 22 w 30"/>
                <a:gd name="T7" fmla="*/ 52 h 60"/>
                <a:gd name="T8" fmla="*/ 18 w 30"/>
                <a:gd name="T9" fmla="*/ 58 h 60"/>
                <a:gd name="T10" fmla="*/ 12 w 30"/>
                <a:gd name="T11" fmla="*/ 60 h 60"/>
                <a:gd name="T12" fmla="*/ 12 w 30"/>
                <a:gd name="T13" fmla="*/ 60 h 60"/>
                <a:gd name="T14" fmla="*/ 6 w 30"/>
                <a:gd name="T15" fmla="*/ 58 h 60"/>
                <a:gd name="T16" fmla="*/ 2 w 30"/>
                <a:gd name="T17" fmla="*/ 50 h 60"/>
                <a:gd name="T18" fmla="*/ 0 w 30"/>
                <a:gd name="T19" fmla="*/ 40 h 60"/>
                <a:gd name="T20" fmla="*/ 0 w 30"/>
                <a:gd name="T21" fmla="*/ 28 h 60"/>
                <a:gd name="T22" fmla="*/ 0 w 30"/>
                <a:gd name="T23" fmla="*/ 28 h 60"/>
                <a:gd name="T24" fmla="*/ 2 w 30"/>
                <a:gd name="T25" fmla="*/ 16 h 60"/>
                <a:gd name="T26" fmla="*/ 6 w 30"/>
                <a:gd name="T27" fmla="*/ 8 h 60"/>
                <a:gd name="T28" fmla="*/ 12 w 30"/>
                <a:gd name="T29" fmla="*/ 2 h 60"/>
                <a:gd name="T30" fmla="*/ 18 w 30"/>
                <a:gd name="T31" fmla="*/ 0 h 60"/>
                <a:gd name="T32" fmla="*/ 18 w 30"/>
                <a:gd name="T33" fmla="*/ 0 h 60"/>
                <a:gd name="T34" fmla="*/ 24 w 30"/>
                <a:gd name="T35" fmla="*/ 2 h 60"/>
                <a:gd name="T36" fmla="*/ 28 w 30"/>
                <a:gd name="T37" fmla="*/ 10 h 60"/>
                <a:gd name="T38" fmla="*/ 30 w 30"/>
                <a:gd name="T39" fmla="*/ 20 h 60"/>
                <a:gd name="T40" fmla="*/ 28 w 30"/>
                <a:gd name="T41"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0">
                  <a:moveTo>
                    <a:pt x="28" y="32"/>
                  </a:moveTo>
                  <a:lnTo>
                    <a:pt x="28" y="32"/>
                  </a:lnTo>
                  <a:lnTo>
                    <a:pt x="26" y="44"/>
                  </a:lnTo>
                  <a:lnTo>
                    <a:pt x="22" y="52"/>
                  </a:lnTo>
                  <a:lnTo>
                    <a:pt x="18" y="58"/>
                  </a:lnTo>
                  <a:lnTo>
                    <a:pt x="12" y="60"/>
                  </a:lnTo>
                  <a:lnTo>
                    <a:pt x="12" y="60"/>
                  </a:lnTo>
                  <a:lnTo>
                    <a:pt x="6" y="58"/>
                  </a:lnTo>
                  <a:lnTo>
                    <a:pt x="2" y="50"/>
                  </a:lnTo>
                  <a:lnTo>
                    <a:pt x="0" y="40"/>
                  </a:lnTo>
                  <a:lnTo>
                    <a:pt x="0" y="28"/>
                  </a:lnTo>
                  <a:lnTo>
                    <a:pt x="0" y="28"/>
                  </a:lnTo>
                  <a:lnTo>
                    <a:pt x="2" y="16"/>
                  </a:lnTo>
                  <a:lnTo>
                    <a:pt x="6" y="8"/>
                  </a:lnTo>
                  <a:lnTo>
                    <a:pt x="12" y="2"/>
                  </a:lnTo>
                  <a:lnTo>
                    <a:pt x="18" y="0"/>
                  </a:lnTo>
                  <a:lnTo>
                    <a:pt x="18" y="0"/>
                  </a:lnTo>
                  <a:lnTo>
                    <a:pt x="24" y="2"/>
                  </a:lnTo>
                  <a:lnTo>
                    <a:pt x="28" y="10"/>
                  </a:lnTo>
                  <a:lnTo>
                    <a:pt x="30" y="20"/>
                  </a:lnTo>
                  <a:lnTo>
                    <a:pt x="28"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 name="Freeform 41">
              <a:extLst>
                <a:ext uri="{FF2B5EF4-FFF2-40B4-BE49-F238E27FC236}">
                  <a16:creationId xmlns:a16="http://schemas.microsoft.com/office/drawing/2014/main" id="{573FEA16-BD56-4FC1-9C43-AA43DF70D3DD}"/>
                </a:ext>
              </a:extLst>
            </p:cNvPr>
            <p:cNvSpPr>
              <a:spLocks/>
            </p:cNvSpPr>
            <p:nvPr/>
          </p:nvSpPr>
          <p:spPr bwMode="auto">
            <a:xfrm>
              <a:off x="8364148" y="2919625"/>
              <a:ext cx="52234" cy="104468"/>
            </a:xfrm>
            <a:custGeom>
              <a:avLst/>
              <a:gdLst>
                <a:gd name="T0" fmla="*/ 28 w 30"/>
                <a:gd name="T1" fmla="*/ 32 h 60"/>
                <a:gd name="T2" fmla="*/ 28 w 30"/>
                <a:gd name="T3" fmla="*/ 32 h 60"/>
                <a:gd name="T4" fmla="*/ 26 w 30"/>
                <a:gd name="T5" fmla="*/ 44 h 60"/>
                <a:gd name="T6" fmla="*/ 22 w 30"/>
                <a:gd name="T7" fmla="*/ 52 h 60"/>
                <a:gd name="T8" fmla="*/ 18 w 30"/>
                <a:gd name="T9" fmla="*/ 58 h 60"/>
                <a:gd name="T10" fmla="*/ 12 w 30"/>
                <a:gd name="T11" fmla="*/ 60 h 60"/>
                <a:gd name="T12" fmla="*/ 12 w 30"/>
                <a:gd name="T13" fmla="*/ 60 h 60"/>
                <a:gd name="T14" fmla="*/ 6 w 30"/>
                <a:gd name="T15" fmla="*/ 58 h 60"/>
                <a:gd name="T16" fmla="*/ 2 w 30"/>
                <a:gd name="T17" fmla="*/ 50 h 60"/>
                <a:gd name="T18" fmla="*/ 0 w 30"/>
                <a:gd name="T19" fmla="*/ 40 h 60"/>
                <a:gd name="T20" fmla="*/ 0 w 30"/>
                <a:gd name="T21" fmla="*/ 28 h 60"/>
                <a:gd name="T22" fmla="*/ 0 w 30"/>
                <a:gd name="T23" fmla="*/ 28 h 60"/>
                <a:gd name="T24" fmla="*/ 2 w 30"/>
                <a:gd name="T25" fmla="*/ 16 h 60"/>
                <a:gd name="T26" fmla="*/ 6 w 30"/>
                <a:gd name="T27" fmla="*/ 8 h 60"/>
                <a:gd name="T28" fmla="*/ 12 w 30"/>
                <a:gd name="T29" fmla="*/ 2 h 60"/>
                <a:gd name="T30" fmla="*/ 18 w 30"/>
                <a:gd name="T31" fmla="*/ 0 h 60"/>
                <a:gd name="T32" fmla="*/ 18 w 30"/>
                <a:gd name="T33" fmla="*/ 0 h 60"/>
                <a:gd name="T34" fmla="*/ 24 w 30"/>
                <a:gd name="T35" fmla="*/ 2 h 60"/>
                <a:gd name="T36" fmla="*/ 28 w 30"/>
                <a:gd name="T37" fmla="*/ 10 h 60"/>
                <a:gd name="T38" fmla="*/ 30 w 30"/>
                <a:gd name="T39" fmla="*/ 20 h 60"/>
                <a:gd name="T40" fmla="*/ 28 w 30"/>
                <a:gd name="T41"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0">
                  <a:moveTo>
                    <a:pt x="28" y="32"/>
                  </a:moveTo>
                  <a:lnTo>
                    <a:pt x="28" y="32"/>
                  </a:lnTo>
                  <a:lnTo>
                    <a:pt x="26" y="44"/>
                  </a:lnTo>
                  <a:lnTo>
                    <a:pt x="22" y="52"/>
                  </a:lnTo>
                  <a:lnTo>
                    <a:pt x="18" y="58"/>
                  </a:lnTo>
                  <a:lnTo>
                    <a:pt x="12" y="60"/>
                  </a:lnTo>
                  <a:lnTo>
                    <a:pt x="12" y="60"/>
                  </a:lnTo>
                  <a:lnTo>
                    <a:pt x="6" y="58"/>
                  </a:lnTo>
                  <a:lnTo>
                    <a:pt x="2" y="50"/>
                  </a:lnTo>
                  <a:lnTo>
                    <a:pt x="0" y="40"/>
                  </a:lnTo>
                  <a:lnTo>
                    <a:pt x="0" y="28"/>
                  </a:lnTo>
                  <a:lnTo>
                    <a:pt x="0" y="28"/>
                  </a:lnTo>
                  <a:lnTo>
                    <a:pt x="2" y="16"/>
                  </a:lnTo>
                  <a:lnTo>
                    <a:pt x="6" y="8"/>
                  </a:lnTo>
                  <a:lnTo>
                    <a:pt x="12" y="2"/>
                  </a:lnTo>
                  <a:lnTo>
                    <a:pt x="18" y="0"/>
                  </a:lnTo>
                  <a:lnTo>
                    <a:pt x="18" y="0"/>
                  </a:lnTo>
                  <a:lnTo>
                    <a:pt x="24" y="2"/>
                  </a:lnTo>
                  <a:lnTo>
                    <a:pt x="28" y="10"/>
                  </a:lnTo>
                  <a:lnTo>
                    <a:pt x="30" y="20"/>
                  </a:lnTo>
                  <a:lnTo>
                    <a:pt x="28"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 name="Freeform 43">
              <a:extLst>
                <a:ext uri="{FF2B5EF4-FFF2-40B4-BE49-F238E27FC236}">
                  <a16:creationId xmlns:a16="http://schemas.microsoft.com/office/drawing/2014/main" id="{2F664651-8B56-4CD4-B3E0-7821417F8783}"/>
                </a:ext>
              </a:extLst>
            </p:cNvPr>
            <p:cNvSpPr>
              <a:spLocks/>
            </p:cNvSpPr>
            <p:nvPr/>
          </p:nvSpPr>
          <p:spPr bwMode="auto">
            <a:xfrm>
              <a:off x="7974135" y="3072845"/>
              <a:ext cx="539751" cy="295993"/>
            </a:xfrm>
            <a:custGeom>
              <a:avLst/>
              <a:gdLst>
                <a:gd name="T0" fmla="*/ 12 w 310"/>
                <a:gd name="T1" fmla="*/ 0 h 170"/>
                <a:gd name="T2" fmla="*/ 12 w 310"/>
                <a:gd name="T3" fmla="*/ 0 h 170"/>
                <a:gd name="T4" fmla="*/ 10 w 310"/>
                <a:gd name="T5" fmla="*/ 4 h 170"/>
                <a:gd name="T6" fmla="*/ 10 w 310"/>
                <a:gd name="T7" fmla="*/ 12 h 170"/>
                <a:gd name="T8" fmla="*/ 12 w 310"/>
                <a:gd name="T9" fmla="*/ 24 h 170"/>
                <a:gd name="T10" fmla="*/ 16 w 310"/>
                <a:gd name="T11" fmla="*/ 32 h 170"/>
                <a:gd name="T12" fmla="*/ 20 w 310"/>
                <a:gd name="T13" fmla="*/ 40 h 170"/>
                <a:gd name="T14" fmla="*/ 26 w 310"/>
                <a:gd name="T15" fmla="*/ 46 h 170"/>
                <a:gd name="T16" fmla="*/ 36 w 310"/>
                <a:gd name="T17" fmla="*/ 54 h 170"/>
                <a:gd name="T18" fmla="*/ 46 w 310"/>
                <a:gd name="T19" fmla="*/ 62 h 170"/>
                <a:gd name="T20" fmla="*/ 60 w 310"/>
                <a:gd name="T21" fmla="*/ 70 h 170"/>
                <a:gd name="T22" fmla="*/ 78 w 310"/>
                <a:gd name="T23" fmla="*/ 76 h 170"/>
                <a:gd name="T24" fmla="*/ 100 w 310"/>
                <a:gd name="T25" fmla="*/ 82 h 170"/>
                <a:gd name="T26" fmla="*/ 124 w 310"/>
                <a:gd name="T27" fmla="*/ 86 h 170"/>
                <a:gd name="T28" fmla="*/ 154 w 310"/>
                <a:gd name="T29" fmla="*/ 90 h 170"/>
                <a:gd name="T30" fmla="*/ 154 w 310"/>
                <a:gd name="T31" fmla="*/ 90 h 170"/>
                <a:gd name="T32" fmla="*/ 182 w 310"/>
                <a:gd name="T33" fmla="*/ 92 h 170"/>
                <a:gd name="T34" fmla="*/ 206 w 310"/>
                <a:gd name="T35" fmla="*/ 92 h 170"/>
                <a:gd name="T36" fmla="*/ 226 w 310"/>
                <a:gd name="T37" fmla="*/ 90 h 170"/>
                <a:gd name="T38" fmla="*/ 242 w 310"/>
                <a:gd name="T39" fmla="*/ 86 h 170"/>
                <a:gd name="T40" fmla="*/ 258 w 310"/>
                <a:gd name="T41" fmla="*/ 82 h 170"/>
                <a:gd name="T42" fmla="*/ 270 w 310"/>
                <a:gd name="T43" fmla="*/ 76 h 170"/>
                <a:gd name="T44" fmla="*/ 278 w 310"/>
                <a:gd name="T45" fmla="*/ 70 h 170"/>
                <a:gd name="T46" fmla="*/ 286 w 310"/>
                <a:gd name="T47" fmla="*/ 64 h 170"/>
                <a:gd name="T48" fmla="*/ 292 w 310"/>
                <a:gd name="T49" fmla="*/ 56 h 170"/>
                <a:gd name="T50" fmla="*/ 296 w 310"/>
                <a:gd name="T51" fmla="*/ 50 h 170"/>
                <a:gd name="T52" fmla="*/ 300 w 310"/>
                <a:gd name="T53" fmla="*/ 38 h 170"/>
                <a:gd name="T54" fmla="*/ 300 w 310"/>
                <a:gd name="T55" fmla="*/ 28 h 170"/>
                <a:gd name="T56" fmla="*/ 300 w 310"/>
                <a:gd name="T57" fmla="*/ 24 h 170"/>
                <a:gd name="T58" fmla="*/ 300 w 310"/>
                <a:gd name="T59" fmla="*/ 24 h 170"/>
                <a:gd name="T60" fmla="*/ 306 w 310"/>
                <a:gd name="T61" fmla="*/ 40 h 170"/>
                <a:gd name="T62" fmla="*/ 308 w 310"/>
                <a:gd name="T63" fmla="*/ 54 h 170"/>
                <a:gd name="T64" fmla="*/ 310 w 310"/>
                <a:gd name="T65" fmla="*/ 68 h 170"/>
                <a:gd name="T66" fmla="*/ 310 w 310"/>
                <a:gd name="T67" fmla="*/ 82 h 170"/>
                <a:gd name="T68" fmla="*/ 306 w 310"/>
                <a:gd name="T69" fmla="*/ 96 h 170"/>
                <a:gd name="T70" fmla="*/ 302 w 310"/>
                <a:gd name="T71" fmla="*/ 110 h 170"/>
                <a:gd name="T72" fmla="*/ 296 w 310"/>
                <a:gd name="T73" fmla="*/ 120 h 170"/>
                <a:gd name="T74" fmla="*/ 288 w 310"/>
                <a:gd name="T75" fmla="*/ 132 h 170"/>
                <a:gd name="T76" fmla="*/ 278 w 310"/>
                <a:gd name="T77" fmla="*/ 142 h 170"/>
                <a:gd name="T78" fmla="*/ 266 w 310"/>
                <a:gd name="T79" fmla="*/ 150 h 170"/>
                <a:gd name="T80" fmla="*/ 252 w 310"/>
                <a:gd name="T81" fmla="*/ 158 h 170"/>
                <a:gd name="T82" fmla="*/ 234 w 310"/>
                <a:gd name="T83" fmla="*/ 162 h 170"/>
                <a:gd name="T84" fmla="*/ 216 w 310"/>
                <a:gd name="T85" fmla="*/ 166 h 170"/>
                <a:gd name="T86" fmla="*/ 196 w 310"/>
                <a:gd name="T87" fmla="*/ 170 h 170"/>
                <a:gd name="T88" fmla="*/ 174 w 310"/>
                <a:gd name="T89" fmla="*/ 170 h 170"/>
                <a:gd name="T90" fmla="*/ 148 w 310"/>
                <a:gd name="T91" fmla="*/ 168 h 170"/>
                <a:gd name="T92" fmla="*/ 148 w 310"/>
                <a:gd name="T93" fmla="*/ 168 h 170"/>
                <a:gd name="T94" fmla="*/ 124 w 310"/>
                <a:gd name="T95" fmla="*/ 164 h 170"/>
                <a:gd name="T96" fmla="*/ 102 w 310"/>
                <a:gd name="T97" fmla="*/ 158 h 170"/>
                <a:gd name="T98" fmla="*/ 82 w 310"/>
                <a:gd name="T99" fmla="*/ 152 h 170"/>
                <a:gd name="T100" fmla="*/ 64 w 310"/>
                <a:gd name="T101" fmla="*/ 144 h 170"/>
                <a:gd name="T102" fmla="*/ 50 w 310"/>
                <a:gd name="T103" fmla="*/ 134 h 170"/>
                <a:gd name="T104" fmla="*/ 36 w 310"/>
                <a:gd name="T105" fmla="*/ 124 h 170"/>
                <a:gd name="T106" fmla="*/ 26 w 310"/>
                <a:gd name="T107" fmla="*/ 114 h 170"/>
                <a:gd name="T108" fmla="*/ 16 w 310"/>
                <a:gd name="T109" fmla="*/ 102 h 170"/>
                <a:gd name="T110" fmla="*/ 10 w 310"/>
                <a:gd name="T111" fmla="*/ 90 h 170"/>
                <a:gd name="T112" fmla="*/ 4 w 310"/>
                <a:gd name="T113" fmla="*/ 76 h 170"/>
                <a:gd name="T114" fmla="*/ 0 w 310"/>
                <a:gd name="T115" fmla="*/ 64 h 170"/>
                <a:gd name="T116" fmla="*/ 0 w 310"/>
                <a:gd name="T117" fmla="*/ 50 h 170"/>
                <a:gd name="T118" fmla="*/ 0 w 310"/>
                <a:gd name="T119" fmla="*/ 38 h 170"/>
                <a:gd name="T120" fmla="*/ 2 w 310"/>
                <a:gd name="T121" fmla="*/ 24 h 170"/>
                <a:gd name="T122" fmla="*/ 6 w 310"/>
                <a:gd name="T123" fmla="*/ 12 h 170"/>
                <a:gd name="T124" fmla="*/ 12 w 310"/>
                <a:gd name="T125"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0" h="170">
                  <a:moveTo>
                    <a:pt x="12" y="0"/>
                  </a:moveTo>
                  <a:lnTo>
                    <a:pt x="12" y="0"/>
                  </a:lnTo>
                  <a:lnTo>
                    <a:pt x="10" y="4"/>
                  </a:lnTo>
                  <a:lnTo>
                    <a:pt x="10" y="12"/>
                  </a:lnTo>
                  <a:lnTo>
                    <a:pt x="12" y="24"/>
                  </a:lnTo>
                  <a:lnTo>
                    <a:pt x="16" y="32"/>
                  </a:lnTo>
                  <a:lnTo>
                    <a:pt x="20" y="40"/>
                  </a:lnTo>
                  <a:lnTo>
                    <a:pt x="26" y="46"/>
                  </a:lnTo>
                  <a:lnTo>
                    <a:pt x="36" y="54"/>
                  </a:lnTo>
                  <a:lnTo>
                    <a:pt x="46" y="62"/>
                  </a:lnTo>
                  <a:lnTo>
                    <a:pt x="60" y="70"/>
                  </a:lnTo>
                  <a:lnTo>
                    <a:pt x="78" y="76"/>
                  </a:lnTo>
                  <a:lnTo>
                    <a:pt x="100" y="82"/>
                  </a:lnTo>
                  <a:lnTo>
                    <a:pt x="124" y="86"/>
                  </a:lnTo>
                  <a:lnTo>
                    <a:pt x="154" y="90"/>
                  </a:lnTo>
                  <a:lnTo>
                    <a:pt x="154" y="90"/>
                  </a:lnTo>
                  <a:lnTo>
                    <a:pt x="182" y="92"/>
                  </a:lnTo>
                  <a:lnTo>
                    <a:pt x="206" y="92"/>
                  </a:lnTo>
                  <a:lnTo>
                    <a:pt x="226" y="90"/>
                  </a:lnTo>
                  <a:lnTo>
                    <a:pt x="242" y="86"/>
                  </a:lnTo>
                  <a:lnTo>
                    <a:pt x="258" y="82"/>
                  </a:lnTo>
                  <a:lnTo>
                    <a:pt x="270" y="76"/>
                  </a:lnTo>
                  <a:lnTo>
                    <a:pt x="278" y="70"/>
                  </a:lnTo>
                  <a:lnTo>
                    <a:pt x="286" y="64"/>
                  </a:lnTo>
                  <a:lnTo>
                    <a:pt x="292" y="56"/>
                  </a:lnTo>
                  <a:lnTo>
                    <a:pt x="296" y="50"/>
                  </a:lnTo>
                  <a:lnTo>
                    <a:pt x="300" y="38"/>
                  </a:lnTo>
                  <a:lnTo>
                    <a:pt x="300" y="28"/>
                  </a:lnTo>
                  <a:lnTo>
                    <a:pt x="300" y="24"/>
                  </a:lnTo>
                  <a:lnTo>
                    <a:pt x="300" y="24"/>
                  </a:lnTo>
                  <a:lnTo>
                    <a:pt x="306" y="40"/>
                  </a:lnTo>
                  <a:lnTo>
                    <a:pt x="308" y="54"/>
                  </a:lnTo>
                  <a:lnTo>
                    <a:pt x="310" y="68"/>
                  </a:lnTo>
                  <a:lnTo>
                    <a:pt x="310" y="82"/>
                  </a:lnTo>
                  <a:lnTo>
                    <a:pt x="306" y="96"/>
                  </a:lnTo>
                  <a:lnTo>
                    <a:pt x="302" y="110"/>
                  </a:lnTo>
                  <a:lnTo>
                    <a:pt x="296" y="120"/>
                  </a:lnTo>
                  <a:lnTo>
                    <a:pt x="288" y="132"/>
                  </a:lnTo>
                  <a:lnTo>
                    <a:pt x="278" y="142"/>
                  </a:lnTo>
                  <a:lnTo>
                    <a:pt x="266" y="150"/>
                  </a:lnTo>
                  <a:lnTo>
                    <a:pt x="252" y="158"/>
                  </a:lnTo>
                  <a:lnTo>
                    <a:pt x="234" y="162"/>
                  </a:lnTo>
                  <a:lnTo>
                    <a:pt x="216" y="166"/>
                  </a:lnTo>
                  <a:lnTo>
                    <a:pt x="196" y="170"/>
                  </a:lnTo>
                  <a:lnTo>
                    <a:pt x="174" y="170"/>
                  </a:lnTo>
                  <a:lnTo>
                    <a:pt x="148" y="168"/>
                  </a:lnTo>
                  <a:lnTo>
                    <a:pt x="148" y="168"/>
                  </a:lnTo>
                  <a:lnTo>
                    <a:pt x="124" y="164"/>
                  </a:lnTo>
                  <a:lnTo>
                    <a:pt x="102" y="158"/>
                  </a:lnTo>
                  <a:lnTo>
                    <a:pt x="82" y="152"/>
                  </a:lnTo>
                  <a:lnTo>
                    <a:pt x="64" y="144"/>
                  </a:lnTo>
                  <a:lnTo>
                    <a:pt x="50" y="134"/>
                  </a:lnTo>
                  <a:lnTo>
                    <a:pt x="36" y="124"/>
                  </a:lnTo>
                  <a:lnTo>
                    <a:pt x="26" y="114"/>
                  </a:lnTo>
                  <a:lnTo>
                    <a:pt x="16" y="102"/>
                  </a:lnTo>
                  <a:lnTo>
                    <a:pt x="10" y="90"/>
                  </a:lnTo>
                  <a:lnTo>
                    <a:pt x="4" y="76"/>
                  </a:lnTo>
                  <a:lnTo>
                    <a:pt x="0" y="64"/>
                  </a:lnTo>
                  <a:lnTo>
                    <a:pt x="0" y="50"/>
                  </a:lnTo>
                  <a:lnTo>
                    <a:pt x="0" y="38"/>
                  </a:lnTo>
                  <a:lnTo>
                    <a:pt x="2" y="24"/>
                  </a:lnTo>
                  <a:lnTo>
                    <a:pt x="6" y="12"/>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 name="Freeform 45">
              <a:extLst>
                <a:ext uri="{FF2B5EF4-FFF2-40B4-BE49-F238E27FC236}">
                  <a16:creationId xmlns:a16="http://schemas.microsoft.com/office/drawing/2014/main" id="{F0FC3D78-6B03-4946-B44B-64CFFEB809C6}"/>
                </a:ext>
              </a:extLst>
            </p:cNvPr>
            <p:cNvSpPr>
              <a:spLocks/>
            </p:cNvSpPr>
            <p:nvPr/>
          </p:nvSpPr>
          <p:spPr bwMode="auto">
            <a:xfrm>
              <a:off x="7974135" y="3072845"/>
              <a:ext cx="539751" cy="295993"/>
            </a:xfrm>
            <a:custGeom>
              <a:avLst/>
              <a:gdLst>
                <a:gd name="T0" fmla="*/ 12 w 310"/>
                <a:gd name="T1" fmla="*/ 0 h 170"/>
                <a:gd name="T2" fmla="*/ 12 w 310"/>
                <a:gd name="T3" fmla="*/ 0 h 170"/>
                <a:gd name="T4" fmla="*/ 10 w 310"/>
                <a:gd name="T5" fmla="*/ 4 h 170"/>
                <a:gd name="T6" fmla="*/ 10 w 310"/>
                <a:gd name="T7" fmla="*/ 12 h 170"/>
                <a:gd name="T8" fmla="*/ 12 w 310"/>
                <a:gd name="T9" fmla="*/ 24 h 170"/>
                <a:gd name="T10" fmla="*/ 16 w 310"/>
                <a:gd name="T11" fmla="*/ 32 h 170"/>
                <a:gd name="T12" fmla="*/ 20 w 310"/>
                <a:gd name="T13" fmla="*/ 40 h 170"/>
                <a:gd name="T14" fmla="*/ 26 w 310"/>
                <a:gd name="T15" fmla="*/ 46 h 170"/>
                <a:gd name="T16" fmla="*/ 36 w 310"/>
                <a:gd name="T17" fmla="*/ 54 h 170"/>
                <a:gd name="T18" fmla="*/ 46 w 310"/>
                <a:gd name="T19" fmla="*/ 62 h 170"/>
                <a:gd name="T20" fmla="*/ 60 w 310"/>
                <a:gd name="T21" fmla="*/ 70 h 170"/>
                <a:gd name="T22" fmla="*/ 78 w 310"/>
                <a:gd name="T23" fmla="*/ 76 h 170"/>
                <a:gd name="T24" fmla="*/ 100 w 310"/>
                <a:gd name="T25" fmla="*/ 82 h 170"/>
                <a:gd name="T26" fmla="*/ 124 w 310"/>
                <a:gd name="T27" fmla="*/ 86 h 170"/>
                <a:gd name="T28" fmla="*/ 154 w 310"/>
                <a:gd name="T29" fmla="*/ 90 h 170"/>
                <a:gd name="T30" fmla="*/ 154 w 310"/>
                <a:gd name="T31" fmla="*/ 90 h 170"/>
                <a:gd name="T32" fmla="*/ 182 w 310"/>
                <a:gd name="T33" fmla="*/ 92 h 170"/>
                <a:gd name="T34" fmla="*/ 206 w 310"/>
                <a:gd name="T35" fmla="*/ 92 h 170"/>
                <a:gd name="T36" fmla="*/ 226 w 310"/>
                <a:gd name="T37" fmla="*/ 90 h 170"/>
                <a:gd name="T38" fmla="*/ 242 w 310"/>
                <a:gd name="T39" fmla="*/ 86 h 170"/>
                <a:gd name="T40" fmla="*/ 258 w 310"/>
                <a:gd name="T41" fmla="*/ 82 h 170"/>
                <a:gd name="T42" fmla="*/ 270 w 310"/>
                <a:gd name="T43" fmla="*/ 76 h 170"/>
                <a:gd name="T44" fmla="*/ 278 w 310"/>
                <a:gd name="T45" fmla="*/ 70 h 170"/>
                <a:gd name="T46" fmla="*/ 286 w 310"/>
                <a:gd name="T47" fmla="*/ 64 h 170"/>
                <a:gd name="T48" fmla="*/ 292 w 310"/>
                <a:gd name="T49" fmla="*/ 56 h 170"/>
                <a:gd name="T50" fmla="*/ 296 w 310"/>
                <a:gd name="T51" fmla="*/ 50 h 170"/>
                <a:gd name="T52" fmla="*/ 300 w 310"/>
                <a:gd name="T53" fmla="*/ 38 h 170"/>
                <a:gd name="T54" fmla="*/ 300 w 310"/>
                <a:gd name="T55" fmla="*/ 28 h 170"/>
                <a:gd name="T56" fmla="*/ 300 w 310"/>
                <a:gd name="T57" fmla="*/ 24 h 170"/>
                <a:gd name="T58" fmla="*/ 300 w 310"/>
                <a:gd name="T59" fmla="*/ 24 h 170"/>
                <a:gd name="T60" fmla="*/ 306 w 310"/>
                <a:gd name="T61" fmla="*/ 40 h 170"/>
                <a:gd name="T62" fmla="*/ 308 w 310"/>
                <a:gd name="T63" fmla="*/ 54 h 170"/>
                <a:gd name="T64" fmla="*/ 310 w 310"/>
                <a:gd name="T65" fmla="*/ 68 h 170"/>
                <a:gd name="T66" fmla="*/ 310 w 310"/>
                <a:gd name="T67" fmla="*/ 82 h 170"/>
                <a:gd name="T68" fmla="*/ 306 w 310"/>
                <a:gd name="T69" fmla="*/ 96 h 170"/>
                <a:gd name="T70" fmla="*/ 302 w 310"/>
                <a:gd name="T71" fmla="*/ 110 h 170"/>
                <a:gd name="T72" fmla="*/ 296 w 310"/>
                <a:gd name="T73" fmla="*/ 120 h 170"/>
                <a:gd name="T74" fmla="*/ 288 w 310"/>
                <a:gd name="T75" fmla="*/ 132 h 170"/>
                <a:gd name="T76" fmla="*/ 278 w 310"/>
                <a:gd name="T77" fmla="*/ 142 h 170"/>
                <a:gd name="T78" fmla="*/ 266 w 310"/>
                <a:gd name="T79" fmla="*/ 150 h 170"/>
                <a:gd name="T80" fmla="*/ 252 w 310"/>
                <a:gd name="T81" fmla="*/ 158 h 170"/>
                <a:gd name="T82" fmla="*/ 234 w 310"/>
                <a:gd name="T83" fmla="*/ 162 h 170"/>
                <a:gd name="T84" fmla="*/ 216 w 310"/>
                <a:gd name="T85" fmla="*/ 166 h 170"/>
                <a:gd name="T86" fmla="*/ 196 w 310"/>
                <a:gd name="T87" fmla="*/ 170 h 170"/>
                <a:gd name="T88" fmla="*/ 174 w 310"/>
                <a:gd name="T89" fmla="*/ 170 h 170"/>
                <a:gd name="T90" fmla="*/ 148 w 310"/>
                <a:gd name="T91" fmla="*/ 168 h 170"/>
                <a:gd name="T92" fmla="*/ 148 w 310"/>
                <a:gd name="T93" fmla="*/ 168 h 170"/>
                <a:gd name="T94" fmla="*/ 124 w 310"/>
                <a:gd name="T95" fmla="*/ 164 h 170"/>
                <a:gd name="T96" fmla="*/ 102 w 310"/>
                <a:gd name="T97" fmla="*/ 158 h 170"/>
                <a:gd name="T98" fmla="*/ 82 w 310"/>
                <a:gd name="T99" fmla="*/ 152 h 170"/>
                <a:gd name="T100" fmla="*/ 64 w 310"/>
                <a:gd name="T101" fmla="*/ 144 h 170"/>
                <a:gd name="T102" fmla="*/ 50 w 310"/>
                <a:gd name="T103" fmla="*/ 134 h 170"/>
                <a:gd name="T104" fmla="*/ 36 w 310"/>
                <a:gd name="T105" fmla="*/ 124 h 170"/>
                <a:gd name="T106" fmla="*/ 26 w 310"/>
                <a:gd name="T107" fmla="*/ 114 h 170"/>
                <a:gd name="T108" fmla="*/ 16 w 310"/>
                <a:gd name="T109" fmla="*/ 102 h 170"/>
                <a:gd name="T110" fmla="*/ 10 w 310"/>
                <a:gd name="T111" fmla="*/ 90 h 170"/>
                <a:gd name="T112" fmla="*/ 4 w 310"/>
                <a:gd name="T113" fmla="*/ 76 h 170"/>
                <a:gd name="T114" fmla="*/ 0 w 310"/>
                <a:gd name="T115" fmla="*/ 64 h 170"/>
                <a:gd name="T116" fmla="*/ 0 w 310"/>
                <a:gd name="T117" fmla="*/ 50 h 170"/>
                <a:gd name="T118" fmla="*/ 0 w 310"/>
                <a:gd name="T119" fmla="*/ 38 h 170"/>
                <a:gd name="T120" fmla="*/ 2 w 310"/>
                <a:gd name="T121" fmla="*/ 24 h 170"/>
                <a:gd name="T122" fmla="*/ 6 w 310"/>
                <a:gd name="T123" fmla="*/ 12 h 170"/>
                <a:gd name="T124" fmla="*/ 12 w 310"/>
                <a:gd name="T125"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0" h="170">
                  <a:moveTo>
                    <a:pt x="12" y="0"/>
                  </a:moveTo>
                  <a:lnTo>
                    <a:pt x="12" y="0"/>
                  </a:lnTo>
                  <a:lnTo>
                    <a:pt x="10" y="4"/>
                  </a:lnTo>
                  <a:lnTo>
                    <a:pt x="10" y="12"/>
                  </a:lnTo>
                  <a:lnTo>
                    <a:pt x="12" y="24"/>
                  </a:lnTo>
                  <a:lnTo>
                    <a:pt x="16" y="32"/>
                  </a:lnTo>
                  <a:lnTo>
                    <a:pt x="20" y="40"/>
                  </a:lnTo>
                  <a:lnTo>
                    <a:pt x="26" y="46"/>
                  </a:lnTo>
                  <a:lnTo>
                    <a:pt x="36" y="54"/>
                  </a:lnTo>
                  <a:lnTo>
                    <a:pt x="46" y="62"/>
                  </a:lnTo>
                  <a:lnTo>
                    <a:pt x="60" y="70"/>
                  </a:lnTo>
                  <a:lnTo>
                    <a:pt x="78" y="76"/>
                  </a:lnTo>
                  <a:lnTo>
                    <a:pt x="100" y="82"/>
                  </a:lnTo>
                  <a:lnTo>
                    <a:pt x="124" y="86"/>
                  </a:lnTo>
                  <a:lnTo>
                    <a:pt x="154" y="90"/>
                  </a:lnTo>
                  <a:lnTo>
                    <a:pt x="154" y="90"/>
                  </a:lnTo>
                  <a:lnTo>
                    <a:pt x="182" y="92"/>
                  </a:lnTo>
                  <a:lnTo>
                    <a:pt x="206" y="92"/>
                  </a:lnTo>
                  <a:lnTo>
                    <a:pt x="226" y="90"/>
                  </a:lnTo>
                  <a:lnTo>
                    <a:pt x="242" y="86"/>
                  </a:lnTo>
                  <a:lnTo>
                    <a:pt x="258" y="82"/>
                  </a:lnTo>
                  <a:lnTo>
                    <a:pt x="270" y="76"/>
                  </a:lnTo>
                  <a:lnTo>
                    <a:pt x="278" y="70"/>
                  </a:lnTo>
                  <a:lnTo>
                    <a:pt x="286" y="64"/>
                  </a:lnTo>
                  <a:lnTo>
                    <a:pt x="292" y="56"/>
                  </a:lnTo>
                  <a:lnTo>
                    <a:pt x="296" y="50"/>
                  </a:lnTo>
                  <a:lnTo>
                    <a:pt x="300" y="38"/>
                  </a:lnTo>
                  <a:lnTo>
                    <a:pt x="300" y="28"/>
                  </a:lnTo>
                  <a:lnTo>
                    <a:pt x="300" y="24"/>
                  </a:lnTo>
                  <a:lnTo>
                    <a:pt x="300" y="24"/>
                  </a:lnTo>
                  <a:lnTo>
                    <a:pt x="306" y="40"/>
                  </a:lnTo>
                  <a:lnTo>
                    <a:pt x="308" y="54"/>
                  </a:lnTo>
                  <a:lnTo>
                    <a:pt x="310" y="68"/>
                  </a:lnTo>
                  <a:lnTo>
                    <a:pt x="310" y="82"/>
                  </a:lnTo>
                  <a:lnTo>
                    <a:pt x="306" y="96"/>
                  </a:lnTo>
                  <a:lnTo>
                    <a:pt x="302" y="110"/>
                  </a:lnTo>
                  <a:lnTo>
                    <a:pt x="296" y="120"/>
                  </a:lnTo>
                  <a:lnTo>
                    <a:pt x="288" y="132"/>
                  </a:lnTo>
                  <a:lnTo>
                    <a:pt x="278" y="142"/>
                  </a:lnTo>
                  <a:lnTo>
                    <a:pt x="266" y="150"/>
                  </a:lnTo>
                  <a:lnTo>
                    <a:pt x="252" y="158"/>
                  </a:lnTo>
                  <a:lnTo>
                    <a:pt x="234" y="162"/>
                  </a:lnTo>
                  <a:lnTo>
                    <a:pt x="216" y="166"/>
                  </a:lnTo>
                  <a:lnTo>
                    <a:pt x="196" y="170"/>
                  </a:lnTo>
                  <a:lnTo>
                    <a:pt x="174" y="170"/>
                  </a:lnTo>
                  <a:lnTo>
                    <a:pt x="148" y="168"/>
                  </a:lnTo>
                  <a:lnTo>
                    <a:pt x="148" y="168"/>
                  </a:lnTo>
                  <a:lnTo>
                    <a:pt x="124" y="164"/>
                  </a:lnTo>
                  <a:lnTo>
                    <a:pt x="102" y="158"/>
                  </a:lnTo>
                  <a:lnTo>
                    <a:pt x="82" y="152"/>
                  </a:lnTo>
                  <a:lnTo>
                    <a:pt x="64" y="144"/>
                  </a:lnTo>
                  <a:lnTo>
                    <a:pt x="50" y="134"/>
                  </a:lnTo>
                  <a:lnTo>
                    <a:pt x="36" y="124"/>
                  </a:lnTo>
                  <a:lnTo>
                    <a:pt x="26" y="114"/>
                  </a:lnTo>
                  <a:lnTo>
                    <a:pt x="16" y="102"/>
                  </a:lnTo>
                  <a:lnTo>
                    <a:pt x="10" y="90"/>
                  </a:lnTo>
                  <a:lnTo>
                    <a:pt x="4" y="76"/>
                  </a:lnTo>
                  <a:lnTo>
                    <a:pt x="0" y="64"/>
                  </a:lnTo>
                  <a:lnTo>
                    <a:pt x="0" y="50"/>
                  </a:lnTo>
                  <a:lnTo>
                    <a:pt x="0" y="38"/>
                  </a:lnTo>
                  <a:lnTo>
                    <a:pt x="2" y="24"/>
                  </a:lnTo>
                  <a:lnTo>
                    <a:pt x="6" y="12"/>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 name="Freeform 47">
              <a:extLst>
                <a:ext uri="{FF2B5EF4-FFF2-40B4-BE49-F238E27FC236}">
                  <a16:creationId xmlns:a16="http://schemas.microsoft.com/office/drawing/2014/main" id="{C687B8F1-6720-4F1F-ABE8-6E8DFCFC256A}"/>
                </a:ext>
              </a:extLst>
            </p:cNvPr>
            <p:cNvSpPr>
              <a:spLocks/>
            </p:cNvSpPr>
            <p:nvPr/>
          </p:nvSpPr>
          <p:spPr bwMode="auto">
            <a:xfrm>
              <a:off x="7991546" y="3114632"/>
              <a:ext cx="504928" cy="254205"/>
            </a:xfrm>
            <a:custGeom>
              <a:avLst/>
              <a:gdLst>
                <a:gd name="T0" fmla="*/ 138 w 290"/>
                <a:gd name="T1" fmla="*/ 144 h 146"/>
                <a:gd name="T2" fmla="*/ 138 w 290"/>
                <a:gd name="T3" fmla="*/ 144 h 146"/>
                <a:gd name="T4" fmla="*/ 168 w 290"/>
                <a:gd name="T5" fmla="*/ 146 h 146"/>
                <a:gd name="T6" fmla="*/ 192 w 290"/>
                <a:gd name="T7" fmla="*/ 144 h 146"/>
                <a:gd name="T8" fmla="*/ 216 w 290"/>
                <a:gd name="T9" fmla="*/ 142 h 146"/>
                <a:gd name="T10" fmla="*/ 236 w 290"/>
                <a:gd name="T11" fmla="*/ 136 h 146"/>
                <a:gd name="T12" fmla="*/ 252 w 290"/>
                <a:gd name="T13" fmla="*/ 128 h 146"/>
                <a:gd name="T14" fmla="*/ 268 w 290"/>
                <a:gd name="T15" fmla="*/ 118 h 146"/>
                <a:gd name="T16" fmla="*/ 278 w 290"/>
                <a:gd name="T17" fmla="*/ 106 h 146"/>
                <a:gd name="T18" fmla="*/ 288 w 290"/>
                <a:gd name="T19" fmla="*/ 94 h 146"/>
                <a:gd name="T20" fmla="*/ 288 w 290"/>
                <a:gd name="T21" fmla="*/ 94 h 146"/>
                <a:gd name="T22" fmla="*/ 290 w 290"/>
                <a:gd name="T23" fmla="*/ 80 h 146"/>
                <a:gd name="T24" fmla="*/ 290 w 290"/>
                <a:gd name="T25" fmla="*/ 64 h 146"/>
                <a:gd name="T26" fmla="*/ 286 w 290"/>
                <a:gd name="T27" fmla="*/ 26 h 146"/>
                <a:gd name="T28" fmla="*/ 286 w 290"/>
                <a:gd name="T29" fmla="*/ 26 h 146"/>
                <a:gd name="T30" fmla="*/ 280 w 290"/>
                <a:gd name="T31" fmla="*/ 34 h 146"/>
                <a:gd name="T32" fmla="*/ 272 w 290"/>
                <a:gd name="T33" fmla="*/ 42 h 146"/>
                <a:gd name="T34" fmla="*/ 262 w 290"/>
                <a:gd name="T35" fmla="*/ 50 h 146"/>
                <a:gd name="T36" fmla="*/ 248 w 290"/>
                <a:gd name="T37" fmla="*/ 58 h 146"/>
                <a:gd name="T38" fmla="*/ 228 w 290"/>
                <a:gd name="T39" fmla="*/ 64 h 146"/>
                <a:gd name="T40" fmla="*/ 206 w 290"/>
                <a:gd name="T41" fmla="*/ 68 h 146"/>
                <a:gd name="T42" fmla="*/ 178 w 290"/>
                <a:gd name="T43" fmla="*/ 68 h 146"/>
                <a:gd name="T44" fmla="*/ 144 w 290"/>
                <a:gd name="T45" fmla="*/ 66 h 146"/>
                <a:gd name="T46" fmla="*/ 144 w 290"/>
                <a:gd name="T47" fmla="*/ 66 h 146"/>
                <a:gd name="T48" fmla="*/ 108 w 290"/>
                <a:gd name="T49" fmla="*/ 62 h 146"/>
                <a:gd name="T50" fmla="*/ 78 w 290"/>
                <a:gd name="T51" fmla="*/ 56 h 146"/>
                <a:gd name="T52" fmla="*/ 56 w 290"/>
                <a:gd name="T53" fmla="*/ 48 h 146"/>
                <a:gd name="T54" fmla="*/ 36 w 290"/>
                <a:gd name="T55" fmla="*/ 38 h 146"/>
                <a:gd name="T56" fmla="*/ 22 w 290"/>
                <a:gd name="T57" fmla="*/ 30 h 146"/>
                <a:gd name="T58" fmla="*/ 14 w 290"/>
                <a:gd name="T59" fmla="*/ 20 h 146"/>
                <a:gd name="T60" fmla="*/ 6 w 290"/>
                <a:gd name="T61" fmla="*/ 10 h 146"/>
                <a:gd name="T62" fmla="*/ 2 w 290"/>
                <a:gd name="T63" fmla="*/ 0 h 146"/>
                <a:gd name="T64" fmla="*/ 2 w 290"/>
                <a:gd name="T65" fmla="*/ 0 h 146"/>
                <a:gd name="T66" fmla="*/ 0 w 290"/>
                <a:gd name="T67" fmla="*/ 30 h 146"/>
                <a:gd name="T68" fmla="*/ 0 w 290"/>
                <a:gd name="T69" fmla="*/ 50 h 146"/>
                <a:gd name="T70" fmla="*/ 2 w 290"/>
                <a:gd name="T71" fmla="*/ 70 h 146"/>
                <a:gd name="T72" fmla="*/ 2 w 290"/>
                <a:gd name="T73" fmla="*/ 70 h 146"/>
                <a:gd name="T74" fmla="*/ 10 w 290"/>
                <a:gd name="T75" fmla="*/ 84 h 146"/>
                <a:gd name="T76" fmla="*/ 20 w 290"/>
                <a:gd name="T77" fmla="*/ 96 h 146"/>
                <a:gd name="T78" fmla="*/ 34 w 290"/>
                <a:gd name="T79" fmla="*/ 106 h 146"/>
                <a:gd name="T80" fmla="*/ 50 w 290"/>
                <a:gd name="T81" fmla="*/ 118 h 146"/>
                <a:gd name="T82" fmla="*/ 68 w 290"/>
                <a:gd name="T83" fmla="*/ 126 h 146"/>
                <a:gd name="T84" fmla="*/ 88 w 290"/>
                <a:gd name="T85" fmla="*/ 134 h 146"/>
                <a:gd name="T86" fmla="*/ 112 w 290"/>
                <a:gd name="T87" fmla="*/ 140 h 146"/>
                <a:gd name="T88" fmla="*/ 138 w 290"/>
                <a:gd name="T89" fmla="*/ 14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0" h="146">
                  <a:moveTo>
                    <a:pt x="138" y="144"/>
                  </a:moveTo>
                  <a:lnTo>
                    <a:pt x="138" y="144"/>
                  </a:lnTo>
                  <a:lnTo>
                    <a:pt x="168" y="146"/>
                  </a:lnTo>
                  <a:lnTo>
                    <a:pt x="192" y="144"/>
                  </a:lnTo>
                  <a:lnTo>
                    <a:pt x="216" y="142"/>
                  </a:lnTo>
                  <a:lnTo>
                    <a:pt x="236" y="136"/>
                  </a:lnTo>
                  <a:lnTo>
                    <a:pt x="252" y="128"/>
                  </a:lnTo>
                  <a:lnTo>
                    <a:pt x="268" y="118"/>
                  </a:lnTo>
                  <a:lnTo>
                    <a:pt x="278" y="106"/>
                  </a:lnTo>
                  <a:lnTo>
                    <a:pt x="288" y="94"/>
                  </a:lnTo>
                  <a:lnTo>
                    <a:pt x="288" y="94"/>
                  </a:lnTo>
                  <a:lnTo>
                    <a:pt x="290" y="80"/>
                  </a:lnTo>
                  <a:lnTo>
                    <a:pt x="290" y="64"/>
                  </a:lnTo>
                  <a:lnTo>
                    <a:pt x="286" y="26"/>
                  </a:lnTo>
                  <a:lnTo>
                    <a:pt x="286" y="26"/>
                  </a:lnTo>
                  <a:lnTo>
                    <a:pt x="280" y="34"/>
                  </a:lnTo>
                  <a:lnTo>
                    <a:pt x="272" y="42"/>
                  </a:lnTo>
                  <a:lnTo>
                    <a:pt x="262" y="50"/>
                  </a:lnTo>
                  <a:lnTo>
                    <a:pt x="248" y="58"/>
                  </a:lnTo>
                  <a:lnTo>
                    <a:pt x="228" y="64"/>
                  </a:lnTo>
                  <a:lnTo>
                    <a:pt x="206" y="68"/>
                  </a:lnTo>
                  <a:lnTo>
                    <a:pt x="178" y="68"/>
                  </a:lnTo>
                  <a:lnTo>
                    <a:pt x="144" y="66"/>
                  </a:lnTo>
                  <a:lnTo>
                    <a:pt x="144" y="66"/>
                  </a:lnTo>
                  <a:lnTo>
                    <a:pt x="108" y="62"/>
                  </a:lnTo>
                  <a:lnTo>
                    <a:pt x="78" y="56"/>
                  </a:lnTo>
                  <a:lnTo>
                    <a:pt x="56" y="48"/>
                  </a:lnTo>
                  <a:lnTo>
                    <a:pt x="36" y="38"/>
                  </a:lnTo>
                  <a:lnTo>
                    <a:pt x="22" y="30"/>
                  </a:lnTo>
                  <a:lnTo>
                    <a:pt x="14" y="20"/>
                  </a:lnTo>
                  <a:lnTo>
                    <a:pt x="6" y="10"/>
                  </a:lnTo>
                  <a:lnTo>
                    <a:pt x="2" y="0"/>
                  </a:lnTo>
                  <a:lnTo>
                    <a:pt x="2" y="0"/>
                  </a:lnTo>
                  <a:lnTo>
                    <a:pt x="0" y="30"/>
                  </a:lnTo>
                  <a:lnTo>
                    <a:pt x="0" y="50"/>
                  </a:lnTo>
                  <a:lnTo>
                    <a:pt x="2" y="70"/>
                  </a:lnTo>
                  <a:lnTo>
                    <a:pt x="2" y="70"/>
                  </a:lnTo>
                  <a:lnTo>
                    <a:pt x="10" y="84"/>
                  </a:lnTo>
                  <a:lnTo>
                    <a:pt x="20" y="96"/>
                  </a:lnTo>
                  <a:lnTo>
                    <a:pt x="34" y="106"/>
                  </a:lnTo>
                  <a:lnTo>
                    <a:pt x="50" y="118"/>
                  </a:lnTo>
                  <a:lnTo>
                    <a:pt x="68" y="126"/>
                  </a:lnTo>
                  <a:lnTo>
                    <a:pt x="88" y="134"/>
                  </a:lnTo>
                  <a:lnTo>
                    <a:pt x="112" y="140"/>
                  </a:lnTo>
                  <a:lnTo>
                    <a:pt x="138" y="1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 name="Freeform 49">
              <a:extLst>
                <a:ext uri="{FF2B5EF4-FFF2-40B4-BE49-F238E27FC236}">
                  <a16:creationId xmlns:a16="http://schemas.microsoft.com/office/drawing/2014/main" id="{F89A1C74-6420-4386-BBE7-343B846C3F32}"/>
                </a:ext>
              </a:extLst>
            </p:cNvPr>
            <p:cNvSpPr>
              <a:spLocks/>
            </p:cNvSpPr>
            <p:nvPr/>
          </p:nvSpPr>
          <p:spPr bwMode="auto">
            <a:xfrm>
              <a:off x="7991546" y="3114632"/>
              <a:ext cx="504928" cy="254205"/>
            </a:xfrm>
            <a:custGeom>
              <a:avLst/>
              <a:gdLst>
                <a:gd name="T0" fmla="*/ 138 w 290"/>
                <a:gd name="T1" fmla="*/ 144 h 146"/>
                <a:gd name="T2" fmla="*/ 138 w 290"/>
                <a:gd name="T3" fmla="*/ 144 h 146"/>
                <a:gd name="T4" fmla="*/ 168 w 290"/>
                <a:gd name="T5" fmla="*/ 146 h 146"/>
                <a:gd name="T6" fmla="*/ 192 w 290"/>
                <a:gd name="T7" fmla="*/ 144 h 146"/>
                <a:gd name="T8" fmla="*/ 216 w 290"/>
                <a:gd name="T9" fmla="*/ 142 h 146"/>
                <a:gd name="T10" fmla="*/ 236 w 290"/>
                <a:gd name="T11" fmla="*/ 136 h 146"/>
                <a:gd name="T12" fmla="*/ 252 w 290"/>
                <a:gd name="T13" fmla="*/ 128 h 146"/>
                <a:gd name="T14" fmla="*/ 268 w 290"/>
                <a:gd name="T15" fmla="*/ 118 h 146"/>
                <a:gd name="T16" fmla="*/ 278 w 290"/>
                <a:gd name="T17" fmla="*/ 106 h 146"/>
                <a:gd name="T18" fmla="*/ 288 w 290"/>
                <a:gd name="T19" fmla="*/ 94 h 146"/>
                <a:gd name="T20" fmla="*/ 288 w 290"/>
                <a:gd name="T21" fmla="*/ 94 h 146"/>
                <a:gd name="T22" fmla="*/ 290 w 290"/>
                <a:gd name="T23" fmla="*/ 80 h 146"/>
                <a:gd name="T24" fmla="*/ 290 w 290"/>
                <a:gd name="T25" fmla="*/ 64 h 146"/>
                <a:gd name="T26" fmla="*/ 286 w 290"/>
                <a:gd name="T27" fmla="*/ 26 h 146"/>
                <a:gd name="T28" fmla="*/ 286 w 290"/>
                <a:gd name="T29" fmla="*/ 26 h 146"/>
                <a:gd name="T30" fmla="*/ 280 w 290"/>
                <a:gd name="T31" fmla="*/ 34 h 146"/>
                <a:gd name="T32" fmla="*/ 272 w 290"/>
                <a:gd name="T33" fmla="*/ 42 h 146"/>
                <a:gd name="T34" fmla="*/ 262 w 290"/>
                <a:gd name="T35" fmla="*/ 50 h 146"/>
                <a:gd name="T36" fmla="*/ 248 w 290"/>
                <a:gd name="T37" fmla="*/ 58 h 146"/>
                <a:gd name="T38" fmla="*/ 228 w 290"/>
                <a:gd name="T39" fmla="*/ 64 h 146"/>
                <a:gd name="T40" fmla="*/ 206 w 290"/>
                <a:gd name="T41" fmla="*/ 68 h 146"/>
                <a:gd name="T42" fmla="*/ 178 w 290"/>
                <a:gd name="T43" fmla="*/ 68 h 146"/>
                <a:gd name="T44" fmla="*/ 144 w 290"/>
                <a:gd name="T45" fmla="*/ 66 h 146"/>
                <a:gd name="T46" fmla="*/ 144 w 290"/>
                <a:gd name="T47" fmla="*/ 66 h 146"/>
                <a:gd name="T48" fmla="*/ 108 w 290"/>
                <a:gd name="T49" fmla="*/ 62 h 146"/>
                <a:gd name="T50" fmla="*/ 78 w 290"/>
                <a:gd name="T51" fmla="*/ 56 h 146"/>
                <a:gd name="T52" fmla="*/ 56 w 290"/>
                <a:gd name="T53" fmla="*/ 48 h 146"/>
                <a:gd name="T54" fmla="*/ 36 w 290"/>
                <a:gd name="T55" fmla="*/ 38 h 146"/>
                <a:gd name="T56" fmla="*/ 22 w 290"/>
                <a:gd name="T57" fmla="*/ 30 h 146"/>
                <a:gd name="T58" fmla="*/ 14 w 290"/>
                <a:gd name="T59" fmla="*/ 20 h 146"/>
                <a:gd name="T60" fmla="*/ 6 w 290"/>
                <a:gd name="T61" fmla="*/ 10 h 146"/>
                <a:gd name="T62" fmla="*/ 2 w 290"/>
                <a:gd name="T63" fmla="*/ 0 h 146"/>
                <a:gd name="T64" fmla="*/ 2 w 290"/>
                <a:gd name="T65" fmla="*/ 0 h 146"/>
                <a:gd name="T66" fmla="*/ 0 w 290"/>
                <a:gd name="T67" fmla="*/ 30 h 146"/>
                <a:gd name="T68" fmla="*/ 0 w 290"/>
                <a:gd name="T69" fmla="*/ 50 h 146"/>
                <a:gd name="T70" fmla="*/ 2 w 290"/>
                <a:gd name="T71" fmla="*/ 70 h 146"/>
                <a:gd name="T72" fmla="*/ 2 w 290"/>
                <a:gd name="T73" fmla="*/ 70 h 146"/>
                <a:gd name="T74" fmla="*/ 10 w 290"/>
                <a:gd name="T75" fmla="*/ 84 h 146"/>
                <a:gd name="T76" fmla="*/ 20 w 290"/>
                <a:gd name="T77" fmla="*/ 96 h 146"/>
                <a:gd name="T78" fmla="*/ 34 w 290"/>
                <a:gd name="T79" fmla="*/ 106 h 146"/>
                <a:gd name="T80" fmla="*/ 50 w 290"/>
                <a:gd name="T81" fmla="*/ 118 h 146"/>
                <a:gd name="T82" fmla="*/ 68 w 290"/>
                <a:gd name="T83" fmla="*/ 126 h 146"/>
                <a:gd name="T84" fmla="*/ 88 w 290"/>
                <a:gd name="T85" fmla="*/ 134 h 146"/>
                <a:gd name="T86" fmla="*/ 112 w 290"/>
                <a:gd name="T87" fmla="*/ 140 h 146"/>
                <a:gd name="T88" fmla="*/ 138 w 290"/>
                <a:gd name="T89" fmla="*/ 14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0" h="146">
                  <a:moveTo>
                    <a:pt x="138" y="144"/>
                  </a:moveTo>
                  <a:lnTo>
                    <a:pt x="138" y="144"/>
                  </a:lnTo>
                  <a:lnTo>
                    <a:pt x="168" y="146"/>
                  </a:lnTo>
                  <a:lnTo>
                    <a:pt x="192" y="144"/>
                  </a:lnTo>
                  <a:lnTo>
                    <a:pt x="216" y="142"/>
                  </a:lnTo>
                  <a:lnTo>
                    <a:pt x="236" y="136"/>
                  </a:lnTo>
                  <a:lnTo>
                    <a:pt x="252" y="128"/>
                  </a:lnTo>
                  <a:lnTo>
                    <a:pt x="268" y="118"/>
                  </a:lnTo>
                  <a:lnTo>
                    <a:pt x="278" y="106"/>
                  </a:lnTo>
                  <a:lnTo>
                    <a:pt x="288" y="94"/>
                  </a:lnTo>
                  <a:lnTo>
                    <a:pt x="288" y="94"/>
                  </a:lnTo>
                  <a:lnTo>
                    <a:pt x="290" y="80"/>
                  </a:lnTo>
                  <a:lnTo>
                    <a:pt x="290" y="64"/>
                  </a:lnTo>
                  <a:lnTo>
                    <a:pt x="286" y="26"/>
                  </a:lnTo>
                  <a:lnTo>
                    <a:pt x="286" y="26"/>
                  </a:lnTo>
                  <a:lnTo>
                    <a:pt x="280" y="34"/>
                  </a:lnTo>
                  <a:lnTo>
                    <a:pt x="272" y="42"/>
                  </a:lnTo>
                  <a:lnTo>
                    <a:pt x="262" y="50"/>
                  </a:lnTo>
                  <a:lnTo>
                    <a:pt x="248" y="58"/>
                  </a:lnTo>
                  <a:lnTo>
                    <a:pt x="228" y="64"/>
                  </a:lnTo>
                  <a:lnTo>
                    <a:pt x="206" y="68"/>
                  </a:lnTo>
                  <a:lnTo>
                    <a:pt x="178" y="68"/>
                  </a:lnTo>
                  <a:lnTo>
                    <a:pt x="144" y="66"/>
                  </a:lnTo>
                  <a:lnTo>
                    <a:pt x="144" y="66"/>
                  </a:lnTo>
                  <a:lnTo>
                    <a:pt x="108" y="62"/>
                  </a:lnTo>
                  <a:lnTo>
                    <a:pt x="78" y="56"/>
                  </a:lnTo>
                  <a:lnTo>
                    <a:pt x="56" y="48"/>
                  </a:lnTo>
                  <a:lnTo>
                    <a:pt x="36" y="38"/>
                  </a:lnTo>
                  <a:lnTo>
                    <a:pt x="22" y="30"/>
                  </a:lnTo>
                  <a:lnTo>
                    <a:pt x="14" y="20"/>
                  </a:lnTo>
                  <a:lnTo>
                    <a:pt x="6" y="10"/>
                  </a:lnTo>
                  <a:lnTo>
                    <a:pt x="2" y="0"/>
                  </a:lnTo>
                  <a:lnTo>
                    <a:pt x="2" y="0"/>
                  </a:lnTo>
                  <a:lnTo>
                    <a:pt x="0" y="30"/>
                  </a:lnTo>
                  <a:lnTo>
                    <a:pt x="0" y="50"/>
                  </a:lnTo>
                  <a:lnTo>
                    <a:pt x="2" y="70"/>
                  </a:lnTo>
                  <a:lnTo>
                    <a:pt x="2" y="70"/>
                  </a:lnTo>
                  <a:lnTo>
                    <a:pt x="10" y="84"/>
                  </a:lnTo>
                  <a:lnTo>
                    <a:pt x="20" y="96"/>
                  </a:lnTo>
                  <a:lnTo>
                    <a:pt x="34" y="106"/>
                  </a:lnTo>
                  <a:lnTo>
                    <a:pt x="50" y="118"/>
                  </a:lnTo>
                  <a:lnTo>
                    <a:pt x="68" y="126"/>
                  </a:lnTo>
                  <a:lnTo>
                    <a:pt x="88" y="134"/>
                  </a:lnTo>
                  <a:lnTo>
                    <a:pt x="112" y="140"/>
                  </a:lnTo>
                  <a:lnTo>
                    <a:pt x="138" y="1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 name="Freeform 51">
              <a:extLst>
                <a:ext uri="{FF2B5EF4-FFF2-40B4-BE49-F238E27FC236}">
                  <a16:creationId xmlns:a16="http://schemas.microsoft.com/office/drawing/2014/main" id="{44976388-6B15-423E-8798-5241ED49633D}"/>
                </a:ext>
              </a:extLst>
            </p:cNvPr>
            <p:cNvSpPr>
              <a:spLocks/>
            </p:cNvSpPr>
            <p:nvPr/>
          </p:nvSpPr>
          <p:spPr bwMode="auto">
            <a:xfrm>
              <a:off x="7991546" y="3114632"/>
              <a:ext cx="504928" cy="142773"/>
            </a:xfrm>
            <a:custGeom>
              <a:avLst/>
              <a:gdLst>
                <a:gd name="T0" fmla="*/ 290 w 290"/>
                <a:gd name="T1" fmla="*/ 60 h 82"/>
                <a:gd name="T2" fmla="*/ 290 w 290"/>
                <a:gd name="T3" fmla="*/ 60 h 82"/>
                <a:gd name="T4" fmla="*/ 286 w 290"/>
                <a:gd name="T5" fmla="*/ 26 h 82"/>
                <a:gd name="T6" fmla="*/ 286 w 290"/>
                <a:gd name="T7" fmla="*/ 26 h 82"/>
                <a:gd name="T8" fmla="*/ 280 w 290"/>
                <a:gd name="T9" fmla="*/ 34 h 82"/>
                <a:gd name="T10" fmla="*/ 272 w 290"/>
                <a:gd name="T11" fmla="*/ 42 h 82"/>
                <a:gd name="T12" fmla="*/ 262 w 290"/>
                <a:gd name="T13" fmla="*/ 50 h 82"/>
                <a:gd name="T14" fmla="*/ 248 w 290"/>
                <a:gd name="T15" fmla="*/ 58 h 82"/>
                <a:gd name="T16" fmla="*/ 228 w 290"/>
                <a:gd name="T17" fmla="*/ 64 h 82"/>
                <a:gd name="T18" fmla="*/ 206 w 290"/>
                <a:gd name="T19" fmla="*/ 68 h 82"/>
                <a:gd name="T20" fmla="*/ 178 w 290"/>
                <a:gd name="T21" fmla="*/ 68 h 82"/>
                <a:gd name="T22" fmla="*/ 144 w 290"/>
                <a:gd name="T23" fmla="*/ 66 h 82"/>
                <a:gd name="T24" fmla="*/ 144 w 290"/>
                <a:gd name="T25" fmla="*/ 66 h 82"/>
                <a:gd name="T26" fmla="*/ 108 w 290"/>
                <a:gd name="T27" fmla="*/ 62 h 82"/>
                <a:gd name="T28" fmla="*/ 78 w 290"/>
                <a:gd name="T29" fmla="*/ 56 h 82"/>
                <a:gd name="T30" fmla="*/ 56 w 290"/>
                <a:gd name="T31" fmla="*/ 48 h 82"/>
                <a:gd name="T32" fmla="*/ 36 w 290"/>
                <a:gd name="T33" fmla="*/ 38 h 82"/>
                <a:gd name="T34" fmla="*/ 22 w 290"/>
                <a:gd name="T35" fmla="*/ 30 h 82"/>
                <a:gd name="T36" fmla="*/ 14 w 290"/>
                <a:gd name="T37" fmla="*/ 20 h 82"/>
                <a:gd name="T38" fmla="*/ 6 w 290"/>
                <a:gd name="T39" fmla="*/ 10 h 82"/>
                <a:gd name="T40" fmla="*/ 2 w 290"/>
                <a:gd name="T41" fmla="*/ 0 h 82"/>
                <a:gd name="T42" fmla="*/ 2 w 290"/>
                <a:gd name="T43" fmla="*/ 0 h 82"/>
                <a:gd name="T44" fmla="*/ 0 w 290"/>
                <a:gd name="T45" fmla="*/ 20 h 82"/>
                <a:gd name="T46" fmla="*/ 0 w 290"/>
                <a:gd name="T47" fmla="*/ 46 h 82"/>
                <a:gd name="T48" fmla="*/ 0 w 290"/>
                <a:gd name="T49" fmla="*/ 46 h 82"/>
                <a:gd name="T50" fmla="*/ 6 w 290"/>
                <a:gd name="T51" fmla="*/ 42 h 82"/>
                <a:gd name="T52" fmla="*/ 12 w 290"/>
                <a:gd name="T53" fmla="*/ 40 h 82"/>
                <a:gd name="T54" fmla="*/ 16 w 290"/>
                <a:gd name="T55" fmla="*/ 38 h 82"/>
                <a:gd name="T56" fmla="*/ 22 w 290"/>
                <a:gd name="T57" fmla="*/ 40 h 82"/>
                <a:gd name="T58" fmla="*/ 40 w 290"/>
                <a:gd name="T59" fmla="*/ 48 h 82"/>
                <a:gd name="T60" fmla="*/ 40 w 290"/>
                <a:gd name="T61" fmla="*/ 48 h 82"/>
                <a:gd name="T62" fmla="*/ 66 w 290"/>
                <a:gd name="T63" fmla="*/ 60 h 82"/>
                <a:gd name="T64" fmla="*/ 92 w 290"/>
                <a:gd name="T65" fmla="*/ 70 h 82"/>
                <a:gd name="T66" fmla="*/ 118 w 290"/>
                <a:gd name="T67" fmla="*/ 76 h 82"/>
                <a:gd name="T68" fmla="*/ 146 w 290"/>
                <a:gd name="T69" fmla="*/ 80 h 82"/>
                <a:gd name="T70" fmla="*/ 172 w 290"/>
                <a:gd name="T71" fmla="*/ 82 h 82"/>
                <a:gd name="T72" fmla="*/ 198 w 290"/>
                <a:gd name="T73" fmla="*/ 80 h 82"/>
                <a:gd name="T74" fmla="*/ 220 w 290"/>
                <a:gd name="T75" fmla="*/ 76 h 82"/>
                <a:gd name="T76" fmla="*/ 240 w 290"/>
                <a:gd name="T77" fmla="*/ 70 h 82"/>
                <a:gd name="T78" fmla="*/ 240 w 290"/>
                <a:gd name="T79" fmla="*/ 70 h 82"/>
                <a:gd name="T80" fmla="*/ 272 w 290"/>
                <a:gd name="T81" fmla="*/ 56 h 82"/>
                <a:gd name="T82" fmla="*/ 276 w 290"/>
                <a:gd name="T83" fmla="*/ 54 h 82"/>
                <a:gd name="T84" fmla="*/ 282 w 290"/>
                <a:gd name="T85" fmla="*/ 54 h 82"/>
                <a:gd name="T86" fmla="*/ 286 w 290"/>
                <a:gd name="T87" fmla="*/ 56 h 82"/>
                <a:gd name="T88" fmla="*/ 290 w 290"/>
                <a:gd name="T89" fmla="*/ 6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0" h="82">
                  <a:moveTo>
                    <a:pt x="290" y="60"/>
                  </a:moveTo>
                  <a:lnTo>
                    <a:pt x="290" y="60"/>
                  </a:lnTo>
                  <a:lnTo>
                    <a:pt x="286" y="26"/>
                  </a:lnTo>
                  <a:lnTo>
                    <a:pt x="286" y="26"/>
                  </a:lnTo>
                  <a:lnTo>
                    <a:pt x="280" y="34"/>
                  </a:lnTo>
                  <a:lnTo>
                    <a:pt x="272" y="42"/>
                  </a:lnTo>
                  <a:lnTo>
                    <a:pt x="262" y="50"/>
                  </a:lnTo>
                  <a:lnTo>
                    <a:pt x="248" y="58"/>
                  </a:lnTo>
                  <a:lnTo>
                    <a:pt x="228" y="64"/>
                  </a:lnTo>
                  <a:lnTo>
                    <a:pt x="206" y="68"/>
                  </a:lnTo>
                  <a:lnTo>
                    <a:pt x="178" y="68"/>
                  </a:lnTo>
                  <a:lnTo>
                    <a:pt x="144" y="66"/>
                  </a:lnTo>
                  <a:lnTo>
                    <a:pt x="144" y="66"/>
                  </a:lnTo>
                  <a:lnTo>
                    <a:pt x="108" y="62"/>
                  </a:lnTo>
                  <a:lnTo>
                    <a:pt x="78" y="56"/>
                  </a:lnTo>
                  <a:lnTo>
                    <a:pt x="56" y="48"/>
                  </a:lnTo>
                  <a:lnTo>
                    <a:pt x="36" y="38"/>
                  </a:lnTo>
                  <a:lnTo>
                    <a:pt x="22" y="30"/>
                  </a:lnTo>
                  <a:lnTo>
                    <a:pt x="14" y="20"/>
                  </a:lnTo>
                  <a:lnTo>
                    <a:pt x="6" y="10"/>
                  </a:lnTo>
                  <a:lnTo>
                    <a:pt x="2" y="0"/>
                  </a:lnTo>
                  <a:lnTo>
                    <a:pt x="2" y="0"/>
                  </a:lnTo>
                  <a:lnTo>
                    <a:pt x="0" y="20"/>
                  </a:lnTo>
                  <a:lnTo>
                    <a:pt x="0" y="46"/>
                  </a:lnTo>
                  <a:lnTo>
                    <a:pt x="0" y="46"/>
                  </a:lnTo>
                  <a:lnTo>
                    <a:pt x="6" y="42"/>
                  </a:lnTo>
                  <a:lnTo>
                    <a:pt x="12" y="40"/>
                  </a:lnTo>
                  <a:lnTo>
                    <a:pt x="16" y="38"/>
                  </a:lnTo>
                  <a:lnTo>
                    <a:pt x="22" y="40"/>
                  </a:lnTo>
                  <a:lnTo>
                    <a:pt x="40" y="48"/>
                  </a:lnTo>
                  <a:lnTo>
                    <a:pt x="40" y="48"/>
                  </a:lnTo>
                  <a:lnTo>
                    <a:pt x="66" y="60"/>
                  </a:lnTo>
                  <a:lnTo>
                    <a:pt x="92" y="70"/>
                  </a:lnTo>
                  <a:lnTo>
                    <a:pt x="118" y="76"/>
                  </a:lnTo>
                  <a:lnTo>
                    <a:pt x="146" y="80"/>
                  </a:lnTo>
                  <a:lnTo>
                    <a:pt x="172" y="82"/>
                  </a:lnTo>
                  <a:lnTo>
                    <a:pt x="198" y="80"/>
                  </a:lnTo>
                  <a:lnTo>
                    <a:pt x="220" y="76"/>
                  </a:lnTo>
                  <a:lnTo>
                    <a:pt x="240" y="70"/>
                  </a:lnTo>
                  <a:lnTo>
                    <a:pt x="240" y="70"/>
                  </a:lnTo>
                  <a:lnTo>
                    <a:pt x="272" y="56"/>
                  </a:lnTo>
                  <a:lnTo>
                    <a:pt x="276" y="54"/>
                  </a:lnTo>
                  <a:lnTo>
                    <a:pt x="282" y="54"/>
                  </a:lnTo>
                  <a:lnTo>
                    <a:pt x="286" y="56"/>
                  </a:lnTo>
                  <a:lnTo>
                    <a:pt x="290" y="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 name="Freeform 53">
              <a:extLst>
                <a:ext uri="{FF2B5EF4-FFF2-40B4-BE49-F238E27FC236}">
                  <a16:creationId xmlns:a16="http://schemas.microsoft.com/office/drawing/2014/main" id="{CD9D18D6-FE7C-4C0E-8DB9-80710259FC36}"/>
                </a:ext>
              </a:extLst>
            </p:cNvPr>
            <p:cNvSpPr>
              <a:spLocks/>
            </p:cNvSpPr>
            <p:nvPr/>
          </p:nvSpPr>
          <p:spPr bwMode="auto">
            <a:xfrm>
              <a:off x="7991546" y="3114632"/>
              <a:ext cx="504928" cy="142773"/>
            </a:xfrm>
            <a:custGeom>
              <a:avLst/>
              <a:gdLst>
                <a:gd name="T0" fmla="*/ 290 w 290"/>
                <a:gd name="T1" fmla="*/ 60 h 82"/>
                <a:gd name="T2" fmla="*/ 290 w 290"/>
                <a:gd name="T3" fmla="*/ 60 h 82"/>
                <a:gd name="T4" fmla="*/ 286 w 290"/>
                <a:gd name="T5" fmla="*/ 26 h 82"/>
                <a:gd name="T6" fmla="*/ 286 w 290"/>
                <a:gd name="T7" fmla="*/ 26 h 82"/>
                <a:gd name="T8" fmla="*/ 280 w 290"/>
                <a:gd name="T9" fmla="*/ 34 h 82"/>
                <a:gd name="T10" fmla="*/ 272 w 290"/>
                <a:gd name="T11" fmla="*/ 42 h 82"/>
                <a:gd name="T12" fmla="*/ 262 w 290"/>
                <a:gd name="T13" fmla="*/ 50 h 82"/>
                <a:gd name="T14" fmla="*/ 248 w 290"/>
                <a:gd name="T15" fmla="*/ 58 h 82"/>
                <a:gd name="T16" fmla="*/ 228 w 290"/>
                <a:gd name="T17" fmla="*/ 64 h 82"/>
                <a:gd name="T18" fmla="*/ 206 w 290"/>
                <a:gd name="T19" fmla="*/ 68 h 82"/>
                <a:gd name="T20" fmla="*/ 178 w 290"/>
                <a:gd name="T21" fmla="*/ 68 h 82"/>
                <a:gd name="T22" fmla="*/ 144 w 290"/>
                <a:gd name="T23" fmla="*/ 66 h 82"/>
                <a:gd name="T24" fmla="*/ 144 w 290"/>
                <a:gd name="T25" fmla="*/ 66 h 82"/>
                <a:gd name="T26" fmla="*/ 108 w 290"/>
                <a:gd name="T27" fmla="*/ 62 h 82"/>
                <a:gd name="T28" fmla="*/ 78 w 290"/>
                <a:gd name="T29" fmla="*/ 56 h 82"/>
                <a:gd name="T30" fmla="*/ 56 w 290"/>
                <a:gd name="T31" fmla="*/ 48 h 82"/>
                <a:gd name="T32" fmla="*/ 36 w 290"/>
                <a:gd name="T33" fmla="*/ 38 h 82"/>
                <a:gd name="T34" fmla="*/ 22 w 290"/>
                <a:gd name="T35" fmla="*/ 30 h 82"/>
                <a:gd name="T36" fmla="*/ 14 w 290"/>
                <a:gd name="T37" fmla="*/ 20 h 82"/>
                <a:gd name="T38" fmla="*/ 6 w 290"/>
                <a:gd name="T39" fmla="*/ 10 h 82"/>
                <a:gd name="T40" fmla="*/ 2 w 290"/>
                <a:gd name="T41" fmla="*/ 0 h 82"/>
                <a:gd name="T42" fmla="*/ 2 w 290"/>
                <a:gd name="T43" fmla="*/ 0 h 82"/>
                <a:gd name="T44" fmla="*/ 0 w 290"/>
                <a:gd name="T45" fmla="*/ 20 h 82"/>
                <a:gd name="T46" fmla="*/ 0 w 290"/>
                <a:gd name="T47" fmla="*/ 46 h 82"/>
                <a:gd name="T48" fmla="*/ 0 w 290"/>
                <a:gd name="T49" fmla="*/ 46 h 82"/>
                <a:gd name="T50" fmla="*/ 6 w 290"/>
                <a:gd name="T51" fmla="*/ 42 h 82"/>
                <a:gd name="T52" fmla="*/ 12 w 290"/>
                <a:gd name="T53" fmla="*/ 40 h 82"/>
                <a:gd name="T54" fmla="*/ 16 w 290"/>
                <a:gd name="T55" fmla="*/ 38 h 82"/>
                <a:gd name="T56" fmla="*/ 22 w 290"/>
                <a:gd name="T57" fmla="*/ 40 h 82"/>
                <a:gd name="T58" fmla="*/ 40 w 290"/>
                <a:gd name="T59" fmla="*/ 48 h 82"/>
                <a:gd name="T60" fmla="*/ 40 w 290"/>
                <a:gd name="T61" fmla="*/ 48 h 82"/>
                <a:gd name="T62" fmla="*/ 66 w 290"/>
                <a:gd name="T63" fmla="*/ 60 h 82"/>
                <a:gd name="T64" fmla="*/ 92 w 290"/>
                <a:gd name="T65" fmla="*/ 70 h 82"/>
                <a:gd name="T66" fmla="*/ 118 w 290"/>
                <a:gd name="T67" fmla="*/ 76 h 82"/>
                <a:gd name="T68" fmla="*/ 146 w 290"/>
                <a:gd name="T69" fmla="*/ 80 h 82"/>
                <a:gd name="T70" fmla="*/ 172 w 290"/>
                <a:gd name="T71" fmla="*/ 82 h 82"/>
                <a:gd name="T72" fmla="*/ 198 w 290"/>
                <a:gd name="T73" fmla="*/ 80 h 82"/>
                <a:gd name="T74" fmla="*/ 220 w 290"/>
                <a:gd name="T75" fmla="*/ 76 h 82"/>
                <a:gd name="T76" fmla="*/ 240 w 290"/>
                <a:gd name="T77" fmla="*/ 70 h 82"/>
                <a:gd name="T78" fmla="*/ 240 w 290"/>
                <a:gd name="T79" fmla="*/ 70 h 82"/>
                <a:gd name="T80" fmla="*/ 272 w 290"/>
                <a:gd name="T81" fmla="*/ 56 h 82"/>
                <a:gd name="T82" fmla="*/ 276 w 290"/>
                <a:gd name="T83" fmla="*/ 54 h 82"/>
                <a:gd name="T84" fmla="*/ 282 w 290"/>
                <a:gd name="T85" fmla="*/ 54 h 82"/>
                <a:gd name="T86" fmla="*/ 286 w 290"/>
                <a:gd name="T87" fmla="*/ 56 h 82"/>
                <a:gd name="T88" fmla="*/ 290 w 290"/>
                <a:gd name="T89" fmla="*/ 6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0" h="82">
                  <a:moveTo>
                    <a:pt x="290" y="60"/>
                  </a:moveTo>
                  <a:lnTo>
                    <a:pt x="290" y="60"/>
                  </a:lnTo>
                  <a:lnTo>
                    <a:pt x="286" y="26"/>
                  </a:lnTo>
                  <a:lnTo>
                    <a:pt x="286" y="26"/>
                  </a:lnTo>
                  <a:lnTo>
                    <a:pt x="280" y="34"/>
                  </a:lnTo>
                  <a:lnTo>
                    <a:pt x="272" y="42"/>
                  </a:lnTo>
                  <a:lnTo>
                    <a:pt x="262" y="50"/>
                  </a:lnTo>
                  <a:lnTo>
                    <a:pt x="248" y="58"/>
                  </a:lnTo>
                  <a:lnTo>
                    <a:pt x="228" y="64"/>
                  </a:lnTo>
                  <a:lnTo>
                    <a:pt x="206" y="68"/>
                  </a:lnTo>
                  <a:lnTo>
                    <a:pt x="178" y="68"/>
                  </a:lnTo>
                  <a:lnTo>
                    <a:pt x="144" y="66"/>
                  </a:lnTo>
                  <a:lnTo>
                    <a:pt x="144" y="66"/>
                  </a:lnTo>
                  <a:lnTo>
                    <a:pt x="108" y="62"/>
                  </a:lnTo>
                  <a:lnTo>
                    <a:pt x="78" y="56"/>
                  </a:lnTo>
                  <a:lnTo>
                    <a:pt x="56" y="48"/>
                  </a:lnTo>
                  <a:lnTo>
                    <a:pt x="36" y="38"/>
                  </a:lnTo>
                  <a:lnTo>
                    <a:pt x="22" y="30"/>
                  </a:lnTo>
                  <a:lnTo>
                    <a:pt x="14" y="20"/>
                  </a:lnTo>
                  <a:lnTo>
                    <a:pt x="6" y="10"/>
                  </a:lnTo>
                  <a:lnTo>
                    <a:pt x="2" y="0"/>
                  </a:lnTo>
                  <a:lnTo>
                    <a:pt x="2" y="0"/>
                  </a:lnTo>
                  <a:lnTo>
                    <a:pt x="0" y="20"/>
                  </a:lnTo>
                  <a:lnTo>
                    <a:pt x="0" y="46"/>
                  </a:lnTo>
                  <a:lnTo>
                    <a:pt x="0" y="46"/>
                  </a:lnTo>
                  <a:lnTo>
                    <a:pt x="6" y="42"/>
                  </a:lnTo>
                  <a:lnTo>
                    <a:pt x="12" y="40"/>
                  </a:lnTo>
                  <a:lnTo>
                    <a:pt x="16" y="38"/>
                  </a:lnTo>
                  <a:lnTo>
                    <a:pt x="22" y="40"/>
                  </a:lnTo>
                  <a:lnTo>
                    <a:pt x="40" y="48"/>
                  </a:lnTo>
                  <a:lnTo>
                    <a:pt x="40" y="48"/>
                  </a:lnTo>
                  <a:lnTo>
                    <a:pt x="66" y="60"/>
                  </a:lnTo>
                  <a:lnTo>
                    <a:pt x="92" y="70"/>
                  </a:lnTo>
                  <a:lnTo>
                    <a:pt x="118" y="76"/>
                  </a:lnTo>
                  <a:lnTo>
                    <a:pt x="146" y="80"/>
                  </a:lnTo>
                  <a:lnTo>
                    <a:pt x="172" y="82"/>
                  </a:lnTo>
                  <a:lnTo>
                    <a:pt x="198" y="80"/>
                  </a:lnTo>
                  <a:lnTo>
                    <a:pt x="220" y="76"/>
                  </a:lnTo>
                  <a:lnTo>
                    <a:pt x="240" y="70"/>
                  </a:lnTo>
                  <a:lnTo>
                    <a:pt x="240" y="70"/>
                  </a:lnTo>
                  <a:lnTo>
                    <a:pt x="272" y="56"/>
                  </a:lnTo>
                  <a:lnTo>
                    <a:pt x="276" y="54"/>
                  </a:lnTo>
                  <a:lnTo>
                    <a:pt x="282" y="54"/>
                  </a:lnTo>
                  <a:lnTo>
                    <a:pt x="286" y="56"/>
                  </a:lnTo>
                  <a:lnTo>
                    <a:pt x="290" y="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 name="Freeform 55">
              <a:extLst>
                <a:ext uri="{FF2B5EF4-FFF2-40B4-BE49-F238E27FC236}">
                  <a16:creationId xmlns:a16="http://schemas.microsoft.com/office/drawing/2014/main" id="{E86BFE39-9F00-4E21-A047-1A354572DC58}"/>
                </a:ext>
              </a:extLst>
            </p:cNvPr>
            <p:cNvSpPr>
              <a:spLocks/>
            </p:cNvSpPr>
            <p:nvPr/>
          </p:nvSpPr>
          <p:spPr bwMode="auto">
            <a:xfrm>
              <a:off x="8033334" y="3239994"/>
              <a:ext cx="195007" cy="59199"/>
            </a:xfrm>
            <a:custGeom>
              <a:avLst/>
              <a:gdLst>
                <a:gd name="T0" fmla="*/ 0 w 112"/>
                <a:gd name="T1" fmla="*/ 0 h 34"/>
                <a:gd name="T2" fmla="*/ 0 w 112"/>
                <a:gd name="T3" fmla="*/ 0 h 34"/>
                <a:gd name="T4" fmla="*/ 10 w 112"/>
                <a:gd name="T5" fmla="*/ 6 h 34"/>
                <a:gd name="T6" fmla="*/ 34 w 112"/>
                <a:gd name="T7" fmla="*/ 16 h 34"/>
                <a:gd name="T8" fmla="*/ 50 w 112"/>
                <a:gd name="T9" fmla="*/ 22 h 34"/>
                <a:gd name="T10" fmla="*/ 70 w 112"/>
                <a:gd name="T11" fmla="*/ 26 h 34"/>
                <a:gd name="T12" fmla="*/ 90 w 112"/>
                <a:gd name="T13" fmla="*/ 30 h 34"/>
                <a:gd name="T14" fmla="*/ 112 w 112"/>
                <a:gd name="T15" fmla="*/ 30 h 34"/>
                <a:gd name="T16" fmla="*/ 112 w 112"/>
                <a:gd name="T17" fmla="*/ 30 h 34"/>
                <a:gd name="T18" fmla="*/ 110 w 112"/>
                <a:gd name="T19" fmla="*/ 32 h 34"/>
                <a:gd name="T20" fmla="*/ 108 w 112"/>
                <a:gd name="T21" fmla="*/ 34 h 34"/>
                <a:gd name="T22" fmla="*/ 96 w 112"/>
                <a:gd name="T23" fmla="*/ 34 h 34"/>
                <a:gd name="T24" fmla="*/ 82 w 112"/>
                <a:gd name="T25" fmla="*/ 34 h 34"/>
                <a:gd name="T26" fmla="*/ 64 w 112"/>
                <a:gd name="T27" fmla="*/ 32 h 34"/>
                <a:gd name="T28" fmla="*/ 46 w 112"/>
                <a:gd name="T29" fmla="*/ 26 h 34"/>
                <a:gd name="T30" fmla="*/ 28 w 112"/>
                <a:gd name="T31" fmla="*/ 20 h 34"/>
                <a:gd name="T32" fmla="*/ 12 w 112"/>
                <a:gd name="T33" fmla="*/ 12 h 34"/>
                <a:gd name="T34" fmla="*/ 0 w 112"/>
                <a:gd name="T3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34">
                  <a:moveTo>
                    <a:pt x="0" y="0"/>
                  </a:moveTo>
                  <a:lnTo>
                    <a:pt x="0" y="0"/>
                  </a:lnTo>
                  <a:lnTo>
                    <a:pt x="10" y="6"/>
                  </a:lnTo>
                  <a:lnTo>
                    <a:pt x="34" y="16"/>
                  </a:lnTo>
                  <a:lnTo>
                    <a:pt x="50" y="22"/>
                  </a:lnTo>
                  <a:lnTo>
                    <a:pt x="70" y="26"/>
                  </a:lnTo>
                  <a:lnTo>
                    <a:pt x="90" y="30"/>
                  </a:lnTo>
                  <a:lnTo>
                    <a:pt x="112" y="30"/>
                  </a:lnTo>
                  <a:lnTo>
                    <a:pt x="112" y="30"/>
                  </a:lnTo>
                  <a:lnTo>
                    <a:pt x="110" y="32"/>
                  </a:lnTo>
                  <a:lnTo>
                    <a:pt x="108" y="34"/>
                  </a:lnTo>
                  <a:lnTo>
                    <a:pt x="96" y="34"/>
                  </a:lnTo>
                  <a:lnTo>
                    <a:pt x="82" y="34"/>
                  </a:lnTo>
                  <a:lnTo>
                    <a:pt x="64" y="32"/>
                  </a:lnTo>
                  <a:lnTo>
                    <a:pt x="46" y="26"/>
                  </a:lnTo>
                  <a:lnTo>
                    <a:pt x="28" y="20"/>
                  </a:lnTo>
                  <a:lnTo>
                    <a:pt x="12"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 name="Freeform 57">
              <a:extLst>
                <a:ext uri="{FF2B5EF4-FFF2-40B4-BE49-F238E27FC236}">
                  <a16:creationId xmlns:a16="http://schemas.microsoft.com/office/drawing/2014/main" id="{9C10657B-39F7-4338-A441-565086C178E9}"/>
                </a:ext>
              </a:extLst>
            </p:cNvPr>
            <p:cNvSpPr>
              <a:spLocks/>
            </p:cNvSpPr>
            <p:nvPr/>
          </p:nvSpPr>
          <p:spPr bwMode="auto">
            <a:xfrm>
              <a:off x="8033334" y="3239994"/>
              <a:ext cx="195007" cy="59199"/>
            </a:xfrm>
            <a:custGeom>
              <a:avLst/>
              <a:gdLst>
                <a:gd name="T0" fmla="*/ 0 w 112"/>
                <a:gd name="T1" fmla="*/ 0 h 34"/>
                <a:gd name="T2" fmla="*/ 0 w 112"/>
                <a:gd name="T3" fmla="*/ 0 h 34"/>
                <a:gd name="T4" fmla="*/ 10 w 112"/>
                <a:gd name="T5" fmla="*/ 6 h 34"/>
                <a:gd name="T6" fmla="*/ 34 w 112"/>
                <a:gd name="T7" fmla="*/ 16 h 34"/>
                <a:gd name="T8" fmla="*/ 50 w 112"/>
                <a:gd name="T9" fmla="*/ 22 h 34"/>
                <a:gd name="T10" fmla="*/ 70 w 112"/>
                <a:gd name="T11" fmla="*/ 26 h 34"/>
                <a:gd name="T12" fmla="*/ 90 w 112"/>
                <a:gd name="T13" fmla="*/ 30 h 34"/>
                <a:gd name="T14" fmla="*/ 112 w 112"/>
                <a:gd name="T15" fmla="*/ 30 h 34"/>
                <a:gd name="T16" fmla="*/ 112 w 112"/>
                <a:gd name="T17" fmla="*/ 30 h 34"/>
                <a:gd name="T18" fmla="*/ 110 w 112"/>
                <a:gd name="T19" fmla="*/ 32 h 34"/>
                <a:gd name="T20" fmla="*/ 108 w 112"/>
                <a:gd name="T21" fmla="*/ 34 h 34"/>
                <a:gd name="T22" fmla="*/ 96 w 112"/>
                <a:gd name="T23" fmla="*/ 34 h 34"/>
                <a:gd name="T24" fmla="*/ 82 w 112"/>
                <a:gd name="T25" fmla="*/ 34 h 34"/>
                <a:gd name="T26" fmla="*/ 64 w 112"/>
                <a:gd name="T27" fmla="*/ 32 h 34"/>
                <a:gd name="T28" fmla="*/ 46 w 112"/>
                <a:gd name="T29" fmla="*/ 26 h 34"/>
                <a:gd name="T30" fmla="*/ 28 w 112"/>
                <a:gd name="T31" fmla="*/ 20 h 34"/>
                <a:gd name="T32" fmla="*/ 12 w 112"/>
                <a:gd name="T33" fmla="*/ 12 h 34"/>
                <a:gd name="T34" fmla="*/ 0 w 112"/>
                <a:gd name="T3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34">
                  <a:moveTo>
                    <a:pt x="0" y="0"/>
                  </a:moveTo>
                  <a:lnTo>
                    <a:pt x="0" y="0"/>
                  </a:lnTo>
                  <a:lnTo>
                    <a:pt x="10" y="6"/>
                  </a:lnTo>
                  <a:lnTo>
                    <a:pt x="34" y="16"/>
                  </a:lnTo>
                  <a:lnTo>
                    <a:pt x="50" y="22"/>
                  </a:lnTo>
                  <a:lnTo>
                    <a:pt x="70" y="26"/>
                  </a:lnTo>
                  <a:lnTo>
                    <a:pt x="90" y="30"/>
                  </a:lnTo>
                  <a:lnTo>
                    <a:pt x="112" y="30"/>
                  </a:lnTo>
                  <a:lnTo>
                    <a:pt x="112" y="30"/>
                  </a:lnTo>
                  <a:lnTo>
                    <a:pt x="110" y="32"/>
                  </a:lnTo>
                  <a:lnTo>
                    <a:pt x="108" y="34"/>
                  </a:lnTo>
                  <a:lnTo>
                    <a:pt x="96" y="34"/>
                  </a:lnTo>
                  <a:lnTo>
                    <a:pt x="82" y="34"/>
                  </a:lnTo>
                  <a:lnTo>
                    <a:pt x="64" y="32"/>
                  </a:lnTo>
                  <a:lnTo>
                    <a:pt x="46" y="26"/>
                  </a:lnTo>
                  <a:lnTo>
                    <a:pt x="28" y="20"/>
                  </a:lnTo>
                  <a:lnTo>
                    <a:pt x="12"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 name="Freeform 58">
              <a:extLst>
                <a:ext uri="{FF2B5EF4-FFF2-40B4-BE49-F238E27FC236}">
                  <a16:creationId xmlns:a16="http://schemas.microsoft.com/office/drawing/2014/main" id="{EE212848-8DB4-4185-B10E-FCB4EAC37196}"/>
                </a:ext>
              </a:extLst>
            </p:cNvPr>
            <p:cNvSpPr>
              <a:spLocks/>
            </p:cNvSpPr>
            <p:nvPr/>
          </p:nvSpPr>
          <p:spPr bwMode="auto">
            <a:xfrm>
              <a:off x="7841808" y="5461679"/>
              <a:ext cx="491000" cy="177596"/>
            </a:xfrm>
            <a:custGeom>
              <a:avLst/>
              <a:gdLst>
                <a:gd name="T0" fmla="*/ 210 w 282"/>
                <a:gd name="T1" fmla="*/ 0 h 102"/>
                <a:gd name="T2" fmla="*/ 110 w 282"/>
                <a:gd name="T3" fmla="*/ 30 h 102"/>
                <a:gd name="T4" fmla="*/ 110 w 282"/>
                <a:gd name="T5" fmla="*/ 30 h 102"/>
                <a:gd name="T6" fmla="*/ 96 w 282"/>
                <a:gd name="T7" fmla="*/ 30 h 102"/>
                <a:gd name="T8" fmla="*/ 84 w 282"/>
                <a:gd name="T9" fmla="*/ 28 h 102"/>
                <a:gd name="T10" fmla="*/ 68 w 282"/>
                <a:gd name="T11" fmla="*/ 30 h 102"/>
                <a:gd name="T12" fmla="*/ 52 w 282"/>
                <a:gd name="T13" fmla="*/ 32 h 102"/>
                <a:gd name="T14" fmla="*/ 36 w 282"/>
                <a:gd name="T15" fmla="*/ 38 h 102"/>
                <a:gd name="T16" fmla="*/ 28 w 282"/>
                <a:gd name="T17" fmla="*/ 42 h 102"/>
                <a:gd name="T18" fmla="*/ 22 w 282"/>
                <a:gd name="T19" fmla="*/ 48 h 102"/>
                <a:gd name="T20" fmla="*/ 18 w 282"/>
                <a:gd name="T21" fmla="*/ 54 h 102"/>
                <a:gd name="T22" fmla="*/ 14 w 282"/>
                <a:gd name="T23" fmla="*/ 62 h 102"/>
                <a:gd name="T24" fmla="*/ 14 w 282"/>
                <a:gd name="T25" fmla="*/ 62 h 102"/>
                <a:gd name="T26" fmla="*/ 0 w 282"/>
                <a:gd name="T27" fmla="*/ 102 h 102"/>
                <a:gd name="T28" fmla="*/ 0 w 282"/>
                <a:gd name="T29" fmla="*/ 102 h 102"/>
                <a:gd name="T30" fmla="*/ 282 w 282"/>
                <a:gd name="T31" fmla="*/ 102 h 102"/>
                <a:gd name="T32" fmla="*/ 282 w 282"/>
                <a:gd name="T33" fmla="*/ 102 h 102"/>
                <a:gd name="T34" fmla="*/ 282 w 282"/>
                <a:gd name="T35" fmla="*/ 76 h 102"/>
                <a:gd name="T36" fmla="*/ 280 w 282"/>
                <a:gd name="T37" fmla="*/ 44 h 102"/>
                <a:gd name="T38" fmla="*/ 276 w 282"/>
                <a:gd name="T39" fmla="*/ 6 h 102"/>
                <a:gd name="T40" fmla="*/ 210 w 282"/>
                <a:gd name="T4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2" h="102">
                  <a:moveTo>
                    <a:pt x="210" y="0"/>
                  </a:moveTo>
                  <a:lnTo>
                    <a:pt x="110" y="30"/>
                  </a:lnTo>
                  <a:lnTo>
                    <a:pt x="110" y="30"/>
                  </a:lnTo>
                  <a:lnTo>
                    <a:pt x="96" y="30"/>
                  </a:lnTo>
                  <a:lnTo>
                    <a:pt x="84" y="28"/>
                  </a:lnTo>
                  <a:lnTo>
                    <a:pt x="68" y="30"/>
                  </a:lnTo>
                  <a:lnTo>
                    <a:pt x="52" y="32"/>
                  </a:lnTo>
                  <a:lnTo>
                    <a:pt x="36" y="38"/>
                  </a:lnTo>
                  <a:lnTo>
                    <a:pt x="28" y="42"/>
                  </a:lnTo>
                  <a:lnTo>
                    <a:pt x="22" y="48"/>
                  </a:lnTo>
                  <a:lnTo>
                    <a:pt x="18" y="54"/>
                  </a:lnTo>
                  <a:lnTo>
                    <a:pt x="14" y="62"/>
                  </a:lnTo>
                  <a:lnTo>
                    <a:pt x="14" y="62"/>
                  </a:lnTo>
                  <a:lnTo>
                    <a:pt x="0" y="102"/>
                  </a:lnTo>
                  <a:lnTo>
                    <a:pt x="0" y="102"/>
                  </a:lnTo>
                  <a:lnTo>
                    <a:pt x="282" y="102"/>
                  </a:lnTo>
                  <a:lnTo>
                    <a:pt x="282" y="102"/>
                  </a:lnTo>
                  <a:lnTo>
                    <a:pt x="282" y="76"/>
                  </a:lnTo>
                  <a:lnTo>
                    <a:pt x="280" y="44"/>
                  </a:lnTo>
                  <a:lnTo>
                    <a:pt x="276" y="6"/>
                  </a:lnTo>
                  <a:lnTo>
                    <a:pt x="210" y="0"/>
                  </a:lnTo>
                  <a:close/>
                </a:path>
              </a:pathLst>
            </a:custGeom>
            <a:solidFill>
              <a:srgbClr val="5D2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 name="Freeform 59">
              <a:extLst>
                <a:ext uri="{FF2B5EF4-FFF2-40B4-BE49-F238E27FC236}">
                  <a16:creationId xmlns:a16="http://schemas.microsoft.com/office/drawing/2014/main" id="{13A97A40-98AF-4E5D-87AE-6E92FB8C255B}"/>
                </a:ext>
              </a:extLst>
            </p:cNvPr>
            <p:cNvSpPr>
              <a:spLocks/>
            </p:cNvSpPr>
            <p:nvPr/>
          </p:nvSpPr>
          <p:spPr bwMode="auto">
            <a:xfrm>
              <a:off x="7841808" y="5461679"/>
              <a:ext cx="491000" cy="177596"/>
            </a:xfrm>
            <a:custGeom>
              <a:avLst/>
              <a:gdLst>
                <a:gd name="T0" fmla="*/ 210 w 282"/>
                <a:gd name="T1" fmla="*/ 0 h 102"/>
                <a:gd name="T2" fmla="*/ 110 w 282"/>
                <a:gd name="T3" fmla="*/ 30 h 102"/>
                <a:gd name="T4" fmla="*/ 110 w 282"/>
                <a:gd name="T5" fmla="*/ 30 h 102"/>
                <a:gd name="T6" fmla="*/ 96 w 282"/>
                <a:gd name="T7" fmla="*/ 30 h 102"/>
                <a:gd name="T8" fmla="*/ 84 w 282"/>
                <a:gd name="T9" fmla="*/ 28 h 102"/>
                <a:gd name="T10" fmla="*/ 68 w 282"/>
                <a:gd name="T11" fmla="*/ 30 h 102"/>
                <a:gd name="T12" fmla="*/ 52 w 282"/>
                <a:gd name="T13" fmla="*/ 32 h 102"/>
                <a:gd name="T14" fmla="*/ 36 w 282"/>
                <a:gd name="T15" fmla="*/ 38 h 102"/>
                <a:gd name="T16" fmla="*/ 28 w 282"/>
                <a:gd name="T17" fmla="*/ 42 h 102"/>
                <a:gd name="T18" fmla="*/ 22 w 282"/>
                <a:gd name="T19" fmla="*/ 48 h 102"/>
                <a:gd name="T20" fmla="*/ 18 w 282"/>
                <a:gd name="T21" fmla="*/ 54 h 102"/>
                <a:gd name="T22" fmla="*/ 14 w 282"/>
                <a:gd name="T23" fmla="*/ 62 h 102"/>
                <a:gd name="T24" fmla="*/ 14 w 282"/>
                <a:gd name="T25" fmla="*/ 62 h 102"/>
                <a:gd name="T26" fmla="*/ 0 w 282"/>
                <a:gd name="T27" fmla="*/ 102 h 102"/>
                <a:gd name="T28" fmla="*/ 0 w 282"/>
                <a:gd name="T29" fmla="*/ 102 h 102"/>
                <a:gd name="T30" fmla="*/ 282 w 282"/>
                <a:gd name="T31" fmla="*/ 102 h 102"/>
                <a:gd name="T32" fmla="*/ 282 w 282"/>
                <a:gd name="T33" fmla="*/ 102 h 102"/>
                <a:gd name="T34" fmla="*/ 282 w 282"/>
                <a:gd name="T35" fmla="*/ 76 h 102"/>
                <a:gd name="T36" fmla="*/ 280 w 282"/>
                <a:gd name="T37" fmla="*/ 44 h 102"/>
                <a:gd name="T38" fmla="*/ 276 w 282"/>
                <a:gd name="T39" fmla="*/ 6 h 102"/>
                <a:gd name="T40" fmla="*/ 210 w 282"/>
                <a:gd name="T4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2" h="102">
                  <a:moveTo>
                    <a:pt x="210" y="0"/>
                  </a:moveTo>
                  <a:lnTo>
                    <a:pt x="110" y="30"/>
                  </a:lnTo>
                  <a:lnTo>
                    <a:pt x="110" y="30"/>
                  </a:lnTo>
                  <a:lnTo>
                    <a:pt x="96" y="30"/>
                  </a:lnTo>
                  <a:lnTo>
                    <a:pt x="84" y="28"/>
                  </a:lnTo>
                  <a:lnTo>
                    <a:pt x="68" y="30"/>
                  </a:lnTo>
                  <a:lnTo>
                    <a:pt x="52" y="32"/>
                  </a:lnTo>
                  <a:lnTo>
                    <a:pt x="36" y="38"/>
                  </a:lnTo>
                  <a:lnTo>
                    <a:pt x="28" y="42"/>
                  </a:lnTo>
                  <a:lnTo>
                    <a:pt x="22" y="48"/>
                  </a:lnTo>
                  <a:lnTo>
                    <a:pt x="18" y="54"/>
                  </a:lnTo>
                  <a:lnTo>
                    <a:pt x="14" y="62"/>
                  </a:lnTo>
                  <a:lnTo>
                    <a:pt x="14" y="62"/>
                  </a:lnTo>
                  <a:lnTo>
                    <a:pt x="0" y="102"/>
                  </a:lnTo>
                  <a:lnTo>
                    <a:pt x="0" y="102"/>
                  </a:lnTo>
                  <a:lnTo>
                    <a:pt x="282" y="102"/>
                  </a:lnTo>
                  <a:lnTo>
                    <a:pt x="282" y="102"/>
                  </a:lnTo>
                  <a:lnTo>
                    <a:pt x="282" y="76"/>
                  </a:lnTo>
                  <a:lnTo>
                    <a:pt x="280" y="44"/>
                  </a:lnTo>
                  <a:lnTo>
                    <a:pt x="276" y="6"/>
                  </a:lnTo>
                  <a:lnTo>
                    <a:pt x="210" y="0"/>
                  </a:lnTo>
                  <a:close/>
                </a:path>
              </a:pathLst>
            </a:custGeom>
            <a:solidFill>
              <a:srgbClr val="5D2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 name="Rectangle 60">
              <a:extLst>
                <a:ext uri="{FF2B5EF4-FFF2-40B4-BE49-F238E27FC236}">
                  <a16:creationId xmlns:a16="http://schemas.microsoft.com/office/drawing/2014/main" id="{2D7D30FA-88BC-4F6D-9D0B-0D93029C3DBC}"/>
                </a:ext>
              </a:extLst>
            </p:cNvPr>
            <p:cNvSpPr>
              <a:spLocks noChangeArrowheads="1"/>
            </p:cNvSpPr>
            <p:nvPr/>
          </p:nvSpPr>
          <p:spPr bwMode="auto">
            <a:xfrm>
              <a:off x="7834844" y="5635793"/>
              <a:ext cx="497964" cy="27858"/>
            </a:xfrm>
            <a:prstGeom prst="rect">
              <a:avLst/>
            </a:prstGeom>
            <a:solidFill>
              <a:srgbClr val="5D2D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 name="Rectangle 61">
              <a:extLst>
                <a:ext uri="{FF2B5EF4-FFF2-40B4-BE49-F238E27FC236}">
                  <a16:creationId xmlns:a16="http://schemas.microsoft.com/office/drawing/2014/main" id="{DAED0EFC-B98E-4A14-8159-F2501BFF31B6}"/>
                </a:ext>
              </a:extLst>
            </p:cNvPr>
            <p:cNvSpPr>
              <a:spLocks noChangeArrowheads="1"/>
            </p:cNvSpPr>
            <p:nvPr/>
          </p:nvSpPr>
          <p:spPr bwMode="auto">
            <a:xfrm>
              <a:off x="7834844" y="5635793"/>
              <a:ext cx="497964" cy="27858"/>
            </a:xfrm>
            <a:prstGeom prst="rect">
              <a:avLst/>
            </a:prstGeom>
            <a:solidFill>
              <a:srgbClr val="5D2D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7" name="Freeform 62">
              <a:extLst>
                <a:ext uri="{FF2B5EF4-FFF2-40B4-BE49-F238E27FC236}">
                  <a16:creationId xmlns:a16="http://schemas.microsoft.com/office/drawing/2014/main" id="{F2704F48-AB9F-4F0A-AC2E-39380B507912}"/>
                </a:ext>
              </a:extLst>
            </p:cNvPr>
            <p:cNvSpPr>
              <a:spLocks/>
            </p:cNvSpPr>
            <p:nvPr/>
          </p:nvSpPr>
          <p:spPr bwMode="auto">
            <a:xfrm>
              <a:off x="8531297" y="5461679"/>
              <a:ext cx="491000" cy="177596"/>
            </a:xfrm>
            <a:custGeom>
              <a:avLst/>
              <a:gdLst>
                <a:gd name="T0" fmla="*/ 72 w 282"/>
                <a:gd name="T1" fmla="*/ 0 h 102"/>
                <a:gd name="T2" fmla="*/ 172 w 282"/>
                <a:gd name="T3" fmla="*/ 30 h 102"/>
                <a:gd name="T4" fmla="*/ 172 w 282"/>
                <a:gd name="T5" fmla="*/ 30 h 102"/>
                <a:gd name="T6" fmla="*/ 186 w 282"/>
                <a:gd name="T7" fmla="*/ 30 h 102"/>
                <a:gd name="T8" fmla="*/ 198 w 282"/>
                <a:gd name="T9" fmla="*/ 28 h 102"/>
                <a:gd name="T10" fmla="*/ 214 w 282"/>
                <a:gd name="T11" fmla="*/ 30 h 102"/>
                <a:gd name="T12" fmla="*/ 230 w 282"/>
                <a:gd name="T13" fmla="*/ 32 h 102"/>
                <a:gd name="T14" fmla="*/ 246 w 282"/>
                <a:gd name="T15" fmla="*/ 38 h 102"/>
                <a:gd name="T16" fmla="*/ 254 w 282"/>
                <a:gd name="T17" fmla="*/ 42 h 102"/>
                <a:gd name="T18" fmla="*/ 260 w 282"/>
                <a:gd name="T19" fmla="*/ 48 h 102"/>
                <a:gd name="T20" fmla="*/ 264 w 282"/>
                <a:gd name="T21" fmla="*/ 54 h 102"/>
                <a:gd name="T22" fmla="*/ 268 w 282"/>
                <a:gd name="T23" fmla="*/ 62 h 102"/>
                <a:gd name="T24" fmla="*/ 268 w 282"/>
                <a:gd name="T25" fmla="*/ 62 h 102"/>
                <a:gd name="T26" fmla="*/ 282 w 282"/>
                <a:gd name="T27" fmla="*/ 102 h 102"/>
                <a:gd name="T28" fmla="*/ 282 w 282"/>
                <a:gd name="T29" fmla="*/ 102 h 102"/>
                <a:gd name="T30" fmla="*/ 0 w 282"/>
                <a:gd name="T31" fmla="*/ 102 h 102"/>
                <a:gd name="T32" fmla="*/ 0 w 282"/>
                <a:gd name="T33" fmla="*/ 102 h 102"/>
                <a:gd name="T34" fmla="*/ 0 w 282"/>
                <a:gd name="T35" fmla="*/ 76 h 102"/>
                <a:gd name="T36" fmla="*/ 2 w 282"/>
                <a:gd name="T37" fmla="*/ 44 h 102"/>
                <a:gd name="T38" fmla="*/ 6 w 282"/>
                <a:gd name="T39" fmla="*/ 6 h 102"/>
                <a:gd name="T40" fmla="*/ 72 w 282"/>
                <a:gd name="T4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2" h="102">
                  <a:moveTo>
                    <a:pt x="72" y="0"/>
                  </a:moveTo>
                  <a:lnTo>
                    <a:pt x="172" y="30"/>
                  </a:lnTo>
                  <a:lnTo>
                    <a:pt x="172" y="30"/>
                  </a:lnTo>
                  <a:lnTo>
                    <a:pt x="186" y="30"/>
                  </a:lnTo>
                  <a:lnTo>
                    <a:pt x="198" y="28"/>
                  </a:lnTo>
                  <a:lnTo>
                    <a:pt x="214" y="30"/>
                  </a:lnTo>
                  <a:lnTo>
                    <a:pt x="230" y="32"/>
                  </a:lnTo>
                  <a:lnTo>
                    <a:pt x="246" y="38"/>
                  </a:lnTo>
                  <a:lnTo>
                    <a:pt x="254" y="42"/>
                  </a:lnTo>
                  <a:lnTo>
                    <a:pt x="260" y="48"/>
                  </a:lnTo>
                  <a:lnTo>
                    <a:pt x="264" y="54"/>
                  </a:lnTo>
                  <a:lnTo>
                    <a:pt x="268" y="62"/>
                  </a:lnTo>
                  <a:lnTo>
                    <a:pt x="268" y="62"/>
                  </a:lnTo>
                  <a:lnTo>
                    <a:pt x="282" y="102"/>
                  </a:lnTo>
                  <a:lnTo>
                    <a:pt x="282" y="102"/>
                  </a:lnTo>
                  <a:lnTo>
                    <a:pt x="0" y="102"/>
                  </a:lnTo>
                  <a:lnTo>
                    <a:pt x="0" y="102"/>
                  </a:lnTo>
                  <a:lnTo>
                    <a:pt x="0" y="76"/>
                  </a:lnTo>
                  <a:lnTo>
                    <a:pt x="2" y="44"/>
                  </a:lnTo>
                  <a:lnTo>
                    <a:pt x="6" y="6"/>
                  </a:lnTo>
                  <a:lnTo>
                    <a:pt x="72" y="0"/>
                  </a:lnTo>
                  <a:close/>
                </a:path>
              </a:pathLst>
            </a:custGeom>
            <a:solidFill>
              <a:srgbClr val="5D2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8" name="Freeform 63">
              <a:extLst>
                <a:ext uri="{FF2B5EF4-FFF2-40B4-BE49-F238E27FC236}">
                  <a16:creationId xmlns:a16="http://schemas.microsoft.com/office/drawing/2014/main" id="{482E87EB-FA77-410F-AB4A-56B670CB701B}"/>
                </a:ext>
              </a:extLst>
            </p:cNvPr>
            <p:cNvSpPr>
              <a:spLocks/>
            </p:cNvSpPr>
            <p:nvPr/>
          </p:nvSpPr>
          <p:spPr bwMode="auto">
            <a:xfrm>
              <a:off x="8531297" y="5461679"/>
              <a:ext cx="491000" cy="177596"/>
            </a:xfrm>
            <a:custGeom>
              <a:avLst/>
              <a:gdLst>
                <a:gd name="T0" fmla="*/ 72 w 282"/>
                <a:gd name="T1" fmla="*/ 0 h 102"/>
                <a:gd name="T2" fmla="*/ 172 w 282"/>
                <a:gd name="T3" fmla="*/ 30 h 102"/>
                <a:gd name="T4" fmla="*/ 172 w 282"/>
                <a:gd name="T5" fmla="*/ 30 h 102"/>
                <a:gd name="T6" fmla="*/ 186 w 282"/>
                <a:gd name="T7" fmla="*/ 30 h 102"/>
                <a:gd name="T8" fmla="*/ 198 w 282"/>
                <a:gd name="T9" fmla="*/ 28 h 102"/>
                <a:gd name="T10" fmla="*/ 214 w 282"/>
                <a:gd name="T11" fmla="*/ 30 h 102"/>
                <a:gd name="T12" fmla="*/ 230 w 282"/>
                <a:gd name="T13" fmla="*/ 32 h 102"/>
                <a:gd name="T14" fmla="*/ 246 w 282"/>
                <a:gd name="T15" fmla="*/ 38 h 102"/>
                <a:gd name="T16" fmla="*/ 254 w 282"/>
                <a:gd name="T17" fmla="*/ 42 h 102"/>
                <a:gd name="T18" fmla="*/ 260 w 282"/>
                <a:gd name="T19" fmla="*/ 48 h 102"/>
                <a:gd name="T20" fmla="*/ 264 w 282"/>
                <a:gd name="T21" fmla="*/ 54 h 102"/>
                <a:gd name="T22" fmla="*/ 268 w 282"/>
                <a:gd name="T23" fmla="*/ 62 h 102"/>
                <a:gd name="T24" fmla="*/ 268 w 282"/>
                <a:gd name="T25" fmla="*/ 62 h 102"/>
                <a:gd name="T26" fmla="*/ 282 w 282"/>
                <a:gd name="T27" fmla="*/ 102 h 102"/>
                <a:gd name="T28" fmla="*/ 282 w 282"/>
                <a:gd name="T29" fmla="*/ 102 h 102"/>
                <a:gd name="T30" fmla="*/ 0 w 282"/>
                <a:gd name="T31" fmla="*/ 102 h 102"/>
                <a:gd name="T32" fmla="*/ 0 w 282"/>
                <a:gd name="T33" fmla="*/ 102 h 102"/>
                <a:gd name="T34" fmla="*/ 0 w 282"/>
                <a:gd name="T35" fmla="*/ 76 h 102"/>
                <a:gd name="T36" fmla="*/ 2 w 282"/>
                <a:gd name="T37" fmla="*/ 44 h 102"/>
                <a:gd name="T38" fmla="*/ 6 w 282"/>
                <a:gd name="T39" fmla="*/ 6 h 102"/>
                <a:gd name="T40" fmla="*/ 72 w 282"/>
                <a:gd name="T4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2" h="102">
                  <a:moveTo>
                    <a:pt x="72" y="0"/>
                  </a:moveTo>
                  <a:lnTo>
                    <a:pt x="172" y="30"/>
                  </a:lnTo>
                  <a:lnTo>
                    <a:pt x="172" y="30"/>
                  </a:lnTo>
                  <a:lnTo>
                    <a:pt x="186" y="30"/>
                  </a:lnTo>
                  <a:lnTo>
                    <a:pt x="198" y="28"/>
                  </a:lnTo>
                  <a:lnTo>
                    <a:pt x="214" y="30"/>
                  </a:lnTo>
                  <a:lnTo>
                    <a:pt x="230" y="32"/>
                  </a:lnTo>
                  <a:lnTo>
                    <a:pt x="246" y="38"/>
                  </a:lnTo>
                  <a:lnTo>
                    <a:pt x="254" y="42"/>
                  </a:lnTo>
                  <a:lnTo>
                    <a:pt x="260" y="48"/>
                  </a:lnTo>
                  <a:lnTo>
                    <a:pt x="264" y="54"/>
                  </a:lnTo>
                  <a:lnTo>
                    <a:pt x="268" y="62"/>
                  </a:lnTo>
                  <a:lnTo>
                    <a:pt x="268" y="62"/>
                  </a:lnTo>
                  <a:lnTo>
                    <a:pt x="282" y="102"/>
                  </a:lnTo>
                  <a:lnTo>
                    <a:pt x="282" y="102"/>
                  </a:lnTo>
                  <a:lnTo>
                    <a:pt x="0" y="102"/>
                  </a:lnTo>
                  <a:lnTo>
                    <a:pt x="0" y="102"/>
                  </a:lnTo>
                  <a:lnTo>
                    <a:pt x="0" y="76"/>
                  </a:lnTo>
                  <a:lnTo>
                    <a:pt x="2" y="44"/>
                  </a:lnTo>
                  <a:lnTo>
                    <a:pt x="6" y="6"/>
                  </a:lnTo>
                  <a:lnTo>
                    <a:pt x="72" y="0"/>
                  </a:lnTo>
                  <a:close/>
                </a:path>
              </a:pathLst>
            </a:custGeom>
            <a:solidFill>
              <a:srgbClr val="5D2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9" name="Rectangle 64">
              <a:extLst>
                <a:ext uri="{FF2B5EF4-FFF2-40B4-BE49-F238E27FC236}">
                  <a16:creationId xmlns:a16="http://schemas.microsoft.com/office/drawing/2014/main" id="{E08C3615-BB49-42EF-A11B-F0C7FE8F5D0B}"/>
                </a:ext>
              </a:extLst>
            </p:cNvPr>
            <p:cNvSpPr>
              <a:spLocks noChangeArrowheads="1"/>
            </p:cNvSpPr>
            <p:nvPr/>
          </p:nvSpPr>
          <p:spPr bwMode="auto">
            <a:xfrm>
              <a:off x="8531297" y="5635793"/>
              <a:ext cx="497964" cy="27858"/>
            </a:xfrm>
            <a:prstGeom prst="rect">
              <a:avLst/>
            </a:prstGeom>
            <a:solidFill>
              <a:srgbClr val="5D2D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 name="Rectangle 65">
              <a:extLst>
                <a:ext uri="{FF2B5EF4-FFF2-40B4-BE49-F238E27FC236}">
                  <a16:creationId xmlns:a16="http://schemas.microsoft.com/office/drawing/2014/main" id="{82F68C6A-5E1C-4AF1-BEF6-C500B4EE069E}"/>
                </a:ext>
              </a:extLst>
            </p:cNvPr>
            <p:cNvSpPr>
              <a:spLocks noChangeArrowheads="1"/>
            </p:cNvSpPr>
            <p:nvPr/>
          </p:nvSpPr>
          <p:spPr bwMode="auto">
            <a:xfrm>
              <a:off x="8531297" y="5635793"/>
              <a:ext cx="497964" cy="27858"/>
            </a:xfrm>
            <a:prstGeom prst="rect">
              <a:avLst/>
            </a:prstGeom>
            <a:solidFill>
              <a:srgbClr val="5D2D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 name="Freeform 66">
              <a:extLst>
                <a:ext uri="{FF2B5EF4-FFF2-40B4-BE49-F238E27FC236}">
                  <a16:creationId xmlns:a16="http://schemas.microsoft.com/office/drawing/2014/main" id="{E0B4508C-CB81-4B7A-B42D-BE3285733760}"/>
                </a:ext>
              </a:extLst>
            </p:cNvPr>
            <p:cNvSpPr>
              <a:spLocks/>
            </p:cNvSpPr>
            <p:nvPr/>
          </p:nvSpPr>
          <p:spPr bwMode="auto">
            <a:xfrm>
              <a:off x="7838326" y="2466930"/>
              <a:ext cx="261170" cy="525822"/>
            </a:xfrm>
            <a:custGeom>
              <a:avLst/>
              <a:gdLst>
                <a:gd name="T0" fmla="*/ 100 w 150"/>
                <a:gd name="T1" fmla="*/ 0 h 302"/>
                <a:gd name="T2" fmla="*/ 100 w 150"/>
                <a:gd name="T3" fmla="*/ 0 h 302"/>
                <a:gd name="T4" fmla="*/ 78 w 150"/>
                <a:gd name="T5" fmla="*/ 2 h 302"/>
                <a:gd name="T6" fmla="*/ 54 w 150"/>
                <a:gd name="T7" fmla="*/ 8 h 302"/>
                <a:gd name="T8" fmla="*/ 42 w 150"/>
                <a:gd name="T9" fmla="*/ 14 h 302"/>
                <a:gd name="T10" fmla="*/ 30 w 150"/>
                <a:gd name="T11" fmla="*/ 20 h 302"/>
                <a:gd name="T12" fmla="*/ 22 w 150"/>
                <a:gd name="T13" fmla="*/ 26 h 302"/>
                <a:gd name="T14" fmla="*/ 14 w 150"/>
                <a:gd name="T15" fmla="*/ 34 h 302"/>
                <a:gd name="T16" fmla="*/ 14 w 150"/>
                <a:gd name="T17" fmla="*/ 34 h 302"/>
                <a:gd name="T18" fmla="*/ 10 w 150"/>
                <a:gd name="T19" fmla="*/ 44 h 302"/>
                <a:gd name="T20" fmla="*/ 8 w 150"/>
                <a:gd name="T21" fmla="*/ 58 h 302"/>
                <a:gd name="T22" fmla="*/ 8 w 150"/>
                <a:gd name="T23" fmla="*/ 84 h 302"/>
                <a:gd name="T24" fmla="*/ 8 w 150"/>
                <a:gd name="T25" fmla="*/ 84 h 302"/>
                <a:gd name="T26" fmla="*/ 4 w 150"/>
                <a:gd name="T27" fmla="*/ 138 h 302"/>
                <a:gd name="T28" fmla="*/ 2 w 150"/>
                <a:gd name="T29" fmla="*/ 166 h 302"/>
                <a:gd name="T30" fmla="*/ 0 w 150"/>
                <a:gd name="T31" fmla="*/ 194 h 302"/>
                <a:gd name="T32" fmla="*/ 2 w 150"/>
                <a:gd name="T33" fmla="*/ 224 h 302"/>
                <a:gd name="T34" fmla="*/ 4 w 150"/>
                <a:gd name="T35" fmla="*/ 250 h 302"/>
                <a:gd name="T36" fmla="*/ 12 w 150"/>
                <a:gd name="T37" fmla="*/ 278 h 302"/>
                <a:gd name="T38" fmla="*/ 16 w 150"/>
                <a:gd name="T39" fmla="*/ 290 h 302"/>
                <a:gd name="T40" fmla="*/ 24 w 150"/>
                <a:gd name="T41" fmla="*/ 302 h 302"/>
                <a:gd name="T42" fmla="*/ 24 w 150"/>
                <a:gd name="T43" fmla="*/ 302 h 302"/>
                <a:gd name="T44" fmla="*/ 24 w 150"/>
                <a:gd name="T45" fmla="*/ 292 h 302"/>
                <a:gd name="T46" fmla="*/ 26 w 150"/>
                <a:gd name="T47" fmla="*/ 274 h 302"/>
                <a:gd name="T48" fmla="*/ 32 w 150"/>
                <a:gd name="T49" fmla="*/ 240 h 302"/>
                <a:gd name="T50" fmla="*/ 32 w 150"/>
                <a:gd name="T51" fmla="*/ 240 h 302"/>
                <a:gd name="T52" fmla="*/ 34 w 150"/>
                <a:gd name="T53" fmla="*/ 218 h 302"/>
                <a:gd name="T54" fmla="*/ 38 w 150"/>
                <a:gd name="T55" fmla="*/ 198 h 302"/>
                <a:gd name="T56" fmla="*/ 46 w 150"/>
                <a:gd name="T57" fmla="*/ 156 h 302"/>
                <a:gd name="T58" fmla="*/ 46 w 150"/>
                <a:gd name="T59" fmla="*/ 156 h 302"/>
                <a:gd name="T60" fmla="*/ 52 w 150"/>
                <a:gd name="T61" fmla="*/ 136 h 302"/>
                <a:gd name="T62" fmla="*/ 58 w 150"/>
                <a:gd name="T63" fmla="*/ 118 h 302"/>
                <a:gd name="T64" fmla="*/ 62 w 150"/>
                <a:gd name="T65" fmla="*/ 112 h 302"/>
                <a:gd name="T66" fmla="*/ 68 w 150"/>
                <a:gd name="T67" fmla="*/ 104 h 302"/>
                <a:gd name="T68" fmla="*/ 74 w 150"/>
                <a:gd name="T69" fmla="*/ 98 h 302"/>
                <a:gd name="T70" fmla="*/ 84 w 150"/>
                <a:gd name="T71" fmla="*/ 92 h 302"/>
                <a:gd name="T72" fmla="*/ 84 w 150"/>
                <a:gd name="T73" fmla="*/ 92 h 302"/>
                <a:gd name="T74" fmla="*/ 102 w 150"/>
                <a:gd name="T75" fmla="*/ 88 h 302"/>
                <a:gd name="T76" fmla="*/ 124 w 150"/>
                <a:gd name="T77" fmla="*/ 82 h 302"/>
                <a:gd name="T78" fmla="*/ 134 w 150"/>
                <a:gd name="T79" fmla="*/ 78 h 302"/>
                <a:gd name="T80" fmla="*/ 142 w 150"/>
                <a:gd name="T81" fmla="*/ 74 h 302"/>
                <a:gd name="T82" fmla="*/ 148 w 150"/>
                <a:gd name="T83" fmla="*/ 68 h 302"/>
                <a:gd name="T84" fmla="*/ 150 w 150"/>
                <a:gd name="T85" fmla="*/ 60 h 302"/>
                <a:gd name="T86" fmla="*/ 150 w 150"/>
                <a:gd name="T87" fmla="*/ 60 h 302"/>
                <a:gd name="T88" fmla="*/ 148 w 150"/>
                <a:gd name="T89" fmla="*/ 52 h 302"/>
                <a:gd name="T90" fmla="*/ 142 w 150"/>
                <a:gd name="T91" fmla="*/ 42 h 302"/>
                <a:gd name="T92" fmla="*/ 136 w 150"/>
                <a:gd name="T93" fmla="*/ 34 h 302"/>
                <a:gd name="T94" fmla="*/ 132 w 150"/>
                <a:gd name="T95" fmla="*/ 26 h 302"/>
                <a:gd name="T96" fmla="*/ 100 w 150"/>
                <a:gd name="T97"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0" h="302">
                  <a:moveTo>
                    <a:pt x="100" y="0"/>
                  </a:moveTo>
                  <a:lnTo>
                    <a:pt x="100" y="0"/>
                  </a:lnTo>
                  <a:lnTo>
                    <a:pt x="78" y="2"/>
                  </a:lnTo>
                  <a:lnTo>
                    <a:pt x="54" y="8"/>
                  </a:lnTo>
                  <a:lnTo>
                    <a:pt x="42" y="14"/>
                  </a:lnTo>
                  <a:lnTo>
                    <a:pt x="30" y="20"/>
                  </a:lnTo>
                  <a:lnTo>
                    <a:pt x="22" y="26"/>
                  </a:lnTo>
                  <a:lnTo>
                    <a:pt x="14" y="34"/>
                  </a:lnTo>
                  <a:lnTo>
                    <a:pt x="14" y="34"/>
                  </a:lnTo>
                  <a:lnTo>
                    <a:pt x="10" y="44"/>
                  </a:lnTo>
                  <a:lnTo>
                    <a:pt x="8" y="58"/>
                  </a:lnTo>
                  <a:lnTo>
                    <a:pt x="8" y="84"/>
                  </a:lnTo>
                  <a:lnTo>
                    <a:pt x="8" y="84"/>
                  </a:lnTo>
                  <a:lnTo>
                    <a:pt x="4" y="138"/>
                  </a:lnTo>
                  <a:lnTo>
                    <a:pt x="2" y="166"/>
                  </a:lnTo>
                  <a:lnTo>
                    <a:pt x="0" y="194"/>
                  </a:lnTo>
                  <a:lnTo>
                    <a:pt x="2" y="224"/>
                  </a:lnTo>
                  <a:lnTo>
                    <a:pt x="4" y="250"/>
                  </a:lnTo>
                  <a:lnTo>
                    <a:pt x="12" y="278"/>
                  </a:lnTo>
                  <a:lnTo>
                    <a:pt x="16" y="290"/>
                  </a:lnTo>
                  <a:lnTo>
                    <a:pt x="24" y="302"/>
                  </a:lnTo>
                  <a:lnTo>
                    <a:pt x="24" y="302"/>
                  </a:lnTo>
                  <a:lnTo>
                    <a:pt x="24" y="292"/>
                  </a:lnTo>
                  <a:lnTo>
                    <a:pt x="26" y="274"/>
                  </a:lnTo>
                  <a:lnTo>
                    <a:pt x="32" y="240"/>
                  </a:lnTo>
                  <a:lnTo>
                    <a:pt x="32" y="240"/>
                  </a:lnTo>
                  <a:lnTo>
                    <a:pt x="34" y="218"/>
                  </a:lnTo>
                  <a:lnTo>
                    <a:pt x="38" y="198"/>
                  </a:lnTo>
                  <a:lnTo>
                    <a:pt x="46" y="156"/>
                  </a:lnTo>
                  <a:lnTo>
                    <a:pt x="46" y="156"/>
                  </a:lnTo>
                  <a:lnTo>
                    <a:pt x="52" y="136"/>
                  </a:lnTo>
                  <a:lnTo>
                    <a:pt x="58" y="118"/>
                  </a:lnTo>
                  <a:lnTo>
                    <a:pt x="62" y="112"/>
                  </a:lnTo>
                  <a:lnTo>
                    <a:pt x="68" y="104"/>
                  </a:lnTo>
                  <a:lnTo>
                    <a:pt x="74" y="98"/>
                  </a:lnTo>
                  <a:lnTo>
                    <a:pt x="84" y="92"/>
                  </a:lnTo>
                  <a:lnTo>
                    <a:pt x="84" y="92"/>
                  </a:lnTo>
                  <a:lnTo>
                    <a:pt x="102" y="88"/>
                  </a:lnTo>
                  <a:lnTo>
                    <a:pt x="124" y="82"/>
                  </a:lnTo>
                  <a:lnTo>
                    <a:pt x="134" y="78"/>
                  </a:lnTo>
                  <a:lnTo>
                    <a:pt x="142" y="74"/>
                  </a:lnTo>
                  <a:lnTo>
                    <a:pt x="148" y="68"/>
                  </a:lnTo>
                  <a:lnTo>
                    <a:pt x="150" y="60"/>
                  </a:lnTo>
                  <a:lnTo>
                    <a:pt x="150" y="60"/>
                  </a:lnTo>
                  <a:lnTo>
                    <a:pt x="148" y="52"/>
                  </a:lnTo>
                  <a:lnTo>
                    <a:pt x="142" y="42"/>
                  </a:lnTo>
                  <a:lnTo>
                    <a:pt x="136" y="34"/>
                  </a:lnTo>
                  <a:lnTo>
                    <a:pt x="132" y="26"/>
                  </a:lnTo>
                  <a:lnTo>
                    <a:pt x="100" y="0"/>
                  </a:lnTo>
                  <a:close/>
                </a:path>
              </a:pathLst>
            </a:custGeom>
            <a:solidFill>
              <a:srgbClr val="4E3115"/>
            </a:solidFill>
            <a:ln>
              <a:noFill/>
            </a:ln>
          </p:spPr>
          <p:txBody>
            <a:bodyPr vert="horz" wrap="square" lIns="91440" tIns="45720" rIns="91440" bIns="45720" numCol="1" anchor="t" anchorCtr="0" compatLnSpc="1">
              <a:prstTxWarp prst="textNoShape">
                <a:avLst/>
              </a:prstTxWarp>
            </a:bodyPr>
            <a:lstStyle/>
            <a:p>
              <a:endParaRPr lang="en-AU"/>
            </a:p>
          </p:txBody>
        </p:sp>
        <p:sp>
          <p:nvSpPr>
            <p:cNvPr id="62" name="Freeform 68">
              <a:extLst>
                <a:ext uri="{FF2B5EF4-FFF2-40B4-BE49-F238E27FC236}">
                  <a16:creationId xmlns:a16="http://schemas.microsoft.com/office/drawing/2014/main" id="{8AE716BF-78CD-46E8-AF42-0196930A079C}"/>
                </a:ext>
              </a:extLst>
            </p:cNvPr>
            <p:cNvSpPr>
              <a:spLocks/>
            </p:cNvSpPr>
            <p:nvPr/>
          </p:nvSpPr>
          <p:spPr bwMode="auto">
            <a:xfrm>
              <a:off x="7873149" y="2550505"/>
              <a:ext cx="222865" cy="417872"/>
            </a:xfrm>
            <a:custGeom>
              <a:avLst/>
              <a:gdLst>
                <a:gd name="T0" fmla="*/ 128 w 128"/>
                <a:gd name="T1" fmla="*/ 20 h 240"/>
                <a:gd name="T2" fmla="*/ 128 w 128"/>
                <a:gd name="T3" fmla="*/ 20 h 240"/>
                <a:gd name="T4" fmla="*/ 116 w 128"/>
                <a:gd name="T5" fmla="*/ 6 h 240"/>
                <a:gd name="T6" fmla="*/ 108 w 128"/>
                <a:gd name="T7" fmla="*/ 2 h 240"/>
                <a:gd name="T8" fmla="*/ 102 w 128"/>
                <a:gd name="T9" fmla="*/ 0 h 240"/>
                <a:gd name="T10" fmla="*/ 102 w 128"/>
                <a:gd name="T11" fmla="*/ 0 h 240"/>
                <a:gd name="T12" fmla="*/ 94 w 128"/>
                <a:gd name="T13" fmla="*/ 2 h 240"/>
                <a:gd name="T14" fmla="*/ 86 w 128"/>
                <a:gd name="T15" fmla="*/ 6 h 240"/>
                <a:gd name="T16" fmla="*/ 72 w 128"/>
                <a:gd name="T17" fmla="*/ 16 h 240"/>
                <a:gd name="T18" fmla="*/ 72 w 128"/>
                <a:gd name="T19" fmla="*/ 16 h 240"/>
                <a:gd name="T20" fmla="*/ 52 w 128"/>
                <a:gd name="T21" fmla="*/ 24 h 240"/>
                <a:gd name="T22" fmla="*/ 36 w 128"/>
                <a:gd name="T23" fmla="*/ 32 h 240"/>
                <a:gd name="T24" fmla="*/ 28 w 128"/>
                <a:gd name="T25" fmla="*/ 36 h 240"/>
                <a:gd name="T26" fmla="*/ 20 w 128"/>
                <a:gd name="T27" fmla="*/ 42 h 240"/>
                <a:gd name="T28" fmla="*/ 14 w 128"/>
                <a:gd name="T29" fmla="*/ 50 h 240"/>
                <a:gd name="T30" fmla="*/ 10 w 128"/>
                <a:gd name="T31" fmla="*/ 60 h 240"/>
                <a:gd name="T32" fmla="*/ 10 w 128"/>
                <a:gd name="T33" fmla="*/ 60 h 240"/>
                <a:gd name="T34" fmla="*/ 6 w 128"/>
                <a:gd name="T35" fmla="*/ 80 h 240"/>
                <a:gd name="T36" fmla="*/ 2 w 128"/>
                <a:gd name="T37" fmla="*/ 100 h 240"/>
                <a:gd name="T38" fmla="*/ 2 w 128"/>
                <a:gd name="T39" fmla="*/ 144 h 240"/>
                <a:gd name="T40" fmla="*/ 2 w 128"/>
                <a:gd name="T41" fmla="*/ 144 h 240"/>
                <a:gd name="T42" fmla="*/ 0 w 128"/>
                <a:gd name="T43" fmla="*/ 192 h 240"/>
                <a:gd name="T44" fmla="*/ 0 w 128"/>
                <a:gd name="T45" fmla="*/ 218 h 240"/>
                <a:gd name="T46" fmla="*/ 2 w 128"/>
                <a:gd name="T47" fmla="*/ 230 h 240"/>
                <a:gd name="T48" fmla="*/ 4 w 128"/>
                <a:gd name="T49" fmla="*/ 240 h 240"/>
                <a:gd name="T50" fmla="*/ 4 w 128"/>
                <a:gd name="T51" fmla="*/ 240 h 240"/>
                <a:gd name="T52" fmla="*/ 12 w 128"/>
                <a:gd name="T53" fmla="*/ 192 h 240"/>
                <a:gd name="T54" fmla="*/ 12 w 128"/>
                <a:gd name="T55" fmla="*/ 192 h 240"/>
                <a:gd name="T56" fmla="*/ 14 w 128"/>
                <a:gd name="T57" fmla="*/ 170 h 240"/>
                <a:gd name="T58" fmla="*/ 18 w 128"/>
                <a:gd name="T59" fmla="*/ 150 h 240"/>
                <a:gd name="T60" fmla="*/ 26 w 128"/>
                <a:gd name="T61" fmla="*/ 108 h 240"/>
                <a:gd name="T62" fmla="*/ 26 w 128"/>
                <a:gd name="T63" fmla="*/ 108 h 240"/>
                <a:gd name="T64" fmla="*/ 32 w 128"/>
                <a:gd name="T65" fmla="*/ 88 h 240"/>
                <a:gd name="T66" fmla="*/ 38 w 128"/>
                <a:gd name="T67" fmla="*/ 70 h 240"/>
                <a:gd name="T68" fmla="*/ 42 w 128"/>
                <a:gd name="T69" fmla="*/ 64 h 240"/>
                <a:gd name="T70" fmla="*/ 48 w 128"/>
                <a:gd name="T71" fmla="*/ 56 h 240"/>
                <a:gd name="T72" fmla="*/ 54 w 128"/>
                <a:gd name="T73" fmla="*/ 50 h 240"/>
                <a:gd name="T74" fmla="*/ 64 w 128"/>
                <a:gd name="T75" fmla="*/ 44 h 240"/>
                <a:gd name="T76" fmla="*/ 64 w 128"/>
                <a:gd name="T77" fmla="*/ 44 h 240"/>
                <a:gd name="T78" fmla="*/ 80 w 128"/>
                <a:gd name="T79" fmla="*/ 40 h 240"/>
                <a:gd name="T80" fmla="*/ 98 w 128"/>
                <a:gd name="T81" fmla="*/ 36 h 240"/>
                <a:gd name="T82" fmla="*/ 116 w 128"/>
                <a:gd name="T83" fmla="*/ 30 h 240"/>
                <a:gd name="T84" fmla="*/ 122 w 128"/>
                <a:gd name="T85" fmla="*/ 26 h 240"/>
                <a:gd name="T86" fmla="*/ 128 w 128"/>
                <a:gd name="T87" fmla="*/ 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240">
                  <a:moveTo>
                    <a:pt x="128" y="20"/>
                  </a:moveTo>
                  <a:lnTo>
                    <a:pt x="128" y="20"/>
                  </a:lnTo>
                  <a:lnTo>
                    <a:pt x="116" y="6"/>
                  </a:lnTo>
                  <a:lnTo>
                    <a:pt x="108" y="2"/>
                  </a:lnTo>
                  <a:lnTo>
                    <a:pt x="102" y="0"/>
                  </a:lnTo>
                  <a:lnTo>
                    <a:pt x="102" y="0"/>
                  </a:lnTo>
                  <a:lnTo>
                    <a:pt x="94" y="2"/>
                  </a:lnTo>
                  <a:lnTo>
                    <a:pt x="86" y="6"/>
                  </a:lnTo>
                  <a:lnTo>
                    <a:pt x="72" y="16"/>
                  </a:lnTo>
                  <a:lnTo>
                    <a:pt x="72" y="16"/>
                  </a:lnTo>
                  <a:lnTo>
                    <a:pt x="52" y="24"/>
                  </a:lnTo>
                  <a:lnTo>
                    <a:pt x="36" y="32"/>
                  </a:lnTo>
                  <a:lnTo>
                    <a:pt x="28" y="36"/>
                  </a:lnTo>
                  <a:lnTo>
                    <a:pt x="20" y="42"/>
                  </a:lnTo>
                  <a:lnTo>
                    <a:pt x="14" y="50"/>
                  </a:lnTo>
                  <a:lnTo>
                    <a:pt x="10" y="60"/>
                  </a:lnTo>
                  <a:lnTo>
                    <a:pt x="10" y="60"/>
                  </a:lnTo>
                  <a:lnTo>
                    <a:pt x="6" y="80"/>
                  </a:lnTo>
                  <a:lnTo>
                    <a:pt x="2" y="100"/>
                  </a:lnTo>
                  <a:lnTo>
                    <a:pt x="2" y="144"/>
                  </a:lnTo>
                  <a:lnTo>
                    <a:pt x="2" y="144"/>
                  </a:lnTo>
                  <a:lnTo>
                    <a:pt x="0" y="192"/>
                  </a:lnTo>
                  <a:lnTo>
                    <a:pt x="0" y="218"/>
                  </a:lnTo>
                  <a:lnTo>
                    <a:pt x="2" y="230"/>
                  </a:lnTo>
                  <a:lnTo>
                    <a:pt x="4" y="240"/>
                  </a:lnTo>
                  <a:lnTo>
                    <a:pt x="4" y="240"/>
                  </a:lnTo>
                  <a:lnTo>
                    <a:pt x="12" y="192"/>
                  </a:lnTo>
                  <a:lnTo>
                    <a:pt x="12" y="192"/>
                  </a:lnTo>
                  <a:lnTo>
                    <a:pt x="14" y="170"/>
                  </a:lnTo>
                  <a:lnTo>
                    <a:pt x="18" y="150"/>
                  </a:lnTo>
                  <a:lnTo>
                    <a:pt x="26" y="108"/>
                  </a:lnTo>
                  <a:lnTo>
                    <a:pt x="26" y="108"/>
                  </a:lnTo>
                  <a:lnTo>
                    <a:pt x="32" y="88"/>
                  </a:lnTo>
                  <a:lnTo>
                    <a:pt x="38" y="70"/>
                  </a:lnTo>
                  <a:lnTo>
                    <a:pt x="42" y="64"/>
                  </a:lnTo>
                  <a:lnTo>
                    <a:pt x="48" y="56"/>
                  </a:lnTo>
                  <a:lnTo>
                    <a:pt x="54" y="50"/>
                  </a:lnTo>
                  <a:lnTo>
                    <a:pt x="64" y="44"/>
                  </a:lnTo>
                  <a:lnTo>
                    <a:pt x="64" y="44"/>
                  </a:lnTo>
                  <a:lnTo>
                    <a:pt x="80" y="40"/>
                  </a:lnTo>
                  <a:lnTo>
                    <a:pt x="98" y="36"/>
                  </a:lnTo>
                  <a:lnTo>
                    <a:pt x="116" y="30"/>
                  </a:lnTo>
                  <a:lnTo>
                    <a:pt x="122" y="26"/>
                  </a:lnTo>
                  <a:lnTo>
                    <a:pt x="128" y="20"/>
                  </a:lnTo>
                  <a:close/>
                </a:path>
              </a:pathLst>
            </a:custGeom>
            <a:solidFill>
              <a:srgbClr val="CB8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3" name="Freeform 69">
              <a:extLst>
                <a:ext uri="{FF2B5EF4-FFF2-40B4-BE49-F238E27FC236}">
                  <a16:creationId xmlns:a16="http://schemas.microsoft.com/office/drawing/2014/main" id="{CE386826-E435-4FAC-81BC-7F1C4FCB740D}"/>
                </a:ext>
              </a:extLst>
            </p:cNvPr>
            <p:cNvSpPr>
              <a:spLocks/>
            </p:cNvSpPr>
            <p:nvPr/>
          </p:nvSpPr>
          <p:spPr bwMode="auto">
            <a:xfrm>
              <a:off x="7873149" y="2550505"/>
              <a:ext cx="222865" cy="417872"/>
            </a:xfrm>
            <a:custGeom>
              <a:avLst/>
              <a:gdLst>
                <a:gd name="T0" fmla="*/ 128 w 128"/>
                <a:gd name="T1" fmla="*/ 20 h 240"/>
                <a:gd name="T2" fmla="*/ 128 w 128"/>
                <a:gd name="T3" fmla="*/ 20 h 240"/>
                <a:gd name="T4" fmla="*/ 116 w 128"/>
                <a:gd name="T5" fmla="*/ 6 h 240"/>
                <a:gd name="T6" fmla="*/ 108 w 128"/>
                <a:gd name="T7" fmla="*/ 2 h 240"/>
                <a:gd name="T8" fmla="*/ 102 w 128"/>
                <a:gd name="T9" fmla="*/ 0 h 240"/>
                <a:gd name="T10" fmla="*/ 102 w 128"/>
                <a:gd name="T11" fmla="*/ 0 h 240"/>
                <a:gd name="T12" fmla="*/ 94 w 128"/>
                <a:gd name="T13" fmla="*/ 2 h 240"/>
                <a:gd name="T14" fmla="*/ 86 w 128"/>
                <a:gd name="T15" fmla="*/ 6 h 240"/>
                <a:gd name="T16" fmla="*/ 72 w 128"/>
                <a:gd name="T17" fmla="*/ 16 h 240"/>
                <a:gd name="T18" fmla="*/ 72 w 128"/>
                <a:gd name="T19" fmla="*/ 16 h 240"/>
                <a:gd name="T20" fmla="*/ 52 w 128"/>
                <a:gd name="T21" fmla="*/ 24 h 240"/>
                <a:gd name="T22" fmla="*/ 36 w 128"/>
                <a:gd name="T23" fmla="*/ 32 h 240"/>
                <a:gd name="T24" fmla="*/ 28 w 128"/>
                <a:gd name="T25" fmla="*/ 36 h 240"/>
                <a:gd name="T26" fmla="*/ 20 w 128"/>
                <a:gd name="T27" fmla="*/ 42 h 240"/>
                <a:gd name="T28" fmla="*/ 14 w 128"/>
                <a:gd name="T29" fmla="*/ 50 h 240"/>
                <a:gd name="T30" fmla="*/ 10 w 128"/>
                <a:gd name="T31" fmla="*/ 60 h 240"/>
                <a:gd name="T32" fmla="*/ 10 w 128"/>
                <a:gd name="T33" fmla="*/ 60 h 240"/>
                <a:gd name="T34" fmla="*/ 6 w 128"/>
                <a:gd name="T35" fmla="*/ 80 h 240"/>
                <a:gd name="T36" fmla="*/ 2 w 128"/>
                <a:gd name="T37" fmla="*/ 100 h 240"/>
                <a:gd name="T38" fmla="*/ 2 w 128"/>
                <a:gd name="T39" fmla="*/ 144 h 240"/>
                <a:gd name="T40" fmla="*/ 2 w 128"/>
                <a:gd name="T41" fmla="*/ 144 h 240"/>
                <a:gd name="T42" fmla="*/ 0 w 128"/>
                <a:gd name="T43" fmla="*/ 192 h 240"/>
                <a:gd name="T44" fmla="*/ 0 w 128"/>
                <a:gd name="T45" fmla="*/ 218 h 240"/>
                <a:gd name="T46" fmla="*/ 2 w 128"/>
                <a:gd name="T47" fmla="*/ 230 h 240"/>
                <a:gd name="T48" fmla="*/ 4 w 128"/>
                <a:gd name="T49" fmla="*/ 240 h 240"/>
                <a:gd name="T50" fmla="*/ 4 w 128"/>
                <a:gd name="T51" fmla="*/ 240 h 240"/>
                <a:gd name="T52" fmla="*/ 12 w 128"/>
                <a:gd name="T53" fmla="*/ 192 h 240"/>
                <a:gd name="T54" fmla="*/ 12 w 128"/>
                <a:gd name="T55" fmla="*/ 192 h 240"/>
                <a:gd name="T56" fmla="*/ 14 w 128"/>
                <a:gd name="T57" fmla="*/ 170 h 240"/>
                <a:gd name="T58" fmla="*/ 18 w 128"/>
                <a:gd name="T59" fmla="*/ 150 h 240"/>
                <a:gd name="T60" fmla="*/ 26 w 128"/>
                <a:gd name="T61" fmla="*/ 108 h 240"/>
                <a:gd name="T62" fmla="*/ 26 w 128"/>
                <a:gd name="T63" fmla="*/ 108 h 240"/>
                <a:gd name="T64" fmla="*/ 32 w 128"/>
                <a:gd name="T65" fmla="*/ 88 h 240"/>
                <a:gd name="T66" fmla="*/ 38 w 128"/>
                <a:gd name="T67" fmla="*/ 70 h 240"/>
                <a:gd name="T68" fmla="*/ 42 w 128"/>
                <a:gd name="T69" fmla="*/ 64 h 240"/>
                <a:gd name="T70" fmla="*/ 48 w 128"/>
                <a:gd name="T71" fmla="*/ 56 h 240"/>
                <a:gd name="T72" fmla="*/ 54 w 128"/>
                <a:gd name="T73" fmla="*/ 50 h 240"/>
                <a:gd name="T74" fmla="*/ 64 w 128"/>
                <a:gd name="T75" fmla="*/ 44 h 240"/>
                <a:gd name="T76" fmla="*/ 64 w 128"/>
                <a:gd name="T77" fmla="*/ 44 h 240"/>
                <a:gd name="T78" fmla="*/ 80 w 128"/>
                <a:gd name="T79" fmla="*/ 40 h 240"/>
                <a:gd name="T80" fmla="*/ 98 w 128"/>
                <a:gd name="T81" fmla="*/ 36 h 240"/>
                <a:gd name="T82" fmla="*/ 116 w 128"/>
                <a:gd name="T83" fmla="*/ 30 h 240"/>
                <a:gd name="T84" fmla="*/ 122 w 128"/>
                <a:gd name="T85" fmla="*/ 26 h 240"/>
                <a:gd name="T86" fmla="*/ 128 w 128"/>
                <a:gd name="T87" fmla="*/ 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240">
                  <a:moveTo>
                    <a:pt x="128" y="20"/>
                  </a:moveTo>
                  <a:lnTo>
                    <a:pt x="128" y="20"/>
                  </a:lnTo>
                  <a:lnTo>
                    <a:pt x="116" y="6"/>
                  </a:lnTo>
                  <a:lnTo>
                    <a:pt x="108" y="2"/>
                  </a:lnTo>
                  <a:lnTo>
                    <a:pt x="102" y="0"/>
                  </a:lnTo>
                  <a:lnTo>
                    <a:pt x="102" y="0"/>
                  </a:lnTo>
                  <a:lnTo>
                    <a:pt x="94" y="2"/>
                  </a:lnTo>
                  <a:lnTo>
                    <a:pt x="86" y="6"/>
                  </a:lnTo>
                  <a:lnTo>
                    <a:pt x="72" y="16"/>
                  </a:lnTo>
                  <a:lnTo>
                    <a:pt x="72" y="16"/>
                  </a:lnTo>
                  <a:lnTo>
                    <a:pt x="52" y="24"/>
                  </a:lnTo>
                  <a:lnTo>
                    <a:pt x="36" y="32"/>
                  </a:lnTo>
                  <a:lnTo>
                    <a:pt x="28" y="36"/>
                  </a:lnTo>
                  <a:lnTo>
                    <a:pt x="20" y="42"/>
                  </a:lnTo>
                  <a:lnTo>
                    <a:pt x="14" y="50"/>
                  </a:lnTo>
                  <a:lnTo>
                    <a:pt x="10" y="60"/>
                  </a:lnTo>
                  <a:lnTo>
                    <a:pt x="10" y="60"/>
                  </a:lnTo>
                  <a:lnTo>
                    <a:pt x="6" y="80"/>
                  </a:lnTo>
                  <a:lnTo>
                    <a:pt x="2" y="100"/>
                  </a:lnTo>
                  <a:lnTo>
                    <a:pt x="2" y="144"/>
                  </a:lnTo>
                  <a:lnTo>
                    <a:pt x="2" y="144"/>
                  </a:lnTo>
                  <a:lnTo>
                    <a:pt x="0" y="192"/>
                  </a:lnTo>
                  <a:lnTo>
                    <a:pt x="0" y="218"/>
                  </a:lnTo>
                  <a:lnTo>
                    <a:pt x="2" y="230"/>
                  </a:lnTo>
                  <a:lnTo>
                    <a:pt x="4" y="240"/>
                  </a:lnTo>
                  <a:lnTo>
                    <a:pt x="4" y="240"/>
                  </a:lnTo>
                  <a:lnTo>
                    <a:pt x="12" y="192"/>
                  </a:lnTo>
                  <a:lnTo>
                    <a:pt x="12" y="192"/>
                  </a:lnTo>
                  <a:lnTo>
                    <a:pt x="14" y="170"/>
                  </a:lnTo>
                  <a:lnTo>
                    <a:pt x="18" y="150"/>
                  </a:lnTo>
                  <a:lnTo>
                    <a:pt x="26" y="108"/>
                  </a:lnTo>
                  <a:lnTo>
                    <a:pt x="26" y="108"/>
                  </a:lnTo>
                  <a:lnTo>
                    <a:pt x="32" y="88"/>
                  </a:lnTo>
                  <a:lnTo>
                    <a:pt x="38" y="70"/>
                  </a:lnTo>
                  <a:lnTo>
                    <a:pt x="42" y="64"/>
                  </a:lnTo>
                  <a:lnTo>
                    <a:pt x="48" y="56"/>
                  </a:lnTo>
                  <a:lnTo>
                    <a:pt x="54" y="50"/>
                  </a:lnTo>
                  <a:lnTo>
                    <a:pt x="64" y="44"/>
                  </a:lnTo>
                  <a:lnTo>
                    <a:pt x="64" y="44"/>
                  </a:lnTo>
                  <a:lnTo>
                    <a:pt x="80" y="40"/>
                  </a:lnTo>
                  <a:lnTo>
                    <a:pt x="98" y="36"/>
                  </a:lnTo>
                  <a:lnTo>
                    <a:pt x="116" y="30"/>
                  </a:lnTo>
                  <a:lnTo>
                    <a:pt x="122" y="26"/>
                  </a:lnTo>
                  <a:lnTo>
                    <a:pt x="128"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4" name="Freeform 70">
              <a:extLst>
                <a:ext uri="{FF2B5EF4-FFF2-40B4-BE49-F238E27FC236}">
                  <a16:creationId xmlns:a16="http://schemas.microsoft.com/office/drawing/2014/main" id="{9A6BDE82-665E-459D-883A-D717FB11E5F0}"/>
                </a:ext>
              </a:extLst>
            </p:cNvPr>
            <p:cNvSpPr>
              <a:spLocks/>
            </p:cNvSpPr>
            <p:nvPr/>
          </p:nvSpPr>
          <p:spPr bwMode="auto">
            <a:xfrm>
              <a:off x="7873149" y="2550505"/>
              <a:ext cx="222865" cy="417872"/>
            </a:xfrm>
            <a:custGeom>
              <a:avLst/>
              <a:gdLst>
                <a:gd name="T0" fmla="*/ 128 w 128"/>
                <a:gd name="T1" fmla="*/ 20 h 240"/>
                <a:gd name="T2" fmla="*/ 128 w 128"/>
                <a:gd name="T3" fmla="*/ 20 h 240"/>
                <a:gd name="T4" fmla="*/ 116 w 128"/>
                <a:gd name="T5" fmla="*/ 6 h 240"/>
                <a:gd name="T6" fmla="*/ 108 w 128"/>
                <a:gd name="T7" fmla="*/ 2 h 240"/>
                <a:gd name="T8" fmla="*/ 102 w 128"/>
                <a:gd name="T9" fmla="*/ 0 h 240"/>
                <a:gd name="T10" fmla="*/ 102 w 128"/>
                <a:gd name="T11" fmla="*/ 0 h 240"/>
                <a:gd name="T12" fmla="*/ 94 w 128"/>
                <a:gd name="T13" fmla="*/ 2 h 240"/>
                <a:gd name="T14" fmla="*/ 86 w 128"/>
                <a:gd name="T15" fmla="*/ 6 h 240"/>
                <a:gd name="T16" fmla="*/ 72 w 128"/>
                <a:gd name="T17" fmla="*/ 16 h 240"/>
                <a:gd name="T18" fmla="*/ 72 w 128"/>
                <a:gd name="T19" fmla="*/ 16 h 240"/>
                <a:gd name="T20" fmla="*/ 52 w 128"/>
                <a:gd name="T21" fmla="*/ 24 h 240"/>
                <a:gd name="T22" fmla="*/ 36 w 128"/>
                <a:gd name="T23" fmla="*/ 32 h 240"/>
                <a:gd name="T24" fmla="*/ 28 w 128"/>
                <a:gd name="T25" fmla="*/ 36 h 240"/>
                <a:gd name="T26" fmla="*/ 20 w 128"/>
                <a:gd name="T27" fmla="*/ 42 h 240"/>
                <a:gd name="T28" fmla="*/ 14 w 128"/>
                <a:gd name="T29" fmla="*/ 50 h 240"/>
                <a:gd name="T30" fmla="*/ 10 w 128"/>
                <a:gd name="T31" fmla="*/ 60 h 240"/>
                <a:gd name="T32" fmla="*/ 10 w 128"/>
                <a:gd name="T33" fmla="*/ 60 h 240"/>
                <a:gd name="T34" fmla="*/ 6 w 128"/>
                <a:gd name="T35" fmla="*/ 80 h 240"/>
                <a:gd name="T36" fmla="*/ 2 w 128"/>
                <a:gd name="T37" fmla="*/ 100 h 240"/>
                <a:gd name="T38" fmla="*/ 2 w 128"/>
                <a:gd name="T39" fmla="*/ 144 h 240"/>
                <a:gd name="T40" fmla="*/ 2 w 128"/>
                <a:gd name="T41" fmla="*/ 144 h 240"/>
                <a:gd name="T42" fmla="*/ 0 w 128"/>
                <a:gd name="T43" fmla="*/ 192 h 240"/>
                <a:gd name="T44" fmla="*/ 0 w 128"/>
                <a:gd name="T45" fmla="*/ 218 h 240"/>
                <a:gd name="T46" fmla="*/ 2 w 128"/>
                <a:gd name="T47" fmla="*/ 230 h 240"/>
                <a:gd name="T48" fmla="*/ 4 w 128"/>
                <a:gd name="T49" fmla="*/ 240 h 240"/>
                <a:gd name="T50" fmla="*/ 4 w 128"/>
                <a:gd name="T51" fmla="*/ 240 h 240"/>
                <a:gd name="T52" fmla="*/ 12 w 128"/>
                <a:gd name="T53" fmla="*/ 192 h 240"/>
                <a:gd name="T54" fmla="*/ 12 w 128"/>
                <a:gd name="T55" fmla="*/ 192 h 240"/>
                <a:gd name="T56" fmla="*/ 14 w 128"/>
                <a:gd name="T57" fmla="*/ 170 h 240"/>
                <a:gd name="T58" fmla="*/ 18 w 128"/>
                <a:gd name="T59" fmla="*/ 150 h 240"/>
                <a:gd name="T60" fmla="*/ 26 w 128"/>
                <a:gd name="T61" fmla="*/ 108 h 240"/>
                <a:gd name="T62" fmla="*/ 26 w 128"/>
                <a:gd name="T63" fmla="*/ 108 h 240"/>
                <a:gd name="T64" fmla="*/ 32 w 128"/>
                <a:gd name="T65" fmla="*/ 88 h 240"/>
                <a:gd name="T66" fmla="*/ 38 w 128"/>
                <a:gd name="T67" fmla="*/ 70 h 240"/>
                <a:gd name="T68" fmla="*/ 42 w 128"/>
                <a:gd name="T69" fmla="*/ 64 h 240"/>
                <a:gd name="T70" fmla="*/ 48 w 128"/>
                <a:gd name="T71" fmla="*/ 56 h 240"/>
                <a:gd name="T72" fmla="*/ 54 w 128"/>
                <a:gd name="T73" fmla="*/ 50 h 240"/>
                <a:gd name="T74" fmla="*/ 64 w 128"/>
                <a:gd name="T75" fmla="*/ 44 h 240"/>
                <a:gd name="T76" fmla="*/ 64 w 128"/>
                <a:gd name="T77" fmla="*/ 44 h 240"/>
                <a:gd name="T78" fmla="*/ 80 w 128"/>
                <a:gd name="T79" fmla="*/ 40 h 240"/>
                <a:gd name="T80" fmla="*/ 98 w 128"/>
                <a:gd name="T81" fmla="*/ 36 h 240"/>
                <a:gd name="T82" fmla="*/ 116 w 128"/>
                <a:gd name="T83" fmla="*/ 30 h 240"/>
                <a:gd name="T84" fmla="*/ 122 w 128"/>
                <a:gd name="T85" fmla="*/ 26 h 240"/>
                <a:gd name="T86" fmla="*/ 128 w 128"/>
                <a:gd name="T87" fmla="*/ 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240">
                  <a:moveTo>
                    <a:pt x="128" y="20"/>
                  </a:moveTo>
                  <a:lnTo>
                    <a:pt x="128" y="20"/>
                  </a:lnTo>
                  <a:lnTo>
                    <a:pt x="116" y="6"/>
                  </a:lnTo>
                  <a:lnTo>
                    <a:pt x="108" y="2"/>
                  </a:lnTo>
                  <a:lnTo>
                    <a:pt x="102" y="0"/>
                  </a:lnTo>
                  <a:lnTo>
                    <a:pt x="102" y="0"/>
                  </a:lnTo>
                  <a:lnTo>
                    <a:pt x="94" y="2"/>
                  </a:lnTo>
                  <a:lnTo>
                    <a:pt x="86" y="6"/>
                  </a:lnTo>
                  <a:lnTo>
                    <a:pt x="72" y="16"/>
                  </a:lnTo>
                  <a:lnTo>
                    <a:pt x="72" y="16"/>
                  </a:lnTo>
                  <a:lnTo>
                    <a:pt x="52" y="24"/>
                  </a:lnTo>
                  <a:lnTo>
                    <a:pt x="36" y="32"/>
                  </a:lnTo>
                  <a:lnTo>
                    <a:pt x="28" y="36"/>
                  </a:lnTo>
                  <a:lnTo>
                    <a:pt x="20" y="42"/>
                  </a:lnTo>
                  <a:lnTo>
                    <a:pt x="14" y="50"/>
                  </a:lnTo>
                  <a:lnTo>
                    <a:pt x="10" y="60"/>
                  </a:lnTo>
                  <a:lnTo>
                    <a:pt x="10" y="60"/>
                  </a:lnTo>
                  <a:lnTo>
                    <a:pt x="6" y="80"/>
                  </a:lnTo>
                  <a:lnTo>
                    <a:pt x="2" y="100"/>
                  </a:lnTo>
                  <a:lnTo>
                    <a:pt x="2" y="144"/>
                  </a:lnTo>
                  <a:lnTo>
                    <a:pt x="2" y="144"/>
                  </a:lnTo>
                  <a:lnTo>
                    <a:pt x="0" y="192"/>
                  </a:lnTo>
                  <a:lnTo>
                    <a:pt x="0" y="218"/>
                  </a:lnTo>
                  <a:lnTo>
                    <a:pt x="2" y="230"/>
                  </a:lnTo>
                  <a:lnTo>
                    <a:pt x="4" y="240"/>
                  </a:lnTo>
                  <a:lnTo>
                    <a:pt x="4" y="240"/>
                  </a:lnTo>
                  <a:lnTo>
                    <a:pt x="12" y="192"/>
                  </a:lnTo>
                  <a:lnTo>
                    <a:pt x="12" y="192"/>
                  </a:lnTo>
                  <a:lnTo>
                    <a:pt x="14" y="170"/>
                  </a:lnTo>
                  <a:lnTo>
                    <a:pt x="18" y="150"/>
                  </a:lnTo>
                  <a:lnTo>
                    <a:pt x="26" y="108"/>
                  </a:lnTo>
                  <a:lnTo>
                    <a:pt x="26" y="108"/>
                  </a:lnTo>
                  <a:lnTo>
                    <a:pt x="32" y="88"/>
                  </a:lnTo>
                  <a:lnTo>
                    <a:pt x="38" y="70"/>
                  </a:lnTo>
                  <a:lnTo>
                    <a:pt x="42" y="64"/>
                  </a:lnTo>
                  <a:lnTo>
                    <a:pt x="48" y="56"/>
                  </a:lnTo>
                  <a:lnTo>
                    <a:pt x="54" y="50"/>
                  </a:lnTo>
                  <a:lnTo>
                    <a:pt x="64" y="44"/>
                  </a:lnTo>
                  <a:lnTo>
                    <a:pt x="64" y="44"/>
                  </a:lnTo>
                  <a:lnTo>
                    <a:pt x="80" y="40"/>
                  </a:lnTo>
                  <a:lnTo>
                    <a:pt x="98" y="36"/>
                  </a:lnTo>
                  <a:lnTo>
                    <a:pt x="116" y="30"/>
                  </a:lnTo>
                  <a:lnTo>
                    <a:pt x="122" y="26"/>
                  </a:lnTo>
                  <a:lnTo>
                    <a:pt x="128" y="20"/>
                  </a:lnTo>
                  <a:close/>
                </a:path>
              </a:pathLst>
            </a:custGeom>
            <a:solidFill>
              <a:srgbClr val="CB8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5" name="Freeform 71">
              <a:extLst>
                <a:ext uri="{FF2B5EF4-FFF2-40B4-BE49-F238E27FC236}">
                  <a16:creationId xmlns:a16="http://schemas.microsoft.com/office/drawing/2014/main" id="{9005080A-5B80-451D-9435-248EC65BFD68}"/>
                </a:ext>
              </a:extLst>
            </p:cNvPr>
            <p:cNvSpPr>
              <a:spLocks/>
            </p:cNvSpPr>
            <p:nvPr/>
          </p:nvSpPr>
          <p:spPr bwMode="auto">
            <a:xfrm>
              <a:off x="7873149" y="2550505"/>
              <a:ext cx="222865" cy="417872"/>
            </a:xfrm>
            <a:custGeom>
              <a:avLst/>
              <a:gdLst>
                <a:gd name="T0" fmla="*/ 128 w 128"/>
                <a:gd name="T1" fmla="*/ 20 h 240"/>
                <a:gd name="T2" fmla="*/ 128 w 128"/>
                <a:gd name="T3" fmla="*/ 20 h 240"/>
                <a:gd name="T4" fmla="*/ 116 w 128"/>
                <a:gd name="T5" fmla="*/ 6 h 240"/>
                <a:gd name="T6" fmla="*/ 108 w 128"/>
                <a:gd name="T7" fmla="*/ 2 h 240"/>
                <a:gd name="T8" fmla="*/ 102 w 128"/>
                <a:gd name="T9" fmla="*/ 0 h 240"/>
                <a:gd name="T10" fmla="*/ 102 w 128"/>
                <a:gd name="T11" fmla="*/ 0 h 240"/>
                <a:gd name="T12" fmla="*/ 94 w 128"/>
                <a:gd name="T13" fmla="*/ 2 h 240"/>
                <a:gd name="T14" fmla="*/ 86 w 128"/>
                <a:gd name="T15" fmla="*/ 6 h 240"/>
                <a:gd name="T16" fmla="*/ 72 w 128"/>
                <a:gd name="T17" fmla="*/ 16 h 240"/>
                <a:gd name="T18" fmla="*/ 72 w 128"/>
                <a:gd name="T19" fmla="*/ 16 h 240"/>
                <a:gd name="T20" fmla="*/ 52 w 128"/>
                <a:gd name="T21" fmla="*/ 24 h 240"/>
                <a:gd name="T22" fmla="*/ 36 w 128"/>
                <a:gd name="T23" fmla="*/ 32 h 240"/>
                <a:gd name="T24" fmla="*/ 28 w 128"/>
                <a:gd name="T25" fmla="*/ 36 h 240"/>
                <a:gd name="T26" fmla="*/ 20 w 128"/>
                <a:gd name="T27" fmla="*/ 42 h 240"/>
                <a:gd name="T28" fmla="*/ 14 w 128"/>
                <a:gd name="T29" fmla="*/ 50 h 240"/>
                <a:gd name="T30" fmla="*/ 10 w 128"/>
                <a:gd name="T31" fmla="*/ 60 h 240"/>
                <a:gd name="T32" fmla="*/ 10 w 128"/>
                <a:gd name="T33" fmla="*/ 60 h 240"/>
                <a:gd name="T34" fmla="*/ 6 w 128"/>
                <a:gd name="T35" fmla="*/ 80 h 240"/>
                <a:gd name="T36" fmla="*/ 2 w 128"/>
                <a:gd name="T37" fmla="*/ 100 h 240"/>
                <a:gd name="T38" fmla="*/ 2 w 128"/>
                <a:gd name="T39" fmla="*/ 144 h 240"/>
                <a:gd name="T40" fmla="*/ 2 w 128"/>
                <a:gd name="T41" fmla="*/ 144 h 240"/>
                <a:gd name="T42" fmla="*/ 0 w 128"/>
                <a:gd name="T43" fmla="*/ 192 h 240"/>
                <a:gd name="T44" fmla="*/ 0 w 128"/>
                <a:gd name="T45" fmla="*/ 218 h 240"/>
                <a:gd name="T46" fmla="*/ 2 w 128"/>
                <a:gd name="T47" fmla="*/ 230 h 240"/>
                <a:gd name="T48" fmla="*/ 4 w 128"/>
                <a:gd name="T49" fmla="*/ 240 h 240"/>
                <a:gd name="T50" fmla="*/ 4 w 128"/>
                <a:gd name="T51" fmla="*/ 240 h 240"/>
                <a:gd name="T52" fmla="*/ 12 w 128"/>
                <a:gd name="T53" fmla="*/ 192 h 240"/>
                <a:gd name="T54" fmla="*/ 12 w 128"/>
                <a:gd name="T55" fmla="*/ 192 h 240"/>
                <a:gd name="T56" fmla="*/ 14 w 128"/>
                <a:gd name="T57" fmla="*/ 170 h 240"/>
                <a:gd name="T58" fmla="*/ 18 w 128"/>
                <a:gd name="T59" fmla="*/ 150 h 240"/>
                <a:gd name="T60" fmla="*/ 26 w 128"/>
                <a:gd name="T61" fmla="*/ 108 h 240"/>
                <a:gd name="T62" fmla="*/ 26 w 128"/>
                <a:gd name="T63" fmla="*/ 108 h 240"/>
                <a:gd name="T64" fmla="*/ 32 w 128"/>
                <a:gd name="T65" fmla="*/ 88 h 240"/>
                <a:gd name="T66" fmla="*/ 38 w 128"/>
                <a:gd name="T67" fmla="*/ 70 h 240"/>
                <a:gd name="T68" fmla="*/ 42 w 128"/>
                <a:gd name="T69" fmla="*/ 64 h 240"/>
                <a:gd name="T70" fmla="*/ 48 w 128"/>
                <a:gd name="T71" fmla="*/ 56 h 240"/>
                <a:gd name="T72" fmla="*/ 54 w 128"/>
                <a:gd name="T73" fmla="*/ 50 h 240"/>
                <a:gd name="T74" fmla="*/ 64 w 128"/>
                <a:gd name="T75" fmla="*/ 44 h 240"/>
                <a:gd name="T76" fmla="*/ 64 w 128"/>
                <a:gd name="T77" fmla="*/ 44 h 240"/>
                <a:gd name="T78" fmla="*/ 80 w 128"/>
                <a:gd name="T79" fmla="*/ 40 h 240"/>
                <a:gd name="T80" fmla="*/ 98 w 128"/>
                <a:gd name="T81" fmla="*/ 36 h 240"/>
                <a:gd name="T82" fmla="*/ 116 w 128"/>
                <a:gd name="T83" fmla="*/ 30 h 240"/>
                <a:gd name="T84" fmla="*/ 122 w 128"/>
                <a:gd name="T85" fmla="*/ 26 h 240"/>
                <a:gd name="T86" fmla="*/ 128 w 128"/>
                <a:gd name="T87" fmla="*/ 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240">
                  <a:moveTo>
                    <a:pt x="128" y="20"/>
                  </a:moveTo>
                  <a:lnTo>
                    <a:pt x="128" y="20"/>
                  </a:lnTo>
                  <a:lnTo>
                    <a:pt x="116" y="6"/>
                  </a:lnTo>
                  <a:lnTo>
                    <a:pt x="108" y="2"/>
                  </a:lnTo>
                  <a:lnTo>
                    <a:pt x="102" y="0"/>
                  </a:lnTo>
                  <a:lnTo>
                    <a:pt x="102" y="0"/>
                  </a:lnTo>
                  <a:lnTo>
                    <a:pt x="94" y="2"/>
                  </a:lnTo>
                  <a:lnTo>
                    <a:pt x="86" y="6"/>
                  </a:lnTo>
                  <a:lnTo>
                    <a:pt x="72" y="16"/>
                  </a:lnTo>
                  <a:lnTo>
                    <a:pt x="72" y="16"/>
                  </a:lnTo>
                  <a:lnTo>
                    <a:pt x="52" y="24"/>
                  </a:lnTo>
                  <a:lnTo>
                    <a:pt x="36" y="32"/>
                  </a:lnTo>
                  <a:lnTo>
                    <a:pt x="28" y="36"/>
                  </a:lnTo>
                  <a:lnTo>
                    <a:pt x="20" y="42"/>
                  </a:lnTo>
                  <a:lnTo>
                    <a:pt x="14" y="50"/>
                  </a:lnTo>
                  <a:lnTo>
                    <a:pt x="10" y="60"/>
                  </a:lnTo>
                  <a:lnTo>
                    <a:pt x="10" y="60"/>
                  </a:lnTo>
                  <a:lnTo>
                    <a:pt x="6" y="80"/>
                  </a:lnTo>
                  <a:lnTo>
                    <a:pt x="2" y="100"/>
                  </a:lnTo>
                  <a:lnTo>
                    <a:pt x="2" y="144"/>
                  </a:lnTo>
                  <a:lnTo>
                    <a:pt x="2" y="144"/>
                  </a:lnTo>
                  <a:lnTo>
                    <a:pt x="0" y="192"/>
                  </a:lnTo>
                  <a:lnTo>
                    <a:pt x="0" y="218"/>
                  </a:lnTo>
                  <a:lnTo>
                    <a:pt x="2" y="230"/>
                  </a:lnTo>
                  <a:lnTo>
                    <a:pt x="4" y="240"/>
                  </a:lnTo>
                  <a:lnTo>
                    <a:pt x="4" y="240"/>
                  </a:lnTo>
                  <a:lnTo>
                    <a:pt x="12" y="192"/>
                  </a:lnTo>
                  <a:lnTo>
                    <a:pt x="12" y="192"/>
                  </a:lnTo>
                  <a:lnTo>
                    <a:pt x="14" y="170"/>
                  </a:lnTo>
                  <a:lnTo>
                    <a:pt x="18" y="150"/>
                  </a:lnTo>
                  <a:lnTo>
                    <a:pt x="26" y="108"/>
                  </a:lnTo>
                  <a:lnTo>
                    <a:pt x="26" y="108"/>
                  </a:lnTo>
                  <a:lnTo>
                    <a:pt x="32" y="88"/>
                  </a:lnTo>
                  <a:lnTo>
                    <a:pt x="38" y="70"/>
                  </a:lnTo>
                  <a:lnTo>
                    <a:pt x="42" y="64"/>
                  </a:lnTo>
                  <a:lnTo>
                    <a:pt x="48" y="56"/>
                  </a:lnTo>
                  <a:lnTo>
                    <a:pt x="54" y="50"/>
                  </a:lnTo>
                  <a:lnTo>
                    <a:pt x="64" y="44"/>
                  </a:lnTo>
                  <a:lnTo>
                    <a:pt x="64" y="44"/>
                  </a:lnTo>
                  <a:lnTo>
                    <a:pt x="80" y="40"/>
                  </a:lnTo>
                  <a:lnTo>
                    <a:pt x="98" y="36"/>
                  </a:lnTo>
                  <a:lnTo>
                    <a:pt x="116" y="30"/>
                  </a:lnTo>
                  <a:lnTo>
                    <a:pt x="122" y="26"/>
                  </a:lnTo>
                  <a:lnTo>
                    <a:pt x="128"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6" name="Freeform 72">
              <a:extLst>
                <a:ext uri="{FF2B5EF4-FFF2-40B4-BE49-F238E27FC236}">
                  <a16:creationId xmlns:a16="http://schemas.microsoft.com/office/drawing/2014/main" id="{1CDCA6B4-17E8-40A4-B843-D9A391B2F1C7}"/>
                </a:ext>
              </a:extLst>
            </p:cNvPr>
            <p:cNvSpPr>
              <a:spLocks/>
            </p:cNvSpPr>
            <p:nvPr/>
          </p:nvSpPr>
          <p:spPr bwMode="auto">
            <a:xfrm>
              <a:off x="7674659" y="2372909"/>
              <a:ext cx="644219" cy="309922"/>
            </a:xfrm>
            <a:custGeom>
              <a:avLst/>
              <a:gdLst>
                <a:gd name="T0" fmla="*/ 354 w 370"/>
                <a:gd name="T1" fmla="*/ 172 h 178"/>
                <a:gd name="T2" fmla="*/ 354 w 370"/>
                <a:gd name="T3" fmla="*/ 172 h 178"/>
                <a:gd name="T4" fmla="*/ 346 w 370"/>
                <a:gd name="T5" fmla="*/ 176 h 178"/>
                <a:gd name="T6" fmla="*/ 338 w 370"/>
                <a:gd name="T7" fmla="*/ 178 h 178"/>
                <a:gd name="T8" fmla="*/ 322 w 370"/>
                <a:gd name="T9" fmla="*/ 178 h 178"/>
                <a:gd name="T10" fmla="*/ 288 w 370"/>
                <a:gd name="T11" fmla="*/ 172 h 178"/>
                <a:gd name="T12" fmla="*/ 288 w 370"/>
                <a:gd name="T13" fmla="*/ 172 h 178"/>
                <a:gd name="T14" fmla="*/ 270 w 370"/>
                <a:gd name="T15" fmla="*/ 172 h 178"/>
                <a:gd name="T16" fmla="*/ 252 w 370"/>
                <a:gd name="T17" fmla="*/ 168 h 178"/>
                <a:gd name="T18" fmla="*/ 234 w 370"/>
                <a:gd name="T19" fmla="*/ 164 h 178"/>
                <a:gd name="T20" fmla="*/ 216 w 370"/>
                <a:gd name="T21" fmla="*/ 158 h 178"/>
                <a:gd name="T22" fmla="*/ 216 w 370"/>
                <a:gd name="T23" fmla="*/ 158 h 178"/>
                <a:gd name="T24" fmla="*/ 204 w 370"/>
                <a:gd name="T25" fmla="*/ 150 h 178"/>
                <a:gd name="T26" fmla="*/ 192 w 370"/>
                <a:gd name="T27" fmla="*/ 142 h 178"/>
                <a:gd name="T28" fmla="*/ 168 w 370"/>
                <a:gd name="T29" fmla="*/ 122 h 178"/>
                <a:gd name="T30" fmla="*/ 144 w 370"/>
                <a:gd name="T31" fmla="*/ 102 h 178"/>
                <a:gd name="T32" fmla="*/ 122 w 370"/>
                <a:gd name="T33" fmla="*/ 82 h 178"/>
                <a:gd name="T34" fmla="*/ 122 w 370"/>
                <a:gd name="T35" fmla="*/ 82 h 178"/>
                <a:gd name="T36" fmla="*/ 94 w 370"/>
                <a:gd name="T37" fmla="*/ 62 h 178"/>
                <a:gd name="T38" fmla="*/ 64 w 370"/>
                <a:gd name="T39" fmla="*/ 42 h 178"/>
                <a:gd name="T40" fmla="*/ 34 w 370"/>
                <a:gd name="T41" fmla="*/ 26 h 178"/>
                <a:gd name="T42" fmla="*/ 18 w 370"/>
                <a:gd name="T43" fmla="*/ 20 h 178"/>
                <a:gd name="T44" fmla="*/ 0 w 370"/>
                <a:gd name="T45" fmla="*/ 14 h 178"/>
                <a:gd name="T46" fmla="*/ 0 w 370"/>
                <a:gd name="T47" fmla="*/ 14 h 178"/>
                <a:gd name="T48" fmla="*/ 8 w 370"/>
                <a:gd name="T49" fmla="*/ 10 h 178"/>
                <a:gd name="T50" fmla="*/ 18 w 370"/>
                <a:gd name="T51" fmla="*/ 6 h 178"/>
                <a:gd name="T52" fmla="*/ 36 w 370"/>
                <a:gd name="T53" fmla="*/ 2 h 178"/>
                <a:gd name="T54" fmla="*/ 76 w 370"/>
                <a:gd name="T55" fmla="*/ 0 h 178"/>
                <a:gd name="T56" fmla="*/ 76 w 370"/>
                <a:gd name="T57" fmla="*/ 0 h 178"/>
                <a:gd name="T58" fmla="*/ 94 w 370"/>
                <a:gd name="T59" fmla="*/ 0 h 178"/>
                <a:gd name="T60" fmla="*/ 114 w 370"/>
                <a:gd name="T61" fmla="*/ 2 h 178"/>
                <a:gd name="T62" fmla="*/ 132 w 370"/>
                <a:gd name="T63" fmla="*/ 4 h 178"/>
                <a:gd name="T64" fmla="*/ 150 w 370"/>
                <a:gd name="T65" fmla="*/ 8 h 178"/>
                <a:gd name="T66" fmla="*/ 188 w 370"/>
                <a:gd name="T67" fmla="*/ 20 h 178"/>
                <a:gd name="T68" fmla="*/ 224 w 370"/>
                <a:gd name="T69" fmla="*/ 36 h 178"/>
                <a:gd name="T70" fmla="*/ 224 w 370"/>
                <a:gd name="T71" fmla="*/ 36 h 178"/>
                <a:gd name="T72" fmla="*/ 246 w 370"/>
                <a:gd name="T73" fmla="*/ 44 h 178"/>
                <a:gd name="T74" fmla="*/ 268 w 370"/>
                <a:gd name="T75" fmla="*/ 50 h 178"/>
                <a:gd name="T76" fmla="*/ 292 w 370"/>
                <a:gd name="T77" fmla="*/ 58 h 178"/>
                <a:gd name="T78" fmla="*/ 312 w 370"/>
                <a:gd name="T79" fmla="*/ 70 h 178"/>
                <a:gd name="T80" fmla="*/ 312 w 370"/>
                <a:gd name="T81" fmla="*/ 70 h 178"/>
                <a:gd name="T82" fmla="*/ 324 w 370"/>
                <a:gd name="T83" fmla="*/ 78 h 178"/>
                <a:gd name="T84" fmla="*/ 336 w 370"/>
                <a:gd name="T85" fmla="*/ 88 h 178"/>
                <a:gd name="T86" fmla="*/ 350 w 370"/>
                <a:gd name="T87" fmla="*/ 102 h 178"/>
                <a:gd name="T88" fmla="*/ 360 w 370"/>
                <a:gd name="T89" fmla="*/ 116 h 178"/>
                <a:gd name="T90" fmla="*/ 368 w 370"/>
                <a:gd name="T91" fmla="*/ 132 h 178"/>
                <a:gd name="T92" fmla="*/ 370 w 370"/>
                <a:gd name="T93" fmla="*/ 140 h 178"/>
                <a:gd name="T94" fmla="*/ 370 w 370"/>
                <a:gd name="T95" fmla="*/ 146 h 178"/>
                <a:gd name="T96" fmla="*/ 370 w 370"/>
                <a:gd name="T97" fmla="*/ 154 h 178"/>
                <a:gd name="T98" fmla="*/ 366 w 370"/>
                <a:gd name="T99" fmla="*/ 160 h 178"/>
                <a:gd name="T100" fmla="*/ 360 w 370"/>
                <a:gd name="T101" fmla="*/ 166 h 178"/>
                <a:gd name="T102" fmla="*/ 354 w 370"/>
                <a:gd name="T103" fmla="*/ 17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0" h="178">
                  <a:moveTo>
                    <a:pt x="354" y="172"/>
                  </a:moveTo>
                  <a:lnTo>
                    <a:pt x="354" y="172"/>
                  </a:lnTo>
                  <a:lnTo>
                    <a:pt x="346" y="176"/>
                  </a:lnTo>
                  <a:lnTo>
                    <a:pt x="338" y="178"/>
                  </a:lnTo>
                  <a:lnTo>
                    <a:pt x="322" y="178"/>
                  </a:lnTo>
                  <a:lnTo>
                    <a:pt x="288" y="172"/>
                  </a:lnTo>
                  <a:lnTo>
                    <a:pt x="288" y="172"/>
                  </a:lnTo>
                  <a:lnTo>
                    <a:pt x="270" y="172"/>
                  </a:lnTo>
                  <a:lnTo>
                    <a:pt x="252" y="168"/>
                  </a:lnTo>
                  <a:lnTo>
                    <a:pt x="234" y="164"/>
                  </a:lnTo>
                  <a:lnTo>
                    <a:pt x="216" y="158"/>
                  </a:lnTo>
                  <a:lnTo>
                    <a:pt x="216" y="158"/>
                  </a:lnTo>
                  <a:lnTo>
                    <a:pt x="204" y="150"/>
                  </a:lnTo>
                  <a:lnTo>
                    <a:pt x="192" y="142"/>
                  </a:lnTo>
                  <a:lnTo>
                    <a:pt x="168" y="122"/>
                  </a:lnTo>
                  <a:lnTo>
                    <a:pt x="144" y="102"/>
                  </a:lnTo>
                  <a:lnTo>
                    <a:pt x="122" y="82"/>
                  </a:lnTo>
                  <a:lnTo>
                    <a:pt x="122" y="82"/>
                  </a:lnTo>
                  <a:lnTo>
                    <a:pt x="94" y="62"/>
                  </a:lnTo>
                  <a:lnTo>
                    <a:pt x="64" y="42"/>
                  </a:lnTo>
                  <a:lnTo>
                    <a:pt x="34" y="26"/>
                  </a:lnTo>
                  <a:lnTo>
                    <a:pt x="18" y="20"/>
                  </a:lnTo>
                  <a:lnTo>
                    <a:pt x="0" y="14"/>
                  </a:lnTo>
                  <a:lnTo>
                    <a:pt x="0" y="14"/>
                  </a:lnTo>
                  <a:lnTo>
                    <a:pt x="8" y="10"/>
                  </a:lnTo>
                  <a:lnTo>
                    <a:pt x="18" y="6"/>
                  </a:lnTo>
                  <a:lnTo>
                    <a:pt x="36" y="2"/>
                  </a:lnTo>
                  <a:lnTo>
                    <a:pt x="76" y="0"/>
                  </a:lnTo>
                  <a:lnTo>
                    <a:pt x="76" y="0"/>
                  </a:lnTo>
                  <a:lnTo>
                    <a:pt x="94" y="0"/>
                  </a:lnTo>
                  <a:lnTo>
                    <a:pt x="114" y="2"/>
                  </a:lnTo>
                  <a:lnTo>
                    <a:pt x="132" y="4"/>
                  </a:lnTo>
                  <a:lnTo>
                    <a:pt x="150" y="8"/>
                  </a:lnTo>
                  <a:lnTo>
                    <a:pt x="188" y="20"/>
                  </a:lnTo>
                  <a:lnTo>
                    <a:pt x="224" y="36"/>
                  </a:lnTo>
                  <a:lnTo>
                    <a:pt x="224" y="36"/>
                  </a:lnTo>
                  <a:lnTo>
                    <a:pt x="246" y="44"/>
                  </a:lnTo>
                  <a:lnTo>
                    <a:pt x="268" y="50"/>
                  </a:lnTo>
                  <a:lnTo>
                    <a:pt x="292" y="58"/>
                  </a:lnTo>
                  <a:lnTo>
                    <a:pt x="312" y="70"/>
                  </a:lnTo>
                  <a:lnTo>
                    <a:pt x="312" y="70"/>
                  </a:lnTo>
                  <a:lnTo>
                    <a:pt x="324" y="78"/>
                  </a:lnTo>
                  <a:lnTo>
                    <a:pt x="336" y="88"/>
                  </a:lnTo>
                  <a:lnTo>
                    <a:pt x="350" y="102"/>
                  </a:lnTo>
                  <a:lnTo>
                    <a:pt x="360" y="116"/>
                  </a:lnTo>
                  <a:lnTo>
                    <a:pt x="368" y="132"/>
                  </a:lnTo>
                  <a:lnTo>
                    <a:pt x="370" y="140"/>
                  </a:lnTo>
                  <a:lnTo>
                    <a:pt x="370" y="146"/>
                  </a:lnTo>
                  <a:lnTo>
                    <a:pt x="370" y="154"/>
                  </a:lnTo>
                  <a:lnTo>
                    <a:pt x="366" y="160"/>
                  </a:lnTo>
                  <a:lnTo>
                    <a:pt x="360" y="166"/>
                  </a:lnTo>
                  <a:lnTo>
                    <a:pt x="354" y="172"/>
                  </a:lnTo>
                  <a:close/>
                </a:path>
              </a:pathLst>
            </a:custGeom>
            <a:solidFill>
              <a:srgbClr val="4E3115"/>
            </a:solidFill>
            <a:ln>
              <a:noFill/>
            </a:ln>
          </p:spPr>
          <p:txBody>
            <a:bodyPr vert="horz" wrap="square" lIns="91440" tIns="45720" rIns="91440" bIns="45720" numCol="1" anchor="t" anchorCtr="0" compatLnSpc="1">
              <a:prstTxWarp prst="textNoShape">
                <a:avLst/>
              </a:prstTxWarp>
            </a:bodyPr>
            <a:lstStyle/>
            <a:p>
              <a:endParaRPr lang="en-AU"/>
            </a:p>
          </p:txBody>
        </p:sp>
        <p:sp>
          <p:nvSpPr>
            <p:cNvPr id="67" name="Freeform 73">
              <a:extLst>
                <a:ext uri="{FF2B5EF4-FFF2-40B4-BE49-F238E27FC236}">
                  <a16:creationId xmlns:a16="http://schemas.microsoft.com/office/drawing/2014/main" id="{586D4A9E-DF6A-4C6F-88BC-49C4818C3349}"/>
                </a:ext>
              </a:extLst>
            </p:cNvPr>
            <p:cNvSpPr>
              <a:spLocks/>
            </p:cNvSpPr>
            <p:nvPr/>
          </p:nvSpPr>
          <p:spPr bwMode="auto">
            <a:xfrm>
              <a:off x="7674659" y="2372909"/>
              <a:ext cx="644219" cy="309922"/>
            </a:xfrm>
            <a:custGeom>
              <a:avLst/>
              <a:gdLst>
                <a:gd name="T0" fmla="*/ 354 w 370"/>
                <a:gd name="T1" fmla="*/ 172 h 178"/>
                <a:gd name="T2" fmla="*/ 354 w 370"/>
                <a:gd name="T3" fmla="*/ 172 h 178"/>
                <a:gd name="T4" fmla="*/ 346 w 370"/>
                <a:gd name="T5" fmla="*/ 176 h 178"/>
                <a:gd name="T6" fmla="*/ 338 w 370"/>
                <a:gd name="T7" fmla="*/ 178 h 178"/>
                <a:gd name="T8" fmla="*/ 322 w 370"/>
                <a:gd name="T9" fmla="*/ 178 h 178"/>
                <a:gd name="T10" fmla="*/ 288 w 370"/>
                <a:gd name="T11" fmla="*/ 172 h 178"/>
                <a:gd name="T12" fmla="*/ 288 w 370"/>
                <a:gd name="T13" fmla="*/ 172 h 178"/>
                <a:gd name="T14" fmla="*/ 270 w 370"/>
                <a:gd name="T15" fmla="*/ 172 h 178"/>
                <a:gd name="T16" fmla="*/ 252 w 370"/>
                <a:gd name="T17" fmla="*/ 168 h 178"/>
                <a:gd name="T18" fmla="*/ 234 w 370"/>
                <a:gd name="T19" fmla="*/ 164 h 178"/>
                <a:gd name="T20" fmla="*/ 216 w 370"/>
                <a:gd name="T21" fmla="*/ 158 h 178"/>
                <a:gd name="T22" fmla="*/ 216 w 370"/>
                <a:gd name="T23" fmla="*/ 158 h 178"/>
                <a:gd name="T24" fmla="*/ 204 w 370"/>
                <a:gd name="T25" fmla="*/ 150 h 178"/>
                <a:gd name="T26" fmla="*/ 192 w 370"/>
                <a:gd name="T27" fmla="*/ 142 h 178"/>
                <a:gd name="T28" fmla="*/ 168 w 370"/>
                <a:gd name="T29" fmla="*/ 122 h 178"/>
                <a:gd name="T30" fmla="*/ 144 w 370"/>
                <a:gd name="T31" fmla="*/ 102 h 178"/>
                <a:gd name="T32" fmla="*/ 122 w 370"/>
                <a:gd name="T33" fmla="*/ 82 h 178"/>
                <a:gd name="T34" fmla="*/ 122 w 370"/>
                <a:gd name="T35" fmla="*/ 82 h 178"/>
                <a:gd name="T36" fmla="*/ 94 w 370"/>
                <a:gd name="T37" fmla="*/ 62 h 178"/>
                <a:gd name="T38" fmla="*/ 64 w 370"/>
                <a:gd name="T39" fmla="*/ 42 h 178"/>
                <a:gd name="T40" fmla="*/ 34 w 370"/>
                <a:gd name="T41" fmla="*/ 26 h 178"/>
                <a:gd name="T42" fmla="*/ 18 w 370"/>
                <a:gd name="T43" fmla="*/ 20 h 178"/>
                <a:gd name="T44" fmla="*/ 0 w 370"/>
                <a:gd name="T45" fmla="*/ 14 h 178"/>
                <a:gd name="T46" fmla="*/ 0 w 370"/>
                <a:gd name="T47" fmla="*/ 14 h 178"/>
                <a:gd name="T48" fmla="*/ 8 w 370"/>
                <a:gd name="T49" fmla="*/ 10 h 178"/>
                <a:gd name="T50" fmla="*/ 18 w 370"/>
                <a:gd name="T51" fmla="*/ 6 h 178"/>
                <a:gd name="T52" fmla="*/ 36 w 370"/>
                <a:gd name="T53" fmla="*/ 2 h 178"/>
                <a:gd name="T54" fmla="*/ 76 w 370"/>
                <a:gd name="T55" fmla="*/ 0 h 178"/>
                <a:gd name="T56" fmla="*/ 76 w 370"/>
                <a:gd name="T57" fmla="*/ 0 h 178"/>
                <a:gd name="T58" fmla="*/ 94 w 370"/>
                <a:gd name="T59" fmla="*/ 0 h 178"/>
                <a:gd name="T60" fmla="*/ 114 w 370"/>
                <a:gd name="T61" fmla="*/ 2 h 178"/>
                <a:gd name="T62" fmla="*/ 132 w 370"/>
                <a:gd name="T63" fmla="*/ 4 h 178"/>
                <a:gd name="T64" fmla="*/ 150 w 370"/>
                <a:gd name="T65" fmla="*/ 8 h 178"/>
                <a:gd name="T66" fmla="*/ 188 w 370"/>
                <a:gd name="T67" fmla="*/ 20 h 178"/>
                <a:gd name="T68" fmla="*/ 224 w 370"/>
                <a:gd name="T69" fmla="*/ 36 h 178"/>
                <a:gd name="T70" fmla="*/ 224 w 370"/>
                <a:gd name="T71" fmla="*/ 36 h 178"/>
                <a:gd name="T72" fmla="*/ 246 w 370"/>
                <a:gd name="T73" fmla="*/ 44 h 178"/>
                <a:gd name="T74" fmla="*/ 268 w 370"/>
                <a:gd name="T75" fmla="*/ 50 h 178"/>
                <a:gd name="T76" fmla="*/ 292 w 370"/>
                <a:gd name="T77" fmla="*/ 58 h 178"/>
                <a:gd name="T78" fmla="*/ 312 w 370"/>
                <a:gd name="T79" fmla="*/ 70 h 178"/>
                <a:gd name="T80" fmla="*/ 312 w 370"/>
                <a:gd name="T81" fmla="*/ 70 h 178"/>
                <a:gd name="T82" fmla="*/ 324 w 370"/>
                <a:gd name="T83" fmla="*/ 78 h 178"/>
                <a:gd name="T84" fmla="*/ 336 w 370"/>
                <a:gd name="T85" fmla="*/ 88 h 178"/>
                <a:gd name="T86" fmla="*/ 350 w 370"/>
                <a:gd name="T87" fmla="*/ 102 h 178"/>
                <a:gd name="T88" fmla="*/ 360 w 370"/>
                <a:gd name="T89" fmla="*/ 116 h 178"/>
                <a:gd name="T90" fmla="*/ 368 w 370"/>
                <a:gd name="T91" fmla="*/ 132 h 178"/>
                <a:gd name="T92" fmla="*/ 370 w 370"/>
                <a:gd name="T93" fmla="*/ 140 h 178"/>
                <a:gd name="T94" fmla="*/ 370 w 370"/>
                <a:gd name="T95" fmla="*/ 146 h 178"/>
                <a:gd name="T96" fmla="*/ 370 w 370"/>
                <a:gd name="T97" fmla="*/ 154 h 178"/>
                <a:gd name="T98" fmla="*/ 366 w 370"/>
                <a:gd name="T99" fmla="*/ 160 h 178"/>
                <a:gd name="T100" fmla="*/ 360 w 370"/>
                <a:gd name="T101" fmla="*/ 166 h 178"/>
                <a:gd name="T102" fmla="*/ 354 w 370"/>
                <a:gd name="T103" fmla="*/ 17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0" h="178">
                  <a:moveTo>
                    <a:pt x="354" y="172"/>
                  </a:moveTo>
                  <a:lnTo>
                    <a:pt x="354" y="172"/>
                  </a:lnTo>
                  <a:lnTo>
                    <a:pt x="346" y="176"/>
                  </a:lnTo>
                  <a:lnTo>
                    <a:pt x="338" y="178"/>
                  </a:lnTo>
                  <a:lnTo>
                    <a:pt x="322" y="178"/>
                  </a:lnTo>
                  <a:lnTo>
                    <a:pt x="288" y="172"/>
                  </a:lnTo>
                  <a:lnTo>
                    <a:pt x="288" y="172"/>
                  </a:lnTo>
                  <a:lnTo>
                    <a:pt x="270" y="172"/>
                  </a:lnTo>
                  <a:lnTo>
                    <a:pt x="252" y="168"/>
                  </a:lnTo>
                  <a:lnTo>
                    <a:pt x="234" y="164"/>
                  </a:lnTo>
                  <a:lnTo>
                    <a:pt x="216" y="158"/>
                  </a:lnTo>
                  <a:lnTo>
                    <a:pt x="216" y="158"/>
                  </a:lnTo>
                  <a:lnTo>
                    <a:pt x="204" y="150"/>
                  </a:lnTo>
                  <a:lnTo>
                    <a:pt x="192" y="142"/>
                  </a:lnTo>
                  <a:lnTo>
                    <a:pt x="168" y="122"/>
                  </a:lnTo>
                  <a:lnTo>
                    <a:pt x="144" y="102"/>
                  </a:lnTo>
                  <a:lnTo>
                    <a:pt x="122" y="82"/>
                  </a:lnTo>
                  <a:lnTo>
                    <a:pt x="122" y="82"/>
                  </a:lnTo>
                  <a:lnTo>
                    <a:pt x="94" y="62"/>
                  </a:lnTo>
                  <a:lnTo>
                    <a:pt x="64" y="42"/>
                  </a:lnTo>
                  <a:lnTo>
                    <a:pt x="34" y="26"/>
                  </a:lnTo>
                  <a:lnTo>
                    <a:pt x="18" y="20"/>
                  </a:lnTo>
                  <a:lnTo>
                    <a:pt x="0" y="14"/>
                  </a:lnTo>
                  <a:lnTo>
                    <a:pt x="0" y="14"/>
                  </a:lnTo>
                  <a:lnTo>
                    <a:pt x="8" y="10"/>
                  </a:lnTo>
                  <a:lnTo>
                    <a:pt x="18" y="6"/>
                  </a:lnTo>
                  <a:lnTo>
                    <a:pt x="36" y="2"/>
                  </a:lnTo>
                  <a:lnTo>
                    <a:pt x="76" y="0"/>
                  </a:lnTo>
                  <a:lnTo>
                    <a:pt x="76" y="0"/>
                  </a:lnTo>
                  <a:lnTo>
                    <a:pt x="94" y="0"/>
                  </a:lnTo>
                  <a:lnTo>
                    <a:pt x="114" y="2"/>
                  </a:lnTo>
                  <a:lnTo>
                    <a:pt x="132" y="4"/>
                  </a:lnTo>
                  <a:lnTo>
                    <a:pt x="150" y="8"/>
                  </a:lnTo>
                  <a:lnTo>
                    <a:pt x="188" y="20"/>
                  </a:lnTo>
                  <a:lnTo>
                    <a:pt x="224" y="36"/>
                  </a:lnTo>
                  <a:lnTo>
                    <a:pt x="224" y="36"/>
                  </a:lnTo>
                  <a:lnTo>
                    <a:pt x="246" y="44"/>
                  </a:lnTo>
                  <a:lnTo>
                    <a:pt x="268" y="50"/>
                  </a:lnTo>
                  <a:lnTo>
                    <a:pt x="292" y="58"/>
                  </a:lnTo>
                  <a:lnTo>
                    <a:pt x="312" y="70"/>
                  </a:lnTo>
                  <a:lnTo>
                    <a:pt x="312" y="70"/>
                  </a:lnTo>
                  <a:lnTo>
                    <a:pt x="324" y="78"/>
                  </a:lnTo>
                  <a:lnTo>
                    <a:pt x="336" y="88"/>
                  </a:lnTo>
                  <a:lnTo>
                    <a:pt x="350" y="102"/>
                  </a:lnTo>
                  <a:lnTo>
                    <a:pt x="360" y="116"/>
                  </a:lnTo>
                  <a:lnTo>
                    <a:pt x="368" y="132"/>
                  </a:lnTo>
                  <a:lnTo>
                    <a:pt x="370" y="140"/>
                  </a:lnTo>
                  <a:lnTo>
                    <a:pt x="370" y="146"/>
                  </a:lnTo>
                  <a:lnTo>
                    <a:pt x="370" y="154"/>
                  </a:lnTo>
                  <a:lnTo>
                    <a:pt x="366" y="160"/>
                  </a:lnTo>
                  <a:lnTo>
                    <a:pt x="360" y="166"/>
                  </a:lnTo>
                  <a:lnTo>
                    <a:pt x="354" y="1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8" name="Freeform 75">
              <a:extLst>
                <a:ext uri="{FF2B5EF4-FFF2-40B4-BE49-F238E27FC236}">
                  <a16:creationId xmlns:a16="http://schemas.microsoft.com/office/drawing/2014/main" id="{F2D4EFEE-B717-4E56-B82C-CD3247191073}"/>
                </a:ext>
              </a:extLst>
            </p:cNvPr>
            <p:cNvSpPr>
              <a:spLocks/>
            </p:cNvSpPr>
            <p:nvPr/>
          </p:nvSpPr>
          <p:spPr bwMode="auto">
            <a:xfrm>
              <a:off x="7674659" y="2372909"/>
              <a:ext cx="644219" cy="309922"/>
            </a:xfrm>
            <a:custGeom>
              <a:avLst/>
              <a:gdLst>
                <a:gd name="T0" fmla="*/ 354 w 370"/>
                <a:gd name="T1" fmla="*/ 172 h 178"/>
                <a:gd name="T2" fmla="*/ 354 w 370"/>
                <a:gd name="T3" fmla="*/ 172 h 178"/>
                <a:gd name="T4" fmla="*/ 346 w 370"/>
                <a:gd name="T5" fmla="*/ 176 h 178"/>
                <a:gd name="T6" fmla="*/ 338 w 370"/>
                <a:gd name="T7" fmla="*/ 178 h 178"/>
                <a:gd name="T8" fmla="*/ 322 w 370"/>
                <a:gd name="T9" fmla="*/ 178 h 178"/>
                <a:gd name="T10" fmla="*/ 288 w 370"/>
                <a:gd name="T11" fmla="*/ 172 h 178"/>
                <a:gd name="T12" fmla="*/ 288 w 370"/>
                <a:gd name="T13" fmla="*/ 172 h 178"/>
                <a:gd name="T14" fmla="*/ 270 w 370"/>
                <a:gd name="T15" fmla="*/ 172 h 178"/>
                <a:gd name="T16" fmla="*/ 252 w 370"/>
                <a:gd name="T17" fmla="*/ 168 h 178"/>
                <a:gd name="T18" fmla="*/ 234 w 370"/>
                <a:gd name="T19" fmla="*/ 164 h 178"/>
                <a:gd name="T20" fmla="*/ 216 w 370"/>
                <a:gd name="T21" fmla="*/ 158 h 178"/>
                <a:gd name="T22" fmla="*/ 216 w 370"/>
                <a:gd name="T23" fmla="*/ 158 h 178"/>
                <a:gd name="T24" fmla="*/ 204 w 370"/>
                <a:gd name="T25" fmla="*/ 150 h 178"/>
                <a:gd name="T26" fmla="*/ 192 w 370"/>
                <a:gd name="T27" fmla="*/ 142 h 178"/>
                <a:gd name="T28" fmla="*/ 168 w 370"/>
                <a:gd name="T29" fmla="*/ 122 h 178"/>
                <a:gd name="T30" fmla="*/ 144 w 370"/>
                <a:gd name="T31" fmla="*/ 102 h 178"/>
                <a:gd name="T32" fmla="*/ 122 w 370"/>
                <a:gd name="T33" fmla="*/ 82 h 178"/>
                <a:gd name="T34" fmla="*/ 122 w 370"/>
                <a:gd name="T35" fmla="*/ 82 h 178"/>
                <a:gd name="T36" fmla="*/ 94 w 370"/>
                <a:gd name="T37" fmla="*/ 62 h 178"/>
                <a:gd name="T38" fmla="*/ 64 w 370"/>
                <a:gd name="T39" fmla="*/ 42 h 178"/>
                <a:gd name="T40" fmla="*/ 34 w 370"/>
                <a:gd name="T41" fmla="*/ 26 h 178"/>
                <a:gd name="T42" fmla="*/ 18 w 370"/>
                <a:gd name="T43" fmla="*/ 20 h 178"/>
                <a:gd name="T44" fmla="*/ 0 w 370"/>
                <a:gd name="T45" fmla="*/ 14 h 178"/>
                <a:gd name="T46" fmla="*/ 0 w 370"/>
                <a:gd name="T47" fmla="*/ 14 h 178"/>
                <a:gd name="T48" fmla="*/ 8 w 370"/>
                <a:gd name="T49" fmla="*/ 10 h 178"/>
                <a:gd name="T50" fmla="*/ 18 w 370"/>
                <a:gd name="T51" fmla="*/ 6 h 178"/>
                <a:gd name="T52" fmla="*/ 36 w 370"/>
                <a:gd name="T53" fmla="*/ 2 h 178"/>
                <a:gd name="T54" fmla="*/ 76 w 370"/>
                <a:gd name="T55" fmla="*/ 0 h 178"/>
                <a:gd name="T56" fmla="*/ 76 w 370"/>
                <a:gd name="T57" fmla="*/ 0 h 178"/>
                <a:gd name="T58" fmla="*/ 94 w 370"/>
                <a:gd name="T59" fmla="*/ 0 h 178"/>
                <a:gd name="T60" fmla="*/ 114 w 370"/>
                <a:gd name="T61" fmla="*/ 2 h 178"/>
                <a:gd name="T62" fmla="*/ 132 w 370"/>
                <a:gd name="T63" fmla="*/ 4 h 178"/>
                <a:gd name="T64" fmla="*/ 150 w 370"/>
                <a:gd name="T65" fmla="*/ 8 h 178"/>
                <a:gd name="T66" fmla="*/ 188 w 370"/>
                <a:gd name="T67" fmla="*/ 20 h 178"/>
                <a:gd name="T68" fmla="*/ 224 w 370"/>
                <a:gd name="T69" fmla="*/ 36 h 178"/>
                <a:gd name="T70" fmla="*/ 224 w 370"/>
                <a:gd name="T71" fmla="*/ 36 h 178"/>
                <a:gd name="T72" fmla="*/ 246 w 370"/>
                <a:gd name="T73" fmla="*/ 44 h 178"/>
                <a:gd name="T74" fmla="*/ 268 w 370"/>
                <a:gd name="T75" fmla="*/ 50 h 178"/>
                <a:gd name="T76" fmla="*/ 292 w 370"/>
                <a:gd name="T77" fmla="*/ 58 h 178"/>
                <a:gd name="T78" fmla="*/ 312 w 370"/>
                <a:gd name="T79" fmla="*/ 70 h 178"/>
                <a:gd name="T80" fmla="*/ 312 w 370"/>
                <a:gd name="T81" fmla="*/ 70 h 178"/>
                <a:gd name="T82" fmla="*/ 324 w 370"/>
                <a:gd name="T83" fmla="*/ 78 h 178"/>
                <a:gd name="T84" fmla="*/ 336 w 370"/>
                <a:gd name="T85" fmla="*/ 88 h 178"/>
                <a:gd name="T86" fmla="*/ 350 w 370"/>
                <a:gd name="T87" fmla="*/ 102 h 178"/>
                <a:gd name="T88" fmla="*/ 360 w 370"/>
                <a:gd name="T89" fmla="*/ 116 h 178"/>
                <a:gd name="T90" fmla="*/ 368 w 370"/>
                <a:gd name="T91" fmla="*/ 132 h 178"/>
                <a:gd name="T92" fmla="*/ 370 w 370"/>
                <a:gd name="T93" fmla="*/ 140 h 178"/>
                <a:gd name="T94" fmla="*/ 370 w 370"/>
                <a:gd name="T95" fmla="*/ 146 h 178"/>
                <a:gd name="T96" fmla="*/ 370 w 370"/>
                <a:gd name="T97" fmla="*/ 154 h 178"/>
                <a:gd name="T98" fmla="*/ 366 w 370"/>
                <a:gd name="T99" fmla="*/ 160 h 178"/>
                <a:gd name="T100" fmla="*/ 360 w 370"/>
                <a:gd name="T101" fmla="*/ 166 h 178"/>
                <a:gd name="T102" fmla="*/ 354 w 370"/>
                <a:gd name="T103" fmla="*/ 17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0" h="178">
                  <a:moveTo>
                    <a:pt x="354" y="172"/>
                  </a:moveTo>
                  <a:lnTo>
                    <a:pt x="354" y="172"/>
                  </a:lnTo>
                  <a:lnTo>
                    <a:pt x="346" y="176"/>
                  </a:lnTo>
                  <a:lnTo>
                    <a:pt x="338" y="178"/>
                  </a:lnTo>
                  <a:lnTo>
                    <a:pt x="322" y="178"/>
                  </a:lnTo>
                  <a:lnTo>
                    <a:pt x="288" y="172"/>
                  </a:lnTo>
                  <a:lnTo>
                    <a:pt x="288" y="172"/>
                  </a:lnTo>
                  <a:lnTo>
                    <a:pt x="270" y="172"/>
                  </a:lnTo>
                  <a:lnTo>
                    <a:pt x="252" y="168"/>
                  </a:lnTo>
                  <a:lnTo>
                    <a:pt x="234" y="164"/>
                  </a:lnTo>
                  <a:lnTo>
                    <a:pt x="216" y="158"/>
                  </a:lnTo>
                  <a:lnTo>
                    <a:pt x="216" y="158"/>
                  </a:lnTo>
                  <a:lnTo>
                    <a:pt x="204" y="150"/>
                  </a:lnTo>
                  <a:lnTo>
                    <a:pt x="192" y="142"/>
                  </a:lnTo>
                  <a:lnTo>
                    <a:pt x="168" y="122"/>
                  </a:lnTo>
                  <a:lnTo>
                    <a:pt x="144" y="102"/>
                  </a:lnTo>
                  <a:lnTo>
                    <a:pt x="122" y="82"/>
                  </a:lnTo>
                  <a:lnTo>
                    <a:pt x="122" y="82"/>
                  </a:lnTo>
                  <a:lnTo>
                    <a:pt x="94" y="62"/>
                  </a:lnTo>
                  <a:lnTo>
                    <a:pt x="64" y="42"/>
                  </a:lnTo>
                  <a:lnTo>
                    <a:pt x="34" y="26"/>
                  </a:lnTo>
                  <a:lnTo>
                    <a:pt x="18" y="20"/>
                  </a:lnTo>
                  <a:lnTo>
                    <a:pt x="0" y="14"/>
                  </a:lnTo>
                  <a:lnTo>
                    <a:pt x="0" y="14"/>
                  </a:lnTo>
                  <a:lnTo>
                    <a:pt x="8" y="10"/>
                  </a:lnTo>
                  <a:lnTo>
                    <a:pt x="18" y="6"/>
                  </a:lnTo>
                  <a:lnTo>
                    <a:pt x="36" y="2"/>
                  </a:lnTo>
                  <a:lnTo>
                    <a:pt x="76" y="0"/>
                  </a:lnTo>
                  <a:lnTo>
                    <a:pt x="76" y="0"/>
                  </a:lnTo>
                  <a:lnTo>
                    <a:pt x="94" y="0"/>
                  </a:lnTo>
                  <a:lnTo>
                    <a:pt x="114" y="2"/>
                  </a:lnTo>
                  <a:lnTo>
                    <a:pt x="132" y="4"/>
                  </a:lnTo>
                  <a:lnTo>
                    <a:pt x="150" y="8"/>
                  </a:lnTo>
                  <a:lnTo>
                    <a:pt x="188" y="20"/>
                  </a:lnTo>
                  <a:lnTo>
                    <a:pt x="224" y="36"/>
                  </a:lnTo>
                  <a:lnTo>
                    <a:pt x="224" y="36"/>
                  </a:lnTo>
                  <a:lnTo>
                    <a:pt x="246" y="44"/>
                  </a:lnTo>
                  <a:lnTo>
                    <a:pt x="268" y="50"/>
                  </a:lnTo>
                  <a:lnTo>
                    <a:pt x="292" y="58"/>
                  </a:lnTo>
                  <a:lnTo>
                    <a:pt x="312" y="70"/>
                  </a:lnTo>
                  <a:lnTo>
                    <a:pt x="312" y="70"/>
                  </a:lnTo>
                  <a:lnTo>
                    <a:pt x="324" y="78"/>
                  </a:lnTo>
                  <a:lnTo>
                    <a:pt x="336" y="88"/>
                  </a:lnTo>
                  <a:lnTo>
                    <a:pt x="350" y="102"/>
                  </a:lnTo>
                  <a:lnTo>
                    <a:pt x="360" y="116"/>
                  </a:lnTo>
                  <a:lnTo>
                    <a:pt x="368" y="132"/>
                  </a:lnTo>
                  <a:lnTo>
                    <a:pt x="370" y="140"/>
                  </a:lnTo>
                  <a:lnTo>
                    <a:pt x="370" y="146"/>
                  </a:lnTo>
                  <a:lnTo>
                    <a:pt x="370" y="154"/>
                  </a:lnTo>
                  <a:lnTo>
                    <a:pt x="366" y="160"/>
                  </a:lnTo>
                  <a:lnTo>
                    <a:pt x="360" y="166"/>
                  </a:lnTo>
                  <a:lnTo>
                    <a:pt x="354" y="1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9" name="Freeform 76">
              <a:extLst>
                <a:ext uri="{FF2B5EF4-FFF2-40B4-BE49-F238E27FC236}">
                  <a16:creationId xmlns:a16="http://schemas.microsoft.com/office/drawing/2014/main" id="{6317892E-5962-4295-B2CC-F3E51E58AADB}"/>
                </a:ext>
              </a:extLst>
            </p:cNvPr>
            <p:cNvSpPr>
              <a:spLocks/>
            </p:cNvSpPr>
            <p:nvPr/>
          </p:nvSpPr>
          <p:spPr bwMode="auto">
            <a:xfrm>
              <a:off x="7789574" y="2390321"/>
              <a:ext cx="466624" cy="292511"/>
            </a:xfrm>
            <a:custGeom>
              <a:avLst/>
              <a:gdLst>
                <a:gd name="T0" fmla="*/ 212 w 268"/>
                <a:gd name="T1" fmla="*/ 80 h 168"/>
                <a:gd name="T2" fmla="*/ 212 w 268"/>
                <a:gd name="T3" fmla="*/ 80 h 168"/>
                <a:gd name="T4" fmla="*/ 192 w 268"/>
                <a:gd name="T5" fmla="*/ 58 h 168"/>
                <a:gd name="T6" fmla="*/ 162 w 268"/>
                <a:gd name="T7" fmla="*/ 26 h 168"/>
                <a:gd name="T8" fmla="*/ 162 w 268"/>
                <a:gd name="T9" fmla="*/ 26 h 168"/>
                <a:gd name="T10" fmla="*/ 158 w 268"/>
                <a:gd name="T11" fmla="*/ 26 h 168"/>
                <a:gd name="T12" fmla="*/ 158 w 268"/>
                <a:gd name="T13" fmla="*/ 26 h 168"/>
                <a:gd name="T14" fmla="*/ 124 w 268"/>
                <a:gd name="T15" fmla="*/ 12 h 168"/>
                <a:gd name="T16" fmla="*/ 90 w 268"/>
                <a:gd name="T17" fmla="*/ 0 h 168"/>
                <a:gd name="T18" fmla="*/ 90 w 268"/>
                <a:gd name="T19" fmla="*/ 0 h 168"/>
                <a:gd name="T20" fmla="*/ 84 w 268"/>
                <a:gd name="T21" fmla="*/ 10 h 168"/>
                <a:gd name="T22" fmla="*/ 84 w 268"/>
                <a:gd name="T23" fmla="*/ 20 h 168"/>
                <a:gd name="T24" fmla="*/ 84 w 268"/>
                <a:gd name="T25" fmla="*/ 30 h 168"/>
                <a:gd name="T26" fmla="*/ 88 w 268"/>
                <a:gd name="T27" fmla="*/ 38 h 168"/>
                <a:gd name="T28" fmla="*/ 100 w 268"/>
                <a:gd name="T29" fmla="*/ 56 h 168"/>
                <a:gd name="T30" fmla="*/ 114 w 268"/>
                <a:gd name="T31" fmla="*/ 72 h 168"/>
                <a:gd name="T32" fmla="*/ 114 w 268"/>
                <a:gd name="T33" fmla="*/ 72 h 168"/>
                <a:gd name="T34" fmla="*/ 138 w 268"/>
                <a:gd name="T35" fmla="*/ 98 h 168"/>
                <a:gd name="T36" fmla="*/ 150 w 268"/>
                <a:gd name="T37" fmla="*/ 112 h 168"/>
                <a:gd name="T38" fmla="*/ 160 w 268"/>
                <a:gd name="T39" fmla="*/ 124 h 168"/>
                <a:gd name="T40" fmla="*/ 160 w 268"/>
                <a:gd name="T41" fmla="*/ 124 h 168"/>
                <a:gd name="T42" fmla="*/ 150 w 268"/>
                <a:gd name="T43" fmla="*/ 122 h 168"/>
                <a:gd name="T44" fmla="*/ 140 w 268"/>
                <a:gd name="T45" fmla="*/ 118 h 168"/>
                <a:gd name="T46" fmla="*/ 122 w 268"/>
                <a:gd name="T47" fmla="*/ 106 h 168"/>
                <a:gd name="T48" fmla="*/ 104 w 268"/>
                <a:gd name="T49" fmla="*/ 94 h 168"/>
                <a:gd name="T50" fmla="*/ 84 w 268"/>
                <a:gd name="T51" fmla="*/ 82 h 168"/>
                <a:gd name="T52" fmla="*/ 84 w 268"/>
                <a:gd name="T53" fmla="*/ 82 h 168"/>
                <a:gd name="T54" fmla="*/ 64 w 268"/>
                <a:gd name="T55" fmla="*/ 68 h 168"/>
                <a:gd name="T56" fmla="*/ 44 w 268"/>
                <a:gd name="T57" fmla="*/ 54 h 168"/>
                <a:gd name="T58" fmla="*/ 22 w 268"/>
                <a:gd name="T59" fmla="*/ 42 h 168"/>
                <a:gd name="T60" fmla="*/ 12 w 268"/>
                <a:gd name="T61" fmla="*/ 36 h 168"/>
                <a:gd name="T62" fmla="*/ 0 w 268"/>
                <a:gd name="T63" fmla="*/ 32 h 168"/>
                <a:gd name="T64" fmla="*/ 0 w 268"/>
                <a:gd name="T65" fmla="*/ 34 h 168"/>
                <a:gd name="T66" fmla="*/ 0 w 268"/>
                <a:gd name="T67" fmla="*/ 34 h 168"/>
                <a:gd name="T68" fmla="*/ 28 w 268"/>
                <a:gd name="T69" fmla="*/ 52 h 168"/>
                <a:gd name="T70" fmla="*/ 56 w 268"/>
                <a:gd name="T71" fmla="*/ 72 h 168"/>
                <a:gd name="T72" fmla="*/ 56 w 268"/>
                <a:gd name="T73" fmla="*/ 72 h 168"/>
                <a:gd name="T74" fmla="*/ 78 w 268"/>
                <a:gd name="T75" fmla="*/ 92 h 168"/>
                <a:gd name="T76" fmla="*/ 102 w 268"/>
                <a:gd name="T77" fmla="*/ 112 h 168"/>
                <a:gd name="T78" fmla="*/ 126 w 268"/>
                <a:gd name="T79" fmla="*/ 132 h 168"/>
                <a:gd name="T80" fmla="*/ 138 w 268"/>
                <a:gd name="T81" fmla="*/ 140 h 168"/>
                <a:gd name="T82" fmla="*/ 150 w 268"/>
                <a:gd name="T83" fmla="*/ 148 h 168"/>
                <a:gd name="T84" fmla="*/ 150 w 268"/>
                <a:gd name="T85" fmla="*/ 148 h 168"/>
                <a:gd name="T86" fmla="*/ 168 w 268"/>
                <a:gd name="T87" fmla="*/ 154 h 168"/>
                <a:gd name="T88" fmla="*/ 186 w 268"/>
                <a:gd name="T89" fmla="*/ 158 h 168"/>
                <a:gd name="T90" fmla="*/ 204 w 268"/>
                <a:gd name="T91" fmla="*/ 162 h 168"/>
                <a:gd name="T92" fmla="*/ 222 w 268"/>
                <a:gd name="T93" fmla="*/ 162 h 168"/>
                <a:gd name="T94" fmla="*/ 222 w 268"/>
                <a:gd name="T95" fmla="*/ 162 h 168"/>
                <a:gd name="T96" fmla="*/ 244 w 268"/>
                <a:gd name="T97" fmla="*/ 166 h 168"/>
                <a:gd name="T98" fmla="*/ 256 w 268"/>
                <a:gd name="T99" fmla="*/ 168 h 168"/>
                <a:gd name="T100" fmla="*/ 268 w 268"/>
                <a:gd name="T101" fmla="*/ 168 h 168"/>
                <a:gd name="T102" fmla="*/ 268 w 268"/>
                <a:gd name="T103" fmla="*/ 168 h 168"/>
                <a:gd name="T104" fmla="*/ 258 w 268"/>
                <a:gd name="T105" fmla="*/ 144 h 168"/>
                <a:gd name="T106" fmla="*/ 244 w 268"/>
                <a:gd name="T107" fmla="*/ 120 h 168"/>
                <a:gd name="T108" fmla="*/ 228 w 268"/>
                <a:gd name="T109" fmla="*/ 100 h 168"/>
                <a:gd name="T110" fmla="*/ 212 w 268"/>
                <a:gd name="T111" fmla="*/ 8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68">
                  <a:moveTo>
                    <a:pt x="212" y="80"/>
                  </a:moveTo>
                  <a:lnTo>
                    <a:pt x="212" y="80"/>
                  </a:lnTo>
                  <a:lnTo>
                    <a:pt x="192" y="58"/>
                  </a:lnTo>
                  <a:lnTo>
                    <a:pt x="162" y="26"/>
                  </a:lnTo>
                  <a:lnTo>
                    <a:pt x="162" y="26"/>
                  </a:lnTo>
                  <a:lnTo>
                    <a:pt x="158" y="26"/>
                  </a:lnTo>
                  <a:lnTo>
                    <a:pt x="158" y="26"/>
                  </a:lnTo>
                  <a:lnTo>
                    <a:pt x="124" y="12"/>
                  </a:lnTo>
                  <a:lnTo>
                    <a:pt x="90" y="0"/>
                  </a:lnTo>
                  <a:lnTo>
                    <a:pt x="90" y="0"/>
                  </a:lnTo>
                  <a:lnTo>
                    <a:pt x="84" y="10"/>
                  </a:lnTo>
                  <a:lnTo>
                    <a:pt x="84" y="20"/>
                  </a:lnTo>
                  <a:lnTo>
                    <a:pt x="84" y="30"/>
                  </a:lnTo>
                  <a:lnTo>
                    <a:pt x="88" y="38"/>
                  </a:lnTo>
                  <a:lnTo>
                    <a:pt x="100" y="56"/>
                  </a:lnTo>
                  <a:lnTo>
                    <a:pt x="114" y="72"/>
                  </a:lnTo>
                  <a:lnTo>
                    <a:pt x="114" y="72"/>
                  </a:lnTo>
                  <a:lnTo>
                    <a:pt x="138" y="98"/>
                  </a:lnTo>
                  <a:lnTo>
                    <a:pt x="150" y="112"/>
                  </a:lnTo>
                  <a:lnTo>
                    <a:pt x="160" y="124"/>
                  </a:lnTo>
                  <a:lnTo>
                    <a:pt x="160" y="124"/>
                  </a:lnTo>
                  <a:lnTo>
                    <a:pt x="150" y="122"/>
                  </a:lnTo>
                  <a:lnTo>
                    <a:pt x="140" y="118"/>
                  </a:lnTo>
                  <a:lnTo>
                    <a:pt x="122" y="106"/>
                  </a:lnTo>
                  <a:lnTo>
                    <a:pt x="104" y="94"/>
                  </a:lnTo>
                  <a:lnTo>
                    <a:pt x="84" y="82"/>
                  </a:lnTo>
                  <a:lnTo>
                    <a:pt x="84" y="82"/>
                  </a:lnTo>
                  <a:lnTo>
                    <a:pt x="64" y="68"/>
                  </a:lnTo>
                  <a:lnTo>
                    <a:pt x="44" y="54"/>
                  </a:lnTo>
                  <a:lnTo>
                    <a:pt x="22" y="42"/>
                  </a:lnTo>
                  <a:lnTo>
                    <a:pt x="12" y="36"/>
                  </a:lnTo>
                  <a:lnTo>
                    <a:pt x="0" y="32"/>
                  </a:lnTo>
                  <a:lnTo>
                    <a:pt x="0" y="34"/>
                  </a:lnTo>
                  <a:lnTo>
                    <a:pt x="0" y="34"/>
                  </a:lnTo>
                  <a:lnTo>
                    <a:pt x="28" y="52"/>
                  </a:lnTo>
                  <a:lnTo>
                    <a:pt x="56" y="72"/>
                  </a:lnTo>
                  <a:lnTo>
                    <a:pt x="56" y="72"/>
                  </a:lnTo>
                  <a:lnTo>
                    <a:pt x="78" y="92"/>
                  </a:lnTo>
                  <a:lnTo>
                    <a:pt x="102" y="112"/>
                  </a:lnTo>
                  <a:lnTo>
                    <a:pt x="126" y="132"/>
                  </a:lnTo>
                  <a:lnTo>
                    <a:pt x="138" y="140"/>
                  </a:lnTo>
                  <a:lnTo>
                    <a:pt x="150" y="148"/>
                  </a:lnTo>
                  <a:lnTo>
                    <a:pt x="150" y="148"/>
                  </a:lnTo>
                  <a:lnTo>
                    <a:pt x="168" y="154"/>
                  </a:lnTo>
                  <a:lnTo>
                    <a:pt x="186" y="158"/>
                  </a:lnTo>
                  <a:lnTo>
                    <a:pt x="204" y="162"/>
                  </a:lnTo>
                  <a:lnTo>
                    <a:pt x="222" y="162"/>
                  </a:lnTo>
                  <a:lnTo>
                    <a:pt x="222" y="162"/>
                  </a:lnTo>
                  <a:lnTo>
                    <a:pt x="244" y="166"/>
                  </a:lnTo>
                  <a:lnTo>
                    <a:pt x="256" y="168"/>
                  </a:lnTo>
                  <a:lnTo>
                    <a:pt x="268" y="168"/>
                  </a:lnTo>
                  <a:lnTo>
                    <a:pt x="268" y="168"/>
                  </a:lnTo>
                  <a:lnTo>
                    <a:pt x="258" y="144"/>
                  </a:lnTo>
                  <a:lnTo>
                    <a:pt x="244" y="120"/>
                  </a:lnTo>
                  <a:lnTo>
                    <a:pt x="228" y="100"/>
                  </a:lnTo>
                  <a:lnTo>
                    <a:pt x="212" y="80"/>
                  </a:lnTo>
                  <a:close/>
                </a:path>
              </a:pathLst>
            </a:custGeom>
            <a:solidFill>
              <a:srgbClr val="CB8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0" name="Freeform 77">
              <a:extLst>
                <a:ext uri="{FF2B5EF4-FFF2-40B4-BE49-F238E27FC236}">
                  <a16:creationId xmlns:a16="http://schemas.microsoft.com/office/drawing/2014/main" id="{63B65CAA-1233-4586-9471-9EF7147BB80D}"/>
                </a:ext>
              </a:extLst>
            </p:cNvPr>
            <p:cNvSpPr>
              <a:spLocks/>
            </p:cNvSpPr>
            <p:nvPr/>
          </p:nvSpPr>
          <p:spPr bwMode="auto">
            <a:xfrm>
              <a:off x="7789574" y="2390321"/>
              <a:ext cx="466624" cy="292511"/>
            </a:xfrm>
            <a:custGeom>
              <a:avLst/>
              <a:gdLst>
                <a:gd name="T0" fmla="*/ 212 w 268"/>
                <a:gd name="T1" fmla="*/ 80 h 168"/>
                <a:gd name="T2" fmla="*/ 212 w 268"/>
                <a:gd name="T3" fmla="*/ 80 h 168"/>
                <a:gd name="T4" fmla="*/ 192 w 268"/>
                <a:gd name="T5" fmla="*/ 58 h 168"/>
                <a:gd name="T6" fmla="*/ 162 w 268"/>
                <a:gd name="T7" fmla="*/ 26 h 168"/>
                <a:gd name="T8" fmla="*/ 162 w 268"/>
                <a:gd name="T9" fmla="*/ 26 h 168"/>
                <a:gd name="T10" fmla="*/ 158 w 268"/>
                <a:gd name="T11" fmla="*/ 26 h 168"/>
                <a:gd name="T12" fmla="*/ 158 w 268"/>
                <a:gd name="T13" fmla="*/ 26 h 168"/>
                <a:gd name="T14" fmla="*/ 124 w 268"/>
                <a:gd name="T15" fmla="*/ 12 h 168"/>
                <a:gd name="T16" fmla="*/ 90 w 268"/>
                <a:gd name="T17" fmla="*/ 0 h 168"/>
                <a:gd name="T18" fmla="*/ 90 w 268"/>
                <a:gd name="T19" fmla="*/ 0 h 168"/>
                <a:gd name="T20" fmla="*/ 84 w 268"/>
                <a:gd name="T21" fmla="*/ 10 h 168"/>
                <a:gd name="T22" fmla="*/ 84 w 268"/>
                <a:gd name="T23" fmla="*/ 20 h 168"/>
                <a:gd name="T24" fmla="*/ 84 w 268"/>
                <a:gd name="T25" fmla="*/ 30 h 168"/>
                <a:gd name="T26" fmla="*/ 88 w 268"/>
                <a:gd name="T27" fmla="*/ 38 h 168"/>
                <a:gd name="T28" fmla="*/ 100 w 268"/>
                <a:gd name="T29" fmla="*/ 56 h 168"/>
                <a:gd name="T30" fmla="*/ 114 w 268"/>
                <a:gd name="T31" fmla="*/ 72 h 168"/>
                <a:gd name="T32" fmla="*/ 114 w 268"/>
                <a:gd name="T33" fmla="*/ 72 h 168"/>
                <a:gd name="T34" fmla="*/ 138 w 268"/>
                <a:gd name="T35" fmla="*/ 98 h 168"/>
                <a:gd name="T36" fmla="*/ 150 w 268"/>
                <a:gd name="T37" fmla="*/ 112 h 168"/>
                <a:gd name="T38" fmla="*/ 160 w 268"/>
                <a:gd name="T39" fmla="*/ 124 h 168"/>
                <a:gd name="T40" fmla="*/ 160 w 268"/>
                <a:gd name="T41" fmla="*/ 124 h 168"/>
                <a:gd name="T42" fmla="*/ 150 w 268"/>
                <a:gd name="T43" fmla="*/ 122 h 168"/>
                <a:gd name="T44" fmla="*/ 140 w 268"/>
                <a:gd name="T45" fmla="*/ 118 h 168"/>
                <a:gd name="T46" fmla="*/ 122 w 268"/>
                <a:gd name="T47" fmla="*/ 106 h 168"/>
                <a:gd name="T48" fmla="*/ 104 w 268"/>
                <a:gd name="T49" fmla="*/ 94 h 168"/>
                <a:gd name="T50" fmla="*/ 84 w 268"/>
                <a:gd name="T51" fmla="*/ 82 h 168"/>
                <a:gd name="T52" fmla="*/ 84 w 268"/>
                <a:gd name="T53" fmla="*/ 82 h 168"/>
                <a:gd name="T54" fmla="*/ 64 w 268"/>
                <a:gd name="T55" fmla="*/ 68 h 168"/>
                <a:gd name="T56" fmla="*/ 44 w 268"/>
                <a:gd name="T57" fmla="*/ 54 h 168"/>
                <a:gd name="T58" fmla="*/ 22 w 268"/>
                <a:gd name="T59" fmla="*/ 42 h 168"/>
                <a:gd name="T60" fmla="*/ 12 w 268"/>
                <a:gd name="T61" fmla="*/ 36 h 168"/>
                <a:gd name="T62" fmla="*/ 0 w 268"/>
                <a:gd name="T63" fmla="*/ 32 h 168"/>
                <a:gd name="T64" fmla="*/ 0 w 268"/>
                <a:gd name="T65" fmla="*/ 34 h 168"/>
                <a:gd name="T66" fmla="*/ 0 w 268"/>
                <a:gd name="T67" fmla="*/ 34 h 168"/>
                <a:gd name="T68" fmla="*/ 28 w 268"/>
                <a:gd name="T69" fmla="*/ 52 h 168"/>
                <a:gd name="T70" fmla="*/ 56 w 268"/>
                <a:gd name="T71" fmla="*/ 72 h 168"/>
                <a:gd name="T72" fmla="*/ 56 w 268"/>
                <a:gd name="T73" fmla="*/ 72 h 168"/>
                <a:gd name="T74" fmla="*/ 78 w 268"/>
                <a:gd name="T75" fmla="*/ 92 h 168"/>
                <a:gd name="T76" fmla="*/ 102 w 268"/>
                <a:gd name="T77" fmla="*/ 112 h 168"/>
                <a:gd name="T78" fmla="*/ 126 w 268"/>
                <a:gd name="T79" fmla="*/ 132 h 168"/>
                <a:gd name="T80" fmla="*/ 138 w 268"/>
                <a:gd name="T81" fmla="*/ 140 h 168"/>
                <a:gd name="T82" fmla="*/ 150 w 268"/>
                <a:gd name="T83" fmla="*/ 148 h 168"/>
                <a:gd name="T84" fmla="*/ 150 w 268"/>
                <a:gd name="T85" fmla="*/ 148 h 168"/>
                <a:gd name="T86" fmla="*/ 168 w 268"/>
                <a:gd name="T87" fmla="*/ 154 h 168"/>
                <a:gd name="T88" fmla="*/ 186 w 268"/>
                <a:gd name="T89" fmla="*/ 158 h 168"/>
                <a:gd name="T90" fmla="*/ 204 w 268"/>
                <a:gd name="T91" fmla="*/ 162 h 168"/>
                <a:gd name="T92" fmla="*/ 222 w 268"/>
                <a:gd name="T93" fmla="*/ 162 h 168"/>
                <a:gd name="T94" fmla="*/ 222 w 268"/>
                <a:gd name="T95" fmla="*/ 162 h 168"/>
                <a:gd name="T96" fmla="*/ 244 w 268"/>
                <a:gd name="T97" fmla="*/ 166 h 168"/>
                <a:gd name="T98" fmla="*/ 256 w 268"/>
                <a:gd name="T99" fmla="*/ 168 h 168"/>
                <a:gd name="T100" fmla="*/ 268 w 268"/>
                <a:gd name="T101" fmla="*/ 168 h 168"/>
                <a:gd name="T102" fmla="*/ 268 w 268"/>
                <a:gd name="T103" fmla="*/ 168 h 168"/>
                <a:gd name="T104" fmla="*/ 258 w 268"/>
                <a:gd name="T105" fmla="*/ 144 h 168"/>
                <a:gd name="T106" fmla="*/ 244 w 268"/>
                <a:gd name="T107" fmla="*/ 120 h 168"/>
                <a:gd name="T108" fmla="*/ 228 w 268"/>
                <a:gd name="T109" fmla="*/ 100 h 168"/>
                <a:gd name="T110" fmla="*/ 212 w 268"/>
                <a:gd name="T111" fmla="*/ 8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68">
                  <a:moveTo>
                    <a:pt x="212" y="80"/>
                  </a:moveTo>
                  <a:lnTo>
                    <a:pt x="212" y="80"/>
                  </a:lnTo>
                  <a:lnTo>
                    <a:pt x="192" y="58"/>
                  </a:lnTo>
                  <a:lnTo>
                    <a:pt x="162" y="26"/>
                  </a:lnTo>
                  <a:lnTo>
                    <a:pt x="162" y="26"/>
                  </a:lnTo>
                  <a:lnTo>
                    <a:pt x="158" y="26"/>
                  </a:lnTo>
                  <a:lnTo>
                    <a:pt x="158" y="26"/>
                  </a:lnTo>
                  <a:lnTo>
                    <a:pt x="124" y="12"/>
                  </a:lnTo>
                  <a:lnTo>
                    <a:pt x="90" y="0"/>
                  </a:lnTo>
                  <a:lnTo>
                    <a:pt x="90" y="0"/>
                  </a:lnTo>
                  <a:lnTo>
                    <a:pt x="84" y="10"/>
                  </a:lnTo>
                  <a:lnTo>
                    <a:pt x="84" y="20"/>
                  </a:lnTo>
                  <a:lnTo>
                    <a:pt x="84" y="30"/>
                  </a:lnTo>
                  <a:lnTo>
                    <a:pt x="88" y="38"/>
                  </a:lnTo>
                  <a:lnTo>
                    <a:pt x="100" y="56"/>
                  </a:lnTo>
                  <a:lnTo>
                    <a:pt x="114" y="72"/>
                  </a:lnTo>
                  <a:lnTo>
                    <a:pt x="114" y="72"/>
                  </a:lnTo>
                  <a:lnTo>
                    <a:pt x="138" y="98"/>
                  </a:lnTo>
                  <a:lnTo>
                    <a:pt x="150" y="112"/>
                  </a:lnTo>
                  <a:lnTo>
                    <a:pt x="160" y="124"/>
                  </a:lnTo>
                  <a:lnTo>
                    <a:pt x="160" y="124"/>
                  </a:lnTo>
                  <a:lnTo>
                    <a:pt x="150" y="122"/>
                  </a:lnTo>
                  <a:lnTo>
                    <a:pt x="140" y="118"/>
                  </a:lnTo>
                  <a:lnTo>
                    <a:pt x="122" y="106"/>
                  </a:lnTo>
                  <a:lnTo>
                    <a:pt x="104" y="94"/>
                  </a:lnTo>
                  <a:lnTo>
                    <a:pt x="84" y="82"/>
                  </a:lnTo>
                  <a:lnTo>
                    <a:pt x="84" y="82"/>
                  </a:lnTo>
                  <a:lnTo>
                    <a:pt x="64" y="68"/>
                  </a:lnTo>
                  <a:lnTo>
                    <a:pt x="44" y="54"/>
                  </a:lnTo>
                  <a:lnTo>
                    <a:pt x="22" y="42"/>
                  </a:lnTo>
                  <a:lnTo>
                    <a:pt x="12" y="36"/>
                  </a:lnTo>
                  <a:lnTo>
                    <a:pt x="0" y="32"/>
                  </a:lnTo>
                  <a:lnTo>
                    <a:pt x="0" y="34"/>
                  </a:lnTo>
                  <a:lnTo>
                    <a:pt x="0" y="34"/>
                  </a:lnTo>
                  <a:lnTo>
                    <a:pt x="28" y="52"/>
                  </a:lnTo>
                  <a:lnTo>
                    <a:pt x="56" y="72"/>
                  </a:lnTo>
                  <a:lnTo>
                    <a:pt x="56" y="72"/>
                  </a:lnTo>
                  <a:lnTo>
                    <a:pt x="78" y="92"/>
                  </a:lnTo>
                  <a:lnTo>
                    <a:pt x="102" y="112"/>
                  </a:lnTo>
                  <a:lnTo>
                    <a:pt x="126" y="132"/>
                  </a:lnTo>
                  <a:lnTo>
                    <a:pt x="138" y="140"/>
                  </a:lnTo>
                  <a:lnTo>
                    <a:pt x="150" y="148"/>
                  </a:lnTo>
                  <a:lnTo>
                    <a:pt x="150" y="148"/>
                  </a:lnTo>
                  <a:lnTo>
                    <a:pt x="168" y="154"/>
                  </a:lnTo>
                  <a:lnTo>
                    <a:pt x="186" y="158"/>
                  </a:lnTo>
                  <a:lnTo>
                    <a:pt x="204" y="162"/>
                  </a:lnTo>
                  <a:lnTo>
                    <a:pt x="222" y="162"/>
                  </a:lnTo>
                  <a:lnTo>
                    <a:pt x="222" y="162"/>
                  </a:lnTo>
                  <a:lnTo>
                    <a:pt x="244" y="166"/>
                  </a:lnTo>
                  <a:lnTo>
                    <a:pt x="256" y="168"/>
                  </a:lnTo>
                  <a:lnTo>
                    <a:pt x="268" y="168"/>
                  </a:lnTo>
                  <a:lnTo>
                    <a:pt x="268" y="168"/>
                  </a:lnTo>
                  <a:lnTo>
                    <a:pt x="258" y="144"/>
                  </a:lnTo>
                  <a:lnTo>
                    <a:pt x="244" y="120"/>
                  </a:lnTo>
                  <a:lnTo>
                    <a:pt x="228" y="100"/>
                  </a:lnTo>
                  <a:lnTo>
                    <a:pt x="212" y="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1" name="Freeform 78">
              <a:extLst>
                <a:ext uri="{FF2B5EF4-FFF2-40B4-BE49-F238E27FC236}">
                  <a16:creationId xmlns:a16="http://schemas.microsoft.com/office/drawing/2014/main" id="{F15AB9A7-EEC5-4E51-962A-CD2A0F5F32D5}"/>
                </a:ext>
              </a:extLst>
            </p:cNvPr>
            <p:cNvSpPr>
              <a:spLocks/>
            </p:cNvSpPr>
            <p:nvPr/>
          </p:nvSpPr>
          <p:spPr bwMode="auto">
            <a:xfrm>
              <a:off x="7789574" y="2390321"/>
              <a:ext cx="466624" cy="292511"/>
            </a:xfrm>
            <a:custGeom>
              <a:avLst/>
              <a:gdLst>
                <a:gd name="T0" fmla="*/ 212 w 268"/>
                <a:gd name="T1" fmla="*/ 80 h 168"/>
                <a:gd name="T2" fmla="*/ 212 w 268"/>
                <a:gd name="T3" fmla="*/ 80 h 168"/>
                <a:gd name="T4" fmla="*/ 192 w 268"/>
                <a:gd name="T5" fmla="*/ 58 h 168"/>
                <a:gd name="T6" fmla="*/ 162 w 268"/>
                <a:gd name="T7" fmla="*/ 26 h 168"/>
                <a:gd name="T8" fmla="*/ 162 w 268"/>
                <a:gd name="T9" fmla="*/ 26 h 168"/>
                <a:gd name="T10" fmla="*/ 158 w 268"/>
                <a:gd name="T11" fmla="*/ 26 h 168"/>
                <a:gd name="T12" fmla="*/ 158 w 268"/>
                <a:gd name="T13" fmla="*/ 26 h 168"/>
                <a:gd name="T14" fmla="*/ 124 w 268"/>
                <a:gd name="T15" fmla="*/ 12 h 168"/>
                <a:gd name="T16" fmla="*/ 90 w 268"/>
                <a:gd name="T17" fmla="*/ 0 h 168"/>
                <a:gd name="T18" fmla="*/ 90 w 268"/>
                <a:gd name="T19" fmla="*/ 0 h 168"/>
                <a:gd name="T20" fmla="*/ 84 w 268"/>
                <a:gd name="T21" fmla="*/ 10 h 168"/>
                <a:gd name="T22" fmla="*/ 84 w 268"/>
                <a:gd name="T23" fmla="*/ 20 h 168"/>
                <a:gd name="T24" fmla="*/ 84 w 268"/>
                <a:gd name="T25" fmla="*/ 30 h 168"/>
                <a:gd name="T26" fmla="*/ 88 w 268"/>
                <a:gd name="T27" fmla="*/ 38 h 168"/>
                <a:gd name="T28" fmla="*/ 100 w 268"/>
                <a:gd name="T29" fmla="*/ 56 h 168"/>
                <a:gd name="T30" fmla="*/ 114 w 268"/>
                <a:gd name="T31" fmla="*/ 72 h 168"/>
                <a:gd name="T32" fmla="*/ 114 w 268"/>
                <a:gd name="T33" fmla="*/ 72 h 168"/>
                <a:gd name="T34" fmla="*/ 138 w 268"/>
                <a:gd name="T35" fmla="*/ 98 h 168"/>
                <a:gd name="T36" fmla="*/ 150 w 268"/>
                <a:gd name="T37" fmla="*/ 112 h 168"/>
                <a:gd name="T38" fmla="*/ 160 w 268"/>
                <a:gd name="T39" fmla="*/ 124 h 168"/>
                <a:gd name="T40" fmla="*/ 160 w 268"/>
                <a:gd name="T41" fmla="*/ 124 h 168"/>
                <a:gd name="T42" fmla="*/ 150 w 268"/>
                <a:gd name="T43" fmla="*/ 122 h 168"/>
                <a:gd name="T44" fmla="*/ 140 w 268"/>
                <a:gd name="T45" fmla="*/ 118 h 168"/>
                <a:gd name="T46" fmla="*/ 122 w 268"/>
                <a:gd name="T47" fmla="*/ 106 h 168"/>
                <a:gd name="T48" fmla="*/ 104 w 268"/>
                <a:gd name="T49" fmla="*/ 94 h 168"/>
                <a:gd name="T50" fmla="*/ 84 w 268"/>
                <a:gd name="T51" fmla="*/ 82 h 168"/>
                <a:gd name="T52" fmla="*/ 84 w 268"/>
                <a:gd name="T53" fmla="*/ 82 h 168"/>
                <a:gd name="T54" fmla="*/ 64 w 268"/>
                <a:gd name="T55" fmla="*/ 68 h 168"/>
                <a:gd name="T56" fmla="*/ 44 w 268"/>
                <a:gd name="T57" fmla="*/ 54 h 168"/>
                <a:gd name="T58" fmla="*/ 22 w 268"/>
                <a:gd name="T59" fmla="*/ 42 h 168"/>
                <a:gd name="T60" fmla="*/ 12 w 268"/>
                <a:gd name="T61" fmla="*/ 36 h 168"/>
                <a:gd name="T62" fmla="*/ 0 w 268"/>
                <a:gd name="T63" fmla="*/ 32 h 168"/>
                <a:gd name="T64" fmla="*/ 0 w 268"/>
                <a:gd name="T65" fmla="*/ 34 h 168"/>
                <a:gd name="T66" fmla="*/ 0 w 268"/>
                <a:gd name="T67" fmla="*/ 34 h 168"/>
                <a:gd name="T68" fmla="*/ 28 w 268"/>
                <a:gd name="T69" fmla="*/ 52 h 168"/>
                <a:gd name="T70" fmla="*/ 56 w 268"/>
                <a:gd name="T71" fmla="*/ 72 h 168"/>
                <a:gd name="T72" fmla="*/ 56 w 268"/>
                <a:gd name="T73" fmla="*/ 72 h 168"/>
                <a:gd name="T74" fmla="*/ 78 w 268"/>
                <a:gd name="T75" fmla="*/ 92 h 168"/>
                <a:gd name="T76" fmla="*/ 102 w 268"/>
                <a:gd name="T77" fmla="*/ 112 h 168"/>
                <a:gd name="T78" fmla="*/ 126 w 268"/>
                <a:gd name="T79" fmla="*/ 132 h 168"/>
                <a:gd name="T80" fmla="*/ 138 w 268"/>
                <a:gd name="T81" fmla="*/ 140 h 168"/>
                <a:gd name="T82" fmla="*/ 150 w 268"/>
                <a:gd name="T83" fmla="*/ 148 h 168"/>
                <a:gd name="T84" fmla="*/ 150 w 268"/>
                <a:gd name="T85" fmla="*/ 148 h 168"/>
                <a:gd name="T86" fmla="*/ 168 w 268"/>
                <a:gd name="T87" fmla="*/ 154 h 168"/>
                <a:gd name="T88" fmla="*/ 186 w 268"/>
                <a:gd name="T89" fmla="*/ 158 h 168"/>
                <a:gd name="T90" fmla="*/ 204 w 268"/>
                <a:gd name="T91" fmla="*/ 162 h 168"/>
                <a:gd name="T92" fmla="*/ 222 w 268"/>
                <a:gd name="T93" fmla="*/ 162 h 168"/>
                <a:gd name="T94" fmla="*/ 222 w 268"/>
                <a:gd name="T95" fmla="*/ 162 h 168"/>
                <a:gd name="T96" fmla="*/ 244 w 268"/>
                <a:gd name="T97" fmla="*/ 166 h 168"/>
                <a:gd name="T98" fmla="*/ 256 w 268"/>
                <a:gd name="T99" fmla="*/ 168 h 168"/>
                <a:gd name="T100" fmla="*/ 268 w 268"/>
                <a:gd name="T101" fmla="*/ 168 h 168"/>
                <a:gd name="T102" fmla="*/ 268 w 268"/>
                <a:gd name="T103" fmla="*/ 168 h 168"/>
                <a:gd name="T104" fmla="*/ 258 w 268"/>
                <a:gd name="T105" fmla="*/ 144 h 168"/>
                <a:gd name="T106" fmla="*/ 244 w 268"/>
                <a:gd name="T107" fmla="*/ 120 h 168"/>
                <a:gd name="T108" fmla="*/ 228 w 268"/>
                <a:gd name="T109" fmla="*/ 100 h 168"/>
                <a:gd name="T110" fmla="*/ 212 w 268"/>
                <a:gd name="T111" fmla="*/ 8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68">
                  <a:moveTo>
                    <a:pt x="212" y="80"/>
                  </a:moveTo>
                  <a:lnTo>
                    <a:pt x="212" y="80"/>
                  </a:lnTo>
                  <a:lnTo>
                    <a:pt x="192" y="58"/>
                  </a:lnTo>
                  <a:lnTo>
                    <a:pt x="162" y="26"/>
                  </a:lnTo>
                  <a:lnTo>
                    <a:pt x="162" y="26"/>
                  </a:lnTo>
                  <a:lnTo>
                    <a:pt x="158" y="26"/>
                  </a:lnTo>
                  <a:lnTo>
                    <a:pt x="158" y="26"/>
                  </a:lnTo>
                  <a:lnTo>
                    <a:pt x="124" y="12"/>
                  </a:lnTo>
                  <a:lnTo>
                    <a:pt x="90" y="0"/>
                  </a:lnTo>
                  <a:lnTo>
                    <a:pt x="90" y="0"/>
                  </a:lnTo>
                  <a:lnTo>
                    <a:pt x="84" y="10"/>
                  </a:lnTo>
                  <a:lnTo>
                    <a:pt x="84" y="20"/>
                  </a:lnTo>
                  <a:lnTo>
                    <a:pt x="84" y="30"/>
                  </a:lnTo>
                  <a:lnTo>
                    <a:pt x="88" y="38"/>
                  </a:lnTo>
                  <a:lnTo>
                    <a:pt x="100" y="56"/>
                  </a:lnTo>
                  <a:lnTo>
                    <a:pt x="114" y="72"/>
                  </a:lnTo>
                  <a:lnTo>
                    <a:pt x="114" y="72"/>
                  </a:lnTo>
                  <a:lnTo>
                    <a:pt x="138" y="98"/>
                  </a:lnTo>
                  <a:lnTo>
                    <a:pt x="150" y="112"/>
                  </a:lnTo>
                  <a:lnTo>
                    <a:pt x="160" y="124"/>
                  </a:lnTo>
                  <a:lnTo>
                    <a:pt x="160" y="124"/>
                  </a:lnTo>
                  <a:lnTo>
                    <a:pt x="150" y="122"/>
                  </a:lnTo>
                  <a:lnTo>
                    <a:pt x="140" y="118"/>
                  </a:lnTo>
                  <a:lnTo>
                    <a:pt x="122" y="106"/>
                  </a:lnTo>
                  <a:lnTo>
                    <a:pt x="104" y="94"/>
                  </a:lnTo>
                  <a:lnTo>
                    <a:pt x="84" y="82"/>
                  </a:lnTo>
                  <a:lnTo>
                    <a:pt x="84" y="82"/>
                  </a:lnTo>
                  <a:lnTo>
                    <a:pt x="64" y="68"/>
                  </a:lnTo>
                  <a:lnTo>
                    <a:pt x="44" y="54"/>
                  </a:lnTo>
                  <a:lnTo>
                    <a:pt x="22" y="42"/>
                  </a:lnTo>
                  <a:lnTo>
                    <a:pt x="12" y="36"/>
                  </a:lnTo>
                  <a:lnTo>
                    <a:pt x="0" y="32"/>
                  </a:lnTo>
                  <a:lnTo>
                    <a:pt x="0" y="34"/>
                  </a:lnTo>
                  <a:lnTo>
                    <a:pt x="0" y="34"/>
                  </a:lnTo>
                  <a:lnTo>
                    <a:pt x="28" y="52"/>
                  </a:lnTo>
                  <a:lnTo>
                    <a:pt x="56" y="72"/>
                  </a:lnTo>
                  <a:lnTo>
                    <a:pt x="56" y="72"/>
                  </a:lnTo>
                  <a:lnTo>
                    <a:pt x="78" y="92"/>
                  </a:lnTo>
                  <a:lnTo>
                    <a:pt x="102" y="112"/>
                  </a:lnTo>
                  <a:lnTo>
                    <a:pt x="126" y="132"/>
                  </a:lnTo>
                  <a:lnTo>
                    <a:pt x="138" y="140"/>
                  </a:lnTo>
                  <a:lnTo>
                    <a:pt x="150" y="148"/>
                  </a:lnTo>
                  <a:lnTo>
                    <a:pt x="150" y="148"/>
                  </a:lnTo>
                  <a:lnTo>
                    <a:pt x="168" y="154"/>
                  </a:lnTo>
                  <a:lnTo>
                    <a:pt x="186" y="158"/>
                  </a:lnTo>
                  <a:lnTo>
                    <a:pt x="204" y="162"/>
                  </a:lnTo>
                  <a:lnTo>
                    <a:pt x="222" y="162"/>
                  </a:lnTo>
                  <a:lnTo>
                    <a:pt x="222" y="162"/>
                  </a:lnTo>
                  <a:lnTo>
                    <a:pt x="244" y="166"/>
                  </a:lnTo>
                  <a:lnTo>
                    <a:pt x="256" y="168"/>
                  </a:lnTo>
                  <a:lnTo>
                    <a:pt x="268" y="168"/>
                  </a:lnTo>
                  <a:lnTo>
                    <a:pt x="268" y="168"/>
                  </a:lnTo>
                  <a:lnTo>
                    <a:pt x="258" y="144"/>
                  </a:lnTo>
                  <a:lnTo>
                    <a:pt x="244" y="120"/>
                  </a:lnTo>
                  <a:lnTo>
                    <a:pt x="228" y="100"/>
                  </a:lnTo>
                  <a:lnTo>
                    <a:pt x="212" y="80"/>
                  </a:lnTo>
                  <a:close/>
                </a:path>
              </a:pathLst>
            </a:custGeom>
            <a:solidFill>
              <a:srgbClr val="CB8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2" name="Freeform 79">
              <a:extLst>
                <a:ext uri="{FF2B5EF4-FFF2-40B4-BE49-F238E27FC236}">
                  <a16:creationId xmlns:a16="http://schemas.microsoft.com/office/drawing/2014/main" id="{27955928-A9B1-4625-A420-FE63FD0EFDE6}"/>
                </a:ext>
              </a:extLst>
            </p:cNvPr>
            <p:cNvSpPr>
              <a:spLocks/>
            </p:cNvSpPr>
            <p:nvPr/>
          </p:nvSpPr>
          <p:spPr bwMode="auto">
            <a:xfrm>
              <a:off x="7789574" y="2390321"/>
              <a:ext cx="466624" cy="292511"/>
            </a:xfrm>
            <a:custGeom>
              <a:avLst/>
              <a:gdLst>
                <a:gd name="T0" fmla="*/ 212 w 268"/>
                <a:gd name="T1" fmla="*/ 80 h 168"/>
                <a:gd name="T2" fmla="*/ 212 w 268"/>
                <a:gd name="T3" fmla="*/ 80 h 168"/>
                <a:gd name="T4" fmla="*/ 192 w 268"/>
                <a:gd name="T5" fmla="*/ 58 h 168"/>
                <a:gd name="T6" fmla="*/ 162 w 268"/>
                <a:gd name="T7" fmla="*/ 26 h 168"/>
                <a:gd name="T8" fmla="*/ 162 w 268"/>
                <a:gd name="T9" fmla="*/ 26 h 168"/>
                <a:gd name="T10" fmla="*/ 158 w 268"/>
                <a:gd name="T11" fmla="*/ 26 h 168"/>
                <a:gd name="T12" fmla="*/ 158 w 268"/>
                <a:gd name="T13" fmla="*/ 26 h 168"/>
                <a:gd name="T14" fmla="*/ 124 w 268"/>
                <a:gd name="T15" fmla="*/ 12 h 168"/>
                <a:gd name="T16" fmla="*/ 90 w 268"/>
                <a:gd name="T17" fmla="*/ 0 h 168"/>
                <a:gd name="T18" fmla="*/ 90 w 268"/>
                <a:gd name="T19" fmla="*/ 0 h 168"/>
                <a:gd name="T20" fmla="*/ 84 w 268"/>
                <a:gd name="T21" fmla="*/ 10 h 168"/>
                <a:gd name="T22" fmla="*/ 84 w 268"/>
                <a:gd name="T23" fmla="*/ 20 h 168"/>
                <a:gd name="T24" fmla="*/ 84 w 268"/>
                <a:gd name="T25" fmla="*/ 30 h 168"/>
                <a:gd name="T26" fmla="*/ 88 w 268"/>
                <a:gd name="T27" fmla="*/ 38 h 168"/>
                <a:gd name="T28" fmla="*/ 100 w 268"/>
                <a:gd name="T29" fmla="*/ 56 h 168"/>
                <a:gd name="T30" fmla="*/ 114 w 268"/>
                <a:gd name="T31" fmla="*/ 72 h 168"/>
                <a:gd name="T32" fmla="*/ 114 w 268"/>
                <a:gd name="T33" fmla="*/ 72 h 168"/>
                <a:gd name="T34" fmla="*/ 138 w 268"/>
                <a:gd name="T35" fmla="*/ 98 h 168"/>
                <a:gd name="T36" fmla="*/ 150 w 268"/>
                <a:gd name="T37" fmla="*/ 112 h 168"/>
                <a:gd name="T38" fmla="*/ 160 w 268"/>
                <a:gd name="T39" fmla="*/ 124 h 168"/>
                <a:gd name="T40" fmla="*/ 160 w 268"/>
                <a:gd name="T41" fmla="*/ 124 h 168"/>
                <a:gd name="T42" fmla="*/ 150 w 268"/>
                <a:gd name="T43" fmla="*/ 122 h 168"/>
                <a:gd name="T44" fmla="*/ 140 w 268"/>
                <a:gd name="T45" fmla="*/ 118 h 168"/>
                <a:gd name="T46" fmla="*/ 122 w 268"/>
                <a:gd name="T47" fmla="*/ 106 h 168"/>
                <a:gd name="T48" fmla="*/ 104 w 268"/>
                <a:gd name="T49" fmla="*/ 94 h 168"/>
                <a:gd name="T50" fmla="*/ 84 w 268"/>
                <a:gd name="T51" fmla="*/ 82 h 168"/>
                <a:gd name="T52" fmla="*/ 84 w 268"/>
                <a:gd name="T53" fmla="*/ 82 h 168"/>
                <a:gd name="T54" fmla="*/ 64 w 268"/>
                <a:gd name="T55" fmla="*/ 68 h 168"/>
                <a:gd name="T56" fmla="*/ 44 w 268"/>
                <a:gd name="T57" fmla="*/ 54 h 168"/>
                <a:gd name="T58" fmla="*/ 22 w 268"/>
                <a:gd name="T59" fmla="*/ 42 h 168"/>
                <a:gd name="T60" fmla="*/ 12 w 268"/>
                <a:gd name="T61" fmla="*/ 36 h 168"/>
                <a:gd name="T62" fmla="*/ 0 w 268"/>
                <a:gd name="T63" fmla="*/ 32 h 168"/>
                <a:gd name="T64" fmla="*/ 0 w 268"/>
                <a:gd name="T65" fmla="*/ 34 h 168"/>
                <a:gd name="T66" fmla="*/ 0 w 268"/>
                <a:gd name="T67" fmla="*/ 34 h 168"/>
                <a:gd name="T68" fmla="*/ 28 w 268"/>
                <a:gd name="T69" fmla="*/ 52 h 168"/>
                <a:gd name="T70" fmla="*/ 56 w 268"/>
                <a:gd name="T71" fmla="*/ 72 h 168"/>
                <a:gd name="T72" fmla="*/ 56 w 268"/>
                <a:gd name="T73" fmla="*/ 72 h 168"/>
                <a:gd name="T74" fmla="*/ 78 w 268"/>
                <a:gd name="T75" fmla="*/ 92 h 168"/>
                <a:gd name="T76" fmla="*/ 102 w 268"/>
                <a:gd name="T77" fmla="*/ 112 h 168"/>
                <a:gd name="T78" fmla="*/ 126 w 268"/>
                <a:gd name="T79" fmla="*/ 132 h 168"/>
                <a:gd name="T80" fmla="*/ 138 w 268"/>
                <a:gd name="T81" fmla="*/ 140 h 168"/>
                <a:gd name="T82" fmla="*/ 150 w 268"/>
                <a:gd name="T83" fmla="*/ 148 h 168"/>
                <a:gd name="T84" fmla="*/ 150 w 268"/>
                <a:gd name="T85" fmla="*/ 148 h 168"/>
                <a:gd name="T86" fmla="*/ 168 w 268"/>
                <a:gd name="T87" fmla="*/ 154 h 168"/>
                <a:gd name="T88" fmla="*/ 186 w 268"/>
                <a:gd name="T89" fmla="*/ 158 h 168"/>
                <a:gd name="T90" fmla="*/ 204 w 268"/>
                <a:gd name="T91" fmla="*/ 162 h 168"/>
                <a:gd name="T92" fmla="*/ 222 w 268"/>
                <a:gd name="T93" fmla="*/ 162 h 168"/>
                <a:gd name="T94" fmla="*/ 222 w 268"/>
                <a:gd name="T95" fmla="*/ 162 h 168"/>
                <a:gd name="T96" fmla="*/ 244 w 268"/>
                <a:gd name="T97" fmla="*/ 166 h 168"/>
                <a:gd name="T98" fmla="*/ 256 w 268"/>
                <a:gd name="T99" fmla="*/ 168 h 168"/>
                <a:gd name="T100" fmla="*/ 268 w 268"/>
                <a:gd name="T101" fmla="*/ 168 h 168"/>
                <a:gd name="T102" fmla="*/ 268 w 268"/>
                <a:gd name="T103" fmla="*/ 168 h 168"/>
                <a:gd name="T104" fmla="*/ 258 w 268"/>
                <a:gd name="T105" fmla="*/ 144 h 168"/>
                <a:gd name="T106" fmla="*/ 244 w 268"/>
                <a:gd name="T107" fmla="*/ 120 h 168"/>
                <a:gd name="T108" fmla="*/ 228 w 268"/>
                <a:gd name="T109" fmla="*/ 100 h 168"/>
                <a:gd name="T110" fmla="*/ 212 w 268"/>
                <a:gd name="T111" fmla="*/ 8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68">
                  <a:moveTo>
                    <a:pt x="212" y="80"/>
                  </a:moveTo>
                  <a:lnTo>
                    <a:pt x="212" y="80"/>
                  </a:lnTo>
                  <a:lnTo>
                    <a:pt x="192" y="58"/>
                  </a:lnTo>
                  <a:lnTo>
                    <a:pt x="162" y="26"/>
                  </a:lnTo>
                  <a:lnTo>
                    <a:pt x="162" y="26"/>
                  </a:lnTo>
                  <a:lnTo>
                    <a:pt x="158" y="26"/>
                  </a:lnTo>
                  <a:lnTo>
                    <a:pt x="158" y="26"/>
                  </a:lnTo>
                  <a:lnTo>
                    <a:pt x="124" y="12"/>
                  </a:lnTo>
                  <a:lnTo>
                    <a:pt x="90" y="0"/>
                  </a:lnTo>
                  <a:lnTo>
                    <a:pt x="90" y="0"/>
                  </a:lnTo>
                  <a:lnTo>
                    <a:pt x="84" y="10"/>
                  </a:lnTo>
                  <a:lnTo>
                    <a:pt x="84" y="20"/>
                  </a:lnTo>
                  <a:lnTo>
                    <a:pt x="84" y="30"/>
                  </a:lnTo>
                  <a:lnTo>
                    <a:pt x="88" y="38"/>
                  </a:lnTo>
                  <a:lnTo>
                    <a:pt x="100" y="56"/>
                  </a:lnTo>
                  <a:lnTo>
                    <a:pt x="114" y="72"/>
                  </a:lnTo>
                  <a:lnTo>
                    <a:pt x="114" y="72"/>
                  </a:lnTo>
                  <a:lnTo>
                    <a:pt x="138" y="98"/>
                  </a:lnTo>
                  <a:lnTo>
                    <a:pt x="150" y="112"/>
                  </a:lnTo>
                  <a:lnTo>
                    <a:pt x="160" y="124"/>
                  </a:lnTo>
                  <a:lnTo>
                    <a:pt x="160" y="124"/>
                  </a:lnTo>
                  <a:lnTo>
                    <a:pt x="150" y="122"/>
                  </a:lnTo>
                  <a:lnTo>
                    <a:pt x="140" y="118"/>
                  </a:lnTo>
                  <a:lnTo>
                    <a:pt x="122" y="106"/>
                  </a:lnTo>
                  <a:lnTo>
                    <a:pt x="104" y="94"/>
                  </a:lnTo>
                  <a:lnTo>
                    <a:pt x="84" y="82"/>
                  </a:lnTo>
                  <a:lnTo>
                    <a:pt x="84" y="82"/>
                  </a:lnTo>
                  <a:lnTo>
                    <a:pt x="64" y="68"/>
                  </a:lnTo>
                  <a:lnTo>
                    <a:pt x="44" y="54"/>
                  </a:lnTo>
                  <a:lnTo>
                    <a:pt x="22" y="42"/>
                  </a:lnTo>
                  <a:lnTo>
                    <a:pt x="12" y="36"/>
                  </a:lnTo>
                  <a:lnTo>
                    <a:pt x="0" y="32"/>
                  </a:lnTo>
                  <a:lnTo>
                    <a:pt x="0" y="34"/>
                  </a:lnTo>
                  <a:lnTo>
                    <a:pt x="0" y="34"/>
                  </a:lnTo>
                  <a:lnTo>
                    <a:pt x="28" y="52"/>
                  </a:lnTo>
                  <a:lnTo>
                    <a:pt x="56" y="72"/>
                  </a:lnTo>
                  <a:lnTo>
                    <a:pt x="56" y="72"/>
                  </a:lnTo>
                  <a:lnTo>
                    <a:pt x="78" y="92"/>
                  </a:lnTo>
                  <a:lnTo>
                    <a:pt x="102" y="112"/>
                  </a:lnTo>
                  <a:lnTo>
                    <a:pt x="126" y="132"/>
                  </a:lnTo>
                  <a:lnTo>
                    <a:pt x="138" y="140"/>
                  </a:lnTo>
                  <a:lnTo>
                    <a:pt x="150" y="148"/>
                  </a:lnTo>
                  <a:lnTo>
                    <a:pt x="150" y="148"/>
                  </a:lnTo>
                  <a:lnTo>
                    <a:pt x="168" y="154"/>
                  </a:lnTo>
                  <a:lnTo>
                    <a:pt x="186" y="158"/>
                  </a:lnTo>
                  <a:lnTo>
                    <a:pt x="204" y="162"/>
                  </a:lnTo>
                  <a:lnTo>
                    <a:pt x="222" y="162"/>
                  </a:lnTo>
                  <a:lnTo>
                    <a:pt x="222" y="162"/>
                  </a:lnTo>
                  <a:lnTo>
                    <a:pt x="244" y="166"/>
                  </a:lnTo>
                  <a:lnTo>
                    <a:pt x="256" y="168"/>
                  </a:lnTo>
                  <a:lnTo>
                    <a:pt x="268" y="168"/>
                  </a:lnTo>
                  <a:lnTo>
                    <a:pt x="268" y="168"/>
                  </a:lnTo>
                  <a:lnTo>
                    <a:pt x="258" y="144"/>
                  </a:lnTo>
                  <a:lnTo>
                    <a:pt x="244" y="120"/>
                  </a:lnTo>
                  <a:lnTo>
                    <a:pt x="228" y="100"/>
                  </a:lnTo>
                  <a:lnTo>
                    <a:pt x="212" y="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3" name="Freeform 80">
              <a:extLst>
                <a:ext uri="{FF2B5EF4-FFF2-40B4-BE49-F238E27FC236}">
                  <a16:creationId xmlns:a16="http://schemas.microsoft.com/office/drawing/2014/main" id="{6338081D-5DB9-4BDB-92C0-62FA322D8A18}"/>
                </a:ext>
              </a:extLst>
            </p:cNvPr>
            <p:cNvSpPr>
              <a:spLocks/>
            </p:cNvSpPr>
            <p:nvPr/>
          </p:nvSpPr>
          <p:spPr bwMode="auto">
            <a:xfrm>
              <a:off x="7855738" y="2069952"/>
              <a:ext cx="1027269" cy="926283"/>
            </a:xfrm>
            <a:custGeom>
              <a:avLst/>
              <a:gdLst>
                <a:gd name="T0" fmla="*/ 560 w 590"/>
                <a:gd name="T1" fmla="*/ 250 h 532"/>
                <a:gd name="T2" fmla="*/ 578 w 590"/>
                <a:gd name="T3" fmla="*/ 280 h 532"/>
                <a:gd name="T4" fmla="*/ 588 w 590"/>
                <a:gd name="T5" fmla="*/ 316 h 532"/>
                <a:gd name="T6" fmla="*/ 590 w 590"/>
                <a:gd name="T7" fmla="*/ 352 h 532"/>
                <a:gd name="T8" fmla="*/ 588 w 590"/>
                <a:gd name="T9" fmla="*/ 390 h 532"/>
                <a:gd name="T10" fmla="*/ 572 w 590"/>
                <a:gd name="T11" fmla="*/ 464 h 532"/>
                <a:gd name="T12" fmla="*/ 556 w 590"/>
                <a:gd name="T13" fmla="*/ 500 h 532"/>
                <a:gd name="T14" fmla="*/ 546 w 590"/>
                <a:gd name="T15" fmla="*/ 528 h 532"/>
                <a:gd name="T16" fmla="*/ 544 w 590"/>
                <a:gd name="T17" fmla="*/ 532 h 532"/>
                <a:gd name="T18" fmla="*/ 516 w 590"/>
                <a:gd name="T19" fmla="*/ 480 h 532"/>
                <a:gd name="T20" fmla="*/ 504 w 590"/>
                <a:gd name="T21" fmla="*/ 462 h 532"/>
                <a:gd name="T22" fmla="*/ 474 w 590"/>
                <a:gd name="T23" fmla="*/ 434 h 532"/>
                <a:gd name="T24" fmla="*/ 440 w 590"/>
                <a:gd name="T25" fmla="*/ 416 h 532"/>
                <a:gd name="T26" fmla="*/ 382 w 590"/>
                <a:gd name="T27" fmla="*/ 396 h 532"/>
                <a:gd name="T28" fmla="*/ 302 w 590"/>
                <a:gd name="T29" fmla="*/ 380 h 532"/>
                <a:gd name="T30" fmla="*/ 242 w 590"/>
                <a:gd name="T31" fmla="*/ 364 h 532"/>
                <a:gd name="T32" fmla="*/ 222 w 590"/>
                <a:gd name="T33" fmla="*/ 358 h 532"/>
                <a:gd name="T34" fmla="*/ 174 w 590"/>
                <a:gd name="T35" fmla="*/ 330 h 532"/>
                <a:gd name="T36" fmla="*/ 130 w 590"/>
                <a:gd name="T37" fmla="*/ 296 h 532"/>
                <a:gd name="T38" fmla="*/ 90 w 590"/>
                <a:gd name="T39" fmla="*/ 256 h 532"/>
                <a:gd name="T40" fmla="*/ 58 w 590"/>
                <a:gd name="T41" fmla="*/ 212 h 532"/>
                <a:gd name="T42" fmla="*/ 32 w 590"/>
                <a:gd name="T43" fmla="*/ 162 h 532"/>
                <a:gd name="T44" fmla="*/ 12 w 590"/>
                <a:gd name="T45" fmla="*/ 108 h 532"/>
                <a:gd name="T46" fmla="*/ 2 w 590"/>
                <a:gd name="T47" fmla="*/ 54 h 532"/>
                <a:gd name="T48" fmla="*/ 0 w 590"/>
                <a:gd name="T49" fmla="*/ 0 h 532"/>
                <a:gd name="T50" fmla="*/ 24 w 590"/>
                <a:gd name="T51" fmla="*/ 22 h 532"/>
                <a:gd name="T52" fmla="*/ 92 w 590"/>
                <a:gd name="T53" fmla="*/ 92 h 532"/>
                <a:gd name="T54" fmla="*/ 164 w 590"/>
                <a:gd name="T55" fmla="*/ 162 h 532"/>
                <a:gd name="T56" fmla="*/ 190 w 590"/>
                <a:gd name="T57" fmla="*/ 182 h 532"/>
                <a:gd name="T58" fmla="*/ 188 w 590"/>
                <a:gd name="T59" fmla="*/ 146 h 532"/>
                <a:gd name="T60" fmla="*/ 196 w 590"/>
                <a:gd name="T61" fmla="*/ 112 h 532"/>
                <a:gd name="T62" fmla="*/ 200 w 590"/>
                <a:gd name="T63" fmla="*/ 122 h 532"/>
                <a:gd name="T64" fmla="*/ 222 w 590"/>
                <a:gd name="T65" fmla="*/ 154 h 532"/>
                <a:gd name="T66" fmla="*/ 260 w 590"/>
                <a:gd name="T67" fmla="*/ 190 h 532"/>
                <a:gd name="T68" fmla="*/ 274 w 590"/>
                <a:gd name="T69" fmla="*/ 166 h 532"/>
                <a:gd name="T70" fmla="*/ 306 w 590"/>
                <a:gd name="T71" fmla="*/ 88 h 532"/>
                <a:gd name="T72" fmla="*/ 306 w 590"/>
                <a:gd name="T73" fmla="*/ 104 h 532"/>
                <a:gd name="T74" fmla="*/ 314 w 590"/>
                <a:gd name="T75" fmla="*/ 134 h 532"/>
                <a:gd name="T76" fmla="*/ 336 w 590"/>
                <a:gd name="T77" fmla="*/ 174 h 532"/>
                <a:gd name="T78" fmla="*/ 352 w 590"/>
                <a:gd name="T79" fmla="*/ 200 h 532"/>
                <a:gd name="T80" fmla="*/ 378 w 590"/>
                <a:gd name="T81" fmla="*/ 162 h 532"/>
                <a:gd name="T82" fmla="*/ 406 w 590"/>
                <a:gd name="T83" fmla="*/ 140 h 532"/>
                <a:gd name="T84" fmla="*/ 416 w 590"/>
                <a:gd name="T85" fmla="*/ 136 h 532"/>
                <a:gd name="T86" fmla="*/ 418 w 590"/>
                <a:gd name="T87" fmla="*/ 174 h 532"/>
                <a:gd name="T88" fmla="*/ 424 w 590"/>
                <a:gd name="T89" fmla="*/ 202 h 532"/>
                <a:gd name="T90" fmla="*/ 430 w 590"/>
                <a:gd name="T91" fmla="*/ 210 h 532"/>
                <a:gd name="T92" fmla="*/ 430 w 590"/>
                <a:gd name="T93" fmla="*/ 206 h 532"/>
                <a:gd name="T94" fmla="*/ 456 w 590"/>
                <a:gd name="T95" fmla="*/ 206 h 532"/>
                <a:gd name="T96" fmla="*/ 490 w 590"/>
                <a:gd name="T97" fmla="*/ 210 h 532"/>
                <a:gd name="T98" fmla="*/ 528 w 590"/>
                <a:gd name="T99" fmla="*/ 224 h 532"/>
                <a:gd name="T100" fmla="*/ 560 w 590"/>
                <a:gd name="T101" fmla="*/ 25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0" h="532">
                  <a:moveTo>
                    <a:pt x="560" y="250"/>
                  </a:moveTo>
                  <a:lnTo>
                    <a:pt x="560" y="250"/>
                  </a:lnTo>
                  <a:lnTo>
                    <a:pt x="570" y="264"/>
                  </a:lnTo>
                  <a:lnTo>
                    <a:pt x="578" y="280"/>
                  </a:lnTo>
                  <a:lnTo>
                    <a:pt x="584" y="298"/>
                  </a:lnTo>
                  <a:lnTo>
                    <a:pt x="588" y="316"/>
                  </a:lnTo>
                  <a:lnTo>
                    <a:pt x="590" y="334"/>
                  </a:lnTo>
                  <a:lnTo>
                    <a:pt x="590" y="352"/>
                  </a:lnTo>
                  <a:lnTo>
                    <a:pt x="588" y="390"/>
                  </a:lnTo>
                  <a:lnTo>
                    <a:pt x="588" y="390"/>
                  </a:lnTo>
                  <a:lnTo>
                    <a:pt x="582" y="426"/>
                  </a:lnTo>
                  <a:lnTo>
                    <a:pt x="572" y="464"/>
                  </a:lnTo>
                  <a:lnTo>
                    <a:pt x="572" y="464"/>
                  </a:lnTo>
                  <a:lnTo>
                    <a:pt x="556" y="500"/>
                  </a:lnTo>
                  <a:lnTo>
                    <a:pt x="548" y="520"/>
                  </a:lnTo>
                  <a:lnTo>
                    <a:pt x="546" y="528"/>
                  </a:lnTo>
                  <a:lnTo>
                    <a:pt x="544" y="532"/>
                  </a:lnTo>
                  <a:lnTo>
                    <a:pt x="544" y="532"/>
                  </a:lnTo>
                  <a:lnTo>
                    <a:pt x="530" y="506"/>
                  </a:lnTo>
                  <a:lnTo>
                    <a:pt x="516" y="480"/>
                  </a:lnTo>
                  <a:lnTo>
                    <a:pt x="516" y="480"/>
                  </a:lnTo>
                  <a:lnTo>
                    <a:pt x="504" y="462"/>
                  </a:lnTo>
                  <a:lnTo>
                    <a:pt x="490" y="446"/>
                  </a:lnTo>
                  <a:lnTo>
                    <a:pt x="474" y="434"/>
                  </a:lnTo>
                  <a:lnTo>
                    <a:pt x="458" y="424"/>
                  </a:lnTo>
                  <a:lnTo>
                    <a:pt x="440" y="416"/>
                  </a:lnTo>
                  <a:lnTo>
                    <a:pt x="422" y="408"/>
                  </a:lnTo>
                  <a:lnTo>
                    <a:pt x="382" y="396"/>
                  </a:lnTo>
                  <a:lnTo>
                    <a:pt x="342" y="388"/>
                  </a:lnTo>
                  <a:lnTo>
                    <a:pt x="302" y="380"/>
                  </a:lnTo>
                  <a:lnTo>
                    <a:pt x="260" y="370"/>
                  </a:lnTo>
                  <a:lnTo>
                    <a:pt x="242" y="364"/>
                  </a:lnTo>
                  <a:lnTo>
                    <a:pt x="222" y="358"/>
                  </a:lnTo>
                  <a:lnTo>
                    <a:pt x="222" y="358"/>
                  </a:lnTo>
                  <a:lnTo>
                    <a:pt x="198" y="344"/>
                  </a:lnTo>
                  <a:lnTo>
                    <a:pt x="174" y="330"/>
                  </a:lnTo>
                  <a:lnTo>
                    <a:pt x="152" y="314"/>
                  </a:lnTo>
                  <a:lnTo>
                    <a:pt x="130" y="296"/>
                  </a:lnTo>
                  <a:lnTo>
                    <a:pt x="110" y="278"/>
                  </a:lnTo>
                  <a:lnTo>
                    <a:pt x="90" y="256"/>
                  </a:lnTo>
                  <a:lnTo>
                    <a:pt x="74" y="234"/>
                  </a:lnTo>
                  <a:lnTo>
                    <a:pt x="58" y="212"/>
                  </a:lnTo>
                  <a:lnTo>
                    <a:pt x="44" y="186"/>
                  </a:lnTo>
                  <a:lnTo>
                    <a:pt x="32" y="162"/>
                  </a:lnTo>
                  <a:lnTo>
                    <a:pt x="20" y="136"/>
                  </a:lnTo>
                  <a:lnTo>
                    <a:pt x="12" y="108"/>
                  </a:lnTo>
                  <a:lnTo>
                    <a:pt x="6" y="82"/>
                  </a:lnTo>
                  <a:lnTo>
                    <a:pt x="2" y="54"/>
                  </a:lnTo>
                  <a:lnTo>
                    <a:pt x="0" y="26"/>
                  </a:lnTo>
                  <a:lnTo>
                    <a:pt x="0" y="0"/>
                  </a:lnTo>
                  <a:lnTo>
                    <a:pt x="0" y="0"/>
                  </a:lnTo>
                  <a:lnTo>
                    <a:pt x="24" y="22"/>
                  </a:lnTo>
                  <a:lnTo>
                    <a:pt x="48" y="44"/>
                  </a:lnTo>
                  <a:lnTo>
                    <a:pt x="92" y="92"/>
                  </a:lnTo>
                  <a:lnTo>
                    <a:pt x="140" y="140"/>
                  </a:lnTo>
                  <a:lnTo>
                    <a:pt x="164" y="162"/>
                  </a:lnTo>
                  <a:lnTo>
                    <a:pt x="190" y="182"/>
                  </a:lnTo>
                  <a:lnTo>
                    <a:pt x="190" y="182"/>
                  </a:lnTo>
                  <a:lnTo>
                    <a:pt x="188" y="164"/>
                  </a:lnTo>
                  <a:lnTo>
                    <a:pt x="188" y="146"/>
                  </a:lnTo>
                  <a:lnTo>
                    <a:pt x="190" y="128"/>
                  </a:lnTo>
                  <a:lnTo>
                    <a:pt x="196" y="112"/>
                  </a:lnTo>
                  <a:lnTo>
                    <a:pt x="196" y="112"/>
                  </a:lnTo>
                  <a:lnTo>
                    <a:pt x="200" y="122"/>
                  </a:lnTo>
                  <a:lnTo>
                    <a:pt x="206" y="134"/>
                  </a:lnTo>
                  <a:lnTo>
                    <a:pt x="222" y="154"/>
                  </a:lnTo>
                  <a:lnTo>
                    <a:pt x="242" y="174"/>
                  </a:lnTo>
                  <a:lnTo>
                    <a:pt x="260" y="190"/>
                  </a:lnTo>
                  <a:lnTo>
                    <a:pt x="260" y="190"/>
                  </a:lnTo>
                  <a:lnTo>
                    <a:pt x="274" y="166"/>
                  </a:lnTo>
                  <a:lnTo>
                    <a:pt x="284" y="140"/>
                  </a:lnTo>
                  <a:lnTo>
                    <a:pt x="306" y="88"/>
                  </a:lnTo>
                  <a:lnTo>
                    <a:pt x="306" y="88"/>
                  </a:lnTo>
                  <a:lnTo>
                    <a:pt x="306" y="104"/>
                  </a:lnTo>
                  <a:lnTo>
                    <a:pt x="308" y="120"/>
                  </a:lnTo>
                  <a:lnTo>
                    <a:pt x="314" y="134"/>
                  </a:lnTo>
                  <a:lnTo>
                    <a:pt x="320" y="148"/>
                  </a:lnTo>
                  <a:lnTo>
                    <a:pt x="336" y="174"/>
                  </a:lnTo>
                  <a:lnTo>
                    <a:pt x="352" y="200"/>
                  </a:lnTo>
                  <a:lnTo>
                    <a:pt x="352" y="200"/>
                  </a:lnTo>
                  <a:lnTo>
                    <a:pt x="362" y="182"/>
                  </a:lnTo>
                  <a:lnTo>
                    <a:pt x="378" y="162"/>
                  </a:lnTo>
                  <a:lnTo>
                    <a:pt x="396" y="146"/>
                  </a:lnTo>
                  <a:lnTo>
                    <a:pt x="406" y="140"/>
                  </a:lnTo>
                  <a:lnTo>
                    <a:pt x="416" y="136"/>
                  </a:lnTo>
                  <a:lnTo>
                    <a:pt x="416" y="136"/>
                  </a:lnTo>
                  <a:lnTo>
                    <a:pt x="416" y="156"/>
                  </a:lnTo>
                  <a:lnTo>
                    <a:pt x="418" y="174"/>
                  </a:lnTo>
                  <a:lnTo>
                    <a:pt x="422" y="192"/>
                  </a:lnTo>
                  <a:lnTo>
                    <a:pt x="424" y="202"/>
                  </a:lnTo>
                  <a:lnTo>
                    <a:pt x="430" y="210"/>
                  </a:lnTo>
                  <a:lnTo>
                    <a:pt x="430" y="210"/>
                  </a:lnTo>
                  <a:lnTo>
                    <a:pt x="428" y="208"/>
                  </a:lnTo>
                  <a:lnTo>
                    <a:pt x="430" y="206"/>
                  </a:lnTo>
                  <a:lnTo>
                    <a:pt x="436" y="204"/>
                  </a:lnTo>
                  <a:lnTo>
                    <a:pt x="456" y="206"/>
                  </a:lnTo>
                  <a:lnTo>
                    <a:pt x="490" y="210"/>
                  </a:lnTo>
                  <a:lnTo>
                    <a:pt x="490" y="210"/>
                  </a:lnTo>
                  <a:lnTo>
                    <a:pt x="510" y="216"/>
                  </a:lnTo>
                  <a:lnTo>
                    <a:pt x="528" y="224"/>
                  </a:lnTo>
                  <a:lnTo>
                    <a:pt x="544" y="236"/>
                  </a:lnTo>
                  <a:lnTo>
                    <a:pt x="560" y="250"/>
                  </a:lnTo>
                  <a:close/>
                </a:path>
              </a:pathLst>
            </a:custGeom>
            <a:solidFill>
              <a:srgbClr val="4E3115"/>
            </a:solidFill>
            <a:ln>
              <a:noFill/>
            </a:ln>
          </p:spPr>
          <p:txBody>
            <a:bodyPr vert="horz" wrap="square" lIns="91440" tIns="45720" rIns="91440" bIns="45720" numCol="1" anchor="t" anchorCtr="0" compatLnSpc="1">
              <a:prstTxWarp prst="textNoShape">
                <a:avLst/>
              </a:prstTxWarp>
            </a:bodyPr>
            <a:lstStyle/>
            <a:p>
              <a:endParaRPr lang="en-AU"/>
            </a:p>
          </p:txBody>
        </p:sp>
        <p:sp>
          <p:nvSpPr>
            <p:cNvPr id="74" name="Freeform 81">
              <a:extLst>
                <a:ext uri="{FF2B5EF4-FFF2-40B4-BE49-F238E27FC236}">
                  <a16:creationId xmlns:a16="http://schemas.microsoft.com/office/drawing/2014/main" id="{910C8ABA-7992-4DEA-B83E-AEEB396D90B6}"/>
                </a:ext>
              </a:extLst>
            </p:cNvPr>
            <p:cNvSpPr>
              <a:spLocks/>
            </p:cNvSpPr>
            <p:nvPr/>
          </p:nvSpPr>
          <p:spPr bwMode="auto">
            <a:xfrm>
              <a:off x="7855738" y="2069952"/>
              <a:ext cx="1027269" cy="926283"/>
            </a:xfrm>
            <a:custGeom>
              <a:avLst/>
              <a:gdLst>
                <a:gd name="T0" fmla="*/ 560 w 590"/>
                <a:gd name="T1" fmla="*/ 250 h 532"/>
                <a:gd name="T2" fmla="*/ 578 w 590"/>
                <a:gd name="T3" fmla="*/ 280 h 532"/>
                <a:gd name="T4" fmla="*/ 588 w 590"/>
                <a:gd name="T5" fmla="*/ 316 h 532"/>
                <a:gd name="T6" fmla="*/ 590 w 590"/>
                <a:gd name="T7" fmla="*/ 352 h 532"/>
                <a:gd name="T8" fmla="*/ 588 w 590"/>
                <a:gd name="T9" fmla="*/ 390 h 532"/>
                <a:gd name="T10" fmla="*/ 572 w 590"/>
                <a:gd name="T11" fmla="*/ 464 h 532"/>
                <a:gd name="T12" fmla="*/ 556 w 590"/>
                <a:gd name="T13" fmla="*/ 500 h 532"/>
                <a:gd name="T14" fmla="*/ 546 w 590"/>
                <a:gd name="T15" fmla="*/ 528 h 532"/>
                <a:gd name="T16" fmla="*/ 544 w 590"/>
                <a:gd name="T17" fmla="*/ 532 h 532"/>
                <a:gd name="T18" fmla="*/ 516 w 590"/>
                <a:gd name="T19" fmla="*/ 480 h 532"/>
                <a:gd name="T20" fmla="*/ 504 w 590"/>
                <a:gd name="T21" fmla="*/ 462 h 532"/>
                <a:gd name="T22" fmla="*/ 474 w 590"/>
                <a:gd name="T23" fmla="*/ 434 h 532"/>
                <a:gd name="T24" fmla="*/ 440 w 590"/>
                <a:gd name="T25" fmla="*/ 416 h 532"/>
                <a:gd name="T26" fmla="*/ 382 w 590"/>
                <a:gd name="T27" fmla="*/ 396 h 532"/>
                <a:gd name="T28" fmla="*/ 302 w 590"/>
                <a:gd name="T29" fmla="*/ 380 h 532"/>
                <a:gd name="T30" fmla="*/ 242 w 590"/>
                <a:gd name="T31" fmla="*/ 364 h 532"/>
                <a:gd name="T32" fmla="*/ 222 w 590"/>
                <a:gd name="T33" fmla="*/ 358 h 532"/>
                <a:gd name="T34" fmla="*/ 174 w 590"/>
                <a:gd name="T35" fmla="*/ 330 h 532"/>
                <a:gd name="T36" fmla="*/ 130 w 590"/>
                <a:gd name="T37" fmla="*/ 296 h 532"/>
                <a:gd name="T38" fmla="*/ 90 w 590"/>
                <a:gd name="T39" fmla="*/ 256 h 532"/>
                <a:gd name="T40" fmla="*/ 58 w 590"/>
                <a:gd name="T41" fmla="*/ 212 h 532"/>
                <a:gd name="T42" fmla="*/ 32 w 590"/>
                <a:gd name="T43" fmla="*/ 162 h 532"/>
                <a:gd name="T44" fmla="*/ 12 w 590"/>
                <a:gd name="T45" fmla="*/ 108 h 532"/>
                <a:gd name="T46" fmla="*/ 2 w 590"/>
                <a:gd name="T47" fmla="*/ 54 h 532"/>
                <a:gd name="T48" fmla="*/ 0 w 590"/>
                <a:gd name="T49" fmla="*/ 0 h 532"/>
                <a:gd name="T50" fmla="*/ 24 w 590"/>
                <a:gd name="T51" fmla="*/ 22 h 532"/>
                <a:gd name="T52" fmla="*/ 92 w 590"/>
                <a:gd name="T53" fmla="*/ 92 h 532"/>
                <a:gd name="T54" fmla="*/ 164 w 590"/>
                <a:gd name="T55" fmla="*/ 162 h 532"/>
                <a:gd name="T56" fmla="*/ 190 w 590"/>
                <a:gd name="T57" fmla="*/ 182 h 532"/>
                <a:gd name="T58" fmla="*/ 188 w 590"/>
                <a:gd name="T59" fmla="*/ 146 h 532"/>
                <a:gd name="T60" fmla="*/ 196 w 590"/>
                <a:gd name="T61" fmla="*/ 112 h 532"/>
                <a:gd name="T62" fmla="*/ 200 w 590"/>
                <a:gd name="T63" fmla="*/ 122 h 532"/>
                <a:gd name="T64" fmla="*/ 222 w 590"/>
                <a:gd name="T65" fmla="*/ 154 h 532"/>
                <a:gd name="T66" fmla="*/ 260 w 590"/>
                <a:gd name="T67" fmla="*/ 190 h 532"/>
                <a:gd name="T68" fmla="*/ 274 w 590"/>
                <a:gd name="T69" fmla="*/ 166 h 532"/>
                <a:gd name="T70" fmla="*/ 306 w 590"/>
                <a:gd name="T71" fmla="*/ 88 h 532"/>
                <a:gd name="T72" fmla="*/ 306 w 590"/>
                <a:gd name="T73" fmla="*/ 104 h 532"/>
                <a:gd name="T74" fmla="*/ 314 w 590"/>
                <a:gd name="T75" fmla="*/ 134 h 532"/>
                <a:gd name="T76" fmla="*/ 336 w 590"/>
                <a:gd name="T77" fmla="*/ 174 h 532"/>
                <a:gd name="T78" fmla="*/ 352 w 590"/>
                <a:gd name="T79" fmla="*/ 200 h 532"/>
                <a:gd name="T80" fmla="*/ 378 w 590"/>
                <a:gd name="T81" fmla="*/ 162 h 532"/>
                <a:gd name="T82" fmla="*/ 406 w 590"/>
                <a:gd name="T83" fmla="*/ 140 h 532"/>
                <a:gd name="T84" fmla="*/ 416 w 590"/>
                <a:gd name="T85" fmla="*/ 136 h 532"/>
                <a:gd name="T86" fmla="*/ 418 w 590"/>
                <a:gd name="T87" fmla="*/ 174 h 532"/>
                <a:gd name="T88" fmla="*/ 424 w 590"/>
                <a:gd name="T89" fmla="*/ 202 h 532"/>
                <a:gd name="T90" fmla="*/ 430 w 590"/>
                <a:gd name="T91" fmla="*/ 210 h 532"/>
                <a:gd name="T92" fmla="*/ 430 w 590"/>
                <a:gd name="T93" fmla="*/ 206 h 532"/>
                <a:gd name="T94" fmla="*/ 456 w 590"/>
                <a:gd name="T95" fmla="*/ 206 h 532"/>
                <a:gd name="T96" fmla="*/ 490 w 590"/>
                <a:gd name="T97" fmla="*/ 210 h 532"/>
                <a:gd name="T98" fmla="*/ 528 w 590"/>
                <a:gd name="T99" fmla="*/ 224 h 532"/>
                <a:gd name="T100" fmla="*/ 560 w 590"/>
                <a:gd name="T101" fmla="*/ 25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0" h="532">
                  <a:moveTo>
                    <a:pt x="560" y="250"/>
                  </a:moveTo>
                  <a:lnTo>
                    <a:pt x="560" y="250"/>
                  </a:lnTo>
                  <a:lnTo>
                    <a:pt x="570" y="264"/>
                  </a:lnTo>
                  <a:lnTo>
                    <a:pt x="578" y="280"/>
                  </a:lnTo>
                  <a:lnTo>
                    <a:pt x="584" y="298"/>
                  </a:lnTo>
                  <a:lnTo>
                    <a:pt x="588" y="316"/>
                  </a:lnTo>
                  <a:lnTo>
                    <a:pt x="590" y="334"/>
                  </a:lnTo>
                  <a:lnTo>
                    <a:pt x="590" y="352"/>
                  </a:lnTo>
                  <a:lnTo>
                    <a:pt x="588" y="390"/>
                  </a:lnTo>
                  <a:lnTo>
                    <a:pt x="588" y="390"/>
                  </a:lnTo>
                  <a:lnTo>
                    <a:pt x="582" y="426"/>
                  </a:lnTo>
                  <a:lnTo>
                    <a:pt x="572" y="464"/>
                  </a:lnTo>
                  <a:lnTo>
                    <a:pt x="572" y="464"/>
                  </a:lnTo>
                  <a:lnTo>
                    <a:pt x="556" y="500"/>
                  </a:lnTo>
                  <a:lnTo>
                    <a:pt x="548" y="520"/>
                  </a:lnTo>
                  <a:lnTo>
                    <a:pt x="546" y="528"/>
                  </a:lnTo>
                  <a:lnTo>
                    <a:pt x="544" y="532"/>
                  </a:lnTo>
                  <a:lnTo>
                    <a:pt x="544" y="532"/>
                  </a:lnTo>
                  <a:lnTo>
                    <a:pt x="530" y="506"/>
                  </a:lnTo>
                  <a:lnTo>
                    <a:pt x="516" y="480"/>
                  </a:lnTo>
                  <a:lnTo>
                    <a:pt x="516" y="480"/>
                  </a:lnTo>
                  <a:lnTo>
                    <a:pt x="504" y="462"/>
                  </a:lnTo>
                  <a:lnTo>
                    <a:pt x="490" y="446"/>
                  </a:lnTo>
                  <a:lnTo>
                    <a:pt x="474" y="434"/>
                  </a:lnTo>
                  <a:lnTo>
                    <a:pt x="458" y="424"/>
                  </a:lnTo>
                  <a:lnTo>
                    <a:pt x="440" y="416"/>
                  </a:lnTo>
                  <a:lnTo>
                    <a:pt x="422" y="408"/>
                  </a:lnTo>
                  <a:lnTo>
                    <a:pt x="382" y="396"/>
                  </a:lnTo>
                  <a:lnTo>
                    <a:pt x="342" y="388"/>
                  </a:lnTo>
                  <a:lnTo>
                    <a:pt x="302" y="380"/>
                  </a:lnTo>
                  <a:lnTo>
                    <a:pt x="260" y="370"/>
                  </a:lnTo>
                  <a:lnTo>
                    <a:pt x="242" y="364"/>
                  </a:lnTo>
                  <a:lnTo>
                    <a:pt x="222" y="358"/>
                  </a:lnTo>
                  <a:lnTo>
                    <a:pt x="222" y="358"/>
                  </a:lnTo>
                  <a:lnTo>
                    <a:pt x="198" y="344"/>
                  </a:lnTo>
                  <a:lnTo>
                    <a:pt x="174" y="330"/>
                  </a:lnTo>
                  <a:lnTo>
                    <a:pt x="152" y="314"/>
                  </a:lnTo>
                  <a:lnTo>
                    <a:pt x="130" y="296"/>
                  </a:lnTo>
                  <a:lnTo>
                    <a:pt x="110" y="278"/>
                  </a:lnTo>
                  <a:lnTo>
                    <a:pt x="90" y="256"/>
                  </a:lnTo>
                  <a:lnTo>
                    <a:pt x="74" y="234"/>
                  </a:lnTo>
                  <a:lnTo>
                    <a:pt x="58" y="212"/>
                  </a:lnTo>
                  <a:lnTo>
                    <a:pt x="44" y="186"/>
                  </a:lnTo>
                  <a:lnTo>
                    <a:pt x="32" y="162"/>
                  </a:lnTo>
                  <a:lnTo>
                    <a:pt x="20" y="136"/>
                  </a:lnTo>
                  <a:lnTo>
                    <a:pt x="12" y="108"/>
                  </a:lnTo>
                  <a:lnTo>
                    <a:pt x="6" y="82"/>
                  </a:lnTo>
                  <a:lnTo>
                    <a:pt x="2" y="54"/>
                  </a:lnTo>
                  <a:lnTo>
                    <a:pt x="0" y="26"/>
                  </a:lnTo>
                  <a:lnTo>
                    <a:pt x="0" y="0"/>
                  </a:lnTo>
                  <a:lnTo>
                    <a:pt x="0" y="0"/>
                  </a:lnTo>
                  <a:lnTo>
                    <a:pt x="24" y="22"/>
                  </a:lnTo>
                  <a:lnTo>
                    <a:pt x="48" y="44"/>
                  </a:lnTo>
                  <a:lnTo>
                    <a:pt x="92" y="92"/>
                  </a:lnTo>
                  <a:lnTo>
                    <a:pt x="140" y="140"/>
                  </a:lnTo>
                  <a:lnTo>
                    <a:pt x="164" y="162"/>
                  </a:lnTo>
                  <a:lnTo>
                    <a:pt x="190" y="182"/>
                  </a:lnTo>
                  <a:lnTo>
                    <a:pt x="190" y="182"/>
                  </a:lnTo>
                  <a:lnTo>
                    <a:pt x="188" y="164"/>
                  </a:lnTo>
                  <a:lnTo>
                    <a:pt x="188" y="146"/>
                  </a:lnTo>
                  <a:lnTo>
                    <a:pt x="190" y="128"/>
                  </a:lnTo>
                  <a:lnTo>
                    <a:pt x="196" y="112"/>
                  </a:lnTo>
                  <a:lnTo>
                    <a:pt x="196" y="112"/>
                  </a:lnTo>
                  <a:lnTo>
                    <a:pt x="200" y="122"/>
                  </a:lnTo>
                  <a:lnTo>
                    <a:pt x="206" y="134"/>
                  </a:lnTo>
                  <a:lnTo>
                    <a:pt x="222" y="154"/>
                  </a:lnTo>
                  <a:lnTo>
                    <a:pt x="242" y="174"/>
                  </a:lnTo>
                  <a:lnTo>
                    <a:pt x="260" y="190"/>
                  </a:lnTo>
                  <a:lnTo>
                    <a:pt x="260" y="190"/>
                  </a:lnTo>
                  <a:lnTo>
                    <a:pt x="274" y="166"/>
                  </a:lnTo>
                  <a:lnTo>
                    <a:pt x="284" y="140"/>
                  </a:lnTo>
                  <a:lnTo>
                    <a:pt x="306" y="88"/>
                  </a:lnTo>
                  <a:lnTo>
                    <a:pt x="306" y="88"/>
                  </a:lnTo>
                  <a:lnTo>
                    <a:pt x="306" y="104"/>
                  </a:lnTo>
                  <a:lnTo>
                    <a:pt x="308" y="120"/>
                  </a:lnTo>
                  <a:lnTo>
                    <a:pt x="314" y="134"/>
                  </a:lnTo>
                  <a:lnTo>
                    <a:pt x="320" y="148"/>
                  </a:lnTo>
                  <a:lnTo>
                    <a:pt x="336" y="174"/>
                  </a:lnTo>
                  <a:lnTo>
                    <a:pt x="352" y="200"/>
                  </a:lnTo>
                  <a:lnTo>
                    <a:pt x="352" y="200"/>
                  </a:lnTo>
                  <a:lnTo>
                    <a:pt x="362" y="182"/>
                  </a:lnTo>
                  <a:lnTo>
                    <a:pt x="378" y="162"/>
                  </a:lnTo>
                  <a:lnTo>
                    <a:pt x="396" y="146"/>
                  </a:lnTo>
                  <a:lnTo>
                    <a:pt x="406" y="140"/>
                  </a:lnTo>
                  <a:lnTo>
                    <a:pt x="416" y="136"/>
                  </a:lnTo>
                  <a:lnTo>
                    <a:pt x="416" y="136"/>
                  </a:lnTo>
                  <a:lnTo>
                    <a:pt x="416" y="156"/>
                  </a:lnTo>
                  <a:lnTo>
                    <a:pt x="418" y="174"/>
                  </a:lnTo>
                  <a:lnTo>
                    <a:pt x="422" y="192"/>
                  </a:lnTo>
                  <a:lnTo>
                    <a:pt x="424" y="202"/>
                  </a:lnTo>
                  <a:lnTo>
                    <a:pt x="430" y="210"/>
                  </a:lnTo>
                  <a:lnTo>
                    <a:pt x="430" y="210"/>
                  </a:lnTo>
                  <a:lnTo>
                    <a:pt x="428" y="208"/>
                  </a:lnTo>
                  <a:lnTo>
                    <a:pt x="430" y="206"/>
                  </a:lnTo>
                  <a:lnTo>
                    <a:pt x="436" y="204"/>
                  </a:lnTo>
                  <a:lnTo>
                    <a:pt x="456" y="206"/>
                  </a:lnTo>
                  <a:lnTo>
                    <a:pt x="490" y="210"/>
                  </a:lnTo>
                  <a:lnTo>
                    <a:pt x="490" y="210"/>
                  </a:lnTo>
                  <a:lnTo>
                    <a:pt x="510" y="216"/>
                  </a:lnTo>
                  <a:lnTo>
                    <a:pt x="528" y="224"/>
                  </a:lnTo>
                  <a:lnTo>
                    <a:pt x="544" y="236"/>
                  </a:lnTo>
                  <a:lnTo>
                    <a:pt x="560" y="2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5" name="Freeform 83">
              <a:extLst>
                <a:ext uri="{FF2B5EF4-FFF2-40B4-BE49-F238E27FC236}">
                  <a16:creationId xmlns:a16="http://schemas.microsoft.com/office/drawing/2014/main" id="{3B103CD6-C90C-4288-81B9-201999E86210}"/>
                </a:ext>
              </a:extLst>
            </p:cNvPr>
            <p:cNvSpPr>
              <a:spLocks/>
            </p:cNvSpPr>
            <p:nvPr/>
          </p:nvSpPr>
          <p:spPr bwMode="auto">
            <a:xfrm>
              <a:off x="7855738" y="2069952"/>
              <a:ext cx="1027269" cy="926283"/>
            </a:xfrm>
            <a:custGeom>
              <a:avLst/>
              <a:gdLst>
                <a:gd name="T0" fmla="*/ 560 w 590"/>
                <a:gd name="T1" fmla="*/ 250 h 532"/>
                <a:gd name="T2" fmla="*/ 578 w 590"/>
                <a:gd name="T3" fmla="*/ 280 h 532"/>
                <a:gd name="T4" fmla="*/ 588 w 590"/>
                <a:gd name="T5" fmla="*/ 316 h 532"/>
                <a:gd name="T6" fmla="*/ 590 w 590"/>
                <a:gd name="T7" fmla="*/ 352 h 532"/>
                <a:gd name="T8" fmla="*/ 588 w 590"/>
                <a:gd name="T9" fmla="*/ 390 h 532"/>
                <a:gd name="T10" fmla="*/ 572 w 590"/>
                <a:gd name="T11" fmla="*/ 464 h 532"/>
                <a:gd name="T12" fmla="*/ 556 w 590"/>
                <a:gd name="T13" fmla="*/ 500 h 532"/>
                <a:gd name="T14" fmla="*/ 546 w 590"/>
                <a:gd name="T15" fmla="*/ 528 h 532"/>
                <a:gd name="T16" fmla="*/ 544 w 590"/>
                <a:gd name="T17" fmla="*/ 532 h 532"/>
                <a:gd name="T18" fmla="*/ 516 w 590"/>
                <a:gd name="T19" fmla="*/ 480 h 532"/>
                <a:gd name="T20" fmla="*/ 504 w 590"/>
                <a:gd name="T21" fmla="*/ 462 h 532"/>
                <a:gd name="T22" fmla="*/ 474 w 590"/>
                <a:gd name="T23" fmla="*/ 434 h 532"/>
                <a:gd name="T24" fmla="*/ 440 w 590"/>
                <a:gd name="T25" fmla="*/ 416 h 532"/>
                <a:gd name="T26" fmla="*/ 382 w 590"/>
                <a:gd name="T27" fmla="*/ 396 h 532"/>
                <a:gd name="T28" fmla="*/ 302 w 590"/>
                <a:gd name="T29" fmla="*/ 380 h 532"/>
                <a:gd name="T30" fmla="*/ 242 w 590"/>
                <a:gd name="T31" fmla="*/ 364 h 532"/>
                <a:gd name="T32" fmla="*/ 222 w 590"/>
                <a:gd name="T33" fmla="*/ 358 h 532"/>
                <a:gd name="T34" fmla="*/ 174 w 590"/>
                <a:gd name="T35" fmla="*/ 330 h 532"/>
                <a:gd name="T36" fmla="*/ 130 w 590"/>
                <a:gd name="T37" fmla="*/ 296 h 532"/>
                <a:gd name="T38" fmla="*/ 90 w 590"/>
                <a:gd name="T39" fmla="*/ 256 h 532"/>
                <a:gd name="T40" fmla="*/ 58 w 590"/>
                <a:gd name="T41" fmla="*/ 212 h 532"/>
                <a:gd name="T42" fmla="*/ 32 w 590"/>
                <a:gd name="T43" fmla="*/ 162 h 532"/>
                <a:gd name="T44" fmla="*/ 12 w 590"/>
                <a:gd name="T45" fmla="*/ 108 h 532"/>
                <a:gd name="T46" fmla="*/ 2 w 590"/>
                <a:gd name="T47" fmla="*/ 54 h 532"/>
                <a:gd name="T48" fmla="*/ 0 w 590"/>
                <a:gd name="T49" fmla="*/ 0 h 532"/>
                <a:gd name="T50" fmla="*/ 24 w 590"/>
                <a:gd name="T51" fmla="*/ 22 h 532"/>
                <a:gd name="T52" fmla="*/ 92 w 590"/>
                <a:gd name="T53" fmla="*/ 92 h 532"/>
                <a:gd name="T54" fmla="*/ 164 w 590"/>
                <a:gd name="T55" fmla="*/ 162 h 532"/>
                <a:gd name="T56" fmla="*/ 190 w 590"/>
                <a:gd name="T57" fmla="*/ 182 h 532"/>
                <a:gd name="T58" fmla="*/ 188 w 590"/>
                <a:gd name="T59" fmla="*/ 146 h 532"/>
                <a:gd name="T60" fmla="*/ 196 w 590"/>
                <a:gd name="T61" fmla="*/ 112 h 532"/>
                <a:gd name="T62" fmla="*/ 200 w 590"/>
                <a:gd name="T63" fmla="*/ 122 h 532"/>
                <a:gd name="T64" fmla="*/ 222 w 590"/>
                <a:gd name="T65" fmla="*/ 154 h 532"/>
                <a:gd name="T66" fmla="*/ 260 w 590"/>
                <a:gd name="T67" fmla="*/ 190 h 532"/>
                <a:gd name="T68" fmla="*/ 274 w 590"/>
                <a:gd name="T69" fmla="*/ 166 h 532"/>
                <a:gd name="T70" fmla="*/ 306 w 590"/>
                <a:gd name="T71" fmla="*/ 88 h 532"/>
                <a:gd name="T72" fmla="*/ 306 w 590"/>
                <a:gd name="T73" fmla="*/ 104 h 532"/>
                <a:gd name="T74" fmla="*/ 314 w 590"/>
                <a:gd name="T75" fmla="*/ 134 h 532"/>
                <a:gd name="T76" fmla="*/ 336 w 590"/>
                <a:gd name="T77" fmla="*/ 174 h 532"/>
                <a:gd name="T78" fmla="*/ 352 w 590"/>
                <a:gd name="T79" fmla="*/ 200 h 532"/>
                <a:gd name="T80" fmla="*/ 378 w 590"/>
                <a:gd name="T81" fmla="*/ 162 h 532"/>
                <a:gd name="T82" fmla="*/ 406 w 590"/>
                <a:gd name="T83" fmla="*/ 140 h 532"/>
                <a:gd name="T84" fmla="*/ 416 w 590"/>
                <a:gd name="T85" fmla="*/ 136 h 532"/>
                <a:gd name="T86" fmla="*/ 418 w 590"/>
                <a:gd name="T87" fmla="*/ 174 h 532"/>
                <a:gd name="T88" fmla="*/ 424 w 590"/>
                <a:gd name="T89" fmla="*/ 202 h 532"/>
                <a:gd name="T90" fmla="*/ 430 w 590"/>
                <a:gd name="T91" fmla="*/ 210 h 532"/>
                <a:gd name="T92" fmla="*/ 430 w 590"/>
                <a:gd name="T93" fmla="*/ 206 h 532"/>
                <a:gd name="T94" fmla="*/ 456 w 590"/>
                <a:gd name="T95" fmla="*/ 206 h 532"/>
                <a:gd name="T96" fmla="*/ 490 w 590"/>
                <a:gd name="T97" fmla="*/ 210 h 532"/>
                <a:gd name="T98" fmla="*/ 528 w 590"/>
                <a:gd name="T99" fmla="*/ 224 h 532"/>
                <a:gd name="T100" fmla="*/ 560 w 590"/>
                <a:gd name="T101" fmla="*/ 25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0" h="532">
                  <a:moveTo>
                    <a:pt x="560" y="250"/>
                  </a:moveTo>
                  <a:lnTo>
                    <a:pt x="560" y="250"/>
                  </a:lnTo>
                  <a:lnTo>
                    <a:pt x="570" y="264"/>
                  </a:lnTo>
                  <a:lnTo>
                    <a:pt x="578" y="280"/>
                  </a:lnTo>
                  <a:lnTo>
                    <a:pt x="584" y="298"/>
                  </a:lnTo>
                  <a:lnTo>
                    <a:pt x="588" y="316"/>
                  </a:lnTo>
                  <a:lnTo>
                    <a:pt x="590" y="334"/>
                  </a:lnTo>
                  <a:lnTo>
                    <a:pt x="590" y="352"/>
                  </a:lnTo>
                  <a:lnTo>
                    <a:pt x="588" y="390"/>
                  </a:lnTo>
                  <a:lnTo>
                    <a:pt x="588" y="390"/>
                  </a:lnTo>
                  <a:lnTo>
                    <a:pt x="582" y="426"/>
                  </a:lnTo>
                  <a:lnTo>
                    <a:pt x="572" y="464"/>
                  </a:lnTo>
                  <a:lnTo>
                    <a:pt x="572" y="464"/>
                  </a:lnTo>
                  <a:lnTo>
                    <a:pt x="556" y="500"/>
                  </a:lnTo>
                  <a:lnTo>
                    <a:pt x="548" y="520"/>
                  </a:lnTo>
                  <a:lnTo>
                    <a:pt x="546" y="528"/>
                  </a:lnTo>
                  <a:lnTo>
                    <a:pt x="544" y="532"/>
                  </a:lnTo>
                  <a:lnTo>
                    <a:pt x="544" y="532"/>
                  </a:lnTo>
                  <a:lnTo>
                    <a:pt x="530" y="506"/>
                  </a:lnTo>
                  <a:lnTo>
                    <a:pt x="516" y="480"/>
                  </a:lnTo>
                  <a:lnTo>
                    <a:pt x="516" y="480"/>
                  </a:lnTo>
                  <a:lnTo>
                    <a:pt x="504" y="462"/>
                  </a:lnTo>
                  <a:lnTo>
                    <a:pt x="490" y="446"/>
                  </a:lnTo>
                  <a:lnTo>
                    <a:pt x="474" y="434"/>
                  </a:lnTo>
                  <a:lnTo>
                    <a:pt x="458" y="424"/>
                  </a:lnTo>
                  <a:lnTo>
                    <a:pt x="440" y="416"/>
                  </a:lnTo>
                  <a:lnTo>
                    <a:pt x="422" y="408"/>
                  </a:lnTo>
                  <a:lnTo>
                    <a:pt x="382" y="396"/>
                  </a:lnTo>
                  <a:lnTo>
                    <a:pt x="342" y="388"/>
                  </a:lnTo>
                  <a:lnTo>
                    <a:pt x="302" y="380"/>
                  </a:lnTo>
                  <a:lnTo>
                    <a:pt x="260" y="370"/>
                  </a:lnTo>
                  <a:lnTo>
                    <a:pt x="242" y="364"/>
                  </a:lnTo>
                  <a:lnTo>
                    <a:pt x="222" y="358"/>
                  </a:lnTo>
                  <a:lnTo>
                    <a:pt x="222" y="358"/>
                  </a:lnTo>
                  <a:lnTo>
                    <a:pt x="198" y="344"/>
                  </a:lnTo>
                  <a:lnTo>
                    <a:pt x="174" y="330"/>
                  </a:lnTo>
                  <a:lnTo>
                    <a:pt x="152" y="314"/>
                  </a:lnTo>
                  <a:lnTo>
                    <a:pt x="130" y="296"/>
                  </a:lnTo>
                  <a:lnTo>
                    <a:pt x="110" y="278"/>
                  </a:lnTo>
                  <a:lnTo>
                    <a:pt x="90" y="256"/>
                  </a:lnTo>
                  <a:lnTo>
                    <a:pt x="74" y="234"/>
                  </a:lnTo>
                  <a:lnTo>
                    <a:pt x="58" y="212"/>
                  </a:lnTo>
                  <a:lnTo>
                    <a:pt x="44" y="186"/>
                  </a:lnTo>
                  <a:lnTo>
                    <a:pt x="32" y="162"/>
                  </a:lnTo>
                  <a:lnTo>
                    <a:pt x="20" y="136"/>
                  </a:lnTo>
                  <a:lnTo>
                    <a:pt x="12" y="108"/>
                  </a:lnTo>
                  <a:lnTo>
                    <a:pt x="6" y="82"/>
                  </a:lnTo>
                  <a:lnTo>
                    <a:pt x="2" y="54"/>
                  </a:lnTo>
                  <a:lnTo>
                    <a:pt x="0" y="26"/>
                  </a:lnTo>
                  <a:lnTo>
                    <a:pt x="0" y="0"/>
                  </a:lnTo>
                  <a:lnTo>
                    <a:pt x="0" y="0"/>
                  </a:lnTo>
                  <a:lnTo>
                    <a:pt x="24" y="22"/>
                  </a:lnTo>
                  <a:lnTo>
                    <a:pt x="48" y="44"/>
                  </a:lnTo>
                  <a:lnTo>
                    <a:pt x="92" y="92"/>
                  </a:lnTo>
                  <a:lnTo>
                    <a:pt x="140" y="140"/>
                  </a:lnTo>
                  <a:lnTo>
                    <a:pt x="164" y="162"/>
                  </a:lnTo>
                  <a:lnTo>
                    <a:pt x="190" y="182"/>
                  </a:lnTo>
                  <a:lnTo>
                    <a:pt x="190" y="182"/>
                  </a:lnTo>
                  <a:lnTo>
                    <a:pt x="188" y="164"/>
                  </a:lnTo>
                  <a:lnTo>
                    <a:pt x="188" y="146"/>
                  </a:lnTo>
                  <a:lnTo>
                    <a:pt x="190" y="128"/>
                  </a:lnTo>
                  <a:lnTo>
                    <a:pt x="196" y="112"/>
                  </a:lnTo>
                  <a:lnTo>
                    <a:pt x="196" y="112"/>
                  </a:lnTo>
                  <a:lnTo>
                    <a:pt x="200" y="122"/>
                  </a:lnTo>
                  <a:lnTo>
                    <a:pt x="206" y="134"/>
                  </a:lnTo>
                  <a:lnTo>
                    <a:pt x="222" y="154"/>
                  </a:lnTo>
                  <a:lnTo>
                    <a:pt x="242" y="174"/>
                  </a:lnTo>
                  <a:lnTo>
                    <a:pt x="260" y="190"/>
                  </a:lnTo>
                  <a:lnTo>
                    <a:pt x="260" y="190"/>
                  </a:lnTo>
                  <a:lnTo>
                    <a:pt x="274" y="166"/>
                  </a:lnTo>
                  <a:lnTo>
                    <a:pt x="284" y="140"/>
                  </a:lnTo>
                  <a:lnTo>
                    <a:pt x="306" y="88"/>
                  </a:lnTo>
                  <a:lnTo>
                    <a:pt x="306" y="88"/>
                  </a:lnTo>
                  <a:lnTo>
                    <a:pt x="306" y="104"/>
                  </a:lnTo>
                  <a:lnTo>
                    <a:pt x="308" y="120"/>
                  </a:lnTo>
                  <a:lnTo>
                    <a:pt x="314" y="134"/>
                  </a:lnTo>
                  <a:lnTo>
                    <a:pt x="320" y="148"/>
                  </a:lnTo>
                  <a:lnTo>
                    <a:pt x="336" y="174"/>
                  </a:lnTo>
                  <a:lnTo>
                    <a:pt x="352" y="200"/>
                  </a:lnTo>
                  <a:lnTo>
                    <a:pt x="352" y="200"/>
                  </a:lnTo>
                  <a:lnTo>
                    <a:pt x="362" y="182"/>
                  </a:lnTo>
                  <a:lnTo>
                    <a:pt x="378" y="162"/>
                  </a:lnTo>
                  <a:lnTo>
                    <a:pt x="396" y="146"/>
                  </a:lnTo>
                  <a:lnTo>
                    <a:pt x="406" y="140"/>
                  </a:lnTo>
                  <a:lnTo>
                    <a:pt x="416" y="136"/>
                  </a:lnTo>
                  <a:lnTo>
                    <a:pt x="416" y="136"/>
                  </a:lnTo>
                  <a:lnTo>
                    <a:pt x="416" y="156"/>
                  </a:lnTo>
                  <a:lnTo>
                    <a:pt x="418" y="174"/>
                  </a:lnTo>
                  <a:lnTo>
                    <a:pt x="422" y="192"/>
                  </a:lnTo>
                  <a:lnTo>
                    <a:pt x="424" y="202"/>
                  </a:lnTo>
                  <a:lnTo>
                    <a:pt x="430" y="210"/>
                  </a:lnTo>
                  <a:lnTo>
                    <a:pt x="430" y="210"/>
                  </a:lnTo>
                  <a:lnTo>
                    <a:pt x="428" y="208"/>
                  </a:lnTo>
                  <a:lnTo>
                    <a:pt x="430" y="206"/>
                  </a:lnTo>
                  <a:lnTo>
                    <a:pt x="436" y="204"/>
                  </a:lnTo>
                  <a:lnTo>
                    <a:pt x="456" y="206"/>
                  </a:lnTo>
                  <a:lnTo>
                    <a:pt x="490" y="210"/>
                  </a:lnTo>
                  <a:lnTo>
                    <a:pt x="490" y="210"/>
                  </a:lnTo>
                  <a:lnTo>
                    <a:pt x="510" y="216"/>
                  </a:lnTo>
                  <a:lnTo>
                    <a:pt x="528" y="224"/>
                  </a:lnTo>
                  <a:lnTo>
                    <a:pt x="544" y="236"/>
                  </a:lnTo>
                  <a:lnTo>
                    <a:pt x="560" y="2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6" name="Freeform 84">
              <a:extLst>
                <a:ext uri="{FF2B5EF4-FFF2-40B4-BE49-F238E27FC236}">
                  <a16:creationId xmlns:a16="http://schemas.microsoft.com/office/drawing/2014/main" id="{A56F1309-0AFF-4398-9C1C-9EBB8BF70C27}"/>
                </a:ext>
              </a:extLst>
            </p:cNvPr>
            <p:cNvSpPr>
              <a:spLocks/>
            </p:cNvSpPr>
            <p:nvPr/>
          </p:nvSpPr>
          <p:spPr bwMode="auto">
            <a:xfrm>
              <a:off x="8628801" y="2630597"/>
              <a:ext cx="282064" cy="532787"/>
            </a:xfrm>
            <a:custGeom>
              <a:avLst/>
              <a:gdLst>
                <a:gd name="T0" fmla="*/ 52 w 162"/>
                <a:gd name="T1" fmla="*/ 0 h 306"/>
                <a:gd name="T2" fmla="*/ 52 w 162"/>
                <a:gd name="T3" fmla="*/ 0 h 306"/>
                <a:gd name="T4" fmla="*/ 40 w 162"/>
                <a:gd name="T5" fmla="*/ 0 h 306"/>
                <a:gd name="T6" fmla="*/ 30 w 162"/>
                <a:gd name="T7" fmla="*/ 2 h 306"/>
                <a:gd name="T8" fmla="*/ 22 w 162"/>
                <a:gd name="T9" fmla="*/ 4 h 306"/>
                <a:gd name="T10" fmla="*/ 16 w 162"/>
                <a:gd name="T11" fmla="*/ 10 h 306"/>
                <a:gd name="T12" fmla="*/ 10 w 162"/>
                <a:gd name="T13" fmla="*/ 16 h 306"/>
                <a:gd name="T14" fmla="*/ 6 w 162"/>
                <a:gd name="T15" fmla="*/ 24 h 306"/>
                <a:gd name="T16" fmla="*/ 2 w 162"/>
                <a:gd name="T17" fmla="*/ 34 h 306"/>
                <a:gd name="T18" fmla="*/ 0 w 162"/>
                <a:gd name="T19" fmla="*/ 42 h 306"/>
                <a:gd name="T20" fmla="*/ 0 w 162"/>
                <a:gd name="T21" fmla="*/ 62 h 306"/>
                <a:gd name="T22" fmla="*/ 4 w 162"/>
                <a:gd name="T23" fmla="*/ 82 h 306"/>
                <a:gd name="T24" fmla="*/ 8 w 162"/>
                <a:gd name="T25" fmla="*/ 92 h 306"/>
                <a:gd name="T26" fmla="*/ 14 w 162"/>
                <a:gd name="T27" fmla="*/ 100 h 306"/>
                <a:gd name="T28" fmla="*/ 18 w 162"/>
                <a:gd name="T29" fmla="*/ 108 h 306"/>
                <a:gd name="T30" fmla="*/ 26 w 162"/>
                <a:gd name="T31" fmla="*/ 112 h 306"/>
                <a:gd name="T32" fmla="*/ 26 w 162"/>
                <a:gd name="T33" fmla="*/ 112 h 306"/>
                <a:gd name="T34" fmla="*/ 46 w 162"/>
                <a:gd name="T35" fmla="*/ 128 h 306"/>
                <a:gd name="T36" fmla="*/ 64 w 162"/>
                <a:gd name="T37" fmla="*/ 148 h 306"/>
                <a:gd name="T38" fmla="*/ 72 w 162"/>
                <a:gd name="T39" fmla="*/ 158 h 306"/>
                <a:gd name="T40" fmla="*/ 80 w 162"/>
                <a:gd name="T41" fmla="*/ 168 h 306"/>
                <a:gd name="T42" fmla="*/ 84 w 162"/>
                <a:gd name="T43" fmla="*/ 180 h 306"/>
                <a:gd name="T44" fmla="*/ 88 w 162"/>
                <a:gd name="T45" fmla="*/ 192 h 306"/>
                <a:gd name="T46" fmla="*/ 88 w 162"/>
                <a:gd name="T47" fmla="*/ 192 h 306"/>
                <a:gd name="T48" fmla="*/ 88 w 162"/>
                <a:gd name="T49" fmla="*/ 206 h 306"/>
                <a:gd name="T50" fmla="*/ 88 w 162"/>
                <a:gd name="T51" fmla="*/ 220 h 306"/>
                <a:gd name="T52" fmla="*/ 88 w 162"/>
                <a:gd name="T53" fmla="*/ 250 h 306"/>
                <a:gd name="T54" fmla="*/ 88 w 162"/>
                <a:gd name="T55" fmla="*/ 278 h 306"/>
                <a:gd name="T56" fmla="*/ 90 w 162"/>
                <a:gd name="T57" fmla="*/ 292 h 306"/>
                <a:gd name="T58" fmla="*/ 92 w 162"/>
                <a:gd name="T59" fmla="*/ 306 h 306"/>
                <a:gd name="T60" fmla="*/ 92 w 162"/>
                <a:gd name="T61" fmla="*/ 306 h 306"/>
                <a:gd name="T62" fmla="*/ 100 w 162"/>
                <a:gd name="T63" fmla="*/ 298 h 306"/>
                <a:gd name="T64" fmla="*/ 106 w 162"/>
                <a:gd name="T65" fmla="*/ 288 h 306"/>
                <a:gd name="T66" fmla="*/ 116 w 162"/>
                <a:gd name="T67" fmla="*/ 266 h 306"/>
                <a:gd name="T68" fmla="*/ 124 w 162"/>
                <a:gd name="T69" fmla="*/ 240 h 306"/>
                <a:gd name="T70" fmla="*/ 132 w 162"/>
                <a:gd name="T71" fmla="*/ 218 h 306"/>
                <a:gd name="T72" fmla="*/ 132 w 162"/>
                <a:gd name="T73" fmla="*/ 218 h 306"/>
                <a:gd name="T74" fmla="*/ 146 w 162"/>
                <a:gd name="T75" fmla="*/ 182 h 306"/>
                <a:gd name="T76" fmla="*/ 152 w 162"/>
                <a:gd name="T77" fmla="*/ 164 h 306"/>
                <a:gd name="T78" fmla="*/ 158 w 162"/>
                <a:gd name="T79" fmla="*/ 144 h 306"/>
                <a:gd name="T80" fmla="*/ 158 w 162"/>
                <a:gd name="T81" fmla="*/ 144 h 306"/>
                <a:gd name="T82" fmla="*/ 162 w 162"/>
                <a:gd name="T83" fmla="*/ 124 h 306"/>
                <a:gd name="T84" fmla="*/ 160 w 162"/>
                <a:gd name="T85" fmla="*/ 106 h 306"/>
                <a:gd name="T86" fmla="*/ 158 w 162"/>
                <a:gd name="T87" fmla="*/ 86 h 306"/>
                <a:gd name="T88" fmla="*/ 148 w 162"/>
                <a:gd name="T89" fmla="*/ 68 h 306"/>
                <a:gd name="T90" fmla="*/ 148 w 162"/>
                <a:gd name="T91" fmla="*/ 68 h 306"/>
                <a:gd name="T92" fmla="*/ 140 w 162"/>
                <a:gd name="T93" fmla="*/ 56 h 306"/>
                <a:gd name="T94" fmla="*/ 132 w 162"/>
                <a:gd name="T95" fmla="*/ 44 h 306"/>
                <a:gd name="T96" fmla="*/ 120 w 162"/>
                <a:gd name="T97" fmla="*/ 34 h 306"/>
                <a:gd name="T98" fmla="*/ 108 w 162"/>
                <a:gd name="T99" fmla="*/ 24 h 306"/>
                <a:gd name="T100" fmla="*/ 94 w 162"/>
                <a:gd name="T101" fmla="*/ 16 h 306"/>
                <a:gd name="T102" fmla="*/ 80 w 162"/>
                <a:gd name="T103" fmla="*/ 8 h 306"/>
                <a:gd name="T104" fmla="*/ 66 w 162"/>
                <a:gd name="T105" fmla="*/ 4 h 306"/>
                <a:gd name="T106" fmla="*/ 52 w 162"/>
                <a:gd name="T10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306">
                  <a:moveTo>
                    <a:pt x="52" y="0"/>
                  </a:moveTo>
                  <a:lnTo>
                    <a:pt x="52" y="0"/>
                  </a:lnTo>
                  <a:lnTo>
                    <a:pt x="40" y="0"/>
                  </a:lnTo>
                  <a:lnTo>
                    <a:pt x="30" y="2"/>
                  </a:lnTo>
                  <a:lnTo>
                    <a:pt x="22" y="4"/>
                  </a:lnTo>
                  <a:lnTo>
                    <a:pt x="16" y="10"/>
                  </a:lnTo>
                  <a:lnTo>
                    <a:pt x="10" y="16"/>
                  </a:lnTo>
                  <a:lnTo>
                    <a:pt x="6" y="24"/>
                  </a:lnTo>
                  <a:lnTo>
                    <a:pt x="2" y="34"/>
                  </a:lnTo>
                  <a:lnTo>
                    <a:pt x="0" y="42"/>
                  </a:lnTo>
                  <a:lnTo>
                    <a:pt x="0" y="62"/>
                  </a:lnTo>
                  <a:lnTo>
                    <a:pt x="4" y="82"/>
                  </a:lnTo>
                  <a:lnTo>
                    <a:pt x="8" y="92"/>
                  </a:lnTo>
                  <a:lnTo>
                    <a:pt x="14" y="100"/>
                  </a:lnTo>
                  <a:lnTo>
                    <a:pt x="18" y="108"/>
                  </a:lnTo>
                  <a:lnTo>
                    <a:pt x="26" y="112"/>
                  </a:lnTo>
                  <a:lnTo>
                    <a:pt x="26" y="112"/>
                  </a:lnTo>
                  <a:lnTo>
                    <a:pt x="46" y="128"/>
                  </a:lnTo>
                  <a:lnTo>
                    <a:pt x="64" y="148"/>
                  </a:lnTo>
                  <a:lnTo>
                    <a:pt x="72" y="158"/>
                  </a:lnTo>
                  <a:lnTo>
                    <a:pt x="80" y="168"/>
                  </a:lnTo>
                  <a:lnTo>
                    <a:pt x="84" y="180"/>
                  </a:lnTo>
                  <a:lnTo>
                    <a:pt x="88" y="192"/>
                  </a:lnTo>
                  <a:lnTo>
                    <a:pt x="88" y="192"/>
                  </a:lnTo>
                  <a:lnTo>
                    <a:pt x="88" y="206"/>
                  </a:lnTo>
                  <a:lnTo>
                    <a:pt x="88" y="220"/>
                  </a:lnTo>
                  <a:lnTo>
                    <a:pt x="88" y="250"/>
                  </a:lnTo>
                  <a:lnTo>
                    <a:pt x="88" y="278"/>
                  </a:lnTo>
                  <a:lnTo>
                    <a:pt x="90" y="292"/>
                  </a:lnTo>
                  <a:lnTo>
                    <a:pt x="92" y="306"/>
                  </a:lnTo>
                  <a:lnTo>
                    <a:pt x="92" y="306"/>
                  </a:lnTo>
                  <a:lnTo>
                    <a:pt x="100" y="298"/>
                  </a:lnTo>
                  <a:lnTo>
                    <a:pt x="106" y="288"/>
                  </a:lnTo>
                  <a:lnTo>
                    <a:pt x="116" y="266"/>
                  </a:lnTo>
                  <a:lnTo>
                    <a:pt x="124" y="240"/>
                  </a:lnTo>
                  <a:lnTo>
                    <a:pt x="132" y="218"/>
                  </a:lnTo>
                  <a:lnTo>
                    <a:pt x="132" y="218"/>
                  </a:lnTo>
                  <a:lnTo>
                    <a:pt x="146" y="182"/>
                  </a:lnTo>
                  <a:lnTo>
                    <a:pt x="152" y="164"/>
                  </a:lnTo>
                  <a:lnTo>
                    <a:pt x="158" y="144"/>
                  </a:lnTo>
                  <a:lnTo>
                    <a:pt x="158" y="144"/>
                  </a:lnTo>
                  <a:lnTo>
                    <a:pt x="162" y="124"/>
                  </a:lnTo>
                  <a:lnTo>
                    <a:pt x="160" y="106"/>
                  </a:lnTo>
                  <a:lnTo>
                    <a:pt x="158" y="86"/>
                  </a:lnTo>
                  <a:lnTo>
                    <a:pt x="148" y="68"/>
                  </a:lnTo>
                  <a:lnTo>
                    <a:pt x="148" y="68"/>
                  </a:lnTo>
                  <a:lnTo>
                    <a:pt x="140" y="56"/>
                  </a:lnTo>
                  <a:lnTo>
                    <a:pt x="132" y="44"/>
                  </a:lnTo>
                  <a:lnTo>
                    <a:pt x="120" y="34"/>
                  </a:lnTo>
                  <a:lnTo>
                    <a:pt x="108" y="24"/>
                  </a:lnTo>
                  <a:lnTo>
                    <a:pt x="94" y="16"/>
                  </a:lnTo>
                  <a:lnTo>
                    <a:pt x="80" y="8"/>
                  </a:lnTo>
                  <a:lnTo>
                    <a:pt x="66" y="4"/>
                  </a:lnTo>
                  <a:lnTo>
                    <a:pt x="52" y="0"/>
                  </a:lnTo>
                  <a:close/>
                </a:path>
              </a:pathLst>
            </a:custGeom>
            <a:solidFill>
              <a:srgbClr val="FDB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7" name="Freeform 85">
              <a:extLst>
                <a:ext uri="{FF2B5EF4-FFF2-40B4-BE49-F238E27FC236}">
                  <a16:creationId xmlns:a16="http://schemas.microsoft.com/office/drawing/2014/main" id="{D73D5C4D-590F-4796-A61E-697710BD5B41}"/>
                </a:ext>
              </a:extLst>
            </p:cNvPr>
            <p:cNvSpPr>
              <a:spLocks/>
            </p:cNvSpPr>
            <p:nvPr/>
          </p:nvSpPr>
          <p:spPr bwMode="auto">
            <a:xfrm>
              <a:off x="8628801" y="2630597"/>
              <a:ext cx="282064" cy="532787"/>
            </a:xfrm>
            <a:custGeom>
              <a:avLst/>
              <a:gdLst>
                <a:gd name="T0" fmla="*/ 52 w 162"/>
                <a:gd name="T1" fmla="*/ 0 h 306"/>
                <a:gd name="T2" fmla="*/ 52 w 162"/>
                <a:gd name="T3" fmla="*/ 0 h 306"/>
                <a:gd name="T4" fmla="*/ 40 w 162"/>
                <a:gd name="T5" fmla="*/ 0 h 306"/>
                <a:gd name="T6" fmla="*/ 30 w 162"/>
                <a:gd name="T7" fmla="*/ 2 h 306"/>
                <a:gd name="T8" fmla="*/ 22 w 162"/>
                <a:gd name="T9" fmla="*/ 4 h 306"/>
                <a:gd name="T10" fmla="*/ 16 w 162"/>
                <a:gd name="T11" fmla="*/ 10 h 306"/>
                <a:gd name="T12" fmla="*/ 10 w 162"/>
                <a:gd name="T13" fmla="*/ 16 h 306"/>
                <a:gd name="T14" fmla="*/ 6 w 162"/>
                <a:gd name="T15" fmla="*/ 24 h 306"/>
                <a:gd name="T16" fmla="*/ 2 w 162"/>
                <a:gd name="T17" fmla="*/ 34 h 306"/>
                <a:gd name="T18" fmla="*/ 0 w 162"/>
                <a:gd name="T19" fmla="*/ 42 h 306"/>
                <a:gd name="T20" fmla="*/ 0 w 162"/>
                <a:gd name="T21" fmla="*/ 62 h 306"/>
                <a:gd name="T22" fmla="*/ 4 w 162"/>
                <a:gd name="T23" fmla="*/ 82 h 306"/>
                <a:gd name="T24" fmla="*/ 8 w 162"/>
                <a:gd name="T25" fmla="*/ 92 h 306"/>
                <a:gd name="T26" fmla="*/ 14 w 162"/>
                <a:gd name="T27" fmla="*/ 100 h 306"/>
                <a:gd name="T28" fmla="*/ 18 w 162"/>
                <a:gd name="T29" fmla="*/ 108 h 306"/>
                <a:gd name="T30" fmla="*/ 26 w 162"/>
                <a:gd name="T31" fmla="*/ 112 h 306"/>
                <a:gd name="T32" fmla="*/ 26 w 162"/>
                <a:gd name="T33" fmla="*/ 112 h 306"/>
                <a:gd name="T34" fmla="*/ 46 w 162"/>
                <a:gd name="T35" fmla="*/ 128 h 306"/>
                <a:gd name="T36" fmla="*/ 64 w 162"/>
                <a:gd name="T37" fmla="*/ 148 h 306"/>
                <a:gd name="T38" fmla="*/ 72 w 162"/>
                <a:gd name="T39" fmla="*/ 158 h 306"/>
                <a:gd name="T40" fmla="*/ 80 w 162"/>
                <a:gd name="T41" fmla="*/ 168 h 306"/>
                <a:gd name="T42" fmla="*/ 84 w 162"/>
                <a:gd name="T43" fmla="*/ 180 h 306"/>
                <a:gd name="T44" fmla="*/ 88 w 162"/>
                <a:gd name="T45" fmla="*/ 192 h 306"/>
                <a:gd name="T46" fmla="*/ 88 w 162"/>
                <a:gd name="T47" fmla="*/ 192 h 306"/>
                <a:gd name="T48" fmla="*/ 88 w 162"/>
                <a:gd name="T49" fmla="*/ 206 h 306"/>
                <a:gd name="T50" fmla="*/ 88 w 162"/>
                <a:gd name="T51" fmla="*/ 220 h 306"/>
                <a:gd name="T52" fmla="*/ 88 w 162"/>
                <a:gd name="T53" fmla="*/ 250 h 306"/>
                <a:gd name="T54" fmla="*/ 88 w 162"/>
                <a:gd name="T55" fmla="*/ 278 h 306"/>
                <a:gd name="T56" fmla="*/ 90 w 162"/>
                <a:gd name="T57" fmla="*/ 292 h 306"/>
                <a:gd name="T58" fmla="*/ 92 w 162"/>
                <a:gd name="T59" fmla="*/ 306 h 306"/>
                <a:gd name="T60" fmla="*/ 92 w 162"/>
                <a:gd name="T61" fmla="*/ 306 h 306"/>
                <a:gd name="T62" fmla="*/ 100 w 162"/>
                <a:gd name="T63" fmla="*/ 298 h 306"/>
                <a:gd name="T64" fmla="*/ 106 w 162"/>
                <a:gd name="T65" fmla="*/ 288 h 306"/>
                <a:gd name="T66" fmla="*/ 116 w 162"/>
                <a:gd name="T67" fmla="*/ 266 h 306"/>
                <a:gd name="T68" fmla="*/ 124 w 162"/>
                <a:gd name="T69" fmla="*/ 240 h 306"/>
                <a:gd name="T70" fmla="*/ 132 w 162"/>
                <a:gd name="T71" fmla="*/ 218 h 306"/>
                <a:gd name="T72" fmla="*/ 132 w 162"/>
                <a:gd name="T73" fmla="*/ 218 h 306"/>
                <a:gd name="T74" fmla="*/ 146 w 162"/>
                <a:gd name="T75" fmla="*/ 182 h 306"/>
                <a:gd name="T76" fmla="*/ 152 w 162"/>
                <a:gd name="T77" fmla="*/ 164 h 306"/>
                <a:gd name="T78" fmla="*/ 158 w 162"/>
                <a:gd name="T79" fmla="*/ 144 h 306"/>
                <a:gd name="T80" fmla="*/ 158 w 162"/>
                <a:gd name="T81" fmla="*/ 144 h 306"/>
                <a:gd name="T82" fmla="*/ 162 w 162"/>
                <a:gd name="T83" fmla="*/ 124 h 306"/>
                <a:gd name="T84" fmla="*/ 160 w 162"/>
                <a:gd name="T85" fmla="*/ 106 h 306"/>
                <a:gd name="T86" fmla="*/ 158 w 162"/>
                <a:gd name="T87" fmla="*/ 86 h 306"/>
                <a:gd name="T88" fmla="*/ 148 w 162"/>
                <a:gd name="T89" fmla="*/ 68 h 306"/>
                <a:gd name="T90" fmla="*/ 148 w 162"/>
                <a:gd name="T91" fmla="*/ 68 h 306"/>
                <a:gd name="T92" fmla="*/ 140 w 162"/>
                <a:gd name="T93" fmla="*/ 56 h 306"/>
                <a:gd name="T94" fmla="*/ 132 w 162"/>
                <a:gd name="T95" fmla="*/ 44 h 306"/>
                <a:gd name="T96" fmla="*/ 120 w 162"/>
                <a:gd name="T97" fmla="*/ 34 h 306"/>
                <a:gd name="T98" fmla="*/ 108 w 162"/>
                <a:gd name="T99" fmla="*/ 24 h 306"/>
                <a:gd name="T100" fmla="*/ 94 w 162"/>
                <a:gd name="T101" fmla="*/ 16 h 306"/>
                <a:gd name="T102" fmla="*/ 80 w 162"/>
                <a:gd name="T103" fmla="*/ 8 h 306"/>
                <a:gd name="T104" fmla="*/ 66 w 162"/>
                <a:gd name="T105" fmla="*/ 4 h 306"/>
                <a:gd name="T106" fmla="*/ 52 w 162"/>
                <a:gd name="T10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306">
                  <a:moveTo>
                    <a:pt x="52" y="0"/>
                  </a:moveTo>
                  <a:lnTo>
                    <a:pt x="52" y="0"/>
                  </a:lnTo>
                  <a:lnTo>
                    <a:pt x="40" y="0"/>
                  </a:lnTo>
                  <a:lnTo>
                    <a:pt x="30" y="2"/>
                  </a:lnTo>
                  <a:lnTo>
                    <a:pt x="22" y="4"/>
                  </a:lnTo>
                  <a:lnTo>
                    <a:pt x="16" y="10"/>
                  </a:lnTo>
                  <a:lnTo>
                    <a:pt x="10" y="16"/>
                  </a:lnTo>
                  <a:lnTo>
                    <a:pt x="6" y="24"/>
                  </a:lnTo>
                  <a:lnTo>
                    <a:pt x="2" y="34"/>
                  </a:lnTo>
                  <a:lnTo>
                    <a:pt x="0" y="42"/>
                  </a:lnTo>
                  <a:lnTo>
                    <a:pt x="0" y="62"/>
                  </a:lnTo>
                  <a:lnTo>
                    <a:pt x="4" y="82"/>
                  </a:lnTo>
                  <a:lnTo>
                    <a:pt x="8" y="92"/>
                  </a:lnTo>
                  <a:lnTo>
                    <a:pt x="14" y="100"/>
                  </a:lnTo>
                  <a:lnTo>
                    <a:pt x="18" y="108"/>
                  </a:lnTo>
                  <a:lnTo>
                    <a:pt x="26" y="112"/>
                  </a:lnTo>
                  <a:lnTo>
                    <a:pt x="26" y="112"/>
                  </a:lnTo>
                  <a:lnTo>
                    <a:pt x="46" y="128"/>
                  </a:lnTo>
                  <a:lnTo>
                    <a:pt x="64" y="148"/>
                  </a:lnTo>
                  <a:lnTo>
                    <a:pt x="72" y="158"/>
                  </a:lnTo>
                  <a:lnTo>
                    <a:pt x="80" y="168"/>
                  </a:lnTo>
                  <a:lnTo>
                    <a:pt x="84" y="180"/>
                  </a:lnTo>
                  <a:lnTo>
                    <a:pt x="88" y="192"/>
                  </a:lnTo>
                  <a:lnTo>
                    <a:pt x="88" y="192"/>
                  </a:lnTo>
                  <a:lnTo>
                    <a:pt x="88" y="206"/>
                  </a:lnTo>
                  <a:lnTo>
                    <a:pt x="88" y="220"/>
                  </a:lnTo>
                  <a:lnTo>
                    <a:pt x="88" y="250"/>
                  </a:lnTo>
                  <a:lnTo>
                    <a:pt x="88" y="278"/>
                  </a:lnTo>
                  <a:lnTo>
                    <a:pt x="90" y="292"/>
                  </a:lnTo>
                  <a:lnTo>
                    <a:pt x="92" y="306"/>
                  </a:lnTo>
                  <a:lnTo>
                    <a:pt x="92" y="306"/>
                  </a:lnTo>
                  <a:lnTo>
                    <a:pt x="100" y="298"/>
                  </a:lnTo>
                  <a:lnTo>
                    <a:pt x="106" y="288"/>
                  </a:lnTo>
                  <a:lnTo>
                    <a:pt x="116" y="266"/>
                  </a:lnTo>
                  <a:lnTo>
                    <a:pt x="124" y="240"/>
                  </a:lnTo>
                  <a:lnTo>
                    <a:pt x="132" y="218"/>
                  </a:lnTo>
                  <a:lnTo>
                    <a:pt x="132" y="218"/>
                  </a:lnTo>
                  <a:lnTo>
                    <a:pt x="146" y="182"/>
                  </a:lnTo>
                  <a:lnTo>
                    <a:pt x="152" y="164"/>
                  </a:lnTo>
                  <a:lnTo>
                    <a:pt x="158" y="144"/>
                  </a:lnTo>
                  <a:lnTo>
                    <a:pt x="158" y="144"/>
                  </a:lnTo>
                  <a:lnTo>
                    <a:pt x="162" y="124"/>
                  </a:lnTo>
                  <a:lnTo>
                    <a:pt x="160" y="106"/>
                  </a:lnTo>
                  <a:lnTo>
                    <a:pt x="158" y="86"/>
                  </a:lnTo>
                  <a:lnTo>
                    <a:pt x="148" y="68"/>
                  </a:lnTo>
                  <a:lnTo>
                    <a:pt x="148" y="68"/>
                  </a:lnTo>
                  <a:lnTo>
                    <a:pt x="140" y="56"/>
                  </a:lnTo>
                  <a:lnTo>
                    <a:pt x="132" y="44"/>
                  </a:lnTo>
                  <a:lnTo>
                    <a:pt x="120" y="34"/>
                  </a:lnTo>
                  <a:lnTo>
                    <a:pt x="108" y="24"/>
                  </a:lnTo>
                  <a:lnTo>
                    <a:pt x="94" y="16"/>
                  </a:lnTo>
                  <a:lnTo>
                    <a:pt x="80" y="8"/>
                  </a:lnTo>
                  <a:lnTo>
                    <a:pt x="66" y="4"/>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8" name="Freeform 86">
              <a:extLst>
                <a:ext uri="{FF2B5EF4-FFF2-40B4-BE49-F238E27FC236}">
                  <a16:creationId xmlns:a16="http://schemas.microsoft.com/office/drawing/2014/main" id="{07E52415-ECFE-4AD2-8C89-68D246228291}"/>
                </a:ext>
              </a:extLst>
            </p:cNvPr>
            <p:cNvSpPr>
              <a:spLocks/>
            </p:cNvSpPr>
            <p:nvPr/>
          </p:nvSpPr>
          <p:spPr bwMode="auto">
            <a:xfrm>
              <a:off x="8628801" y="2630597"/>
              <a:ext cx="282064" cy="532787"/>
            </a:xfrm>
            <a:custGeom>
              <a:avLst/>
              <a:gdLst>
                <a:gd name="T0" fmla="*/ 52 w 162"/>
                <a:gd name="T1" fmla="*/ 0 h 306"/>
                <a:gd name="T2" fmla="*/ 52 w 162"/>
                <a:gd name="T3" fmla="*/ 0 h 306"/>
                <a:gd name="T4" fmla="*/ 40 w 162"/>
                <a:gd name="T5" fmla="*/ 0 h 306"/>
                <a:gd name="T6" fmla="*/ 30 w 162"/>
                <a:gd name="T7" fmla="*/ 2 h 306"/>
                <a:gd name="T8" fmla="*/ 22 w 162"/>
                <a:gd name="T9" fmla="*/ 4 h 306"/>
                <a:gd name="T10" fmla="*/ 16 w 162"/>
                <a:gd name="T11" fmla="*/ 10 h 306"/>
                <a:gd name="T12" fmla="*/ 10 w 162"/>
                <a:gd name="T13" fmla="*/ 16 h 306"/>
                <a:gd name="T14" fmla="*/ 6 w 162"/>
                <a:gd name="T15" fmla="*/ 24 h 306"/>
                <a:gd name="T16" fmla="*/ 2 w 162"/>
                <a:gd name="T17" fmla="*/ 34 h 306"/>
                <a:gd name="T18" fmla="*/ 0 w 162"/>
                <a:gd name="T19" fmla="*/ 42 h 306"/>
                <a:gd name="T20" fmla="*/ 0 w 162"/>
                <a:gd name="T21" fmla="*/ 62 h 306"/>
                <a:gd name="T22" fmla="*/ 4 w 162"/>
                <a:gd name="T23" fmla="*/ 82 h 306"/>
                <a:gd name="T24" fmla="*/ 8 w 162"/>
                <a:gd name="T25" fmla="*/ 92 h 306"/>
                <a:gd name="T26" fmla="*/ 14 w 162"/>
                <a:gd name="T27" fmla="*/ 100 h 306"/>
                <a:gd name="T28" fmla="*/ 18 w 162"/>
                <a:gd name="T29" fmla="*/ 108 h 306"/>
                <a:gd name="T30" fmla="*/ 26 w 162"/>
                <a:gd name="T31" fmla="*/ 112 h 306"/>
                <a:gd name="T32" fmla="*/ 26 w 162"/>
                <a:gd name="T33" fmla="*/ 112 h 306"/>
                <a:gd name="T34" fmla="*/ 46 w 162"/>
                <a:gd name="T35" fmla="*/ 128 h 306"/>
                <a:gd name="T36" fmla="*/ 64 w 162"/>
                <a:gd name="T37" fmla="*/ 148 h 306"/>
                <a:gd name="T38" fmla="*/ 72 w 162"/>
                <a:gd name="T39" fmla="*/ 158 h 306"/>
                <a:gd name="T40" fmla="*/ 80 w 162"/>
                <a:gd name="T41" fmla="*/ 168 h 306"/>
                <a:gd name="T42" fmla="*/ 84 w 162"/>
                <a:gd name="T43" fmla="*/ 180 h 306"/>
                <a:gd name="T44" fmla="*/ 88 w 162"/>
                <a:gd name="T45" fmla="*/ 192 h 306"/>
                <a:gd name="T46" fmla="*/ 88 w 162"/>
                <a:gd name="T47" fmla="*/ 192 h 306"/>
                <a:gd name="T48" fmla="*/ 88 w 162"/>
                <a:gd name="T49" fmla="*/ 206 h 306"/>
                <a:gd name="T50" fmla="*/ 88 w 162"/>
                <a:gd name="T51" fmla="*/ 220 h 306"/>
                <a:gd name="T52" fmla="*/ 88 w 162"/>
                <a:gd name="T53" fmla="*/ 250 h 306"/>
                <a:gd name="T54" fmla="*/ 88 w 162"/>
                <a:gd name="T55" fmla="*/ 278 h 306"/>
                <a:gd name="T56" fmla="*/ 90 w 162"/>
                <a:gd name="T57" fmla="*/ 292 h 306"/>
                <a:gd name="T58" fmla="*/ 92 w 162"/>
                <a:gd name="T59" fmla="*/ 306 h 306"/>
                <a:gd name="T60" fmla="*/ 92 w 162"/>
                <a:gd name="T61" fmla="*/ 306 h 306"/>
                <a:gd name="T62" fmla="*/ 100 w 162"/>
                <a:gd name="T63" fmla="*/ 298 h 306"/>
                <a:gd name="T64" fmla="*/ 106 w 162"/>
                <a:gd name="T65" fmla="*/ 288 h 306"/>
                <a:gd name="T66" fmla="*/ 116 w 162"/>
                <a:gd name="T67" fmla="*/ 266 h 306"/>
                <a:gd name="T68" fmla="*/ 124 w 162"/>
                <a:gd name="T69" fmla="*/ 240 h 306"/>
                <a:gd name="T70" fmla="*/ 132 w 162"/>
                <a:gd name="T71" fmla="*/ 218 h 306"/>
                <a:gd name="T72" fmla="*/ 132 w 162"/>
                <a:gd name="T73" fmla="*/ 218 h 306"/>
                <a:gd name="T74" fmla="*/ 146 w 162"/>
                <a:gd name="T75" fmla="*/ 182 h 306"/>
                <a:gd name="T76" fmla="*/ 152 w 162"/>
                <a:gd name="T77" fmla="*/ 164 h 306"/>
                <a:gd name="T78" fmla="*/ 158 w 162"/>
                <a:gd name="T79" fmla="*/ 144 h 306"/>
                <a:gd name="T80" fmla="*/ 158 w 162"/>
                <a:gd name="T81" fmla="*/ 144 h 306"/>
                <a:gd name="T82" fmla="*/ 162 w 162"/>
                <a:gd name="T83" fmla="*/ 124 h 306"/>
                <a:gd name="T84" fmla="*/ 160 w 162"/>
                <a:gd name="T85" fmla="*/ 106 h 306"/>
                <a:gd name="T86" fmla="*/ 158 w 162"/>
                <a:gd name="T87" fmla="*/ 86 h 306"/>
                <a:gd name="T88" fmla="*/ 148 w 162"/>
                <a:gd name="T89" fmla="*/ 68 h 306"/>
                <a:gd name="T90" fmla="*/ 148 w 162"/>
                <a:gd name="T91" fmla="*/ 68 h 306"/>
                <a:gd name="T92" fmla="*/ 140 w 162"/>
                <a:gd name="T93" fmla="*/ 56 h 306"/>
                <a:gd name="T94" fmla="*/ 132 w 162"/>
                <a:gd name="T95" fmla="*/ 44 h 306"/>
                <a:gd name="T96" fmla="*/ 120 w 162"/>
                <a:gd name="T97" fmla="*/ 34 h 306"/>
                <a:gd name="T98" fmla="*/ 108 w 162"/>
                <a:gd name="T99" fmla="*/ 24 h 306"/>
                <a:gd name="T100" fmla="*/ 94 w 162"/>
                <a:gd name="T101" fmla="*/ 16 h 306"/>
                <a:gd name="T102" fmla="*/ 80 w 162"/>
                <a:gd name="T103" fmla="*/ 8 h 306"/>
                <a:gd name="T104" fmla="*/ 66 w 162"/>
                <a:gd name="T105" fmla="*/ 4 h 306"/>
                <a:gd name="T106" fmla="*/ 52 w 162"/>
                <a:gd name="T10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306">
                  <a:moveTo>
                    <a:pt x="52" y="0"/>
                  </a:moveTo>
                  <a:lnTo>
                    <a:pt x="52" y="0"/>
                  </a:lnTo>
                  <a:lnTo>
                    <a:pt x="40" y="0"/>
                  </a:lnTo>
                  <a:lnTo>
                    <a:pt x="30" y="2"/>
                  </a:lnTo>
                  <a:lnTo>
                    <a:pt x="22" y="4"/>
                  </a:lnTo>
                  <a:lnTo>
                    <a:pt x="16" y="10"/>
                  </a:lnTo>
                  <a:lnTo>
                    <a:pt x="10" y="16"/>
                  </a:lnTo>
                  <a:lnTo>
                    <a:pt x="6" y="24"/>
                  </a:lnTo>
                  <a:lnTo>
                    <a:pt x="2" y="34"/>
                  </a:lnTo>
                  <a:lnTo>
                    <a:pt x="0" y="42"/>
                  </a:lnTo>
                  <a:lnTo>
                    <a:pt x="0" y="62"/>
                  </a:lnTo>
                  <a:lnTo>
                    <a:pt x="4" y="82"/>
                  </a:lnTo>
                  <a:lnTo>
                    <a:pt x="8" y="92"/>
                  </a:lnTo>
                  <a:lnTo>
                    <a:pt x="14" y="100"/>
                  </a:lnTo>
                  <a:lnTo>
                    <a:pt x="18" y="108"/>
                  </a:lnTo>
                  <a:lnTo>
                    <a:pt x="26" y="112"/>
                  </a:lnTo>
                  <a:lnTo>
                    <a:pt x="26" y="112"/>
                  </a:lnTo>
                  <a:lnTo>
                    <a:pt x="46" y="128"/>
                  </a:lnTo>
                  <a:lnTo>
                    <a:pt x="64" y="148"/>
                  </a:lnTo>
                  <a:lnTo>
                    <a:pt x="72" y="158"/>
                  </a:lnTo>
                  <a:lnTo>
                    <a:pt x="80" y="168"/>
                  </a:lnTo>
                  <a:lnTo>
                    <a:pt x="84" y="180"/>
                  </a:lnTo>
                  <a:lnTo>
                    <a:pt x="88" y="192"/>
                  </a:lnTo>
                  <a:lnTo>
                    <a:pt x="88" y="192"/>
                  </a:lnTo>
                  <a:lnTo>
                    <a:pt x="88" y="206"/>
                  </a:lnTo>
                  <a:lnTo>
                    <a:pt x="88" y="220"/>
                  </a:lnTo>
                  <a:lnTo>
                    <a:pt x="88" y="250"/>
                  </a:lnTo>
                  <a:lnTo>
                    <a:pt x="88" y="278"/>
                  </a:lnTo>
                  <a:lnTo>
                    <a:pt x="90" y="292"/>
                  </a:lnTo>
                  <a:lnTo>
                    <a:pt x="92" y="306"/>
                  </a:lnTo>
                  <a:lnTo>
                    <a:pt x="92" y="306"/>
                  </a:lnTo>
                  <a:lnTo>
                    <a:pt x="100" y="298"/>
                  </a:lnTo>
                  <a:lnTo>
                    <a:pt x="106" y="288"/>
                  </a:lnTo>
                  <a:lnTo>
                    <a:pt x="116" y="266"/>
                  </a:lnTo>
                  <a:lnTo>
                    <a:pt x="124" y="240"/>
                  </a:lnTo>
                  <a:lnTo>
                    <a:pt x="132" y="218"/>
                  </a:lnTo>
                  <a:lnTo>
                    <a:pt x="132" y="218"/>
                  </a:lnTo>
                  <a:lnTo>
                    <a:pt x="146" y="182"/>
                  </a:lnTo>
                  <a:lnTo>
                    <a:pt x="152" y="164"/>
                  </a:lnTo>
                  <a:lnTo>
                    <a:pt x="158" y="144"/>
                  </a:lnTo>
                  <a:lnTo>
                    <a:pt x="158" y="144"/>
                  </a:lnTo>
                  <a:lnTo>
                    <a:pt x="162" y="124"/>
                  </a:lnTo>
                  <a:lnTo>
                    <a:pt x="160" y="106"/>
                  </a:lnTo>
                  <a:lnTo>
                    <a:pt x="158" y="86"/>
                  </a:lnTo>
                  <a:lnTo>
                    <a:pt x="148" y="68"/>
                  </a:lnTo>
                  <a:lnTo>
                    <a:pt x="148" y="68"/>
                  </a:lnTo>
                  <a:lnTo>
                    <a:pt x="140" y="56"/>
                  </a:lnTo>
                  <a:lnTo>
                    <a:pt x="132" y="44"/>
                  </a:lnTo>
                  <a:lnTo>
                    <a:pt x="120" y="34"/>
                  </a:lnTo>
                  <a:lnTo>
                    <a:pt x="108" y="24"/>
                  </a:lnTo>
                  <a:lnTo>
                    <a:pt x="94" y="16"/>
                  </a:lnTo>
                  <a:lnTo>
                    <a:pt x="80" y="8"/>
                  </a:lnTo>
                  <a:lnTo>
                    <a:pt x="66" y="4"/>
                  </a:lnTo>
                  <a:lnTo>
                    <a:pt x="52" y="0"/>
                  </a:lnTo>
                  <a:close/>
                </a:path>
              </a:pathLst>
            </a:custGeom>
            <a:solidFill>
              <a:srgbClr val="4E3115"/>
            </a:solidFill>
            <a:ln>
              <a:noFill/>
            </a:ln>
          </p:spPr>
          <p:txBody>
            <a:bodyPr vert="horz" wrap="square" lIns="91440" tIns="45720" rIns="91440" bIns="45720" numCol="1" anchor="t" anchorCtr="0" compatLnSpc="1">
              <a:prstTxWarp prst="textNoShape">
                <a:avLst/>
              </a:prstTxWarp>
            </a:bodyPr>
            <a:lstStyle/>
            <a:p>
              <a:endParaRPr lang="en-AU"/>
            </a:p>
          </p:txBody>
        </p:sp>
        <p:sp>
          <p:nvSpPr>
            <p:cNvPr id="79" name="Freeform 87">
              <a:extLst>
                <a:ext uri="{FF2B5EF4-FFF2-40B4-BE49-F238E27FC236}">
                  <a16:creationId xmlns:a16="http://schemas.microsoft.com/office/drawing/2014/main" id="{6B5F2866-FE62-4E8A-B938-45F942D96E6C}"/>
                </a:ext>
              </a:extLst>
            </p:cNvPr>
            <p:cNvSpPr>
              <a:spLocks/>
            </p:cNvSpPr>
            <p:nvPr/>
          </p:nvSpPr>
          <p:spPr bwMode="auto">
            <a:xfrm>
              <a:off x="8628801" y="2630597"/>
              <a:ext cx="282064" cy="532787"/>
            </a:xfrm>
            <a:custGeom>
              <a:avLst/>
              <a:gdLst>
                <a:gd name="T0" fmla="*/ 52 w 162"/>
                <a:gd name="T1" fmla="*/ 0 h 306"/>
                <a:gd name="T2" fmla="*/ 52 w 162"/>
                <a:gd name="T3" fmla="*/ 0 h 306"/>
                <a:gd name="T4" fmla="*/ 40 w 162"/>
                <a:gd name="T5" fmla="*/ 0 h 306"/>
                <a:gd name="T6" fmla="*/ 30 w 162"/>
                <a:gd name="T7" fmla="*/ 2 h 306"/>
                <a:gd name="T8" fmla="*/ 22 w 162"/>
                <a:gd name="T9" fmla="*/ 4 h 306"/>
                <a:gd name="T10" fmla="*/ 16 w 162"/>
                <a:gd name="T11" fmla="*/ 10 h 306"/>
                <a:gd name="T12" fmla="*/ 10 w 162"/>
                <a:gd name="T13" fmla="*/ 16 h 306"/>
                <a:gd name="T14" fmla="*/ 6 w 162"/>
                <a:gd name="T15" fmla="*/ 24 h 306"/>
                <a:gd name="T16" fmla="*/ 2 w 162"/>
                <a:gd name="T17" fmla="*/ 34 h 306"/>
                <a:gd name="T18" fmla="*/ 0 w 162"/>
                <a:gd name="T19" fmla="*/ 42 h 306"/>
                <a:gd name="T20" fmla="*/ 0 w 162"/>
                <a:gd name="T21" fmla="*/ 62 h 306"/>
                <a:gd name="T22" fmla="*/ 4 w 162"/>
                <a:gd name="T23" fmla="*/ 82 h 306"/>
                <a:gd name="T24" fmla="*/ 8 w 162"/>
                <a:gd name="T25" fmla="*/ 92 h 306"/>
                <a:gd name="T26" fmla="*/ 14 w 162"/>
                <a:gd name="T27" fmla="*/ 100 h 306"/>
                <a:gd name="T28" fmla="*/ 18 w 162"/>
                <a:gd name="T29" fmla="*/ 108 h 306"/>
                <a:gd name="T30" fmla="*/ 26 w 162"/>
                <a:gd name="T31" fmla="*/ 112 h 306"/>
                <a:gd name="T32" fmla="*/ 26 w 162"/>
                <a:gd name="T33" fmla="*/ 112 h 306"/>
                <a:gd name="T34" fmla="*/ 46 w 162"/>
                <a:gd name="T35" fmla="*/ 128 h 306"/>
                <a:gd name="T36" fmla="*/ 64 w 162"/>
                <a:gd name="T37" fmla="*/ 148 h 306"/>
                <a:gd name="T38" fmla="*/ 72 w 162"/>
                <a:gd name="T39" fmla="*/ 158 h 306"/>
                <a:gd name="T40" fmla="*/ 80 w 162"/>
                <a:gd name="T41" fmla="*/ 168 h 306"/>
                <a:gd name="T42" fmla="*/ 84 w 162"/>
                <a:gd name="T43" fmla="*/ 180 h 306"/>
                <a:gd name="T44" fmla="*/ 88 w 162"/>
                <a:gd name="T45" fmla="*/ 192 h 306"/>
                <a:gd name="T46" fmla="*/ 88 w 162"/>
                <a:gd name="T47" fmla="*/ 192 h 306"/>
                <a:gd name="T48" fmla="*/ 88 w 162"/>
                <a:gd name="T49" fmla="*/ 206 h 306"/>
                <a:gd name="T50" fmla="*/ 88 w 162"/>
                <a:gd name="T51" fmla="*/ 220 h 306"/>
                <a:gd name="T52" fmla="*/ 88 w 162"/>
                <a:gd name="T53" fmla="*/ 250 h 306"/>
                <a:gd name="T54" fmla="*/ 88 w 162"/>
                <a:gd name="T55" fmla="*/ 278 h 306"/>
                <a:gd name="T56" fmla="*/ 90 w 162"/>
                <a:gd name="T57" fmla="*/ 292 h 306"/>
                <a:gd name="T58" fmla="*/ 92 w 162"/>
                <a:gd name="T59" fmla="*/ 306 h 306"/>
                <a:gd name="T60" fmla="*/ 92 w 162"/>
                <a:gd name="T61" fmla="*/ 306 h 306"/>
                <a:gd name="T62" fmla="*/ 100 w 162"/>
                <a:gd name="T63" fmla="*/ 298 h 306"/>
                <a:gd name="T64" fmla="*/ 106 w 162"/>
                <a:gd name="T65" fmla="*/ 288 h 306"/>
                <a:gd name="T66" fmla="*/ 116 w 162"/>
                <a:gd name="T67" fmla="*/ 266 h 306"/>
                <a:gd name="T68" fmla="*/ 124 w 162"/>
                <a:gd name="T69" fmla="*/ 240 h 306"/>
                <a:gd name="T70" fmla="*/ 132 w 162"/>
                <a:gd name="T71" fmla="*/ 218 h 306"/>
                <a:gd name="T72" fmla="*/ 132 w 162"/>
                <a:gd name="T73" fmla="*/ 218 h 306"/>
                <a:gd name="T74" fmla="*/ 146 w 162"/>
                <a:gd name="T75" fmla="*/ 182 h 306"/>
                <a:gd name="T76" fmla="*/ 152 w 162"/>
                <a:gd name="T77" fmla="*/ 164 h 306"/>
                <a:gd name="T78" fmla="*/ 158 w 162"/>
                <a:gd name="T79" fmla="*/ 144 h 306"/>
                <a:gd name="T80" fmla="*/ 158 w 162"/>
                <a:gd name="T81" fmla="*/ 144 h 306"/>
                <a:gd name="T82" fmla="*/ 162 w 162"/>
                <a:gd name="T83" fmla="*/ 124 h 306"/>
                <a:gd name="T84" fmla="*/ 160 w 162"/>
                <a:gd name="T85" fmla="*/ 106 h 306"/>
                <a:gd name="T86" fmla="*/ 158 w 162"/>
                <a:gd name="T87" fmla="*/ 86 h 306"/>
                <a:gd name="T88" fmla="*/ 148 w 162"/>
                <a:gd name="T89" fmla="*/ 68 h 306"/>
                <a:gd name="T90" fmla="*/ 148 w 162"/>
                <a:gd name="T91" fmla="*/ 68 h 306"/>
                <a:gd name="T92" fmla="*/ 140 w 162"/>
                <a:gd name="T93" fmla="*/ 56 h 306"/>
                <a:gd name="T94" fmla="*/ 132 w 162"/>
                <a:gd name="T95" fmla="*/ 44 h 306"/>
                <a:gd name="T96" fmla="*/ 120 w 162"/>
                <a:gd name="T97" fmla="*/ 34 h 306"/>
                <a:gd name="T98" fmla="*/ 108 w 162"/>
                <a:gd name="T99" fmla="*/ 24 h 306"/>
                <a:gd name="T100" fmla="*/ 94 w 162"/>
                <a:gd name="T101" fmla="*/ 16 h 306"/>
                <a:gd name="T102" fmla="*/ 80 w 162"/>
                <a:gd name="T103" fmla="*/ 8 h 306"/>
                <a:gd name="T104" fmla="*/ 66 w 162"/>
                <a:gd name="T105" fmla="*/ 4 h 306"/>
                <a:gd name="T106" fmla="*/ 52 w 162"/>
                <a:gd name="T10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306">
                  <a:moveTo>
                    <a:pt x="52" y="0"/>
                  </a:moveTo>
                  <a:lnTo>
                    <a:pt x="52" y="0"/>
                  </a:lnTo>
                  <a:lnTo>
                    <a:pt x="40" y="0"/>
                  </a:lnTo>
                  <a:lnTo>
                    <a:pt x="30" y="2"/>
                  </a:lnTo>
                  <a:lnTo>
                    <a:pt x="22" y="4"/>
                  </a:lnTo>
                  <a:lnTo>
                    <a:pt x="16" y="10"/>
                  </a:lnTo>
                  <a:lnTo>
                    <a:pt x="10" y="16"/>
                  </a:lnTo>
                  <a:lnTo>
                    <a:pt x="6" y="24"/>
                  </a:lnTo>
                  <a:lnTo>
                    <a:pt x="2" y="34"/>
                  </a:lnTo>
                  <a:lnTo>
                    <a:pt x="0" y="42"/>
                  </a:lnTo>
                  <a:lnTo>
                    <a:pt x="0" y="62"/>
                  </a:lnTo>
                  <a:lnTo>
                    <a:pt x="4" y="82"/>
                  </a:lnTo>
                  <a:lnTo>
                    <a:pt x="8" y="92"/>
                  </a:lnTo>
                  <a:lnTo>
                    <a:pt x="14" y="100"/>
                  </a:lnTo>
                  <a:lnTo>
                    <a:pt x="18" y="108"/>
                  </a:lnTo>
                  <a:lnTo>
                    <a:pt x="26" y="112"/>
                  </a:lnTo>
                  <a:lnTo>
                    <a:pt x="26" y="112"/>
                  </a:lnTo>
                  <a:lnTo>
                    <a:pt x="46" y="128"/>
                  </a:lnTo>
                  <a:lnTo>
                    <a:pt x="64" y="148"/>
                  </a:lnTo>
                  <a:lnTo>
                    <a:pt x="72" y="158"/>
                  </a:lnTo>
                  <a:lnTo>
                    <a:pt x="80" y="168"/>
                  </a:lnTo>
                  <a:lnTo>
                    <a:pt x="84" y="180"/>
                  </a:lnTo>
                  <a:lnTo>
                    <a:pt x="88" y="192"/>
                  </a:lnTo>
                  <a:lnTo>
                    <a:pt x="88" y="192"/>
                  </a:lnTo>
                  <a:lnTo>
                    <a:pt x="88" y="206"/>
                  </a:lnTo>
                  <a:lnTo>
                    <a:pt x="88" y="220"/>
                  </a:lnTo>
                  <a:lnTo>
                    <a:pt x="88" y="250"/>
                  </a:lnTo>
                  <a:lnTo>
                    <a:pt x="88" y="278"/>
                  </a:lnTo>
                  <a:lnTo>
                    <a:pt x="90" y="292"/>
                  </a:lnTo>
                  <a:lnTo>
                    <a:pt x="92" y="306"/>
                  </a:lnTo>
                  <a:lnTo>
                    <a:pt x="92" y="306"/>
                  </a:lnTo>
                  <a:lnTo>
                    <a:pt x="100" y="298"/>
                  </a:lnTo>
                  <a:lnTo>
                    <a:pt x="106" y="288"/>
                  </a:lnTo>
                  <a:lnTo>
                    <a:pt x="116" y="266"/>
                  </a:lnTo>
                  <a:lnTo>
                    <a:pt x="124" y="240"/>
                  </a:lnTo>
                  <a:lnTo>
                    <a:pt x="132" y="218"/>
                  </a:lnTo>
                  <a:lnTo>
                    <a:pt x="132" y="218"/>
                  </a:lnTo>
                  <a:lnTo>
                    <a:pt x="146" y="182"/>
                  </a:lnTo>
                  <a:lnTo>
                    <a:pt x="152" y="164"/>
                  </a:lnTo>
                  <a:lnTo>
                    <a:pt x="158" y="144"/>
                  </a:lnTo>
                  <a:lnTo>
                    <a:pt x="158" y="144"/>
                  </a:lnTo>
                  <a:lnTo>
                    <a:pt x="162" y="124"/>
                  </a:lnTo>
                  <a:lnTo>
                    <a:pt x="160" y="106"/>
                  </a:lnTo>
                  <a:lnTo>
                    <a:pt x="158" y="86"/>
                  </a:lnTo>
                  <a:lnTo>
                    <a:pt x="148" y="68"/>
                  </a:lnTo>
                  <a:lnTo>
                    <a:pt x="148" y="68"/>
                  </a:lnTo>
                  <a:lnTo>
                    <a:pt x="140" y="56"/>
                  </a:lnTo>
                  <a:lnTo>
                    <a:pt x="132" y="44"/>
                  </a:lnTo>
                  <a:lnTo>
                    <a:pt x="120" y="34"/>
                  </a:lnTo>
                  <a:lnTo>
                    <a:pt x="108" y="24"/>
                  </a:lnTo>
                  <a:lnTo>
                    <a:pt x="94" y="16"/>
                  </a:lnTo>
                  <a:lnTo>
                    <a:pt x="80" y="8"/>
                  </a:lnTo>
                  <a:lnTo>
                    <a:pt x="66" y="4"/>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0" name="Freeform 88">
              <a:extLst>
                <a:ext uri="{FF2B5EF4-FFF2-40B4-BE49-F238E27FC236}">
                  <a16:creationId xmlns:a16="http://schemas.microsoft.com/office/drawing/2014/main" id="{D2FB5E51-4074-4514-9D90-35772B73D6DF}"/>
                </a:ext>
              </a:extLst>
            </p:cNvPr>
            <p:cNvSpPr>
              <a:spLocks noEditPoints="1"/>
            </p:cNvSpPr>
            <p:nvPr/>
          </p:nvSpPr>
          <p:spPr bwMode="auto">
            <a:xfrm>
              <a:off x="8043780" y="2379874"/>
              <a:ext cx="605915" cy="424837"/>
            </a:xfrm>
            <a:custGeom>
              <a:avLst/>
              <a:gdLst>
                <a:gd name="T0" fmla="*/ 324 w 348"/>
                <a:gd name="T1" fmla="*/ 194 h 244"/>
                <a:gd name="T2" fmla="*/ 302 w 348"/>
                <a:gd name="T3" fmla="*/ 158 h 244"/>
                <a:gd name="T4" fmla="*/ 296 w 348"/>
                <a:gd name="T5" fmla="*/ 146 h 244"/>
                <a:gd name="T6" fmla="*/ 292 w 348"/>
                <a:gd name="T7" fmla="*/ 120 h 244"/>
                <a:gd name="T8" fmla="*/ 286 w 348"/>
                <a:gd name="T9" fmla="*/ 94 h 244"/>
                <a:gd name="T10" fmla="*/ 276 w 348"/>
                <a:gd name="T11" fmla="*/ 120 h 244"/>
                <a:gd name="T12" fmla="*/ 270 w 348"/>
                <a:gd name="T13" fmla="*/ 146 h 244"/>
                <a:gd name="T14" fmla="*/ 270 w 348"/>
                <a:gd name="T15" fmla="*/ 172 h 244"/>
                <a:gd name="T16" fmla="*/ 278 w 348"/>
                <a:gd name="T17" fmla="*/ 200 h 244"/>
                <a:gd name="T18" fmla="*/ 266 w 348"/>
                <a:gd name="T19" fmla="*/ 184 h 244"/>
                <a:gd name="T20" fmla="*/ 240 w 348"/>
                <a:gd name="T21" fmla="*/ 148 h 244"/>
                <a:gd name="T22" fmla="*/ 232 w 348"/>
                <a:gd name="T23" fmla="*/ 128 h 244"/>
                <a:gd name="T24" fmla="*/ 234 w 348"/>
                <a:gd name="T25" fmla="*/ 156 h 244"/>
                <a:gd name="T26" fmla="*/ 234 w 348"/>
                <a:gd name="T27" fmla="*/ 186 h 244"/>
                <a:gd name="T28" fmla="*/ 190 w 348"/>
                <a:gd name="T29" fmla="*/ 148 h 244"/>
                <a:gd name="T30" fmla="*/ 162 w 348"/>
                <a:gd name="T31" fmla="*/ 118 h 244"/>
                <a:gd name="T32" fmla="*/ 140 w 348"/>
                <a:gd name="T33" fmla="*/ 84 h 244"/>
                <a:gd name="T34" fmla="*/ 134 w 348"/>
                <a:gd name="T35" fmla="*/ 68 h 244"/>
                <a:gd name="T36" fmla="*/ 146 w 348"/>
                <a:gd name="T37" fmla="*/ 130 h 244"/>
                <a:gd name="T38" fmla="*/ 158 w 348"/>
                <a:gd name="T39" fmla="*/ 160 h 244"/>
                <a:gd name="T40" fmla="*/ 178 w 348"/>
                <a:gd name="T41" fmla="*/ 182 h 244"/>
                <a:gd name="T42" fmla="*/ 134 w 348"/>
                <a:gd name="T43" fmla="*/ 148 h 244"/>
                <a:gd name="T44" fmla="*/ 94 w 348"/>
                <a:gd name="T45" fmla="*/ 112 h 244"/>
                <a:gd name="T46" fmla="*/ 70 w 348"/>
                <a:gd name="T47" fmla="*/ 86 h 244"/>
                <a:gd name="T48" fmla="*/ 24 w 348"/>
                <a:gd name="T49" fmla="*/ 28 h 244"/>
                <a:gd name="T50" fmla="*/ 0 w 348"/>
                <a:gd name="T51" fmla="*/ 0 h 244"/>
                <a:gd name="T52" fmla="*/ 20 w 348"/>
                <a:gd name="T53" fmla="*/ 56 h 244"/>
                <a:gd name="T54" fmla="*/ 50 w 348"/>
                <a:gd name="T55" fmla="*/ 102 h 244"/>
                <a:gd name="T56" fmla="*/ 86 w 348"/>
                <a:gd name="T57" fmla="*/ 144 h 244"/>
                <a:gd name="T58" fmla="*/ 126 w 348"/>
                <a:gd name="T59" fmla="*/ 184 h 244"/>
                <a:gd name="T60" fmla="*/ 182 w 348"/>
                <a:gd name="T61" fmla="*/ 200 h 244"/>
                <a:gd name="T62" fmla="*/ 268 w 348"/>
                <a:gd name="T63" fmla="*/ 218 h 244"/>
                <a:gd name="T64" fmla="*/ 322 w 348"/>
                <a:gd name="T65" fmla="*/ 232 h 244"/>
                <a:gd name="T66" fmla="*/ 348 w 348"/>
                <a:gd name="T67" fmla="*/ 244 h 244"/>
                <a:gd name="T68" fmla="*/ 338 w 348"/>
                <a:gd name="T69" fmla="*/ 220 h 244"/>
                <a:gd name="T70" fmla="*/ 324 w 348"/>
                <a:gd name="T71" fmla="*/ 194 h 244"/>
                <a:gd name="T72" fmla="*/ 232 w 348"/>
                <a:gd name="T73" fmla="*/ 128 h 244"/>
                <a:gd name="T74" fmla="*/ 232 w 348"/>
                <a:gd name="T75" fmla="*/ 12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244">
                  <a:moveTo>
                    <a:pt x="324" y="194"/>
                  </a:moveTo>
                  <a:lnTo>
                    <a:pt x="324" y="194"/>
                  </a:lnTo>
                  <a:lnTo>
                    <a:pt x="308" y="172"/>
                  </a:lnTo>
                  <a:lnTo>
                    <a:pt x="302" y="158"/>
                  </a:lnTo>
                  <a:lnTo>
                    <a:pt x="296" y="146"/>
                  </a:lnTo>
                  <a:lnTo>
                    <a:pt x="296" y="146"/>
                  </a:lnTo>
                  <a:lnTo>
                    <a:pt x="294" y="134"/>
                  </a:lnTo>
                  <a:lnTo>
                    <a:pt x="292" y="120"/>
                  </a:lnTo>
                  <a:lnTo>
                    <a:pt x="290" y="106"/>
                  </a:lnTo>
                  <a:lnTo>
                    <a:pt x="286" y="94"/>
                  </a:lnTo>
                  <a:lnTo>
                    <a:pt x="286" y="94"/>
                  </a:lnTo>
                  <a:lnTo>
                    <a:pt x="276" y="120"/>
                  </a:lnTo>
                  <a:lnTo>
                    <a:pt x="272" y="132"/>
                  </a:lnTo>
                  <a:lnTo>
                    <a:pt x="270" y="146"/>
                  </a:lnTo>
                  <a:lnTo>
                    <a:pt x="268" y="160"/>
                  </a:lnTo>
                  <a:lnTo>
                    <a:pt x="270" y="172"/>
                  </a:lnTo>
                  <a:lnTo>
                    <a:pt x="274" y="186"/>
                  </a:lnTo>
                  <a:lnTo>
                    <a:pt x="278" y="200"/>
                  </a:lnTo>
                  <a:lnTo>
                    <a:pt x="278" y="200"/>
                  </a:lnTo>
                  <a:lnTo>
                    <a:pt x="266" y="184"/>
                  </a:lnTo>
                  <a:lnTo>
                    <a:pt x="252" y="166"/>
                  </a:lnTo>
                  <a:lnTo>
                    <a:pt x="240" y="148"/>
                  </a:lnTo>
                  <a:lnTo>
                    <a:pt x="236" y="138"/>
                  </a:lnTo>
                  <a:lnTo>
                    <a:pt x="232" y="128"/>
                  </a:lnTo>
                  <a:lnTo>
                    <a:pt x="232" y="128"/>
                  </a:lnTo>
                  <a:lnTo>
                    <a:pt x="234" y="156"/>
                  </a:lnTo>
                  <a:lnTo>
                    <a:pt x="234" y="186"/>
                  </a:lnTo>
                  <a:lnTo>
                    <a:pt x="234" y="186"/>
                  </a:lnTo>
                  <a:lnTo>
                    <a:pt x="206" y="162"/>
                  </a:lnTo>
                  <a:lnTo>
                    <a:pt x="190" y="148"/>
                  </a:lnTo>
                  <a:lnTo>
                    <a:pt x="176" y="134"/>
                  </a:lnTo>
                  <a:lnTo>
                    <a:pt x="162" y="118"/>
                  </a:lnTo>
                  <a:lnTo>
                    <a:pt x="150" y="102"/>
                  </a:lnTo>
                  <a:lnTo>
                    <a:pt x="140" y="84"/>
                  </a:lnTo>
                  <a:lnTo>
                    <a:pt x="134" y="68"/>
                  </a:lnTo>
                  <a:lnTo>
                    <a:pt x="134" y="68"/>
                  </a:lnTo>
                  <a:lnTo>
                    <a:pt x="138" y="96"/>
                  </a:lnTo>
                  <a:lnTo>
                    <a:pt x="146" y="130"/>
                  </a:lnTo>
                  <a:lnTo>
                    <a:pt x="152" y="146"/>
                  </a:lnTo>
                  <a:lnTo>
                    <a:pt x="158" y="160"/>
                  </a:lnTo>
                  <a:lnTo>
                    <a:pt x="168" y="172"/>
                  </a:lnTo>
                  <a:lnTo>
                    <a:pt x="178" y="182"/>
                  </a:lnTo>
                  <a:lnTo>
                    <a:pt x="178" y="182"/>
                  </a:lnTo>
                  <a:lnTo>
                    <a:pt x="134" y="148"/>
                  </a:lnTo>
                  <a:lnTo>
                    <a:pt x="94" y="112"/>
                  </a:lnTo>
                  <a:lnTo>
                    <a:pt x="94" y="112"/>
                  </a:lnTo>
                  <a:lnTo>
                    <a:pt x="82" y="98"/>
                  </a:lnTo>
                  <a:lnTo>
                    <a:pt x="70" y="86"/>
                  </a:lnTo>
                  <a:lnTo>
                    <a:pt x="46" y="56"/>
                  </a:lnTo>
                  <a:lnTo>
                    <a:pt x="24" y="28"/>
                  </a:lnTo>
                  <a:lnTo>
                    <a:pt x="0" y="0"/>
                  </a:lnTo>
                  <a:lnTo>
                    <a:pt x="0" y="0"/>
                  </a:lnTo>
                  <a:lnTo>
                    <a:pt x="8" y="30"/>
                  </a:lnTo>
                  <a:lnTo>
                    <a:pt x="20" y="56"/>
                  </a:lnTo>
                  <a:lnTo>
                    <a:pt x="34" y="80"/>
                  </a:lnTo>
                  <a:lnTo>
                    <a:pt x="50" y="102"/>
                  </a:lnTo>
                  <a:lnTo>
                    <a:pt x="66" y="122"/>
                  </a:lnTo>
                  <a:lnTo>
                    <a:pt x="86" y="144"/>
                  </a:lnTo>
                  <a:lnTo>
                    <a:pt x="126" y="184"/>
                  </a:lnTo>
                  <a:lnTo>
                    <a:pt x="126" y="184"/>
                  </a:lnTo>
                  <a:lnTo>
                    <a:pt x="152" y="192"/>
                  </a:lnTo>
                  <a:lnTo>
                    <a:pt x="182" y="200"/>
                  </a:lnTo>
                  <a:lnTo>
                    <a:pt x="238" y="212"/>
                  </a:lnTo>
                  <a:lnTo>
                    <a:pt x="268" y="218"/>
                  </a:lnTo>
                  <a:lnTo>
                    <a:pt x="296" y="224"/>
                  </a:lnTo>
                  <a:lnTo>
                    <a:pt x="322" y="232"/>
                  </a:lnTo>
                  <a:lnTo>
                    <a:pt x="348" y="244"/>
                  </a:lnTo>
                  <a:lnTo>
                    <a:pt x="348" y="244"/>
                  </a:lnTo>
                  <a:lnTo>
                    <a:pt x="344" y="232"/>
                  </a:lnTo>
                  <a:lnTo>
                    <a:pt x="338" y="220"/>
                  </a:lnTo>
                  <a:lnTo>
                    <a:pt x="332" y="206"/>
                  </a:lnTo>
                  <a:lnTo>
                    <a:pt x="324" y="194"/>
                  </a:lnTo>
                  <a:close/>
                  <a:moveTo>
                    <a:pt x="232" y="128"/>
                  </a:moveTo>
                  <a:lnTo>
                    <a:pt x="232" y="128"/>
                  </a:lnTo>
                  <a:lnTo>
                    <a:pt x="232" y="120"/>
                  </a:lnTo>
                  <a:lnTo>
                    <a:pt x="232" y="120"/>
                  </a:lnTo>
                  <a:lnTo>
                    <a:pt x="232" y="128"/>
                  </a:lnTo>
                  <a:close/>
                </a:path>
              </a:pathLst>
            </a:custGeom>
            <a:solidFill>
              <a:srgbClr val="CB8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1" name="Freeform 89">
              <a:extLst>
                <a:ext uri="{FF2B5EF4-FFF2-40B4-BE49-F238E27FC236}">
                  <a16:creationId xmlns:a16="http://schemas.microsoft.com/office/drawing/2014/main" id="{2413538C-9A51-4AB2-A584-8AB6DB20E788}"/>
                </a:ext>
              </a:extLst>
            </p:cNvPr>
            <p:cNvSpPr>
              <a:spLocks/>
            </p:cNvSpPr>
            <p:nvPr/>
          </p:nvSpPr>
          <p:spPr bwMode="auto">
            <a:xfrm>
              <a:off x="8043780" y="2379874"/>
              <a:ext cx="605915" cy="424837"/>
            </a:xfrm>
            <a:custGeom>
              <a:avLst/>
              <a:gdLst>
                <a:gd name="T0" fmla="*/ 324 w 348"/>
                <a:gd name="T1" fmla="*/ 194 h 244"/>
                <a:gd name="T2" fmla="*/ 302 w 348"/>
                <a:gd name="T3" fmla="*/ 158 h 244"/>
                <a:gd name="T4" fmla="*/ 296 w 348"/>
                <a:gd name="T5" fmla="*/ 146 h 244"/>
                <a:gd name="T6" fmla="*/ 292 w 348"/>
                <a:gd name="T7" fmla="*/ 120 h 244"/>
                <a:gd name="T8" fmla="*/ 286 w 348"/>
                <a:gd name="T9" fmla="*/ 94 h 244"/>
                <a:gd name="T10" fmla="*/ 276 w 348"/>
                <a:gd name="T11" fmla="*/ 120 h 244"/>
                <a:gd name="T12" fmla="*/ 270 w 348"/>
                <a:gd name="T13" fmla="*/ 146 h 244"/>
                <a:gd name="T14" fmla="*/ 270 w 348"/>
                <a:gd name="T15" fmla="*/ 172 h 244"/>
                <a:gd name="T16" fmla="*/ 278 w 348"/>
                <a:gd name="T17" fmla="*/ 200 h 244"/>
                <a:gd name="T18" fmla="*/ 266 w 348"/>
                <a:gd name="T19" fmla="*/ 184 h 244"/>
                <a:gd name="T20" fmla="*/ 240 w 348"/>
                <a:gd name="T21" fmla="*/ 148 h 244"/>
                <a:gd name="T22" fmla="*/ 232 w 348"/>
                <a:gd name="T23" fmla="*/ 128 h 244"/>
                <a:gd name="T24" fmla="*/ 234 w 348"/>
                <a:gd name="T25" fmla="*/ 156 h 244"/>
                <a:gd name="T26" fmla="*/ 234 w 348"/>
                <a:gd name="T27" fmla="*/ 186 h 244"/>
                <a:gd name="T28" fmla="*/ 190 w 348"/>
                <a:gd name="T29" fmla="*/ 148 h 244"/>
                <a:gd name="T30" fmla="*/ 162 w 348"/>
                <a:gd name="T31" fmla="*/ 118 h 244"/>
                <a:gd name="T32" fmla="*/ 140 w 348"/>
                <a:gd name="T33" fmla="*/ 84 h 244"/>
                <a:gd name="T34" fmla="*/ 134 w 348"/>
                <a:gd name="T35" fmla="*/ 68 h 244"/>
                <a:gd name="T36" fmla="*/ 146 w 348"/>
                <a:gd name="T37" fmla="*/ 130 h 244"/>
                <a:gd name="T38" fmla="*/ 158 w 348"/>
                <a:gd name="T39" fmla="*/ 160 h 244"/>
                <a:gd name="T40" fmla="*/ 178 w 348"/>
                <a:gd name="T41" fmla="*/ 182 h 244"/>
                <a:gd name="T42" fmla="*/ 134 w 348"/>
                <a:gd name="T43" fmla="*/ 148 h 244"/>
                <a:gd name="T44" fmla="*/ 94 w 348"/>
                <a:gd name="T45" fmla="*/ 112 h 244"/>
                <a:gd name="T46" fmla="*/ 70 w 348"/>
                <a:gd name="T47" fmla="*/ 86 h 244"/>
                <a:gd name="T48" fmla="*/ 24 w 348"/>
                <a:gd name="T49" fmla="*/ 28 h 244"/>
                <a:gd name="T50" fmla="*/ 0 w 348"/>
                <a:gd name="T51" fmla="*/ 0 h 244"/>
                <a:gd name="T52" fmla="*/ 20 w 348"/>
                <a:gd name="T53" fmla="*/ 56 h 244"/>
                <a:gd name="T54" fmla="*/ 50 w 348"/>
                <a:gd name="T55" fmla="*/ 102 h 244"/>
                <a:gd name="T56" fmla="*/ 86 w 348"/>
                <a:gd name="T57" fmla="*/ 144 h 244"/>
                <a:gd name="T58" fmla="*/ 126 w 348"/>
                <a:gd name="T59" fmla="*/ 184 h 244"/>
                <a:gd name="T60" fmla="*/ 182 w 348"/>
                <a:gd name="T61" fmla="*/ 200 h 244"/>
                <a:gd name="T62" fmla="*/ 268 w 348"/>
                <a:gd name="T63" fmla="*/ 218 h 244"/>
                <a:gd name="T64" fmla="*/ 322 w 348"/>
                <a:gd name="T65" fmla="*/ 232 h 244"/>
                <a:gd name="T66" fmla="*/ 348 w 348"/>
                <a:gd name="T67" fmla="*/ 244 h 244"/>
                <a:gd name="T68" fmla="*/ 338 w 348"/>
                <a:gd name="T69" fmla="*/ 220 h 244"/>
                <a:gd name="T70" fmla="*/ 324 w 348"/>
                <a:gd name="T71" fmla="*/ 19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8" h="244">
                  <a:moveTo>
                    <a:pt x="324" y="194"/>
                  </a:moveTo>
                  <a:lnTo>
                    <a:pt x="324" y="194"/>
                  </a:lnTo>
                  <a:lnTo>
                    <a:pt x="308" y="172"/>
                  </a:lnTo>
                  <a:lnTo>
                    <a:pt x="302" y="158"/>
                  </a:lnTo>
                  <a:lnTo>
                    <a:pt x="296" y="146"/>
                  </a:lnTo>
                  <a:lnTo>
                    <a:pt x="296" y="146"/>
                  </a:lnTo>
                  <a:lnTo>
                    <a:pt x="294" y="134"/>
                  </a:lnTo>
                  <a:lnTo>
                    <a:pt x="292" y="120"/>
                  </a:lnTo>
                  <a:lnTo>
                    <a:pt x="290" y="106"/>
                  </a:lnTo>
                  <a:lnTo>
                    <a:pt x="286" y="94"/>
                  </a:lnTo>
                  <a:lnTo>
                    <a:pt x="286" y="94"/>
                  </a:lnTo>
                  <a:lnTo>
                    <a:pt x="276" y="120"/>
                  </a:lnTo>
                  <a:lnTo>
                    <a:pt x="272" y="132"/>
                  </a:lnTo>
                  <a:lnTo>
                    <a:pt x="270" y="146"/>
                  </a:lnTo>
                  <a:lnTo>
                    <a:pt x="268" y="160"/>
                  </a:lnTo>
                  <a:lnTo>
                    <a:pt x="270" y="172"/>
                  </a:lnTo>
                  <a:lnTo>
                    <a:pt x="274" y="186"/>
                  </a:lnTo>
                  <a:lnTo>
                    <a:pt x="278" y="200"/>
                  </a:lnTo>
                  <a:lnTo>
                    <a:pt x="278" y="200"/>
                  </a:lnTo>
                  <a:lnTo>
                    <a:pt x="266" y="184"/>
                  </a:lnTo>
                  <a:lnTo>
                    <a:pt x="252" y="166"/>
                  </a:lnTo>
                  <a:lnTo>
                    <a:pt x="240" y="148"/>
                  </a:lnTo>
                  <a:lnTo>
                    <a:pt x="236" y="138"/>
                  </a:lnTo>
                  <a:lnTo>
                    <a:pt x="232" y="128"/>
                  </a:lnTo>
                  <a:lnTo>
                    <a:pt x="232" y="128"/>
                  </a:lnTo>
                  <a:lnTo>
                    <a:pt x="234" y="156"/>
                  </a:lnTo>
                  <a:lnTo>
                    <a:pt x="234" y="186"/>
                  </a:lnTo>
                  <a:lnTo>
                    <a:pt x="234" y="186"/>
                  </a:lnTo>
                  <a:lnTo>
                    <a:pt x="206" y="162"/>
                  </a:lnTo>
                  <a:lnTo>
                    <a:pt x="190" y="148"/>
                  </a:lnTo>
                  <a:lnTo>
                    <a:pt x="176" y="134"/>
                  </a:lnTo>
                  <a:lnTo>
                    <a:pt x="162" y="118"/>
                  </a:lnTo>
                  <a:lnTo>
                    <a:pt x="150" y="102"/>
                  </a:lnTo>
                  <a:lnTo>
                    <a:pt x="140" y="84"/>
                  </a:lnTo>
                  <a:lnTo>
                    <a:pt x="134" y="68"/>
                  </a:lnTo>
                  <a:lnTo>
                    <a:pt x="134" y="68"/>
                  </a:lnTo>
                  <a:lnTo>
                    <a:pt x="138" y="96"/>
                  </a:lnTo>
                  <a:lnTo>
                    <a:pt x="146" y="130"/>
                  </a:lnTo>
                  <a:lnTo>
                    <a:pt x="152" y="146"/>
                  </a:lnTo>
                  <a:lnTo>
                    <a:pt x="158" y="160"/>
                  </a:lnTo>
                  <a:lnTo>
                    <a:pt x="168" y="172"/>
                  </a:lnTo>
                  <a:lnTo>
                    <a:pt x="178" y="182"/>
                  </a:lnTo>
                  <a:lnTo>
                    <a:pt x="178" y="182"/>
                  </a:lnTo>
                  <a:lnTo>
                    <a:pt x="134" y="148"/>
                  </a:lnTo>
                  <a:lnTo>
                    <a:pt x="94" y="112"/>
                  </a:lnTo>
                  <a:lnTo>
                    <a:pt x="94" y="112"/>
                  </a:lnTo>
                  <a:lnTo>
                    <a:pt x="82" y="98"/>
                  </a:lnTo>
                  <a:lnTo>
                    <a:pt x="70" y="86"/>
                  </a:lnTo>
                  <a:lnTo>
                    <a:pt x="46" y="56"/>
                  </a:lnTo>
                  <a:lnTo>
                    <a:pt x="24" y="28"/>
                  </a:lnTo>
                  <a:lnTo>
                    <a:pt x="0" y="0"/>
                  </a:lnTo>
                  <a:lnTo>
                    <a:pt x="0" y="0"/>
                  </a:lnTo>
                  <a:lnTo>
                    <a:pt x="8" y="30"/>
                  </a:lnTo>
                  <a:lnTo>
                    <a:pt x="20" y="56"/>
                  </a:lnTo>
                  <a:lnTo>
                    <a:pt x="34" y="80"/>
                  </a:lnTo>
                  <a:lnTo>
                    <a:pt x="50" y="102"/>
                  </a:lnTo>
                  <a:lnTo>
                    <a:pt x="66" y="122"/>
                  </a:lnTo>
                  <a:lnTo>
                    <a:pt x="86" y="144"/>
                  </a:lnTo>
                  <a:lnTo>
                    <a:pt x="126" y="184"/>
                  </a:lnTo>
                  <a:lnTo>
                    <a:pt x="126" y="184"/>
                  </a:lnTo>
                  <a:lnTo>
                    <a:pt x="152" y="192"/>
                  </a:lnTo>
                  <a:lnTo>
                    <a:pt x="182" y="200"/>
                  </a:lnTo>
                  <a:lnTo>
                    <a:pt x="238" y="212"/>
                  </a:lnTo>
                  <a:lnTo>
                    <a:pt x="268" y="218"/>
                  </a:lnTo>
                  <a:lnTo>
                    <a:pt x="296" y="224"/>
                  </a:lnTo>
                  <a:lnTo>
                    <a:pt x="322" y="232"/>
                  </a:lnTo>
                  <a:lnTo>
                    <a:pt x="348" y="244"/>
                  </a:lnTo>
                  <a:lnTo>
                    <a:pt x="348" y="244"/>
                  </a:lnTo>
                  <a:lnTo>
                    <a:pt x="344" y="232"/>
                  </a:lnTo>
                  <a:lnTo>
                    <a:pt x="338" y="220"/>
                  </a:lnTo>
                  <a:lnTo>
                    <a:pt x="332" y="206"/>
                  </a:lnTo>
                  <a:lnTo>
                    <a:pt x="324" y="1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2" name="Rectangle 90">
              <a:extLst>
                <a:ext uri="{FF2B5EF4-FFF2-40B4-BE49-F238E27FC236}">
                  <a16:creationId xmlns:a16="http://schemas.microsoft.com/office/drawing/2014/main" id="{DCF4247F-B313-4AE0-9B2D-20616C6CEB1B}"/>
                </a:ext>
              </a:extLst>
            </p:cNvPr>
            <p:cNvSpPr>
              <a:spLocks noChangeArrowheads="1"/>
            </p:cNvSpPr>
            <p:nvPr/>
          </p:nvSpPr>
          <p:spPr bwMode="auto">
            <a:xfrm>
              <a:off x="8447723" y="2588810"/>
              <a:ext cx="1742" cy="1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3" name="Freeform 92">
              <a:extLst>
                <a:ext uri="{FF2B5EF4-FFF2-40B4-BE49-F238E27FC236}">
                  <a16:creationId xmlns:a16="http://schemas.microsoft.com/office/drawing/2014/main" id="{A258DD19-C0E5-4A93-B47D-822EBD4A70EB}"/>
                </a:ext>
              </a:extLst>
            </p:cNvPr>
            <p:cNvSpPr>
              <a:spLocks/>
            </p:cNvSpPr>
            <p:nvPr/>
          </p:nvSpPr>
          <p:spPr bwMode="auto">
            <a:xfrm>
              <a:off x="8043780" y="2379874"/>
              <a:ext cx="605915" cy="424837"/>
            </a:xfrm>
            <a:custGeom>
              <a:avLst/>
              <a:gdLst>
                <a:gd name="T0" fmla="*/ 324 w 348"/>
                <a:gd name="T1" fmla="*/ 194 h 244"/>
                <a:gd name="T2" fmla="*/ 302 w 348"/>
                <a:gd name="T3" fmla="*/ 158 h 244"/>
                <a:gd name="T4" fmla="*/ 296 w 348"/>
                <a:gd name="T5" fmla="*/ 146 h 244"/>
                <a:gd name="T6" fmla="*/ 292 w 348"/>
                <a:gd name="T7" fmla="*/ 120 h 244"/>
                <a:gd name="T8" fmla="*/ 286 w 348"/>
                <a:gd name="T9" fmla="*/ 94 h 244"/>
                <a:gd name="T10" fmla="*/ 276 w 348"/>
                <a:gd name="T11" fmla="*/ 120 h 244"/>
                <a:gd name="T12" fmla="*/ 270 w 348"/>
                <a:gd name="T13" fmla="*/ 146 h 244"/>
                <a:gd name="T14" fmla="*/ 270 w 348"/>
                <a:gd name="T15" fmla="*/ 172 h 244"/>
                <a:gd name="T16" fmla="*/ 278 w 348"/>
                <a:gd name="T17" fmla="*/ 200 h 244"/>
                <a:gd name="T18" fmla="*/ 266 w 348"/>
                <a:gd name="T19" fmla="*/ 184 h 244"/>
                <a:gd name="T20" fmla="*/ 240 w 348"/>
                <a:gd name="T21" fmla="*/ 148 h 244"/>
                <a:gd name="T22" fmla="*/ 232 w 348"/>
                <a:gd name="T23" fmla="*/ 128 h 244"/>
                <a:gd name="T24" fmla="*/ 234 w 348"/>
                <a:gd name="T25" fmla="*/ 156 h 244"/>
                <a:gd name="T26" fmla="*/ 234 w 348"/>
                <a:gd name="T27" fmla="*/ 186 h 244"/>
                <a:gd name="T28" fmla="*/ 190 w 348"/>
                <a:gd name="T29" fmla="*/ 148 h 244"/>
                <a:gd name="T30" fmla="*/ 162 w 348"/>
                <a:gd name="T31" fmla="*/ 118 h 244"/>
                <a:gd name="T32" fmla="*/ 140 w 348"/>
                <a:gd name="T33" fmla="*/ 84 h 244"/>
                <a:gd name="T34" fmla="*/ 134 w 348"/>
                <a:gd name="T35" fmla="*/ 68 h 244"/>
                <a:gd name="T36" fmla="*/ 146 w 348"/>
                <a:gd name="T37" fmla="*/ 130 h 244"/>
                <a:gd name="T38" fmla="*/ 158 w 348"/>
                <a:gd name="T39" fmla="*/ 160 h 244"/>
                <a:gd name="T40" fmla="*/ 178 w 348"/>
                <a:gd name="T41" fmla="*/ 182 h 244"/>
                <a:gd name="T42" fmla="*/ 134 w 348"/>
                <a:gd name="T43" fmla="*/ 148 h 244"/>
                <a:gd name="T44" fmla="*/ 94 w 348"/>
                <a:gd name="T45" fmla="*/ 112 h 244"/>
                <a:gd name="T46" fmla="*/ 70 w 348"/>
                <a:gd name="T47" fmla="*/ 86 h 244"/>
                <a:gd name="T48" fmla="*/ 24 w 348"/>
                <a:gd name="T49" fmla="*/ 28 h 244"/>
                <a:gd name="T50" fmla="*/ 0 w 348"/>
                <a:gd name="T51" fmla="*/ 0 h 244"/>
                <a:gd name="T52" fmla="*/ 20 w 348"/>
                <a:gd name="T53" fmla="*/ 56 h 244"/>
                <a:gd name="T54" fmla="*/ 50 w 348"/>
                <a:gd name="T55" fmla="*/ 102 h 244"/>
                <a:gd name="T56" fmla="*/ 86 w 348"/>
                <a:gd name="T57" fmla="*/ 144 h 244"/>
                <a:gd name="T58" fmla="*/ 126 w 348"/>
                <a:gd name="T59" fmla="*/ 184 h 244"/>
                <a:gd name="T60" fmla="*/ 182 w 348"/>
                <a:gd name="T61" fmla="*/ 200 h 244"/>
                <a:gd name="T62" fmla="*/ 268 w 348"/>
                <a:gd name="T63" fmla="*/ 218 h 244"/>
                <a:gd name="T64" fmla="*/ 322 w 348"/>
                <a:gd name="T65" fmla="*/ 232 h 244"/>
                <a:gd name="T66" fmla="*/ 348 w 348"/>
                <a:gd name="T67" fmla="*/ 244 h 244"/>
                <a:gd name="T68" fmla="*/ 338 w 348"/>
                <a:gd name="T69" fmla="*/ 220 h 244"/>
                <a:gd name="T70" fmla="*/ 324 w 348"/>
                <a:gd name="T71" fmla="*/ 19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8" h="244">
                  <a:moveTo>
                    <a:pt x="324" y="194"/>
                  </a:moveTo>
                  <a:lnTo>
                    <a:pt x="324" y="194"/>
                  </a:lnTo>
                  <a:lnTo>
                    <a:pt x="308" y="172"/>
                  </a:lnTo>
                  <a:lnTo>
                    <a:pt x="302" y="158"/>
                  </a:lnTo>
                  <a:lnTo>
                    <a:pt x="296" y="146"/>
                  </a:lnTo>
                  <a:lnTo>
                    <a:pt x="296" y="146"/>
                  </a:lnTo>
                  <a:lnTo>
                    <a:pt x="294" y="134"/>
                  </a:lnTo>
                  <a:lnTo>
                    <a:pt x="292" y="120"/>
                  </a:lnTo>
                  <a:lnTo>
                    <a:pt x="290" y="106"/>
                  </a:lnTo>
                  <a:lnTo>
                    <a:pt x="286" y="94"/>
                  </a:lnTo>
                  <a:lnTo>
                    <a:pt x="286" y="94"/>
                  </a:lnTo>
                  <a:lnTo>
                    <a:pt x="276" y="120"/>
                  </a:lnTo>
                  <a:lnTo>
                    <a:pt x="272" y="132"/>
                  </a:lnTo>
                  <a:lnTo>
                    <a:pt x="270" y="146"/>
                  </a:lnTo>
                  <a:lnTo>
                    <a:pt x="268" y="160"/>
                  </a:lnTo>
                  <a:lnTo>
                    <a:pt x="270" y="172"/>
                  </a:lnTo>
                  <a:lnTo>
                    <a:pt x="274" y="186"/>
                  </a:lnTo>
                  <a:lnTo>
                    <a:pt x="278" y="200"/>
                  </a:lnTo>
                  <a:lnTo>
                    <a:pt x="278" y="200"/>
                  </a:lnTo>
                  <a:lnTo>
                    <a:pt x="266" y="184"/>
                  </a:lnTo>
                  <a:lnTo>
                    <a:pt x="252" y="166"/>
                  </a:lnTo>
                  <a:lnTo>
                    <a:pt x="240" y="148"/>
                  </a:lnTo>
                  <a:lnTo>
                    <a:pt x="236" y="138"/>
                  </a:lnTo>
                  <a:lnTo>
                    <a:pt x="232" y="128"/>
                  </a:lnTo>
                  <a:lnTo>
                    <a:pt x="232" y="128"/>
                  </a:lnTo>
                  <a:lnTo>
                    <a:pt x="234" y="156"/>
                  </a:lnTo>
                  <a:lnTo>
                    <a:pt x="234" y="186"/>
                  </a:lnTo>
                  <a:lnTo>
                    <a:pt x="234" y="186"/>
                  </a:lnTo>
                  <a:lnTo>
                    <a:pt x="206" y="162"/>
                  </a:lnTo>
                  <a:lnTo>
                    <a:pt x="190" y="148"/>
                  </a:lnTo>
                  <a:lnTo>
                    <a:pt x="176" y="134"/>
                  </a:lnTo>
                  <a:lnTo>
                    <a:pt x="162" y="118"/>
                  </a:lnTo>
                  <a:lnTo>
                    <a:pt x="150" y="102"/>
                  </a:lnTo>
                  <a:lnTo>
                    <a:pt x="140" y="84"/>
                  </a:lnTo>
                  <a:lnTo>
                    <a:pt x="134" y="68"/>
                  </a:lnTo>
                  <a:lnTo>
                    <a:pt x="134" y="68"/>
                  </a:lnTo>
                  <a:lnTo>
                    <a:pt x="138" y="96"/>
                  </a:lnTo>
                  <a:lnTo>
                    <a:pt x="146" y="130"/>
                  </a:lnTo>
                  <a:lnTo>
                    <a:pt x="152" y="146"/>
                  </a:lnTo>
                  <a:lnTo>
                    <a:pt x="158" y="160"/>
                  </a:lnTo>
                  <a:lnTo>
                    <a:pt x="168" y="172"/>
                  </a:lnTo>
                  <a:lnTo>
                    <a:pt x="178" y="182"/>
                  </a:lnTo>
                  <a:lnTo>
                    <a:pt x="178" y="182"/>
                  </a:lnTo>
                  <a:lnTo>
                    <a:pt x="134" y="148"/>
                  </a:lnTo>
                  <a:lnTo>
                    <a:pt x="94" y="112"/>
                  </a:lnTo>
                  <a:lnTo>
                    <a:pt x="94" y="112"/>
                  </a:lnTo>
                  <a:lnTo>
                    <a:pt x="82" y="98"/>
                  </a:lnTo>
                  <a:lnTo>
                    <a:pt x="70" y="86"/>
                  </a:lnTo>
                  <a:lnTo>
                    <a:pt x="46" y="56"/>
                  </a:lnTo>
                  <a:lnTo>
                    <a:pt x="24" y="28"/>
                  </a:lnTo>
                  <a:lnTo>
                    <a:pt x="0" y="0"/>
                  </a:lnTo>
                  <a:lnTo>
                    <a:pt x="0" y="0"/>
                  </a:lnTo>
                  <a:lnTo>
                    <a:pt x="8" y="30"/>
                  </a:lnTo>
                  <a:lnTo>
                    <a:pt x="20" y="56"/>
                  </a:lnTo>
                  <a:lnTo>
                    <a:pt x="34" y="80"/>
                  </a:lnTo>
                  <a:lnTo>
                    <a:pt x="50" y="102"/>
                  </a:lnTo>
                  <a:lnTo>
                    <a:pt x="66" y="122"/>
                  </a:lnTo>
                  <a:lnTo>
                    <a:pt x="86" y="144"/>
                  </a:lnTo>
                  <a:lnTo>
                    <a:pt x="126" y="184"/>
                  </a:lnTo>
                  <a:lnTo>
                    <a:pt x="126" y="184"/>
                  </a:lnTo>
                  <a:lnTo>
                    <a:pt x="152" y="192"/>
                  </a:lnTo>
                  <a:lnTo>
                    <a:pt x="182" y="200"/>
                  </a:lnTo>
                  <a:lnTo>
                    <a:pt x="238" y="212"/>
                  </a:lnTo>
                  <a:lnTo>
                    <a:pt x="268" y="218"/>
                  </a:lnTo>
                  <a:lnTo>
                    <a:pt x="296" y="224"/>
                  </a:lnTo>
                  <a:lnTo>
                    <a:pt x="322" y="232"/>
                  </a:lnTo>
                  <a:lnTo>
                    <a:pt x="348" y="244"/>
                  </a:lnTo>
                  <a:lnTo>
                    <a:pt x="348" y="244"/>
                  </a:lnTo>
                  <a:lnTo>
                    <a:pt x="344" y="232"/>
                  </a:lnTo>
                  <a:lnTo>
                    <a:pt x="338" y="220"/>
                  </a:lnTo>
                  <a:lnTo>
                    <a:pt x="332" y="206"/>
                  </a:lnTo>
                  <a:lnTo>
                    <a:pt x="324" y="1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4" name="Rectangle 93">
              <a:extLst>
                <a:ext uri="{FF2B5EF4-FFF2-40B4-BE49-F238E27FC236}">
                  <a16:creationId xmlns:a16="http://schemas.microsoft.com/office/drawing/2014/main" id="{948F4E3B-8759-4820-9963-676DA187F35E}"/>
                </a:ext>
              </a:extLst>
            </p:cNvPr>
            <p:cNvSpPr>
              <a:spLocks noChangeArrowheads="1"/>
            </p:cNvSpPr>
            <p:nvPr/>
          </p:nvSpPr>
          <p:spPr bwMode="auto">
            <a:xfrm>
              <a:off x="8447723" y="2588810"/>
              <a:ext cx="1742" cy="1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5" name="Freeform 94">
              <a:extLst>
                <a:ext uri="{FF2B5EF4-FFF2-40B4-BE49-F238E27FC236}">
                  <a16:creationId xmlns:a16="http://schemas.microsoft.com/office/drawing/2014/main" id="{DDD84D7B-782A-4905-9182-E4CC3A29A802}"/>
                </a:ext>
              </a:extLst>
            </p:cNvPr>
            <p:cNvSpPr>
              <a:spLocks/>
            </p:cNvSpPr>
            <p:nvPr/>
          </p:nvSpPr>
          <p:spPr bwMode="auto">
            <a:xfrm>
              <a:off x="8573085" y="2710689"/>
              <a:ext cx="247241" cy="442247"/>
            </a:xfrm>
            <a:custGeom>
              <a:avLst/>
              <a:gdLst>
                <a:gd name="T0" fmla="*/ 90 w 142"/>
                <a:gd name="T1" fmla="*/ 68 h 254"/>
                <a:gd name="T2" fmla="*/ 90 w 142"/>
                <a:gd name="T3" fmla="*/ 68 h 254"/>
                <a:gd name="T4" fmla="*/ 50 w 142"/>
                <a:gd name="T5" fmla="*/ 32 h 254"/>
                <a:gd name="T6" fmla="*/ 24 w 142"/>
                <a:gd name="T7" fmla="*/ 10 h 254"/>
                <a:gd name="T8" fmla="*/ 12 w 142"/>
                <a:gd name="T9" fmla="*/ 0 h 254"/>
                <a:gd name="T10" fmla="*/ 12 w 142"/>
                <a:gd name="T11" fmla="*/ 0 h 254"/>
                <a:gd name="T12" fmla="*/ 6 w 142"/>
                <a:gd name="T13" fmla="*/ 8 h 254"/>
                <a:gd name="T14" fmla="*/ 2 w 142"/>
                <a:gd name="T15" fmla="*/ 18 h 254"/>
                <a:gd name="T16" fmla="*/ 0 w 142"/>
                <a:gd name="T17" fmla="*/ 30 h 254"/>
                <a:gd name="T18" fmla="*/ 2 w 142"/>
                <a:gd name="T19" fmla="*/ 34 h 254"/>
                <a:gd name="T20" fmla="*/ 4 w 142"/>
                <a:gd name="T21" fmla="*/ 38 h 254"/>
                <a:gd name="T22" fmla="*/ 4 w 142"/>
                <a:gd name="T23" fmla="*/ 38 h 254"/>
                <a:gd name="T24" fmla="*/ 10 w 142"/>
                <a:gd name="T25" fmla="*/ 42 h 254"/>
                <a:gd name="T26" fmla="*/ 18 w 142"/>
                <a:gd name="T27" fmla="*/ 46 h 254"/>
                <a:gd name="T28" fmla="*/ 18 w 142"/>
                <a:gd name="T29" fmla="*/ 46 h 254"/>
                <a:gd name="T30" fmla="*/ 50 w 142"/>
                <a:gd name="T31" fmla="*/ 66 h 254"/>
                <a:gd name="T32" fmla="*/ 66 w 142"/>
                <a:gd name="T33" fmla="*/ 76 h 254"/>
                <a:gd name="T34" fmla="*/ 82 w 142"/>
                <a:gd name="T35" fmla="*/ 88 h 254"/>
                <a:gd name="T36" fmla="*/ 82 w 142"/>
                <a:gd name="T37" fmla="*/ 88 h 254"/>
                <a:gd name="T38" fmla="*/ 94 w 142"/>
                <a:gd name="T39" fmla="*/ 100 h 254"/>
                <a:gd name="T40" fmla="*/ 106 w 142"/>
                <a:gd name="T41" fmla="*/ 114 h 254"/>
                <a:gd name="T42" fmla="*/ 114 w 142"/>
                <a:gd name="T43" fmla="*/ 128 h 254"/>
                <a:gd name="T44" fmla="*/ 120 w 142"/>
                <a:gd name="T45" fmla="*/ 146 h 254"/>
                <a:gd name="T46" fmla="*/ 120 w 142"/>
                <a:gd name="T47" fmla="*/ 146 h 254"/>
                <a:gd name="T48" fmla="*/ 120 w 142"/>
                <a:gd name="T49" fmla="*/ 172 h 254"/>
                <a:gd name="T50" fmla="*/ 120 w 142"/>
                <a:gd name="T51" fmla="*/ 200 h 254"/>
                <a:gd name="T52" fmla="*/ 120 w 142"/>
                <a:gd name="T53" fmla="*/ 228 h 254"/>
                <a:gd name="T54" fmla="*/ 120 w 142"/>
                <a:gd name="T55" fmla="*/ 242 h 254"/>
                <a:gd name="T56" fmla="*/ 122 w 142"/>
                <a:gd name="T57" fmla="*/ 254 h 254"/>
                <a:gd name="T58" fmla="*/ 122 w 142"/>
                <a:gd name="T59" fmla="*/ 254 h 254"/>
                <a:gd name="T60" fmla="*/ 128 w 142"/>
                <a:gd name="T61" fmla="*/ 246 h 254"/>
                <a:gd name="T62" fmla="*/ 132 w 142"/>
                <a:gd name="T63" fmla="*/ 236 h 254"/>
                <a:gd name="T64" fmla="*/ 136 w 142"/>
                <a:gd name="T65" fmla="*/ 218 h 254"/>
                <a:gd name="T66" fmla="*/ 136 w 142"/>
                <a:gd name="T67" fmla="*/ 218 h 254"/>
                <a:gd name="T68" fmla="*/ 140 w 142"/>
                <a:gd name="T69" fmla="*/ 196 h 254"/>
                <a:gd name="T70" fmla="*/ 142 w 142"/>
                <a:gd name="T71" fmla="*/ 172 h 254"/>
                <a:gd name="T72" fmla="*/ 142 w 142"/>
                <a:gd name="T73" fmla="*/ 148 h 254"/>
                <a:gd name="T74" fmla="*/ 140 w 142"/>
                <a:gd name="T75" fmla="*/ 126 h 254"/>
                <a:gd name="T76" fmla="*/ 140 w 142"/>
                <a:gd name="T77" fmla="*/ 126 h 254"/>
                <a:gd name="T78" fmla="*/ 136 w 142"/>
                <a:gd name="T79" fmla="*/ 116 h 254"/>
                <a:gd name="T80" fmla="*/ 132 w 142"/>
                <a:gd name="T81" fmla="*/ 106 h 254"/>
                <a:gd name="T82" fmla="*/ 128 w 142"/>
                <a:gd name="T83" fmla="*/ 98 h 254"/>
                <a:gd name="T84" fmla="*/ 122 w 142"/>
                <a:gd name="T85" fmla="*/ 92 h 254"/>
                <a:gd name="T86" fmla="*/ 108 w 142"/>
                <a:gd name="T87" fmla="*/ 80 h 254"/>
                <a:gd name="T88" fmla="*/ 90 w 142"/>
                <a:gd name="T89" fmla="*/ 6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2" h="254">
                  <a:moveTo>
                    <a:pt x="90" y="68"/>
                  </a:moveTo>
                  <a:lnTo>
                    <a:pt x="90" y="68"/>
                  </a:lnTo>
                  <a:lnTo>
                    <a:pt x="50" y="32"/>
                  </a:lnTo>
                  <a:lnTo>
                    <a:pt x="24" y="10"/>
                  </a:lnTo>
                  <a:lnTo>
                    <a:pt x="12" y="0"/>
                  </a:lnTo>
                  <a:lnTo>
                    <a:pt x="12" y="0"/>
                  </a:lnTo>
                  <a:lnTo>
                    <a:pt x="6" y="8"/>
                  </a:lnTo>
                  <a:lnTo>
                    <a:pt x="2" y="18"/>
                  </a:lnTo>
                  <a:lnTo>
                    <a:pt x="0" y="30"/>
                  </a:lnTo>
                  <a:lnTo>
                    <a:pt x="2" y="34"/>
                  </a:lnTo>
                  <a:lnTo>
                    <a:pt x="4" y="38"/>
                  </a:lnTo>
                  <a:lnTo>
                    <a:pt x="4" y="38"/>
                  </a:lnTo>
                  <a:lnTo>
                    <a:pt x="10" y="42"/>
                  </a:lnTo>
                  <a:lnTo>
                    <a:pt x="18" y="46"/>
                  </a:lnTo>
                  <a:lnTo>
                    <a:pt x="18" y="46"/>
                  </a:lnTo>
                  <a:lnTo>
                    <a:pt x="50" y="66"/>
                  </a:lnTo>
                  <a:lnTo>
                    <a:pt x="66" y="76"/>
                  </a:lnTo>
                  <a:lnTo>
                    <a:pt x="82" y="88"/>
                  </a:lnTo>
                  <a:lnTo>
                    <a:pt x="82" y="88"/>
                  </a:lnTo>
                  <a:lnTo>
                    <a:pt x="94" y="100"/>
                  </a:lnTo>
                  <a:lnTo>
                    <a:pt x="106" y="114"/>
                  </a:lnTo>
                  <a:lnTo>
                    <a:pt x="114" y="128"/>
                  </a:lnTo>
                  <a:lnTo>
                    <a:pt x="120" y="146"/>
                  </a:lnTo>
                  <a:lnTo>
                    <a:pt x="120" y="146"/>
                  </a:lnTo>
                  <a:lnTo>
                    <a:pt x="120" y="172"/>
                  </a:lnTo>
                  <a:lnTo>
                    <a:pt x="120" y="200"/>
                  </a:lnTo>
                  <a:lnTo>
                    <a:pt x="120" y="228"/>
                  </a:lnTo>
                  <a:lnTo>
                    <a:pt x="120" y="242"/>
                  </a:lnTo>
                  <a:lnTo>
                    <a:pt x="122" y="254"/>
                  </a:lnTo>
                  <a:lnTo>
                    <a:pt x="122" y="254"/>
                  </a:lnTo>
                  <a:lnTo>
                    <a:pt x="128" y="246"/>
                  </a:lnTo>
                  <a:lnTo>
                    <a:pt x="132" y="236"/>
                  </a:lnTo>
                  <a:lnTo>
                    <a:pt x="136" y="218"/>
                  </a:lnTo>
                  <a:lnTo>
                    <a:pt x="136" y="218"/>
                  </a:lnTo>
                  <a:lnTo>
                    <a:pt x="140" y="196"/>
                  </a:lnTo>
                  <a:lnTo>
                    <a:pt x="142" y="172"/>
                  </a:lnTo>
                  <a:lnTo>
                    <a:pt x="142" y="148"/>
                  </a:lnTo>
                  <a:lnTo>
                    <a:pt x="140" y="126"/>
                  </a:lnTo>
                  <a:lnTo>
                    <a:pt x="140" y="126"/>
                  </a:lnTo>
                  <a:lnTo>
                    <a:pt x="136" y="116"/>
                  </a:lnTo>
                  <a:lnTo>
                    <a:pt x="132" y="106"/>
                  </a:lnTo>
                  <a:lnTo>
                    <a:pt x="128" y="98"/>
                  </a:lnTo>
                  <a:lnTo>
                    <a:pt x="122" y="92"/>
                  </a:lnTo>
                  <a:lnTo>
                    <a:pt x="108" y="80"/>
                  </a:lnTo>
                  <a:lnTo>
                    <a:pt x="90" y="68"/>
                  </a:lnTo>
                  <a:close/>
                </a:path>
              </a:pathLst>
            </a:custGeom>
            <a:solidFill>
              <a:srgbClr val="CB8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6" name="Freeform 95">
              <a:extLst>
                <a:ext uri="{FF2B5EF4-FFF2-40B4-BE49-F238E27FC236}">
                  <a16:creationId xmlns:a16="http://schemas.microsoft.com/office/drawing/2014/main" id="{19DE2B36-3F46-459C-AAC1-B093C6A4DE60}"/>
                </a:ext>
              </a:extLst>
            </p:cNvPr>
            <p:cNvSpPr>
              <a:spLocks/>
            </p:cNvSpPr>
            <p:nvPr/>
          </p:nvSpPr>
          <p:spPr bwMode="auto">
            <a:xfrm>
              <a:off x="8573085" y="2710689"/>
              <a:ext cx="247241" cy="442247"/>
            </a:xfrm>
            <a:custGeom>
              <a:avLst/>
              <a:gdLst>
                <a:gd name="T0" fmla="*/ 90 w 142"/>
                <a:gd name="T1" fmla="*/ 68 h 254"/>
                <a:gd name="T2" fmla="*/ 90 w 142"/>
                <a:gd name="T3" fmla="*/ 68 h 254"/>
                <a:gd name="T4" fmla="*/ 50 w 142"/>
                <a:gd name="T5" fmla="*/ 32 h 254"/>
                <a:gd name="T6" fmla="*/ 24 w 142"/>
                <a:gd name="T7" fmla="*/ 10 h 254"/>
                <a:gd name="T8" fmla="*/ 12 w 142"/>
                <a:gd name="T9" fmla="*/ 0 h 254"/>
                <a:gd name="T10" fmla="*/ 12 w 142"/>
                <a:gd name="T11" fmla="*/ 0 h 254"/>
                <a:gd name="T12" fmla="*/ 6 w 142"/>
                <a:gd name="T13" fmla="*/ 8 h 254"/>
                <a:gd name="T14" fmla="*/ 2 w 142"/>
                <a:gd name="T15" fmla="*/ 18 h 254"/>
                <a:gd name="T16" fmla="*/ 0 w 142"/>
                <a:gd name="T17" fmla="*/ 30 h 254"/>
                <a:gd name="T18" fmla="*/ 2 w 142"/>
                <a:gd name="T19" fmla="*/ 34 h 254"/>
                <a:gd name="T20" fmla="*/ 4 w 142"/>
                <a:gd name="T21" fmla="*/ 38 h 254"/>
                <a:gd name="T22" fmla="*/ 4 w 142"/>
                <a:gd name="T23" fmla="*/ 38 h 254"/>
                <a:gd name="T24" fmla="*/ 10 w 142"/>
                <a:gd name="T25" fmla="*/ 42 h 254"/>
                <a:gd name="T26" fmla="*/ 18 w 142"/>
                <a:gd name="T27" fmla="*/ 46 h 254"/>
                <a:gd name="T28" fmla="*/ 18 w 142"/>
                <a:gd name="T29" fmla="*/ 46 h 254"/>
                <a:gd name="T30" fmla="*/ 50 w 142"/>
                <a:gd name="T31" fmla="*/ 66 h 254"/>
                <a:gd name="T32" fmla="*/ 66 w 142"/>
                <a:gd name="T33" fmla="*/ 76 h 254"/>
                <a:gd name="T34" fmla="*/ 82 w 142"/>
                <a:gd name="T35" fmla="*/ 88 h 254"/>
                <a:gd name="T36" fmla="*/ 82 w 142"/>
                <a:gd name="T37" fmla="*/ 88 h 254"/>
                <a:gd name="T38" fmla="*/ 94 w 142"/>
                <a:gd name="T39" fmla="*/ 100 h 254"/>
                <a:gd name="T40" fmla="*/ 106 w 142"/>
                <a:gd name="T41" fmla="*/ 114 h 254"/>
                <a:gd name="T42" fmla="*/ 114 w 142"/>
                <a:gd name="T43" fmla="*/ 128 h 254"/>
                <a:gd name="T44" fmla="*/ 120 w 142"/>
                <a:gd name="T45" fmla="*/ 146 h 254"/>
                <a:gd name="T46" fmla="*/ 120 w 142"/>
                <a:gd name="T47" fmla="*/ 146 h 254"/>
                <a:gd name="T48" fmla="*/ 120 w 142"/>
                <a:gd name="T49" fmla="*/ 172 h 254"/>
                <a:gd name="T50" fmla="*/ 120 w 142"/>
                <a:gd name="T51" fmla="*/ 200 h 254"/>
                <a:gd name="T52" fmla="*/ 120 w 142"/>
                <a:gd name="T53" fmla="*/ 228 h 254"/>
                <a:gd name="T54" fmla="*/ 120 w 142"/>
                <a:gd name="T55" fmla="*/ 242 h 254"/>
                <a:gd name="T56" fmla="*/ 122 w 142"/>
                <a:gd name="T57" fmla="*/ 254 h 254"/>
                <a:gd name="T58" fmla="*/ 122 w 142"/>
                <a:gd name="T59" fmla="*/ 254 h 254"/>
                <a:gd name="T60" fmla="*/ 128 w 142"/>
                <a:gd name="T61" fmla="*/ 246 h 254"/>
                <a:gd name="T62" fmla="*/ 132 w 142"/>
                <a:gd name="T63" fmla="*/ 236 h 254"/>
                <a:gd name="T64" fmla="*/ 136 w 142"/>
                <a:gd name="T65" fmla="*/ 218 h 254"/>
                <a:gd name="T66" fmla="*/ 136 w 142"/>
                <a:gd name="T67" fmla="*/ 218 h 254"/>
                <a:gd name="T68" fmla="*/ 140 w 142"/>
                <a:gd name="T69" fmla="*/ 196 h 254"/>
                <a:gd name="T70" fmla="*/ 142 w 142"/>
                <a:gd name="T71" fmla="*/ 172 h 254"/>
                <a:gd name="T72" fmla="*/ 142 w 142"/>
                <a:gd name="T73" fmla="*/ 148 h 254"/>
                <a:gd name="T74" fmla="*/ 140 w 142"/>
                <a:gd name="T75" fmla="*/ 126 h 254"/>
                <a:gd name="T76" fmla="*/ 140 w 142"/>
                <a:gd name="T77" fmla="*/ 126 h 254"/>
                <a:gd name="T78" fmla="*/ 136 w 142"/>
                <a:gd name="T79" fmla="*/ 116 h 254"/>
                <a:gd name="T80" fmla="*/ 132 w 142"/>
                <a:gd name="T81" fmla="*/ 106 h 254"/>
                <a:gd name="T82" fmla="*/ 128 w 142"/>
                <a:gd name="T83" fmla="*/ 98 h 254"/>
                <a:gd name="T84" fmla="*/ 122 w 142"/>
                <a:gd name="T85" fmla="*/ 92 h 254"/>
                <a:gd name="T86" fmla="*/ 108 w 142"/>
                <a:gd name="T87" fmla="*/ 80 h 254"/>
                <a:gd name="T88" fmla="*/ 90 w 142"/>
                <a:gd name="T89" fmla="*/ 6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2" h="254">
                  <a:moveTo>
                    <a:pt x="90" y="68"/>
                  </a:moveTo>
                  <a:lnTo>
                    <a:pt x="90" y="68"/>
                  </a:lnTo>
                  <a:lnTo>
                    <a:pt x="50" y="32"/>
                  </a:lnTo>
                  <a:lnTo>
                    <a:pt x="24" y="10"/>
                  </a:lnTo>
                  <a:lnTo>
                    <a:pt x="12" y="0"/>
                  </a:lnTo>
                  <a:lnTo>
                    <a:pt x="12" y="0"/>
                  </a:lnTo>
                  <a:lnTo>
                    <a:pt x="6" y="8"/>
                  </a:lnTo>
                  <a:lnTo>
                    <a:pt x="2" y="18"/>
                  </a:lnTo>
                  <a:lnTo>
                    <a:pt x="0" y="30"/>
                  </a:lnTo>
                  <a:lnTo>
                    <a:pt x="2" y="34"/>
                  </a:lnTo>
                  <a:lnTo>
                    <a:pt x="4" y="38"/>
                  </a:lnTo>
                  <a:lnTo>
                    <a:pt x="4" y="38"/>
                  </a:lnTo>
                  <a:lnTo>
                    <a:pt x="10" y="42"/>
                  </a:lnTo>
                  <a:lnTo>
                    <a:pt x="18" y="46"/>
                  </a:lnTo>
                  <a:lnTo>
                    <a:pt x="18" y="46"/>
                  </a:lnTo>
                  <a:lnTo>
                    <a:pt x="50" y="66"/>
                  </a:lnTo>
                  <a:lnTo>
                    <a:pt x="66" y="76"/>
                  </a:lnTo>
                  <a:lnTo>
                    <a:pt x="82" y="88"/>
                  </a:lnTo>
                  <a:lnTo>
                    <a:pt x="82" y="88"/>
                  </a:lnTo>
                  <a:lnTo>
                    <a:pt x="94" y="100"/>
                  </a:lnTo>
                  <a:lnTo>
                    <a:pt x="106" y="114"/>
                  </a:lnTo>
                  <a:lnTo>
                    <a:pt x="114" y="128"/>
                  </a:lnTo>
                  <a:lnTo>
                    <a:pt x="120" y="146"/>
                  </a:lnTo>
                  <a:lnTo>
                    <a:pt x="120" y="146"/>
                  </a:lnTo>
                  <a:lnTo>
                    <a:pt x="120" y="172"/>
                  </a:lnTo>
                  <a:lnTo>
                    <a:pt x="120" y="200"/>
                  </a:lnTo>
                  <a:lnTo>
                    <a:pt x="120" y="228"/>
                  </a:lnTo>
                  <a:lnTo>
                    <a:pt x="120" y="242"/>
                  </a:lnTo>
                  <a:lnTo>
                    <a:pt x="122" y="254"/>
                  </a:lnTo>
                  <a:lnTo>
                    <a:pt x="122" y="254"/>
                  </a:lnTo>
                  <a:lnTo>
                    <a:pt x="128" y="246"/>
                  </a:lnTo>
                  <a:lnTo>
                    <a:pt x="132" y="236"/>
                  </a:lnTo>
                  <a:lnTo>
                    <a:pt x="136" y="218"/>
                  </a:lnTo>
                  <a:lnTo>
                    <a:pt x="136" y="218"/>
                  </a:lnTo>
                  <a:lnTo>
                    <a:pt x="140" y="196"/>
                  </a:lnTo>
                  <a:lnTo>
                    <a:pt x="142" y="172"/>
                  </a:lnTo>
                  <a:lnTo>
                    <a:pt x="142" y="148"/>
                  </a:lnTo>
                  <a:lnTo>
                    <a:pt x="140" y="126"/>
                  </a:lnTo>
                  <a:lnTo>
                    <a:pt x="140" y="126"/>
                  </a:lnTo>
                  <a:lnTo>
                    <a:pt x="136" y="116"/>
                  </a:lnTo>
                  <a:lnTo>
                    <a:pt x="132" y="106"/>
                  </a:lnTo>
                  <a:lnTo>
                    <a:pt x="128" y="98"/>
                  </a:lnTo>
                  <a:lnTo>
                    <a:pt x="122" y="92"/>
                  </a:lnTo>
                  <a:lnTo>
                    <a:pt x="108" y="80"/>
                  </a:lnTo>
                  <a:lnTo>
                    <a:pt x="90" y="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7" name="Freeform 97">
              <a:extLst>
                <a:ext uri="{FF2B5EF4-FFF2-40B4-BE49-F238E27FC236}">
                  <a16:creationId xmlns:a16="http://schemas.microsoft.com/office/drawing/2014/main" id="{86A95F08-B144-432E-AF72-A5412567AE6A}"/>
                </a:ext>
              </a:extLst>
            </p:cNvPr>
            <p:cNvSpPr>
              <a:spLocks/>
            </p:cNvSpPr>
            <p:nvPr/>
          </p:nvSpPr>
          <p:spPr bwMode="auto">
            <a:xfrm>
              <a:off x="8573085" y="2710689"/>
              <a:ext cx="247241" cy="442247"/>
            </a:xfrm>
            <a:custGeom>
              <a:avLst/>
              <a:gdLst>
                <a:gd name="T0" fmla="*/ 90 w 142"/>
                <a:gd name="T1" fmla="*/ 68 h 254"/>
                <a:gd name="T2" fmla="*/ 90 w 142"/>
                <a:gd name="T3" fmla="*/ 68 h 254"/>
                <a:gd name="T4" fmla="*/ 50 w 142"/>
                <a:gd name="T5" fmla="*/ 32 h 254"/>
                <a:gd name="T6" fmla="*/ 24 w 142"/>
                <a:gd name="T7" fmla="*/ 10 h 254"/>
                <a:gd name="T8" fmla="*/ 12 w 142"/>
                <a:gd name="T9" fmla="*/ 0 h 254"/>
                <a:gd name="T10" fmla="*/ 12 w 142"/>
                <a:gd name="T11" fmla="*/ 0 h 254"/>
                <a:gd name="T12" fmla="*/ 6 w 142"/>
                <a:gd name="T13" fmla="*/ 8 h 254"/>
                <a:gd name="T14" fmla="*/ 2 w 142"/>
                <a:gd name="T15" fmla="*/ 18 h 254"/>
                <a:gd name="T16" fmla="*/ 0 w 142"/>
                <a:gd name="T17" fmla="*/ 30 h 254"/>
                <a:gd name="T18" fmla="*/ 2 w 142"/>
                <a:gd name="T19" fmla="*/ 34 h 254"/>
                <a:gd name="T20" fmla="*/ 4 w 142"/>
                <a:gd name="T21" fmla="*/ 38 h 254"/>
                <a:gd name="T22" fmla="*/ 4 w 142"/>
                <a:gd name="T23" fmla="*/ 38 h 254"/>
                <a:gd name="T24" fmla="*/ 10 w 142"/>
                <a:gd name="T25" fmla="*/ 42 h 254"/>
                <a:gd name="T26" fmla="*/ 18 w 142"/>
                <a:gd name="T27" fmla="*/ 46 h 254"/>
                <a:gd name="T28" fmla="*/ 18 w 142"/>
                <a:gd name="T29" fmla="*/ 46 h 254"/>
                <a:gd name="T30" fmla="*/ 50 w 142"/>
                <a:gd name="T31" fmla="*/ 66 h 254"/>
                <a:gd name="T32" fmla="*/ 66 w 142"/>
                <a:gd name="T33" fmla="*/ 76 h 254"/>
                <a:gd name="T34" fmla="*/ 82 w 142"/>
                <a:gd name="T35" fmla="*/ 88 h 254"/>
                <a:gd name="T36" fmla="*/ 82 w 142"/>
                <a:gd name="T37" fmla="*/ 88 h 254"/>
                <a:gd name="T38" fmla="*/ 94 w 142"/>
                <a:gd name="T39" fmla="*/ 100 h 254"/>
                <a:gd name="T40" fmla="*/ 106 w 142"/>
                <a:gd name="T41" fmla="*/ 114 h 254"/>
                <a:gd name="T42" fmla="*/ 114 w 142"/>
                <a:gd name="T43" fmla="*/ 128 h 254"/>
                <a:gd name="T44" fmla="*/ 120 w 142"/>
                <a:gd name="T45" fmla="*/ 146 h 254"/>
                <a:gd name="T46" fmla="*/ 120 w 142"/>
                <a:gd name="T47" fmla="*/ 146 h 254"/>
                <a:gd name="T48" fmla="*/ 120 w 142"/>
                <a:gd name="T49" fmla="*/ 172 h 254"/>
                <a:gd name="T50" fmla="*/ 120 w 142"/>
                <a:gd name="T51" fmla="*/ 200 h 254"/>
                <a:gd name="T52" fmla="*/ 120 w 142"/>
                <a:gd name="T53" fmla="*/ 228 h 254"/>
                <a:gd name="T54" fmla="*/ 120 w 142"/>
                <a:gd name="T55" fmla="*/ 242 h 254"/>
                <a:gd name="T56" fmla="*/ 122 w 142"/>
                <a:gd name="T57" fmla="*/ 254 h 254"/>
                <a:gd name="T58" fmla="*/ 122 w 142"/>
                <a:gd name="T59" fmla="*/ 254 h 254"/>
                <a:gd name="T60" fmla="*/ 128 w 142"/>
                <a:gd name="T61" fmla="*/ 246 h 254"/>
                <a:gd name="T62" fmla="*/ 132 w 142"/>
                <a:gd name="T63" fmla="*/ 236 h 254"/>
                <a:gd name="T64" fmla="*/ 136 w 142"/>
                <a:gd name="T65" fmla="*/ 218 h 254"/>
                <a:gd name="T66" fmla="*/ 136 w 142"/>
                <a:gd name="T67" fmla="*/ 218 h 254"/>
                <a:gd name="T68" fmla="*/ 140 w 142"/>
                <a:gd name="T69" fmla="*/ 196 h 254"/>
                <a:gd name="T70" fmla="*/ 142 w 142"/>
                <a:gd name="T71" fmla="*/ 172 h 254"/>
                <a:gd name="T72" fmla="*/ 142 w 142"/>
                <a:gd name="T73" fmla="*/ 148 h 254"/>
                <a:gd name="T74" fmla="*/ 140 w 142"/>
                <a:gd name="T75" fmla="*/ 126 h 254"/>
                <a:gd name="T76" fmla="*/ 140 w 142"/>
                <a:gd name="T77" fmla="*/ 126 h 254"/>
                <a:gd name="T78" fmla="*/ 136 w 142"/>
                <a:gd name="T79" fmla="*/ 116 h 254"/>
                <a:gd name="T80" fmla="*/ 132 w 142"/>
                <a:gd name="T81" fmla="*/ 106 h 254"/>
                <a:gd name="T82" fmla="*/ 128 w 142"/>
                <a:gd name="T83" fmla="*/ 98 h 254"/>
                <a:gd name="T84" fmla="*/ 122 w 142"/>
                <a:gd name="T85" fmla="*/ 92 h 254"/>
                <a:gd name="T86" fmla="*/ 108 w 142"/>
                <a:gd name="T87" fmla="*/ 80 h 254"/>
                <a:gd name="T88" fmla="*/ 90 w 142"/>
                <a:gd name="T89" fmla="*/ 6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2" h="254">
                  <a:moveTo>
                    <a:pt x="90" y="68"/>
                  </a:moveTo>
                  <a:lnTo>
                    <a:pt x="90" y="68"/>
                  </a:lnTo>
                  <a:lnTo>
                    <a:pt x="50" y="32"/>
                  </a:lnTo>
                  <a:lnTo>
                    <a:pt x="24" y="10"/>
                  </a:lnTo>
                  <a:lnTo>
                    <a:pt x="12" y="0"/>
                  </a:lnTo>
                  <a:lnTo>
                    <a:pt x="12" y="0"/>
                  </a:lnTo>
                  <a:lnTo>
                    <a:pt x="6" y="8"/>
                  </a:lnTo>
                  <a:lnTo>
                    <a:pt x="2" y="18"/>
                  </a:lnTo>
                  <a:lnTo>
                    <a:pt x="0" y="30"/>
                  </a:lnTo>
                  <a:lnTo>
                    <a:pt x="2" y="34"/>
                  </a:lnTo>
                  <a:lnTo>
                    <a:pt x="4" y="38"/>
                  </a:lnTo>
                  <a:lnTo>
                    <a:pt x="4" y="38"/>
                  </a:lnTo>
                  <a:lnTo>
                    <a:pt x="10" y="42"/>
                  </a:lnTo>
                  <a:lnTo>
                    <a:pt x="18" y="46"/>
                  </a:lnTo>
                  <a:lnTo>
                    <a:pt x="18" y="46"/>
                  </a:lnTo>
                  <a:lnTo>
                    <a:pt x="50" y="66"/>
                  </a:lnTo>
                  <a:lnTo>
                    <a:pt x="66" y="76"/>
                  </a:lnTo>
                  <a:lnTo>
                    <a:pt x="82" y="88"/>
                  </a:lnTo>
                  <a:lnTo>
                    <a:pt x="82" y="88"/>
                  </a:lnTo>
                  <a:lnTo>
                    <a:pt x="94" y="100"/>
                  </a:lnTo>
                  <a:lnTo>
                    <a:pt x="106" y="114"/>
                  </a:lnTo>
                  <a:lnTo>
                    <a:pt x="114" y="128"/>
                  </a:lnTo>
                  <a:lnTo>
                    <a:pt x="120" y="146"/>
                  </a:lnTo>
                  <a:lnTo>
                    <a:pt x="120" y="146"/>
                  </a:lnTo>
                  <a:lnTo>
                    <a:pt x="120" y="172"/>
                  </a:lnTo>
                  <a:lnTo>
                    <a:pt x="120" y="200"/>
                  </a:lnTo>
                  <a:lnTo>
                    <a:pt x="120" y="228"/>
                  </a:lnTo>
                  <a:lnTo>
                    <a:pt x="120" y="242"/>
                  </a:lnTo>
                  <a:lnTo>
                    <a:pt x="122" y="254"/>
                  </a:lnTo>
                  <a:lnTo>
                    <a:pt x="122" y="254"/>
                  </a:lnTo>
                  <a:lnTo>
                    <a:pt x="128" y="246"/>
                  </a:lnTo>
                  <a:lnTo>
                    <a:pt x="132" y="236"/>
                  </a:lnTo>
                  <a:lnTo>
                    <a:pt x="136" y="218"/>
                  </a:lnTo>
                  <a:lnTo>
                    <a:pt x="136" y="218"/>
                  </a:lnTo>
                  <a:lnTo>
                    <a:pt x="140" y="196"/>
                  </a:lnTo>
                  <a:lnTo>
                    <a:pt x="142" y="172"/>
                  </a:lnTo>
                  <a:lnTo>
                    <a:pt x="142" y="148"/>
                  </a:lnTo>
                  <a:lnTo>
                    <a:pt x="140" y="126"/>
                  </a:lnTo>
                  <a:lnTo>
                    <a:pt x="140" y="126"/>
                  </a:lnTo>
                  <a:lnTo>
                    <a:pt x="136" y="116"/>
                  </a:lnTo>
                  <a:lnTo>
                    <a:pt x="132" y="106"/>
                  </a:lnTo>
                  <a:lnTo>
                    <a:pt x="128" y="98"/>
                  </a:lnTo>
                  <a:lnTo>
                    <a:pt x="122" y="92"/>
                  </a:lnTo>
                  <a:lnTo>
                    <a:pt x="108" y="80"/>
                  </a:lnTo>
                  <a:lnTo>
                    <a:pt x="90" y="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8" name="Freeform 99">
              <a:extLst>
                <a:ext uri="{FF2B5EF4-FFF2-40B4-BE49-F238E27FC236}">
                  <a16:creationId xmlns:a16="http://schemas.microsoft.com/office/drawing/2014/main" id="{1A181146-E9ED-42C1-A1F1-92C520C5925B}"/>
                </a:ext>
              </a:extLst>
            </p:cNvPr>
            <p:cNvSpPr>
              <a:spLocks/>
            </p:cNvSpPr>
            <p:nvPr/>
          </p:nvSpPr>
          <p:spPr bwMode="auto">
            <a:xfrm>
              <a:off x="8050744" y="3529021"/>
              <a:ext cx="320369" cy="612879"/>
            </a:xfrm>
            <a:custGeom>
              <a:avLst/>
              <a:gdLst>
                <a:gd name="T0" fmla="*/ 56 w 184"/>
                <a:gd name="T1" fmla="*/ 0 h 352"/>
                <a:gd name="T2" fmla="*/ 0 w 184"/>
                <a:gd name="T3" fmla="*/ 246 h 352"/>
                <a:gd name="T4" fmla="*/ 90 w 184"/>
                <a:gd name="T5" fmla="*/ 352 h 352"/>
                <a:gd name="T6" fmla="*/ 184 w 184"/>
                <a:gd name="T7" fmla="*/ 258 h 352"/>
                <a:gd name="T8" fmla="*/ 142 w 184"/>
                <a:gd name="T9" fmla="*/ 2 h 352"/>
                <a:gd name="T10" fmla="*/ 56 w 184"/>
                <a:gd name="T11" fmla="*/ 0 h 352"/>
              </a:gdLst>
              <a:ahLst/>
              <a:cxnLst>
                <a:cxn ang="0">
                  <a:pos x="T0" y="T1"/>
                </a:cxn>
                <a:cxn ang="0">
                  <a:pos x="T2" y="T3"/>
                </a:cxn>
                <a:cxn ang="0">
                  <a:pos x="T4" y="T5"/>
                </a:cxn>
                <a:cxn ang="0">
                  <a:pos x="T6" y="T7"/>
                </a:cxn>
                <a:cxn ang="0">
                  <a:pos x="T8" y="T9"/>
                </a:cxn>
                <a:cxn ang="0">
                  <a:pos x="T10" y="T11"/>
                </a:cxn>
              </a:cxnLst>
              <a:rect l="0" t="0" r="r" b="b"/>
              <a:pathLst>
                <a:path w="184" h="352">
                  <a:moveTo>
                    <a:pt x="56" y="0"/>
                  </a:moveTo>
                  <a:lnTo>
                    <a:pt x="0" y="246"/>
                  </a:lnTo>
                  <a:lnTo>
                    <a:pt x="90" y="352"/>
                  </a:lnTo>
                  <a:lnTo>
                    <a:pt x="184" y="258"/>
                  </a:lnTo>
                  <a:lnTo>
                    <a:pt x="142" y="2"/>
                  </a:lnTo>
                  <a:lnTo>
                    <a:pt x="56" y="0"/>
                  </a:lnTo>
                  <a:close/>
                </a:path>
              </a:pathLst>
            </a:custGeom>
            <a:solidFill>
              <a:srgbClr val="3E85BB"/>
            </a:solidFill>
            <a:ln>
              <a:noFill/>
            </a:ln>
          </p:spPr>
          <p:txBody>
            <a:bodyPr vert="horz" wrap="square" lIns="91440" tIns="45720" rIns="91440" bIns="45720" numCol="1" anchor="t" anchorCtr="0" compatLnSpc="1">
              <a:prstTxWarp prst="textNoShape">
                <a:avLst/>
              </a:prstTxWarp>
            </a:bodyPr>
            <a:lstStyle/>
            <a:p>
              <a:endParaRPr lang="en-AU"/>
            </a:p>
          </p:txBody>
        </p:sp>
        <p:sp>
          <p:nvSpPr>
            <p:cNvPr id="89" name="Freeform 100">
              <a:extLst>
                <a:ext uri="{FF2B5EF4-FFF2-40B4-BE49-F238E27FC236}">
                  <a16:creationId xmlns:a16="http://schemas.microsoft.com/office/drawing/2014/main" id="{9FD383FE-8AF0-4F1A-B784-51D2312DFD80}"/>
                </a:ext>
              </a:extLst>
            </p:cNvPr>
            <p:cNvSpPr>
              <a:spLocks/>
            </p:cNvSpPr>
            <p:nvPr/>
          </p:nvSpPr>
          <p:spPr bwMode="auto">
            <a:xfrm>
              <a:off x="8130836" y="3435001"/>
              <a:ext cx="188042" cy="118397"/>
            </a:xfrm>
            <a:custGeom>
              <a:avLst/>
              <a:gdLst>
                <a:gd name="T0" fmla="*/ 4 w 108"/>
                <a:gd name="T1" fmla="*/ 0 h 68"/>
                <a:gd name="T2" fmla="*/ 0 w 108"/>
                <a:gd name="T3" fmla="*/ 54 h 68"/>
                <a:gd name="T4" fmla="*/ 104 w 108"/>
                <a:gd name="T5" fmla="*/ 68 h 68"/>
                <a:gd name="T6" fmla="*/ 108 w 108"/>
                <a:gd name="T7" fmla="*/ 2 h 68"/>
                <a:gd name="T8" fmla="*/ 4 w 108"/>
                <a:gd name="T9" fmla="*/ 0 h 68"/>
              </a:gdLst>
              <a:ahLst/>
              <a:cxnLst>
                <a:cxn ang="0">
                  <a:pos x="T0" y="T1"/>
                </a:cxn>
                <a:cxn ang="0">
                  <a:pos x="T2" y="T3"/>
                </a:cxn>
                <a:cxn ang="0">
                  <a:pos x="T4" y="T5"/>
                </a:cxn>
                <a:cxn ang="0">
                  <a:pos x="T6" y="T7"/>
                </a:cxn>
                <a:cxn ang="0">
                  <a:pos x="T8" y="T9"/>
                </a:cxn>
              </a:cxnLst>
              <a:rect l="0" t="0" r="r" b="b"/>
              <a:pathLst>
                <a:path w="108" h="68">
                  <a:moveTo>
                    <a:pt x="4" y="0"/>
                  </a:moveTo>
                  <a:lnTo>
                    <a:pt x="0" y="54"/>
                  </a:lnTo>
                  <a:lnTo>
                    <a:pt x="104" y="68"/>
                  </a:lnTo>
                  <a:lnTo>
                    <a:pt x="108" y="2"/>
                  </a:lnTo>
                  <a:lnTo>
                    <a:pt x="4" y="0"/>
                  </a:lnTo>
                  <a:close/>
                </a:path>
              </a:pathLst>
            </a:custGeom>
            <a:solidFill>
              <a:srgbClr val="5D2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0" name="Freeform 101">
              <a:extLst>
                <a:ext uri="{FF2B5EF4-FFF2-40B4-BE49-F238E27FC236}">
                  <a16:creationId xmlns:a16="http://schemas.microsoft.com/office/drawing/2014/main" id="{B062427A-BA5E-4F7C-8094-3948BE1EC0CC}"/>
                </a:ext>
              </a:extLst>
            </p:cNvPr>
            <p:cNvSpPr>
              <a:spLocks/>
            </p:cNvSpPr>
            <p:nvPr/>
          </p:nvSpPr>
          <p:spPr bwMode="auto">
            <a:xfrm>
              <a:off x="8130836" y="3435001"/>
              <a:ext cx="188042" cy="118397"/>
            </a:xfrm>
            <a:custGeom>
              <a:avLst/>
              <a:gdLst>
                <a:gd name="T0" fmla="*/ 4 w 108"/>
                <a:gd name="T1" fmla="*/ 0 h 68"/>
                <a:gd name="T2" fmla="*/ 0 w 108"/>
                <a:gd name="T3" fmla="*/ 54 h 68"/>
                <a:gd name="T4" fmla="*/ 104 w 108"/>
                <a:gd name="T5" fmla="*/ 68 h 68"/>
                <a:gd name="T6" fmla="*/ 108 w 108"/>
                <a:gd name="T7" fmla="*/ 2 h 68"/>
                <a:gd name="T8" fmla="*/ 4 w 108"/>
                <a:gd name="T9" fmla="*/ 0 h 68"/>
              </a:gdLst>
              <a:ahLst/>
              <a:cxnLst>
                <a:cxn ang="0">
                  <a:pos x="T0" y="T1"/>
                </a:cxn>
                <a:cxn ang="0">
                  <a:pos x="T2" y="T3"/>
                </a:cxn>
                <a:cxn ang="0">
                  <a:pos x="T4" y="T5"/>
                </a:cxn>
                <a:cxn ang="0">
                  <a:pos x="T6" y="T7"/>
                </a:cxn>
                <a:cxn ang="0">
                  <a:pos x="T8" y="T9"/>
                </a:cxn>
              </a:cxnLst>
              <a:rect l="0" t="0" r="r" b="b"/>
              <a:pathLst>
                <a:path w="108" h="68">
                  <a:moveTo>
                    <a:pt x="4" y="0"/>
                  </a:moveTo>
                  <a:lnTo>
                    <a:pt x="0" y="54"/>
                  </a:lnTo>
                  <a:lnTo>
                    <a:pt x="104" y="68"/>
                  </a:lnTo>
                  <a:lnTo>
                    <a:pt x="108" y="2"/>
                  </a:lnTo>
                  <a:lnTo>
                    <a:pt x="4" y="0"/>
                  </a:lnTo>
                  <a:close/>
                </a:path>
              </a:pathLst>
            </a:custGeom>
            <a:solidFill>
              <a:srgbClr val="3E85BB"/>
            </a:solidFill>
            <a:ln>
              <a:noFill/>
            </a:ln>
          </p:spPr>
          <p:txBody>
            <a:bodyPr vert="horz" wrap="square" lIns="91440" tIns="45720" rIns="91440" bIns="45720" numCol="1" anchor="t" anchorCtr="0" compatLnSpc="1">
              <a:prstTxWarp prst="textNoShape">
                <a:avLst/>
              </a:prstTxWarp>
            </a:bodyPr>
            <a:lstStyle/>
            <a:p>
              <a:endParaRPr lang="en-AU"/>
            </a:p>
          </p:txBody>
        </p:sp>
        <p:sp>
          <p:nvSpPr>
            <p:cNvPr id="91" name="Freeform 102">
              <a:extLst>
                <a:ext uri="{FF2B5EF4-FFF2-40B4-BE49-F238E27FC236}">
                  <a16:creationId xmlns:a16="http://schemas.microsoft.com/office/drawing/2014/main" id="{52B4AD65-2F08-40EF-BECD-103AA7E9DD09}"/>
                </a:ext>
              </a:extLst>
            </p:cNvPr>
            <p:cNvSpPr>
              <a:spLocks/>
            </p:cNvSpPr>
            <p:nvPr/>
          </p:nvSpPr>
          <p:spPr bwMode="auto">
            <a:xfrm>
              <a:off x="8144766" y="3529021"/>
              <a:ext cx="160184" cy="41787"/>
            </a:xfrm>
            <a:custGeom>
              <a:avLst/>
              <a:gdLst>
                <a:gd name="T0" fmla="*/ 92 w 92"/>
                <a:gd name="T1" fmla="*/ 24 h 24"/>
                <a:gd name="T2" fmla="*/ 88 w 92"/>
                <a:gd name="T3" fmla="*/ 2 h 24"/>
                <a:gd name="T4" fmla="*/ 2 w 92"/>
                <a:gd name="T5" fmla="*/ 0 h 24"/>
                <a:gd name="T6" fmla="*/ 0 w 92"/>
                <a:gd name="T7" fmla="*/ 14 h 24"/>
                <a:gd name="T8" fmla="*/ 92 w 92"/>
                <a:gd name="T9" fmla="*/ 24 h 24"/>
                <a:gd name="T10" fmla="*/ 92 w 92"/>
                <a:gd name="T11" fmla="*/ 24 h 24"/>
              </a:gdLst>
              <a:ahLst/>
              <a:cxnLst>
                <a:cxn ang="0">
                  <a:pos x="T0" y="T1"/>
                </a:cxn>
                <a:cxn ang="0">
                  <a:pos x="T2" y="T3"/>
                </a:cxn>
                <a:cxn ang="0">
                  <a:pos x="T4" y="T5"/>
                </a:cxn>
                <a:cxn ang="0">
                  <a:pos x="T6" y="T7"/>
                </a:cxn>
                <a:cxn ang="0">
                  <a:pos x="T8" y="T9"/>
                </a:cxn>
                <a:cxn ang="0">
                  <a:pos x="T10" y="T11"/>
                </a:cxn>
              </a:cxnLst>
              <a:rect l="0" t="0" r="r" b="b"/>
              <a:pathLst>
                <a:path w="92" h="24">
                  <a:moveTo>
                    <a:pt x="92" y="24"/>
                  </a:moveTo>
                  <a:lnTo>
                    <a:pt x="88" y="2"/>
                  </a:lnTo>
                  <a:lnTo>
                    <a:pt x="2" y="0"/>
                  </a:lnTo>
                  <a:lnTo>
                    <a:pt x="0" y="14"/>
                  </a:lnTo>
                  <a:lnTo>
                    <a:pt x="92" y="24"/>
                  </a:lnTo>
                  <a:lnTo>
                    <a:pt x="92" y="24"/>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2" name="Freeform 103">
              <a:extLst>
                <a:ext uri="{FF2B5EF4-FFF2-40B4-BE49-F238E27FC236}">
                  <a16:creationId xmlns:a16="http://schemas.microsoft.com/office/drawing/2014/main" id="{DDBC4203-E0C0-4DCE-8F0A-B8C827ABBA6E}"/>
                </a:ext>
              </a:extLst>
            </p:cNvPr>
            <p:cNvSpPr>
              <a:spLocks/>
            </p:cNvSpPr>
            <p:nvPr/>
          </p:nvSpPr>
          <p:spPr bwMode="auto">
            <a:xfrm>
              <a:off x="8116908" y="3452412"/>
              <a:ext cx="219383" cy="107950"/>
            </a:xfrm>
            <a:custGeom>
              <a:avLst/>
              <a:gdLst>
                <a:gd name="T0" fmla="*/ 4 w 126"/>
                <a:gd name="T1" fmla="*/ 0 h 62"/>
                <a:gd name="T2" fmla="*/ 0 w 126"/>
                <a:gd name="T3" fmla="*/ 50 h 62"/>
                <a:gd name="T4" fmla="*/ 122 w 126"/>
                <a:gd name="T5" fmla="*/ 62 h 62"/>
                <a:gd name="T6" fmla="*/ 126 w 126"/>
                <a:gd name="T7" fmla="*/ 4 h 62"/>
                <a:gd name="T8" fmla="*/ 4 w 126"/>
                <a:gd name="T9" fmla="*/ 0 h 62"/>
              </a:gdLst>
              <a:ahLst/>
              <a:cxnLst>
                <a:cxn ang="0">
                  <a:pos x="T0" y="T1"/>
                </a:cxn>
                <a:cxn ang="0">
                  <a:pos x="T2" y="T3"/>
                </a:cxn>
                <a:cxn ang="0">
                  <a:pos x="T4" y="T5"/>
                </a:cxn>
                <a:cxn ang="0">
                  <a:pos x="T6" y="T7"/>
                </a:cxn>
                <a:cxn ang="0">
                  <a:pos x="T8" y="T9"/>
                </a:cxn>
              </a:cxnLst>
              <a:rect l="0" t="0" r="r" b="b"/>
              <a:pathLst>
                <a:path w="126" h="62">
                  <a:moveTo>
                    <a:pt x="4" y="0"/>
                  </a:moveTo>
                  <a:lnTo>
                    <a:pt x="0" y="50"/>
                  </a:lnTo>
                  <a:lnTo>
                    <a:pt x="122" y="62"/>
                  </a:lnTo>
                  <a:lnTo>
                    <a:pt x="126" y="4"/>
                  </a:lnTo>
                  <a:lnTo>
                    <a:pt x="4" y="0"/>
                  </a:lnTo>
                  <a:close/>
                </a:path>
              </a:pathLst>
            </a:custGeom>
            <a:solidFill>
              <a:srgbClr val="5D2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3" name="Freeform 104">
              <a:extLst>
                <a:ext uri="{FF2B5EF4-FFF2-40B4-BE49-F238E27FC236}">
                  <a16:creationId xmlns:a16="http://schemas.microsoft.com/office/drawing/2014/main" id="{36C047E1-E7EF-4209-A135-3D92D74B0535}"/>
                </a:ext>
              </a:extLst>
            </p:cNvPr>
            <p:cNvSpPr>
              <a:spLocks/>
            </p:cNvSpPr>
            <p:nvPr/>
          </p:nvSpPr>
          <p:spPr bwMode="auto">
            <a:xfrm>
              <a:off x="8116908" y="3452412"/>
              <a:ext cx="219383" cy="107950"/>
            </a:xfrm>
            <a:custGeom>
              <a:avLst/>
              <a:gdLst>
                <a:gd name="T0" fmla="*/ 4 w 126"/>
                <a:gd name="T1" fmla="*/ 0 h 62"/>
                <a:gd name="T2" fmla="*/ 0 w 126"/>
                <a:gd name="T3" fmla="*/ 50 h 62"/>
                <a:gd name="T4" fmla="*/ 122 w 126"/>
                <a:gd name="T5" fmla="*/ 62 h 62"/>
                <a:gd name="T6" fmla="*/ 126 w 126"/>
                <a:gd name="T7" fmla="*/ 4 h 62"/>
                <a:gd name="T8" fmla="*/ 4 w 126"/>
                <a:gd name="T9" fmla="*/ 0 h 62"/>
              </a:gdLst>
              <a:ahLst/>
              <a:cxnLst>
                <a:cxn ang="0">
                  <a:pos x="T0" y="T1"/>
                </a:cxn>
                <a:cxn ang="0">
                  <a:pos x="T2" y="T3"/>
                </a:cxn>
                <a:cxn ang="0">
                  <a:pos x="T4" y="T5"/>
                </a:cxn>
                <a:cxn ang="0">
                  <a:pos x="T6" y="T7"/>
                </a:cxn>
                <a:cxn ang="0">
                  <a:pos x="T8" y="T9"/>
                </a:cxn>
              </a:cxnLst>
              <a:rect l="0" t="0" r="r" b="b"/>
              <a:pathLst>
                <a:path w="126" h="62">
                  <a:moveTo>
                    <a:pt x="4" y="0"/>
                  </a:moveTo>
                  <a:lnTo>
                    <a:pt x="0" y="50"/>
                  </a:lnTo>
                  <a:lnTo>
                    <a:pt x="122" y="62"/>
                  </a:lnTo>
                  <a:lnTo>
                    <a:pt x="126" y="4"/>
                  </a:lnTo>
                  <a:lnTo>
                    <a:pt x="4" y="0"/>
                  </a:lnTo>
                  <a:close/>
                </a:path>
              </a:pathLst>
            </a:custGeom>
            <a:solidFill>
              <a:srgbClr val="3E85BB"/>
            </a:solidFill>
            <a:ln>
              <a:noFill/>
            </a:ln>
          </p:spPr>
          <p:txBody>
            <a:bodyPr vert="horz" wrap="square" lIns="91440" tIns="45720" rIns="91440" bIns="45720" numCol="1" anchor="t" anchorCtr="0" compatLnSpc="1">
              <a:prstTxWarp prst="textNoShape">
                <a:avLst/>
              </a:prstTxWarp>
            </a:bodyPr>
            <a:lstStyle/>
            <a:p>
              <a:endParaRPr lang="en-AU"/>
            </a:p>
          </p:txBody>
        </p:sp>
        <p:sp>
          <p:nvSpPr>
            <p:cNvPr id="94" name="Freeform 107">
              <a:extLst>
                <a:ext uri="{FF2B5EF4-FFF2-40B4-BE49-F238E27FC236}">
                  <a16:creationId xmlns:a16="http://schemas.microsoft.com/office/drawing/2014/main" id="{0370F4CD-9D32-4259-B5E1-5FBE52107483}"/>
                </a:ext>
              </a:extLst>
            </p:cNvPr>
            <p:cNvSpPr>
              <a:spLocks/>
            </p:cNvSpPr>
            <p:nvPr/>
          </p:nvSpPr>
          <p:spPr bwMode="auto">
            <a:xfrm>
              <a:off x="8078603" y="3675277"/>
              <a:ext cx="219383" cy="59199"/>
            </a:xfrm>
            <a:custGeom>
              <a:avLst/>
              <a:gdLst>
                <a:gd name="T0" fmla="*/ 126 w 126"/>
                <a:gd name="T1" fmla="*/ 20 h 34"/>
                <a:gd name="T2" fmla="*/ 126 w 126"/>
                <a:gd name="T3" fmla="*/ 20 h 34"/>
                <a:gd name="T4" fmla="*/ 126 w 126"/>
                <a:gd name="T5" fmla="*/ 26 h 34"/>
                <a:gd name="T6" fmla="*/ 122 w 126"/>
                <a:gd name="T7" fmla="*/ 30 h 34"/>
                <a:gd name="T8" fmla="*/ 118 w 126"/>
                <a:gd name="T9" fmla="*/ 34 h 34"/>
                <a:gd name="T10" fmla="*/ 112 w 126"/>
                <a:gd name="T11" fmla="*/ 34 h 34"/>
                <a:gd name="T12" fmla="*/ 12 w 126"/>
                <a:gd name="T13" fmla="*/ 30 h 34"/>
                <a:gd name="T14" fmla="*/ 12 w 126"/>
                <a:gd name="T15" fmla="*/ 30 h 34"/>
                <a:gd name="T16" fmla="*/ 8 w 126"/>
                <a:gd name="T17" fmla="*/ 28 h 34"/>
                <a:gd name="T18" fmla="*/ 4 w 126"/>
                <a:gd name="T19" fmla="*/ 24 h 34"/>
                <a:gd name="T20" fmla="*/ 0 w 126"/>
                <a:gd name="T21" fmla="*/ 20 h 34"/>
                <a:gd name="T22" fmla="*/ 0 w 126"/>
                <a:gd name="T23" fmla="*/ 14 h 34"/>
                <a:gd name="T24" fmla="*/ 0 w 126"/>
                <a:gd name="T25" fmla="*/ 14 h 34"/>
                <a:gd name="T26" fmla="*/ 2 w 126"/>
                <a:gd name="T27" fmla="*/ 8 h 34"/>
                <a:gd name="T28" fmla="*/ 4 w 126"/>
                <a:gd name="T29" fmla="*/ 4 h 34"/>
                <a:gd name="T30" fmla="*/ 8 w 126"/>
                <a:gd name="T31" fmla="*/ 0 h 34"/>
                <a:gd name="T32" fmla="*/ 14 w 126"/>
                <a:gd name="T33" fmla="*/ 0 h 34"/>
                <a:gd name="T34" fmla="*/ 114 w 126"/>
                <a:gd name="T35" fmla="*/ 4 h 34"/>
                <a:gd name="T36" fmla="*/ 114 w 126"/>
                <a:gd name="T37" fmla="*/ 4 h 34"/>
                <a:gd name="T38" fmla="*/ 120 w 126"/>
                <a:gd name="T39" fmla="*/ 6 h 34"/>
                <a:gd name="T40" fmla="*/ 124 w 126"/>
                <a:gd name="T41" fmla="*/ 10 h 34"/>
                <a:gd name="T42" fmla="*/ 126 w 126"/>
                <a:gd name="T43" fmla="*/ 14 h 34"/>
                <a:gd name="T44" fmla="*/ 126 w 126"/>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34">
                  <a:moveTo>
                    <a:pt x="126" y="20"/>
                  </a:moveTo>
                  <a:lnTo>
                    <a:pt x="126" y="20"/>
                  </a:lnTo>
                  <a:lnTo>
                    <a:pt x="126" y="26"/>
                  </a:lnTo>
                  <a:lnTo>
                    <a:pt x="122" y="30"/>
                  </a:lnTo>
                  <a:lnTo>
                    <a:pt x="118" y="34"/>
                  </a:lnTo>
                  <a:lnTo>
                    <a:pt x="112" y="34"/>
                  </a:lnTo>
                  <a:lnTo>
                    <a:pt x="12" y="30"/>
                  </a:lnTo>
                  <a:lnTo>
                    <a:pt x="12" y="30"/>
                  </a:lnTo>
                  <a:lnTo>
                    <a:pt x="8" y="28"/>
                  </a:lnTo>
                  <a:lnTo>
                    <a:pt x="4" y="24"/>
                  </a:lnTo>
                  <a:lnTo>
                    <a:pt x="0" y="20"/>
                  </a:lnTo>
                  <a:lnTo>
                    <a:pt x="0" y="14"/>
                  </a:lnTo>
                  <a:lnTo>
                    <a:pt x="0" y="14"/>
                  </a:lnTo>
                  <a:lnTo>
                    <a:pt x="2" y="8"/>
                  </a:lnTo>
                  <a:lnTo>
                    <a:pt x="4" y="4"/>
                  </a:lnTo>
                  <a:lnTo>
                    <a:pt x="8" y="0"/>
                  </a:lnTo>
                  <a:lnTo>
                    <a:pt x="14" y="0"/>
                  </a:lnTo>
                  <a:lnTo>
                    <a:pt x="114" y="4"/>
                  </a:lnTo>
                  <a:lnTo>
                    <a:pt x="114" y="4"/>
                  </a:lnTo>
                  <a:lnTo>
                    <a:pt x="120" y="6"/>
                  </a:lnTo>
                  <a:lnTo>
                    <a:pt x="124" y="10"/>
                  </a:lnTo>
                  <a:lnTo>
                    <a:pt x="126" y="14"/>
                  </a:lnTo>
                  <a:lnTo>
                    <a:pt x="126"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5" name="Freeform 109">
              <a:extLst>
                <a:ext uri="{FF2B5EF4-FFF2-40B4-BE49-F238E27FC236}">
                  <a16:creationId xmlns:a16="http://schemas.microsoft.com/office/drawing/2014/main" id="{3106316B-3F8A-42FB-B8CF-60F6557201D0}"/>
                </a:ext>
              </a:extLst>
            </p:cNvPr>
            <p:cNvSpPr>
              <a:spLocks/>
            </p:cNvSpPr>
            <p:nvPr/>
          </p:nvSpPr>
          <p:spPr bwMode="auto">
            <a:xfrm>
              <a:off x="8109943" y="3685724"/>
              <a:ext cx="66163" cy="34823"/>
            </a:xfrm>
            <a:custGeom>
              <a:avLst/>
              <a:gdLst>
                <a:gd name="T0" fmla="*/ 38 w 38"/>
                <a:gd name="T1" fmla="*/ 12 h 20"/>
                <a:gd name="T2" fmla="*/ 38 w 38"/>
                <a:gd name="T3" fmla="*/ 12 h 20"/>
                <a:gd name="T4" fmla="*/ 36 w 38"/>
                <a:gd name="T5" fmla="*/ 18 h 20"/>
                <a:gd name="T6" fmla="*/ 34 w 38"/>
                <a:gd name="T7" fmla="*/ 20 h 20"/>
                <a:gd name="T8" fmla="*/ 2 w 38"/>
                <a:gd name="T9" fmla="*/ 18 h 20"/>
                <a:gd name="T10" fmla="*/ 2 w 38"/>
                <a:gd name="T11" fmla="*/ 18 h 20"/>
                <a:gd name="T12" fmla="*/ 0 w 38"/>
                <a:gd name="T13" fmla="*/ 16 h 20"/>
                <a:gd name="T14" fmla="*/ 0 w 38"/>
                <a:gd name="T15" fmla="*/ 10 h 20"/>
                <a:gd name="T16" fmla="*/ 0 w 38"/>
                <a:gd name="T17" fmla="*/ 10 h 20"/>
                <a:gd name="T18" fmla="*/ 0 w 38"/>
                <a:gd name="T19" fmla="*/ 2 h 20"/>
                <a:gd name="T20" fmla="*/ 4 w 38"/>
                <a:gd name="T21" fmla="*/ 0 h 20"/>
                <a:gd name="T22" fmla="*/ 34 w 38"/>
                <a:gd name="T23" fmla="*/ 2 h 20"/>
                <a:gd name="T24" fmla="*/ 34 w 38"/>
                <a:gd name="T25" fmla="*/ 2 h 20"/>
                <a:gd name="T26" fmla="*/ 38 w 38"/>
                <a:gd name="T27" fmla="*/ 4 h 20"/>
                <a:gd name="T28" fmla="*/ 38 w 38"/>
                <a:gd name="T29"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20">
                  <a:moveTo>
                    <a:pt x="38" y="12"/>
                  </a:moveTo>
                  <a:lnTo>
                    <a:pt x="38" y="12"/>
                  </a:lnTo>
                  <a:lnTo>
                    <a:pt x="36" y="18"/>
                  </a:lnTo>
                  <a:lnTo>
                    <a:pt x="34" y="20"/>
                  </a:lnTo>
                  <a:lnTo>
                    <a:pt x="2" y="18"/>
                  </a:lnTo>
                  <a:lnTo>
                    <a:pt x="2" y="18"/>
                  </a:lnTo>
                  <a:lnTo>
                    <a:pt x="0" y="16"/>
                  </a:lnTo>
                  <a:lnTo>
                    <a:pt x="0" y="10"/>
                  </a:lnTo>
                  <a:lnTo>
                    <a:pt x="0" y="10"/>
                  </a:lnTo>
                  <a:lnTo>
                    <a:pt x="0" y="2"/>
                  </a:lnTo>
                  <a:lnTo>
                    <a:pt x="4" y="0"/>
                  </a:lnTo>
                  <a:lnTo>
                    <a:pt x="34" y="2"/>
                  </a:lnTo>
                  <a:lnTo>
                    <a:pt x="34" y="2"/>
                  </a:lnTo>
                  <a:lnTo>
                    <a:pt x="38" y="4"/>
                  </a:lnTo>
                  <a:lnTo>
                    <a:pt x="38"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6" name="Freeform 123">
              <a:extLst>
                <a:ext uri="{FF2B5EF4-FFF2-40B4-BE49-F238E27FC236}">
                  <a16:creationId xmlns:a16="http://schemas.microsoft.com/office/drawing/2014/main" id="{4844B8EF-BCAE-4BB9-8BB7-0CCC9A20BEE7}"/>
                </a:ext>
              </a:extLst>
            </p:cNvPr>
            <p:cNvSpPr>
              <a:spLocks/>
            </p:cNvSpPr>
            <p:nvPr/>
          </p:nvSpPr>
          <p:spPr bwMode="auto">
            <a:xfrm>
              <a:off x="8071637" y="3794999"/>
              <a:ext cx="278581" cy="261170"/>
            </a:xfrm>
            <a:custGeom>
              <a:avLst/>
              <a:gdLst>
                <a:gd name="T0" fmla="*/ 8 w 160"/>
                <a:gd name="T1" fmla="*/ 0 h 150"/>
                <a:gd name="T2" fmla="*/ 0 w 160"/>
                <a:gd name="T3" fmla="*/ 36 h 150"/>
                <a:gd name="T4" fmla="*/ 128 w 160"/>
                <a:gd name="T5" fmla="*/ 150 h 150"/>
                <a:gd name="T6" fmla="*/ 160 w 160"/>
                <a:gd name="T7" fmla="*/ 118 h 150"/>
                <a:gd name="T8" fmla="*/ 8 w 160"/>
                <a:gd name="T9" fmla="*/ 0 h 150"/>
              </a:gdLst>
              <a:ahLst/>
              <a:cxnLst>
                <a:cxn ang="0">
                  <a:pos x="T0" y="T1"/>
                </a:cxn>
                <a:cxn ang="0">
                  <a:pos x="T2" y="T3"/>
                </a:cxn>
                <a:cxn ang="0">
                  <a:pos x="T4" y="T5"/>
                </a:cxn>
                <a:cxn ang="0">
                  <a:pos x="T6" y="T7"/>
                </a:cxn>
                <a:cxn ang="0">
                  <a:pos x="T8" y="T9"/>
                </a:cxn>
              </a:cxnLst>
              <a:rect l="0" t="0" r="r" b="b"/>
              <a:pathLst>
                <a:path w="160" h="150">
                  <a:moveTo>
                    <a:pt x="8" y="0"/>
                  </a:moveTo>
                  <a:lnTo>
                    <a:pt x="0" y="36"/>
                  </a:lnTo>
                  <a:lnTo>
                    <a:pt x="128" y="150"/>
                  </a:lnTo>
                  <a:lnTo>
                    <a:pt x="160" y="118"/>
                  </a:lnTo>
                  <a:lnTo>
                    <a:pt x="8" y="0"/>
                  </a:lnTo>
                  <a:close/>
                </a:path>
              </a:pathLst>
            </a:custGeom>
            <a:solidFill>
              <a:srgbClr val="51A1D2"/>
            </a:solidFill>
            <a:ln>
              <a:noFill/>
            </a:ln>
          </p:spPr>
          <p:txBody>
            <a:bodyPr vert="horz" wrap="square" lIns="91440" tIns="45720" rIns="91440" bIns="45720" numCol="1" anchor="t" anchorCtr="0" compatLnSpc="1">
              <a:prstTxWarp prst="textNoShape">
                <a:avLst/>
              </a:prstTxWarp>
            </a:bodyPr>
            <a:lstStyle/>
            <a:p>
              <a:endParaRPr lang="en-AU"/>
            </a:p>
          </p:txBody>
        </p:sp>
        <p:grpSp>
          <p:nvGrpSpPr>
            <p:cNvPr id="97" name="Group 85">
              <a:extLst>
                <a:ext uri="{FF2B5EF4-FFF2-40B4-BE49-F238E27FC236}">
                  <a16:creationId xmlns:a16="http://schemas.microsoft.com/office/drawing/2014/main" id="{1D0391A3-C112-4F3D-AADD-D87C6615B7B5}"/>
                </a:ext>
              </a:extLst>
            </p:cNvPr>
            <p:cNvGrpSpPr/>
            <p:nvPr/>
          </p:nvGrpSpPr>
          <p:grpSpPr>
            <a:xfrm>
              <a:off x="8088916" y="3156657"/>
              <a:ext cx="438898" cy="225871"/>
              <a:chOff x="8078602" y="3079408"/>
              <a:chExt cx="498475" cy="347663"/>
            </a:xfrm>
          </p:grpSpPr>
          <p:sp>
            <p:nvSpPr>
              <p:cNvPr id="115" name="Freeform 104">
                <a:extLst>
                  <a:ext uri="{FF2B5EF4-FFF2-40B4-BE49-F238E27FC236}">
                    <a16:creationId xmlns:a16="http://schemas.microsoft.com/office/drawing/2014/main" id="{6036573B-0859-4020-9AA1-6F2A7A84F716}"/>
                  </a:ext>
                </a:extLst>
              </p:cNvPr>
              <p:cNvSpPr>
                <a:spLocks/>
              </p:cNvSpPr>
              <p:nvPr/>
            </p:nvSpPr>
            <p:spPr bwMode="auto">
              <a:xfrm>
                <a:off x="8078602" y="3079408"/>
                <a:ext cx="498475" cy="342900"/>
              </a:xfrm>
              <a:custGeom>
                <a:avLst/>
                <a:gdLst>
                  <a:gd name="T0" fmla="*/ 1 w 314"/>
                  <a:gd name="T1" fmla="*/ 18 h 216"/>
                  <a:gd name="T2" fmla="*/ 1 w 314"/>
                  <a:gd name="T3" fmla="*/ 18 h 216"/>
                  <a:gd name="T4" fmla="*/ 0 w 314"/>
                  <a:gd name="T5" fmla="*/ 46 h 216"/>
                  <a:gd name="T6" fmla="*/ 1 w 314"/>
                  <a:gd name="T7" fmla="*/ 74 h 216"/>
                  <a:gd name="T8" fmla="*/ 6 w 314"/>
                  <a:gd name="T9" fmla="*/ 107 h 216"/>
                  <a:gd name="T10" fmla="*/ 11 w 314"/>
                  <a:gd name="T11" fmla="*/ 124 h 216"/>
                  <a:gd name="T12" fmla="*/ 15 w 314"/>
                  <a:gd name="T13" fmla="*/ 142 h 216"/>
                  <a:gd name="T14" fmla="*/ 21 w 314"/>
                  <a:gd name="T15" fmla="*/ 157 h 216"/>
                  <a:gd name="T16" fmla="*/ 30 w 314"/>
                  <a:gd name="T17" fmla="*/ 174 h 216"/>
                  <a:gd name="T18" fmla="*/ 39 w 314"/>
                  <a:gd name="T19" fmla="*/ 187 h 216"/>
                  <a:gd name="T20" fmla="*/ 51 w 314"/>
                  <a:gd name="T21" fmla="*/ 199 h 216"/>
                  <a:gd name="T22" fmla="*/ 65 w 314"/>
                  <a:gd name="T23" fmla="*/ 209 h 216"/>
                  <a:gd name="T24" fmla="*/ 72 w 314"/>
                  <a:gd name="T25" fmla="*/ 212 h 216"/>
                  <a:gd name="T26" fmla="*/ 80 w 314"/>
                  <a:gd name="T27" fmla="*/ 215 h 216"/>
                  <a:gd name="T28" fmla="*/ 80 w 314"/>
                  <a:gd name="T29" fmla="*/ 215 h 216"/>
                  <a:gd name="T30" fmla="*/ 84 w 314"/>
                  <a:gd name="T31" fmla="*/ 216 h 216"/>
                  <a:gd name="T32" fmla="*/ 84 w 314"/>
                  <a:gd name="T33" fmla="*/ 216 h 216"/>
                  <a:gd name="T34" fmla="*/ 91 w 314"/>
                  <a:gd name="T35" fmla="*/ 195 h 216"/>
                  <a:gd name="T36" fmla="*/ 98 w 314"/>
                  <a:gd name="T37" fmla="*/ 177 h 216"/>
                  <a:gd name="T38" fmla="*/ 109 w 314"/>
                  <a:gd name="T39" fmla="*/ 160 h 216"/>
                  <a:gd name="T40" fmla="*/ 121 w 314"/>
                  <a:gd name="T41" fmla="*/ 147 h 216"/>
                  <a:gd name="T42" fmla="*/ 134 w 314"/>
                  <a:gd name="T43" fmla="*/ 133 h 216"/>
                  <a:gd name="T44" fmla="*/ 148 w 314"/>
                  <a:gd name="T45" fmla="*/ 123 h 216"/>
                  <a:gd name="T46" fmla="*/ 164 w 314"/>
                  <a:gd name="T47" fmla="*/ 113 h 216"/>
                  <a:gd name="T48" fmla="*/ 180 w 314"/>
                  <a:gd name="T49" fmla="*/ 104 h 216"/>
                  <a:gd name="T50" fmla="*/ 196 w 314"/>
                  <a:gd name="T51" fmla="*/ 98 h 216"/>
                  <a:gd name="T52" fmla="*/ 213 w 314"/>
                  <a:gd name="T53" fmla="*/ 92 h 216"/>
                  <a:gd name="T54" fmla="*/ 244 w 314"/>
                  <a:gd name="T55" fmla="*/ 83 h 216"/>
                  <a:gd name="T56" fmla="*/ 273 w 314"/>
                  <a:gd name="T57" fmla="*/ 79 h 216"/>
                  <a:gd name="T58" fmla="*/ 299 w 314"/>
                  <a:gd name="T59" fmla="*/ 76 h 216"/>
                  <a:gd name="T60" fmla="*/ 299 w 314"/>
                  <a:gd name="T61" fmla="*/ 76 h 216"/>
                  <a:gd name="T62" fmla="*/ 309 w 314"/>
                  <a:gd name="T63" fmla="*/ 56 h 216"/>
                  <a:gd name="T64" fmla="*/ 314 w 314"/>
                  <a:gd name="T65" fmla="*/ 49 h 216"/>
                  <a:gd name="T66" fmla="*/ 314 w 314"/>
                  <a:gd name="T67" fmla="*/ 49 h 216"/>
                  <a:gd name="T68" fmla="*/ 288 w 314"/>
                  <a:gd name="T69" fmla="*/ 35 h 216"/>
                  <a:gd name="T70" fmla="*/ 262 w 314"/>
                  <a:gd name="T71" fmla="*/ 23 h 216"/>
                  <a:gd name="T72" fmla="*/ 237 w 314"/>
                  <a:gd name="T73" fmla="*/ 14 h 216"/>
                  <a:gd name="T74" fmla="*/ 210 w 314"/>
                  <a:gd name="T75" fmla="*/ 8 h 216"/>
                  <a:gd name="T76" fmla="*/ 184 w 314"/>
                  <a:gd name="T77" fmla="*/ 3 h 216"/>
                  <a:gd name="T78" fmla="*/ 157 w 314"/>
                  <a:gd name="T79" fmla="*/ 2 h 216"/>
                  <a:gd name="T80" fmla="*/ 133 w 314"/>
                  <a:gd name="T81" fmla="*/ 0 h 216"/>
                  <a:gd name="T82" fmla="*/ 109 w 314"/>
                  <a:gd name="T83" fmla="*/ 2 h 216"/>
                  <a:gd name="T84" fmla="*/ 86 w 314"/>
                  <a:gd name="T85" fmla="*/ 3 h 216"/>
                  <a:gd name="T86" fmla="*/ 65 w 314"/>
                  <a:gd name="T87" fmla="*/ 6 h 216"/>
                  <a:gd name="T88" fmla="*/ 32 w 314"/>
                  <a:gd name="T89" fmla="*/ 11 h 216"/>
                  <a:gd name="T90" fmla="*/ 9 w 314"/>
                  <a:gd name="T91" fmla="*/ 17 h 216"/>
                  <a:gd name="T92" fmla="*/ 1 w 314"/>
                  <a:gd name="T93" fmla="*/ 1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4" h="216">
                    <a:moveTo>
                      <a:pt x="1" y="18"/>
                    </a:moveTo>
                    <a:lnTo>
                      <a:pt x="1" y="18"/>
                    </a:lnTo>
                    <a:lnTo>
                      <a:pt x="0" y="46"/>
                    </a:lnTo>
                    <a:lnTo>
                      <a:pt x="1" y="74"/>
                    </a:lnTo>
                    <a:lnTo>
                      <a:pt x="6" y="107"/>
                    </a:lnTo>
                    <a:lnTo>
                      <a:pt x="11" y="124"/>
                    </a:lnTo>
                    <a:lnTo>
                      <a:pt x="15" y="142"/>
                    </a:lnTo>
                    <a:lnTo>
                      <a:pt x="21" y="157"/>
                    </a:lnTo>
                    <a:lnTo>
                      <a:pt x="30" y="174"/>
                    </a:lnTo>
                    <a:lnTo>
                      <a:pt x="39" y="187"/>
                    </a:lnTo>
                    <a:lnTo>
                      <a:pt x="51" y="199"/>
                    </a:lnTo>
                    <a:lnTo>
                      <a:pt x="65" y="209"/>
                    </a:lnTo>
                    <a:lnTo>
                      <a:pt x="72" y="212"/>
                    </a:lnTo>
                    <a:lnTo>
                      <a:pt x="80" y="215"/>
                    </a:lnTo>
                    <a:lnTo>
                      <a:pt x="80" y="215"/>
                    </a:lnTo>
                    <a:lnTo>
                      <a:pt x="84" y="216"/>
                    </a:lnTo>
                    <a:lnTo>
                      <a:pt x="84" y="216"/>
                    </a:lnTo>
                    <a:lnTo>
                      <a:pt x="91" y="195"/>
                    </a:lnTo>
                    <a:lnTo>
                      <a:pt x="98" y="177"/>
                    </a:lnTo>
                    <a:lnTo>
                      <a:pt x="109" y="160"/>
                    </a:lnTo>
                    <a:lnTo>
                      <a:pt x="121" y="147"/>
                    </a:lnTo>
                    <a:lnTo>
                      <a:pt x="134" y="133"/>
                    </a:lnTo>
                    <a:lnTo>
                      <a:pt x="148" y="123"/>
                    </a:lnTo>
                    <a:lnTo>
                      <a:pt x="164" y="113"/>
                    </a:lnTo>
                    <a:lnTo>
                      <a:pt x="180" y="104"/>
                    </a:lnTo>
                    <a:lnTo>
                      <a:pt x="196" y="98"/>
                    </a:lnTo>
                    <a:lnTo>
                      <a:pt x="213" y="92"/>
                    </a:lnTo>
                    <a:lnTo>
                      <a:pt x="244" y="83"/>
                    </a:lnTo>
                    <a:lnTo>
                      <a:pt x="273" y="79"/>
                    </a:lnTo>
                    <a:lnTo>
                      <a:pt x="299" y="76"/>
                    </a:lnTo>
                    <a:lnTo>
                      <a:pt x="299" y="76"/>
                    </a:lnTo>
                    <a:lnTo>
                      <a:pt x="309" y="56"/>
                    </a:lnTo>
                    <a:lnTo>
                      <a:pt x="314" y="49"/>
                    </a:lnTo>
                    <a:lnTo>
                      <a:pt x="314" y="49"/>
                    </a:lnTo>
                    <a:lnTo>
                      <a:pt x="288" y="35"/>
                    </a:lnTo>
                    <a:lnTo>
                      <a:pt x="262" y="23"/>
                    </a:lnTo>
                    <a:lnTo>
                      <a:pt x="237" y="14"/>
                    </a:lnTo>
                    <a:lnTo>
                      <a:pt x="210" y="8"/>
                    </a:lnTo>
                    <a:lnTo>
                      <a:pt x="184" y="3"/>
                    </a:lnTo>
                    <a:lnTo>
                      <a:pt x="157" y="2"/>
                    </a:lnTo>
                    <a:lnTo>
                      <a:pt x="133" y="0"/>
                    </a:lnTo>
                    <a:lnTo>
                      <a:pt x="109" y="2"/>
                    </a:lnTo>
                    <a:lnTo>
                      <a:pt x="86" y="3"/>
                    </a:lnTo>
                    <a:lnTo>
                      <a:pt x="65" y="6"/>
                    </a:lnTo>
                    <a:lnTo>
                      <a:pt x="32" y="11"/>
                    </a:lnTo>
                    <a:lnTo>
                      <a:pt x="9" y="17"/>
                    </a:lnTo>
                    <a:lnTo>
                      <a:pt x="1" y="18"/>
                    </a:lnTo>
                    <a:close/>
                  </a:path>
                </a:pathLst>
              </a:custGeom>
              <a:solidFill>
                <a:srgbClr val="7635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6" name="Freeform 106">
                <a:extLst>
                  <a:ext uri="{FF2B5EF4-FFF2-40B4-BE49-F238E27FC236}">
                    <a16:creationId xmlns:a16="http://schemas.microsoft.com/office/drawing/2014/main" id="{80C4BADE-49ED-448B-AEB4-31DF26151610}"/>
                  </a:ext>
                </a:extLst>
              </p:cNvPr>
              <p:cNvSpPr>
                <a:spLocks/>
              </p:cNvSpPr>
              <p:nvPr/>
            </p:nvSpPr>
            <p:spPr bwMode="auto">
              <a:xfrm>
                <a:off x="8211952" y="3200058"/>
                <a:ext cx="341313" cy="227013"/>
              </a:xfrm>
              <a:custGeom>
                <a:avLst/>
                <a:gdLst>
                  <a:gd name="T0" fmla="*/ 0 w 215"/>
                  <a:gd name="T1" fmla="*/ 140 h 143"/>
                  <a:gd name="T2" fmla="*/ 0 w 215"/>
                  <a:gd name="T3" fmla="*/ 140 h 143"/>
                  <a:gd name="T4" fmla="*/ 19 w 215"/>
                  <a:gd name="T5" fmla="*/ 143 h 143"/>
                  <a:gd name="T6" fmla="*/ 37 w 215"/>
                  <a:gd name="T7" fmla="*/ 143 h 143"/>
                  <a:gd name="T8" fmla="*/ 55 w 215"/>
                  <a:gd name="T9" fmla="*/ 142 h 143"/>
                  <a:gd name="T10" fmla="*/ 71 w 215"/>
                  <a:gd name="T11" fmla="*/ 137 h 143"/>
                  <a:gd name="T12" fmla="*/ 88 w 215"/>
                  <a:gd name="T13" fmla="*/ 130 h 143"/>
                  <a:gd name="T14" fmla="*/ 103 w 215"/>
                  <a:gd name="T15" fmla="*/ 122 h 143"/>
                  <a:gd name="T16" fmla="*/ 118 w 215"/>
                  <a:gd name="T17" fmla="*/ 111 h 143"/>
                  <a:gd name="T18" fmla="*/ 133 w 215"/>
                  <a:gd name="T19" fmla="*/ 101 h 143"/>
                  <a:gd name="T20" fmla="*/ 147 w 215"/>
                  <a:gd name="T21" fmla="*/ 87 h 143"/>
                  <a:gd name="T22" fmla="*/ 159 w 215"/>
                  <a:gd name="T23" fmla="*/ 75 h 143"/>
                  <a:gd name="T24" fmla="*/ 182 w 215"/>
                  <a:gd name="T25" fmla="*/ 48 h 143"/>
                  <a:gd name="T26" fmla="*/ 200 w 215"/>
                  <a:gd name="T27" fmla="*/ 22 h 143"/>
                  <a:gd name="T28" fmla="*/ 215 w 215"/>
                  <a:gd name="T29" fmla="*/ 0 h 143"/>
                  <a:gd name="T30" fmla="*/ 215 w 215"/>
                  <a:gd name="T31" fmla="*/ 0 h 143"/>
                  <a:gd name="T32" fmla="*/ 189 w 215"/>
                  <a:gd name="T33" fmla="*/ 3 h 143"/>
                  <a:gd name="T34" fmla="*/ 160 w 215"/>
                  <a:gd name="T35" fmla="*/ 7 h 143"/>
                  <a:gd name="T36" fmla="*/ 129 w 215"/>
                  <a:gd name="T37" fmla="*/ 16 h 143"/>
                  <a:gd name="T38" fmla="*/ 112 w 215"/>
                  <a:gd name="T39" fmla="*/ 22 h 143"/>
                  <a:gd name="T40" fmla="*/ 96 w 215"/>
                  <a:gd name="T41" fmla="*/ 28 h 143"/>
                  <a:gd name="T42" fmla="*/ 80 w 215"/>
                  <a:gd name="T43" fmla="*/ 37 h 143"/>
                  <a:gd name="T44" fmla="*/ 64 w 215"/>
                  <a:gd name="T45" fmla="*/ 47 h 143"/>
                  <a:gd name="T46" fmla="*/ 50 w 215"/>
                  <a:gd name="T47" fmla="*/ 57 h 143"/>
                  <a:gd name="T48" fmla="*/ 37 w 215"/>
                  <a:gd name="T49" fmla="*/ 71 h 143"/>
                  <a:gd name="T50" fmla="*/ 25 w 215"/>
                  <a:gd name="T51" fmla="*/ 84 h 143"/>
                  <a:gd name="T52" fmla="*/ 14 w 215"/>
                  <a:gd name="T53" fmla="*/ 101 h 143"/>
                  <a:gd name="T54" fmla="*/ 7 w 215"/>
                  <a:gd name="T55" fmla="*/ 119 h 143"/>
                  <a:gd name="T56" fmla="*/ 0 w 215"/>
                  <a:gd name="T57" fmla="*/ 14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5" h="143">
                    <a:moveTo>
                      <a:pt x="0" y="140"/>
                    </a:moveTo>
                    <a:lnTo>
                      <a:pt x="0" y="140"/>
                    </a:lnTo>
                    <a:lnTo>
                      <a:pt x="19" y="143"/>
                    </a:lnTo>
                    <a:lnTo>
                      <a:pt x="37" y="143"/>
                    </a:lnTo>
                    <a:lnTo>
                      <a:pt x="55" y="142"/>
                    </a:lnTo>
                    <a:lnTo>
                      <a:pt x="71" y="137"/>
                    </a:lnTo>
                    <a:lnTo>
                      <a:pt x="88" y="130"/>
                    </a:lnTo>
                    <a:lnTo>
                      <a:pt x="103" y="122"/>
                    </a:lnTo>
                    <a:lnTo>
                      <a:pt x="118" y="111"/>
                    </a:lnTo>
                    <a:lnTo>
                      <a:pt x="133" y="101"/>
                    </a:lnTo>
                    <a:lnTo>
                      <a:pt x="147" y="87"/>
                    </a:lnTo>
                    <a:lnTo>
                      <a:pt x="159" y="75"/>
                    </a:lnTo>
                    <a:lnTo>
                      <a:pt x="182" y="48"/>
                    </a:lnTo>
                    <a:lnTo>
                      <a:pt x="200" y="22"/>
                    </a:lnTo>
                    <a:lnTo>
                      <a:pt x="215" y="0"/>
                    </a:lnTo>
                    <a:lnTo>
                      <a:pt x="215" y="0"/>
                    </a:lnTo>
                    <a:lnTo>
                      <a:pt x="189" y="3"/>
                    </a:lnTo>
                    <a:lnTo>
                      <a:pt x="160" y="7"/>
                    </a:lnTo>
                    <a:lnTo>
                      <a:pt x="129" y="16"/>
                    </a:lnTo>
                    <a:lnTo>
                      <a:pt x="112" y="22"/>
                    </a:lnTo>
                    <a:lnTo>
                      <a:pt x="96" y="28"/>
                    </a:lnTo>
                    <a:lnTo>
                      <a:pt x="80" y="37"/>
                    </a:lnTo>
                    <a:lnTo>
                      <a:pt x="64" y="47"/>
                    </a:lnTo>
                    <a:lnTo>
                      <a:pt x="50" y="57"/>
                    </a:lnTo>
                    <a:lnTo>
                      <a:pt x="37" y="71"/>
                    </a:lnTo>
                    <a:lnTo>
                      <a:pt x="25" y="84"/>
                    </a:lnTo>
                    <a:lnTo>
                      <a:pt x="14" y="101"/>
                    </a:lnTo>
                    <a:lnTo>
                      <a:pt x="7" y="119"/>
                    </a:lnTo>
                    <a:lnTo>
                      <a:pt x="0" y="140"/>
                    </a:lnTo>
                    <a:close/>
                  </a:path>
                </a:pathLst>
              </a:custGeom>
              <a:solidFill>
                <a:srgbClr val="DA90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98" name="Freeform 32">
              <a:extLst>
                <a:ext uri="{FF2B5EF4-FFF2-40B4-BE49-F238E27FC236}">
                  <a16:creationId xmlns:a16="http://schemas.microsoft.com/office/drawing/2014/main" id="{6C6D5058-89E4-4A01-BB2B-793F61D0566E}"/>
                </a:ext>
              </a:extLst>
            </p:cNvPr>
            <p:cNvSpPr>
              <a:spLocks/>
            </p:cNvSpPr>
            <p:nvPr/>
          </p:nvSpPr>
          <p:spPr bwMode="auto">
            <a:xfrm>
              <a:off x="8022460" y="2907860"/>
              <a:ext cx="103321" cy="169070"/>
            </a:xfrm>
            <a:custGeom>
              <a:avLst/>
              <a:gdLst>
                <a:gd name="T0" fmla="*/ 26 w 44"/>
                <a:gd name="T1" fmla="*/ 0 h 72"/>
                <a:gd name="T2" fmla="*/ 26 w 44"/>
                <a:gd name="T3" fmla="*/ 0 h 72"/>
                <a:gd name="T4" fmla="*/ 22 w 44"/>
                <a:gd name="T5" fmla="*/ 0 h 72"/>
                <a:gd name="T6" fmla="*/ 16 w 44"/>
                <a:gd name="T7" fmla="*/ 2 h 72"/>
                <a:gd name="T8" fmla="*/ 8 w 44"/>
                <a:gd name="T9" fmla="*/ 8 h 72"/>
                <a:gd name="T10" fmla="*/ 2 w 44"/>
                <a:gd name="T11" fmla="*/ 20 h 72"/>
                <a:gd name="T12" fmla="*/ 0 w 44"/>
                <a:gd name="T13" fmla="*/ 34 h 72"/>
                <a:gd name="T14" fmla="*/ 0 w 44"/>
                <a:gd name="T15" fmla="*/ 34 h 72"/>
                <a:gd name="T16" fmla="*/ 0 w 44"/>
                <a:gd name="T17" fmla="*/ 48 h 72"/>
                <a:gd name="T18" fmla="*/ 4 w 44"/>
                <a:gd name="T19" fmla="*/ 60 h 72"/>
                <a:gd name="T20" fmla="*/ 10 w 44"/>
                <a:gd name="T21" fmla="*/ 68 h 72"/>
                <a:gd name="T22" fmla="*/ 14 w 44"/>
                <a:gd name="T23" fmla="*/ 70 h 72"/>
                <a:gd name="T24" fmla="*/ 18 w 44"/>
                <a:gd name="T25" fmla="*/ 72 h 72"/>
                <a:gd name="T26" fmla="*/ 18 w 44"/>
                <a:gd name="T27" fmla="*/ 72 h 72"/>
                <a:gd name="T28" fmla="*/ 22 w 44"/>
                <a:gd name="T29" fmla="*/ 72 h 72"/>
                <a:gd name="T30" fmla="*/ 28 w 44"/>
                <a:gd name="T31" fmla="*/ 70 h 72"/>
                <a:gd name="T32" fmla="*/ 36 w 44"/>
                <a:gd name="T33" fmla="*/ 64 h 72"/>
                <a:gd name="T34" fmla="*/ 42 w 44"/>
                <a:gd name="T35" fmla="*/ 52 h 72"/>
                <a:gd name="T36" fmla="*/ 44 w 44"/>
                <a:gd name="T37" fmla="*/ 38 h 72"/>
                <a:gd name="T38" fmla="*/ 44 w 44"/>
                <a:gd name="T39" fmla="*/ 38 h 72"/>
                <a:gd name="T40" fmla="*/ 44 w 44"/>
                <a:gd name="T41" fmla="*/ 24 h 72"/>
                <a:gd name="T42" fmla="*/ 40 w 44"/>
                <a:gd name="T43" fmla="*/ 12 h 72"/>
                <a:gd name="T44" fmla="*/ 34 w 44"/>
                <a:gd name="T45" fmla="*/ 4 h 72"/>
                <a:gd name="T46" fmla="*/ 30 w 44"/>
                <a:gd name="T47" fmla="*/ 0 h 72"/>
                <a:gd name="T48" fmla="*/ 26 w 44"/>
                <a:gd name="T49" fmla="*/ 0 h 72"/>
                <a:gd name="T50" fmla="*/ 26 w 44"/>
                <a:gd name="T5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72">
                  <a:moveTo>
                    <a:pt x="26" y="0"/>
                  </a:moveTo>
                  <a:lnTo>
                    <a:pt x="26" y="0"/>
                  </a:lnTo>
                  <a:lnTo>
                    <a:pt x="22" y="0"/>
                  </a:lnTo>
                  <a:lnTo>
                    <a:pt x="16" y="2"/>
                  </a:lnTo>
                  <a:lnTo>
                    <a:pt x="8" y="8"/>
                  </a:lnTo>
                  <a:lnTo>
                    <a:pt x="2" y="20"/>
                  </a:lnTo>
                  <a:lnTo>
                    <a:pt x="0" y="34"/>
                  </a:lnTo>
                  <a:lnTo>
                    <a:pt x="0" y="34"/>
                  </a:lnTo>
                  <a:lnTo>
                    <a:pt x="0" y="48"/>
                  </a:lnTo>
                  <a:lnTo>
                    <a:pt x="4" y="60"/>
                  </a:lnTo>
                  <a:lnTo>
                    <a:pt x="10" y="68"/>
                  </a:lnTo>
                  <a:lnTo>
                    <a:pt x="14" y="70"/>
                  </a:lnTo>
                  <a:lnTo>
                    <a:pt x="18" y="72"/>
                  </a:lnTo>
                  <a:lnTo>
                    <a:pt x="18" y="72"/>
                  </a:lnTo>
                  <a:lnTo>
                    <a:pt x="22" y="72"/>
                  </a:lnTo>
                  <a:lnTo>
                    <a:pt x="28" y="70"/>
                  </a:lnTo>
                  <a:lnTo>
                    <a:pt x="36" y="64"/>
                  </a:lnTo>
                  <a:lnTo>
                    <a:pt x="42" y="52"/>
                  </a:lnTo>
                  <a:lnTo>
                    <a:pt x="44" y="38"/>
                  </a:lnTo>
                  <a:lnTo>
                    <a:pt x="44" y="38"/>
                  </a:lnTo>
                  <a:lnTo>
                    <a:pt x="44" y="24"/>
                  </a:lnTo>
                  <a:lnTo>
                    <a:pt x="40" y="12"/>
                  </a:lnTo>
                  <a:lnTo>
                    <a:pt x="34" y="4"/>
                  </a:lnTo>
                  <a:lnTo>
                    <a:pt x="30" y="0"/>
                  </a:lnTo>
                  <a:lnTo>
                    <a:pt x="26" y="0"/>
                  </a:lnTo>
                  <a:lnTo>
                    <a:pt x="26"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9" name="Freeform 33">
              <a:extLst>
                <a:ext uri="{FF2B5EF4-FFF2-40B4-BE49-F238E27FC236}">
                  <a16:creationId xmlns:a16="http://schemas.microsoft.com/office/drawing/2014/main" id="{97A371A8-2F69-4541-89CF-C3FE7F0595D0}"/>
                </a:ext>
              </a:extLst>
            </p:cNvPr>
            <p:cNvSpPr>
              <a:spLocks/>
            </p:cNvSpPr>
            <p:nvPr/>
          </p:nvSpPr>
          <p:spPr bwMode="auto">
            <a:xfrm>
              <a:off x="8379386" y="2936039"/>
              <a:ext cx="98624" cy="173766"/>
            </a:xfrm>
            <a:custGeom>
              <a:avLst/>
              <a:gdLst>
                <a:gd name="T0" fmla="*/ 26 w 42"/>
                <a:gd name="T1" fmla="*/ 0 h 74"/>
                <a:gd name="T2" fmla="*/ 26 w 42"/>
                <a:gd name="T3" fmla="*/ 0 h 74"/>
                <a:gd name="T4" fmla="*/ 20 w 42"/>
                <a:gd name="T5" fmla="*/ 2 h 74"/>
                <a:gd name="T6" fmla="*/ 16 w 42"/>
                <a:gd name="T7" fmla="*/ 2 h 74"/>
                <a:gd name="T8" fmla="*/ 8 w 42"/>
                <a:gd name="T9" fmla="*/ 10 h 74"/>
                <a:gd name="T10" fmla="*/ 4 w 42"/>
                <a:gd name="T11" fmla="*/ 22 h 74"/>
                <a:gd name="T12" fmla="*/ 0 w 42"/>
                <a:gd name="T13" fmla="*/ 36 h 74"/>
                <a:gd name="T14" fmla="*/ 0 w 42"/>
                <a:gd name="T15" fmla="*/ 36 h 74"/>
                <a:gd name="T16" fmla="*/ 0 w 42"/>
                <a:gd name="T17" fmla="*/ 50 h 74"/>
                <a:gd name="T18" fmla="*/ 4 w 42"/>
                <a:gd name="T19" fmla="*/ 62 h 74"/>
                <a:gd name="T20" fmla="*/ 10 w 42"/>
                <a:gd name="T21" fmla="*/ 70 h 74"/>
                <a:gd name="T22" fmla="*/ 14 w 42"/>
                <a:gd name="T23" fmla="*/ 72 h 74"/>
                <a:gd name="T24" fmla="*/ 18 w 42"/>
                <a:gd name="T25" fmla="*/ 74 h 74"/>
                <a:gd name="T26" fmla="*/ 18 w 42"/>
                <a:gd name="T27" fmla="*/ 74 h 74"/>
                <a:gd name="T28" fmla="*/ 22 w 42"/>
                <a:gd name="T29" fmla="*/ 74 h 74"/>
                <a:gd name="T30" fmla="*/ 26 w 42"/>
                <a:gd name="T31" fmla="*/ 72 h 74"/>
                <a:gd name="T32" fmla="*/ 34 w 42"/>
                <a:gd name="T33" fmla="*/ 64 h 74"/>
                <a:gd name="T34" fmla="*/ 40 w 42"/>
                <a:gd name="T35" fmla="*/ 54 h 74"/>
                <a:gd name="T36" fmla="*/ 42 w 42"/>
                <a:gd name="T37" fmla="*/ 40 h 74"/>
                <a:gd name="T38" fmla="*/ 42 w 42"/>
                <a:gd name="T39" fmla="*/ 40 h 74"/>
                <a:gd name="T40" fmla="*/ 42 w 42"/>
                <a:gd name="T41" fmla="*/ 26 h 74"/>
                <a:gd name="T42" fmla="*/ 40 w 42"/>
                <a:gd name="T43" fmla="*/ 14 h 74"/>
                <a:gd name="T44" fmla="*/ 34 w 42"/>
                <a:gd name="T45" fmla="*/ 4 h 74"/>
                <a:gd name="T46" fmla="*/ 30 w 42"/>
                <a:gd name="T47" fmla="*/ 2 h 74"/>
                <a:gd name="T48" fmla="*/ 26 w 42"/>
                <a:gd name="T49" fmla="*/ 0 h 74"/>
                <a:gd name="T50" fmla="*/ 26 w 42"/>
                <a:gd name="T5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74">
                  <a:moveTo>
                    <a:pt x="26" y="0"/>
                  </a:moveTo>
                  <a:lnTo>
                    <a:pt x="26" y="0"/>
                  </a:lnTo>
                  <a:lnTo>
                    <a:pt x="20" y="2"/>
                  </a:lnTo>
                  <a:lnTo>
                    <a:pt x="16" y="2"/>
                  </a:lnTo>
                  <a:lnTo>
                    <a:pt x="8" y="10"/>
                  </a:lnTo>
                  <a:lnTo>
                    <a:pt x="4" y="22"/>
                  </a:lnTo>
                  <a:lnTo>
                    <a:pt x="0" y="36"/>
                  </a:lnTo>
                  <a:lnTo>
                    <a:pt x="0" y="36"/>
                  </a:lnTo>
                  <a:lnTo>
                    <a:pt x="0" y="50"/>
                  </a:lnTo>
                  <a:lnTo>
                    <a:pt x="4" y="62"/>
                  </a:lnTo>
                  <a:lnTo>
                    <a:pt x="10" y="70"/>
                  </a:lnTo>
                  <a:lnTo>
                    <a:pt x="14" y="72"/>
                  </a:lnTo>
                  <a:lnTo>
                    <a:pt x="18" y="74"/>
                  </a:lnTo>
                  <a:lnTo>
                    <a:pt x="18" y="74"/>
                  </a:lnTo>
                  <a:lnTo>
                    <a:pt x="22" y="74"/>
                  </a:lnTo>
                  <a:lnTo>
                    <a:pt x="26" y="72"/>
                  </a:lnTo>
                  <a:lnTo>
                    <a:pt x="34" y="64"/>
                  </a:lnTo>
                  <a:lnTo>
                    <a:pt x="40" y="54"/>
                  </a:lnTo>
                  <a:lnTo>
                    <a:pt x="42" y="40"/>
                  </a:lnTo>
                  <a:lnTo>
                    <a:pt x="42" y="40"/>
                  </a:lnTo>
                  <a:lnTo>
                    <a:pt x="42" y="26"/>
                  </a:lnTo>
                  <a:lnTo>
                    <a:pt x="40" y="14"/>
                  </a:lnTo>
                  <a:lnTo>
                    <a:pt x="34" y="4"/>
                  </a:lnTo>
                  <a:lnTo>
                    <a:pt x="30" y="2"/>
                  </a:lnTo>
                  <a:lnTo>
                    <a:pt x="26" y="0"/>
                  </a:lnTo>
                  <a:lnTo>
                    <a:pt x="26"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0" name="Freeform 34">
              <a:extLst>
                <a:ext uri="{FF2B5EF4-FFF2-40B4-BE49-F238E27FC236}">
                  <a16:creationId xmlns:a16="http://schemas.microsoft.com/office/drawing/2014/main" id="{5E4B55EA-C494-496E-9C3A-3AA16881B1EC}"/>
                </a:ext>
              </a:extLst>
            </p:cNvPr>
            <p:cNvSpPr>
              <a:spLocks/>
            </p:cNvSpPr>
            <p:nvPr/>
          </p:nvSpPr>
          <p:spPr bwMode="auto">
            <a:xfrm>
              <a:off x="8041246" y="2907860"/>
              <a:ext cx="70446" cy="140892"/>
            </a:xfrm>
            <a:custGeom>
              <a:avLst/>
              <a:gdLst>
                <a:gd name="T0" fmla="*/ 30 w 30"/>
                <a:gd name="T1" fmla="*/ 32 h 60"/>
                <a:gd name="T2" fmla="*/ 30 w 30"/>
                <a:gd name="T3" fmla="*/ 32 h 60"/>
                <a:gd name="T4" fmla="*/ 26 w 30"/>
                <a:gd name="T5" fmla="*/ 44 h 60"/>
                <a:gd name="T6" fmla="*/ 22 w 30"/>
                <a:gd name="T7" fmla="*/ 52 h 60"/>
                <a:gd name="T8" fmla="*/ 18 w 30"/>
                <a:gd name="T9" fmla="*/ 58 h 60"/>
                <a:gd name="T10" fmla="*/ 12 w 30"/>
                <a:gd name="T11" fmla="*/ 60 h 60"/>
                <a:gd name="T12" fmla="*/ 12 w 30"/>
                <a:gd name="T13" fmla="*/ 60 h 60"/>
                <a:gd name="T14" fmla="*/ 6 w 30"/>
                <a:gd name="T15" fmla="*/ 58 h 60"/>
                <a:gd name="T16" fmla="*/ 2 w 30"/>
                <a:gd name="T17" fmla="*/ 50 h 60"/>
                <a:gd name="T18" fmla="*/ 0 w 30"/>
                <a:gd name="T19" fmla="*/ 40 h 60"/>
                <a:gd name="T20" fmla="*/ 0 w 30"/>
                <a:gd name="T21" fmla="*/ 28 h 60"/>
                <a:gd name="T22" fmla="*/ 0 w 30"/>
                <a:gd name="T23" fmla="*/ 28 h 60"/>
                <a:gd name="T24" fmla="*/ 2 w 30"/>
                <a:gd name="T25" fmla="*/ 16 h 60"/>
                <a:gd name="T26" fmla="*/ 6 w 30"/>
                <a:gd name="T27" fmla="*/ 8 h 60"/>
                <a:gd name="T28" fmla="*/ 12 w 30"/>
                <a:gd name="T29" fmla="*/ 2 h 60"/>
                <a:gd name="T30" fmla="*/ 18 w 30"/>
                <a:gd name="T31" fmla="*/ 0 h 60"/>
                <a:gd name="T32" fmla="*/ 18 w 30"/>
                <a:gd name="T33" fmla="*/ 0 h 60"/>
                <a:gd name="T34" fmla="*/ 24 w 30"/>
                <a:gd name="T35" fmla="*/ 2 h 60"/>
                <a:gd name="T36" fmla="*/ 28 w 30"/>
                <a:gd name="T37" fmla="*/ 10 h 60"/>
                <a:gd name="T38" fmla="*/ 30 w 30"/>
                <a:gd name="T39" fmla="*/ 20 h 60"/>
                <a:gd name="T40" fmla="*/ 30 w 30"/>
                <a:gd name="T41"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0">
                  <a:moveTo>
                    <a:pt x="30" y="32"/>
                  </a:moveTo>
                  <a:lnTo>
                    <a:pt x="30" y="32"/>
                  </a:lnTo>
                  <a:lnTo>
                    <a:pt x="26" y="44"/>
                  </a:lnTo>
                  <a:lnTo>
                    <a:pt x="22" y="52"/>
                  </a:lnTo>
                  <a:lnTo>
                    <a:pt x="18" y="58"/>
                  </a:lnTo>
                  <a:lnTo>
                    <a:pt x="12" y="60"/>
                  </a:lnTo>
                  <a:lnTo>
                    <a:pt x="12" y="60"/>
                  </a:lnTo>
                  <a:lnTo>
                    <a:pt x="6" y="58"/>
                  </a:lnTo>
                  <a:lnTo>
                    <a:pt x="2" y="50"/>
                  </a:lnTo>
                  <a:lnTo>
                    <a:pt x="0" y="40"/>
                  </a:lnTo>
                  <a:lnTo>
                    <a:pt x="0" y="28"/>
                  </a:lnTo>
                  <a:lnTo>
                    <a:pt x="0" y="28"/>
                  </a:lnTo>
                  <a:lnTo>
                    <a:pt x="2" y="16"/>
                  </a:lnTo>
                  <a:lnTo>
                    <a:pt x="6" y="8"/>
                  </a:lnTo>
                  <a:lnTo>
                    <a:pt x="12" y="2"/>
                  </a:lnTo>
                  <a:lnTo>
                    <a:pt x="18" y="0"/>
                  </a:lnTo>
                  <a:lnTo>
                    <a:pt x="18" y="0"/>
                  </a:lnTo>
                  <a:lnTo>
                    <a:pt x="24" y="2"/>
                  </a:lnTo>
                  <a:lnTo>
                    <a:pt x="28" y="10"/>
                  </a:lnTo>
                  <a:lnTo>
                    <a:pt x="30" y="20"/>
                  </a:lnTo>
                  <a:lnTo>
                    <a:pt x="30" y="32"/>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1" name="Freeform 38">
              <a:extLst>
                <a:ext uri="{FF2B5EF4-FFF2-40B4-BE49-F238E27FC236}">
                  <a16:creationId xmlns:a16="http://schemas.microsoft.com/office/drawing/2014/main" id="{E0B72846-4363-433A-88EE-BA2224237885}"/>
                </a:ext>
              </a:extLst>
            </p:cNvPr>
            <p:cNvSpPr>
              <a:spLocks/>
            </p:cNvSpPr>
            <p:nvPr/>
          </p:nvSpPr>
          <p:spPr bwMode="auto">
            <a:xfrm>
              <a:off x="8398171" y="2940735"/>
              <a:ext cx="70446" cy="140892"/>
            </a:xfrm>
            <a:custGeom>
              <a:avLst/>
              <a:gdLst>
                <a:gd name="T0" fmla="*/ 28 w 30"/>
                <a:gd name="T1" fmla="*/ 32 h 60"/>
                <a:gd name="T2" fmla="*/ 28 w 30"/>
                <a:gd name="T3" fmla="*/ 32 h 60"/>
                <a:gd name="T4" fmla="*/ 26 w 30"/>
                <a:gd name="T5" fmla="*/ 44 h 60"/>
                <a:gd name="T6" fmla="*/ 22 w 30"/>
                <a:gd name="T7" fmla="*/ 52 h 60"/>
                <a:gd name="T8" fmla="*/ 18 w 30"/>
                <a:gd name="T9" fmla="*/ 58 h 60"/>
                <a:gd name="T10" fmla="*/ 12 w 30"/>
                <a:gd name="T11" fmla="*/ 60 h 60"/>
                <a:gd name="T12" fmla="*/ 12 w 30"/>
                <a:gd name="T13" fmla="*/ 60 h 60"/>
                <a:gd name="T14" fmla="*/ 6 w 30"/>
                <a:gd name="T15" fmla="*/ 58 h 60"/>
                <a:gd name="T16" fmla="*/ 2 w 30"/>
                <a:gd name="T17" fmla="*/ 50 h 60"/>
                <a:gd name="T18" fmla="*/ 0 w 30"/>
                <a:gd name="T19" fmla="*/ 40 h 60"/>
                <a:gd name="T20" fmla="*/ 0 w 30"/>
                <a:gd name="T21" fmla="*/ 28 h 60"/>
                <a:gd name="T22" fmla="*/ 0 w 30"/>
                <a:gd name="T23" fmla="*/ 28 h 60"/>
                <a:gd name="T24" fmla="*/ 2 w 30"/>
                <a:gd name="T25" fmla="*/ 16 h 60"/>
                <a:gd name="T26" fmla="*/ 6 w 30"/>
                <a:gd name="T27" fmla="*/ 8 h 60"/>
                <a:gd name="T28" fmla="*/ 12 w 30"/>
                <a:gd name="T29" fmla="*/ 2 h 60"/>
                <a:gd name="T30" fmla="*/ 18 w 30"/>
                <a:gd name="T31" fmla="*/ 0 h 60"/>
                <a:gd name="T32" fmla="*/ 18 w 30"/>
                <a:gd name="T33" fmla="*/ 0 h 60"/>
                <a:gd name="T34" fmla="*/ 24 w 30"/>
                <a:gd name="T35" fmla="*/ 2 h 60"/>
                <a:gd name="T36" fmla="*/ 28 w 30"/>
                <a:gd name="T37" fmla="*/ 10 h 60"/>
                <a:gd name="T38" fmla="*/ 30 w 30"/>
                <a:gd name="T39" fmla="*/ 20 h 60"/>
                <a:gd name="T40" fmla="*/ 28 w 30"/>
                <a:gd name="T41"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0">
                  <a:moveTo>
                    <a:pt x="28" y="32"/>
                  </a:moveTo>
                  <a:lnTo>
                    <a:pt x="28" y="32"/>
                  </a:lnTo>
                  <a:lnTo>
                    <a:pt x="26" y="44"/>
                  </a:lnTo>
                  <a:lnTo>
                    <a:pt x="22" y="52"/>
                  </a:lnTo>
                  <a:lnTo>
                    <a:pt x="18" y="58"/>
                  </a:lnTo>
                  <a:lnTo>
                    <a:pt x="12" y="60"/>
                  </a:lnTo>
                  <a:lnTo>
                    <a:pt x="12" y="60"/>
                  </a:lnTo>
                  <a:lnTo>
                    <a:pt x="6" y="58"/>
                  </a:lnTo>
                  <a:lnTo>
                    <a:pt x="2" y="50"/>
                  </a:lnTo>
                  <a:lnTo>
                    <a:pt x="0" y="40"/>
                  </a:lnTo>
                  <a:lnTo>
                    <a:pt x="0" y="28"/>
                  </a:lnTo>
                  <a:lnTo>
                    <a:pt x="0" y="28"/>
                  </a:lnTo>
                  <a:lnTo>
                    <a:pt x="2" y="16"/>
                  </a:lnTo>
                  <a:lnTo>
                    <a:pt x="6" y="8"/>
                  </a:lnTo>
                  <a:lnTo>
                    <a:pt x="12" y="2"/>
                  </a:lnTo>
                  <a:lnTo>
                    <a:pt x="18" y="0"/>
                  </a:lnTo>
                  <a:lnTo>
                    <a:pt x="18" y="0"/>
                  </a:lnTo>
                  <a:lnTo>
                    <a:pt x="24" y="2"/>
                  </a:lnTo>
                  <a:lnTo>
                    <a:pt x="28" y="10"/>
                  </a:lnTo>
                  <a:lnTo>
                    <a:pt x="30" y="20"/>
                  </a:lnTo>
                  <a:lnTo>
                    <a:pt x="28" y="32"/>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2" name="Freeform 124">
              <a:extLst>
                <a:ext uri="{FF2B5EF4-FFF2-40B4-BE49-F238E27FC236}">
                  <a16:creationId xmlns:a16="http://schemas.microsoft.com/office/drawing/2014/main" id="{80F28714-BCBF-4893-AE33-21F143F71429}"/>
                </a:ext>
              </a:extLst>
            </p:cNvPr>
            <p:cNvSpPr>
              <a:spLocks/>
            </p:cNvSpPr>
            <p:nvPr/>
          </p:nvSpPr>
          <p:spPr bwMode="auto">
            <a:xfrm>
              <a:off x="8108201" y="3574139"/>
              <a:ext cx="247241" cy="292511"/>
            </a:xfrm>
            <a:custGeom>
              <a:avLst/>
              <a:gdLst>
                <a:gd name="T0" fmla="*/ 130 w 142"/>
                <a:gd name="T1" fmla="*/ 98 h 168"/>
                <a:gd name="T2" fmla="*/ 16 w 142"/>
                <a:gd name="T3" fmla="*/ 0 h 168"/>
                <a:gd name="T4" fmla="*/ 0 w 142"/>
                <a:gd name="T5" fmla="*/ 64 h 168"/>
                <a:gd name="T6" fmla="*/ 142 w 142"/>
                <a:gd name="T7" fmla="*/ 168 h 168"/>
                <a:gd name="T8" fmla="*/ 130 w 142"/>
                <a:gd name="T9" fmla="*/ 98 h 168"/>
              </a:gdLst>
              <a:ahLst/>
              <a:cxnLst>
                <a:cxn ang="0">
                  <a:pos x="T0" y="T1"/>
                </a:cxn>
                <a:cxn ang="0">
                  <a:pos x="T2" y="T3"/>
                </a:cxn>
                <a:cxn ang="0">
                  <a:pos x="T4" y="T5"/>
                </a:cxn>
                <a:cxn ang="0">
                  <a:pos x="T6" y="T7"/>
                </a:cxn>
                <a:cxn ang="0">
                  <a:pos x="T8" y="T9"/>
                </a:cxn>
              </a:cxnLst>
              <a:rect l="0" t="0" r="r" b="b"/>
              <a:pathLst>
                <a:path w="142" h="168">
                  <a:moveTo>
                    <a:pt x="130" y="98"/>
                  </a:moveTo>
                  <a:lnTo>
                    <a:pt x="16" y="0"/>
                  </a:lnTo>
                  <a:lnTo>
                    <a:pt x="0" y="64"/>
                  </a:lnTo>
                  <a:lnTo>
                    <a:pt x="142" y="168"/>
                  </a:lnTo>
                  <a:lnTo>
                    <a:pt x="130" y="98"/>
                  </a:lnTo>
                  <a:close/>
                </a:path>
              </a:pathLst>
            </a:custGeom>
            <a:solidFill>
              <a:srgbClr val="51A1D2"/>
            </a:solidFill>
            <a:ln>
              <a:noFill/>
            </a:ln>
          </p:spPr>
          <p:txBody>
            <a:bodyPr vert="horz" wrap="square" lIns="91440" tIns="45720" rIns="91440" bIns="45720" numCol="1" anchor="t" anchorCtr="0" compatLnSpc="1">
              <a:prstTxWarp prst="textNoShape">
                <a:avLst/>
              </a:prstTxWarp>
            </a:bodyPr>
            <a:lstStyle/>
            <a:p>
              <a:endParaRPr lang="en-AU"/>
            </a:p>
          </p:txBody>
        </p:sp>
        <p:sp>
          <p:nvSpPr>
            <p:cNvPr id="103" name="Freeform 106">
              <a:extLst>
                <a:ext uri="{FF2B5EF4-FFF2-40B4-BE49-F238E27FC236}">
                  <a16:creationId xmlns:a16="http://schemas.microsoft.com/office/drawing/2014/main" id="{634CEBFD-BDC3-4B31-84C3-2B58F2B66368}"/>
                </a:ext>
              </a:extLst>
            </p:cNvPr>
            <p:cNvSpPr>
              <a:spLocks/>
            </p:cNvSpPr>
            <p:nvPr/>
          </p:nvSpPr>
          <p:spPr bwMode="auto">
            <a:xfrm>
              <a:off x="8078603" y="3675277"/>
              <a:ext cx="219383" cy="59199"/>
            </a:xfrm>
            <a:custGeom>
              <a:avLst/>
              <a:gdLst>
                <a:gd name="T0" fmla="*/ 126 w 126"/>
                <a:gd name="T1" fmla="*/ 20 h 34"/>
                <a:gd name="T2" fmla="*/ 126 w 126"/>
                <a:gd name="T3" fmla="*/ 20 h 34"/>
                <a:gd name="T4" fmla="*/ 126 w 126"/>
                <a:gd name="T5" fmla="*/ 26 h 34"/>
                <a:gd name="T6" fmla="*/ 122 w 126"/>
                <a:gd name="T7" fmla="*/ 30 h 34"/>
                <a:gd name="T8" fmla="*/ 118 w 126"/>
                <a:gd name="T9" fmla="*/ 34 h 34"/>
                <a:gd name="T10" fmla="*/ 112 w 126"/>
                <a:gd name="T11" fmla="*/ 34 h 34"/>
                <a:gd name="T12" fmla="*/ 12 w 126"/>
                <a:gd name="T13" fmla="*/ 30 h 34"/>
                <a:gd name="T14" fmla="*/ 12 w 126"/>
                <a:gd name="T15" fmla="*/ 30 h 34"/>
                <a:gd name="T16" fmla="*/ 8 w 126"/>
                <a:gd name="T17" fmla="*/ 28 h 34"/>
                <a:gd name="T18" fmla="*/ 4 w 126"/>
                <a:gd name="T19" fmla="*/ 24 h 34"/>
                <a:gd name="T20" fmla="*/ 0 w 126"/>
                <a:gd name="T21" fmla="*/ 20 h 34"/>
                <a:gd name="T22" fmla="*/ 0 w 126"/>
                <a:gd name="T23" fmla="*/ 14 h 34"/>
                <a:gd name="T24" fmla="*/ 0 w 126"/>
                <a:gd name="T25" fmla="*/ 14 h 34"/>
                <a:gd name="T26" fmla="*/ 2 w 126"/>
                <a:gd name="T27" fmla="*/ 8 h 34"/>
                <a:gd name="T28" fmla="*/ 4 w 126"/>
                <a:gd name="T29" fmla="*/ 4 h 34"/>
                <a:gd name="T30" fmla="*/ 8 w 126"/>
                <a:gd name="T31" fmla="*/ 0 h 34"/>
                <a:gd name="T32" fmla="*/ 14 w 126"/>
                <a:gd name="T33" fmla="*/ 0 h 34"/>
                <a:gd name="T34" fmla="*/ 114 w 126"/>
                <a:gd name="T35" fmla="*/ 4 h 34"/>
                <a:gd name="T36" fmla="*/ 114 w 126"/>
                <a:gd name="T37" fmla="*/ 4 h 34"/>
                <a:gd name="T38" fmla="*/ 120 w 126"/>
                <a:gd name="T39" fmla="*/ 6 h 34"/>
                <a:gd name="T40" fmla="*/ 124 w 126"/>
                <a:gd name="T41" fmla="*/ 10 h 34"/>
                <a:gd name="T42" fmla="*/ 126 w 126"/>
                <a:gd name="T43" fmla="*/ 14 h 34"/>
                <a:gd name="T44" fmla="*/ 126 w 126"/>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34">
                  <a:moveTo>
                    <a:pt x="126" y="20"/>
                  </a:moveTo>
                  <a:lnTo>
                    <a:pt x="126" y="20"/>
                  </a:lnTo>
                  <a:lnTo>
                    <a:pt x="126" y="26"/>
                  </a:lnTo>
                  <a:lnTo>
                    <a:pt x="122" y="30"/>
                  </a:lnTo>
                  <a:lnTo>
                    <a:pt x="118" y="34"/>
                  </a:lnTo>
                  <a:lnTo>
                    <a:pt x="112" y="34"/>
                  </a:lnTo>
                  <a:lnTo>
                    <a:pt x="12" y="30"/>
                  </a:lnTo>
                  <a:lnTo>
                    <a:pt x="12" y="30"/>
                  </a:lnTo>
                  <a:lnTo>
                    <a:pt x="8" y="28"/>
                  </a:lnTo>
                  <a:lnTo>
                    <a:pt x="4" y="24"/>
                  </a:lnTo>
                  <a:lnTo>
                    <a:pt x="0" y="20"/>
                  </a:lnTo>
                  <a:lnTo>
                    <a:pt x="0" y="14"/>
                  </a:lnTo>
                  <a:lnTo>
                    <a:pt x="0" y="14"/>
                  </a:lnTo>
                  <a:lnTo>
                    <a:pt x="2" y="8"/>
                  </a:lnTo>
                  <a:lnTo>
                    <a:pt x="4" y="4"/>
                  </a:lnTo>
                  <a:lnTo>
                    <a:pt x="8" y="0"/>
                  </a:lnTo>
                  <a:lnTo>
                    <a:pt x="14" y="0"/>
                  </a:lnTo>
                  <a:lnTo>
                    <a:pt x="114" y="4"/>
                  </a:lnTo>
                  <a:lnTo>
                    <a:pt x="114" y="4"/>
                  </a:lnTo>
                  <a:lnTo>
                    <a:pt x="120" y="6"/>
                  </a:lnTo>
                  <a:lnTo>
                    <a:pt x="124" y="10"/>
                  </a:lnTo>
                  <a:lnTo>
                    <a:pt x="126" y="14"/>
                  </a:lnTo>
                  <a:lnTo>
                    <a:pt x="126" y="20"/>
                  </a:lnTo>
                  <a:close/>
                </a:path>
              </a:pathLst>
            </a:custGeom>
            <a:solidFill>
              <a:srgbClr val="FAA8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5" name="Freeform 108">
              <a:extLst>
                <a:ext uri="{FF2B5EF4-FFF2-40B4-BE49-F238E27FC236}">
                  <a16:creationId xmlns:a16="http://schemas.microsoft.com/office/drawing/2014/main" id="{59F188CD-0FA2-423F-8F6A-210FA1E6676A}"/>
                </a:ext>
              </a:extLst>
            </p:cNvPr>
            <p:cNvSpPr>
              <a:spLocks/>
            </p:cNvSpPr>
            <p:nvPr/>
          </p:nvSpPr>
          <p:spPr bwMode="auto">
            <a:xfrm>
              <a:off x="8109943" y="3685724"/>
              <a:ext cx="66163" cy="34823"/>
            </a:xfrm>
            <a:custGeom>
              <a:avLst/>
              <a:gdLst>
                <a:gd name="T0" fmla="*/ 38 w 38"/>
                <a:gd name="T1" fmla="*/ 12 h 20"/>
                <a:gd name="T2" fmla="*/ 38 w 38"/>
                <a:gd name="T3" fmla="*/ 12 h 20"/>
                <a:gd name="T4" fmla="*/ 36 w 38"/>
                <a:gd name="T5" fmla="*/ 18 h 20"/>
                <a:gd name="T6" fmla="*/ 34 w 38"/>
                <a:gd name="T7" fmla="*/ 20 h 20"/>
                <a:gd name="T8" fmla="*/ 2 w 38"/>
                <a:gd name="T9" fmla="*/ 18 h 20"/>
                <a:gd name="T10" fmla="*/ 2 w 38"/>
                <a:gd name="T11" fmla="*/ 18 h 20"/>
                <a:gd name="T12" fmla="*/ 0 w 38"/>
                <a:gd name="T13" fmla="*/ 16 h 20"/>
                <a:gd name="T14" fmla="*/ 0 w 38"/>
                <a:gd name="T15" fmla="*/ 10 h 20"/>
                <a:gd name="T16" fmla="*/ 0 w 38"/>
                <a:gd name="T17" fmla="*/ 10 h 20"/>
                <a:gd name="T18" fmla="*/ 0 w 38"/>
                <a:gd name="T19" fmla="*/ 2 h 20"/>
                <a:gd name="T20" fmla="*/ 4 w 38"/>
                <a:gd name="T21" fmla="*/ 0 h 20"/>
                <a:gd name="T22" fmla="*/ 34 w 38"/>
                <a:gd name="T23" fmla="*/ 2 h 20"/>
                <a:gd name="T24" fmla="*/ 34 w 38"/>
                <a:gd name="T25" fmla="*/ 2 h 20"/>
                <a:gd name="T26" fmla="*/ 38 w 38"/>
                <a:gd name="T27" fmla="*/ 4 h 20"/>
                <a:gd name="T28" fmla="*/ 38 w 38"/>
                <a:gd name="T29"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20">
                  <a:moveTo>
                    <a:pt x="38" y="12"/>
                  </a:moveTo>
                  <a:lnTo>
                    <a:pt x="38" y="12"/>
                  </a:lnTo>
                  <a:lnTo>
                    <a:pt x="36" y="18"/>
                  </a:lnTo>
                  <a:lnTo>
                    <a:pt x="34" y="20"/>
                  </a:lnTo>
                  <a:lnTo>
                    <a:pt x="2" y="18"/>
                  </a:lnTo>
                  <a:lnTo>
                    <a:pt x="2" y="18"/>
                  </a:lnTo>
                  <a:lnTo>
                    <a:pt x="0" y="16"/>
                  </a:lnTo>
                  <a:lnTo>
                    <a:pt x="0" y="10"/>
                  </a:lnTo>
                  <a:lnTo>
                    <a:pt x="0" y="10"/>
                  </a:lnTo>
                  <a:lnTo>
                    <a:pt x="0" y="2"/>
                  </a:lnTo>
                  <a:lnTo>
                    <a:pt x="4" y="0"/>
                  </a:lnTo>
                  <a:lnTo>
                    <a:pt x="34" y="2"/>
                  </a:lnTo>
                  <a:lnTo>
                    <a:pt x="34" y="2"/>
                  </a:lnTo>
                  <a:lnTo>
                    <a:pt x="38" y="4"/>
                  </a:lnTo>
                  <a:lnTo>
                    <a:pt x="38"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nvGrpSpPr>
            <p:cNvPr id="106" name="Group 93">
              <a:extLst>
                <a:ext uri="{FF2B5EF4-FFF2-40B4-BE49-F238E27FC236}">
                  <a16:creationId xmlns:a16="http://schemas.microsoft.com/office/drawing/2014/main" id="{EFECB205-B3A9-4165-83E0-CD43BC768C1C}"/>
                </a:ext>
              </a:extLst>
            </p:cNvPr>
            <p:cNvGrpSpPr/>
            <p:nvPr/>
          </p:nvGrpSpPr>
          <p:grpSpPr>
            <a:xfrm flipH="1">
              <a:off x="8485198" y="2799316"/>
              <a:ext cx="1085097" cy="1652875"/>
              <a:chOff x="9536247" y="1025439"/>
              <a:chExt cx="1133127" cy="1726037"/>
            </a:xfrm>
          </p:grpSpPr>
          <p:sp>
            <p:nvSpPr>
              <p:cNvPr id="107" name="Oval 94">
                <a:extLst>
                  <a:ext uri="{FF2B5EF4-FFF2-40B4-BE49-F238E27FC236}">
                    <a16:creationId xmlns:a16="http://schemas.microsoft.com/office/drawing/2014/main" id="{9036EF13-6141-4F05-94A6-A49478129378}"/>
                  </a:ext>
                </a:extLst>
              </p:cNvPr>
              <p:cNvSpPr/>
              <p:nvPr/>
            </p:nvSpPr>
            <p:spPr>
              <a:xfrm>
                <a:off x="9536247" y="1618349"/>
                <a:ext cx="1133127" cy="1133127"/>
              </a:xfrm>
              <a:prstGeom prst="ellipse">
                <a:avLst/>
              </a:prstGeom>
              <a:solidFill>
                <a:srgbClr val="E93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08" name="Group 95">
                <a:extLst>
                  <a:ext uri="{FF2B5EF4-FFF2-40B4-BE49-F238E27FC236}">
                    <a16:creationId xmlns:a16="http://schemas.microsoft.com/office/drawing/2014/main" id="{D1566EFB-EDF8-4569-B2B0-78E6F107E935}"/>
                  </a:ext>
                </a:extLst>
              </p:cNvPr>
              <p:cNvGrpSpPr/>
              <p:nvPr/>
            </p:nvGrpSpPr>
            <p:grpSpPr>
              <a:xfrm rot="21023609" flipH="1">
                <a:off x="9547689" y="1025439"/>
                <a:ext cx="988535" cy="1704371"/>
                <a:chOff x="3067050" y="2759075"/>
                <a:chExt cx="736600" cy="1270000"/>
              </a:xfrm>
            </p:grpSpPr>
            <p:sp>
              <p:nvSpPr>
                <p:cNvPr id="109" name="Freeform 96">
                  <a:extLst>
                    <a:ext uri="{FF2B5EF4-FFF2-40B4-BE49-F238E27FC236}">
                      <a16:creationId xmlns:a16="http://schemas.microsoft.com/office/drawing/2014/main" id="{C950B72D-6BDA-467E-BB2E-88B1CD72D615}"/>
                    </a:ext>
                  </a:extLst>
                </p:cNvPr>
                <p:cNvSpPr>
                  <a:spLocks/>
                </p:cNvSpPr>
                <p:nvPr/>
              </p:nvSpPr>
              <p:spPr bwMode="auto">
                <a:xfrm>
                  <a:off x="3067050" y="2759075"/>
                  <a:ext cx="574675" cy="1260475"/>
                </a:xfrm>
                <a:custGeom>
                  <a:avLst/>
                  <a:gdLst>
                    <a:gd name="T0" fmla="*/ 282 w 362"/>
                    <a:gd name="T1" fmla="*/ 0 h 794"/>
                    <a:gd name="T2" fmla="*/ 258 w 362"/>
                    <a:gd name="T3" fmla="*/ 0 h 794"/>
                    <a:gd name="T4" fmla="*/ 240 w 362"/>
                    <a:gd name="T5" fmla="*/ 10 h 794"/>
                    <a:gd name="T6" fmla="*/ 222 w 362"/>
                    <a:gd name="T7" fmla="*/ 24 h 794"/>
                    <a:gd name="T8" fmla="*/ 196 w 362"/>
                    <a:gd name="T9" fmla="*/ 66 h 794"/>
                    <a:gd name="T10" fmla="*/ 174 w 362"/>
                    <a:gd name="T11" fmla="*/ 132 h 794"/>
                    <a:gd name="T12" fmla="*/ 170 w 362"/>
                    <a:gd name="T13" fmla="*/ 140 h 794"/>
                    <a:gd name="T14" fmla="*/ 156 w 362"/>
                    <a:gd name="T15" fmla="*/ 166 h 794"/>
                    <a:gd name="T16" fmla="*/ 126 w 362"/>
                    <a:gd name="T17" fmla="*/ 196 h 794"/>
                    <a:gd name="T18" fmla="*/ 92 w 362"/>
                    <a:gd name="T19" fmla="*/ 232 h 794"/>
                    <a:gd name="T20" fmla="*/ 72 w 362"/>
                    <a:gd name="T21" fmla="*/ 268 h 794"/>
                    <a:gd name="T22" fmla="*/ 66 w 362"/>
                    <a:gd name="T23" fmla="*/ 284 h 794"/>
                    <a:gd name="T24" fmla="*/ 28 w 362"/>
                    <a:gd name="T25" fmla="*/ 386 h 794"/>
                    <a:gd name="T26" fmla="*/ 8 w 362"/>
                    <a:gd name="T27" fmla="*/ 458 h 794"/>
                    <a:gd name="T28" fmla="*/ 0 w 362"/>
                    <a:gd name="T29" fmla="*/ 510 h 794"/>
                    <a:gd name="T30" fmla="*/ 2 w 362"/>
                    <a:gd name="T31" fmla="*/ 540 h 794"/>
                    <a:gd name="T32" fmla="*/ 4 w 362"/>
                    <a:gd name="T33" fmla="*/ 554 h 794"/>
                    <a:gd name="T34" fmla="*/ 8 w 362"/>
                    <a:gd name="T35" fmla="*/ 582 h 794"/>
                    <a:gd name="T36" fmla="*/ 14 w 362"/>
                    <a:gd name="T37" fmla="*/ 646 h 794"/>
                    <a:gd name="T38" fmla="*/ 20 w 362"/>
                    <a:gd name="T39" fmla="*/ 680 h 794"/>
                    <a:gd name="T40" fmla="*/ 36 w 362"/>
                    <a:gd name="T41" fmla="*/ 712 h 794"/>
                    <a:gd name="T42" fmla="*/ 60 w 362"/>
                    <a:gd name="T43" fmla="*/ 740 h 794"/>
                    <a:gd name="T44" fmla="*/ 102 w 362"/>
                    <a:gd name="T45" fmla="*/ 766 h 794"/>
                    <a:gd name="T46" fmla="*/ 160 w 362"/>
                    <a:gd name="T47" fmla="*/ 788 h 794"/>
                    <a:gd name="T48" fmla="*/ 176 w 362"/>
                    <a:gd name="T49" fmla="*/ 792 h 794"/>
                    <a:gd name="T50" fmla="*/ 206 w 362"/>
                    <a:gd name="T51" fmla="*/ 794 h 794"/>
                    <a:gd name="T52" fmla="*/ 234 w 362"/>
                    <a:gd name="T53" fmla="*/ 792 h 794"/>
                    <a:gd name="T54" fmla="*/ 256 w 362"/>
                    <a:gd name="T55" fmla="*/ 782 h 794"/>
                    <a:gd name="T56" fmla="*/ 276 w 362"/>
                    <a:gd name="T57" fmla="*/ 770 h 794"/>
                    <a:gd name="T58" fmla="*/ 302 w 362"/>
                    <a:gd name="T59" fmla="*/ 742 h 794"/>
                    <a:gd name="T60" fmla="*/ 326 w 362"/>
                    <a:gd name="T61" fmla="*/ 698 h 794"/>
                    <a:gd name="T62" fmla="*/ 342 w 362"/>
                    <a:gd name="T63" fmla="*/ 646 h 794"/>
                    <a:gd name="T64" fmla="*/ 352 w 362"/>
                    <a:gd name="T65" fmla="*/ 592 h 794"/>
                    <a:gd name="T66" fmla="*/ 362 w 362"/>
                    <a:gd name="T67" fmla="*/ 504 h 794"/>
                    <a:gd name="T68" fmla="*/ 362 w 362"/>
                    <a:gd name="T69" fmla="*/ 486 h 794"/>
                    <a:gd name="T70" fmla="*/ 360 w 362"/>
                    <a:gd name="T71" fmla="*/ 454 h 794"/>
                    <a:gd name="T72" fmla="*/ 350 w 362"/>
                    <a:gd name="T73" fmla="*/ 410 h 794"/>
                    <a:gd name="T74" fmla="*/ 320 w 362"/>
                    <a:gd name="T75" fmla="*/ 360 h 794"/>
                    <a:gd name="T76" fmla="*/ 280 w 362"/>
                    <a:gd name="T77" fmla="*/ 324 h 794"/>
                    <a:gd name="T78" fmla="*/ 258 w 362"/>
                    <a:gd name="T79" fmla="*/ 312 h 794"/>
                    <a:gd name="T80" fmla="*/ 246 w 362"/>
                    <a:gd name="T81" fmla="*/ 306 h 794"/>
                    <a:gd name="T82" fmla="*/ 230 w 362"/>
                    <a:gd name="T83" fmla="*/ 294 h 794"/>
                    <a:gd name="T84" fmla="*/ 222 w 362"/>
                    <a:gd name="T85" fmla="*/ 280 h 794"/>
                    <a:gd name="T86" fmla="*/ 222 w 362"/>
                    <a:gd name="T87" fmla="*/ 264 h 794"/>
                    <a:gd name="T88" fmla="*/ 228 w 362"/>
                    <a:gd name="T89" fmla="*/ 240 h 794"/>
                    <a:gd name="T90" fmla="*/ 254 w 362"/>
                    <a:gd name="T91" fmla="*/ 210 h 794"/>
                    <a:gd name="T92" fmla="*/ 270 w 362"/>
                    <a:gd name="T93" fmla="*/ 198 h 794"/>
                    <a:gd name="T94" fmla="*/ 288 w 362"/>
                    <a:gd name="T95" fmla="*/ 182 h 794"/>
                    <a:gd name="T96" fmla="*/ 304 w 362"/>
                    <a:gd name="T97" fmla="*/ 158 h 794"/>
                    <a:gd name="T98" fmla="*/ 320 w 362"/>
                    <a:gd name="T99" fmla="*/ 130 h 794"/>
                    <a:gd name="T100" fmla="*/ 330 w 362"/>
                    <a:gd name="T101" fmla="*/ 100 h 794"/>
                    <a:gd name="T102" fmla="*/ 334 w 362"/>
                    <a:gd name="T103" fmla="*/ 68 h 794"/>
                    <a:gd name="T104" fmla="*/ 328 w 362"/>
                    <a:gd name="T105" fmla="*/ 40 h 794"/>
                    <a:gd name="T106" fmla="*/ 312 w 362"/>
                    <a:gd name="T107" fmla="*/ 16 h 794"/>
                    <a:gd name="T108" fmla="*/ 282 w 362"/>
                    <a:gd name="T109"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2" h="794">
                      <a:moveTo>
                        <a:pt x="282" y="0"/>
                      </a:moveTo>
                      <a:lnTo>
                        <a:pt x="282" y="0"/>
                      </a:lnTo>
                      <a:lnTo>
                        <a:pt x="270" y="0"/>
                      </a:lnTo>
                      <a:lnTo>
                        <a:pt x="258" y="0"/>
                      </a:lnTo>
                      <a:lnTo>
                        <a:pt x="248" y="4"/>
                      </a:lnTo>
                      <a:lnTo>
                        <a:pt x="240" y="10"/>
                      </a:lnTo>
                      <a:lnTo>
                        <a:pt x="230" y="16"/>
                      </a:lnTo>
                      <a:lnTo>
                        <a:pt x="222" y="24"/>
                      </a:lnTo>
                      <a:lnTo>
                        <a:pt x="208" y="44"/>
                      </a:lnTo>
                      <a:lnTo>
                        <a:pt x="196" y="66"/>
                      </a:lnTo>
                      <a:lnTo>
                        <a:pt x="188" y="88"/>
                      </a:lnTo>
                      <a:lnTo>
                        <a:pt x="174" y="132"/>
                      </a:lnTo>
                      <a:lnTo>
                        <a:pt x="174" y="132"/>
                      </a:lnTo>
                      <a:lnTo>
                        <a:pt x="170" y="140"/>
                      </a:lnTo>
                      <a:lnTo>
                        <a:pt x="166" y="150"/>
                      </a:lnTo>
                      <a:lnTo>
                        <a:pt x="156" y="166"/>
                      </a:lnTo>
                      <a:lnTo>
                        <a:pt x="142" y="180"/>
                      </a:lnTo>
                      <a:lnTo>
                        <a:pt x="126" y="196"/>
                      </a:lnTo>
                      <a:lnTo>
                        <a:pt x="108" y="214"/>
                      </a:lnTo>
                      <a:lnTo>
                        <a:pt x="92" y="232"/>
                      </a:lnTo>
                      <a:lnTo>
                        <a:pt x="78" y="256"/>
                      </a:lnTo>
                      <a:lnTo>
                        <a:pt x="72" y="268"/>
                      </a:lnTo>
                      <a:lnTo>
                        <a:pt x="66" y="284"/>
                      </a:lnTo>
                      <a:lnTo>
                        <a:pt x="66" y="284"/>
                      </a:lnTo>
                      <a:lnTo>
                        <a:pt x="42" y="350"/>
                      </a:lnTo>
                      <a:lnTo>
                        <a:pt x="28" y="386"/>
                      </a:lnTo>
                      <a:lnTo>
                        <a:pt x="16" y="422"/>
                      </a:lnTo>
                      <a:lnTo>
                        <a:pt x="8" y="458"/>
                      </a:lnTo>
                      <a:lnTo>
                        <a:pt x="2" y="492"/>
                      </a:lnTo>
                      <a:lnTo>
                        <a:pt x="0" y="510"/>
                      </a:lnTo>
                      <a:lnTo>
                        <a:pt x="0" y="526"/>
                      </a:lnTo>
                      <a:lnTo>
                        <a:pt x="2" y="540"/>
                      </a:lnTo>
                      <a:lnTo>
                        <a:pt x="4" y="554"/>
                      </a:lnTo>
                      <a:lnTo>
                        <a:pt x="4" y="554"/>
                      </a:lnTo>
                      <a:lnTo>
                        <a:pt x="8" y="568"/>
                      </a:lnTo>
                      <a:lnTo>
                        <a:pt x="8" y="582"/>
                      </a:lnTo>
                      <a:lnTo>
                        <a:pt x="10" y="614"/>
                      </a:lnTo>
                      <a:lnTo>
                        <a:pt x="14" y="646"/>
                      </a:lnTo>
                      <a:lnTo>
                        <a:pt x="16" y="664"/>
                      </a:lnTo>
                      <a:lnTo>
                        <a:pt x="20" y="680"/>
                      </a:lnTo>
                      <a:lnTo>
                        <a:pt x="26" y="696"/>
                      </a:lnTo>
                      <a:lnTo>
                        <a:pt x="36" y="712"/>
                      </a:lnTo>
                      <a:lnTo>
                        <a:pt x="46" y="726"/>
                      </a:lnTo>
                      <a:lnTo>
                        <a:pt x="60" y="740"/>
                      </a:lnTo>
                      <a:lnTo>
                        <a:pt x="78" y="754"/>
                      </a:lnTo>
                      <a:lnTo>
                        <a:pt x="102" y="766"/>
                      </a:lnTo>
                      <a:lnTo>
                        <a:pt x="128" y="778"/>
                      </a:lnTo>
                      <a:lnTo>
                        <a:pt x="160" y="788"/>
                      </a:lnTo>
                      <a:lnTo>
                        <a:pt x="160" y="788"/>
                      </a:lnTo>
                      <a:lnTo>
                        <a:pt x="176" y="792"/>
                      </a:lnTo>
                      <a:lnTo>
                        <a:pt x="192" y="794"/>
                      </a:lnTo>
                      <a:lnTo>
                        <a:pt x="206" y="794"/>
                      </a:lnTo>
                      <a:lnTo>
                        <a:pt x="220" y="794"/>
                      </a:lnTo>
                      <a:lnTo>
                        <a:pt x="234" y="792"/>
                      </a:lnTo>
                      <a:lnTo>
                        <a:pt x="246" y="788"/>
                      </a:lnTo>
                      <a:lnTo>
                        <a:pt x="256" y="782"/>
                      </a:lnTo>
                      <a:lnTo>
                        <a:pt x="266" y="776"/>
                      </a:lnTo>
                      <a:lnTo>
                        <a:pt x="276" y="770"/>
                      </a:lnTo>
                      <a:lnTo>
                        <a:pt x="286" y="762"/>
                      </a:lnTo>
                      <a:lnTo>
                        <a:pt x="302" y="742"/>
                      </a:lnTo>
                      <a:lnTo>
                        <a:pt x="314" y="722"/>
                      </a:lnTo>
                      <a:lnTo>
                        <a:pt x="326" y="698"/>
                      </a:lnTo>
                      <a:lnTo>
                        <a:pt x="334" y="672"/>
                      </a:lnTo>
                      <a:lnTo>
                        <a:pt x="342" y="646"/>
                      </a:lnTo>
                      <a:lnTo>
                        <a:pt x="348" y="618"/>
                      </a:lnTo>
                      <a:lnTo>
                        <a:pt x="352" y="592"/>
                      </a:lnTo>
                      <a:lnTo>
                        <a:pt x="358" y="542"/>
                      </a:lnTo>
                      <a:lnTo>
                        <a:pt x="362" y="504"/>
                      </a:lnTo>
                      <a:lnTo>
                        <a:pt x="362" y="504"/>
                      </a:lnTo>
                      <a:lnTo>
                        <a:pt x="362" y="486"/>
                      </a:lnTo>
                      <a:lnTo>
                        <a:pt x="362" y="470"/>
                      </a:lnTo>
                      <a:lnTo>
                        <a:pt x="360" y="454"/>
                      </a:lnTo>
                      <a:lnTo>
                        <a:pt x="358" y="440"/>
                      </a:lnTo>
                      <a:lnTo>
                        <a:pt x="350" y="410"/>
                      </a:lnTo>
                      <a:lnTo>
                        <a:pt x="336" y="384"/>
                      </a:lnTo>
                      <a:lnTo>
                        <a:pt x="320" y="360"/>
                      </a:lnTo>
                      <a:lnTo>
                        <a:pt x="302" y="340"/>
                      </a:lnTo>
                      <a:lnTo>
                        <a:pt x="280" y="324"/>
                      </a:lnTo>
                      <a:lnTo>
                        <a:pt x="268" y="318"/>
                      </a:lnTo>
                      <a:lnTo>
                        <a:pt x="258" y="312"/>
                      </a:lnTo>
                      <a:lnTo>
                        <a:pt x="258" y="312"/>
                      </a:lnTo>
                      <a:lnTo>
                        <a:pt x="246" y="306"/>
                      </a:lnTo>
                      <a:lnTo>
                        <a:pt x="238" y="300"/>
                      </a:lnTo>
                      <a:lnTo>
                        <a:pt x="230" y="294"/>
                      </a:lnTo>
                      <a:lnTo>
                        <a:pt x="226" y="288"/>
                      </a:lnTo>
                      <a:lnTo>
                        <a:pt x="222" y="280"/>
                      </a:lnTo>
                      <a:lnTo>
                        <a:pt x="222" y="272"/>
                      </a:lnTo>
                      <a:lnTo>
                        <a:pt x="222" y="264"/>
                      </a:lnTo>
                      <a:lnTo>
                        <a:pt x="222" y="256"/>
                      </a:lnTo>
                      <a:lnTo>
                        <a:pt x="228" y="240"/>
                      </a:lnTo>
                      <a:lnTo>
                        <a:pt x="240" y="224"/>
                      </a:lnTo>
                      <a:lnTo>
                        <a:pt x="254" y="210"/>
                      </a:lnTo>
                      <a:lnTo>
                        <a:pt x="270" y="198"/>
                      </a:lnTo>
                      <a:lnTo>
                        <a:pt x="270" y="198"/>
                      </a:lnTo>
                      <a:lnTo>
                        <a:pt x="278" y="190"/>
                      </a:lnTo>
                      <a:lnTo>
                        <a:pt x="288" y="182"/>
                      </a:lnTo>
                      <a:lnTo>
                        <a:pt x="296" y="170"/>
                      </a:lnTo>
                      <a:lnTo>
                        <a:pt x="304" y="158"/>
                      </a:lnTo>
                      <a:lnTo>
                        <a:pt x="312" y="144"/>
                      </a:lnTo>
                      <a:lnTo>
                        <a:pt x="320" y="130"/>
                      </a:lnTo>
                      <a:lnTo>
                        <a:pt x="326" y="116"/>
                      </a:lnTo>
                      <a:lnTo>
                        <a:pt x="330" y="100"/>
                      </a:lnTo>
                      <a:lnTo>
                        <a:pt x="332" y="84"/>
                      </a:lnTo>
                      <a:lnTo>
                        <a:pt x="334" y="68"/>
                      </a:lnTo>
                      <a:lnTo>
                        <a:pt x="332" y="54"/>
                      </a:lnTo>
                      <a:lnTo>
                        <a:pt x="328" y="40"/>
                      </a:lnTo>
                      <a:lnTo>
                        <a:pt x="322" y="28"/>
                      </a:lnTo>
                      <a:lnTo>
                        <a:pt x="312" y="16"/>
                      </a:lnTo>
                      <a:lnTo>
                        <a:pt x="298" y="8"/>
                      </a:lnTo>
                      <a:lnTo>
                        <a:pt x="282" y="0"/>
                      </a:lnTo>
                      <a:lnTo>
                        <a:pt x="282" y="0"/>
                      </a:lnTo>
                      <a:close/>
                    </a:path>
                  </a:pathLst>
                </a:custGeom>
                <a:solidFill>
                  <a:srgbClr val="FAD9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0" name="Freeform 97">
                  <a:extLst>
                    <a:ext uri="{FF2B5EF4-FFF2-40B4-BE49-F238E27FC236}">
                      <a16:creationId xmlns:a16="http://schemas.microsoft.com/office/drawing/2014/main" id="{D629E43A-4011-480A-970B-8034BCDBFE6F}"/>
                    </a:ext>
                  </a:extLst>
                </p:cNvPr>
                <p:cNvSpPr>
                  <a:spLocks/>
                </p:cNvSpPr>
                <p:nvPr/>
              </p:nvSpPr>
              <p:spPr bwMode="auto">
                <a:xfrm>
                  <a:off x="3194050" y="3257550"/>
                  <a:ext cx="571500" cy="768350"/>
                </a:xfrm>
                <a:custGeom>
                  <a:avLst/>
                  <a:gdLst>
                    <a:gd name="T0" fmla="*/ 298 w 360"/>
                    <a:gd name="T1" fmla="*/ 394 h 484"/>
                    <a:gd name="T2" fmla="*/ 296 w 360"/>
                    <a:gd name="T3" fmla="*/ 416 h 484"/>
                    <a:gd name="T4" fmla="*/ 288 w 360"/>
                    <a:gd name="T5" fmla="*/ 444 h 484"/>
                    <a:gd name="T6" fmla="*/ 270 w 360"/>
                    <a:gd name="T7" fmla="*/ 468 h 484"/>
                    <a:gd name="T8" fmla="*/ 248 w 360"/>
                    <a:gd name="T9" fmla="*/ 482 h 484"/>
                    <a:gd name="T10" fmla="*/ 230 w 360"/>
                    <a:gd name="T11" fmla="*/ 484 h 484"/>
                    <a:gd name="T12" fmla="*/ 182 w 360"/>
                    <a:gd name="T13" fmla="*/ 478 h 484"/>
                    <a:gd name="T14" fmla="*/ 100 w 360"/>
                    <a:gd name="T15" fmla="*/ 458 h 484"/>
                    <a:gd name="T16" fmla="*/ 66 w 360"/>
                    <a:gd name="T17" fmla="*/ 444 h 484"/>
                    <a:gd name="T18" fmla="*/ 54 w 360"/>
                    <a:gd name="T19" fmla="*/ 436 h 484"/>
                    <a:gd name="T20" fmla="*/ 34 w 360"/>
                    <a:gd name="T21" fmla="*/ 420 h 484"/>
                    <a:gd name="T22" fmla="*/ 22 w 360"/>
                    <a:gd name="T23" fmla="*/ 400 h 484"/>
                    <a:gd name="T24" fmla="*/ 12 w 360"/>
                    <a:gd name="T25" fmla="*/ 366 h 484"/>
                    <a:gd name="T26" fmla="*/ 8 w 360"/>
                    <a:gd name="T27" fmla="*/ 312 h 484"/>
                    <a:gd name="T28" fmla="*/ 4 w 360"/>
                    <a:gd name="T29" fmla="*/ 252 h 484"/>
                    <a:gd name="T30" fmla="*/ 0 w 360"/>
                    <a:gd name="T31" fmla="*/ 214 h 484"/>
                    <a:gd name="T32" fmla="*/ 4 w 360"/>
                    <a:gd name="T33" fmla="*/ 160 h 484"/>
                    <a:gd name="T34" fmla="*/ 12 w 360"/>
                    <a:gd name="T35" fmla="*/ 128 h 484"/>
                    <a:gd name="T36" fmla="*/ 24 w 360"/>
                    <a:gd name="T37" fmla="*/ 98 h 484"/>
                    <a:gd name="T38" fmla="*/ 42 w 360"/>
                    <a:gd name="T39" fmla="*/ 70 h 484"/>
                    <a:gd name="T40" fmla="*/ 68 w 360"/>
                    <a:gd name="T41" fmla="*/ 48 h 484"/>
                    <a:gd name="T42" fmla="*/ 98 w 360"/>
                    <a:gd name="T43" fmla="*/ 30 h 484"/>
                    <a:gd name="T44" fmla="*/ 116 w 360"/>
                    <a:gd name="T45" fmla="*/ 22 h 484"/>
                    <a:gd name="T46" fmla="*/ 180 w 360"/>
                    <a:gd name="T47" fmla="*/ 4 h 484"/>
                    <a:gd name="T48" fmla="*/ 228 w 360"/>
                    <a:gd name="T49" fmla="*/ 0 h 484"/>
                    <a:gd name="T50" fmla="*/ 266 w 360"/>
                    <a:gd name="T51" fmla="*/ 8 h 484"/>
                    <a:gd name="T52" fmla="*/ 292 w 360"/>
                    <a:gd name="T53" fmla="*/ 20 h 484"/>
                    <a:gd name="T54" fmla="*/ 304 w 360"/>
                    <a:gd name="T55" fmla="*/ 28 h 484"/>
                    <a:gd name="T56" fmla="*/ 324 w 360"/>
                    <a:gd name="T57" fmla="*/ 44 h 484"/>
                    <a:gd name="T58" fmla="*/ 334 w 360"/>
                    <a:gd name="T59" fmla="*/ 64 h 484"/>
                    <a:gd name="T60" fmla="*/ 340 w 360"/>
                    <a:gd name="T61" fmla="*/ 84 h 484"/>
                    <a:gd name="T62" fmla="*/ 336 w 360"/>
                    <a:gd name="T63" fmla="*/ 122 h 484"/>
                    <a:gd name="T64" fmla="*/ 320 w 360"/>
                    <a:gd name="T65" fmla="*/ 156 h 484"/>
                    <a:gd name="T66" fmla="*/ 328 w 360"/>
                    <a:gd name="T67" fmla="*/ 166 h 484"/>
                    <a:gd name="T68" fmla="*/ 340 w 360"/>
                    <a:gd name="T69" fmla="*/ 194 h 484"/>
                    <a:gd name="T70" fmla="*/ 344 w 360"/>
                    <a:gd name="T71" fmla="*/ 226 h 484"/>
                    <a:gd name="T72" fmla="*/ 336 w 360"/>
                    <a:gd name="T73" fmla="*/ 258 h 484"/>
                    <a:gd name="T74" fmla="*/ 326 w 360"/>
                    <a:gd name="T75" fmla="*/ 270 h 484"/>
                    <a:gd name="T76" fmla="*/ 308 w 360"/>
                    <a:gd name="T77" fmla="*/ 282 h 484"/>
                    <a:gd name="T78" fmla="*/ 326 w 360"/>
                    <a:gd name="T79" fmla="*/ 288 h 484"/>
                    <a:gd name="T80" fmla="*/ 338 w 360"/>
                    <a:gd name="T81" fmla="*/ 296 h 484"/>
                    <a:gd name="T82" fmla="*/ 348 w 360"/>
                    <a:gd name="T83" fmla="*/ 306 h 484"/>
                    <a:gd name="T84" fmla="*/ 360 w 360"/>
                    <a:gd name="T85" fmla="*/ 332 h 484"/>
                    <a:gd name="T86" fmla="*/ 356 w 360"/>
                    <a:gd name="T87" fmla="*/ 362 h 484"/>
                    <a:gd name="T88" fmla="*/ 346 w 360"/>
                    <a:gd name="T89" fmla="*/ 380 h 484"/>
                    <a:gd name="T90" fmla="*/ 332 w 360"/>
                    <a:gd name="T91" fmla="*/ 388 h 484"/>
                    <a:gd name="T92" fmla="*/ 324 w 360"/>
                    <a:gd name="T93" fmla="*/ 392 h 484"/>
                    <a:gd name="T94" fmla="*/ 298 w 360"/>
                    <a:gd name="T95" fmla="*/ 394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0" h="484">
                      <a:moveTo>
                        <a:pt x="298" y="394"/>
                      </a:moveTo>
                      <a:lnTo>
                        <a:pt x="298" y="394"/>
                      </a:lnTo>
                      <a:lnTo>
                        <a:pt x="298" y="404"/>
                      </a:lnTo>
                      <a:lnTo>
                        <a:pt x="296" y="416"/>
                      </a:lnTo>
                      <a:lnTo>
                        <a:pt x="294" y="428"/>
                      </a:lnTo>
                      <a:lnTo>
                        <a:pt x="288" y="444"/>
                      </a:lnTo>
                      <a:lnTo>
                        <a:pt x="280" y="456"/>
                      </a:lnTo>
                      <a:lnTo>
                        <a:pt x="270" y="468"/>
                      </a:lnTo>
                      <a:lnTo>
                        <a:pt x="260" y="478"/>
                      </a:lnTo>
                      <a:lnTo>
                        <a:pt x="248" y="482"/>
                      </a:lnTo>
                      <a:lnTo>
                        <a:pt x="248" y="482"/>
                      </a:lnTo>
                      <a:lnTo>
                        <a:pt x="230" y="484"/>
                      </a:lnTo>
                      <a:lnTo>
                        <a:pt x="208" y="482"/>
                      </a:lnTo>
                      <a:lnTo>
                        <a:pt x="182" y="478"/>
                      </a:lnTo>
                      <a:lnTo>
                        <a:pt x="154" y="472"/>
                      </a:lnTo>
                      <a:lnTo>
                        <a:pt x="100" y="458"/>
                      </a:lnTo>
                      <a:lnTo>
                        <a:pt x="80" y="450"/>
                      </a:lnTo>
                      <a:lnTo>
                        <a:pt x="66" y="444"/>
                      </a:lnTo>
                      <a:lnTo>
                        <a:pt x="66" y="444"/>
                      </a:lnTo>
                      <a:lnTo>
                        <a:pt x="54" y="436"/>
                      </a:lnTo>
                      <a:lnTo>
                        <a:pt x="42" y="428"/>
                      </a:lnTo>
                      <a:lnTo>
                        <a:pt x="34" y="420"/>
                      </a:lnTo>
                      <a:lnTo>
                        <a:pt x="28" y="410"/>
                      </a:lnTo>
                      <a:lnTo>
                        <a:pt x="22" y="400"/>
                      </a:lnTo>
                      <a:lnTo>
                        <a:pt x="18" y="390"/>
                      </a:lnTo>
                      <a:lnTo>
                        <a:pt x="12" y="366"/>
                      </a:lnTo>
                      <a:lnTo>
                        <a:pt x="8" y="340"/>
                      </a:lnTo>
                      <a:lnTo>
                        <a:pt x="8" y="312"/>
                      </a:lnTo>
                      <a:lnTo>
                        <a:pt x="6" y="284"/>
                      </a:lnTo>
                      <a:lnTo>
                        <a:pt x="4" y="252"/>
                      </a:lnTo>
                      <a:lnTo>
                        <a:pt x="4" y="252"/>
                      </a:lnTo>
                      <a:lnTo>
                        <a:pt x="0" y="214"/>
                      </a:lnTo>
                      <a:lnTo>
                        <a:pt x="2" y="178"/>
                      </a:lnTo>
                      <a:lnTo>
                        <a:pt x="4" y="160"/>
                      </a:lnTo>
                      <a:lnTo>
                        <a:pt x="8" y="144"/>
                      </a:lnTo>
                      <a:lnTo>
                        <a:pt x="12" y="128"/>
                      </a:lnTo>
                      <a:lnTo>
                        <a:pt x="18" y="112"/>
                      </a:lnTo>
                      <a:lnTo>
                        <a:pt x="24" y="98"/>
                      </a:lnTo>
                      <a:lnTo>
                        <a:pt x="32" y="84"/>
                      </a:lnTo>
                      <a:lnTo>
                        <a:pt x="42" y="70"/>
                      </a:lnTo>
                      <a:lnTo>
                        <a:pt x="54" y="60"/>
                      </a:lnTo>
                      <a:lnTo>
                        <a:pt x="68" y="48"/>
                      </a:lnTo>
                      <a:lnTo>
                        <a:pt x="82" y="38"/>
                      </a:lnTo>
                      <a:lnTo>
                        <a:pt x="98" y="30"/>
                      </a:lnTo>
                      <a:lnTo>
                        <a:pt x="116" y="22"/>
                      </a:lnTo>
                      <a:lnTo>
                        <a:pt x="116" y="22"/>
                      </a:lnTo>
                      <a:lnTo>
                        <a:pt x="158" y="10"/>
                      </a:lnTo>
                      <a:lnTo>
                        <a:pt x="180" y="4"/>
                      </a:lnTo>
                      <a:lnTo>
                        <a:pt x="204" y="2"/>
                      </a:lnTo>
                      <a:lnTo>
                        <a:pt x="228" y="0"/>
                      </a:lnTo>
                      <a:lnTo>
                        <a:pt x="254" y="4"/>
                      </a:lnTo>
                      <a:lnTo>
                        <a:pt x="266" y="8"/>
                      </a:lnTo>
                      <a:lnTo>
                        <a:pt x="278" y="14"/>
                      </a:lnTo>
                      <a:lnTo>
                        <a:pt x="292" y="20"/>
                      </a:lnTo>
                      <a:lnTo>
                        <a:pt x="304" y="28"/>
                      </a:lnTo>
                      <a:lnTo>
                        <a:pt x="304" y="28"/>
                      </a:lnTo>
                      <a:lnTo>
                        <a:pt x="316" y="36"/>
                      </a:lnTo>
                      <a:lnTo>
                        <a:pt x="324" y="44"/>
                      </a:lnTo>
                      <a:lnTo>
                        <a:pt x="330" y="54"/>
                      </a:lnTo>
                      <a:lnTo>
                        <a:pt x="334" y="64"/>
                      </a:lnTo>
                      <a:lnTo>
                        <a:pt x="338" y="74"/>
                      </a:lnTo>
                      <a:lnTo>
                        <a:pt x="340" y="84"/>
                      </a:lnTo>
                      <a:lnTo>
                        <a:pt x="338" y="104"/>
                      </a:lnTo>
                      <a:lnTo>
                        <a:pt x="336" y="122"/>
                      </a:lnTo>
                      <a:lnTo>
                        <a:pt x="330" y="136"/>
                      </a:lnTo>
                      <a:lnTo>
                        <a:pt x="320" y="156"/>
                      </a:lnTo>
                      <a:lnTo>
                        <a:pt x="320" y="156"/>
                      </a:lnTo>
                      <a:lnTo>
                        <a:pt x="328" y="166"/>
                      </a:lnTo>
                      <a:lnTo>
                        <a:pt x="336" y="178"/>
                      </a:lnTo>
                      <a:lnTo>
                        <a:pt x="340" y="194"/>
                      </a:lnTo>
                      <a:lnTo>
                        <a:pt x="344" y="210"/>
                      </a:lnTo>
                      <a:lnTo>
                        <a:pt x="344" y="226"/>
                      </a:lnTo>
                      <a:lnTo>
                        <a:pt x="342" y="242"/>
                      </a:lnTo>
                      <a:lnTo>
                        <a:pt x="336" y="258"/>
                      </a:lnTo>
                      <a:lnTo>
                        <a:pt x="326" y="270"/>
                      </a:lnTo>
                      <a:lnTo>
                        <a:pt x="326" y="270"/>
                      </a:lnTo>
                      <a:lnTo>
                        <a:pt x="318" y="278"/>
                      </a:lnTo>
                      <a:lnTo>
                        <a:pt x="308" y="282"/>
                      </a:lnTo>
                      <a:lnTo>
                        <a:pt x="308" y="282"/>
                      </a:lnTo>
                      <a:lnTo>
                        <a:pt x="326" y="288"/>
                      </a:lnTo>
                      <a:lnTo>
                        <a:pt x="338" y="296"/>
                      </a:lnTo>
                      <a:lnTo>
                        <a:pt x="338" y="296"/>
                      </a:lnTo>
                      <a:lnTo>
                        <a:pt x="344" y="300"/>
                      </a:lnTo>
                      <a:lnTo>
                        <a:pt x="348" y="306"/>
                      </a:lnTo>
                      <a:lnTo>
                        <a:pt x="356" y="318"/>
                      </a:lnTo>
                      <a:lnTo>
                        <a:pt x="360" y="332"/>
                      </a:lnTo>
                      <a:lnTo>
                        <a:pt x="360" y="348"/>
                      </a:lnTo>
                      <a:lnTo>
                        <a:pt x="356" y="362"/>
                      </a:lnTo>
                      <a:lnTo>
                        <a:pt x="350" y="376"/>
                      </a:lnTo>
                      <a:lnTo>
                        <a:pt x="346" y="380"/>
                      </a:lnTo>
                      <a:lnTo>
                        <a:pt x="340" y="386"/>
                      </a:lnTo>
                      <a:lnTo>
                        <a:pt x="332" y="388"/>
                      </a:lnTo>
                      <a:lnTo>
                        <a:pt x="324" y="392"/>
                      </a:lnTo>
                      <a:lnTo>
                        <a:pt x="324" y="392"/>
                      </a:lnTo>
                      <a:lnTo>
                        <a:pt x="298" y="394"/>
                      </a:lnTo>
                      <a:lnTo>
                        <a:pt x="298" y="394"/>
                      </a:lnTo>
                      <a:close/>
                    </a:path>
                  </a:pathLst>
                </a:custGeom>
                <a:solidFill>
                  <a:srgbClr val="DFB9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1" name="Freeform 98">
                  <a:extLst>
                    <a:ext uri="{FF2B5EF4-FFF2-40B4-BE49-F238E27FC236}">
                      <a16:creationId xmlns:a16="http://schemas.microsoft.com/office/drawing/2014/main" id="{20DFDDC5-A3F7-48CD-B677-D1122E63C7DC}"/>
                    </a:ext>
                  </a:extLst>
                </p:cNvPr>
                <p:cNvSpPr>
                  <a:spLocks/>
                </p:cNvSpPr>
                <p:nvPr/>
              </p:nvSpPr>
              <p:spPr bwMode="auto">
                <a:xfrm>
                  <a:off x="3238500" y="3663950"/>
                  <a:ext cx="549275" cy="215900"/>
                </a:xfrm>
                <a:custGeom>
                  <a:avLst/>
                  <a:gdLst>
                    <a:gd name="T0" fmla="*/ 324 w 346"/>
                    <a:gd name="T1" fmla="*/ 42 h 136"/>
                    <a:gd name="T2" fmla="*/ 324 w 346"/>
                    <a:gd name="T3" fmla="*/ 42 h 136"/>
                    <a:gd name="T4" fmla="*/ 330 w 346"/>
                    <a:gd name="T5" fmla="*/ 46 h 136"/>
                    <a:gd name="T6" fmla="*/ 334 w 346"/>
                    <a:gd name="T7" fmla="*/ 52 h 136"/>
                    <a:gd name="T8" fmla="*/ 342 w 346"/>
                    <a:gd name="T9" fmla="*/ 64 h 136"/>
                    <a:gd name="T10" fmla="*/ 346 w 346"/>
                    <a:gd name="T11" fmla="*/ 78 h 136"/>
                    <a:gd name="T12" fmla="*/ 346 w 346"/>
                    <a:gd name="T13" fmla="*/ 92 h 136"/>
                    <a:gd name="T14" fmla="*/ 344 w 346"/>
                    <a:gd name="T15" fmla="*/ 106 h 136"/>
                    <a:gd name="T16" fmla="*/ 336 w 346"/>
                    <a:gd name="T17" fmla="*/ 118 h 136"/>
                    <a:gd name="T18" fmla="*/ 332 w 346"/>
                    <a:gd name="T19" fmla="*/ 122 h 136"/>
                    <a:gd name="T20" fmla="*/ 326 w 346"/>
                    <a:gd name="T21" fmla="*/ 128 h 136"/>
                    <a:gd name="T22" fmla="*/ 320 w 346"/>
                    <a:gd name="T23" fmla="*/ 130 h 136"/>
                    <a:gd name="T24" fmla="*/ 312 w 346"/>
                    <a:gd name="T25" fmla="*/ 132 h 136"/>
                    <a:gd name="T26" fmla="*/ 312 w 346"/>
                    <a:gd name="T27" fmla="*/ 132 h 136"/>
                    <a:gd name="T28" fmla="*/ 294 w 346"/>
                    <a:gd name="T29" fmla="*/ 136 h 136"/>
                    <a:gd name="T30" fmla="*/ 270 w 346"/>
                    <a:gd name="T31" fmla="*/ 136 h 136"/>
                    <a:gd name="T32" fmla="*/ 246 w 346"/>
                    <a:gd name="T33" fmla="*/ 134 h 136"/>
                    <a:gd name="T34" fmla="*/ 218 w 346"/>
                    <a:gd name="T35" fmla="*/ 130 h 136"/>
                    <a:gd name="T36" fmla="*/ 166 w 346"/>
                    <a:gd name="T37" fmla="*/ 122 h 136"/>
                    <a:gd name="T38" fmla="*/ 142 w 346"/>
                    <a:gd name="T39" fmla="*/ 116 h 136"/>
                    <a:gd name="T40" fmla="*/ 122 w 346"/>
                    <a:gd name="T41" fmla="*/ 110 h 136"/>
                    <a:gd name="T42" fmla="*/ 122 w 346"/>
                    <a:gd name="T43" fmla="*/ 110 h 136"/>
                    <a:gd name="T44" fmla="*/ 90 w 346"/>
                    <a:gd name="T45" fmla="*/ 98 h 136"/>
                    <a:gd name="T46" fmla="*/ 66 w 346"/>
                    <a:gd name="T47" fmla="*/ 88 h 136"/>
                    <a:gd name="T48" fmla="*/ 24 w 346"/>
                    <a:gd name="T49" fmla="*/ 68 h 136"/>
                    <a:gd name="T50" fmla="*/ 24 w 346"/>
                    <a:gd name="T51" fmla="*/ 68 h 136"/>
                    <a:gd name="T52" fmla="*/ 14 w 346"/>
                    <a:gd name="T53" fmla="*/ 62 h 136"/>
                    <a:gd name="T54" fmla="*/ 6 w 346"/>
                    <a:gd name="T55" fmla="*/ 54 h 136"/>
                    <a:gd name="T56" fmla="*/ 2 w 346"/>
                    <a:gd name="T57" fmla="*/ 46 h 136"/>
                    <a:gd name="T58" fmla="*/ 0 w 346"/>
                    <a:gd name="T59" fmla="*/ 34 h 136"/>
                    <a:gd name="T60" fmla="*/ 0 w 346"/>
                    <a:gd name="T61" fmla="*/ 24 h 136"/>
                    <a:gd name="T62" fmla="*/ 4 w 346"/>
                    <a:gd name="T63" fmla="*/ 16 h 136"/>
                    <a:gd name="T64" fmla="*/ 8 w 346"/>
                    <a:gd name="T65" fmla="*/ 8 h 136"/>
                    <a:gd name="T66" fmla="*/ 16 w 346"/>
                    <a:gd name="T67" fmla="*/ 4 h 136"/>
                    <a:gd name="T68" fmla="*/ 16 w 346"/>
                    <a:gd name="T69" fmla="*/ 4 h 136"/>
                    <a:gd name="T70" fmla="*/ 34 w 346"/>
                    <a:gd name="T71" fmla="*/ 2 h 136"/>
                    <a:gd name="T72" fmla="*/ 66 w 346"/>
                    <a:gd name="T73" fmla="*/ 0 h 136"/>
                    <a:gd name="T74" fmla="*/ 110 w 346"/>
                    <a:gd name="T75" fmla="*/ 2 h 136"/>
                    <a:gd name="T76" fmla="*/ 160 w 346"/>
                    <a:gd name="T77" fmla="*/ 6 h 136"/>
                    <a:gd name="T78" fmla="*/ 212 w 346"/>
                    <a:gd name="T79" fmla="*/ 12 h 136"/>
                    <a:gd name="T80" fmla="*/ 258 w 346"/>
                    <a:gd name="T81" fmla="*/ 20 h 136"/>
                    <a:gd name="T82" fmla="*/ 280 w 346"/>
                    <a:gd name="T83" fmla="*/ 24 h 136"/>
                    <a:gd name="T84" fmla="*/ 298 w 346"/>
                    <a:gd name="T85" fmla="*/ 30 h 136"/>
                    <a:gd name="T86" fmla="*/ 312 w 346"/>
                    <a:gd name="T87" fmla="*/ 36 h 136"/>
                    <a:gd name="T88" fmla="*/ 324 w 346"/>
                    <a:gd name="T89" fmla="*/ 42 h 136"/>
                    <a:gd name="T90" fmla="*/ 324 w 346"/>
                    <a:gd name="T91" fmla="*/ 4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6" h="136">
                      <a:moveTo>
                        <a:pt x="324" y="42"/>
                      </a:moveTo>
                      <a:lnTo>
                        <a:pt x="324" y="42"/>
                      </a:lnTo>
                      <a:lnTo>
                        <a:pt x="330" y="46"/>
                      </a:lnTo>
                      <a:lnTo>
                        <a:pt x="334" y="52"/>
                      </a:lnTo>
                      <a:lnTo>
                        <a:pt x="342" y="64"/>
                      </a:lnTo>
                      <a:lnTo>
                        <a:pt x="346" y="78"/>
                      </a:lnTo>
                      <a:lnTo>
                        <a:pt x="346" y="92"/>
                      </a:lnTo>
                      <a:lnTo>
                        <a:pt x="344" y="106"/>
                      </a:lnTo>
                      <a:lnTo>
                        <a:pt x="336" y="118"/>
                      </a:lnTo>
                      <a:lnTo>
                        <a:pt x="332" y="122"/>
                      </a:lnTo>
                      <a:lnTo>
                        <a:pt x="326" y="128"/>
                      </a:lnTo>
                      <a:lnTo>
                        <a:pt x="320" y="130"/>
                      </a:lnTo>
                      <a:lnTo>
                        <a:pt x="312" y="132"/>
                      </a:lnTo>
                      <a:lnTo>
                        <a:pt x="312" y="132"/>
                      </a:lnTo>
                      <a:lnTo>
                        <a:pt x="294" y="136"/>
                      </a:lnTo>
                      <a:lnTo>
                        <a:pt x="270" y="136"/>
                      </a:lnTo>
                      <a:lnTo>
                        <a:pt x="246" y="134"/>
                      </a:lnTo>
                      <a:lnTo>
                        <a:pt x="218" y="130"/>
                      </a:lnTo>
                      <a:lnTo>
                        <a:pt x="166" y="122"/>
                      </a:lnTo>
                      <a:lnTo>
                        <a:pt x="142" y="116"/>
                      </a:lnTo>
                      <a:lnTo>
                        <a:pt x="122" y="110"/>
                      </a:lnTo>
                      <a:lnTo>
                        <a:pt x="122" y="110"/>
                      </a:lnTo>
                      <a:lnTo>
                        <a:pt x="90" y="98"/>
                      </a:lnTo>
                      <a:lnTo>
                        <a:pt x="66" y="88"/>
                      </a:lnTo>
                      <a:lnTo>
                        <a:pt x="24" y="68"/>
                      </a:lnTo>
                      <a:lnTo>
                        <a:pt x="24" y="68"/>
                      </a:lnTo>
                      <a:lnTo>
                        <a:pt x="14" y="62"/>
                      </a:lnTo>
                      <a:lnTo>
                        <a:pt x="6" y="54"/>
                      </a:lnTo>
                      <a:lnTo>
                        <a:pt x="2" y="46"/>
                      </a:lnTo>
                      <a:lnTo>
                        <a:pt x="0" y="34"/>
                      </a:lnTo>
                      <a:lnTo>
                        <a:pt x="0" y="24"/>
                      </a:lnTo>
                      <a:lnTo>
                        <a:pt x="4" y="16"/>
                      </a:lnTo>
                      <a:lnTo>
                        <a:pt x="8" y="8"/>
                      </a:lnTo>
                      <a:lnTo>
                        <a:pt x="16" y="4"/>
                      </a:lnTo>
                      <a:lnTo>
                        <a:pt x="16" y="4"/>
                      </a:lnTo>
                      <a:lnTo>
                        <a:pt x="34" y="2"/>
                      </a:lnTo>
                      <a:lnTo>
                        <a:pt x="66" y="0"/>
                      </a:lnTo>
                      <a:lnTo>
                        <a:pt x="110" y="2"/>
                      </a:lnTo>
                      <a:lnTo>
                        <a:pt x="160" y="6"/>
                      </a:lnTo>
                      <a:lnTo>
                        <a:pt x="212" y="12"/>
                      </a:lnTo>
                      <a:lnTo>
                        <a:pt x="258" y="20"/>
                      </a:lnTo>
                      <a:lnTo>
                        <a:pt x="280" y="24"/>
                      </a:lnTo>
                      <a:lnTo>
                        <a:pt x="298" y="30"/>
                      </a:lnTo>
                      <a:lnTo>
                        <a:pt x="312" y="36"/>
                      </a:lnTo>
                      <a:lnTo>
                        <a:pt x="324" y="42"/>
                      </a:lnTo>
                      <a:lnTo>
                        <a:pt x="324" y="42"/>
                      </a:lnTo>
                      <a:close/>
                    </a:path>
                  </a:pathLst>
                </a:custGeom>
                <a:solidFill>
                  <a:srgbClr val="FAD9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2" name="Freeform 99">
                  <a:extLst>
                    <a:ext uri="{FF2B5EF4-FFF2-40B4-BE49-F238E27FC236}">
                      <a16:creationId xmlns:a16="http://schemas.microsoft.com/office/drawing/2014/main" id="{EB928D96-5DC0-44F1-B303-38066107760F}"/>
                    </a:ext>
                  </a:extLst>
                </p:cNvPr>
                <p:cNvSpPr>
                  <a:spLocks/>
                </p:cNvSpPr>
                <p:nvPr/>
              </p:nvSpPr>
              <p:spPr bwMode="auto">
                <a:xfrm>
                  <a:off x="3248025" y="3790950"/>
                  <a:ext cx="434975" cy="238125"/>
                </a:xfrm>
                <a:custGeom>
                  <a:avLst/>
                  <a:gdLst>
                    <a:gd name="T0" fmla="*/ 270 w 274"/>
                    <a:gd name="T1" fmla="*/ 62 h 150"/>
                    <a:gd name="T2" fmla="*/ 270 w 274"/>
                    <a:gd name="T3" fmla="*/ 62 h 150"/>
                    <a:gd name="T4" fmla="*/ 274 w 274"/>
                    <a:gd name="T5" fmla="*/ 70 h 150"/>
                    <a:gd name="T6" fmla="*/ 274 w 274"/>
                    <a:gd name="T7" fmla="*/ 80 h 150"/>
                    <a:gd name="T8" fmla="*/ 270 w 274"/>
                    <a:gd name="T9" fmla="*/ 94 h 150"/>
                    <a:gd name="T10" fmla="*/ 266 w 274"/>
                    <a:gd name="T11" fmla="*/ 108 h 150"/>
                    <a:gd name="T12" fmla="*/ 260 w 274"/>
                    <a:gd name="T13" fmla="*/ 120 h 150"/>
                    <a:gd name="T14" fmla="*/ 250 w 274"/>
                    <a:gd name="T15" fmla="*/ 134 h 150"/>
                    <a:gd name="T16" fmla="*/ 240 w 274"/>
                    <a:gd name="T17" fmla="*/ 142 h 150"/>
                    <a:gd name="T18" fmla="*/ 234 w 274"/>
                    <a:gd name="T19" fmla="*/ 146 h 150"/>
                    <a:gd name="T20" fmla="*/ 226 w 274"/>
                    <a:gd name="T21" fmla="*/ 148 h 150"/>
                    <a:gd name="T22" fmla="*/ 226 w 274"/>
                    <a:gd name="T23" fmla="*/ 148 h 150"/>
                    <a:gd name="T24" fmla="*/ 208 w 274"/>
                    <a:gd name="T25" fmla="*/ 150 h 150"/>
                    <a:gd name="T26" fmla="*/ 186 w 274"/>
                    <a:gd name="T27" fmla="*/ 148 h 150"/>
                    <a:gd name="T28" fmla="*/ 160 w 274"/>
                    <a:gd name="T29" fmla="*/ 144 h 150"/>
                    <a:gd name="T30" fmla="*/ 132 w 274"/>
                    <a:gd name="T31" fmla="*/ 140 h 150"/>
                    <a:gd name="T32" fmla="*/ 104 w 274"/>
                    <a:gd name="T33" fmla="*/ 132 h 150"/>
                    <a:gd name="T34" fmla="*/ 80 w 274"/>
                    <a:gd name="T35" fmla="*/ 124 h 150"/>
                    <a:gd name="T36" fmla="*/ 58 w 274"/>
                    <a:gd name="T37" fmla="*/ 116 h 150"/>
                    <a:gd name="T38" fmla="*/ 44 w 274"/>
                    <a:gd name="T39" fmla="*/ 108 h 150"/>
                    <a:gd name="T40" fmla="*/ 44 w 274"/>
                    <a:gd name="T41" fmla="*/ 108 h 150"/>
                    <a:gd name="T42" fmla="*/ 24 w 274"/>
                    <a:gd name="T43" fmla="*/ 94 h 150"/>
                    <a:gd name="T44" fmla="*/ 16 w 274"/>
                    <a:gd name="T45" fmla="*/ 84 h 150"/>
                    <a:gd name="T46" fmla="*/ 10 w 274"/>
                    <a:gd name="T47" fmla="*/ 76 h 150"/>
                    <a:gd name="T48" fmla="*/ 4 w 274"/>
                    <a:gd name="T49" fmla="*/ 64 h 150"/>
                    <a:gd name="T50" fmla="*/ 0 w 274"/>
                    <a:gd name="T51" fmla="*/ 52 h 150"/>
                    <a:gd name="T52" fmla="*/ 0 w 274"/>
                    <a:gd name="T53" fmla="*/ 38 h 150"/>
                    <a:gd name="T54" fmla="*/ 0 w 274"/>
                    <a:gd name="T55" fmla="*/ 22 h 150"/>
                    <a:gd name="T56" fmla="*/ 0 w 274"/>
                    <a:gd name="T57" fmla="*/ 22 h 150"/>
                    <a:gd name="T58" fmla="*/ 2 w 274"/>
                    <a:gd name="T59" fmla="*/ 16 h 150"/>
                    <a:gd name="T60" fmla="*/ 6 w 274"/>
                    <a:gd name="T61" fmla="*/ 10 h 150"/>
                    <a:gd name="T62" fmla="*/ 14 w 274"/>
                    <a:gd name="T63" fmla="*/ 6 h 150"/>
                    <a:gd name="T64" fmla="*/ 24 w 274"/>
                    <a:gd name="T65" fmla="*/ 0 h 150"/>
                    <a:gd name="T66" fmla="*/ 24 w 274"/>
                    <a:gd name="T67" fmla="*/ 0 h 150"/>
                    <a:gd name="T68" fmla="*/ 60 w 274"/>
                    <a:gd name="T69" fmla="*/ 16 h 150"/>
                    <a:gd name="T70" fmla="*/ 110 w 274"/>
                    <a:gd name="T71" fmla="*/ 36 h 150"/>
                    <a:gd name="T72" fmla="*/ 110 w 274"/>
                    <a:gd name="T73" fmla="*/ 36 h 150"/>
                    <a:gd name="T74" fmla="*/ 144 w 274"/>
                    <a:gd name="T75" fmla="*/ 46 h 150"/>
                    <a:gd name="T76" fmla="*/ 186 w 274"/>
                    <a:gd name="T77" fmla="*/ 54 h 150"/>
                    <a:gd name="T78" fmla="*/ 230 w 274"/>
                    <a:gd name="T79" fmla="*/ 60 h 150"/>
                    <a:gd name="T80" fmla="*/ 270 w 274"/>
                    <a:gd name="T81" fmla="*/ 62 h 150"/>
                    <a:gd name="T82" fmla="*/ 270 w 274"/>
                    <a:gd name="T83" fmla="*/ 6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4" h="150">
                      <a:moveTo>
                        <a:pt x="270" y="62"/>
                      </a:moveTo>
                      <a:lnTo>
                        <a:pt x="270" y="62"/>
                      </a:lnTo>
                      <a:lnTo>
                        <a:pt x="274" y="70"/>
                      </a:lnTo>
                      <a:lnTo>
                        <a:pt x="274" y="80"/>
                      </a:lnTo>
                      <a:lnTo>
                        <a:pt x="270" y="94"/>
                      </a:lnTo>
                      <a:lnTo>
                        <a:pt x="266" y="108"/>
                      </a:lnTo>
                      <a:lnTo>
                        <a:pt x="260" y="120"/>
                      </a:lnTo>
                      <a:lnTo>
                        <a:pt x="250" y="134"/>
                      </a:lnTo>
                      <a:lnTo>
                        <a:pt x="240" y="142"/>
                      </a:lnTo>
                      <a:lnTo>
                        <a:pt x="234" y="146"/>
                      </a:lnTo>
                      <a:lnTo>
                        <a:pt x="226" y="148"/>
                      </a:lnTo>
                      <a:lnTo>
                        <a:pt x="226" y="148"/>
                      </a:lnTo>
                      <a:lnTo>
                        <a:pt x="208" y="150"/>
                      </a:lnTo>
                      <a:lnTo>
                        <a:pt x="186" y="148"/>
                      </a:lnTo>
                      <a:lnTo>
                        <a:pt x="160" y="144"/>
                      </a:lnTo>
                      <a:lnTo>
                        <a:pt x="132" y="140"/>
                      </a:lnTo>
                      <a:lnTo>
                        <a:pt x="104" y="132"/>
                      </a:lnTo>
                      <a:lnTo>
                        <a:pt x="80" y="124"/>
                      </a:lnTo>
                      <a:lnTo>
                        <a:pt x="58" y="116"/>
                      </a:lnTo>
                      <a:lnTo>
                        <a:pt x="44" y="108"/>
                      </a:lnTo>
                      <a:lnTo>
                        <a:pt x="44" y="108"/>
                      </a:lnTo>
                      <a:lnTo>
                        <a:pt x="24" y="94"/>
                      </a:lnTo>
                      <a:lnTo>
                        <a:pt x="16" y="84"/>
                      </a:lnTo>
                      <a:lnTo>
                        <a:pt x="10" y="76"/>
                      </a:lnTo>
                      <a:lnTo>
                        <a:pt x="4" y="64"/>
                      </a:lnTo>
                      <a:lnTo>
                        <a:pt x="0" y="52"/>
                      </a:lnTo>
                      <a:lnTo>
                        <a:pt x="0" y="38"/>
                      </a:lnTo>
                      <a:lnTo>
                        <a:pt x="0" y="22"/>
                      </a:lnTo>
                      <a:lnTo>
                        <a:pt x="0" y="22"/>
                      </a:lnTo>
                      <a:lnTo>
                        <a:pt x="2" y="16"/>
                      </a:lnTo>
                      <a:lnTo>
                        <a:pt x="6" y="10"/>
                      </a:lnTo>
                      <a:lnTo>
                        <a:pt x="14" y="6"/>
                      </a:lnTo>
                      <a:lnTo>
                        <a:pt x="24" y="0"/>
                      </a:lnTo>
                      <a:lnTo>
                        <a:pt x="24" y="0"/>
                      </a:lnTo>
                      <a:lnTo>
                        <a:pt x="60" y="16"/>
                      </a:lnTo>
                      <a:lnTo>
                        <a:pt x="110" y="36"/>
                      </a:lnTo>
                      <a:lnTo>
                        <a:pt x="110" y="36"/>
                      </a:lnTo>
                      <a:lnTo>
                        <a:pt x="144" y="46"/>
                      </a:lnTo>
                      <a:lnTo>
                        <a:pt x="186" y="54"/>
                      </a:lnTo>
                      <a:lnTo>
                        <a:pt x="230" y="60"/>
                      </a:lnTo>
                      <a:lnTo>
                        <a:pt x="270" y="62"/>
                      </a:lnTo>
                      <a:lnTo>
                        <a:pt x="270" y="62"/>
                      </a:lnTo>
                      <a:close/>
                    </a:path>
                  </a:pathLst>
                </a:custGeom>
                <a:solidFill>
                  <a:srgbClr val="FAD9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3" name="Freeform 100">
                  <a:extLst>
                    <a:ext uri="{FF2B5EF4-FFF2-40B4-BE49-F238E27FC236}">
                      <a16:creationId xmlns:a16="http://schemas.microsoft.com/office/drawing/2014/main" id="{8245F585-0C96-4CAB-83D2-BD9F0D54BF49}"/>
                    </a:ext>
                  </a:extLst>
                </p:cNvPr>
                <p:cNvSpPr>
                  <a:spLocks/>
                </p:cNvSpPr>
                <p:nvPr/>
              </p:nvSpPr>
              <p:spPr bwMode="auto">
                <a:xfrm>
                  <a:off x="3251200" y="3492500"/>
                  <a:ext cx="552450" cy="215900"/>
                </a:xfrm>
                <a:custGeom>
                  <a:avLst/>
                  <a:gdLst>
                    <a:gd name="T0" fmla="*/ 314 w 348"/>
                    <a:gd name="T1" fmla="*/ 16 h 136"/>
                    <a:gd name="T2" fmla="*/ 314 w 348"/>
                    <a:gd name="T3" fmla="*/ 16 h 136"/>
                    <a:gd name="T4" fmla="*/ 326 w 348"/>
                    <a:gd name="T5" fmla="*/ 24 h 136"/>
                    <a:gd name="T6" fmla="*/ 334 w 348"/>
                    <a:gd name="T7" fmla="*/ 34 h 136"/>
                    <a:gd name="T8" fmla="*/ 342 w 348"/>
                    <a:gd name="T9" fmla="*/ 48 h 136"/>
                    <a:gd name="T10" fmla="*/ 346 w 348"/>
                    <a:gd name="T11" fmla="*/ 64 h 136"/>
                    <a:gd name="T12" fmla="*/ 348 w 348"/>
                    <a:gd name="T13" fmla="*/ 80 h 136"/>
                    <a:gd name="T14" fmla="*/ 346 w 348"/>
                    <a:gd name="T15" fmla="*/ 96 h 136"/>
                    <a:gd name="T16" fmla="*/ 342 w 348"/>
                    <a:gd name="T17" fmla="*/ 112 h 136"/>
                    <a:gd name="T18" fmla="*/ 336 w 348"/>
                    <a:gd name="T19" fmla="*/ 118 h 136"/>
                    <a:gd name="T20" fmla="*/ 332 w 348"/>
                    <a:gd name="T21" fmla="*/ 124 h 136"/>
                    <a:gd name="T22" fmla="*/ 332 w 348"/>
                    <a:gd name="T23" fmla="*/ 124 h 136"/>
                    <a:gd name="T24" fmla="*/ 326 w 348"/>
                    <a:gd name="T25" fmla="*/ 128 h 136"/>
                    <a:gd name="T26" fmla="*/ 318 w 348"/>
                    <a:gd name="T27" fmla="*/ 132 h 136"/>
                    <a:gd name="T28" fmla="*/ 300 w 348"/>
                    <a:gd name="T29" fmla="*/ 136 h 136"/>
                    <a:gd name="T30" fmla="*/ 300 w 348"/>
                    <a:gd name="T31" fmla="*/ 136 h 136"/>
                    <a:gd name="T32" fmla="*/ 270 w 348"/>
                    <a:gd name="T33" fmla="*/ 128 h 136"/>
                    <a:gd name="T34" fmla="*/ 234 w 348"/>
                    <a:gd name="T35" fmla="*/ 120 h 136"/>
                    <a:gd name="T36" fmla="*/ 192 w 348"/>
                    <a:gd name="T37" fmla="*/ 114 h 136"/>
                    <a:gd name="T38" fmla="*/ 150 w 348"/>
                    <a:gd name="T39" fmla="*/ 110 h 136"/>
                    <a:gd name="T40" fmla="*/ 108 w 348"/>
                    <a:gd name="T41" fmla="*/ 106 h 136"/>
                    <a:gd name="T42" fmla="*/ 70 w 348"/>
                    <a:gd name="T43" fmla="*/ 104 h 136"/>
                    <a:gd name="T44" fmla="*/ 38 w 348"/>
                    <a:gd name="T45" fmla="*/ 104 h 136"/>
                    <a:gd name="T46" fmla="*/ 18 w 348"/>
                    <a:gd name="T47" fmla="*/ 106 h 136"/>
                    <a:gd name="T48" fmla="*/ 18 w 348"/>
                    <a:gd name="T49" fmla="*/ 106 h 136"/>
                    <a:gd name="T50" fmla="*/ 12 w 348"/>
                    <a:gd name="T51" fmla="*/ 98 h 136"/>
                    <a:gd name="T52" fmla="*/ 6 w 348"/>
                    <a:gd name="T53" fmla="*/ 90 h 136"/>
                    <a:gd name="T54" fmla="*/ 4 w 348"/>
                    <a:gd name="T55" fmla="*/ 80 h 136"/>
                    <a:gd name="T56" fmla="*/ 2 w 348"/>
                    <a:gd name="T57" fmla="*/ 72 h 136"/>
                    <a:gd name="T58" fmla="*/ 0 w 348"/>
                    <a:gd name="T59" fmla="*/ 52 h 136"/>
                    <a:gd name="T60" fmla="*/ 4 w 348"/>
                    <a:gd name="T61" fmla="*/ 36 h 136"/>
                    <a:gd name="T62" fmla="*/ 4 w 348"/>
                    <a:gd name="T63" fmla="*/ 36 h 136"/>
                    <a:gd name="T64" fmla="*/ 8 w 348"/>
                    <a:gd name="T65" fmla="*/ 32 h 136"/>
                    <a:gd name="T66" fmla="*/ 16 w 348"/>
                    <a:gd name="T67" fmla="*/ 28 h 136"/>
                    <a:gd name="T68" fmla="*/ 26 w 348"/>
                    <a:gd name="T69" fmla="*/ 22 h 136"/>
                    <a:gd name="T70" fmla="*/ 40 w 348"/>
                    <a:gd name="T71" fmla="*/ 18 h 136"/>
                    <a:gd name="T72" fmla="*/ 74 w 348"/>
                    <a:gd name="T73" fmla="*/ 10 h 136"/>
                    <a:gd name="T74" fmla="*/ 116 w 348"/>
                    <a:gd name="T75" fmla="*/ 4 h 136"/>
                    <a:gd name="T76" fmla="*/ 164 w 348"/>
                    <a:gd name="T77" fmla="*/ 0 h 136"/>
                    <a:gd name="T78" fmla="*/ 216 w 348"/>
                    <a:gd name="T79" fmla="*/ 2 h 136"/>
                    <a:gd name="T80" fmla="*/ 240 w 348"/>
                    <a:gd name="T81" fmla="*/ 4 h 136"/>
                    <a:gd name="T82" fmla="*/ 266 w 348"/>
                    <a:gd name="T83" fmla="*/ 6 h 136"/>
                    <a:gd name="T84" fmla="*/ 290 w 348"/>
                    <a:gd name="T85" fmla="*/ 10 h 136"/>
                    <a:gd name="T86" fmla="*/ 314 w 348"/>
                    <a:gd name="T87" fmla="*/ 16 h 136"/>
                    <a:gd name="T88" fmla="*/ 314 w 348"/>
                    <a:gd name="T89" fmla="*/ 1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8" h="136">
                      <a:moveTo>
                        <a:pt x="314" y="16"/>
                      </a:moveTo>
                      <a:lnTo>
                        <a:pt x="314" y="16"/>
                      </a:lnTo>
                      <a:lnTo>
                        <a:pt x="326" y="24"/>
                      </a:lnTo>
                      <a:lnTo>
                        <a:pt x="334" y="34"/>
                      </a:lnTo>
                      <a:lnTo>
                        <a:pt x="342" y="48"/>
                      </a:lnTo>
                      <a:lnTo>
                        <a:pt x="346" y="64"/>
                      </a:lnTo>
                      <a:lnTo>
                        <a:pt x="348" y="80"/>
                      </a:lnTo>
                      <a:lnTo>
                        <a:pt x="346" y="96"/>
                      </a:lnTo>
                      <a:lnTo>
                        <a:pt x="342" y="112"/>
                      </a:lnTo>
                      <a:lnTo>
                        <a:pt x="336" y="118"/>
                      </a:lnTo>
                      <a:lnTo>
                        <a:pt x="332" y="124"/>
                      </a:lnTo>
                      <a:lnTo>
                        <a:pt x="332" y="124"/>
                      </a:lnTo>
                      <a:lnTo>
                        <a:pt x="326" y="128"/>
                      </a:lnTo>
                      <a:lnTo>
                        <a:pt x="318" y="132"/>
                      </a:lnTo>
                      <a:lnTo>
                        <a:pt x="300" y="136"/>
                      </a:lnTo>
                      <a:lnTo>
                        <a:pt x="300" y="136"/>
                      </a:lnTo>
                      <a:lnTo>
                        <a:pt x="270" y="128"/>
                      </a:lnTo>
                      <a:lnTo>
                        <a:pt x="234" y="120"/>
                      </a:lnTo>
                      <a:lnTo>
                        <a:pt x="192" y="114"/>
                      </a:lnTo>
                      <a:lnTo>
                        <a:pt x="150" y="110"/>
                      </a:lnTo>
                      <a:lnTo>
                        <a:pt x="108" y="106"/>
                      </a:lnTo>
                      <a:lnTo>
                        <a:pt x="70" y="104"/>
                      </a:lnTo>
                      <a:lnTo>
                        <a:pt x="38" y="104"/>
                      </a:lnTo>
                      <a:lnTo>
                        <a:pt x="18" y="106"/>
                      </a:lnTo>
                      <a:lnTo>
                        <a:pt x="18" y="106"/>
                      </a:lnTo>
                      <a:lnTo>
                        <a:pt x="12" y="98"/>
                      </a:lnTo>
                      <a:lnTo>
                        <a:pt x="6" y="90"/>
                      </a:lnTo>
                      <a:lnTo>
                        <a:pt x="4" y="80"/>
                      </a:lnTo>
                      <a:lnTo>
                        <a:pt x="2" y="72"/>
                      </a:lnTo>
                      <a:lnTo>
                        <a:pt x="0" y="52"/>
                      </a:lnTo>
                      <a:lnTo>
                        <a:pt x="4" y="36"/>
                      </a:lnTo>
                      <a:lnTo>
                        <a:pt x="4" y="36"/>
                      </a:lnTo>
                      <a:lnTo>
                        <a:pt x="8" y="32"/>
                      </a:lnTo>
                      <a:lnTo>
                        <a:pt x="16" y="28"/>
                      </a:lnTo>
                      <a:lnTo>
                        <a:pt x="26" y="22"/>
                      </a:lnTo>
                      <a:lnTo>
                        <a:pt x="40" y="18"/>
                      </a:lnTo>
                      <a:lnTo>
                        <a:pt x="74" y="10"/>
                      </a:lnTo>
                      <a:lnTo>
                        <a:pt x="116" y="4"/>
                      </a:lnTo>
                      <a:lnTo>
                        <a:pt x="164" y="0"/>
                      </a:lnTo>
                      <a:lnTo>
                        <a:pt x="216" y="2"/>
                      </a:lnTo>
                      <a:lnTo>
                        <a:pt x="240" y="4"/>
                      </a:lnTo>
                      <a:lnTo>
                        <a:pt x="266" y="6"/>
                      </a:lnTo>
                      <a:lnTo>
                        <a:pt x="290" y="10"/>
                      </a:lnTo>
                      <a:lnTo>
                        <a:pt x="314" y="16"/>
                      </a:lnTo>
                      <a:lnTo>
                        <a:pt x="314" y="16"/>
                      </a:lnTo>
                      <a:close/>
                    </a:path>
                  </a:pathLst>
                </a:custGeom>
                <a:solidFill>
                  <a:srgbClr val="FAD9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4" name="Freeform 101">
                  <a:extLst>
                    <a:ext uri="{FF2B5EF4-FFF2-40B4-BE49-F238E27FC236}">
                      <a16:creationId xmlns:a16="http://schemas.microsoft.com/office/drawing/2014/main" id="{351716DE-C03B-4091-A9B3-499E1A6E8A2E}"/>
                    </a:ext>
                  </a:extLst>
                </p:cNvPr>
                <p:cNvSpPr>
                  <a:spLocks/>
                </p:cNvSpPr>
                <p:nvPr/>
              </p:nvSpPr>
              <p:spPr bwMode="auto">
                <a:xfrm>
                  <a:off x="3257550" y="3254375"/>
                  <a:ext cx="495300" cy="266700"/>
                </a:xfrm>
                <a:custGeom>
                  <a:avLst/>
                  <a:gdLst>
                    <a:gd name="T0" fmla="*/ 286 w 312"/>
                    <a:gd name="T1" fmla="*/ 154 h 168"/>
                    <a:gd name="T2" fmla="*/ 286 w 312"/>
                    <a:gd name="T3" fmla="*/ 154 h 168"/>
                    <a:gd name="T4" fmla="*/ 296 w 312"/>
                    <a:gd name="T5" fmla="*/ 140 h 168"/>
                    <a:gd name="T6" fmla="*/ 302 w 312"/>
                    <a:gd name="T7" fmla="*/ 126 h 168"/>
                    <a:gd name="T8" fmla="*/ 310 w 312"/>
                    <a:gd name="T9" fmla="*/ 108 h 168"/>
                    <a:gd name="T10" fmla="*/ 312 w 312"/>
                    <a:gd name="T11" fmla="*/ 98 h 168"/>
                    <a:gd name="T12" fmla="*/ 312 w 312"/>
                    <a:gd name="T13" fmla="*/ 88 h 168"/>
                    <a:gd name="T14" fmla="*/ 312 w 312"/>
                    <a:gd name="T15" fmla="*/ 78 h 168"/>
                    <a:gd name="T16" fmla="*/ 310 w 312"/>
                    <a:gd name="T17" fmla="*/ 66 h 168"/>
                    <a:gd name="T18" fmla="*/ 306 w 312"/>
                    <a:gd name="T19" fmla="*/ 56 h 168"/>
                    <a:gd name="T20" fmla="*/ 300 w 312"/>
                    <a:gd name="T21" fmla="*/ 46 h 168"/>
                    <a:gd name="T22" fmla="*/ 290 w 312"/>
                    <a:gd name="T23" fmla="*/ 36 h 168"/>
                    <a:gd name="T24" fmla="*/ 280 w 312"/>
                    <a:gd name="T25" fmla="*/ 28 h 168"/>
                    <a:gd name="T26" fmla="*/ 280 w 312"/>
                    <a:gd name="T27" fmla="*/ 28 h 168"/>
                    <a:gd name="T28" fmla="*/ 266 w 312"/>
                    <a:gd name="T29" fmla="*/ 20 h 168"/>
                    <a:gd name="T30" fmla="*/ 254 w 312"/>
                    <a:gd name="T31" fmla="*/ 14 h 168"/>
                    <a:gd name="T32" fmla="*/ 240 w 312"/>
                    <a:gd name="T33" fmla="*/ 8 h 168"/>
                    <a:gd name="T34" fmla="*/ 228 w 312"/>
                    <a:gd name="T35" fmla="*/ 4 h 168"/>
                    <a:gd name="T36" fmla="*/ 202 w 312"/>
                    <a:gd name="T37" fmla="*/ 0 h 168"/>
                    <a:gd name="T38" fmla="*/ 178 w 312"/>
                    <a:gd name="T39" fmla="*/ 0 h 168"/>
                    <a:gd name="T40" fmla="*/ 156 w 312"/>
                    <a:gd name="T41" fmla="*/ 4 h 168"/>
                    <a:gd name="T42" fmla="*/ 132 w 312"/>
                    <a:gd name="T43" fmla="*/ 8 h 168"/>
                    <a:gd name="T44" fmla="*/ 90 w 312"/>
                    <a:gd name="T45" fmla="*/ 22 h 168"/>
                    <a:gd name="T46" fmla="*/ 90 w 312"/>
                    <a:gd name="T47" fmla="*/ 22 h 168"/>
                    <a:gd name="T48" fmla="*/ 70 w 312"/>
                    <a:gd name="T49" fmla="*/ 30 h 168"/>
                    <a:gd name="T50" fmla="*/ 52 w 312"/>
                    <a:gd name="T51" fmla="*/ 38 h 168"/>
                    <a:gd name="T52" fmla="*/ 34 w 312"/>
                    <a:gd name="T53" fmla="*/ 50 h 168"/>
                    <a:gd name="T54" fmla="*/ 20 w 312"/>
                    <a:gd name="T55" fmla="*/ 62 h 168"/>
                    <a:gd name="T56" fmla="*/ 14 w 312"/>
                    <a:gd name="T57" fmla="*/ 70 h 168"/>
                    <a:gd name="T58" fmla="*/ 10 w 312"/>
                    <a:gd name="T59" fmla="*/ 78 h 168"/>
                    <a:gd name="T60" fmla="*/ 6 w 312"/>
                    <a:gd name="T61" fmla="*/ 88 h 168"/>
                    <a:gd name="T62" fmla="*/ 2 w 312"/>
                    <a:gd name="T63" fmla="*/ 98 h 168"/>
                    <a:gd name="T64" fmla="*/ 0 w 312"/>
                    <a:gd name="T65" fmla="*/ 110 h 168"/>
                    <a:gd name="T66" fmla="*/ 0 w 312"/>
                    <a:gd name="T67" fmla="*/ 122 h 168"/>
                    <a:gd name="T68" fmla="*/ 2 w 312"/>
                    <a:gd name="T69" fmla="*/ 136 h 168"/>
                    <a:gd name="T70" fmla="*/ 6 w 312"/>
                    <a:gd name="T71" fmla="*/ 152 h 168"/>
                    <a:gd name="T72" fmla="*/ 6 w 312"/>
                    <a:gd name="T73" fmla="*/ 152 h 168"/>
                    <a:gd name="T74" fmla="*/ 8 w 312"/>
                    <a:gd name="T75" fmla="*/ 160 h 168"/>
                    <a:gd name="T76" fmla="*/ 14 w 312"/>
                    <a:gd name="T77" fmla="*/ 168 h 168"/>
                    <a:gd name="T78" fmla="*/ 14 w 312"/>
                    <a:gd name="T79" fmla="*/ 168 h 168"/>
                    <a:gd name="T80" fmla="*/ 34 w 312"/>
                    <a:gd name="T81" fmla="*/ 162 h 168"/>
                    <a:gd name="T82" fmla="*/ 62 w 312"/>
                    <a:gd name="T83" fmla="*/ 156 h 168"/>
                    <a:gd name="T84" fmla="*/ 94 w 312"/>
                    <a:gd name="T85" fmla="*/ 150 h 168"/>
                    <a:gd name="T86" fmla="*/ 130 w 312"/>
                    <a:gd name="T87" fmla="*/ 146 h 168"/>
                    <a:gd name="T88" fmla="*/ 168 w 312"/>
                    <a:gd name="T89" fmla="*/ 146 h 168"/>
                    <a:gd name="T90" fmla="*/ 208 w 312"/>
                    <a:gd name="T91" fmla="*/ 146 h 168"/>
                    <a:gd name="T92" fmla="*/ 246 w 312"/>
                    <a:gd name="T93" fmla="*/ 150 h 168"/>
                    <a:gd name="T94" fmla="*/ 286 w 312"/>
                    <a:gd name="T95" fmla="*/ 156 h 168"/>
                    <a:gd name="T96" fmla="*/ 286 w 312"/>
                    <a:gd name="T97" fmla="*/ 156 h 168"/>
                    <a:gd name="T98" fmla="*/ 286 w 312"/>
                    <a:gd name="T99" fmla="*/ 154 h 168"/>
                    <a:gd name="T100" fmla="*/ 286 w 312"/>
                    <a:gd name="T101" fmla="*/ 15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2" h="168">
                      <a:moveTo>
                        <a:pt x="286" y="154"/>
                      </a:moveTo>
                      <a:lnTo>
                        <a:pt x="286" y="154"/>
                      </a:lnTo>
                      <a:lnTo>
                        <a:pt x="296" y="140"/>
                      </a:lnTo>
                      <a:lnTo>
                        <a:pt x="302" y="126"/>
                      </a:lnTo>
                      <a:lnTo>
                        <a:pt x="310" y="108"/>
                      </a:lnTo>
                      <a:lnTo>
                        <a:pt x="312" y="98"/>
                      </a:lnTo>
                      <a:lnTo>
                        <a:pt x="312" y="88"/>
                      </a:lnTo>
                      <a:lnTo>
                        <a:pt x="312" y="78"/>
                      </a:lnTo>
                      <a:lnTo>
                        <a:pt x="310" y="66"/>
                      </a:lnTo>
                      <a:lnTo>
                        <a:pt x="306" y="56"/>
                      </a:lnTo>
                      <a:lnTo>
                        <a:pt x="300" y="46"/>
                      </a:lnTo>
                      <a:lnTo>
                        <a:pt x="290" y="36"/>
                      </a:lnTo>
                      <a:lnTo>
                        <a:pt x="280" y="28"/>
                      </a:lnTo>
                      <a:lnTo>
                        <a:pt x="280" y="28"/>
                      </a:lnTo>
                      <a:lnTo>
                        <a:pt x="266" y="20"/>
                      </a:lnTo>
                      <a:lnTo>
                        <a:pt x="254" y="14"/>
                      </a:lnTo>
                      <a:lnTo>
                        <a:pt x="240" y="8"/>
                      </a:lnTo>
                      <a:lnTo>
                        <a:pt x="228" y="4"/>
                      </a:lnTo>
                      <a:lnTo>
                        <a:pt x="202" y="0"/>
                      </a:lnTo>
                      <a:lnTo>
                        <a:pt x="178" y="0"/>
                      </a:lnTo>
                      <a:lnTo>
                        <a:pt x="156" y="4"/>
                      </a:lnTo>
                      <a:lnTo>
                        <a:pt x="132" y="8"/>
                      </a:lnTo>
                      <a:lnTo>
                        <a:pt x="90" y="22"/>
                      </a:lnTo>
                      <a:lnTo>
                        <a:pt x="90" y="22"/>
                      </a:lnTo>
                      <a:lnTo>
                        <a:pt x="70" y="30"/>
                      </a:lnTo>
                      <a:lnTo>
                        <a:pt x="52" y="38"/>
                      </a:lnTo>
                      <a:lnTo>
                        <a:pt x="34" y="50"/>
                      </a:lnTo>
                      <a:lnTo>
                        <a:pt x="20" y="62"/>
                      </a:lnTo>
                      <a:lnTo>
                        <a:pt x="14" y="70"/>
                      </a:lnTo>
                      <a:lnTo>
                        <a:pt x="10" y="78"/>
                      </a:lnTo>
                      <a:lnTo>
                        <a:pt x="6" y="88"/>
                      </a:lnTo>
                      <a:lnTo>
                        <a:pt x="2" y="98"/>
                      </a:lnTo>
                      <a:lnTo>
                        <a:pt x="0" y="110"/>
                      </a:lnTo>
                      <a:lnTo>
                        <a:pt x="0" y="122"/>
                      </a:lnTo>
                      <a:lnTo>
                        <a:pt x="2" y="136"/>
                      </a:lnTo>
                      <a:lnTo>
                        <a:pt x="6" y="152"/>
                      </a:lnTo>
                      <a:lnTo>
                        <a:pt x="6" y="152"/>
                      </a:lnTo>
                      <a:lnTo>
                        <a:pt x="8" y="160"/>
                      </a:lnTo>
                      <a:lnTo>
                        <a:pt x="14" y="168"/>
                      </a:lnTo>
                      <a:lnTo>
                        <a:pt x="14" y="168"/>
                      </a:lnTo>
                      <a:lnTo>
                        <a:pt x="34" y="162"/>
                      </a:lnTo>
                      <a:lnTo>
                        <a:pt x="62" y="156"/>
                      </a:lnTo>
                      <a:lnTo>
                        <a:pt x="94" y="150"/>
                      </a:lnTo>
                      <a:lnTo>
                        <a:pt x="130" y="146"/>
                      </a:lnTo>
                      <a:lnTo>
                        <a:pt x="168" y="146"/>
                      </a:lnTo>
                      <a:lnTo>
                        <a:pt x="208" y="146"/>
                      </a:lnTo>
                      <a:lnTo>
                        <a:pt x="246" y="150"/>
                      </a:lnTo>
                      <a:lnTo>
                        <a:pt x="286" y="156"/>
                      </a:lnTo>
                      <a:lnTo>
                        <a:pt x="286" y="156"/>
                      </a:lnTo>
                      <a:lnTo>
                        <a:pt x="286" y="154"/>
                      </a:lnTo>
                      <a:lnTo>
                        <a:pt x="286" y="154"/>
                      </a:lnTo>
                      <a:close/>
                    </a:path>
                  </a:pathLst>
                </a:custGeom>
                <a:solidFill>
                  <a:srgbClr val="FAD9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grpSp>
      <p:grpSp>
        <p:nvGrpSpPr>
          <p:cNvPr id="117" name="Group 50">
            <a:extLst>
              <a:ext uri="{FF2B5EF4-FFF2-40B4-BE49-F238E27FC236}">
                <a16:creationId xmlns:a16="http://schemas.microsoft.com/office/drawing/2014/main" id="{E7DA94CC-8ECA-4D4A-B164-F3CC44CDFB8E}"/>
              </a:ext>
            </a:extLst>
          </p:cNvPr>
          <p:cNvGrpSpPr/>
          <p:nvPr/>
        </p:nvGrpSpPr>
        <p:grpSpPr>
          <a:xfrm>
            <a:off x="-217589" y="3133729"/>
            <a:ext cx="8875810" cy="4140150"/>
            <a:chOff x="2096935" y="2599321"/>
            <a:chExt cx="9561907" cy="4460182"/>
          </a:xfrm>
        </p:grpSpPr>
        <p:grpSp>
          <p:nvGrpSpPr>
            <p:cNvPr id="118" name="Group 220">
              <a:extLst>
                <a:ext uri="{FF2B5EF4-FFF2-40B4-BE49-F238E27FC236}">
                  <a16:creationId xmlns:a16="http://schemas.microsoft.com/office/drawing/2014/main" id="{EBB9C8BA-C707-4237-B511-1635C8AF0B57}"/>
                </a:ext>
              </a:extLst>
            </p:cNvPr>
            <p:cNvGrpSpPr/>
            <p:nvPr/>
          </p:nvGrpSpPr>
          <p:grpSpPr>
            <a:xfrm rot="15123965">
              <a:off x="7595692" y="3874975"/>
              <a:ext cx="2516112" cy="2418388"/>
              <a:chOff x="5777625" y="846954"/>
              <a:chExt cx="4819077" cy="4631912"/>
            </a:xfrm>
          </p:grpSpPr>
          <p:sp>
            <p:nvSpPr>
              <p:cNvPr id="227" name="Shape 6">
                <a:extLst>
                  <a:ext uri="{FF2B5EF4-FFF2-40B4-BE49-F238E27FC236}">
                    <a16:creationId xmlns:a16="http://schemas.microsoft.com/office/drawing/2014/main" id="{5711D032-A03B-4467-A4AC-BFB09205304B}"/>
                  </a:ext>
                </a:extLst>
              </p:cNvPr>
              <p:cNvSpPr/>
              <p:nvPr/>
            </p:nvSpPr>
            <p:spPr>
              <a:xfrm>
                <a:off x="6194223" y="1188778"/>
                <a:ext cx="4014453" cy="3872407"/>
              </a:xfrm>
              <a:custGeom>
                <a:avLst/>
                <a:gdLst/>
                <a:ahLst/>
                <a:cxnLst>
                  <a:cxn ang="0">
                    <a:pos x="wd2" y="hd2"/>
                  </a:cxn>
                  <a:cxn ang="5400000">
                    <a:pos x="wd2" y="hd2"/>
                  </a:cxn>
                  <a:cxn ang="10800000">
                    <a:pos x="wd2" y="hd2"/>
                  </a:cxn>
                  <a:cxn ang="16200000">
                    <a:pos x="wd2" y="hd2"/>
                  </a:cxn>
                </a:cxnLst>
                <a:rect l="0" t="0" r="r" b="b"/>
                <a:pathLst>
                  <a:path w="20008" h="20180" extrusionOk="0">
                    <a:moveTo>
                      <a:pt x="19942" y="13030"/>
                    </a:moveTo>
                    <a:cubicBezTo>
                      <a:pt x="19993" y="14110"/>
                      <a:pt x="19745" y="15041"/>
                      <a:pt x="19154" y="15717"/>
                    </a:cubicBezTo>
                    <a:cubicBezTo>
                      <a:pt x="17177" y="17979"/>
                      <a:pt x="12143" y="16533"/>
                      <a:pt x="7909" y="12487"/>
                    </a:cubicBezTo>
                    <a:cubicBezTo>
                      <a:pt x="3675" y="8442"/>
                      <a:pt x="1845" y="3329"/>
                      <a:pt x="3822" y="1067"/>
                    </a:cubicBezTo>
                    <a:cubicBezTo>
                      <a:pt x="4412" y="391"/>
                      <a:pt x="5277" y="49"/>
                      <a:pt x="6310" y="5"/>
                    </a:cubicBezTo>
                    <a:cubicBezTo>
                      <a:pt x="4337" y="-63"/>
                      <a:pt x="2596" y="544"/>
                      <a:pt x="1421" y="1888"/>
                    </a:cubicBezTo>
                    <a:cubicBezTo>
                      <a:pt x="-1416" y="5135"/>
                      <a:pt x="127" y="11439"/>
                      <a:pt x="4867" y="15968"/>
                    </a:cubicBezTo>
                    <a:cubicBezTo>
                      <a:pt x="9607" y="20497"/>
                      <a:pt x="15750" y="21537"/>
                      <a:pt x="18588" y="18290"/>
                    </a:cubicBezTo>
                    <a:cubicBezTo>
                      <a:pt x="19762" y="16946"/>
                      <a:pt x="20184" y="15079"/>
                      <a:pt x="19942" y="13030"/>
                    </a:cubicBezTo>
                    <a:close/>
                  </a:path>
                </a:pathLst>
              </a:custGeom>
              <a:gradFill>
                <a:gsLst>
                  <a:gs pos="18000">
                    <a:schemeClr val="accent2"/>
                  </a:gs>
                  <a:gs pos="70000">
                    <a:schemeClr val="accent2">
                      <a:lumMod val="50000"/>
                    </a:schemeClr>
                  </a:gs>
                </a:gsLst>
                <a:lin ang="54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28" name="Shape 7">
                <a:extLst>
                  <a:ext uri="{FF2B5EF4-FFF2-40B4-BE49-F238E27FC236}">
                    <a16:creationId xmlns:a16="http://schemas.microsoft.com/office/drawing/2014/main" id="{940FD8A0-08A3-41AA-9867-B9E897B03EAD}"/>
                  </a:ext>
                </a:extLst>
              </p:cNvPr>
              <p:cNvSpPr/>
              <p:nvPr/>
            </p:nvSpPr>
            <p:spPr>
              <a:xfrm>
                <a:off x="6706962" y="881444"/>
                <a:ext cx="583831" cy="558641"/>
              </a:xfrm>
              <a:custGeom>
                <a:avLst/>
                <a:gdLst/>
                <a:ahLst/>
                <a:cxnLst>
                  <a:cxn ang="0">
                    <a:pos x="wd2" y="hd2"/>
                  </a:cxn>
                  <a:cxn ang="5400000">
                    <a:pos x="wd2" y="hd2"/>
                  </a:cxn>
                  <a:cxn ang="10800000">
                    <a:pos x="wd2" y="hd2"/>
                  </a:cxn>
                  <a:cxn ang="16200000">
                    <a:pos x="wd2" y="hd2"/>
                  </a:cxn>
                </a:cxnLst>
                <a:rect l="0" t="0" r="r" b="b"/>
                <a:pathLst>
                  <a:path w="21600" h="21600" extrusionOk="0">
                    <a:moveTo>
                      <a:pt x="21600" y="14660"/>
                    </a:moveTo>
                    <a:lnTo>
                      <a:pt x="9514" y="0"/>
                    </a:lnTo>
                    <a:lnTo>
                      <a:pt x="0" y="13646"/>
                    </a:lnTo>
                    <a:lnTo>
                      <a:pt x="8543" y="21600"/>
                    </a:lnTo>
                    <a:cubicBezTo>
                      <a:pt x="8543" y="21600"/>
                      <a:pt x="21600" y="14660"/>
                      <a:pt x="21600" y="14660"/>
                    </a:cubicBezTo>
                    <a:close/>
                  </a:path>
                </a:pathLst>
              </a:custGeom>
              <a:solidFill>
                <a:schemeClr val="accent2">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29" name="Shape 8">
                <a:extLst>
                  <a:ext uri="{FF2B5EF4-FFF2-40B4-BE49-F238E27FC236}">
                    <a16:creationId xmlns:a16="http://schemas.microsoft.com/office/drawing/2014/main" id="{248DEFE2-25F4-4D9F-8208-820BD9425546}"/>
                  </a:ext>
                </a:extLst>
              </p:cNvPr>
              <p:cNvSpPr/>
              <p:nvPr/>
            </p:nvSpPr>
            <p:spPr>
              <a:xfrm>
                <a:off x="7486751" y="932410"/>
                <a:ext cx="421502" cy="383183"/>
              </a:xfrm>
              <a:custGeom>
                <a:avLst/>
                <a:gdLst/>
                <a:ahLst/>
                <a:cxnLst>
                  <a:cxn ang="0">
                    <a:pos x="wd2" y="hd2"/>
                  </a:cxn>
                  <a:cxn ang="5400000">
                    <a:pos x="wd2" y="hd2"/>
                  </a:cxn>
                  <a:cxn ang="10800000">
                    <a:pos x="wd2" y="hd2"/>
                  </a:cxn>
                  <a:cxn ang="16200000">
                    <a:pos x="wd2" y="hd2"/>
                  </a:cxn>
                </a:cxnLst>
                <a:rect l="0" t="0" r="r" b="b"/>
                <a:pathLst>
                  <a:path w="21600" h="21600" extrusionOk="0">
                    <a:moveTo>
                      <a:pt x="0" y="16598"/>
                    </a:moveTo>
                    <a:lnTo>
                      <a:pt x="12092" y="0"/>
                    </a:lnTo>
                    <a:lnTo>
                      <a:pt x="21600" y="21600"/>
                    </a:lnTo>
                    <a:cubicBezTo>
                      <a:pt x="21600" y="21600"/>
                      <a:pt x="0" y="16598"/>
                      <a:pt x="0" y="16598"/>
                    </a:cubicBezTo>
                    <a:close/>
                  </a:path>
                </a:pathLst>
              </a:custGeom>
              <a:solidFill>
                <a:schemeClr val="accent2">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30" name="Shape 9">
                <a:extLst>
                  <a:ext uri="{FF2B5EF4-FFF2-40B4-BE49-F238E27FC236}">
                    <a16:creationId xmlns:a16="http://schemas.microsoft.com/office/drawing/2014/main" id="{261FD99C-FC25-48C0-B1C2-2BC098A5A2B0}"/>
                  </a:ext>
                </a:extLst>
              </p:cNvPr>
              <p:cNvSpPr/>
              <p:nvPr/>
            </p:nvSpPr>
            <p:spPr>
              <a:xfrm>
                <a:off x="8347108" y="1263554"/>
                <a:ext cx="189576" cy="289530"/>
              </a:xfrm>
              <a:custGeom>
                <a:avLst/>
                <a:gdLst/>
                <a:ahLst/>
                <a:cxnLst>
                  <a:cxn ang="0">
                    <a:pos x="wd2" y="hd2"/>
                  </a:cxn>
                  <a:cxn ang="5400000">
                    <a:pos x="wd2" y="hd2"/>
                  </a:cxn>
                  <a:cxn ang="10800000">
                    <a:pos x="wd2" y="hd2"/>
                  </a:cxn>
                  <a:cxn ang="16200000">
                    <a:pos x="wd2" y="hd2"/>
                  </a:cxn>
                </a:cxnLst>
                <a:rect l="0" t="0" r="r" b="b"/>
                <a:pathLst>
                  <a:path w="21600" h="21600" extrusionOk="0">
                    <a:moveTo>
                      <a:pt x="20881" y="21600"/>
                    </a:moveTo>
                    <a:lnTo>
                      <a:pt x="21600" y="0"/>
                    </a:lnTo>
                    <a:lnTo>
                      <a:pt x="0" y="16016"/>
                    </a:lnTo>
                    <a:cubicBezTo>
                      <a:pt x="0" y="16016"/>
                      <a:pt x="20881" y="21600"/>
                      <a:pt x="20881" y="21600"/>
                    </a:cubicBezTo>
                    <a:close/>
                  </a:path>
                </a:pathLst>
              </a:custGeom>
              <a:solidFill>
                <a:schemeClr val="accent2">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31" name="Shape 10">
                <a:extLst>
                  <a:ext uri="{FF2B5EF4-FFF2-40B4-BE49-F238E27FC236}">
                    <a16:creationId xmlns:a16="http://schemas.microsoft.com/office/drawing/2014/main" id="{552F7BC1-B2A9-4820-A8AA-885F0DC0CB4C}"/>
                  </a:ext>
                </a:extLst>
              </p:cNvPr>
              <p:cNvSpPr/>
              <p:nvPr/>
            </p:nvSpPr>
            <p:spPr>
              <a:xfrm>
                <a:off x="9153149" y="1851066"/>
                <a:ext cx="284363" cy="262958"/>
              </a:xfrm>
              <a:custGeom>
                <a:avLst/>
                <a:gdLst/>
                <a:ahLst/>
                <a:cxnLst>
                  <a:cxn ang="0">
                    <a:pos x="wd2" y="hd2"/>
                  </a:cxn>
                  <a:cxn ang="5400000">
                    <a:pos x="wd2" y="hd2"/>
                  </a:cxn>
                  <a:cxn ang="10800000">
                    <a:pos x="wd2" y="hd2"/>
                  </a:cxn>
                  <a:cxn ang="16200000">
                    <a:pos x="wd2" y="hd2"/>
                  </a:cxn>
                </a:cxnLst>
                <a:rect l="0" t="0" r="r" b="b"/>
                <a:pathLst>
                  <a:path w="21600" h="21600" extrusionOk="0">
                    <a:moveTo>
                      <a:pt x="7506" y="21600"/>
                    </a:moveTo>
                    <a:lnTo>
                      <a:pt x="21600" y="5697"/>
                    </a:lnTo>
                    <a:lnTo>
                      <a:pt x="12961" y="0"/>
                    </a:lnTo>
                    <a:lnTo>
                      <a:pt x="0" y="14311"/>
                    </a:lnTo>
                    <a:cubicBezTo>
                      <a:pt x="0" y="14311"/>
                      <a:pt x="7506" y="21600"/>
                      <a:pt x="7506" y="21600"/>
                    </a:cubicBezTo>
                    <a:close/>
                  </a:path>
                </a:pathLst>
              </a:custGeom>
              <a:solidFill>
                <a:schemeClr val="accent2">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32" name="Shape 11">
                <a:extLst>
                  <a:ext uri="{FF2B5EF4-FFF2-40B4-BE49-F238E27FC236}">
                    <a16:creationId xmlns:a16="http://schemas.microsoft.com/office/drawing/2014/main" id="{0086C6D9-C639-49D4-AB5A-9754F3233EBC}"/>
                  </a:ext>
                </a:extLst>
              </p:cNvPr>
              <p:cNvSpPr/>
              <p:nvPr/>
            </p:nvSpPr>
            <p:spPr>
              <a:xfrm>
                <a:off x="9655205" y="2556081"/>
                <a:ext cx="457804" cy="183525"/>
              </a:xfrm>
              <a:custGeom>
                <a:avLst/>
                <a:gdLst/>
                <a:ahLst/>
                <a:cxnLst>
                  <a:cxn ang="0">
                    <a:pos x="wd2" y="hd2"/>
                  </a:cxn>
                  <a:cxn ang="5400000">
                    <a:pos x="wd2" y="hd2"/>
                  </a:cxn>
                  <a:cxn ang="10800000">
                    <a:pos x="wd2" y="hd2"/>
                  </a:cxn>
                  <a:cxn ang="16200000">
                    <a:pos x="wd2" y="hd2"/>
                  </a:cxn>
                </a:cxnLst>
                <a:rect l="0" t="0" r="r" b="b"/>
                <a:pathLst>
                  <a:path w="21600" h="21600" extrusionOk="0">
                    <a:moveTo>
                      <a:pt x="6470" y="20413"/>
                    </a:moveTo>
                    <a:lnTo>
                      <a:pt x="21600" y="21600"/>
                    </a:lnTo>
                    <a:lnTo>
                      <a:pt x="15320" y="0"/>
                    </a:lnTo>
                    <a:lnTo>
                      <a:pt x="0" y="1187"/>
                    </a:lnTo>
                    <a:cubicBezTo>
                      <a:pt x="0" y="1187"/>
                      <a:pt x="6470" y="20413"/>
                      <a:pt x="6470" y="20413"/>
                    </a:cubicBezTo>
                    <a:close/>
                  </a:path>
                </a:pathLst>
              </a:custGeom>
              <a:solidFill>
                <a:schemeClr val="accent2">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33" name="Shape 12">
                <a:extLst>
                  <a:ext uri="{FF2B5EF4-FFF2-40B4-BE49-F238E27FC236}">
                    <a16:creationId xmlns:a16="http://schemas.microsoft.com/office/drawing/2014/main" id="{E508BFAF-30B3-47EF-957E-077854C0249C}"/>
                  </a:ext>
                </a:extLst>
              </p:cNvPr>
              <p:cNvSpPr/>
              <p:nvPr/>
            </p:nvSpPr>
            <p:spPr>
              <a:xfrm>
                <a:off x="10029076" y="3175639"/>
                <a:ext cx="470577" cy="341504"/>
              </a:xfrm>
              <a:custGeom>
                <a:avLst/>
                <a:gdLst/>
                <a:ahLst/>
                <a:cxnLst>
                  <a:cxn ang="0">
                    <a:pos x="wd2" y="hd2"/>
                  </a:cxn>
                  <a:cxn ang="5400000">
                    <a:pos x="wd2" y="hd2"/>
                  </a:cxn>
                  <a:cxn ang="10800000">
                    <a:pos x="wd2" y="hd2"/>
                  </a:cxn>
                  <a:cxn ang="16200000">
                    <a:pos x="wd2" y="hd2"/>
                  </a:cxn>
                </a:cxnLst>
                <a:rect l="0" t="0" r="r" b="b"/>
                <a:pathLst>
                  <a:path w="21600" h="21600" extrusionOk="0">
                    <a:moveTo>
                      <a:pt x="3456" y="12416"/>
                    </a:moveTo>
                    <a:lnTo>
                      <a:pt x="21600" y="21600"/>
                    </a:lnTo>
                    <a:lnTo>
                      <a:pt x="19255" y="9724"/>
                    </a:lnTo>
                    <a:lnTo>
                      <a:pt x="0" y="0"/>
                    </a:lnTo>
                    <a:cubicBezTo>
                      <a:pt x="0" y="0"/>
                      <a:pt x="3456" y="12416"/>
                      <a:pt x="3456" y="12416"/>
                    </a:cubicBezTo>
                    <a:close/>
                  </a:path>
                </a:pathLst>
              </a:custGeom>
              <a:solidFill>
                <a:schemeClr val="accent2">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34" name="Shape 13">
                <a:extLst>
                  <a:ext uri="{FF2B5EF4-FFF2-40B4-BE49-F238E27FC236}">
                    <a16:creationId xmlns:a16="http://schemas.microsoft.com/office/drawing/2014/main" id="{8507E4F5-877D-4B11-91F2-44BFF76B965E}"/>
                  </a:ext>
                </a:extLst>
              </p:cNvPr>
              <p:cNvSpPr/>
              <p:nvPr/>
            </p:nvSpPr>
            <p:spPr>
              <a:xfrm>
                <a:off x="6955093" y="846954"/>
                <a:ext cx="490032" cy="417468"/>
              </a:xfrm>
              <a:custGeom>
                <a:avLst/>
                <a:gdLst/>
                <a:ahLst/>
                <a:cxnLst>
                  <a:cxn ang="0">
                    <a:pos x="wd2" y="hd2"/>
                  </a:cxn>
                  <a:cxn ang="5400000">
                    <a:pos x="wd2" y="hd2"/>
                  </a:cxn>
                  <a:cxn ang="10800000">
                    <a:pos x="wd2" y="hd2"/>
                  </a:cxn>
                  <a:cxn ang="16200000">
                    <a:pos x="wd2" y="hd2"/>
                  </a:cxn>
                </a:cxnLst>
                <a:rect l="0" t="0" r="r" b="b"/>
                <a:pathLst>
                  <a:path w="21600" h="21600" extrusionOk="0">
                    <a:moveTo>
                      <a:pt x="14399" y="21600"/>
                    </a:moveTo>
                    <a:lnTo>
                      <a:pt x="0" y="1983"/>
                    </a:lnTo>
                    <a:lnTo>
                      <a:pt x="7200" y="0"/>
                    </a:lnTo>
                    <a:lnTo>
                      <a:pt x="21600" y="19722"/>
                    </a:lnTo>
                    <a:cubicBezTo>
                      <a:pt x="21600" y="19722"/>
                      <a:pt x="14399" y="21600"/>
                      <a:pt x="14399" y="21600"/>
                    </a:cubicBezTo>
                    <a:close/>
                  </a:path>
                </a:pathLst>
              </a:custGeom>
              <a:solidFill>
                <a:schemeClr val="accent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35" name="Shape 14">
                <a:extLst>
                  <a:ext uri="{FF2B5EF4-FFF2-40B4-BE49-F238E27FC236}">
                    <a16:creationId xmlns:a16="http://schemas.microsoft.com/office/drawing/2014/main" id="{EA05E4B8-B9FE-41C8-94FE-BCE829A16EE8}"/>
                  </a:ext>
                </a:extLst>
              </p:cNvPr>
              <p:cNvSpPr/>
              <p:nvPr/>
            </p:nvSpPr>
            <p:spPr>
              <a:xfrm>
                <a:off x="7721756" y="932410"/>
                <a:ext cx="361000" cy="42856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98" y="2287"/>
                    </a:lnTo>
                    <a:lnTo>
                      <a:pt x="0" y="0"/>
                    </a:lnTo>
                    <a:lnTo>
                      <a:pt x="11102" y="19313"/>
                    </a:lnTo>
                    <a:cubicBezTo>
                      <a:pt x="11102" y="19313"/>
                      <a:pt x="21600" y="21600"/>
                      <a:pt x="21600" y="21600"/>
                    </a:cubicBezTo>
                    <a:close/>
                  </a:path>
                </a:pathLst>
              </a:custGeom>
              <a:solidFill>
                <a:schemeClr val="accent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36" name="Shape 15">
                <a:extLst>
                  <a:ext uri="{FF2B5EF4-FFF2-40B4-BE49-F238E27FC236}">
                    <a16:creationId xmlns:a16="http://schemas.microsoft.com/office/drawing/2014/main" id="{CB44A838-18C9-4ABC-B7BE-E46D5B7B94D2}"/>
                  </a:ext>
                </a:extLst>
              </p:cNvPr>
              <p:cNvSpPr/>
              <p:nvPr/>
            </p:nvSpPr>
            <p:spPr>
              <a:xfrm>
                <a:off x="8522909" y="1263554"/>
                <a:ext cx="220088" cy="410534"/>
              </a:xfrm>
              <a:custGeom>
                <a:avLst/>
                <a:gdLst/>
                <a:ahLst/>
                <a:cxnLst>
                  <a:cxn ang="0">
                    <a:pos x="wd2" y="hd2"/>
                  </a:cxn>
                  <a:cxn ang="5400000">
                    <a:pos x="wd2" y="hd2"/>
                  </a:cxn>
                  <a:cxn ang="10800000">
                    <a:pos x="wd2" y="hd2"/>
                  </a:cxn>
                  <a:cxn ang="16200000">
                    <a:pos x="wd2" y="hd2"/>
                  </a:cxn>
                </a:cxnLst>
                <a:rect l="0" t="0" r="r" b="b"/>
                <a:pathLst>
                  <a:path w="21600" h="21600" extrusionOk="0">
                    <a:moveTo>
                      <a:pt x="0" y="15233"/>
                    </a:moveTo>
                    <a:lnTo>
                      <a:pt x="20981" y="21600"/>
                    </a:lnTo>
                    <a:lnTo>
                      <a:pt x="21600" y="6367"/>
                    </a:lnTo>
                    <a:lnTo>
                      <a:pt x="619" y="0"/>
                    </a:lnTo>
                    <a:cubicBezTo>
                      <a:pt x="619" y="0"/>
                      <a:pt x="0" y="15233"/>
                      <a:pt x="0" y="15233"/>
                    </a:cubicBezTo>
                    <a:close/>
                  </a:path>
                </a:pathLst>
              </a:custGeom>
              <a:solidFill>
                <a:schemeClr val="accent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37" name="Shape 16">
                <a:extLst>
                  <a:ext uri="{FF2B5EF4-FFF2-40B4-BE49-F238E27FC236}">
                    <a16:creationId xmlns:a16="http://schemas.microsoft.com/office/drawing/2014/main" id="{FB82B1E1-8F55-4B90-8EF5-CC8D17557B5B}"/>
                  </a:ext>
                </a:extLst>
              </p:cNvPr>
              <p:cNvSpPr/>
              <p:nvPr/>
            </p:nvSpPr>
            <p:spPr>
              <a:xfrm>
                <a:off x="9249287" y="1925840"/>
                <a:ext cx="263523" cy="264195"/>
              </a:xfrm>
              <a:custGeom>
                <a:avLst/>
                <a:gdLst/>
                <a:ahLst/>
                <a:cxnLst>
                  <a:cxn ang="0">
                    <a:pos x="wd2" y="hd2"/>
                  </a:cxn>
                  <a:cxn ang="5400000">
                    <a:pos x="wd2" y="hd2"/>
                  </a:cxn>
                  <a:cxn ang="10800000">
                    <a:pos x="wd2" y="hd2"/>
                  </a:cxn>
                  <a:cxn ang="16200000">
                    <a:pos x="wd2" y="hd2"/>
                  </a:cxn>
                </a:cxnLst>
                <a:rect l="0" t="0" r="r" b="b"/>
                <a:pathLst>
                  <a:path w="21600" h="21600" extrusionOk="0">
                    <a:moveTo>
                      <a:pt x="6778" y="21600"/>
                    </a:moveTo>
                    <a:lnTo>
                      <a:pt x="21600" y="6376"/>
                    </a:lnTo>
                    <a:lnTo>
                      <a:pt x="15208" y="0"/>
                    </a:lnTo>
                    <a:lnTo>
                      <a:pt x="0" y="15829"/>
                    </a:lnTo>
                    <a:cubicBezTo>
                      <a:pt x="0" y="15829"/>
                      <a:pt x="6778" y="21600"/>
                      <a:pt x="6778" y="21600"/>
                    </a:cubicBezTo>
                    <a:close/>
                  </a:path>
                </a:pathLst>
              </a:custGeom>
              <a:solidFill>
                <a:schemeClr val="accent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38" name="Shape 17">
                <a:extLst>
                  <a:ext uri="{FF2B5EF4-FFF2-40B4-BE49-F238E27FC236}">
                    <a16:creationId xmlns:a16="http://schemas.microsoft.com/office/drawing/2014/main" id="{8FA36177-6E6F-4ADE-9171-2328BD9B960D}"/>
                  </a:ext>
                </a:extLst>
              </p:cNvPr>
              <p:cNvSpPr/>
              <p:nvPr/>
            </p:nvSpPr>
            <p:spPr>
              <a:xfrm>
                <a:off x="9794071" y="2726993"/>
                <a:ext cx="320665" cy="2036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9"/>
                    </a:lnTo>
                    <a:lnTo>
                      <a:pt x="9102" y="21600"/>
                    </a:lnTo>
                    <a:cubicBezTo>
                      <a:pt x="9102" y="21600"/>
                      <a:pt x="0" y="0"/>
                      <a:pt x="0" y="0"/>
                    </a:cubicBezTo>
                    <a:close/>
                  </a:path>
                </a:pathLst>
              </a:custGeom>
              <a:solidFill>
                <a:schemeClr val="accent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39" name="Shape 18">
                <a:extLst>
                  <a:ext uri="{FF2B5EF4-FFF2-40B4-BE49-F238E27FC236}">
                    <a16:creationId xmlns:a16="http://schemas.microsoft.com/office/drawing/2014/main" id="{0C11B107-0553-4036-81A8-430164660B98}"/>
                  </a:ext>
                </a:extLst>
              </p:cNvPr>
              <p:cNvSpPr/>
              <p:nvPr/>
            </p:nvSpPr>
            <p:spPr>
              <a:xfrm>
                <a:off x="10103851" y="3367916"/>
                <a:ext cx="395284" cy="403351"/>
              </a:xfrm>
              <a:custGeom>
                <a:avLst/>
                <a:gdLst/>
                <a:ahLst/>
                <a:cxnLst>
                  <a:cxn ang="0">
                    <a:pos x="wd2" y="hd2"/>
                  </a:cxn>
                  <a:cxn ang="5400000">
                    <a:pos x="wd2" y="hd2"/>
                  </a:cxn>
                  <a:cxn ang="10800000">
                    <a:pos x="wd2" y="hd2"/>
                  </a:cxn>
                  <a:cxn ang="16200000">
                    <a:pos x="wd2" y="hd2"/>
                  </a:cxn>
                </a:cxnLst>
                <a:rect l="0" t="0" r="r" b="b"/>
                <a:pathLst>
                  <a:path w="21600" h="21600" extrusionOk="0">
                    <a:moveTo>
                      <a:pt x="2204" y="20448"/>
                    </a:moveTo>
                    <a:lnTo>
                      <a:pt x="6906" y="21600"/>
                    </a:lnTo>
                    <a:lnTo>
                      <a:pt x="21600" y="7776"/>
                    </a:lnTo>
                    <a:lnTo>
                      <a:pt x="0" y="0"/>
                    </a:lnTo>
                    <a:cubicBezTo>
                      <a:pt x="0" y="0"/>
                      <a:pt x="2204" y="20448"/>
                      <a:pt x="2204" y="20448"/>
                    </a:cubicBezTo>
                    <a:close/>
                  </a:path>
                </a:pathLst>
              </a:custGeom>
              <a:solidFill>
                <a:schemeClr val="accent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40" name="Shape 19">
                <a:extLst>
                  <a:ext uri="{FF2B5EF4-FFF2-40B4-BE49-F238E27FC236}">
                    <a16:creationId xmlns:a16="http://schemas.microsoft.com/office/drawing/2014/main" id="{B6D9774A-592F-447F-B8B8-580F69DD9C91}"/>
                  </a:ext>
                </a:extLst>
              </p:cNvPr>
              <p:cNvSpPr/>
              <p:nvPr/>
            </p:nvSpPr>
            <p:spPr>
              <a:xfrm>
                <a:off x="7422659" y="1669470"/>
                <a:ext cx="2268237" cy="2152108"/>
              </a:xfrm>
              <a:custGeom>
                <a:avLst/>
                <a:gdLst/>
                <a:ahLst/>
                <a:cxnLst>
                  <a:cxn ang="0">
                    <a:pos x="wd2" y="hd2"/>
                  </a:cxn>
                  <a:cxn ang="5400000">
                    <a:pos x="wd2" y="hd2"/>
                  </a:cxn>
                  <a:cxn ang="10800000">
                    <a:pos x="wd2" y="hd2"/>
                  </a:cxn>
                  <a:cxn ang="16200000">
                    <a:pos x="wd2" y="hd2"/>
                  </a:cxn>
                </a:cxnLst>
                <a:rect l="0" t="0" r="r" b="b"/>
                <a:pathLst>
                  <a:path w="19982" h="20016" extrusionOk="0">
                    <a:moveTo>
                      <a:pt x="14233" y="5107"/>
                    </a:moveTo>
                    <a:cubicBezTo>
                      <a:pt x="9238" y="289"/>
                      <a:pt x="3289" y="-1423"/>
                      <a:pt x="947" y="1284"/>
                    </a:cubicBezTo>
                    <a:cubicBezTo>
                      <a:pt x="-28" y="2410"/>
                      <a:pt x="-223" y="4125"/>
                      <a:pt x="239" y="6090"/>
                    </a:cubicBezTo>
                    <a:cubicBezTo>
                      <a:pt x="2697" y="5783"/>
                      <a:pt x="6410" y="7483"/>
                      <a:pt x="9706" y="10663"/>
                    </a:cubicBezTo>
                    <a:cubicBezTo>
                      <a:pt x="12897" y="13742"/>
                      <a:pt x="14814" y="17356"/>
                      <a:pt x="14870" y="19954"/>
                    </a:cubicBezTo>
                    <a:cubicBezTo>
                      <a:pt x="16631" y="20177"/>
                      <a:pt x="18112" y="19799"/>
                      <a:pt x="19034" y="18734"/>
                    </a:cubicBezTo>
                    <a:cubicBezTo>
                      <a:pt x="21377" y="16027"/>
                      <a:pt x="19227" y="9926"/>
                      <a:pt x="14233" y="5107"/>
                    </a:cubicBezTo>
                    <a:close/>
                  </a:path>
                </a:pathLst>
              </a:custGeom>
              <a:gradFill>
                <a:gsLst>
                  <a:gs pos="48000">
                    <a:schemeClr val="accent2">
                      <a:lumMod val="75000"/>
                    </a:schemeClr>
                  </a:gs>
                  <a:gs pos="100000">
                    <a:srgbClr val="010101"/>
                  </a:gs>
                  <a:gs pos="12000">
                    <a:schemeClr val="accent2">
                      <a:lumMod val="50000"/>
                    </a:schemeClr>
                  </a:gs>
                </a:gsLst>
                <a:lin ang="3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41" name="Shape 20">
                <a:extLst>
                  <a:ext uri="{FF2B5EF4-FFF2-40B4-BE49-F238E27FC236}">
                    <a16:creationId xmlns:a16="http://schemas.microsoft.com/office/drawing/2014/main" id="{CF96C771-27A7-4951-9F5A-26FF2069DCE3}"/>
                  </a:ext>
                </a:extLst>
              </p:cNvPr>
              <p:cNvSpPr/>
              <p:nvPr/>
            </p:nvSpPr>
            <p:spPr>
              <a:xfrm>
                <a:off x="6803100" y="1188779"/>
                <a:ext cx="3395958" cy="3221314"/>
              </a:xfrm>
              <a:custGeom>
                <a:avLst/>
                <a:gdLst/>
                <a:ahLst/>
                <a:cxnLst>
                  <a:cxn ang="0">
                    <a:pos x="wd2" y="hd2"/>
                  </a:cxn>
                  <a:cxn ang="5400000">
                    <a:pos x="wd2" y="hd2"/>
                  </a:cxn>
                  <a:cxn ang="10800000">
                    <a:pos x="wd2" y="hd2"/>
                  </a:cxn>
                  <a:cxn ang="16200000">
                    <a:pos x="wd2" y="hd2"/>
                  </a:cxn>
                </a:cxnLst>
                <a:rect l="0" t="0" r="r" b="b"/>
                <a:pathLst>
                  <a:path w="18956" h="18912" extrusionOk="0">
                    <a:moveTo>
                      <a:pt x="15534" y="14638"/>
                    </a:moveTo>
                    <a:cubicBezTo>
                      <a:pt x="14050" y="16347"/>
                      <a:pt x="10281" y="15266"/>
                      <a:pt x="7116" y="12225"/>
                    </a:cubicBezTo>
                    <a:cubicBezTo>
                      <a:pt x="3951" y="9183"/>
                      <a:pt x="2589" y="5332"/>
                      <a:pt x="4073" y="3623"/>
                    </a:cubicBezTo>
                    <a:cubicBezTo>
                      <a:pt x="5558" y="1915"/>
                      <a:pt x="9327" y="2995"/>
                      <a:pt x="12492" y="6037"/>
                    </a:cubicBezTo>
                    <a:cubicBezTo>
                      <a:pt x="15657" y="9078"/>
                      <a:pt x="17019" y="12929"/>
                      <a:pt x="15534" y="14638"/>
                    </a:cubicBezTo>
                    <a:close/>
                    <a:moveTo>
                      <a:pt x="13487" y="4842"/>
                    </a:moveTo>
                    <a:cubicBezTo>
                      <a:pt x="8745" y="285"/>
                      <a:pt x="3106" y="-1344"/>
                      <a:pt x="892" y="1204"/>
                    </a:cubicBezTo>
                    <a:cubicBezTo>
                      <a:pt x="-1322" y="3752"/>
                      <a:pt x="727" y="9513"/>
                      <a:pt x="5469" y="14070"/>
                    </a:cubicBezTo>
                    <a:cubicBezTo>
                      <a:pt x="10211" y="18627"/>
                      <a:pt x="15850" y="20256"/>
                      <a:pt x="18064" y="17708"/>
                    </a:cubicBezTo>
                    <a:cubicBezTo>
                      <a:pt x="20278" y="15159"/>
                      <a:pt x="18229" y="9399"/>
                      <a:pt x="13487" y="4842"/>
                    </a:cubicBezTo>
                    <a:close/>
                  </a:path>
                </a:pathLst>
              </a:custGeom>
              <a:gradFill>
                <a:gsLst>
                  <a:gs pos="12000">
                    <a:schemeClr val="accent2">
                      <a:lumMod val="60000"/>
                      <a:lumOff val="40000"/>
                    </a:schemeClr>
                  </a:gs>
                  <a:gs pos="79000">
                    <a:schemeClr val="accent2">
                      <a:lumMod val="75000"/>
                    </a:schemeClr>
                  </a:gs>
                </a:gsLst>
                <a:lin ang="54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42" name="Shape 21">
                <a:extLst>
                  <a:ext uri="{FF2B5EF4-FFF2-40B4-BE49-F238E27FC236}">
                    <a16:creationId xmlns:a16="http://schemas.microsoft.com/office/drawing/2014/main" id="{CA96C40F-32C7-4D43-A7B6-C507E9678EF1}"/>
                  </a:ext>
                </a:extLst>
              </p:cNvPr>
              <p:cNvSpPr/>
              <p:nvPr/>
            </p:nvSpPr>
            <p:spPr>
              <a:xfrm>
                <a:off x="5967457" y="1210143"/>
                <a:ext cx="887372" cy="825526"/>
              </a:xfrm>
              <a:custGeom>
                <a:avLst/>
                <a:gdLst/>
                <a:ahLst/>
                <a:cxnLst>
                  <a:cxn ang="0">
                    <a:pos x="wd2" y="hd2"/>
                  </a:cxn>
                  <a:cxn ang="5400000">
                    <a:pos x="wd2" y="hd2"/>
                  </a:cxn>
                  <a:cxn ang="10800000">
                    <a:pos x="wd2" y="hd2"/>
                  </a:cxn>
                  <a:cxn ang="16200000">
                    <a:pos x="wd2" y="hd2"/>
                  </a:cxn>
                </a:cxnLst>
                <a:rect l="0" t="0" r="r" b="b"/>
                <a:pathLst>
                  <a:path w="21600" h="21600" extrusionOk="0">
                    <a:moveTo>
                      <a:pt x="21600" y="8232"/>
                    </a:moveTo>
                    <a:lnTo>
                      <a:pt x="14858" y="17801"/>
                    </a:lnTo>
                    <a:lnTo>
                      <a:pt x="7331" y="16605"/>
                    </a:lnTo>
                    <a:lnTo>
                      <a:pt x="3796" y="21600"/>
                    </a:lnTo>
                    <a:lnTo>
                      <a:pt x="0" y="18786"/>
                    </a:lnTo>
                    <a:lnTo>
                      <a:pt x="11782" y="0"/>
                    </a:lnTo>
                    <a:cubicBezTo>
                      <a:pt x="11782" y="0"/>
                      <a:pt x="21600" y="8232"/>
                      <a:pt x="21600" y="8232"/>
                    </a:cubicBezTo>
                    <a:close/>
                  </a:path>
                </a:pathLst>
              </a:custGeom>
              <a:solidFill>
                <a:schemeClr val="accent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43" name="Shape 22">
                <a:extLst>
                  <a:ext uri="{FF2B5EF4-FFF2-40B4-BE49-F238E27FC236}">
                    <a16:creationId xmlns:a16="http://schemas.microsoft.com/office/drawing/2014/main" id="{B3AF8A08-8E68-4E4E-8651-E1EAA79493C4}"/>
                  </a:ext>
                </a:extLst>
              </p:cNvPr>
              <p:cNvSpPr/>
              <p:nvPr/>
            </p:nvSpPr>
            <p:spPr>
              <a:xfrm>
                <a:off x="5967457" y="1077071"/>
                <a:ext cx="556625" cy="8604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0164"/>
                    </a:lnTo>
                    <a:lnTo>
                      <a:pt x="0" y="21600"/>
                    </a:lnTo>
                    <a:lnTo>
                      <a:pt x="18783" y="3577"/>
                    </a:lnTo>
                    <a:cubicBezTo>
                      <a:pt x="18783" y="3577"/>
                      <a:pt x="21600" y="0"/>
                      <a:pt x="21600" y="0"/>
                    </a:cubicBezTo>
                    <a:close/>
                  </a:path>
                </a:pathLst>
              </a:custGeom>
              <a:solidFill>
                <a:schemeClr val="accent2">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44" name="Shape 23">
                <a:extLst>
                  <a:ext uri="{FF2B5EF4-FFF2-40B4-BE49-F238E27FC236}">
                    <a16:creationId xmlns:a16="http://schemas.microsoft.com/office/drawing/2014/main" id="{05081842-6CB3-4752-AC5D-AEB94E8B58D4}"/>
                  </a:ext>
                </a:extLst>
              </p:cNvPr>
              <p:cNvSpPr/>
              <p:nvPr/>
            </p:nvSpPr>
            <p:spPr>
              <a:xfrm>
                <a:off x="6600142" y="1477194"/>
                <a:ext cx="293900" cy="4710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677" y="4985"/>
                      <a:pt x="14382" y="11073"/>
                      <a:pt x="14498" y="17902"/>
                    </a:cubicBezTo>
                    <a:lnTo>
                      <a:pt x="5336" y="21600"/>
                    </a:lnTo>
                    <a:lnTo>
                      <a:pt x="0" y="17993"/>
                    </a:lnTo>
                    <a:cubicBezTo>
                      <a:pt x="0" y="17993"/>
                      <a:pt x="21600" y="0"/>
                      <a:pt x="21600" y="0"/>
                    </a:cubicBezTo>
                    <a:close/>
                  </a:path>
                </a:pathLst>
              </a:custGeom>
              <a:solidFill>
                <a:schemeClr val="accent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45" name="Shape 24">
                <a:extLst>
                  <a:ext uri="{FF2B5EF4-FFF2-40B4-BE49-F238E27FC236}">
                    <a16:creationId xmlns:a16="http://schemas.microsoft.com/office/drawing/2014/main" id="{5CB52E3C-560B-42E4-8CCC-18D1C1B94716}"/>
                  </a:ext>
                </a:extLst>
              </p:cNvPr>
              <p:cNvSpPr/>
              <p:nvPr/>
            </p:nvSpPr>
            <p:spPr>
              <a:xfrm>
                <a:off x="9964984" y="3944746"/>
                <a:ext cx="611841" cy="616615"/>
              </a:xfrm>
              <a:custGeom>
                <a:avLst/>
                <a:gdLst/>
                <a:ahLst/>
                <a:cxnLst>
                  <a:cxn ang="0">
                    <a:pos x="wd2" y="hd2"/>
                  </a:cxn>
                  <a:cxn ang="5400000">
                    <a:pos x="wd2" y="hd2"/>
                  </a:cxn>
                  <a:cxn ang="10800000">
                    <a:pos x="wd2" y="hd2"/>
                  </a:cxn>
                  <a:cxn ang="16200000">
                    <a:pos x="wd2" y="hd2"/>
                  </a:cxn>
                </a:cxnLst>
                <a:rect l="0" t="0" r="r" b="b"/>
                <a:pathLst>
                  <a:path w="21600" h="21600" extrusionOk="0">
                    <a:moveTo>
                      <a:pt x="2584" y="8989"/>
                    </a:moveTo>
                    <a:cubicBezTo>
                      <a:pt x="1793" y="9848"/>
                      <a:pt x="924" y="10616"/>
                      <a:pt x="0" y="11317"/>
                    </a:cubicBezTo>
                    <a:lnTo>
                      <a:pt x="8226" y="21600"/>
                    </a:lnTo>
                    <a:lnTo>
                      <a:pt x="21600" y="10280"/>
                    </a:lnTo>
                    <a:lnTo>
                      <a:pt x="7345" y="0"/>
                    </a:lnTo>
                    <a:cubicBezTo>
                      <a:pt x="6458" y="3437"/>
                      <a:pt x="4896" y="6479"/>
                      <a:pt x="2584" y="8989"/>
                    </a:cubicBezTo>
                    <a:close/>
                  </a:path>
                </a:pathLst>
              </a:custGeom>
              <a:solidFill>
                <a:schemeClr val="accent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46" name="Shape 25">
                <a:extLst>
                  <a:ext uri="{FF2B5EF4-FFF2-40B4-BE49-F238E27FC236}">
                    <a16:creationId xmlns:a16="http://schemas.microsoft.com/office/drawing/2014/main" id="{7B142A50-35DC-4285-A7E7-60C5EF5C8950}"/>
                  </a:ext>
                </a:extLst>
              </p:cNvPr>
              <p:cNvSpPr/>
              <p:nvPr/>
            </p:nvSpPr>
            <p:spPr>
              <a:xfrm>
                <a:off x="10170387" y="3795198"/>
                <a:ext cx="426315" cy="451619"/>
              </a:xfrm>
              <a:custGeom>
                <a:avLst/>
                <a:gdLst/>
                <a:ahLst/>
                <a:cxnLst>
                  <a:cxn ang="0">
                    <a:pos x="wd2" y="hd2"/>
                  </a:cxn>
                  <a:cxn ang="5400000">
                    <a:pos x="wd2" y="hd2"/>
                  </a:cxn>
                  <a:cxn ang="10800000">
                    <a:pos x="wd2" y="hd2"/>
                  </a:cxn>
                  <a:cxn ang="16200000">
                    <a:pos x="wd2" y="hd2"/>
                  </a:cxn>
                </a:cxnLst>
                <a:rect l="0" t="0" r="r" b="b"/>
                <a:pathLst>
                  <a:path w="21600" h="21600" extrusionOk="0">
                    <a:moveTo>
                      <a:pt x="1200" y="0"/>
                    </a:moveTo>
                    <a:cubicBezTo>
                      <a:pt x="1058" y="2654"/>
                      <a:pt x="648" y="5175"/>
                      <a:pt x="0" y="7564"/>
                    </a:cubicBezTo>
                    <a:lnTo>
                      <a:pt x="20459" y="21600"/>
                    </a:lnTo>
                    <a:lnTo>
                      <a:pt x="21600" y="14549"/>
                    </a:lnTo>
                    <a:cubicBezTo>
                      <a:pt x="21600" y="14549"/>
                      <a:pt x="1200" y="0"/>
                      <a:pt x="1200" y="0"/>
                    </a:cubicBezTo>
                    <a:close/>
                  </a:path>
                </a:pathLst>
              </a:custGeom>
              <a:solidFill>
                <a:schemeClr val="accent2">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47" name="Shape 26">
                <a:extLst>
                  <a:ext uri="{FF2B5EF4-FFF2-40B4-BE49-F238E27FC236}">
                    <a16:creationId xmlns:a16="http://schemas.microsoft.com/office/drawing/2014/main" id="{1DC365CC-73A2-4171-838B-B723DDA5A0FC}"/>
                  </a:ext>
                </a:extLst>
              </p:cNvPr>
              <p:cNvSpPr/>
              <p:nvPr/>
            </p:nvSpPr>
            <p:spPr>
              <a:xfrm>
                <a:off x="9345426" y="4329300"/>
                <a:ext cx="900167" cy="981420"/>
              </a:xfrm>
              <a:custGeom>
                <a:avLst/>
                <a:gdLst/>
                <a:ahLst/>
                <a:cxnLst>
                  <a:cxn ang="0">
                    <a:pos x="wd2" y="hd2"/>
                  </a:cxn>
                  <a:cxn ang="5400000">
                    <a:pos x="wd2" y="hd2"/>
                  </a:cxn>
                  <a:cxn ang="10800000">
                    <a:pos x="wd2" y="hd2"/>
                  </a:cxn>
                  <a:cxn ang="16200000">
                    <a:pos x="wd2" y="hd2"/>
                  </a:cxn>
                </a:cxnLst>
                <a:rect l="0" t="0" r="r" b="b"/>
                <a:pathLst>
                  <a:path w="21600" h="21600" extrusionOk="0">
                    <a:moveTo>
                      <a:pt x="2298" y="1768"/>
                    </a:moveTo>
                    <a:lnTo>
                      <a:pt x="0" y="14084"/>
                    </a:lnTo>
                    <a:lnTo>
                      <a:pt x="5678" y="21600"/>
                    </a:lnTo>
                    <a:lnTo>
                      <a:pt x="21600" y="9764"/>
                    </a:lnTo>
                    <a:lnTo>
                      <a:pt x="12782" y="0"/>
                    </a:lnTo>
                    <a:cubicBezTo>
                      <a:pt x="9868" y="1359"/>
                      <a:pt x="6305" y="1938"/>
                      <a:pt x="2298" y="1768"/>
                    </a:cubicBezTo>
                    <a:close/>
                  </a:path>
                </a:pathLst>
              </a:custGeom>
              <a:solidFill>
                <a:schemeClr val="accent2">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48" name="Shape 27">
                <a:extLst>
                  <a:ext uri="{FF2B5EF4-FFF2-40B4-BE49-F238E27FC236}">
                    <a16:creationId xmlns:a16="http://schemas.microsoft.com/office/drawing/2014/main" id="{DAEA846F-E262-42FC-B473-905F45ACD6F9}"/>
                  </a:ext>
                </a:extLst>
              </p:cNvPr>
              <p:cNvSpPr/>
              <p:nvPr/>
            </p:nvSpPr>
            <p:spPr>
              <a:xfrm>
                <a:off x="9868846" y="4243843"/>
                <a:ext cx="481052" cy="530194"/>
              </a:xfrm>
              <a:custGeom>
                <a:avLst/>
                <a:gdLst/>
                <a:ahLst/>
                <a:cxnLst>
                  <a:cxn ang="0">
                    <a:pos x="wd2" y="hd2"/>
                  </a:cxn>
                  <a:cxn ang="5400000">
                    <a:pos x="wd2" y="hd2"/>
                  </a:cxn>
                  <a:cxn ang="10800000">
                    <a:pos x="wd2" y="hd2"/>
                  </a:cxn>
                  <a:cxn ang="16200000">
                    <a:pos x="wd2" y="hd2"/>
                  </a:cxn>
                </a:cxnLst>
                <a:rect l="0" t="0" r="r" b="b"/>
                <a:pathLst>
                  <a:path w="21600" h="21600" extrusionOk="0">
                    <a:moveTo>
                      <a:pt x="21600" y="17436"/>
                    </a:moveTo>
                    <a:lnTo>
                      <a:pt x="5728" y="0"/>
                    </a:lnTo>
                    <a:cubicBezTo>
                      <a:pt x="4022" y="1403"/>
                      <a:pt x="2092" y="2561"/>
                      <a:pt x="0" y="3527"/>
                    </a:cubicBezTo>
                    <a:lnTo>
                      <a:pt x="16500" y="21600"/>
                    </a:lnTo>
                    <a:lnTo>
                      <a:pt x="16650" y="21490"/>
                    </a:lnTo>
                    <a:cubicBezTo>
                      <a:pt x="16650" y="21490"/>
                      <a:pt x="21600" y="17436"/>
                      <a:pt x="21600" y="17436"/>
                    </a:cubicBezTo>
                    <a:close/>
                  </a:path>
                </a:pathLst>
              </a:custGeom>
              <a:solidFill>
                <a:schemeClr val="accent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49" name="Shape 28">
                <a:extLst>
                  <a:ext uri="{FF2B5EF4-FFF2-40B4-BE49-F238E27FC236}">
                    <a16:creationId xmlns:a16="http://schemas.microsoft.com/office/drawing/2014/main" id="{35259E1B-92AB-4D6E-891F-84E36D4C9842}"/>
                  </a:ext>
                </a:extLst>
              </p:cNvPr>
              <p:cNvSpPr/>
              <p:nvPr/>
            </p:nvSpPr>
            <p:spPr>
              <a:xfrm>
                <a:off x="8792404" y="4876528"/>
                <a:ext cx="874831" cy="602338"/>
              </a:xfrm>
              <a:custGeom>
                <a:avLst/>
                <a:gdLst/>
                <a:ahLst/>
                <a:cxnLst>
                  <a:cxn ang="0">
                    <a:pos x="wd2" y="hd2"/>
                  </a:cxn>
                  <a:cxn ang="5400000">
                    <a:pos x="wd2" y="hd2"/>
                  </a:cxn>
                  <a:cxn ang="10800000">
                    <a:pos x="wd2" y="hd2"/>
                  </a:cxn>
                  <a:cxn ang="16200000">
                    <a:pos x="wd2" y="hd2"/>
                  </a:cxn>
                </a:cxnLst>
                <a:rect l="0" t="0" r="r" b="b"/>
                <a:pathLst>
                  <a:path w="21600" h="21600" extrusionOk="0">
                    <a:moveTo>
                      <a:pt x="15868" y="0"/>
                    </a:moveTo>
                    <a:lnTo>
                      <a:pt x="21600" y="467"/>
                    </a:lnTo>
                    <a:lnTo>
                      <a:pt x="5112" y="21600"/>
                    </a:lnTo>
                    <a:lnTo>
                      <a:pt x="0" y="20925"/>
                    </a:lnTo>
                    <a:cubicBezTo>
                      <a:pt x="0" y="20925"/>
                      <a:pt x="15868" y="0"/>
                      <a:pt x="15868" y="0"/>
                    </a:cubicBezTo>
                    <a:close/>
                  </a:path>
                </a:pathLst>
              </a:custGeom>
              <a:solidFill>
                <a:schemeClr val="accent2">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50" name="Shape 29">
                <a:extLst>
                  <a:ext uri="{FF2B5EF4-FFF2-40B4-BE49-F238E27FC236}">
                    <a16:creationId xmlns:a16="http://schemas.microsoft.com/office/drawing/2014/main" id="{DA723B8C-5FB2-42B4-9EFC-86D2D6AF5C64}"/>
                  </a:ext>
                </a:extLst>
              </p:cNvPr>
              <p:cNvSpPr/>
              <p:nvPr/>
            </p:nvSpPr>
            <p:spPr>
              <a:xfrm>
                <a:off x="8597683" y="4382710"/>
                <a:ext cx="845238" cy="1082999"/>
              </a:xfrm>
              <a:custGeom>
                <a:avLst/>
                <a:gdLst/>
                <a:ahLst/>
                <a:cxnLst>
                  <a:cxn ang="0">
                    <a:pos x="wd2" y="hd2"/>
                  </a:cxn>
                  <a:cxn ang="5400000">
                    <a:pos x="wd2" y="hd2"/>
                  </a:cxn>
                  <a:cxn ang="10800000">
                    <a:pos x="wd2" y="hd2"/>
                  </a:cxn>
                  <a:cxn ang="16200000">
                    <a:pos x="wd2" y="hd2"/>
                  </a:cxn>
                </a:cxnLst>
                <a:rect l="0" t="0" r="r" b="b"/>
                <a:pathLst>
                  <a:path w="21600" h="21600" extrusionOk="0">
                    <a:moveTo>
                      <a:pt x="16372" y="0"/>
                    </a:moveTo>
                    <a:lnTo>
                      <a:pt x="21600" y="9962"/>
                    </a:lnTo>
                    <a:lnTo>
                      <a:pt x="5177" y="21600"/>
                    </a:lnTo>
                    <a:lnTo>
                      <a:pt x="0" y="12623"/>
                    </a:lnTo>
                    <a:cubicBezTo>
                      <a:pt x="0" y="12623"/>
                      <a:pt x="16372" y="0"/>
                      <a:pt x="16372" y="0"/>
                    </a:cubicBezTo>
                    <a:close/>
                  </a:path>
                </a:pathLst>
              </a:custGeom>
              <a:solidFill>
                <a:schemeClr val="accent2">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51" name="Shape 30">
                <a:extLst>
                  <a:ext uri="{FF2B5EF4-FFF2-40B4-BE49-F238E27FC236}">
                    <a16:creationId xmlns:a16="http://schemas.microsoft.com/office/drawing/2014/main" id="{6DCB87A0-CAF4-437C-9756-1AB035B38034}"/>
                  </a:ext>
                </a:extLst>
              </p:cNvPr>
              <p:cNvSpPr/>
              <p:nvPr/>
            </p:nvSpPr>
            <p:spPr>
              <a:xfrm>
                <a:off x="7753802" y="4521576"/>
                <a:ext cx="941762" cy="757098"/>
              </a:xfrm>
              <a:custGeom>
                <a:avLst/>
                <a:gdLst/>
                <a:ahLst/>
                <a:cxnLst>
                  <a:cxn ang="0">
                    <a:pos x="wd2" y="hd2"/>
                  </a:cxn>
                  <a:cxn ang="5400000">
                    <a:pos x="wd2" y="hd2"/>
                  </a:cxn>
                  <a:cxn ang="10800000">
                    <a:pos x="wd2" y="hd2"/>
                  </a:cxn>
                  <a:cxn ang="16200000">
                    <a:pos x="wd2" y="hd2"/>
                  </a:cxn>
                </a:cxnLst>
                <a:rect l="0" t="0" r="r" b="b"/>
                <a:pathLst>
                  <a:path w="21600" h="21600" extrusionOk="0">
                    <a:moveTo>
                      <a:pt x="0" y="17841"/>
                    </a:moveTo>
                    <a:lnTo>
                      <a:pt x="6225" y="21600"/>
                    </a:lnTo>
                    <a:lnTo>
                      <a:pt x="21600" y="3759"/>
                    </a:lnTo>
                    <a:lnTo>
                      <a:pt x="15375" y="0"/>
                    </a:lnTo>
                    <a:cubicBezTo>
                      <a:pt x="15375" y="0"/>
                      <a:pt x="0" y="17841"/>
                      <a:pt x="0" y="17841"/>
                    </a:cubicBezTo>
                    <a:close/>
                  </a:path>
                </a:pathLst>
              </a:custGeom>
              <a:solidFill>
                <a:schemeClr val="accent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52" name="Shape 31">
                <a:extLst>
                  <a:ext uri="{FF2B5EF4-FFF2-40B4-BE49-F238E27FC236}">
                    <a16:creationId xmlns:a16="http://schemas.microsoft.com/office/drawing/2014/main" id="{640FB3FF-22F5-4C30-A6F9-5E550443190F}"/>
                  </a:ext>
                </a:extLst>
              </p:cNvPr>
              <p:cNvSpPr/>
              <p:nvPr/>
            </p:nvSpPr>
            <p:spPr>
              <a:xfrm>
                <a:off x="7753802" y="4062249"/>
                <a:ext cx="670363" cy="10864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9167"/>
                    </a:lnTo>
                    <a:lnTo>
                      <a:pt x="0" y="21600"/>
                    </a:lnTo>
                    <a:lnTo>
                      <a:pt x="520" y="12542"/>
                    </a:lnTo>
                    <a:cubicBezTo>
                      <a:pt x="520" y="12542"/>
                      <a:pt x="21600" y="0"/>
                      <a:pt x="21600" y="0"/>
                    </a:cubicBezTo>
                    <a:close/>
                  </a:path>
                </a:pathLst>
              </a:custGeom>
              <a:solidFill>
                <a:schemeClr val="accent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53" name="Shape 32">
                <a:extLst>
                  <a:ext uri="{FF2B5EF4-FFF2-40B4-BE49-F238E27FC236}">
                    <a16:creationId xmlns:a16="http://schemas.microsoft.com/office/drawing/2014/main" id="{A239F68F-4D89-47E7-B871-8E357AAD8471}"/>
                  </a:ext>
                </a:extLst>
              </p:cNvPr>
              <p:cNvSpPr/>
              <p:nvPr/>
            </p:nvSpPr>
            <p:spPr>
              <a:xfrm>
                <a:off x="6944411" y="3645649"/>
                <a:ext cx="892568" cy="964025"/>
              </a:xfrm>
              <a:custGeom>
                <a:avLst/>
                <a:gdLst/>
                <a:ahLst/>
                <a:cxnLst>
                  <a:cxn ang="0">
                    <a:pos x="wd2" y="hd2"/>
                  </a:cxn>
                  <a:cxn ang="5400000">
                    <a:pos x="wd2" y="hd2"/>
                  </a:cxn>
                  <a:cxn ang="10800000">
                    <a:pos x="wd2" y="hd2"/>
                  </a:cxn>
                  <a:cxn ang="16200000">
                    <a:pos x="wd2" y="hd2"/>
                  </a:cxn>
                </a:cxnLst>
                <a:rect l="0" t="0" r="r" b="b"/>
                <a:pathLst>
                  <a:path w="21600" h="21600" extrusionOk="0">
                    <a:moveTo>
                      <a:pt x="14772" y="6264"/>
                    </a:moveTo>
                    <a:lnTo>
                      <a:pt x="21600" y="0"/>
                    </a:lnTo>
                    <a:lnTo>
                      <a:pt x="1041" y="21206"/>
                    </a:lnTo>
                    <a:lnTo>
                      <a:pt x="0" y="21600"/>
                    </a:lnTo>
                    <a:cubicBezTo>
                      <a:pt x="0" y="21600"/>
                      <a:pt x="14772" y="6264"/>
                      <a:pt x="14772" y="6264"/>
                    </a:cubicBezTo>
                    <a:close/>
                  </a:path>
                </a:pathLst>
              </a:custGeom>
              <a:solidFill>
                <a:srgbClr val="01010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54" name="Shape 33">
                <a:extLst>
                  <a:ext uri="{FF2B5EF4-FFF2-40B4-BE49-F238E27FC236}">
                    <a16:creationId xmlns:a16="http://schemas.microsoft.com/office/drawing/2014/main" id="{D3238E3B-5FF8-47E7-A6F0-70296F5CD836}"/>
                  </a:ext>
                </a:extLst>
              </p:cNvPr>
              <p:cNvSpPr/>
              <p:nvPr/>
            </p:nvSpPr>
            <p:spPr>
              <a:xfrm>
                <a:off x="6130132" y="2876542"/>
                <a:ext cx="1042109" cy="7214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537" y="508"/>
                    </a:lnTo>
                    <a:lnTo>
                      <a:pt x="0" y="21600"/>
                    </a:lnTo>
                    <a:lnTo>
                      <a:pt x="9657" y="20832"/>
                    </a:lnTo>
                    <a:cubicBezTo>
                      <a:pt x="9657" y="20832"/>
                      <a:pt x="21600" y="0"/>
                      <a:pt x="21600" y="0"/>
                    </a:cubicBezTo>
                    <a:close/>
                  </a:path>
                </a:pathLst>
              </a:custGeom>
              <a:solidFill>
                <a:schemeClr val="accent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55" name="Shape 34">
                <a:extLst>
                  <a:ext uri="{FF2B5EF4-FFF2-40B4-BE49-F238E27FC236}">
                    <a16:creationId xmlns:a16="http://schemas.microsoft.com/office/drawing/2014/main" id="{C3D29523-922F-4CBD-991E-11FBF54E44F3}"/>
                  </a:ext>
                </a:extLst>
              </p:cNvPr>
              <p:cNvSpPr/>
              <p:nvPr/>
            </p:nvSpPr>
            <p:spPr>
              <a:xfrm>
                <a:off x="7516353" y="1661232"/>
                <a:ext cx="2181946" cy="2062355"/>
              </a:xfrm>
              <a:custGeom>
                <a:avLst/>
                <a:gdLst/>
                <a:ahLst/>
                <a:cxnLst>
                  <a:cxn ang="0">
                    <a:pos x="wd2" y="hd2"/>
                  </a:cxn>
                  <a:cxn ang="5400000">
                    <a:pos x="wd2" y="hd2"/>
                  </a:cxn>
                  <a:cxn ang="10800000">
                    <a:pos x="wd2" y="hd2"/>
                  </a:cxn>
                  <a:cxn ang="16200000">
                    <a:pos x="wd2" y="hd2"/>
                  </a:cxn>
                </a:cxnLst>
                <a:rect l="0" t="0" r="r" b="b"/>
                <a:pathLst>
                  <a:path w="20138" h="20108" extrusionOk="0">
                    <a:moveTo>
                      <a:pt x="14115" y="5354"/>
                    </a:moveTo>
                    <a:cubicBezTo>
                      <a:pt x="8882" y="303"/>
                      <a:pt x="2650" y="-1492"/>
                      <a:pt x="195" y="1346"/>
                    </a:cubicBezTo>
                    <a:cubicBezTo>
                      <a:pt x="126" y="1426"/>
                      <a:pt x="62" y="1509"/>
                      <a:pt x="0" y="1594"/>
                    </a:cubicBezTo>
                    <a:cubicBezTo>
                      <a:pt x="26" y="1561"/>
                      <a:pt x="51" y="1527"/>
                      <a:pt x="78" y="1496"/>
                    </a:cubicBezTo>
                    <a:cubicBezTo>
                      <a:pt x="2529" y="-1337"/>
                      <a:pt x="8750" y="454"/>
                      <a:pt x="13974" y="5497"/>
                    </a:cubicBezTo>
                    <a:cubicBezTo>
                      <a:pt x="19198" y="10540"/>
                      <a:pt x="21446" y="16924"/>
                      <a:pt x="18995" y="19757"/>
                    </a:cubicBezTo>
                    <a:cubicBezTo>
                      <a:pt x="18885" y="19884"/>
                      <a:pt x="18766" y="19999"/>
                      <a:pt x="18641" y="20108"/>
                    </a:cubicBezTo>
                    <a:cubicBezTo>
                      <a:pt x="18821" y="19967"/>
                      <a:pt x="18993" y="19816"/>
                      <a:pt x="19145" y="19639"/>
                    </a:cubicBezTo>
                    <a:cubicBezTo>
                      <a:pt x="21600" y="16802"/>
                      <a:pt x="19348" y="10406"/>
                      <a:pt x="14115" y="5354"/>
                    </a:cubicBezTo>
                    <a:close/>
                  </a:path>
                </a:pathLst>
              </a:custGeom>
              <a:solidFill>
                <a:schemeClr val="accent2">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56" name="Shape 36">
                <a:extLst>
                  <a:ext uri="{FF2B5EF4-FFF2-40B4-BE49-F238E27FC236}">
                    <a16:creationId xmlns:a16="http://schemas.microsoft.com/office/drawing/2014/main" id="{1F547572-FA83-44D3-8044-D83E1BB85F87}"/>
                  </a:ext>
                </a:extLst>
              </p:cNvPr>
              <p:cNvSpPr/>
              <p:nvPr/>
            </p:nvSpPr>
            <p:spPr>
              <a:xfrm>
                <a:off x="6450593" y="1068833"/>
                <a:ext cx="514312" cy="457132"/>
              </a:xfrm>
              <a:custGeom>
                <a:avLst/>
                <a:gdLst/>
                <a:ahLst/>
                <a:cxnLst>
                  <a:cxn ang="0">
                    <a:pos x="wd2" y="hd2"/>
                  </a:cxn>
                  <a:cxn ang="5400000">
                    <a:pos x="wd2" y="hd2"/>
                  </a:cxn>
                  <a:cxn ang="10800000">
                    <a:pos x="wd2" y="hd2"/>
                  </a:cxn>
                  <a:cxn ang="16200000">
                    <a:pos x="wd2" y="hd2"/>
                  </a:cxn>
                </a:cxnLst>
                <a:rect l="0" t="0" r="r" b="b"/>
                <a:pathLst>
                  <a:path w="21600" h="21600" extrusionOk="0">
                    <a:moveTo>
                      <a:pt x="16940" y="21600"/>
                    </a:moveTo>
                    <a:lnTo>
                      <a:pt x="0" y="6734"/>
                    </a:lnTo>
                    <a:lnTo>
                      <a:pt x="3049" y="0"/>
                    </a:lnTo>
                    <a:lnTo>
                      <a:pt x="21600" y="15718"/>
                    </a:lnTo>
                    <a:cubicBezTo>
                      <a:pt x="21600" y="15718"/>
                      <a:pt x="16940" y="21600"/>
                      <a:pt x="16940" y="21600"/>
                    </a:cubicBezTo>
                    <a:close/>
                  </a:path>
                </a:pathLst>
              </a:custGeom>
              <a:solidFill>
                <a:schemeClr val="accent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57" name="Shape 37">
                <a:extLst>
                  <a:ext uri="{FF2B5EF4-FFF2-40B4-BE49-F238E27FC236}">
                    <a16:creationId xmlns:a16="http://schemas.microsoft.com/office/drawing/2014/main" id="{69B47198-CD3E-486E-B163-24EBDE635DF0}"/>
                  </a:ext>
                </a:extLst>
              </p:cNvPr>
              <p:cNvSpPr/>
              <p:nvPr/>
            </p:nvSpPr>
            <p:spPr>
              <a:xfrm>
                <a:off x="6546732" y="2641537"/>
                <a:ext cx="626311" cy="256691"/>
              </a:xfrm>
              <a:custGeom>
                <a:avLst/>
                <a:gdLst/>
                <a:ahLst/>
                <a:cxnLst>
                  <a:cxn ang="0">
                    <a:pos x="wd2" y="hd2"/>
                  </a:cxn>
                  <a:cxn ang="5400000">
                    <a:pos x="wd2" y="hd2"/>
                  </a:cxn>
                  <a:cxn ang="10800000">
                    <a:pos x="wd2" y="hd2"/>
                  </a:cxn>
                  <a:cxn ang="16200000">
                    <a:pos x="wd2" y="hd2"/>
                  </a:cxn>
                </a:cxnLst>
                <a:rect l="0" t="0" r="r" b="b"/>
                <a:pathLst>
                  <a:path w="21600" h="21600" extrusionOk="0">
                    <a:moveTo>
                      <a:pt x="16695" y="0"/>
                    </a:moveTo>
                    <a:cubicBezTo>
                      <a:pt x="18143" y="6676"/>
                      <a:pt x="19781" y="13419"/>
                      <a:pt x="21600" y="20172"/>
                    </a:cubicBezTo>
                    <a:lnTo>
                      <a:pt x="4857" y="21600"/>
                    </a:lnTo>
                    <a:lnTo>
                      <a:pt x="0" y="1009"/>
                    </a:lnTo>
                    <a:cubicBezTo>
                      <a:pt x="0" y="1009"/>
                      <a:pt x="16695" y="0"/>
                      <a:pt x="16695" y="0"/>
                    </a:cubicBezTo>
                    <a:close/>
                  </a:path>
                </a:pathLst>
              </a:custGeom>
              <a:solidFill>
                <a:schemeClr val="accent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58" name="Shape 38">
                <a:extLst>
                  <a:ext uri="{FF2B5EF4-FFF2-40B4-BE49-F238E27FC236}">
                    <a16:creationId xmlns:a16="http://schemas.microsoft.com/office/drawing/2014/main" id="{806C2BEB-2412-4B53-AB11-4FD7468FF6EF}"/>
                  </a:ext>
                </a:extLst>
              </p:cNvPr>
              <p:cNvSpPr/>
              <p:nvPr/>
            </p:nvSpPr>
            <p:spPr>
              <a:xfrm>
                <a:off x="7315838" y="3410644"/>
                <a:ext cx="529552" cy="506308"/>
              </a:xfrm>
              <a:custGeom>
                <a:avLst/>
                <a:gdLst/>
                <a:ahLst/>
                <a:cxnLst>
                  <a:cxn ang="0">
                    <a:pos x="wd2" y="hd2"/>
                  </a:cxn>
                  <a:cxn ang="5400000">
                    <a:pos x="wd2" y="hd2"/>
                  </a:cxn>
                  <a:cxn ang="10800000">
                    <a:pos x="wd2" y="hd2"/>
                  </a:cxn>
                  <a:cxn ang="16200000">
                    <a:pos x="wd2" y="hd2"/>
                  </a:cxn>
                </a:cxnLst>
                <a:rect l="0" t="0" r="r" b="b"/>
                <a:pathLst>
                  <a:path w="21600" h="21600" extrusionOk="0">
                    <a:moveTo>
                      <a:pt x="11877" y="0"/>
                    </a:moveTo>
                    <a:cubicBezTo>
                      <a:pt x="14181" y="2484"/>
                      <a:pt x="16593" y="4935"/>
                      <a:pt x="19108" y="7339"/>
                    </a:cubicBezTo>
                    <a:cubicBezTo>
                      <a:pt x="19935" y="8129"/>
                      <a:pt x="20766" y="8908"/>
                      <a:pt x="21600" y="9674"/>
                    </a:cubicBezTo>
                    <a:lnTo>
                      <a:pt x="10091" y="21600"/>
                    </a:lnTo>
                    <a:lnTo>
                      <a:pt x="0" y="11390"/>
                    </a:lnTo>
                    <a:cubicBezTo>
                      <a:pt x="0" y="11390"/>
                      <a:pt x="11877" y="0"/>
                      <a:pt x="11877" y="0"/>
                    </a:cubicBezTo>
                    <a:close/>
                  </a:path>
                </a:pathLst>
              </a:custGeom>
              <a:solidFill>
                <a:schemeClr val="accent2">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59" name="Shape 39">
                <a:extLst>
                  <a:ext uri="{FF2B5EF4-FFF2-40B4-BE49-F238E27FC236}">
                    <a16:creationId xmlns:a16="http://schemas.microsoft.com/office/drawing/2014/main" id="{40287F39-6972-4880-A703-EF1C9AB8C4A2}"/>
                  </a:ext>
                </a:extLst>
              </p:cNvPr>
              <p:cNvSpPr/>
              <p:nvPr/>
            </p:nvSpPr>
            <p:spPr>
              <a:xfrm>
                <a:off x="8416088" y="4062249"/>
                <a:ext cx="271399" cy="59284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5224"/>
                    </a:lnTo>
                    <a:cubicBezTo>
                      <a:pt x="14469" y="3702"/>
                      <a:pt x="7246" y="1958"/>
                      <a:pt x="0" y="0"/>
                    </a:cubicBezTo>
                    <a:lnTo>
                      <a:pt x="0" y="16799"/>
                    </a:lnTo>
                    <a:cubicBezTo>
                      <a:pt x="0" y="16799"/>
                      <a:pt x="21600" y="21600"/>
                      <a:pt x="21600" y="21600"/>
                    </a:cubicBezTo>
                    <a:close/>
                  </a:path>
                </a:pathLst>
              </a:custGeom>
              <a:solidFill>
                <a:schemeClr val="accent2">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60" name="Shape 40">
                <a:extLst>
                  <a:ext uri="{FF2B5EF4-FFF2-40B4-BE49-F238E27FC236}">
                    <a16:creationId xmlns:a16="http://schemas.microsoft.com/office/drawing/2014/main" id="{AB0E654E-D32D-4403-85EE-EC7BC7F041CE}"/>
                  </a:ext>
                </a:extLst>
              </p:cNvPr>
              <p:cNvSpPr/>
              <p:nvPr/>
            </p:nvSpPr>
            <p:spPr>
              <a:xfrm>
                <a:off x="9238605" y="4382710"/>
                <a:ext cx="436739" cy="5124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171" y="651"/>
                      <a:pt x="8182" y="999"/>
                      <a:pt x="11987" y="1033"/>
                    </a:cubicBezTo>
                    <a:lnTo>
                      <a:pt x="21600" y="21600"/>
                    </a:lnTo>
                    <a:lnTo>
                      <a:pt x="10118" y="21052"/>
                    </a:lnTo>
                    <a:cubicBezTo>
                      <a:pt x="10118" y="21052"/>
                      <a:pt x="0" y="0"/>
                      <a:pt x="0" y="0"/>
                    </a:cubicBezTo>
                    <a:close/>
                  </a:path>
                </a:pathLst>
              </a:custGeom>
              <a:solidFill>
                <a:schemeClr val="accent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61" name="Shape 41">
                <a:extLst>
                  <a:ext uri="{FF2B5EF4-FFF2-40B4-BE49-F238E27FC236}">
                    <a16:creationId xmlns:a16="http://schemas.microsoft.com/office/drawing/2014/main" id="{095931EF-7E37-4321-9237-D6E03E93167E}"/>
                  </a:ext>
                </a:extLst>
              </p:cNvPr>
              <p:cNvSpPr/>
              <p:nvPr/>
            </p:nvSpPr>
            <p:spPr>
              <a:xfrm>
                <a:off x="5777625" y="1904476"/>
                <a:ext cx="1024077" cy="934333"/>
              </a:xfrm>
              <a:custGeom>
                <a:avLst/>
                <a:gdLst/>
                <a:ahLst/>
                <a:cxnLst>
                  <a:cxn ang="0">
                    <a:pos x="wd2" y="hd2"/>
                  </a:cxn>
                  <a:cxn ang="5400000">
                    <a:pos x="wd2" y="hd2"/>
                  </a:cxn>
                  <a:cxn ang="10800000">
                    <a:pos x="wd2" y="hd2"/>
                  </a:cxn>
                  <a:cxn ang="16200000">
                    <a:pos x="wd2" y="hd2"/>
                  </a:cxn>
                </a:cxnLst>
                <a:rect l="0" t="0" r="r" b="b"/>
                <a:pathLst>
                  <a:path w="21600" h="21600" extrusionOk="0">
                    <a:moveTo>
                      <a:pt x="21600" y="4662"/>
                    </a:moveTo>
                    <a:lnTo>
                      <a:pt x="10236" y="21600"/>
                    </a:lnTo>
                    <a:lnTo>
                      <a:pt x="0" y="16971"/>
                    </a:lnTo>
                    <a:lnTo>
                      <a:pt x="10800" y="0"/>
                    </a:lnTo>
                    <a:cubicBezTo>
                      <a:pt x="10800" y="0"/>
                      <a:pt x="21600" y="4662"/>
                      <a:pt x="21600" y="4662"/>
                    </a:cubicBezTo>
                    <a:close/>
                  </a:path>
                </a:pathLst>
              </a:custGeom>
              <a:solidFill>
                <a:schemeClr val="accent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62" name="Shape 42">
                <a:extLst>
                  <a:ext uri="{FF2B5EF4-FFF2-40B4-BE49-F238E27FC236}">
                    <a16:creationId xmlns:a16="http://schemas.microsoft.com/office/drawing/2014/main" id="{AA42CA52-38DE-401C-95D5-F8BB01202BDD}"/>
                  </a:ext>
                </a:extLst>
              </p:cNvPr>
              <p:cNvSpPr/>
              <p:nvPr/>
            </p:nvSpPr>
            <p:spPr>
              <a:xfrm>
                <a:off x="5777625" y="1701517"/>
                <a:ext cx="512039" cy="939809"/>
              </a:xfrm>
              <a:custGeom>
                <a:avLst/>
                <a:gdLst/>
                <a:ahLst/>
                <a:cxnLst>
                  <a:cxn ang="0">
                    <a:pos x="wd2" y="hd2"/>
                  </a:cxn>
                  <a:cxn ang="5400000">
                    <a:pos x="wd2" y="hd2"/>
                  </a:cxn>
                  <a:cxn ang="10800000">
                    <a:pos x="wd2" y="hd2"/>
                  </a:cxn>
                  <a:cxn ang="16200000">
                    <a:pos x="wd2" y="hd2"/>
                  </a:cxn>
                </a:cxnLst>
                <a:rect l="0" t="0" r="r" b="b"/>
                <a:pathLst>
                  <a:path w="21600" h="21600" extrusionOk="0">
                    <a:moveTo>
                      <a:pt x="21600" y="4728"/>
                    </a:moveTo>
                    <a:lnTo>
                      <a:pt x="0" y="21600"/>
                    </a:lnTo>
                    <a:lnTo>
                      <a:pt x="0" y="16733"/>
                    </a:lnTo>
                    <a:lnTo>
                      <a:pt x="21600" y="0"/>
                    </a:lnTo>
                    <a:cubicBezTo>
                      <a:pt x="21600" y="0"/>
                      <a:pt x="21600" y="4728"/>
                      <a:pt x="21600" y="4728"/>
                    </a:cubicBezTo>
                    <a:close/>
                  </a:path>
                </a:pathLst>
              </a:custGeom>
              <a:solidFill>
                <a:schemeClr val="accent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63" name="Shape 43">
                <a:extLst>
                  <a:ext uri="{FF2B5EF4-FFF2-40B4-BE49-F238E27FC236}">
                    <a16:creationId xmlns:a16="http://schemas.microsoft.com/office/drawing/2014/main" id="{F903FF84-A929-41DD-B4A4-9CBDC929B552}"/>
                  </a:ext>
                </a:extLst>
              </p:cNvPr>
              <p:cNvSpPr/>
              <p:nvPr/>
            </p:nvSpPr>
            <p:spPr>
              <a:xfrm>
                <a:off x="6290363" y="1701517"/>
                <a:ext cx="512037" cy="4073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907"/>
                    </a:lnTo>
                    <a:lnTo>
                      <a:pt x="21600" y="21600"/>
                    </a:lnTo>
                    <a:lnTo>
                      <a:pt x="20768" y="9945"/>
                    </a:lnTo>
                    <a:cubicBezTo>
                      <a:pt x="20768" y="9945"/>
                      <a:pt x="0" y="0"/>
                      <a:pt x="0" y="0"/>
                    </a:cubicBezTo>
                    <a:close/>
                  </a:path>
                </a:pathLst>
              </a:custGeom>
              <a:solidFill>
                <a:schemeClr val="accent2">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64" name="Shape 44">
                <a:extLst>
                  <a:ext uri="{FF2B5EF4-FFF2-40B4-BE49-F238E27FC236}">
                    <a16:creationId xmlns:a16="http://schemas.microsoft.com/office/drawing/2014/main" id="{37AFB1E1-8CDB-4F31-83EF-3D35DBA81EA9}"/>
                  </a:ext>
                </a:extLst>
              </p:cNvPr>
              <p:cNvSpPr/>
              <p:nvPr/>
            </p:nvSpPr>
            <p:spPr>
              <a:xfrm>
                <a:off x="6010186" y="2652219"/>
                <a:ext cx="683008" cy="949220"/>
              </a:xfrm>
              <a:custGeom>
                <a:avLst/>
                <a:gdLst/>
                <a:ahLst/>
                <a:cxnLst>
                  <a:cxn ang="0">
                    <a:pos x="wd2" y="hd2"/>
                  </a:cxn>
                  <a:cxn ang="5400000">
                    <a:pos x="wd2" y="hd2"/>
                  </a:cxn>
                  <a:cxn ang="10800000">
                    <a:pos x="wd2" y="hd2"/>
                  </a:cxn>
                  <a:cxn ang="16200000">
                    <a:pos x="wd2" y="hd2"/>
                  </a:cxn>
                </a:cxnLst>
                <a:rect l="0" t="0" r="r" b="b"/>
                <a:pathLst>
                  <a:path w="21600" h="21600" extrusionOk="0">
                    <a:moveTo>
                      <a:pt x="17146" y="0"/>
                    </a:moveTo>
                    <a:lnTo>
                      <a:pt x="21600" y="5568"/>
                    </a:lnTo>
                    <a:lnTo>
                      <a:pt x="3997" y="21600"/>
                    </a:lnTo>
                    <a:lnTo>
                      <a:pt x="0" y="16215"/>
                    </a:lnTo>
                    <a:cubicBezTo>
                      <a:pt x="0" y="16215"/>
                      <a:pt x="17146" y="0"/>
                      <a:pt x="17146" y="0"/>
                    </a:cubicBezTo>
                    <a:close/>
                  </a:path>
                </a:pathLst>
              </a:custGeom>
              <a:solidFill>
                <a:schemeClr val="accent2">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65" name="Shape 45">
                <a:extLst>
                  <a:ext uri="{FF2B5EF4-FFF2-40B4-BE49-F238E27FC236}">
                    <a16:creationId xmlns:a16="http://schemas.microsoft.com/office/drawing/2014/main" id="{7955A718-75CD-4454-8816-F9B81E55571C}"/>
                  </a:ext>
                </a:extLst>
              </p:cNvPr>
              <p:cNvSpPr/>
              <p:nvPr/>
            </p:nvSpPr>
            <p:spPr>
              <a:xfrm>
                <a:off x="6717644" y="3677695"/>
                <a:ext cx="844349" cy="923788"/>
              </a:xfrm>
              <a:custGeom>
                <a:avLst/>
                <a:gdLst/>
                <a:ahLst/>
                <a:cxnLst>
                  <a:cxn ang="0">
                    <a:pos x="wd2" y="hd2"/>
                  </a:cxn>
                  <a:cxn ang="5400000">
                    <a:pos x="wd2" y="hd2"/>
                  </a:cxn>
                  <a:cxn ang="10800000">
                    <a:pos x="wd2" y="hd2"/>
                  </a:cxn>
                  <a:cxn ang="16200000">
                    <a:pos x="wd2" y="hd2"/>
                  </a:cxn>
                </a:cxnLst>
                <a:rect l="0" t="0" r="r" b="b"/>
                <a:pathLst>
                  <a:path w="21600" h="21600" extrusionOk="0">
                    <a:moveTo>
                      <a:pt x="5985" y="21600"/>
                    </a:moveTo>
                    <a:lnTo>
                      <a:pt x="21600" y="5596"/>
                    </a:lnTo>
                    <a:lnTo>
                      <a:pt x="15271" y="0"/>
                    </a:lnTo>
                    <a:lnTo>
                      <a:pt x="0" y="15830"/>
                    </a:lnTo>
                    <a:cubicBezTo>
                      <a:pt x="0" y="15830"/>
                      <a:pt x="1789" y="18365"/>
                      <a:pt x="5985" y="21600"/>
                    </a:cubicBezTo>
                    <a:close/>
                  </a:path>
                </a:pathLst>
              </a:custGeom>
              <a:solidFill>
                <a:schemeClr val="accent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66" name="Shape 35">
                <a:extLst>
                  <a:ext uri="{FF2B5EF4-FFF2-40B4-BE49-F238E27FC236}">
                    <a16:creationId xmlns:a16="http://schemas.microsoft.com/office/drawing/2014/main" id="{F6D3A491-834A-4D68-847E-FE96B6F030C7}"/>
                  </a:ext>
                </a:extLst>
              </p:cNvPr>
              <p:cNvSpPr/>
              <p:nvPr/>
            </p:nvSpPr>
            <p:spPr>
              <a:xfrm>
                <a:off x="6794862" y="1188779"/>
                <a:ext cx="3395864" cy="3221056"/>
              </a:xfrm>
              <a:custGeom>
                <a:avLst/>
                <a:gdLst/>
                <a:ahLst/>
                <a:cxnLst>
                  <a:cxn ang="0">
                    <a:pos x="wd2" y="hd2"/>
                  </a:cxn>
                  <a:cxn ang="5400000">
                    <a:pos x="wd2" y="hd2"/>
                  </a:cxn>
                  <a:cxn ang="10800000">
                    <a:pos x="wd2" y="hd2"/>
                  </a:cxn>
                  <a:cxn ang="16200000">
                    <a:pos x="wd2" y="hd2"/>
                  </a:cxn>
                </a:cxnLst>
                <a:rect l="0" t="0" r="r" b="b"/>
                <a:pathLst>
                  <a:path w="20173" h="20167" extrusionOk="0">
                    <a:moveTo>
                      <a:pt x="19229" y="18788"/>
                    </a:moveTo>
                    <a:cubicBezTo>
                      <a:pt x="16884" y="21492"/>
                      <a:pt x="10913" y="19764"/>
                      <a:pt x="5892" y="14928"/>
                    </a:cubicBezTo>
                    <a:cubicBezTo>
                      <a:pt x="871" y="10092"/>
                      <a:pt x="-1299" y="3980"/>
                      <a:pt x="1045" y="1276"/>
                    </a:cubicBezTo>
                    <a:cubicBezTo>
                      <a:pt x="1774" y="435"/>
                      <a:pt x="2854" y="24"/>
                      <a:pt x="4146" y="0"/>
                    </a:cubicBezTo>
                    <a:cubicBezTo>
                      <a:pt x="2812" y="8"/>
                      <a:pt x="1697" y="420"/>
                      <a:pt x="949" y="1282"/>
                    </a:cubicBezTo>
                    <a:cubicBezTo>
                      <a:pt x="-1407" y="4000"/>
                      <a:pt x="774" y="10143"/>
                      <a:pt x="5820" y="15003"/>
                    </a:cubicBezTo>
                    <a:cubicBezTo>
                      <a:pt x="10867" y="19863"/>
                      <a:pt x="16868" y="21600"/>
                      <a:pt x="19224" y="18882"/>
                    </a:cubicBezTo>
                    <a:cubicBezTo>
                      <a:pt x="19890" y="18114"/>
                      <a:pt x="20193" y="17071"/>
                      <a:pt x="20171" y="15861"/>
                    </a:cubicBezTo>
                    <a:cubicBezTo>
                      <a:pt x="20178" y="17031"/>
                      <a:pt x="19877" y="18040"/>
                      <a:pt x="19229" y="18788"/>
                    </a:cubicBezTo>
                    <a:close/>
                  </a:path>
                </a:pathLst>
              </a:custGeom>
              <a:solidFill>
                <a:schemeClr val="accent2">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67" name="Shape 31">
                <a:extLst>
                  <a:ext uri="{FF2B5EF4-FFF2-40B4-BE49-F238E27FC236}">
                    <a16:creationId xmlns:a16="http://schemas.microsoft.com/office/drawing/2014/main" id="{F51B6294-6509-4DFE-8360-9A11A892D349}"/>
                  </a:ext>
                </a:extLst>
              </p:cNvPr>
              <p:cNvSpPr/>
              <p:nvPr/>
            </p:nvSpPr>
            <p:spPr>
              <a:xfrm>
                <a:off x="7753802" y="4062249"/>
                <a:ext cx="670363" cy="10864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9167"/>
                    </a:lnTo>
                    <a:lnTo>
                      <a:pt x="0" y="21600"/>
                    </a:lnTo>
                    <a:lnTo>
                      <a:pt x="520" y="12542"/>
                    </a:lnTo>
                    <a:cubicBezTo>
                      <a:pt x="520" y="12542"/>
                      <a:pt x="21600" y="0"/>
                      <a:pt x="21600" y="0"/>
                    </a:cubicBezTo>
                    <a:close/>
                  </a:path>
                </a:pathLst>
              </a:custGeom>
              <a:solidFill>
                <a:srgbClr val="010101">
                  <a:alpha val="1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grpSp>
        <p:grpSp>
          <p:nvGrpSpPr>
            <p:cNvPr id="119" name="Group 2">
              <a:extLst>
                <a:ext uri="{FF2B5EF4-FFF2-40B4-BE49-F238E27FC236}">
                  <a16:creationId xmlns:a16="http://schemas.microsoft.com/office/drawing/2014/main" id="{3F25BBFA-AFD1-4F90-B9DD-67ED6CEE4E84}"/>
                </a:ext>
              </a:extLst>
            </p:cNvPr>
            <p:cNvGrpSpPr/>
            <p:nvPr/>
          </p:nvGrpSpPr>
          <p:grpSpPr>
            <a:xfrm rot="9000000">
              <a:off x="4684989" y="3505845"/>
              <a:ext cx="2955517" cy="3357446"/>
              <a:chOff x="1237758" y="1957886"/>
              <a:chExt cx="3609586" cy="4100470"/>
            </a:xfrm>
          </p:grpSpPr>
          <p:sp>
            <p:nvSpPr>
              <p:cNvPr id="205" name="Freeform 3">
                <a:extLst>
                  <a:ext uri="{FF2B5EF4-FFF2-40B4-BE49-F238E27FC236}">
                    <a16:creationId xmlns:a16="http://schemas.microsoft.com/office/drawing/2014/main" id="{21942D40-7876-4109-9D23-07FAFC3E92BC}"/>
                  </a:ext>
                </a:extLst>
              </p:cNvPr>
              <p:cNvSpPr/>
              <p:nvPr/>
            </p:nvSpPr>
            <p:spPr>
              <a:xfrm>
                <a:off x="1929839" y="3359536"/>
                <a:ext cx="1096269" cy="1333710"/>
              </a:xfrm>
              <a:custGeom>
                <a:avLst/>
                <a:gdLst>
                  <a:gd name="connsiteX0" fmla="*/ 1060906 w 1096269"/>
                  <a:gd name="connsiteY0" fmla="*/ 368791 h 1333710"/>
                  <a:gd name="connsiteX1" fmla="*/ 924504 w 1096269"/>
                  <a:gd name="connsiteY1" fmla="*/ 333428 h 1333710"/>
                  <a:gd name="connsiteX2" fmla="*/ 500141 w 1096269"/>
                  <a:gd name="connsiteY2" fmla="*/ 651699 h 1333710"/>
                  <a:gd name="connsiteX3" fmla="*/ 904296 w 1096269"/>
                  <a:gd name="connsiteY3" fmla="*/ 1020491 h 1333710"/>
                  <a:gd name="connsiteX4" fmla="*/ 1096269 w 1096269"/>
                  <a:gd name="connsiteY4" fmla="*/ 1025542 h 1333710"/>
                  <a:gd name="connsiteX5" fmla="*/ 767894 w 1096269"/>
                  <a:gd name="connsiteY5" fmla="*/ 1333710 h 1333710"/>
                  <a:gd name="connsiteX6" fmla="*/ 282908 w 1096269"/>
                  <a:gd name="connsiteY6" fmla="*/ 1136685 h 1333710"/>
                  <a:gd name="connsiteX7" fmla="*/ 0 w 1096269"/>
                  <a:gd name="connsiteY7" fmla="*/ 550661 h 1333710"/>
                  <a:gd name="connsiteX8" fmla="*/ 459726 w 1096269"/>
                  <a:gd name="connsiteY8" fmla="*/ 45467 h 1333710"/>
                  <a:gd name="connsiteX9" fmla="*/ 929555 w 1096269"/>
                  <a:gd name="connsiteY9" fmla="*/ 0 h 1333710"/>
                  <a:gd name="connsiteX10" fmla="*/ 1035646 w 1096269"/>
                  <a:gd name="connsiteY10" fmla="*/ 222285 h 1333710"/>
                  <a:gd name="connsiteX11" fmla="*/ 1060906 w 1096269"/>
                  <a:gd name="connsiteY11" fmla="*/ 368791 h 133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6269" h="1333710">
                    <a:moveTo>
                      <a:pt x="1060906" y="368791"/>
                    </a:moveTo>
                    <a:lnTo>
                      <a:pt x="924504" y="333428"/>
                    </a:lnTo>
                    <a:lnTo>
                      <a:pt x="500141" y="651699"/>
                    </a:lnTo>
                    <a:lnTo>
                      <a:pt x="904296" y="1020491"/>
                    </a:lnTo>
                    <a:lnTo>
                      <a:pt x="1096269" y="1025542"/>
                    </a:lnTo>
                    <a:lnTo>
                      <a:pt x="767894" y="1333710"/>
                    </a:lnTo>
                    <a:lnTo>
                      <a:pt x="282908" y="1136685"/>
                    </a:lnTo>
                    <a:lnTo>
                      <a:pt x="0" y="550661"/>
                    </a:lnTo>
                    <a:lnTo>
                      <a:pt x="459726" y="45467"/>
                    </a:lnTo>
                    <a:lnTo>
                      <a:pt x="929555" y="0"/>
                    </a:lnTo>
                    <a:lnTo>
                      <a:pt x="1035646" y="222285"/>
                    </a:lnTo>
                    <a:lnTo>
                      <a:pt x="1060906" y="368791"/>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Shape 50">
                <a:extLst>
                  <a:ext uri="{FF2B5EF4-FFF2-40B4-BE49-F238E27FC236}">
                    <a16:creationId xmlns:a16="http://schemas.microsoft.com/office/drawing/2014/main" id="{F65600D1-4DD2-44CE-9A04-D4E2BFD145D7}"/>
                  </a:ext>
                </a:extLst>
              </p:cNvPr>
              <p:cNvSpPr/>
              <p:nvPr/>
            </p:nvSpPr>
            <p:spPr>
              <a:xfrm>
                <a:off x="2274012" y="3520023"/>
                <a:ext cx="677004" cy="986648"/>
              </a:xfrm>
              <a:custGeom>
                <a:avLst/>
                <a:gdLst/>
                <a:ahLst/>
                <a:cxnLst>
                  <a:cxn ang="0">
                    <a:pos x="wd2" y="hd2"/>
                  </a:cxn>
                  <a:cxn ang="5400000">
                    <a:pos x="wd2" y="hd2"/>
                  </a:cxn>
                  <a:cxn ang="10800000">
                    <a:pos x="wd2" y="hd2"/>
                  </a:cxn>
                  <a:cxn ang="16200000">
                    <a:pos x="wd2" y="hd2"/>
                  </a:cxn>
                </a:cxnLst>
                <a:rect l="0" t="0" r="r" b="b"/>
                <a:pathLst>
                  <a:path w="20783" h="20931" extrusionOk="0">
                    <a:moveTo>
                      <a:pt x="15399" y="10866"/>
                    </a:moveTo>
                    <a:cubicBezTo>
                      <a:pt x="15887" y="7908"/>
                      <a:pt x="18016" y="5458"/>
                      <a:pt x="20783" y="4254"/>
                    </a:cubicBezTo>
                    <a:cubicBezTo>
                      <a:pt x="19101" y="1914"/>
                      <a:pt x="16335" y="301"/>
                      <a:pt x="12996" y="37"/>
                    </a:cubicBezTo>
                    <a:cubicBezTo>
                      <a:pt x="6843" y="-448"/>
                      <a:pt x="1085" y="3827"/>
                      <a:pt x="134" y="9586"/>
                    </a:cubicBezTo>
                    <a:cubicBezTo>
                      <a:pt x="-817" y="15346"/>
                      <a:pt x="3399" y="20407"/>
                      <a:pt x="9551" y="20893"/>
                    </a:cubicBezTo>
                    <a:cubicBezTo>
                      <a:pt x="12840" y="21152"/>
                      <a:pt x="16015" y="20050"/>
                      <a:pt x="18405" y="18090"/>
                    </a:cubicBezTo>
                    <a:cubicBezTo>
                      <a:pt x="16153" y="16478"/>
                      <a:pt x="14916" y="13788"/>
                      <a:pt x="15399" y="10866"/>
                    </a:cubicBezTo>
                    <a:close/>
                  </a:path>
                </a:pathLst>
              </a:custGeom>
              <a:gradFill>
                <a:gsLst>
                  <a:gs pos="53000">
                    <a:schemeClr val="accent4">
                      <a:lumMod val="75000"/>
                    </a:schemeClr>
                  </a:gs>
                  <a:gs pos="23000">
                    <a:schemeClr val="accent4">
                      <a:lumMod val="50000"/>
                    </a:schemeClr>
                  </a:gs>
                  <a:gs pos="77000">
                    <a:schemeClr val="accent4">
                      <a:lumMod val="50000"/>
                    </a:schemeClr>
                  </a:gs>
                </a:gsLst>
                <a:lin ang="54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07" name="Shape 46">
                <a:extLst>
                  <a:ext uri="{FF2B5EF4-FFF2-40B4-BE49-F238E27FC236}">
                    <a16:creationId xmlns:a16="http://schemas.microsoft.com/office/drawing/2014/main" id="{C4D20CA9-CCE7-4E2E-A4E0-CC84D2BF609D}"/>
                  </a:ext>
                </a:extLst>
              </p:cNvPr>
              <p:cNvSpPr/>
              <p:nvPr/>
            </p:nvSpPr>
            <p:spPr>
              <a:xfrm>
                <a:off x="2797336" y="2267666"/>
                <a:ext cx="551880" cy="1986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29"/>
                    </a:lnTo>
                    <a:lnTo>
                      <a:pt x="17403" y="21600"/>
                    </a:lnTo>
                    <a:lnTo>
                      <a:pt x="1605" y="10971"/>
                    </a:lnTo>
                    <a:cubicBezTo>
                      <a:pt x="1605" y="10971"/>
                      <a:pt x="0" y="0"/>
                      <a:pt x="0" y="0"/>
                    </a:cubicBezTo>
                    <a:close/>
                  </a:path>
                </a:pathLst>
              </a:custGeom>
              <a:solidFill>
                <a:schemeClr val="accent4">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08" name="Shape 47">
                <a:extLst>
                  <a:ext uri="{FF2B5EF4-FFF2-40B4-BE49-F238E27FC236}">
                    <a16:creationId xmlns:a16="http://schemas.microsoft.com/office/drawing/2014/main" id="{B4BC2DC5-C2F7-4B4B-BB4E-F26DF0B8881F}"/>
                  </a:ext>
                </a:extLst>
              </p:cNvPr>
              <p:cNvSpPr/>
              <p:nvPr/>
            </p:nvSpPr>
            <p:spPr>
              <a:xfrm>
                <a:off x="3224617" y="5023632"/>
                <a:ext cx="939773" cy="618106"/>
              </a:xfrm>
              <a:custGeom>
                <a:avLst/>
                <a:gdLst/>
                <a:ahLst/>
                <a:cxnLst>
                  <a:cxn ang="0">
                    <a:pos x="wd2" y="hd2"/>
                  </a:cxn>
                  <a:cxn ang="5400000">
                    <a:pos x="wd2" y="hd2"/>
                  </a:cxn>
                  <a:cxn ang="10800000">
                    <a:pos x="wd2" y="hd2"/>
                  </a:cxn>
                  <a:cxn ang="16200000">
                    <a:pos x="wd2" y="hd2"/>
                  </a:cxn>
                </a:cxnLst>
                <a:rect l="0" t="0" r="r" b="b"/>
                <a:pathLst>
                  <a:path w="21600" h="21600" extrusionOk="0">
                    <a:moveTo>
                      <a:pt x="9640" y="0"/>
                    </a:moveTo>
                    <a:lnTo>
                      <a:pt x="21600" y="6943"/>
                    </a:lnTo>
                    <a:cubicBezTo>
                      <a:pt x="21600" y="6943"/>
                      <a:pt x="13699" y="18625"/>
                      <a:pt x="10293" y="21600"/>
                    </a:cubicBezTo>
                    <a:cubicBezTo>
                      <a:pt x="5509" y="21490"/>
                      <a:pt x="0" y="18184"/>
                      <a:pt x="0" y="18184"/>
                    </a:cubicBezTo>
                    <a:cubicBezTo>
                      <a:pt x="0" y="18184"/>
                      <a:pt x="9640" y="0"/>
                      <a:pt x="9640" y="0"/>
                    </a:cubicBezTo>
                    <a:close/>
                  </a:path>
                </a:pathLst>
              </a:custGeom>
              <a:solidFill>
                <a:schemeClr val="accent4">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09" name="Shape 48">
                <a:extLst>
                  <a:ext uri="{FF2B5EF4-FFF2-40B4-BE49-F238E27FC236}">
                    <a16:creationId xmlns:a16="http://schemas.microsoft.com/office/drawing/2014/main" id="{DFA3E283-F81E-4814-9E9D-5BBB2E74281F}"/>
                  </a:ext>
                </a:extLst>
              </p:cNvPr>
              <p:cNvSpPr/>
              <p:nvPr/>
            </p:nvSpPr>
            <p:spPr>
              <a:xfrm>
                <a:off x="3886904" y="3827244"/>
                <a:ext cx="671717" cy="851472"/>
              </a:xfrm>
              <a:custGeom>
                <a:avLst/>
                <a:gdLst/>
                <a:ahLst/>
                <a:cxnLst>
                  <a:cxn ang="0">
                    <a:pos x="wd2" y="hd2"/>
                  </a:cxn>
                  <a:cxn ang="5400000">
                    <a:pos x="wd2" y="hd2"/>
                  </a:cxn>
                  <a:cxn ang="10800000">
                    <a:pos x="wd2" y="hd2"/>
                  </a:cxn>
                  <a:cxn ang="16200000">
                    <a:pos x="wd2" y="hd2"/>
                  </a:cxn>
                </a:cxnLst>
                <a:rect l="0" t="0" r="r" b="b"/>
                <a:pathLst>
                  <a:path w="21600" h="21600" extrusionOk="0">
                    <a:moveTo>
                      <a:pt x="3346" y="2080"/>
                    </a:moveTo>
                    <a:lnTo>
                      <a:pt x="5375" y="0"/>
                    </a:lnTo>
                    <a:lnTo>
                      <a:pt x="21600" y="2560"/>
                    </a:lnTo>
                    <a:cubicBezTo>
                      <a:pt x="21194" y="9280"/>
                      <a:pt x="18862" y="21600"/>
                      <a:pt x="18862" y="21600"/>
                    </a:cubicBezTo>
                    <a:lnTo>
                      <a:pt x="0" y="18000"/>
                    </a:lnTo>
                    <a:cubicBezTo>
                      <a:pt x="0" y="18000"/>
                      <a:pt x="3346" y="2080"/>
                      <a:pt x="3346" y="2080"/>
                    </a:cubicBezTo>
                    <a:close/>
                  </a:path>
                </a:pathLst>
              </a:custGeom>
              <a:solidFill>
                <a:schemeClr val="accent4">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10" name="Shape 49">
                <a:extLst>
                  <a:ext uri="{FF2B5EF4-FFF2-40B4-BE49-F238E27FC236}">
                    <a16:creationId xmlns:a16="http://schemas.microsoft.com/office/drawing/2014/main" id="{57C7CE64-FE2E-4593-8358-D4961CF3B194}"/>
                  </a:ext>
                </a:extLst>
              </p:cNvPr>
              <p:cNvSpPr/>
              <p:nvPr/>
            </p:nvSpPr>
            <p:spPr>
              <a:xfrm>
                <a:off x="3641217" y="2684265"/>
                <a:ext cx="761069" cy="634925"/>
              </a:xfrm>
              <a:custGeom>
                <a:avLst/>
                <a:gdLst/>
                <a:ahLst/>
                <a:cxnLst>
                  <a:cxn ang="0">
                    <a:pos x="wd2" y="hd2"/>
                  </a:cxn>
                  <a:cxn ang="5400000">
                    <a:pos x="wd2" y="hd2"/>
                  </a:cxn>
                  <a:cxn ang="10800000">
                    <a:pos x="wd2" y="hd2"/>
                  </a:cxn>
                  <a:cxn ang="16200000">
                    <a:pos x="wd2" y="hd2"/>
                  </a:cxn>
                </a:cxnLst>
                <a:rect l="0" t="0" r="r" b="b"/>
                <a:pathLst>
                  <a:path w="21600" h="21600" extrusionOk="0">
                    <a:moveTo>
                      <a:pt x="119" y="4005"/>
                    </a:moveTo>
                    <a:lnTo>
                      <a:pt x="0" y="0"/>
                    </a:lnTo>
                    <a:lnTo>
                      <a:pt x="15156" y="6151"/>
                    </a:lnTo>
                    <a:lnTo>
                      <a:pt x="21600" y="18739"/>
                    </a:lnTo>
                    <a:lnTo>
                      <a:pt x="6444" y="21600"/>
                    </a:lnTo>
                    <a:cubicBezTo>
                      <a:pt x="6444" y="21600"/>
                      <a:pt x="119" y="4005"/>
                      <a:pt x="119" y="4005"/>
                    </a:cubicBezTo>
                    <a:close/>
                  </a:path>
                </a:pathLst>
              </a:custGeom>
              <a:solidFill>
                <a:schemeClr val="accent4">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11" name="Shape 51">
                <a:extLst>
                  <a:ext uri="{FF2B5EF4-FFF2-40B4-BE49-F238E27FC236}">
                    <a16:creationId xmlns:a16="http://schemas.microsoft.com/office/drawing/2014/main" id="{1B07D737-B67A-4D96-9418-19EA89A70937}"/>
                  </a:ext>
                </a:extLst>
              </p:cNvPr>
              <p:cNvSpPr/>
              <p:nvPr/>
            </p:nvSpPr>
            <p:spPr>
              <a:xfrm>
                <a:off x="3641217" y="2395850"/>
                <a:ext cx="702201" cy="475143"/>
              </a:xfrm>
              <a:custGeom>
                <a:avLst/>
                <a:gdLst/>
                <a:ahLst/>
                <a:cxnLst>
                  <a:cxn ang="0">
                    <a:pos x="wd2" y="hd2"/>
                  </a:cxn>
                  <a:cxn ang="5400000">
                    <a:pos x="wd2" y="hd2"/>
                  </a:cxn>
                  <a:cxn ang="10800000">
                    <a:pos x="wd2" y="hd2"/>
                  </a:cxn>
                  <a:cxn ang="16200000">
                    <a:pos x="wd2" y="hd2"/>
                  </a:cxn>
                </a:cxnLst>
                <a:rect l="0" t="0" r="r" b="b"/>
                <a:pathLst>
                  <a:path w="21600" h="21600" extrusionOk="0">
                    <a:moveTo>
                      <a:pt x="21600" y="6881"/>
                    </a:moveTo>
                    <a:lnTo>
                      <a:pt x="5691" y="0"/>
                    </a:lnTo>
                    <a:lnTo>
                      <a:pt x="0" y="13381"/>
                    </a:lnTo>
                    <a:lnTo>
                      <a:pt x="16426" y="21600"/>
                    </a:lnTo>
                    <a:cubicBezTo>
                      <a:pt x="16426" y="21600"/>
                      <a:pt x="21600" y="6881"/>
                      <a:pt x="21600" y="6881"/>
                    </a:cubicBezTo>
                    <a:close/>
                  </a:path>
                </a:pathLst>
              </a:custGeom>
              <a:solidFill>
                <a:schemeClr val="accent4">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12" name="Shape 52">
                <a:extLst>
                  <a:ext uri="{FF2B5EF4-FFF2-40B4-BE49-F238E27FC236}">
                    <a16:creationId xmlns:a16="http://schemas.microsoft.com/office/drawing/2014/main" id="{37BD4BB5-3E9E-4ECD-8067-6DE2B901F087}"/>
                  </a:ext>
                </a:extLst>
              </p:cNvPr>
              <p:cNvSpPr/>
              <p:nvPr/>
            </p:nvSpPr>
            <p:spPr>
              <a:xfrm>
                <a:off x="4260775" y="3154275"/>
                <a:ext cx="586569" cy="696946"/>
              </a:xfrm>
              <a:custGeom>
                <a:avLst/>
                <a:gdLst/>
                <a:ahLst/>
                <a:cxnLst>
                  <a:cxn ang="0">
                    <a:pos x="wd2" y="hd2"/>
                  </a:cxn>
                  <a:cxn ang="5400000">
                    <a:pos x="wd2" y="hd2"/>
                  </a:cxn>
                  <a:cxn ang="10800000">
                    <a:pos x="wd2" y="hd2"/>
                  </a:cxn>
                  <a:cxn ang="16200000">
                    <a:pos x="wd2" y="hd2"/>
                  </a:cxn>
                </a:cxnLst>
                <a:rect l="0" t="0" r="r" b="b"/>
                <a:pathLst>
                  <a:path w="21600" h="21600" extrusionOk="0">
                    <a:moveTo>
                      <a:pt x="18813" y="3225"/>
                    </a:moveTo>
                    <a:lnTo>
                      <a:pt x="21600" y="21600"/>
                    </a:lnTo>
                    <a:lnTo>
                      <a:pt x="2787" y="18375"/>
                    </a:lnTo>
                    <a:lnTo>
                      <a:pt x="0" y="0"/>
                    </a:lnTo>
                    <a:cubicBezTo>
                      <a:pt x="0" y="0"/>
                      <a:pt x="18813" y="3225"/>
                      <a:pt x="18813" y="3225"/>
                    </a:cubicBezTo>
                    <a:close/>
                  </a:path>
                </a:pathLst>
              </a:custGeom>
              <a:solidFill>
                <a:schemeClr val="accent4">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13" name="Shape 53">
                <a:extLst>
                  <a:ext uri="{FF2B5EF4-FFF2-40B4-BE49-F238E27FC236}">
                    <a16:creationId xmlns:a16="http://schemas.microsoft.com/office/drawing/2014/main" id="{0BFE9A34-91E6-4BCF-A162-14E12013E856}"/>
                  </a:ext>
                </a:extLst>
              </p:cNvPr>
              <p:cNvSpPr/>
              <p:nvPr/>
            </p:nvSpPr>
            <p:spPr>
              <a:xfrm>
                <a:off x="4052764" y="3741787"/>
                <a:ext cx="792605" cy="188165"/>
              </a:xfrm>
              <a:custGeom>
                <a:avLst/>
                <a:gdLst/>
                <a:ahLst/>
                <a:cxnLst>
                  <a:cxn ang="0">
                    <a:pos x="wd2" y="hd2"/>
                  </a:cxn>
                  <a:cxn ang="5400000">
                    <a:pos x="wd2" y="hd2"/>
                  </a:cxn>
                  <a:cxn ang="10800000">
                    <a:pos x="wd2" y="hd2"/>
                  </a:cxn>
                  <a:cxn ang="16200000">
                    <a:pos x="wd2" y="hd2"/>
                  </a:cxn>
                </a:cxnLst>
                <a:rect l="0" t="0" r="r" b="b"/>
                <a:pathLst>
                  <a:path w="21600" h="21600" extrusionOk="0">
                    <a:moveTo>
                      <a:pt x="21600" y="11946"/>
                    </a:moveTo>
                    <a:lnTo>
                      <a:pt x="7677" y="0"/>
                    </a:lnTo>
                    <a:lnTo>
                      <a:pt x="0" y="10016"/>
                    </a:lnTo>
                    <a:lnTo>
                      <a:pt x="13751" y="21600"/>
                    </a:lnTo>
                    <a:cubicBezTo>
                      <a:pt x="13751" y="21600"/>
                      <a:pt x="21600" y="11946"/>
                      <a:pt x="21600" y="11946"/>
                    </a:cubicBezTo>
                    <a:close/>
                  </a:path>
                </a:pathLst>
              </a:custGeom>
              <a:solidFill>
                <a:schemeClr val="accent4">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14" name="Shape 54">
                <a:extLst>
                  <a:ext uri="{FF2B5EF4-FFF2-40B4-BE49-F238E27FC236}">
                    <a16:creationId xmlns:a16="http://schemas.microsoft.com/office/drawing/2014/main" id="{94417C49-FC12-46EB-8D48-E3765F77A9D1}"/>
                  </a:ext>
                </a:extLst>
              </p:cNvPr>
              <p:cNvSpPr/>
              <p:nvPr/>
            </p:nvSpPr>
            <p:spPr>
              <a:xfrm>
                <a:off x="3956626" y="4537310"/>
                <a:ext cx="773682" cy="199729"/>
              </a:xfrm>
              <a:custGeom>
                <a:avLst/>
                <a:gdLst/>
                <a:ahLst/>
                <a:cxnLst>
                  <a:cxn ang="0">
                    <a:pos x="wd2" y="hd2"/>
                  </a:cxn>
                  <a:cxn ang="5400000">
                    <a:pos x="wd2" y="hd2"/>
                  </a:cxn>
                  <a:cxn ang="10800000">
                    <a:pos x="wd2" y="hd2"/>
                  </a:cxn>
                  <a:cxn ang="16200000">
                    <a:pos x="wd2" y="hd2"/>
                  </a:cxn>
                </a:cxnLst>
                <a:rect l="0" t="0" r="r" b="b"/>
                <a:pathLst>
                  <a:path w="21600" h="21600" extrusionOk="0">
                    <a:moveTo>
                      <a:pt x="14087" y="2046"/>
                    </a:moveTo>
                    <a:lnTo>
                      <a:pt x="21600" y="21600"/>
                    </a:lnTo>
                    <a:lnTo>
                      <a:pt x="7513" y="19554"/>
                    </a:lnTo>
                    <a:lnTo>
                      <a:pt x="0" y="0"/>
                    </a:lnTo>
                    <a:cubicBezTo>
                      <a:pt x="0" y="0"/>
                      <a:pt x="14087" y="2046"/>
                      <a:pt x="14087" y="2046"/>
                    </a:cubicBezTo>
                    <a:close/>
                  </a:path>
                </a:pathLst>
              </a:custGeom>
              <a:solidFill>
                <a:schemeClr val="accent4">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15" name="Shape 55">
                <a:extLst>
                  <a:ext uri="{FF2B5EF4-FFF2-40B4-BE49-F238E27FC236}">
                    <a16:creationId xmlns:a16="http://schemas.microsoft.com/office/drawing/2014/main" id="{75B7D5D3-B56C-486B-BDB2-F9DC9655C81F}"/>
                  </a:ext>
                </a:extLst>
              </p:cNvPr>
              <p:cNvSpPr/>
              <p:nvPr/>
            </p:nvSpPr>
            <p:spPr>
              <a:xfrm>
                <a:off x="3972360" y="4713853"/>
                <a:ext cx="761069" cy="549779"/>
              </a:xfrm>
              <a:custGeom>
                <a:avLst/>
                <a:gdLst/>
                <a:ahLst/>
                <a:cxnLst>
                  <a:cxn ang="0">
                    <a:pos x="wd2" y="hd2"/>
                  </a:cxn>
                  <a:cxn ang="5400000">
                    <a:pos x="wd2" y="hd2"/>
                  </a:cxn>
                  <a:cxn ang="10800000">
                    <a:pos x="wd2" y="hd2"/>
                  </a:cxn>
                  <a:cxn ang="16200000">
                    <a:pos x="wd2" y="hd2"/>
                  </a:cxn>
                </a:cxnLst>
                <a:rect l="0" t="0" r="r" b="b"/>
                <a:pathLst>
                  <a:path w="21600" h="21600" extrusionOk="0">
                    <a:moveTo>
                      <a:pt x="7280" y="0"/>
                    </a:moveTo>
                    <a:lnTo>
                      <a:pt x="21600" y="743"/>
                    </a:lnTo>
                    <a:lnTo>
                      <a:pt x="15126" y="21600"/>
                    </a:lnTo>
                    <a:lnTo>
                      <a:pt x="0" y="20650"/>
                    </a:lnTo>
                    <a:lnTo>
                      <a:pt x="7280" y="0"/>
                    </a:lnTo>
                  </a:path>
                </a:pathLst>
              </a:custGeom>
              <a:solidFill>
                <a:schemeClr val="accent4">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16" name="Shape 56">
                <a:extLst>
                  <a:ext uri="{FF2B5EF4-FFF2-40B4-BE49-F238E27FC236}">
                    <a16:creationId xmlns:a16="http://schemas.microsoft.com/office/drawing/2014/main" id="{D6A44385-52BA-411E-96A1-185E63824160}"/>
                  </a:ext>
                </a:extLst>
              </p:cNvPr>
              <p:cNvSpPr/>
              <p:nvPr/>
            </p:nvSpPr>
            <p:spPr>
              <a:xfrm>
                <a:off x="3299392" y="5493642"/>
                <a:ext cx="633874" cy="373177"/>
              </a:xfrm>
              <a:custGeom>
                <a:avLst/>
                <a:gdLst/>
                <a:ahLst/>
                <a:cxnLst>
                  <a:cxn ang="0">
                    <a:pos x="wd2" y="hd2"/>
                  </a:cxn>
                  <a:cxn ang="5400000">
                    <a:pos x="wd2" y="hd2"/>
                  </a:cxn>
                  <a:cxn ang="10800000">
                    <a:pos x="wd2" y="hd2"/>
                  </a:cxn>
                  <a:cxn ang="16200000">
                    <a:pos x="wd2" y="hd2"/>
                  </a:cxn>
                </a:cxnLst>
                <a:rect l="0" t="0" r="r" b="b"/>
                <a:pathLst>
                  <a:path w="21600" h="21600" extrusionOk="0">
                    <a:moveTo>
                      <a:pt x="18161" y="0"/>
                    </a:moveTo>
                    <a:lnTo>
                      <a:pt x="21600" y="19227"/>
                    </a:lnTo>
                    <a:lnTo>
                      <a:pt x="3439" y="21600"/>
                    </a:lnTo>
                    <a:lnTo>
                      <a:pt x="0" y="2373"/>
                    </a:lnTo>
                    <a:cubicBezTo>
                      <a:pt x="0" y="2373"/>
                      <a:pt x="18161" y="0"/>
                      <a:pt x="18161" y="0"/>
                    </a:cubicBezTo>
                    <a:close/>
                  </a:path>
                </a:pathLst>
              </a:custGeom>
              <a:solidFill>
                <a:schemeClr val="accent4">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17" name="Shape 57">
                <a:extLst>
                  <a:ext uri="{FF2B5EF4-FFF2-40B4-BE49-F238E27FC236}">
                    <a16:creationId xmlns:a16="http://schemas.microsoft.com/office/drawing/2014/main" id="{9086AC14-E679-4D3C-B637-8D11DC636F57}"/>
                  </a:ext>
                </a:extLst>
              </p:cNvPr>
              <p:cNvSpPr/>
              <p:nvPr/>
            </p:nvSpPr>
            <p:spPr>
              <a:xfrm>
                <a:off x="2957566" y="5819733"/>
                <a:ext cx="974462" cy="23862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786" y="3711"/>
                    </a:lnTo>
                    <a:lnTo>
                      <a:pt x="0" y="21600"/>
                    </a:lnTo>
                    <a:lnTo>
                      <a:pt x="10765" y="21029"/>
                    </a:lnTo>
                    <a:cubicBezTo>
                      <a:pt x="10765" y="21029"/>
                      <a:pt x="21600" y="0"/>
                      <a:pt x="21600" y="0"/>
                    </a:cubicBezTo>
                    <a:close/>
                  </a:path>
                </a:pathLst>
              </a:custGeom>
              <a:solidFill>
                <a:schemeClr val="accent4">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18" name="Shape 58">
                <a:extLst>
                  <a:ext uri="{FF2B5EF4-FFF2-40B4-BE49-F238E27FC236}">
                    <a16:creationId xmlns:a16="http://schemas.microsoft.com/office/drawing/2014/main" id="{D2DAA5F8-490A-45D9-BA94-EBBF6B206AEE}"/>
                  </a:ext>
                </a:extLst>
              </p:cNvPr>
              <p:cNvSpPr/>
              <p:nvPr/>
            </p:nvSpPr>
            <p:spPr>
              <a:xfrm>
                <a:off x="2278968" y="5638139"/>
                <a:ext cx="668564" cy="381586"/>
              </a:xfrm>
              <a:custGeom>
                <a:avLst/>
                <a:gdLst/>
                <a:ahLst/>
                <a:cxnLst>
                  <a:cxn ang="0">
                    <a:pos x="wd2" y="hd2"/>
                  </a:cxn>
                  <a:cxn ang="5400000">
                    <a:pos x="wd2" y="hd2"/>
                  </a:cxn>
                  <a:cxn ang="10800000">
                    <a:pos x="wd2" y="hd2"/>
                  </a:cxn>
                  <a:cxn ang="16200000">
                    <a:pos x="wd2" y="hd2"/>
                  </a:cxn>
                </a:cxnLst>
                <a:rect l="0" t="0" r="r" b="b"/>
                <a:pathLst>
                  <a:path w="21600" h="21600" extrusionOk="0">
                    <a:moveTo>
                      <a:pt x="7200" y="2797"/>
                    </a:moveTo>
                    <a:lnTo>
                      <a:pt x="3260" y="4225"/>
                    </a:lnTo>
                    <a:lnTo>
                      <a:pt x="0" y="21124"/>
                    </a:lnTo>
                    <a:lnTo>
                      <a:pt x="18034" y="21600"/>
                    </a:lnTo>
                    <a:lnTo>
                      <a:pt x="21600" y="9104"/>
                    </a:lnTo>
                    <a:lnTo>
                      <a:pt x="15487" y="0"/>
                    </a:lnTo>
                    <a:cubicBezTo>
                      <a:pt x="15487" y="0"/>
                      <a:pt x="7200" y="2797"/>
                      <a:pt x="7200" y="2797"/>
                    </a:cubicBezTo>
                    <a:close/>
                  </a:path>
                </a:pathLst>
              </a:custGeom>
              <a:solidFill>
                <a:schemeClr val="accent4">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19" name="Shape 59">
                <a:extLst>
                  <a:ext uri="{FF2B5EF4-FFF2-40B4-BE49-F238E27FC236}">
                    <a16:creationId xmlns:a16="http://schemas.microsoft.com/office/drawing/2014/main" id="{3C388B1F-A37D-4AC8-A69C-9BB3F4874F6A}"/>
                  </a:ext>
                </a:extLst>
              </p:cNvPr>
              <p:cNvSpPr/>
              <p:nvPr/>
            </p:nvSpPr>
            <p:spPr>
              <a:xfrm>
                <a:off x="1483445" y="5119771"/>
                <a:ext cx="371074" cy="177653"/>
              </a:xfrm>
              <a:custGeom>
                <a:avLst/>
                <a:gdLst/>
                <a:ahLst/>
                <a:cxnLst>
                  <a:cxn ang="0">
                    <a:pos x="wd2" y="hd2"/>
                  </a:cxn>
                  <a:cxn ang="5400000">
                    <a:pos x="wd2" y="hd2"/>
                  </a:cxn>
                  <a:cxn ang="10800000">
                    <a:pos x="wd2" y="hd2"/>
                  </a:cxn>
                  <a:cxn ang="16200000">
                    <a:pos x="wd2" y="hd2"/>
                  </a:cxn>
                </a:cxnLst>
                <a:rect l="0" t="0" r="r" b="b"/>
                <a:pathLst>
                  <a:path w="21600" h="21600" extrusionOk="0">
                    <a:moveTo>
                      <a:pt x="0" y="17894"/>
                    </a:moveTo>
                    <a:lnTo>
                      <a:pt x="11259" y="0"/>
                    </a:lnTo>
                    <a:lnTo>
                      <a:pt x="14686" y="1534"/>
                    </a:lnTo>
                    <a:lnTo>
                      <a:pt x="21600" y="21600"/>
                    </a:lnTo>
                    <a:cubicBezTo>
                      <a:pt x="21600" y="21600"/>
                      <a:pt x="0" y="17894"/>
                      <a:pt x="0" y="17894"/>
                    </a:cubicBezTo>
                    <a:close/>
                  </a:path>
                </a:pathLst>
              </a:custGeom>
              <a:solidFill>
                <a:schemeClr val="accent4">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20" name="Shape 60">
                <a:extLst>
                  <a:ext uri="{FF2B5EF4-FFF2-40B4-BE49-F238E27FC236}">
                    <a16:creationId xmlns:a16="http://schemas.microsoft.com/office/drawing/2014/main" id="{6E97E7A9-FB26-49B3-9AD2-CD333295F726}"/>
                  </a:ext>
                </a:extLst>
              </p:cNvPr>
              <p:cNvSpPr/>
              <p:nvPr/>
            </p:nvSpPr>
            <p:spPr>
              <a:xfrm>
                <a:off x="1291168" y="3501152"/>
                <a:ext cx="288029" cy="121939"/>
              </a:xfrm>
              <a:custGeom>
                <a:avLst/>
                <a:gdLst/>
                <a:ahLst/>
                <a:cxnLst>
                  <a:cxn ang="0">
                    <a:pos x="wd2" y="hd2"/>
                  </a:cxn>
                  <a:cxn ang="5400000">
                    <a:pos x="wd2" y="hd2"/>
                  </a:cxn>
                  <a:cxn ang="10800000">
                    <a:pos x="wd2" y="hd2"/>
                  </a:cxn>
                  <a:cxn ang="16200000">
                    <a:pos x="wd2" y="hd2"/>
                  </a:cxn>
                </a:cxnLst>
                <a:rect l="0" t="0" r="r" b="b"/>
                <a:pathLst>
                  <a:path w="21600" h="21600" extrusionOk="0">
                    <a:moveTo>
                      <a:pt x="19235" y="12662"/>
                    </a:moveTo>
                    <a:lnTo>
                      <a:pt x="0" y="21600"/>
                    </a:lnTo>
                    <a:lnTo>
                      <a:pt x="21600" y="0"/>
                    </a:lnTo>
                    <a:cubicBezTo>
                      <a:pt x="21600" y="0"/>
                      <a:pt x="19235" y="12662"/>
                      <a:pt x="19235" y="12662"/>
                    </a:cubicBezTo>
                    <a:close/>
                  </a:path>
                </a:pathLst>
              </a:custGeom>
              <a:solidFill>
                <a:schemeClr val="accent4">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21" name="Shape 61">
                <a:extLst>
                  <a:ext uri="{FF2B5EF4-FFF2-40B4-BE49-F238E27FC236}">
                    <a16:creationId xmlns:a16="http://schemas.microsoft.com/office/drawing/2014/main" id="{BD34835F-32AD-4670-BF34-8F49DEB0AC63}"/>
                  </a:ext>
                </a:extLst>
              </p:cNvPr>
              <p:cNvSpPr/>
              <p:nvPr/>
            </p:nvSpPr>
            <p:spPr>
              <a:xfrm>
                <a:off x="1867998" y="2464994"/>
                <a:ext cx="395252" cy="2396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043" y="18568"/>
                    </a:lnTo>
                    <a:lnTo>
                      <a:pt x="10800" y="21600"/>
                    </a:lnTo>
                    <a:lnTo>
                      <a:pt x="21600" y="8242"/>
                    </a:lnTo>
                    <a:cubicBezTo>
                      <a:pt x="21600" y="8242"/>
                      <a:pt x="0" y="0"/>
                      <a:pt x="0" y="0"/>
                    </a:cubicBezTo>
                    <a:close/>
                  </a:path>
                </a:pathLst>
              </a:custGeom>
              <a:solidFill>
                <a:schemeClr val="accent4">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22" name="Shape 62">
                <a:extLst>
                  <a:ext uri="{FF2B5EF4-FFF2-40B4-BE49-F238E27FC236}">
                    <a16:creationId xmlns:a16="http://schemas.microsoft.com/office/drawing/2014/main" id="{20BC17B3-6EC7-4115-BB66-8DFE310D3FFD}"/>
                  </a:ext>
                </a:extLst>
              </p:cNvPr>
              <p:cNvSpPr/>
              <p:nvPr/>
            </p:nvSpPr>
            <p:spPr>
              <a:xfrm>
                <a:off x="2818700" y="1957886"/>
                <a:ext cx="543470" cy="469886"/>
              </a:xfrm>
              <a:custGeom>
                <a:avLst/>
                <a:gdLst/>
                <a:ahLst/>
                <a:cxnLst>
                  <a:cxn ang="0">
                    <a:pos x="wd2" y="hd2"/>
                  </a:cxn>
                  <a:cxn ang="5400000">
                    <a:pos x="wd2" y="hd2"/>
                  </a:cxn>
                  <a:cxn ang="10800000">
                    <a:pos x="wd2" y="hd2"/>
                  </a:cxn>
                  <a:cxn ang="16200000">
                    <a:pos x="wd2" y="hd2"/>
                  </a:cxn>
                </a:cxnLst>
                <a:rect l="0" t="0" r="r" b="b"/>
                <a:pathLst>
                  <a:path w="21600" h="21600" extrusionOk="0">
                    <a:moveTo>
                      <a:pt x="836" y="15463"/>
                    </a:moveTo>
                    <a:lnTo>
                      <a:pt x="0" y="0"/>
                    </a:lnTo>
                    <a:lnTo>
                      <a:pt x="21224" y="7393"/>
                    </a:lnTo>
                    <a:lnTo>
                      <a:pt x="21600" y="21600"/>
                    </a:lnTo>
                    <a:cubicBezTo>
                      <a:pt x="21600" y="21600"/>
                      <a:pt x="11322" y="15656"/>
                      <a:pt x="836" y="15463"/>
                    </a:cubicBezTo>
                    <a:close/>
                  </a:path>
                </a:pathLst>
              </a:custGeom>
              <a:solidFill>
                <a:schemeClr val="accent4">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23" name="Shape 63">
                <a:extLst>
                  <a:ext uri="{FF2B5EF4-FFF2-40B4-BE49-F238E27FC236}">
                    <a16:creationId xmlns:a16="http://schemas.microsoft.com/office/drawing/2014/main" id="{7190F575-FE27-4AB5-9C1E-714B42BB5086}"/>
                  </a:ext>
                </a:extLst>
              </p:cNvPr>
              <p:cNvSpPr/>
              <p:nvPr/>
            </p:nvSpPr>
            <p:spPr>
              <a:xfrm>
                <a:off x="1237758" y="1957886"/>
                <a:ext cx="3103139" cy="4099685"/>
              </a:xfrm>
              <a:custGeom>
                <a:avLst/>
                <a:gdLst/>
                <a:ahLst/>
                <a:cxnLst>
                  <a:cxn ang="0">
                    <a:pos x="wd2" y="hd2"/>
                  </a:cxn>
                  <a:cxn ang="5400000">
                    <a:pos x="wd2" y="hd2"/>
                  </a:cxn>
                  <a:cxn ang="10800000">
                    <a:pos x="wd2" y="hd2"/>
                  </a:cxn>
                  <a:cxn ang="16200000">
                    <a:pos x="wd2" y="hd2"/>
                  </a:cxn>
                </a:cxnLst>
                <a:rect l="0" t="0" r="r" b="b"/>
                <a:pathLst>
                  <a:path w="21600" h="21600" extrusionOk="0">
                    <a:moveTo>
                      <a:pt x="12274" y="11024"/>
                    </a:moveTo>
                    <a:cubicBezTo>
                      <a:pt x="12055" y="12478"/>
                      <a:pt x="10728" y="13557"/>
                      <a:pt x="9310" y="13435"/>
                    </a:cubicBezTo>
                    <a:cubicBezTo>
                      <a:pt x="7892" y="13312"/>
                      <a:pt x="6920" y="12034"/>
                      <a:pt x="7139" y="10580"/>
                    </a:cubicBezTo>
                    <a:cubicBezTo>
                      <a:pt x="7358" y="9126"/>
                      <a:pt x="8686" y="8047"/>
                      <a:pt x="10104" y="8169"/>
                    </a:cubicBezTo>
                    <a:cubicBezTo>
                      <a:pt x="11522" y="8292"/>
                      <a:pt x="12494" y="9570"/>
                      <a:pt x="12274" y="11024"/>
                    </a:cubicBezTo>
                    <a:close/>
                    <a:moveTo>
                      <a:pt x="18852" y="13326"/>
                    </a:moveTo>
                    <a:cubicBezTo>
                      <a:pt x="19043" y="12781"/>
                      <a:pt x="19186" y="12214"/>
                      <a:pt x="19275" y="11629"/>
                    </a:cubicBezTo>
                    <a:cubicBezTo>
                      <a:pt x="19352" y="11116"/>
                      <a:pt x="19384" y="10609"/>
                      <a:pt x="19375" y="10113"/>
                    </a:cubicBezTo>
                    <a:lnTo>
                      <a:pt x="19639" y="9853"/>
                    </a:lnTo>
                    <a:lnTo>
                      <a:pt x="21600" y="9393"/>
                    </a:lnTo>
                    <a:lnTo>
                      <a:pt x="21073" y="6270"/>
                    </a:lnTo>
                    <a:lnTo>
                      <a:pt x="18819" y="6779"/>
                    </a:lnTo>
                    <a:lnTo>
                      <a:pt x="18608" y="6724"/>
                    </a:lnTo>
                    <a:cubicBezTo>
                      <a:pt x="18167" y="5765"/>
                      <a:pt x="17549" y="4905"/>
                      <a:pt x="16787" y="4188"/>
                    </a:cubicBezTo>
                    <a:lnTo>
                      <a:pt x="16771" y="3833"/>
                    </a:lnTo>
                    <a:lnTo>
                      <a:pt x="18059" y="2282"/>
                    </a:lnTo>
                    <a:lnTo>
                      <a:pt x="15629" y="753"/>
                    </a:lnTo>
                    <a:lnTo>
                      <a:pt x="14224" y="2415"/>
                    </a:lnTo>
                    <a:lnTo>
                      <a:pt x="14006" y="2470"/>
                    </a:lnTo>
                    <a:cubicBezTo>
                      <a:pt x="13311" y="2214"/>
                      <a:pt x="12565" y="2044"/>
                      <a:pt x="11779" y="1976"/>
                    </a:cubicBezTo>
                    <a:cubicBezTo>
                      <a:pt x="11649" y="1965"/>
                      <a:pt x="11518" y="1957"/>
                      <a:pt x="11388" y="1952"/>
                    </a:cubicBezTo>
                    <a:lnTo>
                      <a:pt x="11151" y="1772"/>
                    </a:lnTo>
                    <a:lnTo>
                      <a:pt x="11005" y="0"/>
                    </a:lnTo>
                    <a:lnTo>
                      <a:pt x="8137" y="510"/>
                    </a:lnTo>
                    <a:lnTo>
                      <a:pt x="8166" y="2193"/>
                    </a:lnTo>
                    <a:lnTo>
                      <a:pt x="7826" y="2519"/>
                    </a:lnTo>
                    <a:cubicBezTo>
                      <a:pt x="6995" y="2826"/>
                      <a:pt x="6210" y="3249"/>
                      <a:pt x="5494" y="3769"/>
                    </a:cubicBezTo>
                    <a:lnTo>
                      <a:pt x="5444" y="3744"/>
                    </a:lnTo>
                    <a:lnTo>
                      <a:pt x="4420" y="2658"/>
                    </a:lnTo>
                    <a:lnTo>
                      <a:pt x="2224" y="4674"/>
                    </a:lnTo>
                    <a:lnTo>
                      <a:pt x="3161" y="5760"/>
                    </a:lnTo>
                    <a:lnTo>
                      <a:pt x="3206" y="6102"/>
                    </a:lnTo>
                    <a:cubicBezTo>
                      <a:pt x="2694" y="6836"/>
                      <a:pt x="2280" y="7646"/>
                      <a:pt x="1988" y="8511"/>
                    </a:cubicBezTo>
                    <a:lnTo>
                      <a:pt x="380" y="8751"/>
                    </a:lnTo>
                    <a:lnTo>
                      <a:pt x="0" y="11963"/>
                    </a:lnTo>
                    <a:lnTo>
                      <a:pt x="1544" y="12321"/>
                    </a:lnTo>
                    <a:cubicBezTo>
                      <a:pt x="1604" y="12926"/>
                      <a:pt x="1727" y="13512"/>
                      <a:pt x="1907" y="14072"/>
                    </a:cubicBezTo>
                    <a:lnTo>
                      <a:pt x="1756" y="14289"/>
                    </a:lnTo>
                    <a:lnTo>
                      <a:pt x="527" y="15264"/>
                    </a:lnTo>
                    <a:lnTo>
                      <a:pt x="1756" y="17435"/>
                    </a:lnTo>
                    <a:lnTo>
                      <a:pt x="3102" y="16660"/>
                    </a:lnTo>
                    <a:lnTo>
                      <a:pt x="3309" y="16693"/>
                    </a:lnTo>
                    <a:cubicBezTo>
                      <a:pt x="3818" y="17332"/>
                      <a:pt x="4422" y="17893"/>
                      <a:pt x="5106" y="18356"/>
                    </a:cubicBezTo>
                    <a:lnTo>
                      <a:pt x="5268" y="18698"/>
                    </a:lnTo>
                    <a:lnTo>
                      <a:pt x="4741" y="20293"/>
                    </a:lnTo>
                    <a:lnTo>
                      <a:pt x="7259" y="21356"/>
                    </a:lnTo>
                    <a:lnTo>
                      <a:pt x="7961" y="19783"/>
                    </a:lnTo>
                    <a:lnTo>
                      <a:pt x="8556" y="19690"/>
                    </a:lnTo>
                    <a:cubicBezTo>
                      <a:pt x="8735" y="19717"/>
                      <a:pt x="8916" y="19739"/>
                      <a:pt x="9099" y="19754"/>
                    </a:cubicBezTo>
                    <a:cubicBezTo>
                      <a:pt x="9647" y="19802"/>
                      <a:pt x="10190" y="19798"/>
                      <a:pt x="10725" y="19746"/>
                    </a:cubicBezTo>
                    <a:lnTo>
                      <a:pt x="11444" y="19938"/>
                    </a:lnTo>
                    <a:lnTo>
                      <a:pt x="12000" y="21600"/>
                    </a:lnTo>
                    <a:lnTo>
                      <a:pt x="15073" y="20559"/>
                    </a:lnTo>
                    <a:lnTo>
                      <a:pt x="14371" y="18809"/>
                    </a:lnTo>
                    <a:lnTo>
                      <a:pt x="14499" y="18534"/>
                    </a:lnTo>
                    <a:cubicBezTo>
                      <a:pt x="15438" y="17996"/>
                      <a:pt x="16287" y="17301"/>
                      <a:pt x="17004" y="16482"/>
                    </a:cubicBezTo>
                    <a:lnTo>
                      <a:pt x="17327" y="16482"/>
                    </a:lnTo>
                    <a:lnTo>
                      <a:pt x="19024" y="17302"/>
                    </a:lnTo>
                    <a:lnTo>
                      <a:pt x="20810" y="14533"/>
                    </a:lnTo>
                    <a:lnTo>
                      <a:pt x="18937" y="13580"/>
                    </a:lnTo>
                    <a:cubicBezTo>
                      <a:pt x="18937" y="13580"/>
                      <a:pt x="18852" y="13326"/>
                      <a:pt x="18852" y="13326"/>
                    </a:cubicBezTo>
                    <a:close/>
                  </a:path>
                </a:pathLst>
              </a:custGeom>
              <a:gradFill>
                <a:gsLst>
                  <a:gs pos="0">
                    <a:schemeClr val="accent4">
                      <a:lumMod val="60000"/>
                      <a:lumOff val="40000"/>
                    </a:schemeClr>
                  </a:gs>
                  <a:gs pos="93000">
                    <a:schemeClr val="accent4"/>
                  </a:gs>
                </a:gsLst>
                <a:lin ang="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24" name="Shape 64">
                <a:extLst>
                  <a:ext uri="{FF2B5EF4-FFF2-40B4-BE49-F238E27FC236}">
                    <a16:creationId xmlns:a16="http://schemas.microsoft.com/office/drawing/2014/main" id="{7B89E3E1-D2CF-4971-93DD-7678D0AFC871}"/>
                  </a:ext>
                </a:extLst>
              </p:cNvPr>
              <p:cNvSpPr/>
              <p:nvPr/>
            </p:nvSpPr>
            <p:spPr>
              <a:xfrm>
                <a:off x="1622311" y="2620172"/>
                <a:ext cx="2129099" cy="2802064"/>
              </a:xfrm>
              <a:custGeom>
                <a:avLst/>
                <a:gdLst/>
                <a:ahLst/>
                <a:cxnLst>
                  <a:cxn ang="0">
                    <a:pos x="wd2" y="hd2"/>
                  </a:cxn>
                  <a:cxn ang="5400000">
                    <a:pos x="wd2" y="hd2"/>
                  </a:cxn>
                  <a:cxn ang="10800000">
                    <a:pos x="wd2" y="hd2"/>
                  </a:cxn>
                  <a:cxn ang="16200000">
                    <a:pos x="wd2" y="hd2"/>
                  </a:cxn>
                </a:cxnLst>
                <a:rect l="0" t="0" r="r" b="b"/>
                <a:pathLst>
                  <a:path w="20163" h="20697" extrusionOk="0">
                    <a:moveTo>
                      <a:pt x="13014" y="10610"/>
                    </a:moveTo>
                    <a:cubicBezTo>
                      <a:pt x="12716" y="12649"/>
                      <a:pt x="10910" y="14162"/>
                      <a:pt x="8981" y="13990"/>
                    </a:cubicBezTo>
                    <a:cubicBezTo>
                      <a:pt x="7051" y="13818"/>
                      <a:pt x="5729" y="12027"/>
                      <a:pt x="6027" y="9988"/>
                    </a:cubicBezTo>
                    <a:cubicBezTo>
                      <a:pt x="6326" y="7950"/>
                      <a:pt x="8132" y="6436"/>
                      <a:pt x="10061" y="6608"/>
                    </a:cubicBezTo>
                    <a:cubicBezTo>
                      <a:pt x="11990" y="6780"/>
                      <a:pt x="13313" y="8571"/>
                      <a:pt x="13014" y="10610"/>
                    </a:cubicBezTo>
                    <a:close/>
                    <a:moveTo>
                      <a:pt x="11591" y="39"/>
                    </a:moveTo>
                    <a:cubicBezTo>
                      <a:pt x="6086" y="-451"/>
                      <a:pt x="948" y="3768"/>
                      <a:pt x="115" y="9462"/>
                    </a:cubicBezTo>
                    <a:cubicBezTo>
                      <a:pt x="-718" y="15156"/>
                      <a:pt x="3069" y="20169"/>
                      <a:pt x="8573" y="20659"/>
                    </a:cubicBezTo>
                    <a:cubicBezTo>
                      <a:pt x="14078" y="21149"/>
                      <a:pt x="19216" y="16930"/>
                      <a:pt x="20049" y="11236"/>
                    </a:cubicBezTo>
                    <a:cubicBezTo>
                      <a:pt x="20882" y="5542"/>
                      <a:pt x="17095" y="529"/>
                      <a:pt x="11591" y="39"/>
                    </a:cubicBezTo>
                    <a:close/>
                  </a:path>
                </a:pathLst>
              </a:custGeom>
              <a:solidFill>
                <a:schemeClr val="accent4">
                  <a:lumMod val="50000"/>
                  <a:alpha val="6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25" name="Shape 65">
                <a:extLst>
                  <a:ext uri="{FF2B5EF4-FFF2-40B4-BE49-F238E27FC236}">
                    <a16:creationId xmlns:a16="http://schemas.microsoft.com/office/drawing/2014/main" id="{796D2F73-B344-41FF-8E11-21BE94A76B48}"/>
                  </a:ext>
                </a:extLst>
              </p:cNvPr>
              <p:cNvSpPr/>
              <p:nvPr/>
            </p:nvSpPr>
            <p:spPr>
              <a:xfrm>
                <a:off x="1665039" y="2662901"/>
                <a:ext cx="2034007" cy="2717303"/>
              </a:xfrm>
              <a:custGeom>
                <a:avLst/>
                <a:gdLst/>
                <a:ahLst/>
                <a:cxnLst>
                  <a:cxn ang="0">
                    <a:pos x="wd2" y="hd2"/>
                  </a:cxn>
                  <a:cxn ang="5400000">
                    <a:pos x="wd2" y="hd2"/>
                  </a:cxn>
                  <a:cxn ang="10800000">
                    <a:pos x="wd2" y="hd2"/>
                  </a:cxn>
                  <a:cxn ang="16200000">
                    <a:pos x="wd2" y="hd2"/>
                  </a:cxn>
                </a:cxnLst>
                <a:rect l="0" t="0" r="r" b="b"/>
                <a:pathLst>
                  <a:path w="20147" h="20710" extrusionOk="0">
                    <a:moveTo>
                      <a:pt x="13178" y="10628"/>
                    </a:moveTo>
                    <a:cubicBezTo>
                      <a:pt x="12866" y="12731"/>
                      <a:pt x="10978" y="14293"/>
                      <a:pt x="8960" y="14115"/>
                    </a:cubicBezTo>
                    <a:cubicBezTo>
                      <a:pt x="6942" y="13938"/>
                      <a:pt x="5559" y="12089"/>
                      <a:pt x="5871" y="9986"/>
                    </a:cubicBezTo>
                    <a:cubicBezTo>
                      <a:pt x="6183" y="7883"/>
                      <a:pt x="8071" y="6321"/>
                      <a:pt x="10089" y="6498"/>
                    </a:cubicBezTo>
                    <a:cubicBezTo>
                      <a:pt x="12107" y="6676"/>
                      <a:pt x="13490" y="8524"/>
                      <a:pt x="13178" y="10628"/>
                    </a:cubicBezTo>
                    <a:close/>
                    <a:moveTo>
                      <a:pt x="11603" y="38"/>
                    </a:moveTo>
                    <a:cubicBezTo>
                      <a:pt x="6105" y="-445"/>
                      <a:pt x="963" y="3783"/>
                      <a:pt x="118" y="9481"/>
                    </a:cubicBezTo>
                    <a:cubicBezTo>
                      <a:pt x="-727" y="15179"/>
                      <a:pt x="3045" y="20189"/>
                      <a:pt x="8543" y="20672"/>
                    </a:cubicBezTo>
                    <a:cubicBezTo>
                      <a:pt x="14041" y="21155"/>
                      <a:pt x="19183" y="16927"/>
                      <a:pt x="20028" y="11229"/>
                    </a:cubicBezTo>
                    <a:cubicBezTo>
                      <a:pt x="20873" y="5531"/>
                      <a:pt x="17101" y="521"/>
                      <a:pt x="11603" y="38"/>
                    </a:cubicBezTo>
                    <a:close/>
                  </a:path>
                </a:pathLst>
              </a:custGeom>
              <a:gradFill>
                <a:gsLst>
                  <a:gs pos="0">
                    <a:schemeClr val="accent4"/>
                  </a:gs>
                  <a:gs pos="93000">
                    <a:schemeClr val="accent4">
                      <a:lumMod val="75000"/>
                    </a:schemeClr>
                  </a:gs>
                </a:gsLst>
                <a:lin ang="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26" name="Shape 66">
                <a:extLst>
                  <a:ext uri="{FF2B5EF4-FFF2-40B4-BE49-F238E27FC236}">
                    <a16:creationId xmlns:a16="http://schemas.microsoft.com/office/drawing/2014/main" id="{7C5BB9F3-EE4D-412D-B0B6-7DC0A0219759}"/>
                  </a:ext>
                </a:extLst>
              </p:cNvPr>
              <p:cNvSpPr/>
              <p:nvPr/>
            </p:nvSpPr>
            <p:spPr>
              <a:xfrm>
                <a:off x="3480986" y="2107435"/>
                <a:ext cx="866189" cy="44150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163" y="6377"/>
                    </a:lnTo>
                    <a:lnTo>
                      <a:pt x="0" y="0"/>
                    </a:lnTo>
                    <a:lnTo>
                      <a:pt x="8703" y="14194"/>
                    </a:lnTo>
                    <a:cubicBezTo>
                      <a:pt x="8703" y="14194"/>
                      <a:pt x="21600" y="21600"/>
                      <a:pt x="21600" y="21600"/>
                    </a:cubicBezTo>
                    <a:close/>
                  </a:path>
                </a:pathLst>
              </a:custGeom>
              <a:solidFill>
                <a:schemeClr val="accent4">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grpSp>
        <p:grpSp>
          <p:nvGrpSpPr>
            <p:cNvPr id="120" name="Group 49">
              <a:extLst>
                <a:ext uri="{FF2B5EF4-FFF2-40B4-BE49-F238E27FC236}">
                  <a16:creationId xmlns:a16="http://schemas.microsoft.com/office/drawing/2014/main" id="{2F357A07-7405-4647-9D71-91EA2C369CA0}"/>
                </a:ext>
              </a:extLst>
            </p:cNvPr>
            <p:cNvGrpSpPr/>
            <p:nvPr/>
          </p:nvGrpSpPr>
          <p:grpSpPr>
            <a:xfrm>
              <a:off x="10051214" y="2736708"/>
              <a:ext cx="1607628" cy="3820964"/>
              <a:chOff x="6485482" y="1664215"/>
              <a:chExt cx="1130648" cy="2687292"/>
            </a:xfrm>
          </p:grpSpPr>
          <p:sp>
            <p:nvSpPr>
              <p:cNvPr id="168" name="Shape 40">
                <a:extLst>
                  <a:ext uri="{FF2B5EF4-FFF2-40B4-BE49-F238E27FC236}">
                    <a16:creationId xmlns:a16="http://schemas.microsoft.com/office/drawing/2014/main" id="{223AB4C4-0C47-4686-8AD4-388B9337217E}"/>
                  </a:ext>
                </a:extLst>
              </p:cNvPr>
              <p:cNvSpPr/>
              <p:nvPr/>
            </p:nvSpPr>
            <p:spPr>
              <a:xfrm>
                <a:off x="6643406" y="4237667"/>
                <a:ext cx="336270" cy="111735"/>
              </a:xfrm>
              <a:custGeom>
                <a:avLst/>
                <a:gdLst/>
                <a:ahLst/>
                <a:cxnLst>
                  <a:cxn ang="0">
                    <a:pos x="wd2" y="hd2"/>
                  </a:cxn>
                  <a:cxn ang="5400000">
                    <a:pos x="wd2" y="hd2"/>
                  </a:cxn>
                  <a:cxn ang="10800000">
                    <a:pos x="wd2" y="hd2"/>
                  </a:cxn>
                  <a:cxn ang="16200000">
                    <a:pos x="wd2" y="hd2"/>
                  </a:cxn>
                </a:cxnLst>
                <a:rect l="0" t="0" r="r" b="b"/>
                <a:pathLst>
                  <a:path w="20432" h="19101" extrusionOk="0">
                    <a:moveTo>
                      <a:pt x="8432" y="3931"/>
                    </a:moveTo>
                    <a:cubicBezTo>
                      <a:pt x="6770" y="6675"/>
                      <a:pt x="1556" y="12557"/>
                      <a:pt x="468" y="13602"/>
                    </a:cubicBezTo>
                    <a:cubicBezTo>
                      <a:pt x="-621" y="14647"/>
                      <a:pt x="9" y="18829"/>
                      <a:pt x="4306" y="19091"/>
                    </a:cubicBezTo>
                    <a:cubicBezTo>
                      <a:pt x="7061" y="19257"/>
                      <a:pt x="12663" y="17332"/>
                      <a:pt x="16481" y="13897"/>
                    </a:cubicBezTo>
                    <a:cubicBezTo>
                      <a:pt x="18621" y="11973"/>
                      <a:pt x="20200" y="9573"/>
                      <a:pt x="20406" y="6806"/>
                    </a:cubicBezTo>
                    <a:cubicBezTo>
                      <a:pt x="20979" y="-906"/>
                      <a:pt x="12041" y="-2343"/>
                      <a:pt x="8432" y="3931"/>
                    </a:cubicBezTo>
                    <a:close/>
                  </a:path>
                </a:pathLst>
              </a:custGeom>
              <a:solidFill>
                <a:schemeClr val="bg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69" name="Shape 41">
                <a:extLst>
                  <a:ext uri="{FF2B5EF4-FFF2-40B4-BE49-F238E27FC236}">
                    <a16:creationId xmlns:a16="http://schemas.microsoft.com/office/drawing/2014/main" id="{043BF7A2-841E-49B2-814C-FF83F6D58B1C}"/>
                  </a:ext>
                </a:extLst>
              </p:cNvPr>
              <p:cNvSpPr/>
              <p:nvPr/>
            </p:nvSpPr>
            <p:spPr>
              <a:xfrm>
                <a:off x="7076214" y="4237667"/>
                <a:ext cx="336265" cy="111738"/>
              </a:xfrm>
              <a:custGeom>
                <a:avLst/>
                <a:gdLst/>
                <a:ahLst/>
                <a:cxnLst>
                  <a:cxn ang="0">
                    <a:pos x="wd2" y="hd2"/>
                  </a:cxn>
                  <a:cxn ang="5400000">
                    <a:pos x="wd2" y="hd2"/>
                  </a:cxn>
                  <a:cxn ang="10800000">
                    <a:pos x="wd2" y="hd2"/>
                  </a:cxn>
                  <a:cxn ang="16200000">
                    <a:pos x="wd2" y="hd2"/>
                  </a:cxn>
                </a:cxnLst>
                <a:rect l="0" t="0" r="r" b="b"/>
                <a:pathLst>
                  <a:path w="20433" h="19100" extrusionOk="0">
                    <a:moveTo>
                      <a:pt x="12002" y="3930"/>
                    </a:moveTo>
                    <a:cubicBezTo>
                      <a:pt x="13663" y="6675"/>
                      <a:pt x="18877" y="12556"/>
                      <a:pt x="19965" y="13601"/>
                    </a:cubicBezTo>
                    <a:cubicBezTo>
                      <a:pt x="21054" y="14646"/>
                      <a:pt x="20424" y="18828"/>
                      <a:pt x="16127" y="19090"/>
                    </a:cubicBezTo>
                    <a:cubicBezTo>
                      <a:pt x="13373" y="19257"/>
                      <a:pt x="7771" y="17332"/>
                      <a:pt x="3952" y="13896"/>
                    </a:cubicBezTo>
                    <a:cubicBezTo>
                      <a:pt x="1812" y="11972"/>
                      <a:pt x="233" y="9575"/>
                      <a:pt x="27" y="6806"/>
                    </a:cubicBezTo>
                    <a:cubicBezTo>
                      <a:pt x="-546" y="-906"/>
                      <a:pt x="8392" y="-2343"/>
                      <a:pt x="12002" y="3930"/>
                    </a:cubicBezTo>
                    <a:close/>
                  </a:path>
                </a:pathLst>
              </a:custGeom>
              <a:solidFill>
                <a:schemeClr val="bg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70" name="Shape 42">
                <a:extLst>
                  <a:ext uri="{FF2B5EF4-FFF2-40B4-BE49-F238E27FC236}">
                    <a16:creationId xmlns:a16="http://schemas.microsoft.com/office/drawing/2014/main" id="{54A07695-7B71-456C-AB2C-3DEE80683369}"/>
                  </a:ext>
                </a:extLst>
              </p:cNvPr>
              <p:cNvSpPr/>
              <p:nvPr/>
            </p:nvSpPr>
            <p:spPr>
              <a:xfrm>
                <a:off x="6725288" y="3143950"/>
                <a:ext cx="539168" cy="1130494"/>
              </a:xfrm>
              <a:custGeom>
                <a:avLst/>
                <a:gdLst/>
                <a:ahLst/>
                <a:cxnLst>
                  <a:cxn ang="0">
                    <a:pos x="wd2" y="hd2"/>
                  </a:cxn>
                  <a:cxn ang="5400000">
                    <a:pos x="wd2" y="hd2"/>
                  </a:cxn>
                  <a:cxn ang="10800000">
                    <a:pos x="wd2" y="hd2"/>
                  </a:cxn>
                  <a:cxn ang="16200000">
                    <a:pos x="wd2" y="hd2"/>
                  </a:cxn>
                </a:cxnLst>
                <a:rect l="0" t="0" r="r" b="b"/>
                <a:pathLst>
                  <a:path w="21170" h="21600" extrusionOk="0">
                    <a:moveTo>
                      <a:pt x="603" y="0"/>
                    </a:moveTo>
                    <a:cubicBezTo>
                      <a:pt x="-86" y="2174"/>
                      <a:pt x="-430" y="6484"/>
                      <a:pt x="947" y="10560"/>
                    </a:cubicBezTo>
                    <a:cubicBezTo>
                      <a:pt x="2325" y="14635"/>
                      <a:pt x="3013" y="16890"/>
                      <a:pt x="3013" y="18475"/>
                    </a:cubicBezTo>
                    <a:cubicBezTo>
                      <a:pt x="3013" y="20060"/>
                      <a:pt x="2325" y="21238"/>
                      <a:pt x="2325" y="21238"/>
                    </a:cubicBezTo>
                    <a:cubicBezTo>
                      <a:pt x="2325" y="21238"/>
                      <a:pt x="3128" y="21555"/>
                      <a:pt x="5883" y="21555"/>
                    </a:cubicBezTo>
                    <a:cubicBezTo>
                      <a:pt x="8637" y="21555"/>
                      <a:pt x="10015" y="21600"/>
                      <a:pt x="10015" y="21600"/>
                    </a:cubicBezTo>
                    <a:cubicBezTo>
                      <a:pt x="10015" y="21600"/>
                      <a:pt x="9671" y="20423"/>
                      <a:pt x="9555" y="18656"/>
                    </a:cubicBezTo>
                    <a:cubicBezTo>
                      <a:pt x="9441" y="16890"/>
                      <a:pt x="8523" y="13141"/>
                      <a:pt x="8637" y="10424"/>
                    </a:cubicBezTo>
                    <a:cubicBezTo>
                      <a:pt x="8752" y="7707"/>
                      <a:pt x="8318" y="5558"/>
                      <a:pt x="9198" y="5581"/>
                    </a:cubicBezTo>
                    <a:cubicBezTo>
                      <a:pt x="9691" y="5594"/>
                      <a:pt x="10316" y="5594"/>
                      <a:pt x="10810" y="5581"/>
                    </a:cubicBezTo>
                    <a:cubicBezTo>
                      <a:pt x="11685" y="5558"/>
                      <a:pt x="11632" y="7707"/>
                      <a:pt x="12227" y="10424"/>
                    </a:cubicBezTo>
                    <a:cubicBezTo>
                      <a:pt x="12823" y="13141"/>
                      <a:pt x="13284" y="16890"/>
                      <a:pt x="13482" y="18656"/>
                    </a:cubicBezTo>
                    <a:cubicBezTo>
                      <a:pt x="13680" y="20423"/>
                      <a:pt x="13544" y="21600"/>
                      <a:pt x="13544" y="21600"/>
                    </a:cubicBezTo>
                    <a:cubicBezTo>
                      <a:pt x="13544" y="21600"/>
                      <a:pt x="14913" y="21555"/>
                      <a:pt x="17668" y="21555"/>
                    </a:cubicBezTo>
                    <a:cubicBezTo>
                      <a:pt x="20423" y="21555"/>
                      <a:pt x="21170" y="21238"/>
                      <a:pt x="21170" y="21238"/>
                    </a:cubicBezTo>
                    <a:cubicBezTo>
                      <a:pt x="21170" y="21238"/>
                      <a:pt x="20273" y="20060"/>
                      <a:pt x="19992" y="18475"/>
                    </a:cubicBezTo>
                    <a:cubicBezTo>
                      <a:pt x="19712" y="16890"/>
                      <a:pt x="19286" y="14635"/>
                      <a:pt x="19941" y="10560"/>
                    </a:cubicBezTo>
                    <a:cubicBezTo>
                      <a:pt x="20597" y="6484"/>
                      <a:pt x="19820" y="2174"/>
                      <a:pt x="18746" y="0"/>
                    </a:cubicBezTo>
                    <a:cubicBezTo>
                      <a:pt x="17982" y="151"/>
                      <a:pt x="1357" y="144"/>
                      <a:pt x="603" y="0"/>
                    </a:cubicBezTo>
                    <a:close/>
                  </a:path>
                </a:pathLst>
              </a:custGeom>
              <a:solidFill>
                <a:schemeClr val="bg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71" name="Freeform 159">
                <a:extLst>
                  <a:ext uri="{FF2B5EF4-FFF2-40B4-BE49-F238E27FC236}">
                    <a16:creationId xmlns:a16="http://schemas.microsoft.com/office/drawing/2014/main" id="{7E3E9CCB-9E9A-46CB-A0FB-2B722910B680}"/>
                  </a:ext>
                </a:extLst>
              </p:cNvPr>
              <p:cNvSpPr/>
              <p:nvPr/>
            </p:nvSpPr>
            <p:spPr>
              <a:xfrm>
                <a:off x="6725292" y="3296018"/>
                <a:ext cx="521989" cy="976434"/>
              </a:xfrm>
              <a:custGeom>
                <a:avLst/>
                <a:gdLst>
                  <a:gd name="connsiteX0" fmla="*/ 450919 w 894873"/>
                  <a:gd name="connsiteY0" fmla="*/ 212498 h 1673953"/>
                  <a:gd name="connsiteX1" fmla="*/ 556396 w 894873"/>
                  <a:gd name="connsiteY1" fmla="*/ 353277 h 1673953"/>
                  <a:gd name="connsiteX2" fmla="*/ 621358 w 894873"/>
                  <a:gd name="connsiteY2" fmla="*/ 1133686 h 1673953"/>
                  <a:gd name="connsiteX3" fmla="*/ 656789 w 894873"/>
                  <a:gd name="connsiteY3" fmla="*/ 1594792 h 1673953"/>
                  <a:gd name="connsiteX4" fmla="*/ 894873 w 894873"/>
                  <a:gd name="connsiteY4" fmla="*/ 1656385 h 1673953"/>
                  <a:gd name="connsiteX5" fmla="*/ 775586 w 894873"/>
                  <a:gd name="connsiteY5" fmla="*/ 1669894 h 1673953"/>
                  <a:gd name="connsiteX6" fmla="*/ 595536 w 894873"/>
                  <a:gd name="connsiteY6" fmla="*/ 1673953 h 1673953"/>
                  <a:gd name="connsiteX7" fmla="*/ 592831 w 894873"/>
                  <a:gd name="connsiteY7" fmla="*/ 1409874 h 1673953"/>
                  <a:gd name="connsiteX8" fmla="*/ 538039 w 894873"/>
                  <a:gd name="connsiteY8" fmla="*/ 671180 h 1673953"/>
                  <a:gd name="connsiteX9" fmla="*/ 476133 w 894873"/>
                  <a:gd name="connsiteY9" fmla="*/ 236740 h 1673953"/>
                  <a:gd name="connsiteX10" fmla="*/ 405760 w 894873"/>
                  <a:gd name="connsiteY10" fmla="*/ 236740 h 1673953"/>
                  <a:gd name="connsiteX11" fmla="*/ 395077 w 894873"/>
                  <a:gd name="connsiteY11" fmla="*/ 242899 h 1673953"/>
                  <a:gd name="connsiteX12" fmla="*/ 391041 w 894873"/>
                  <a:gd name="connsiteY12" fmla="*/ 223932 h 1673953"/>
                  <a:gd name="connsiteX13" fmla="*/ 450919 w 894873"/>
                  <a:gd name="connsiteY13" fmla="*/ 212498 h 1673953"/>
                  <a:gd name="connsiteX14" fmla="*/ 2792 w 894873"/>
                  <a:gd name="connsiteY14" fmla="*/ 0 h 1673953"/>
                  <a:gd name="connsiteX15" fmla="*/ 2985 w 894873"/>
                  <a:gd name="connsiteY15" fmla="*/ 232 h 1673953"/>
                  <a:gd name="connsiteX16" fmla="*/ 156529 w 894873"/>
                  <a:gd name="connsiteY16" fmla="*/ 1154169 h 1673953"/>
                  <a:gd name="connsiteX17" fmla="*/ 174251 w 894873"/>
                  <a:gd name="connsiteY17" fmla="*/ 1567392 h 1673953"/>
                  <a:gd name="connsiteX18" fmla="*/ 314752 w 894873"/>
                  <a:gd name="connsiteY18" fmla="*/ 1666781 h 1673953"/>
                  <a:gd name="connsiteX19" fmla="*/ 256834 w 894873"/>
                  <a:gd name="connsiteY19" fmla="*/ 1666473 h 1673953"/>
                  <a:gd name="connsiteX20" fmla="*/ 101469 w 894873"/>
                  <a:gd name="connsiteY20" fmla="*/ 1637998 h 1673953"/>
                  <a:gd name="connsiteX21" fmla="*/ 131553 w 894873"/>
                  <a:gd name="connsiteY21" fmla="*/ 1390142 h 1673953"/>
                  <a:gd name="connsiteX22" fmla="*/ 41330 w 894873"/>
                  <a:gd name="connsiteY22" fmla="*/ 679908 h 1673953"/>
                  <a:gd name="connsiteX23" fmla="*/ 2792 w 894873"/>
                  <a:gd name="connsiteY23" fmla="*/ 0 h 167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4873" h="1673953">
                    <a:moveTo>
                      <a:pt x="450919" y="212498"/>
                    </a:moveTo>
                    <a:cubicBezTo>
                      <a:pt x="504342" y="204207"/>
                      <a:pt x="538675" y="216793"/>
                      <a:pt x="556396" y="353277"/>
                    </a:cubicBezTo>
                    <a:cubicBezTo>
                      <a:pt x="580025" y="535186"/>
                      <a:pt x="621358" y="956537"/>
                      <a:pt x="621358" y="1133686"/>
                    </a:cubicBezTo>
                    <a:cubicBezTo>
                      <a:pt x="621358" y="1310905"/>
                      <a:pt x="662691" y="1532570"/>
                      <a:pt x="656789" y="1594792"/>
                    </a:cubicBezTo>
                    <a:cubicBezTo>
                      <a:pt x="651145" y="1654285"/>
                      <a:pt x="742534" y="1683122"/>
                      <a:pt x="894873" y="1656385"/>
                    </a:cubicBezTo>
                    <a:cubicBezTo>
                      <a:pt x="871478" y="1663244"/>
                      <a:pt x="833807" y="1669894"/>
                      <a:pt x="775586" y="1669894"/>
                    </a:cubicBezTo>
                    <a:cubicBezTo>
                      <a:pt x="655320" y="1669894"/>
                      <a:pt x="595536" y="1673953"/>
                      <a:pt x="595536" y="1673953"/>
                    </a:cubicBezTo>
                    <a:cubicBezTo>
                      <a:pt x="595536" y="1673953"/>
                      <a:pt x="601461" y="1568335"/>
                      <a:pt x="592831" y="1409874"/>
                    </a:cubicBezTo>
                    <a:cubicBezTo>
                      <a:pt x="584177" y="1251412"/>
                      <a:pt x="564047" y="914961"/>
                      <a:pt x="538039" y="671180"/>
                    </a:cubicBezTo>
                    <a:cubicBezTo>
                      <a:pt x="512031" y="427398"/>
                      <a:pt x="514363" y="234640"/>
                      <a:pt x="476133" y="236740"/>
                    </a:cubicBezTo>
                    <a:cubicBezTo>
                      <a:pt x="454603" y="237860"/>
                      <a:pt x="427312" y="237860"/>
                      <a:pt x="405760" y="236740"/>
                    </a:cubicBezTo>
                    <a:cubicBezTo>
                      <a:pt x="401538" y="236460"/>
                      <a:pt x="398016" y="238630"/>
                      <a:pt x="395077" y="242899"/>
                    </a:cubicBezTo>
                    <a:cubicBezTo>
                      <a:pt x="393747" y="236320"/>
                      <a:pt x="392394" y="229951"/>
                      <a:pt x="391041" y="223932"/>
                    </a:cubicBezTo>
                    <a:cubicBezTo>
                      <a:pt x="413183" y="220345"/>
                      <a:pt x="433112" y="215261"/>
                      <a:pt x="450919" y="212498"/>
                    </a:cubicBezTo>
                    <a:close/>
                    <a:moveTo>
                      <a:pt x="2792" y="0"/>
                    </a:moveTo>
                    <a:cubicBezTo>
                      <a:pt x="2792" y="0"/>
                      <a:pt x="2985" y="232"/>
                      <a:pt x="2985" y="232"/>
                    </a:cubicBezTo>
                    <a:cubicBezTo>
                      <a:pt x="44336" y="301873"/>
                      <a:pt x="156529" y="943506"/>
                      <a:pt x="156529" y="1154169"/>
                    </a:cubicBezTo>
                    <a:cubicBezTo>
                      <a:pt x="156529" y="1364909"/>
                      <a:pt x="197865" y="1495550"/>
                      <a:pt x="174251" y="1567392"/>
                    </a:cubicBezTo>
                    <a:cubicBezTo>
                      <a:pt x="157151" y="1619401"/>
                      <a:pt x="217423" y="1651271"/>
                      <a:pt x="314752" y="1666781"/>
                    </a:cubicBezTo>
                    <a:cubicBezTo>
                      <a:pt x="297312" y="1666550"/>
                      <a:pt x="278006" y="1666473"/>
                      <a:pt x="256834" y="1666473"/>
                    </a:cubicBezTo>
                    <a:cubicBezTo>
                      <a:pt x="136557" y="1666473"/>
                      <a:pt x="101469" y="1637998"/>
                      <a:pt x="101469" y="1637998"/>
                    </a:cubicBezTo>
                    <a:cubicBezTo>
                      <a:pt x="101469" y="1637998"/>
                      <a:pt x="131553" y="1532358"/>
                      <a:pt x="131553" y="1390142"/>
                    </a:cubicBezTo>
                    <a:cubicBezTo>
                      <a:pt x="131553" y="1247925"/>
                      <a:pt x="101469" y="1045597"/>
                      <a:pt x="41330" y="679908"/>
                    </a:cubicBezTo>
                    <a:cubicBezTo>
                      <a:pt x="2333" y="442778"/>
                      <a:pt x="-5040" y="196850"/>
                      <a:pt x="2792" y="0"/>
                    </a:cubicBezTo>
                    <a:close/>
                  </a:path>
                </a:pathLst>
              </a:custGeom>
              <a:solidFill>
                <a:srgbClr val="010101">
                  <a:alpha val="25000"/>
                </a:srgbClr>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172" name="Shape 37">
                <a:extLst>
                  <a:ext uri="{FF2B5EF4-FFF2-40B4-BE49-F238E27FC236}">
                    <a16:creationId xmlns:a16="http://schemas.microsoft.com/office/drawing/2014/main" id="{88D9745C-7F16-4891-AC1B-025F0734D257}"/>
                  </a:ext>
                </a:extLst>
              </p:cNvPr>
              <p:cNvSpPr/>
              <p:nvPr/>
            </p:nvSpPr>
            <p:spPr>
              <a:xfrm>
                <a:off x="6801322" y="2208150"/>
                <a:ext cx="360207" cy="507864"/>
              </a:xfrm>
              <a:custGeom>
                <a:avLst/>
                <a:gdLst/>
                <a:ahLst/>
                <a:cxnLst>
                  <a:cxn ang="0">
                    <a:pos x="wd2" y="hd2"/>
                  </a:cxn>
                  <a:cxn ang="5400000">
                    <a:pos x="wd2" y="hd2"/>
                  </a:cxn>
                  <a:cxn ang="10800000">
                    <a:pos x="wd2" y="hd2"/>
                  </a:cxn>
                  <a:cxn ang="16200000">
                    <a:pos x="wd2" y="hd2"/>
                  </a:cxn>
                </a:cxnLst>
                <a:rect l="0" t="0" r="r" b="b"/>
                <a:pathLst>
                  <a:path w="19302" h="21539" extrusionOk="0">
                    <a:moveTo>
                      <a:pt x="19104" y="15087"/>
                    </a:moveTo>
                    <a:cubicBezTo>
                      <a:pt x="17180" y="14796"/>
                      <a:pt x="14019" y="13931"/>
                      <a:pt x="14019" y="11499"/>
                    </a:cubicBezTo>
                    <a:lnTo>
                      <a:pt x="14019" y="0"/>
                    </a:lnTo>
                    <a:lnTo>
                      <a:pt x="5283" y="0"/>
                    </a:lnTo>
                    <a:lnTo>
                      <a:pt x="5283" y="11501"/>
                    </a:lnTo>
                    <a:cubicBezTo>
                      <a:pt x="5281" y="13932"/>
                      <a:pt x="2122" y="14797"/>
                      <a:pt x="198" y="15087"/>
                    </a:cubicBezTo>
                    <a:cubicBezTo>
                      <a:pt x="-1149" y="15290"/>
                      <a:pt x="4697" y="18536"/>
                      <a:pt x="8332" y="20344"/>
                    </a:cubicBezTo>
                    <a:cubicBezTo>
                      <a:pt x="8283" y="21018"/>
                      <a:pt x="8252" y="21458"/>
                      <a:pt x="8252" y="21525"/>
                    </a:cubicBezTo>
                    <a:cubicBezTo>
                      <a:pt x="8252" y="21600"/>
                      <a:pt x="8803" y="21379"/>
                      <a:pt x="9651" y="20982"/>
                    </a:cubicBezTo>
                    <a:cubicBezTo>
                      <a:pt x="10499" y="21379"/>
                      <a:pt x="11050" y="21600"/>
                      <a:pt x="11050" y="21525"/>
                    </a:cubicBezTo>
                    <a:cubicBezTo>
                      <a:pt x="11050" y="21458"/>
                      <a:pt x="11019" y="21018"/>
                      <a:pt x="10970" y="20344"/>
                    </a:cubicBezTo>
                    <a:cubicBezTo>
                      <a:pt x="14605" y="18536"/>
                      <a:pt x="20451" y="15290"/>
                      <a:pt x="19104" y="15087"/>
                    </a:cubicBezTo>
                    <a:close/>
                  </a:path>
                </a:pathLst>
              </a:custGeom>
              <a:solidFill>
                <a:srgbClr val="F8DABA"/>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73" name="Shape 38">
                <a:extLst>
                  <a:ext uri="{FF2B5EF4-FFF2-40B4-BE49-F238E27FC236}">
                    <a16:creationId xmlns:a16="http://schemas.microsoft.com/office/drawing/2014/main" id="{24BF73DC-C425-436F-A031-61766AC7EC77}"/>
                  </a:ext>
                </a:extLst>
              </p:cNvPr>
              <p:cNvSpPr/>
              <p:nvPr/>
            </p:nvSpPr>
            <p:spPr>
              <a:xfrm>
                <a:off x="6900751" y="2354368"/>
                <a:ext cx="163029" cy="1447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1714"/>
                    </a:lnTo>
                    <a:lnTo>
                      <a:pt x="0" y="21600"/>
                    </a:lnTo>
                    <a:cubicBezTo>
                      <a:pt x="0" y="21600"/>
                      <a:pt x="0" y="0"/>
                      <a:pt x="0" y="0"/>
                    </a:cubicBezTo>
                    <a:close/>
                  </a:path>
                </a:pathLst>
              </a:custGeom>
              <a:solidFill>
                <a:srgbClr val="010101">
                  <a:alpha val="1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74" name="Shape 39">
                <a:extLst>
                  <a:ext uri="{FF2B5EF4-FFF2-40B4-BE49-F238E27FC236}">
                    <a16:creationId xmlns:a16="http://schemas.microsoft.com/office/drawing/2014/main" id="{569E9C15-05B7-4E9F-A96D-2394C4316634}"/>
                  </a:ext>
                </a:extLst>
              </p:cNvPr>
              <p:cNvSpPr/>
              <p:nvPr/>
            </p:nvSpPr>
            <p:spPr>
              <a:xfrm>
                <a:off x="6631708" y="1693459"/>
                <a:ext cx="700707" cy="742050"/>
              </a:xfrm>
              <a:custGeom>
                <a:avLst/>
                <a:gdLst/>
                <a:ahLst/>
                <a:cxnLst>
                  <a:cxn ang="0">
                    <a:pos x="wd2" y="hd2"/>
                  </a:cxn>
                  <a:cxn ang="5400000">
                    <a:pos x="wd2" y="hd2"/>
                  </a:cxn>
                  <a:cxn ang="10800000">
                    <a:pos x="wd2" y="hd2"/>
                  </a:cxn>
                  <a:cxn ang="16200000">
                    <a:pos x="wd2" y="hd2"/>
                  </a:cxn>
                </a:cxnLst>
                <a:rect l="0" t="0" r="r" b="b"/>
                <a:pathLst>
                  <a:path w="21139" h="21600" extrusionOk="0">
                    <a:moveTo>
                      <a:pt x="20175" y="10150"/>
                    </a:moveTo>
                    <a:cubicBezTo>
                      <a:pt x="20062" y="10122"/>
                      <a:pt x="19946" y="10113"/>
                      <a:pt x="19829" y="10119"/>
                    </a:cubicBezTo>
                    <a:cubicBezTo>
                      <a:pt x="19865" y="9082"/>
                      <a:pt x="19841" y="8137"/>
                      <a:pt x="19756" y="7436"/>
                    </a:cubicBezTo>
                    <a:cubicBezTo>
                      <a:pt x="19441" y="4839"/>
                      <a:pt x="16295" y="0"/>
                      <a:pt x="10570" y="0"/>
                    </a:cubicBezTo>
                    <a:cubicBezTo>
                      <a:pt x="4845" y="0"/>
                      <a:pt x="1699" y="4839"/>
                      <a:pt x="1384" y="7436"/>
                    </a:cubicBezTo>
                    <a:cubicBezTo>
                      <a:pt x="1299" y="8137"/>
                      <a:pt x="1275" y="9082"/>
                      <a:pt x="1311" y="10119"/>
                    </a:cubicBezTo>
                    <a:cubicBezTo>
                      <a:pt x="1194" y="10113"/>
                      <a:pt x="1078" y="10122"/>
                      <a:pt x="965" y="10150"/>
                    </a:cubicBezTo>
                    <a:cubicBezTo>
                      <a:pt x="134" y="10360"/>
                      <a:pt x="-230" y="11466"/>
                      <a:pt x="153" y="12619"/>
                    </a:cubicBezTo>
                    <a:cubicBezTo>
                      <a:pt x="446" y="13505"/>
                      <a:pt x="1094" y="14159"/>
                      <a:pt x="1755" y="14321"/>
                    </a:cubicBezTo>
                    <a:cubicBezTo>
                      <a:pt x="2023" y="15753"/>
                      <a:pt x="2407" y="16985"/>
                      <a:pt x="2906" y="17607"/>
                    </a:cubicBezTo>
                    <a:cubicBezTo>
                      <a:pt x="4229" y="19255"/>
                      <a:pt x="8997" y="21600"/>
                      <a:pt x="10696" y="21600"/>
                    </a:cubicBezTo>
                    <a:cubicBezTo>
                      <a:pt x="12395" y="21600"/>
                      <a:pt x="16912" y="19255"/>
                      <a:pt x="18234" y="17607"/>
                    </a:cubicBezTo>
                    <a:cubicBezTo>
                      <a:pt x="18733" y="16985"/>
                      <a:pt x="19117" y="15753"/>
                      <a:pt x="19385" y="14321"/>
                    </a:cubicBezTo>
                    <a:cubicBezTo>
                      <a:pt x="20046" y="14159"/>
                      <a:pt x="20694" y="13505"/>
                      <a:pt x="20987" y="12619"/>
                    </a:cubicBezTo>
                    <a:cubicBezTo>
                      <a:pt x="21370" y="11466"/>
                      <a:pt x="21006" y="10360"/>
                      <a:pt x="20175" y="10150"/>
                    </a:cubicBezTo>
                    <a:close/>
                  </a:path>
                </a:pathLst>
              </a:custGeom>
              <a:solidFill>
                <a:srgbClr val="F8DABA"/>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75" name="Shape 44">
                <a:extLst>
                  <a:ext uri="{FF2B5EF4-FFF2-40B4-BE49-F238E27FC236}">
                    <a16:creationId xmlns:a16="http://schemas.microsoft.com/office/drawing/2014/main" id="{32EF6F1B-9DF5-4FB2-AF1D-5F3DF44CED83}"/>
                  </a:ext>
                </a:extLst>
              </p:cNvPr>
              <p:cNvSpPr/>
              <p:nvPr/>
            </p:nvSpPr>
            <p:spPr>
              <a:xfrm>
                <a:off x="6561524" y="2705293"/>
                <a:ext cx="185404" cy="357176"/>
              </a:xfrm>
              <a:custGeom>
                <a:avLst/>
                <a:gdLst/>
                <a:ahLst/>
                <a:cxnLst>
                  <a:cxn ang="0">
                    <a:pos x="wd2" y="hd2"/>
                  </a:cxn>
                  <a:cxn ang="5400000">
                    <a:pos x="wd2" y="hd2"/>
                  </a:cxn>
                  <a:cxn ang="10800000">
                    <a:pos x="wd2" y="hd2"/>
                  </a:cxn>
                  <a:cxn ang="16200000">
                    <a:pos x="wd2" y="hd2"/>
                  </a:cxn>
                </a:cxnLst>
                <a:rect l="0" t="0" r="r" b="b"/>
                <a:pathLst>
                  <a:path w="19774" h="21394" extrusionOk="0">
                    <a:moveTo>
                      <a:pt x="1601" y="21394"/>
                    </a:moveTo>
                    <a:cubicBezTo>
                      <a:pt x="6460" y="17487"/>
                      <a:pt x="14527" y="7547"/>
                      <a:pt x="18398" y="4404"/>
                    </a:cubicBezTo>
                    <a:cubicBezTo>
                      <a:pt x="19717" y="3334"/>
                      <a:pt x="19988" y="1824"/>
                      <a:pt x="19628" y="278"/>
                    </a:cubicBezTo>
                    <a:cubicBezTo>
                      <a:pt x="17162" y="-206"/>
                      <a:pt x="14807" y="-82"/>
                      <a:pt x="12640" y="838"/>
                    </a:cubicBezTo>
                    <a:cubicBezTo>
                      <a:pt x="12640" y="5300"/>
                      <a:pt x="10265" y="11520"/>
                      <a:pt x="6999" y="14494"/>
                    </a:cubicBezTo>
                    <a:cubicBezTo>
                      <a:pt x="3733" y="17469"/>
                      <a:pt x="-1612" y="19632"/>
                      <a:pt x="467" y="20714"/>
                    </a:cubicBezTo>
                    <a:cubicBezTo>
                      <a:pt x="741" y="20856"/>
                      <a:pt x="1129" y="21091"/>
                      <a:pt x="1601" y="21394"/>
                    </a:cubicBezTo>
                    <a:close/>
                  </a:path>
                </a:pathLst>
              </a:custGeom>
              <a:solidFill>
                <a:srgbClr val="9EB3C0"/>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76" name="Shape 45">
                <a:extLst>
                  <a:ext uri="{FF2B5EF4-FFF2-40B4-BE49-F238E27FC236}">
                    <a16:creationId xmlns:a16="http://schemas.microsoft.com/office/drawing/2014/main" id="{3095DADB-C2D0-4807-BABC-13A0F7A60C1E}"/>
                  </a:ext>
                </a:extLst>
              </p:cNvPr>
              <p:cNvSpPr/>
              <p:nvPr/>
            </p:nvSpPr>
            <p:spPr>
              <a:xfrm>
                <a:off x="6672650" y="2535680"/>
                <a:ext cx="612950" cy="782066"/>
              </a:xfrm>
              <a:custGeom>
                <a:avLst/>
                <a:gdLst/>
                <a:ahLst/>
                <a:cxnLst>
                  <a:cxn ang="0">
                    <a:pos x="wd2" y="hd2"/>
                  </a:cxn>
                  <a:cxn ang="5400000">
                    <a:pos x="wd2" y="hd2"/>
                  </a:cxn>
                  <a:cxn ang="10800000">
                    <a:pos x="wd2" y="hd2"/>
                  </a:cxn>
                  <a:cxn ang="16200000">
                    <a:pos x="wd2" y="hd2"/>
                  </a:cxn>
                </a:cxnLst>
                <a:rect l="0" t="0" r="r" b="b"/>
                <a:pathLst>
                  <a:path w="19786" h="21502" extrusionOk="0">
                    <a:moveTo>
                      <a:pt x="421" y="1798"/>
                    </a:moveTo>
                    <a:cubicBezTo>
                      <a:pt x="-1162" y="2507"/>
                      <a:pt x="2305" y="12337"/>
                      <a:pt x="1237" y="20057"/>
                    </a:cubicBezTo>
                    <a:cubicBezTo>
                      <a:pt x="1131" y="20825"/>
                      <a:pt x="3934" y="21600"/>
                      <a:pt x="9941" y="21492"/>
                    </a:cubicBezTo>
                    <a:cubicBezTo>
                      <a:pt x="15949" y="21600"/>
                      <a:pt x="18752" y="20825"/>
                      <a:pt x="18646" y="20057"/>
                    </a:cubicBezTo>
                    <a:cubicBezTo>
                      <a:pt x="18237" y="17097"/>
                      <a:pt x="17951" y="12627"/>
                      <a:pt x="18335" y="9679"/>
                    </a:cubicBezTo>
                    <a:cubicBezTo>
                      <a:pt x="18952" y="4940"/>
                      <a:pt x="20438" y="2235"/>
                      <a:pt x="19462" y="1798"/>
                    </a:cubicBezTo>
                    <a:cubicBezTo>
                      <a:pt x="17955" y="1123"/>
                      <a:pt x="15705" y="435"/>
                      <a:pt x="13565" y="0"/>
                    </a:cubicBezTo>
                    <a:cubicBezTo>
                      <a:pt x="12856" y="570"/>
                      <a:pt x="11499" y="956"/>
                      <a:pt x="9941" y="956"/>
                    </a:cubicBezTo>
                    <a:cubicBezTo>
                      <a:pt x="8384" y="956"/>
                      <a:pt x="7027" y="570"/>
                      <a:pt x="6318" y="0"/>
                    </a:cubicBezTo>
                    <a:cubicBezTo>
                      <a:pt x="4179" y="435"/>
                      <a:pt x="1928" y="1123"/>
                      <a:pt x="421" y="1798"/>
                    </a:cubicBezTo>
                    <a:close/>
                  </a:path>
                </a:pathLst>
              </a:custGeom>
              <a:solidFill>
                <a:schemeClr val="bg2">
                  <a:lumMod val="40000"/>
                  <a:lumOff val="6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77" name="Shape 46">
                <a:extLst>
                  <a:ext uri="{FF2B5EF4-FFF2-40B4-BE49-F238E27FC236}">
                    <a16:creationId xmlns:a16="http://schemas.microsoft.com/office/drawing/2014/main" id="{C41D8480-B8FE-41ED-BB7C-88159ABD854A}"/>
                  </a:ext>
                </a:extLst>
              </p:cNvPr>
              <p:cNvSpPr/>
              <p:nvPr/>
            </p:nvSpPr>
            <p:spPr>
              <a:xfrm>
                <a:off x="6970936" y="2570772"/>
                <a:ext cx="12096" cy="74713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cubicBezTo>
                      <a:pt x="18015" y="21599"/>
                      <a:pt x="14429" y="21598"/>
                      <a:pt x="10794" y="21597"/>
                    </a:cubicBezTo>
                    <a:cubicBezTo>
                      <a:pt x="7171" y="21598"/>
                      <a:pt x="3585" y="21599"/>
                      <a:pt x="0" y="21600"/>
                    </a:cubicBezTo>
                    <a:lnTo>
                      <a:pt x="0" y="0"/>
                    </a:lnTo>
                    <a:cubicBezTo>
                      <a:pt x="3585" y="1"/>
                      <a:pt x="7171" y="2"/>
                      <a:pt x="10794" y="2"/>
                    </a:cubicBezTo>
                    <a:cubicBezTo>
                      <a:pt x="14429" y="2"/>
                      <a:pt x="18027" y="1"/>
                      <a:pt x="21600" y="0"/>
                    </a:cubicBezTo>
                    <a:close/>
                  </a:path>
                </a:pathLst>
              </a:custGeom>
              <a:solidFill>
                <a:srgbClr val="010101">
                  <a:alpha val="1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78" name="Shape 48">
                <a:extLst>
                  <a:ext uri="{FF2B5EF4-FFF2-40B4-BE49-F238E27FC236}">
                    <a16:creationId xmlns:a16="http://schemas.microsoft.com/office/drawing/2014/main" id="{1617257E-A29C-4FC2-8891-2A248F8F0E83}"/>
                  </a:ext>
                </a:extLst>
              </p:cNvPr>
              <p:cNvSpPr/>
              <p:nvPr/>
            </p:nvSpPr>
            <p:spPr>
              <a:xfrm>
                <a:off x="7468081" y="3459783"/>
                <a:ext cx="139973" cy="371156"/>
              </a:xfrm>
              <a:custGeom>
                <a:avLst/>
                <a:gdLst/>
                <a:ahLst/>
                <a:cxnLst>
                  <a:cxn ang="0">
                    <a:pos x="wd2" y="hd2"/>
                  </a:cxn>
                  <a:cxn ang="5400000">
                    <a:pos x="wd2" y="hd2"/>
                  </a:cxn>
                  <a:cxn ang="10800000">
                    <a:pos x="wd2" y="hd2"/>
                  </a:cxn>
                  <a:cxn ang="16200000">
                    <a:pos x="wd2" y="hd2"/>
                  </a:cxn>
                </a:cxnLst>
                <a:rect l="0" t="0" r="r" b="b"/>
                <a:pathLst>
                  <a:path w="21600" h="21600" extrusionOk="0">
                    <a:moveTo>
                      <a:pt x="4759" y="0"/>
                    </a:moveTo>
                    <a:lnTo>
                      <a:pt x="16841" y="0"/>
                    </a:lnTo>
                    <a:cubicBezTo>
                      <a:pt x="19458" y="0"/>
                      <a:pt x="21600" y="655"/>
                      <a:pt x="21600" y="1455"/>
                    </a:cubicBezTo>
                    <a:lnTo>
                      <a:pt x="21600" y="20145"/>
                    </a:lnTo>
                    <a:cubicBezTo>
                      <a:pt x="21600" y="20945"/>
                      <a:pt x="19458" y="21600"/>
                      <a:pt x="16841" y="21600"/>
                    </a:cubicBezTo>
                    <a:lnTo>
                      <a:pt x="4759" y="21600"/>
                    </a:lnTo>
                    <a:cubicBezTo>
                      <a:pt x="2141" y="21600"/>
                      <a:pt x="0" y="20945"/>
                      <a:pt x="0" y="20145"/>
                    </a:cubicBezTo>
                    <a:lnTo>
                      <a:pt x="0" y="1455"/>
                    </a:lnTo>
                    <a:cubicBezTo>
                      <a:pt x="0" y="655"/>
                      <a:pt x="2141" y="0"/>
                      <a:pt x="4759" y="0"/>
                    </a:cubicBezTo>
                    <a:close/>
                  </a:path>
                </a:pathLst>
              </a:custGeom>
              <a:solidFill>
                <a:schemeClr val="bg2">
                  <a:lumMod val="40000"/>
                  <a:lumOff val="6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79" name="Shape 49">
                <a:extLst>
                  <a:ext uri="{FF2B5EF4-FFF2-40B4-BE49-F238E27FC236}">
                    <a16:creationId xmlns:a16="http://schemas.microsoft.com/office/drawing/2014/main" id="{8FAFB18C-5FA3-4585-B46F-114FDFB89A9F}"/>
                  </a:ext>
                </a:extLst>
              </p:cNvPr>
              <p:cNvSpPr/>
              <p:nvPr/>
            </p:nvSpPr>
            <p:spPr>
              <a:xfrm>
                <a:off x="7152248" y="3459783"/>
                <a:ext cx="445674" cy="496785"/>
              </a:xfrm>
              <a:custGeom>
                <a:avLst/>
                <a:gdLst/>
                <a:ahLst/>
                <a:cxnLst>
                  <a:cxn ang="0">
                    <a:pos x="wd2" y="hd2"/>
                  </a:cxn>
                  <a:cxn ang="5400000">
                    <a:pos x="wd2" y="hd2"/>
                  </a:cxn>
                  <a:cxn ang="10800000">
                    <a:pos x="wd2" y="hd2"/>
                  </a:cxn>
                  <a:cxn ang="16200000">
                    <a:pos x="wd2" y="hd2"/>
                  </a:cxn>
                </a:cxnLst>
                <a:rect l="0" t="0" r="r" b="b"/>
                <a:pathLst>
                  <a:path w="21600" h="21600" extrusionOk="0">
                    <a:moveTo>
                      <a:pt x="0" y="5312"/>
                    </a:moveTo>
                    <a:lnTo>
                      <a:pt x="16577" y="0"/>
                    </a:lnTo>
                    <a:lnTo>
                      <a:pt x="21233" y="3766"/>
                    </a:lnTo>
                    <a:lnTo>
                      <a:pt x="21600" y="15848"/>
                    </a:lnTo>
                    <a:lnTo>
                      <a:pt x="5229" y="21600"/>
                    </a:lnTo>
                    <a:cubicBezTo>
                      <a:pt x="5229" y="21600"/>
                      <a:pt x="1633" y="14164"/>
                      <a:pt x="0" y="5312"/>
                    </a:cubicBezTo>
                    <a:close/>
                  </a:path>
                </a:pathLst>
              </a:custGeom>
              <a:solidFill>
                <a:schemeClr val="bg2">
                  <a:lumMod val="40000"/>
                  <a:lumOff val="6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80" name="Shape 50">
                <a:extLst>
                  <a:ext uri="{FF2B5EF4-FFF2-40B4-BE49-F238E27FC236}">
                    <a16:creationId xmlns:a16="http://schemas.microsoft.com/office/drawing/2014/main" id="{63293658-831C-4FFD-AEAE-287E487B2ECD}"/>
                  </a:ext>
                </a:extLst>
              </p:cNvPr>
              <p:cNvSpPr/>
              <p:nvPr/>
            </p:nvSpPr>
            <p:spPr>
              <a:xfrm>
                <a:off x="7134701" y="3576758"/>
                <a:ext cx="139980" cy="380889"/>
              </a:xfrm>
              <a:custGeom>
                <a:avLst/>
                <a:gdLst/>
                <a:ahLst/>
                <a:cxnLst>
                  <a:cxn ang="0">
                    <a:pos x="wd2" y="hd2"/>
                  </a:cxn>
                  <a:cxn ang="5400000">
                    <a:pos x="wd2" y="hd2"/>
                  </a:cxn>
                  <a:cxn ang="10800000">
                    <a:pos x="wd2" y="hd2"/>
                  </a:cxn>
                  <a:cxn ang="16200000">
                    <a:pos x="wd2" y="hd2"/>
                  </a:cxn>
                </a:cxnLst>
                <a:rect l="0" t="0" r="r" b="b"/>
                <a:pathLst>
                  <a:path w="21600" h="21600" extrusionOk="0">
                    <a:moveTo>
                      <a:pt x="4759" y="0"/>
                    </a:moveTo>
                    <a:lnTo>
                      <a:pt x="16841" y="0"/>
                    </a:lnTo>
                    <a:cubicBezTo>
                      <a:pt x="19459" y="0"/>
                      <a:pt x="21600" y="638"/>
                      <a:pt x="21600" y="1418"/>
                    </a:cubicBezTo>
                    <a:lnTo>
                      <a:pt x="21600" y="20182"/>
                    </a:lnTo>
                    <a:cubicBezTo>
                      <a:pt x="21600" y="20962"/>
                      <a:pt x="19459" y="21600"/>
                      <a:pt x="16841" y="21600"/>
                    </a:cubicBezTo>
                    <a:lnTo>
                      <a:pt x="4759" y="21600"/>
                    </a:lnTo>
                    <a:cubicBezTo>
                      <a:pt x="2141" y="21600"/>
                      <a:pt x="0" y="20962"/>
                      <a:pt x="0" y="20182"/>
                    </a:cubicBezTo>
                    <a:lnTo>
                      <a:pt x="0" y="1418"/>
                    </a:lnTo>
                    <a:cubicBezTo>
                      <a:pt x="0" y="638"/>
                      <a:pt x="2141" y="0"/>
                      <a:pt x="4759" y="0"/>
                    </a:cubicBezTo>
                    <a:close/>
                  </a:path>
                </a:pathLst>
              </a:custGeom>
              <a:solidFill>
                <a:schemeClr val="bg2">
                  <a:lumMod val="40000"/>
                  <a:lumOff val="6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81" name="Shape 51">
                <a:extLst>
                  <a:ext uri="{FF2B5EF4-FFF2-40B4-BE49-F238E27FC236}">
                    <a16:creationId xmlns:a16="http://schemas.microsoft.com/office/drawing/2014/main" id="{3E180F16-0FEC-4FB3-A104-8A585C1F8348}"/>
                  </a:ext>
                </a:extLst>
              </p:cNvPr>
              <p:cNvSpPr/>
              <p:nvPr/>
            </p:nvSpPr>
            <p:spPr>
              <a:xfrm>
                <a:off x="7152248" y="3594304"/>
                <a:ext cx="104166" cy="352468"/>
              </a:xfrm>
              <a:custGeom>
                <a:avLst/>
                <a:gdLst/>
                <a:ahLst/>
                <a:cxnLst>
                  <a:cxn ang="0">
                    <a:pos x="wd2" y="hd2"/>
                  </a:cxn>
                  <a:cxn ang="5400000">
                    <a:pos x="wd2" y="hd2"/>
                  </a:cxn>
                  <a:cxn ang="10800000">
                    <a:pos x="wd2" y="hd2"/>
                  </a:cxn>
                  <a:cxn ang="16200000">
                    <a:pos x="wd2" y="hd2"/>
                  </a:cxn>
                </a:cxnLst>
                <a:rect l="0" t="0" r="r" b="b"/>
                <a:pathLst>
                  <a:path w="21600" h="21600" extrusionOk="0">
                    <a:moveTo>
                      <a:pt x="3085" y="0"/>
                    </a:moveTo>
                    <a:lnTo>
                      <a:pt x="18515" y="0"/>
                    </a:lnTo>
                    <a:cubicBezTo>
                      <a:pt x="20212" y="0"/>
                      <a:pt x="21600" y="333"/>
                      <a:pt x="21600" y="739"/>
                    </a:cubicBezTo>
                    <a:lnTo>
                      <a:pt x="21600" y="20861"/>
                    </a:lnTo>
                    <a:cubicBezTo>
                      <a:pt x="21600" y="21267"/>
                      <a:pt x="20212" y="21600"/>
                      <a:pt x="18515" y="21600"/>
                    </a:cubicBezTo>
                    <a:lnTo>
                      <a:pt x="3085" y="21600"/>
                    </a:lnTo>
                    <a:cubicBezTo>
                      <a:pt x="1389" y="21600"/>
                      <a:pt x="0" y="21267"/>
                      <a:pt x="0" y="20861"/>
                    </a:cubicBezTo>
                    <a:lnTo>
                      <a:pt x="0" y="739"/>
                    </a:lnTo>
                    <a:cubicBezTo>
                      <a:pt x="0" y="333"/>
                      <a:pt x="1389" y="0"/>
                      <a:pt x="3085" y="0"/>
                    </a:cubicBezTo>
                    <a:close/>
                  </a:path>
                </a:pathLst>
              </a:custGeom>
              <a:solidFill>
                <a:schemeClr val="bg2">
                  <a:alpha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82" name="Shape 52">
                <a:extLst>
                  <a:ext uri="{FF2B5EF4-FFF2-40B4-BE49-F238E27FC236}">
                    <a16:creationId xmlns:a16="http://schemas.microsoft.com/office/drawing/2014/main" id="{93B879A1-6CDE-4D77-A657-13D273974B78}"/>
                  </a:ext>
                </a:extLst>
              </p:cNvPr>
              <p:cNvSpPr/>
              <p:nvPr/>
            </p:nvSpPr>
            <p:spPr>
              <a:xfrm>
                <a:off x="7339408" y="3424690"/>
                <a:ext cx="145819" cy="71414"/>
              </a:xfrm>
              <a:custGeom>
                <a:avLst/>
                <a:gdLst/>
                <a:ahLst/>
                <a:cxnLst>
                  <a:cxn ang="0">
                    <a:pos x="wd2" y="hd2"/>
                  </a:cxn>
                  <a:cxn ang="5400000">
                    <a:pos x="wd2" y="hd2"/>
                  </a:cxn>
                  <a:cxn ang="10800000">
                    <a:pos x="wd2" y="hd2"/>
                  </a:cxn>
                  <a:cxn ang="16200000">
                    <a:pos x="wd2" y="hd2"/>
                  </a:cxn>
                </a:cxnLst>
                <a:rect l="0" t="0" r="r" b="b"/>
                <a:pathLst>
                  <a:path w="21147" h="21097" extrusionOk="0">
                    <a:moveTo>
                      <a:pt x="21147" y="15711"/>
                    </a:moveTo>
                    <a:cubicBezTo>
                      <a:pt x="21147" y="18688"/>
                      <a:pt x="19687" y="21097"/>
                      <a:pt x="17886" y="21097"/>
                    </a:cubicBezTo>
                    <a:cubicBezTo>
                      <a:pt x="16085" y="21097"/>
                      <a:pt x="14625" y="18688"/>
                      <a:pt x="14625" y="15711"/>
                    </a:cubicBezTo>
                    <a:lnTo>
                      <a:pt x="14625" y="12586"/>
                    </a:lnTo>
                    <a:lnTo>
                      <a:pt x="4624" y="20345"/>
                    </a:lnTo>
                    <a:cubicBezTo>
                      <a:pt x="2999" y="21600"/>
                      <a:pt x="1066" y="20443"/>
                      <a:pt x="306" y="17756"/>
                    </a:cubicBezTo>
                    <a:cubicBezTo>
                      <a:pt x="-453" y="15073"/>
                      <a:pt x="248" y="11881"/>
                      <a:pt x="1873" y="10625"/>
                    </a:cubicBezTo>
                    <a:lnTo>
                      <a:pt x="13080" y="1930"/>
                    </a:lnTo>
                    <a:cubicBezTo>
                      <a:pt x="13133" y="1881"/>
                      <a:pt x="13189" y="1838"/>
                      <a:pt x="13244" y="1794"/>
                    </a:cubicBezTo>
                    <a:lnTo>
                      <a:pt x="13475" y="1613"/>
                    </a:lnTo>
                    <a:cubicBezTo>
                      <a:pt x="14514" y="798"/>
                      <a:pt x="15535" y="0"/>
                      <a:pt x="16793" y="0"/>
                    </a:cubicBezTo>
                    <a:cubicBezTo>
                      <a:pt x="19389" y="0"/>
                      <a:pt x="21147" y="2067"/>
                      <a:pt x="21147" y="8634"/>
                    </a:cubicBezTo>
                    <a:cubicBezTo>
                      <a:pt x="21147" y="8634"/>
                      <a:pt x="21147" y="15711"/>
                      <a:pt x="21147" y="15711"/>
                    </a:cubicBezTo>
                    <a:close/>
                  </a:path>
                </a:pathLst>
              </a:custGeom>
              <a:solidFill>
                <a:srgbClr val="01010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83" name="Shape 53">
                <a:extLst>
                  <a:ext uri="{FF2B5EF4-FFF2-40B4-BE49-F238E27FC236}">
                    <a16:creationId xmlns:a16="http://schemas.microsoft.com/office/drawing/2014/main" id="{E9A25956-F6A9-42DE-9344-196E7506A625}"/>
                  </a:ext>
                </a:extLst>
              </p:cNvPr>
              <p:cNvSpPr/>
              <p:nvPr/>
            </p:nvSpPr>
            <p:spPr>
              <a:xfrm>
                <a:off x="7304315" y="3360354"/>
                <a:ext cx="147220" cy="162388"/>
              </a:xfrm>
              <a:custGeom>
                <a:avLst/>
                <a:gdLst/>
                <a:ahLst/>
                <a:cxnLst>
                  <a:cxn ang="0">
                    <a:pos x="wd2" y="hd2"/>
                  </a:cxn>
                  <a:cxn ang="5400000">
                    <a:pos x="wd2" y="hd2"/>
                  </a:cxn>
                  <a:cxn ang="10800000">
                    <a:pos x="wd2" y="hd2"/>
                  </a:cxn>
                  <a:cxn ang="16200000">
                    <a:pos x="wd2" y="hd2"/>
                  </a:cxn>
                </a:cxnLst>
                <a:rect l="0" t="0" r="r" b="b"/>
                <a:pathLst>
                  <a:path w="18467" h="20215" extrusionOk="0">
                    <a:moveTo>
                      <a:pt x="12789" y="13"/>
                    </a:moveTo>
                    <a:cubicBezTo>
                      <a:pt x="13321" y="2631"/>
                      <a:pt x="14225" y="3231"/>
                      <a:pt x="16695" y="6015"/>
                    </a:cubicBezTo>
                    <a:cubicBezTo>
                      <a:pt x="19166" y="8800"/>
                      <a:pt x="19609" y="14451"/>
                      <a:pt x="14364" y="17998"/>
                    </a:cubicBezTo>
                    <a:cubicBezTo>
                      <a:pt x="9117" y="21543"/>
                      <a:pt x="2881" y="19955"/>
                      <a:pt x="2072" y="19204"/>
                    </a:cubicBezTo>
                    <a:cubicBezTo>
                      <a:pt x="-1819" y="15582"/>
                      <a:pt x="10867" y="16659"/>
                      <a:pt x="11076" y="16421"/>
                    </a:cubicBezTo>
                    <a:cubicBezTo>
                      <a:pt x="12514" y="14770"/>
                      <a:pt x="5787" y="6078"/>
                      <a:pt x="5980" y="9346"/>
                    </a:cubicBezTo>
                    <a:cubicBezTo>
                      <a:pt x="6176" y="12614"/>
                      <a:pt x="4881" y="16539"/>
                      <a:pt x="1445" y="17044"/>
                    </a:cubicBezTo>
                    <a:cubicBezTo>
                      <a:pt x="-1991" y="17547"/>
                      <a:pt x="1970" y="12132"/>
                      <a:pt x="550" y="9484"/>
                    </a:cubicBezTo>
                    <a:cubicBezTo>
                      <a:pt x="-869" y="6836"/>
                      <a:pt x="954" y="2832"/>
                      <a:pt x="3765" y="1980"/>
                    </a:cubicBezTo>
                    <a:cubicBezTo>
                      <a:pt x="4242" y="1836"/>
                      <a:pt x="4569" y="1448"/>
                      <a:pt x="4774" y="860"/>
                    </a:cubicBezTo>
                    <a:cubicBezTo>
                      <a:pt x="8076" y="142"/>
                      <a:pt x="10537" y="-57"/>
                      <a:pt x="12789" y="13"/>
                    </a:cubicBezTo>
                    <a:close/>
                  </a:path>
                </a:pathLst>
              </a:custGeom>
              <a:solidFill>
                <a:srgbClr val="F8DABA"/>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84" name="Shape 55">
                <a:extLst>
                  <a:ext uri="{FF2B5EF4-FFF2-40B4-BE49-F238E27FC236}">
                    <a16:creationId xmlns:a16="http://schemas.microsoft.com/office/drawing/2014/main" id="{1491A418-D094-4670-B8E8-B4A811E56D37}"/>
                  </a:ext>
                </a:extLst>
              </p:cNvPr>
              <p:cNvSpPr/>
              <p:nvPr/>
            </p:nvSpPr>
            <p:spPr>
              <a:xfrm>
                <a:off x="7292618" y="3450083"/>
                <a:ext cx="117863" cy="103788"/>
              </a:xfrm>
              <a:custGeom>
                <a:avLst/>
                <a:gdLst/>
                <a:ahLst/>
                <a:cxnLst>
                  <a:cxn ang="0">
                    <a:pos x="wd2" y="hd2"/>
                  </a:cxn>
                  <a:cxn ang="5400000">
                    <a:pos x="wd2" y="hd2"/>
                  </a:cxn>
                  <a:cxn ang="10800000">
                    <a:pos x="wd2" y="hd2"/>
                  </a:cxn>
                  <a:cxn ang="16200000">
                    <a:pos x="wd2" y="hd2"/>
                  </a:cxn>
                </a:cxnLst>
                <a:rect l="0" t="0" r="r" b="b"/>
                <a:pathLst>
                  <a:path w="21042" h="21086" extrusionOk="0">
                    <a:moveTo>
                      <a:pt x="8028" y="17382"/>
                    </a:moveTo>
                    <a:cubicBezTo>
                      <a:pt x="8028" y="19429"/>
                      <a:pt x="6230" y="21086"/>
                      <a:pt x="4014" y="21086"/>
                    </a:cubicBezTo>
                    <a:cubicBezTo>
                      <a:pt x="1797" y="21086"/>
                      <a:pt x="0" y="19429"/>
                      <a:pt x="0" y="17382"/>
                    </a:cubicBezTo>
                    <a:lnTo>
                      <a:pt x="0" y="12514"/>
                    </a:lnTo>
                    <a:cubicBezTo>
                      <a:pt x="0" y="6929"/>
                      <a:pt x="3085" y="5606"/>
                      <a:pt x="6271" y="4239"/>
                    </a:cubicBezTo>
                    <a:lnTo>
                      <a:pt x="6342" y="4209"/>
                    </a:lnTo>
                    <a:lnTo>
                      <a:pt x="15357" y="340"/>
                    </a:lnTo>
                    <a:cubicBezTo>
                      <a:pt x="17365" y="-514"/>
                      <a:pt x="19746" y="296"/>
                      <a:pt x="20672" y="2149"/>
                    </a:cubicBezTo>
                    <a:cubicBezTo>
                      <a:pt x="21600" y="4002"/>
                      <a:pt x="20722" y="6198"/>
                      <a:pt x="18714" y="7054"/>
                    </a:cubicBezTo>
                    <a:lnTo>
                      <a:pt x="9698" y="10921"/>
                    </a:lnTo>
                    <a:lnTo>
                      <a:pt x="9626" y="10951"/>
                    </a:lnTo>
                    <a:cubicBezTo>
                      <a:pt x="8815" y="11300"/>
                      <a:pt x="8028" y="11638"/>
                      <a:pt x="8028" y="12514"/>
                    </a:cubicBezTo>
                    <a:cubicBezTo>
                      <a:pt x="8028" y="12514"/>
                      <a:pt x="8028" y="17382"/>
                      <a:pt x="8028" y="17382"/>
                    </a:cubicBezTo>
                    <a:close/>
                  </a:path>
                </a:pathLst>
              </a:custGeom>
              <a:solidFill>
                <a:srgbClr val="01010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85" name="Shape 56">
                <a:extLst>
                  <a:ext uri="{FF2B5EF4-FFF2-40B4-BE49-F238E27FC236}">
                    <a16:creationId xmlns:a16="http://schemas.microsoft.com/office/drawing/2014/main" id="{DA1EF4B2-094F-41E2-99D5-55C0AC9770BF}"/>
                  </a:ext>
                </a:extLst>
              </p:cNvPr>
              <p:cNvSpPr/>
              <p:nvPr/>
            </p:nvSpPr>
            <p:spPr>
              <a:xfrm>
                <a:off x="7278715" y="3511323"/>
                <a:ext cx="321528" cy="347885"/>
              </a:xfrm>
              <a:custGeom>
                <a:avLst/>
                <a:gdLst/>
                <a:ahLst/>
                <a:cxnLst>
                  <a:cxn ang="0">
                    <a:pos x="wd2" y="hd2"/>
                  </a:cxn>
                  <a:cxn ang="5400000">
                    <a:pos x="wd2" y="hd2"/>
                  </a:cxn>
                  <a:cxn ang="10800000">
                    <a:pos x="wd2" y="hd2"/>
                  </a:cxn>
                  <a:cxn ang="16200000">
                    <a:pos x="wd2" y="hd2"/>
                  </a:cxn>
                </a:cxnLst>
                <a:rect l="0" t="0" r="r" b="b"/>
                <a:pathLst>
                  <a:path w="21600" h="21020" extrusionOk="0">
                    <a:moveTo>
                      <a:pt x="2299" y="6042"/>
                    </a:moveTo>
                    <a:lnTo>
                      <a:pt x="19300" y="148"/>
                    </a:lnTo>
                    <a:cubicBezTo>
                      <a:pt x="20566" y="-290"/>
                      <a:pt x="21600" y="276"/>
                      <a:pt x="21600" y="1407"/>
                    </a:cubicBezTo>
                    <a:lnTo>
                      <a:pt x="21600" y="12125"/>
                    </a:lnTo>
                    <a:cubicBezTo>
                      <a:pt x="21600" y="13256"/>
                      <a:pt x="20566" y="14540"/>
                      <a:pt x="19300" y="14978"/>
                    </a:cubicBezTo>
                    <a:lnTo>
                      <a:pt x="2299" y="20872"/>
                    </a:lnTo>
                    <a:cubicBezTo>
                      <a:pt x="1034" y="21310"/>
                      <a:pt x="0" y="20744"/>
                      <a:pt x="0" y="19613"/>
                    </a:cubicBezTo>
                    <a:lnTo>
                      <a:pt x="0" y="8894"/>
                    </a:lnTo>
                    <a:cubicBezTo>
                      <a:pt x="0" y="7764"/>
                      <a:pt x="1034" y="6480"/>
                      <a:pt x="2299" y="6042"/>
                    </a:cubicBezTo>
                    <a:close/>
                  </a:path>
                </a:pathLst>
              </a:custGeom>
              <a:solidFill>
                <a:srgbClr val="010101">
                  <a:alpha val="14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86" name="Shape 57">
                <a:extLst>
                  <a:ext uri="{FF2B5EF4-FFF2-40B4-BE49-F238E27FC236}">
                    <a16:creationId xmlns:a16="http://schemas.microsoft.com/office/drawing/2014/main" id="{419CD035-0850-4496-9E5C-D9179700B362}"/>
                  </a:ext>
                </a:extLst>
              </p:cNvPr>
              <p:cNvSpPr/>
              <p:nvPr/>
            </p:nvSpPr>
            <p:spPr>
              <a:xfrm>
                <a:off x="7279355" y="3510302"/>
                <a:ext cx="336775" cy="323570"/>
              </a:xfrm>
              <a:custGeom>
                <a:avLst/>
                <a:gdLst/>
                <a:ahLst/>
                <a:cxnLst>
                  <a:cxn ang="0">
                    <a:pos x="wd2" y="hd2"/>
                  </a:cxn>
                  <a:cxn ang="5400000">
                    <a:pos x="wd2" y="hd2"/>
                  </a:cxn>
                  <a:cxn ang="10800000">
                    <a:pos x="wd2" y="hd2"/>
                  </a:cxn>
                  <a:cxn ang="16200000">
                    <a:pos x="wd2" y="hd2"/>
                  </a:cxn>
                </a:cxnLst>
                <a:rect l="0" t="0" r="r" b="b"/>
                <a:pathLst>
                  <a:path w="21385" h="20977" extrusionOk="0">
                    <a:moveTo>
                      <a:pt x="2182" y="6482"/>
                    </a:moveTo>
                    <a:lnTo>
                      <a:pt x="18252" y="158"/>
                    </a:lnTo>
                    <a:cubicBezTo>
                      <a:pt x="19448" y="-312"/>
                      <a:pt x="20309" y="299"/>
                      <a:pt x="20425" y="1509"/>
                    </a:cubicBezTo>
                    <a:lnTo>
                      <a:pt x="21377" y="11434"/>
                    </a:lnTo>
                    <a:cubicBezTo>
                      <a:pt x="21493" y="12643"/>
                      <a:pt x="20399" y="14024"/>
                      <a:pt x="19203" y="14494"/>
                    </a:cubicBezTo>
                    <a:lnTo>
                      <a:pt x="3134" y="20818"/>
                    </a:lnTo>
                    <a:cubicBezTo>
                      <a:pt x="1939" y="21288"/>
                      <a:pt x="1076" y="20676"/>
                      <a:pt x="960" y="19467"/>
                    </a:cubicBezTo>
                    <a:lnTo>
                      <a:pt x="9" y="9542"/>
                    </a:lnTo>
                    <a:cubicBezTo>
                      <a:pt x="-107" y="8333"/>
                      <a:pt x="987" y="6952"/>
                      <a:pt x="2182" y="6482"/>
                    </a:cubicBezTo>
                    <a:close/>
                  </a:path>
                </a:pathLst>
              </a:custGeom>
              <a:solidFill>
                <a:schemeClr val="bg2">
                  <a:lumMod val="40000"/>
                  <a:lumOff val="6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87" name="Shape 58">
                <a:extLst>
                  <a:ext uri="{FF2B5EF4-FFF2-40B4-BE49-F238E27FC236}">
                    <a16:creationId xmlns:a16="http://schemas.microsoft.com/office/drawing/2014/main" id="{DCCC8E8B-890A-41D0-8FAC-D3EDFB71DC56}"/>
                  </a:ext>
                </a:extLst>
              </p:cNvPr>
              <p:cNvSpPr/>
              <p:nvPr/>
            </p:nvSpPr>
            <p:spPr>
              <a:xfrm>
                <a:off x="7444685" y="3746372"/>
                <a:ext cx="36308" cy="77363"/>
              </a:xfrm>
              <a:custGeom>
                <a:avLst/>
                <a:gdLst/>
                <a:ahLst/>
                <a:cxnLst>
                  <a:cxn ang="0">
                    <a:pos x="wd2" y="hd2"/>
                  </a:cxn>
                  <a:cxn ang="5400000">
                    <a:pos x="wd2" y="hd2"/>
                  </a:cxn>
                  <a:cxn ang="10800000">
                    <a:pos x="wd2" y="hd2"/>
                  </a:cxn>
                  <a:cxn ang="16200000">
                    <a:pos x="wd2" y="hd2"/>
                  </a:cxn>
                </a:cxnLst>
                <a:rect l="0" t="0" r="r" b="b"/>
                <a:pathLst>
                  <a:path w="21600" h="20954" extrusionOk="0">
                    <a:moveTo>
                      <a:pt x="4857" y="2380"/>
                    </a:moveTo>
                    <a:lnTo>
                      <a:pt x="16747" y="174"/>
                    </a:lnTo>
                    <a:cubicBezTo>
                      <a:pt x="19416" y="-323"/>
                      <a:pt x="21600" y="282"/>
                      <a:pt x="21600" y="1516"/>
                    </a:cubicBezTo>
                    <a:lnTo>
                      <a:pt x="21600" y="15428"/>
                    </a:lnTo>
                    <a:cubicBezTo>
                      <a:pt x="21600" y="16662"/>
                      <a:pt x="19416" y="18079"/>
                      <a:pt x="16747" y="18574"/>
                    </a:cubicBezTo>
                    <a:lnTo>
                      <a:pt x="4857" y="20780"/>
                    </a:lnTo>
                    <a:cubicBezTo>
                      <a:pt x="2184" y="21277"/>
                      <a:pt x="0" y="20672"/>
                      <a:pt x="0" y="19438"/>
                    </a:cubicBezTo>
                    <a:lnTo>
                      <a:pt x="0" y="5526"/>
                    </a:lnTo>
                    <a:cubicBezTo>
                      <a:pt x="0" y="4290"/>
                      <a:pt x="2184" y="2875"/>
                      <a:pt x="4857" y="2380"/>
                    </a:cubicBezTo>
                    <a:close/>
                  </a:path>
                </a:pathLst>
              </a:custGeom>
              <a:solidFill>
                <a:schemeClr val="accent4">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88" name="Shape 60">
                <a:extLst>
                  <a:ext uri="{FF2B5EF4-FFF2-40B4-BE49-F238E27FC236}">
                    <a16:creationId xmlns:a16="http://schemas.microsoft.com/office/drawing/2014/main" id="{40792F67-5EA9-4276-9379-E4C2574CD0D6}"/>
                  </a:ext>
                </a:extLst>
              </p:cNvPr>
              <p:cNvSpPr/>
              <p:nvPr/>
            </p:nvSpPr>
            <p:spPr>
              <a:xfrm>
                <a:off x="7064516" y="2020989"/>
                <a:ext cx="74099" cy="10290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8" y="21600"/>
                      <a:pt x="21600" y="16749"/>
                      <a:pt x="21600" y="10799"/>
                    </a:cubicBezTo>
                    <a:cubicBezTo>
                      <a:pt x="21600" y="4850"/>
                      <a:pt x="16748" y="0"/>
                      <a:pt x="10800" y="0"/>
                    </a:cubicBezTo>
                    <a:cubicBezTo>
                      <a:pt x="4852" y="0"/>
                      <a:pt x="0" y="4850"/>
                      <a:pt x="0" y="10799"/>
                    </a:cubicBezTo>
                    <a:cubicBezTo>
                      <a:pt x="0" y="16749"/>
                      <a:pt x="4852" y="21600"/>
                      <a:pt x="10800" y="21600"/>
                    </a:cubicBezTo>
                    <a:close/>
                  </a:path>
                </a:pathLst>
              </a:custGeom>
              <a:solidFill>
                <a:srgbClr val="01010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89" name="Shape 61">
                <a:extLst>
                  <a:ext uri="{FF2B5EF4-FFF2-40B4-BE49-F238E27FC236}">
                    <a16:creationId xmlns:a16="http://schemas.microsoft.com/office/drawing/2014/main" id="{BBDE6F8B-95E7-44DD-8FC8-6DDF69DA61D1}"/>
                  </a:ext>
                </a:extLst>
              </p:cNvPr>
              <p:cNvSpPr/>
              <p:nvPr/>
            </p:nvSpPr>
            <p:spPr>
              <a:xfrm>
                <a:off x="7105458" y="2044384"/>
                <a:ext cx="16509" cy="3206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7" y="21600"/>
                      <a:pt x="21600" y="16747"/>
                      <a:pt x="21600" y="10800"/>
                    </a:cubicBezTo>
                    <a:cubicBezTo>
                      <a:pt x="21600" y="4853"/>
                      <a:pt x="16747" y="0"/>
                      <a:pt x="10800" y="0"/>
                    </a:cubicBezTo>
                    <a:cubicBezTo>
                      <a:pt x="4853" y="0"/>
                      <a:pt x="0" y="4853"/>
                      <a:pt x="0" y="10800"/>
                    </a:cubicBezTo>
                    <a:cubicBezTo>
                      <a:pt x="0" y="16747"/>
                      <a:pt x="4853" y="21600"/>
                      <a:pt x="10800" y="21600"/>
                    </a:cubicBezTo>
                    <a:close/>
                  </a:path>
                </a:pathLst>
              </a:custGeom>
              <a:solidFill>
                <a:srgbClr val="FEFEFE"/>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90" name="Shape 62">
                <a:extLst>
                  <a:ext uri="{FF2B5EF4-FFF2-40B4-BE49-F238E27FC236}">
                    <a16:creationId xmlns:a16="http://schemas.microsoft.com/office/drawing/2014/main" id="{848299D6-C3EA-486D-9E9D-D742B1F71290}"/>
                  </a:ext>
                </a:extLst>
              </p:cNvPr>
              <p:cNvSpPr/>
              <p:nvPr/>
            </p:nvSpPr>
            <p:spPr>
              <a:xfrm>
                <a:off x="6824717" y="2020989"/>
                <a:ext cx="74099" cy="10290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8" y="21600"/>
                      <a:pt x="21600" y="16749"/>
                      <a:pt x="21600" y="10799"/>
                    </a:cubicBezTo>
                    <a:cubicBezTo>
                      <a:pt x="21600" y="4850"/>
                      <a:pt x="16748" y="0"/>
                      <a:pt x="10800" y="0"/>
                    </a:cubicBezTo>
                    <a:cubicBezTo>
                      <a:pt x="4852" y="0"/>
                      <a:pt x="0" y="4850"/>
                      <a:pt x="0" y="10799"/>
                    </a:cubicBezTo>
                    <a:cubicBezTo>
                      <a:pt x="0" y="16749"/>
                      <a:pt x="4852" y="21600"/>
                      <a:pt x="10800" y="21600"/>
                    </a:cubicBezTo>
                    <a:close/>
                  </a:path>
                </a:pathLst>
              </a:custGeom>
              <a:solidFill>
                <a:srgbClr val="01010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91" name="Shape 63">
                <a:extLst>
                  <a:ext uri="{FF2B5EF4-FFF2-40B4-BE49-F238E27FC236}">
                    <a16:creationId xmlns:a16="http://schemas.microsoft.com/office/drawing/2014/main" id="{81504AAE-8589-4584-BE2E-6DD90C2F626D}"/>
                  </a:ext>
                </a:extLst>
              </p:cNvPr>
              <p:cNvSpPr/>
              <p:nvPr/>
            </p:nvSpPr>
            <p:spPr>
              <a:xfrm>
                <a:off x="6865659" y="2044384"/>
                <a:ext cx="16509" cy="3206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7" y="21600"/>
                      <a:pt x="21600" y="16747"/>
                      <a:pt x="21600" y="10800"/>
                    </a:cubicBezTo>
                    <a:cubicBezTo>
                      <a:pt x="21600" y="4853"/>
                      <a:pt x="16747" y="0"/>
                      <a:pt x="10800" y="0"/>
                    </a:cubicBezTo>
                    <a:cubicBezTo>
                      <a:pt x="4853" y="0"/>
                      <a:pt x="0" y="4853"/>
                      <a:pt x="0" y="10800"/>
                    </a:cubicBezTo>
                    <a:cubicBezTo>
                      <a:pt x="0" y="16747"/>
                      <a:pt x="4853" y="21600"/>
                      <a:pt x="10800" y="21600"/>
                    </a:cubicBezTo>
                    <a:close/>
                  </a:path>
                </a:pathLst>
              </a:custGeom>
              <a:solidFill>
                <a:srgbClr val="FEFEFE"/>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92" name="Freeform 180">
                <a:extLst>
                  <a:ext uri="{FF2B5EF4-FFF2-40B4-BE49-F238E27FC236}">
                    <a16:creationId xmlns:a16="http://schemas.microsoft.com/office/drawing/2014/main" id="{2150BF8A-6C98-4AD1-A46D-60D7D3CE858A}"/>
                  </a:ext>
                </a:extLst>
              </p:cNvPr>
              <p:cNvSpPr/>
              <p:nvPr/>
            </p:nvSpPr>
            <p:spPr>
              <a:xfrm>
                <a:off x="6824717" y="2512285"/>
                <a:ext cx="309892" cy="104809"/>
              </a:xfrm>
              <a:custGeom>
                <a:avLst/>
                <a:gdLst>
                  <a:gd name="connsiteX0" fmla="*/ 117015 w 531264"/>
                  <a:gd name="connsiteY0" fmla="*/ 0 h 179680"/>
                  <a:gd name="connsiteX1" fmla="*/ 265627 w 531264"/>
                  <a:gd name="connsiteY1" fmla="*/ 96127 h 179680"/>
                  <a:gd name="connsiteX2" fmla="*/ 414257 w 531264"/>
                  <a:gd name="connsiteY2" fmla="*/ 0 h 179680"/>
                  <a:gd name="connsiteX3" fmla="*/ 531264 w 531264"/>
                  <a:gd name="connsiteY3" fmla="*/ 60576 h 179680"/>
                  <a:gd name="connsiteX4" fmla="*/ 395117 w 531264"/>
                  <a:gd name="connsiteY4" fmla="*/ 179680 h 179680"/>
                  <a:gd name="connsiteX5" fmla="*/ 265930 w 531264"/>
                  <a:gd name="connsiteY5" fmla="*/ 102443 h 179680"/>
                  <a:gd name="connsiteX6" fmla="*/ 151736 w 531264"/>
                  <a:gd name="connsiteY6" fmla="*/ 179680 h 179680"/>
                  <a:gd name="connsiteX7" fmla="*/ 0 w 531264"/>
                  <a:gd name="connsiteY7" fmla="*/ 60576 h 179680"/>
                  <a:gd name="connsiteX8" fmla="*/ 117015 w 531264"/>
                  <a:gd name="connsiteY8" fmla="*/ 0 h 17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264" h="179680">
                    <a:moveTo>
                      <a:pt x="117015" y="0"/>
                    </a:moveTo>
                    <a:lnTo>
                      <a:pt x="265627" y="96127"/>
                    </a:lnTo>
                    <a:lnTo>
                      <a:pt x="414257" y="0"/>
                    </a:lnTo>
                    <a:cubicBezTo>
                      <a:pt x="414257" y="0"/>
                      <a:pt x="531264" y="60576"/>
                      <a:pt x="531264" y="60576"/>
                    </a:cubicBezTo>
                    <a:lnTo>
                      <a:pt x="395117" y="179680"/>
                    </a:lnTo>
                    <a:lnTo>
                      <a:pt x="265930" y="102443"/>
                    </a:lnTo>
                    <a:lnTo>
                      <a:pt x="151736" y="179680"/>
                    </a:lnTo>
                    <a:lnTo>
                      <a:pt x="0" y="60576"/>
                    </a:lnTo>
                    <a:cubicBezTo>
                      <a:pt x="0" y="60576"/>
                      <a:pt x="117015" y="0"/>
                      <a:pt x="117015" y="0"/>
                    </a:cubicBezTo>
                    <a:close/>
                  </a:path>
                </a:pathLst>
              </a:custGeom>
              <a:solidFill>
                <a:srgbClr val="010101">
                  <a:alpha val="25000"/>
                </a:srgbClr>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193" name="Shape 66">
                <a:extLst>
                  <a:ext uri="{FF2B5EF4-FFF2-40B4-BE49-F238E27FC236}">
                    <a16:creationId xmlns:a16="http://schemas.microsoft.com/office/drawing/2014/main" id="{6D69FDDD-0BDB-4F70-96DB-597EBECFEDDA}"/>
                  </a:ext>
                </a:extLst>
              </p:cNvPr>
              <p:cNvSpPr/>
              <p:nvPr/>
            </p:nvSpPr>
            <p:spPr>
              <a:xfrm>
                <a:off x="6900751" y="2570772"/>
                <a:ext cx="149254" cy="642112"/>
              </a:xfrm>
              <a:custGeom>
                <a:avLst/>
                <a:gdLst/>
                <a:ahLst/>
                <a:cxnLst>
                  <a:cxn ang="0">
                    <a:pos x="wd2" y="hd2"/>
                  </a:cxn>
                  <a:cxn ang="5400000">
                    <a:pos x="wd2" y="hd2"/>
                  </a:cxn>
                  <a:cxn ang="10800000">
                    <a:pos x="wd2" y="hd2"/>
                  </a:cxn>
                  <a:cxn ang="16200000">
                    <a:pos x="wd2" y="hd2"/>
                  </a:cxn>
                </a:cxnLst>
                <a:rect l="0" t="0" r="r" b="b"/>
                <a:pathLst>
                  <a:path w="21600" h="21600" extrusionOk="0">
                    <a:moveTo>
                      <a:pt x="2344" y="960"/>
                    </a:moveTo>
                    <a:lnTo>
                      <a:pt x="7849" y="2786"/>
                    </a:lnTo>
                    <a:cubicBezTo>
                      <a:pt x="3097" y="8530"/>
                      <a:pt x="1176" y="13633"/>
                      <a:pt x="0" y="19425"/>
                    </a:cubicBezTo>
                    <a:lnTo>
                      <a:pt x="11674" y="21600"/>
                    </a:lnTo>
                    <a:lnTo>
                      <a:pt x="21600" y="19072"/>
                    </a:lnTo>
                    <a:cubicBezTo>
                      <a:pt x="17899" y="13516"/>
                      <a:pt x="17408" y="8458"/>
                      <a:pt x="15912" y="2869"/>
                    </a:cubicBezTo>
                    <a:lnTo>
                      <a:pt x="21380" y="897"/>
                    </a:lnTo>
                    <a:lnTo>
                      <a:pt x="17014" y="0"/>
                    </a:lnTo>
                    <a:lnTo>
                      <a:pt x="7068" y="95"/>
                    </a:lnTo>
                    <a:cubicBezTo>
                      <a:pt x="7068" y="95"/>
                      <a:pt x="2344" y="960"/>
                      <a:pt x="2344" y="960"/>
                    </a:cubicBezTo>
                    <a:close/>
                  </a:path>
                </a:pathLst>
              </a:custGeom>
              <a:solidFill>
                <a:schemeClr val="accent5">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94" name="Shape 67">
                <a:extLst>
                  <a:ext uri="{FF2B5EF4-FFF2-40B4-BE49-F238E27FC236}">
                    <a16:creationId xmlns:a16="http://schemas.microsoft.com/office/drawing/2014/main" id="{D382A45F-3E58-4ADB-BBBF-7E4461F8E1DB}"/>
                  </a:ext>
                </a:extLst>
              </p:cNvPr>
              <p:cNvSpPr/>
              <p:nvPr/>
            </p:nvSpPr>
            <p:spPr>
              <a:xfrm>
                <a:off x="6655103" y="1664215"/>
                <a:ext cx="658436" cy="524775"/>
              </a:xfrm>
              <a:custGeom>
                <a:avLst/>
                <a:gdLst/>
                <a:ahLst/>
                <a:cxnLst>
                  <a:cxn ang="0">
                    <a:pos x="wd2" y="hd2"/>
                  </a:cxn>
                  <a:cxn ang="5400000">
                    <a:pos x="wd2" y="hd2"/>
                  </a:cxn>
                  <a:cxn ang="10800000">
                    <a:pos x="wd2" y="hd2"/>
                  </a:cxn>
                  <a:cxn ang="16200000">
                    <a:pos x="wd2" y="hd2"/>
                  </a:cxn>
                </a:cxnLst>
                <a:rect l="0" t="0" r="r" b="b"/>
                <a:pathLst>
                  <a:path w="20365" h="19179" extrusionOk="0">
                    <a:moveTo>
                      <a:pt x="907" y="17062"/>
                    </a:moveTo>
                    <a:cubicBezTo>
                      <a:pt x="495" y="14554"/>
                      <a:pt x="-591" y="6651"/>
                      <a:pt x="416" y="6072"/>
                    </a:cubicBezTo>
                    <a:cubicBezTo>
                      <a:pt x="1423" y="5494"/>
                      <a:pt x="2430" y="5205"/>
                      <a:pt x="1758" y="4241"/>
                    </a:cubicBezTo>
                    <a:cubicBezTo>
                      <a:pt x="1087" y="3277"/>
                      <a:pt x="2933" y="0"/>
                      <a:pt x="6289" y="0"/>
                    </a:cubicBezTo>
                    <a:cubicBezTo>
                      <a:pt x="9646" y="0"/>
                      <a:pt x="14596" y="2024"/>
                      <a:pt x="16862" y="2699"/>
                    </a:cubicBezTo>
                    <a:cubicBezTo>
                      <a:pt x="19127" y="3373"/>
                      <a:pt x="18995" y="3181"/>
                      <a:pt x="19666" y="2795"/>
                    </a:cubicBezTo>
                    <a:cubicBezTo>
                      <a:pt x="20338" y="2410"/>
                      <a:pt x="18660" y="5301"/>
                      <a:pt x="19834" y="5301"/>
                    </a:cubicBezTo>
                    <a:cubicBezTo>
                      <a:pt x="21009" y="5301"/>
                      <a:pt x="19942" y="9804"/>
                      <a:pt x="19423" y="14267"/>
                    </a:cubicBezTo>
                    <a:cubicBezTo>
                      <a:pt x="18904" y="18729"/>
                      <a:pt x="18388" y="21600"/>
                      <a:pt x="18025" y="15273"/>
                    </a:cubicBezTo>
                    <a:cubicBezTo>
                      <a:pt x="17677" y="9215"/>
                      <a:pt x="17084" y="6849"/>
                      <a:pt x="14749" y="8400"/>
                    </a:cubicBezTo>
                    <a:cubicBezTo>
                      <a:pt x="11800" y="10358"/>
                      <a:pt x="10450" y="10419"/>
                      <a:pt x="6022" y="8330"/>
                    </a:cubicBezTo>
                    <a:cubicBezTo>
                      <a:pt x="2225" y="6539"/>
                      <a:pt x="2201" y="13653"/>
                      <a:pt x="1946" y="17096"/>
                    </a:cubicBezTo>
                    <a:cubicBezTo>
                      <a:pt x="1690" y="20539"/>
                      <a:pt x="1247" y="19129"/>
                      <a:pt x="907" y="17062"/>
                    </a:cubicBezTo>
                    <a:close/>
                  </a:path>
                </a:pathLst>
              </a:custGeom>
              <a:solidFill>
                <a:schemeClr val="tx1">
                  <a:lumMod val="75000"/>
                  <a:lumOff val="2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95" name="Shape 68">
                <a:extLst>
                  <a:ext uri="{FF2B5EF4-FFF2-40B4-BE49-F238E27FC236}">
                    <a16:creationId xmlns:a16="http://schemas.microsoft.com/office/drawing/2014/main" id="{735DE58D-4F98-4D93-9642-71EE6BE3BF37}"/>
                  </a:ext>
                </a:extLst>
              </p:cNvPr>
              <p:cNvSpPr/>
              <p:nvPr/>
            </p:nvSpPr>
            <p:spPr>
              <a:xfrm>
                <a:off x="7374500" y="3424690"/>
                <a:ext cx="51854" cy="68329"/>
              </a:xfrm>
              <a:custGeom>
                <a:avLst/>
                <a:gdLst/>
                <a:ahLst/>
                <a:cxnLst>
                  <a:cxn ang="0">
                    <a:pos x="wd2" y="hd2"/>
                  </a:cxn>
                  <a:cxn ang="5400000">
                    <a:pos x="wd2" y="hd2"/>
                  </a:cxn>
                  <a:cxn ang="10800000">
                    <a:pos x="wd2" y="hd2"/>
                  </a:cxn>
                  <a:cxn ang="16200000">
                    <a:pos x="wd2" y="hd2"/>
                  </a:cxn>
                </a:cxnLst>
                <a:rect l="0" t="0" r="r" b="b"/>
                <a:pathLst>
                  <a:path w="21600" h="21600" extrusionOk="0">
                    <a:moveTo>
                      <a:pt x="5807" y="21132"/>
                    </a:moveTo>
                    <a:cubicBezTo>
                      <a:pt x="6696" y="21123"/>
                      <a:pt x="7239" y="21098"/>
                      <a:pt x="7313" y="21035"/>
                    </a:cubicBezTo>
                    <a:cubicBezTo>
                      <a:pt x="9766" y="18881"/>
                      <a:pt x="5068" y="12011"/>
                      <a:pt x="0" y="6962"/>
                    </a:cubicBezTo>
                    <a:lnTo>
                      <a:pt x="11664" y="0"/>
                    </a:lnTo>
                    <a:lnTo>
                      <a:pt x="21600" y="17389"/>
                    </a:lnTo>
                    <a:lnTo>
                      <a:pt x="6145" y="21600"/>
                    </a:lnTo>
                    <a:cubicBezTo>
                      <a:pt x="6145" y="21600"/>
                      <a:pt x="5807" y="21132"/>
                      <a:pt x="5807" y="21132"/>
                    </a:cubicBezTo>
                    <a:close/>
                  </a:path>
                </a:pathLst>
              </a:custGeom>
              <a:solidFill>
                <a:schemeClr val="accent5">
                  <a:lumMod val="20000"/>
                  <a:lumOff val="8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96" name="Shape 72">
                <a:extLst>
                  <a:ext uri="{FF2B5EF4-FFF2-40B4-BE49-F238E27FC236}">
                    <a16:creationId xmlns:a16="http://schemas.microsoft.com/office/drawing/2014/main" id="{AB453C62-AE67-402A-B5CA-D4CADFEDC273}"/>
                  </a:ext>
                </a:extLst>
              </p:cNvPr>
              <p:cNvSpPr/>
              <p:nvPr/>
            </p:nvSpPr>
            <p:spPr>
              <a:xfrm>
                <a:off x="6684347" y="2629260"/>
                <a:ext cx="570578" cy="689883"/>
              </a:xfrm>
              <a:custGeom>
                <a:avLst/>
                <a:gdLst/>
                <a:ahLst/>
                <a:cxnLst>
                  <a:cxn ang="0">
                    <a:pos x="wd2" y="hd2"/>
                  </a:cxn>
                  <a:cxn ang="5400000">
                    <a:pos x="wd2" y="hd2"/>
                  </a:cxn>
                  <a:cxn ang="10800000">
                    <a:pos x="wd2" y="hd2"/>
                  </a:cxn>
                  <a:cxn ang="16200000">
                    <a:pos x="wd2" y="hd2"/>
                  </a:cxn>
                </a:cxnLst>
                <a:rect l="0" t="0" r="r" b="b"/>
                <a:pathLst>
                  <a:path w="21197" h="20380" extrusionOk="0">
                    <a:moveTo>
                      <a:pt x="0" y="4111"/>
                    </a:moveTo>
                    <a:cubicBezTo>
                      <a:pt x="639" y="8112"/>
                      <a:pt x="1766" y="13873"/>
                      <a:pt x="1033" y="18826"/>
                    </a:cubicBezTo>
                    <a:cubicBezTo>
                      <a:pt x="910" y="19651"/>
                      <a:pt x="4137" y="20484"/>
                      <a:pt x="11050" y="20368"/>
                    </a:cubicBezTo>
                    <a:cubicBezTo>
                      <a:pt x="17964" y="20484"/>
                      <a:pt x="21190" y="19651"/>
                      <a:pt x="21068" y="18826"/>
                    </a:cubicBezTo>
                    <a:cubicBezTo>
                      <a:pt x="20597" y="15646"/>
                      <a:pt x="20269" y="10843"/>
                      <a:pt x="20710" y="7676"/>
                    </a:cubicBezTo>
                    <a:cubicBezTo>
                      <a:pt x="20773" y="7223"/>
                      <a:pt x="20844" y="6788"/>
                      <a:pt x="20920" y="6371"/>
                    </a:cubicBezTo>
                    <a:cubicBezTo>
                      <a:pt x="20791" y="4687"/>
                      <a:pt x="20695" y="1802"/>
                      <a:pt x="21094" y="514"/>
                    </a:cubicBezTo>
                    <a:cubicBezTo>
                      <a:pt x="21600" y="-1116"/>
                      <a:pt x="20080" y="1486"/>
                      <a:pt x="19978" y="3331"/>
                    </a:cubicBezTo>
                    <a:cubicBezTo>
                      <a:pt x="19876" y="5176"/>
                      <a:pt x="19773" y="8538"/>
                      <a:pt x="19875" y="10844"/>
                    </a:cubicBezTo>
                    <a:cubicBezTo>
                      <a:pt x="19977" y="13151"/>
                      <a:pt x="20489" y="17303"/>
                      <a:pt x="19978" y="18621"/>
                    </a:cubicBezTo>
                    <a:cubicBezTo>
                      <a:pt x="19467" y="19939"/>
                      <a:pt x="12618" y="19939"/>
                      <a:pt x="10778" y="19939"/>
                    </a:cubicBezTo>
                    <a:cubicBezTo>
                      <a:pt x="8938" y="19939"/>
                      <a:pt x="5973" y="20071"/>
                      <a:pt x="4235" y="19610"/>
                    </a:cubicBezTo>
                    <a:cubicBezTo>
                      <a:pt x="2498" y="19148"/>
                      <a:pt x="2293" y="18358"/>
                      <a:pt x="2498" y="16446"/>
                    </a:cubicBezTo>
                    <a:cubicBezTo>
                      <a:pt x="2702" y="14535"/>
                      <a:pt x="1782" y="10647"/>
                      <a:pt x="1475" y="8274"/>
                    </a:cubicBezTo>
                    <a:cubicBezTo>
                      <a:pt x="1169" y="5901"/>
                      <a:pt x="555" y="2013"/>
                      <a:pt x="555" y="431"/>
                    </a:cubicBezTo>
                    <a:cubicBezTo>
                      <a:pt x="361" y="-278"/>
                      <a:pt x="72" y="980"/>
                      <a:pt x="72" y="2051"/>
                    </a:cubicBezTo>
                    <a:cubicBezTo>
                      <a:pt x="72" y="2533"/>
                      <a:pt x="72" y="3315"/>
                      <a:pt x="0" y="4111"/>
                    </a:cubicBezTo>
                    <a:close/>
                  </a:path>
                </a:pathLst>
              </a:custGeom>
              <a:solidFill>
                <a:srgbClr val="010101">
                  <a:alpha val="1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97" name="Freeform 185">
                <a:extLst>
                  <a:ext uri="{FF2B5EF4-FFF2-40B4-BE49-F238E27FC236}">
                    <a16:creationId xmlns:a16="http://schemas.microsoft.com/office/drawing/2014/main" id="{D2648B72-6730-4B33-8F86-9FB767852DD5}"/>
                  </a:ext>
                </a:extLst>
              </p:cNvPr>
              <p:cNvSpPr/>
              <p:nvPr/>
            </p:nvSpPr>
            <p:spPr>
              <a:xfrm>
                <a:off x="6824717" y="2512285"/>
                <a:ext cx="309892" cy="89148"/>
              </a:xfrm>
              <a:custGeom>
                <a:avLst/>
                <a:gdLst>
                  <a:gd name="connsiteX0" fmla="*/ 117015 w 531264"/>
                  <a:gd name="connsiteY0" fmla="*/ 0 h 152831"/>
                  <a:gd name="connsiteX1" fmla="*/ 265627 w 531264"/>
                  <a:gd name="connsiteY1" fmla="*/ 96131 h 152831"/>
                  <a:gd name="connsiteX2" fmla="*/ 414257 w 531264"/>
                  <a:gd name="connsiteY2" fmla="*/ 0 h 152831"/>
                  <a:gd name="connsiteX3" fmla="*/ 531264 w 531264"/>
                  <a:gd name="connsiteY3" fmla="*/ 60574 h 152831"/>
                  <a:gd name="connsiteX4" fmla="*/ 387326 w 531264"/>
                  <a:gd name="connsiteY4" fmla="*/ 152831 h 152831"/>
                  <a:gd name="connsiteX5" fmla="*/ 265627 w 531264"/>
                  <a:gd name="connsiteY5" fmla="*/ 101402 h 152831"/>
                  <a:gd name="connsiteX6" fmla="*/ 143945 w 531264"/>
                  <a:gd name="connsiteY6" fmla="*/ 152831 h 152831"/>
                  <a:gd name="connsiteX7" fmla="*/ 0 w 531264"/>
                  <a:gd name="connsiteY7" fmla="*/ 60574 h 152831"/>
                  <a:gd name="connsiteX8" fmla="*/ 117015 w 531264"/>
                  <a:gd name="connsiteY8" fmla="*/ 0 h 15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264" h="152831">
                    <a:moveTo>
                      <a:pt x="117015" y="0"/>
                    </a:moveTo>
                    <a:lnTo>
                      <a:pt x="265627" y="96131"/>
                    </a:lnTo>
                    <a:lnTo>
                      <a:pt x="414257" y="0"/>
                    </a:lnTo>
                    <a:cubicBezTo>
                      <a:pt x="414257" y="0"/>
                      <a:pt x="531264" y="60574"/>
                      <a:pt x="531264" y="60574"/>
                    </a:cubicBezTo>
                    <a:lnTo>
                      <a:pt x="387326" y="152831"/>
                    </a:lnTo>
                    <a:lnTo>
                      <a:pt x="265627" y="101402"/>
                    </a:lnTo>
                    <a:lnTo>
                      <a:pt x="143945" y="152831"/>
                    </a:lnTo>
                    <a:lnTo>
                      <a:pt x="0" y="60574"/>
                    </a:lnTo>
                    <a:cubicBezTo>
                      <a:pt x="0" y="60574"/>
                      <a:pt x="117015" y="0"/>
                      <a:pt x="117015" y="0"/>
                    </a:cubicBezTo>
                    <a:close/>
                  </a:path>
                </a:pathLst>
              </a:custGeom>
              <a:solidFill>
                <a:schemeClr val="bg2">
                  <a:lumMod val="20000"/>
                  <a:lumOff val="80000"/>
                </a:schemeClr>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198" name="Shape 75">
                <a:extLst>
                  <a:ext uri="{FF2B5EF4-FFF2-40B4-BE49-F238E27FC236}">
                    <a16:creationId xmlns:a16="http://schemas.microsoft.com/office/drawing/2014/main" id="{4FF61ABF-EB33-47CC-90BA-893453A832C7}"/>
                  </a:ext>
                </a:extLst>
              </p:cNvPr>
              <p:cNvSpPr/>
              <p:nvPr/>
            </p:nvSpPr>
            <p:spPr>
              <a:xfrm>
                <a:off x="6684347" y="3255076"/>
                <a:ext cx="236538" cy="261450"/>
              </a:xfrm>
              <a:custGeom>
                <a:avLst/>
                <a:gdLst/>
                <a:ahLst/>
                <a:cxnLst>
                  <a:cxn ang="0">
                    <a:pos x="wd2" y="hd2"/>
                  </a:cxn>
                  <a:cxn ang="5400000">
                    <a:pos x="wd2" y="hd2"/>
                  </a:cxn>
                  <a:cxn ang="10800000">
                    <a:pos x="wd2" y="hd2"/>
                  </a:cxn>
                  <a:cxn ang="16200000">
                    <a:pos x="wd2" y="hd2"/>
                  </a:cxn>
                </a:cxnLst>
                <a:rect l="0" t="0" r="r" b="b"/>
                <a:pathLst>
                  <a:path w="19413" h="19936" extrusionOk="0">
                    <a:moveTo>
                      <a:pt x="637" y="2368"/>
                    </a:moveTo>
                    <a:cubicBezTo>
                      <a:pt x="2599" y="3987"/>
                      <a:pt x="4187" y="6746"/>
                      <a:pt x="3866" y="9168"/>
                    </a:cubicBezTo>
                    <a:cubicBezTo>
                      <a:pt x="3546" y="11589"/>
                      <a:pt x="6423" y="15472"/>
                      <a:pt x="7695" y="17012"/>
                    </a:cubicBezTo>
                    <a:cubicBezTo>
                      <a:pt x="8966" y="18553"/>
                      <a:pt x="10763" y="18987"/>
                      <a:pt x="10893" y="18475"/>
                    </a:cubicBezTo>
                    <a:cubicBezTo>
                      <a:pt x="11898" y="20310"/>
                      <a:pt x="14549" y="20368"/>
                      <a:pt x="14251" y="18921"/>
                    </a:cubicBezTo>
                    <a:cubicBezTo>
                      <a:pt x="15803" y="19890"/>
                      <a:pt x="18153" y="19681"/>
                      <a:pt x="16489" y="17714"/>
                    </a:cubicBezTo>
                    <a:cubicBezTo>
                      <a:pt x="19529" y="18265"/>
                      <a:pt x="17490" y="15568"/>
                      <a:pt x="16688" y="14788"/>
                    </a:cubicBezTo>
                    <a:cubicBezTo>
                      <a:pt x="15087" y="13228"/>
                      <a:pt x="11842" y="9151"/>
                      <a:pt x="12827" y="8283"/>
                    </a:cubicBezTo>
                    <a:cubicBezTo>
                      <a:pt x="14956" y="6405"/>
                      <a:pt x="17678" y="10640"/>
                      <a:pt x="18962" y="9978"/>
                    </a:cubicBezTo>
                    <a:cubicBezTo>
                      <a:pt x="20247" y="9315"/>
                      <a:pt x="18526" y="7573"/>
                      <a:pt x="17004" y="6225"/>
                    </a:cubicBezTo>
                    <a:cubicBezTo>
                      <a:pt x="15482" y="4877"/>
                      <a:pt x="14416" y="3421"/>
                      <a:pt x="11978" y="3285"/>
                    </a:cubicBezTo>
                    <a:cubicBezTo>
                      <a:pt x="9540" y="3149"/>
                      <a:pt x="6448" y="3201"/>
                      <a:pt x="4097" y="984"/>
                    </a:cubicBezTo>
                    <a:cubicBezTo>
                      <a:pt x="1745" y="-1232"/>
                      <a:pt x="-1353" y="764"/>
                      <a:pt x="637" y="2368"/>
                    </a:cubicBezTo>
                    <a:close/>
                  </a:path>
                </a:pathLst>
              </a:custGeom>
              <a:solidFill>
                <a:srgbClr val="F8DABA"/>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99" name="Shape 76">
                <a:extLst>
                  <a:ext uri="{FF2B5EF4-FFF2-40B4-BE49-F238E27FC236}">
                    <a16:creationId xmlns:a16="http://schemas.microsoft.com/office/drawing/2014/main" id="{273FFAFF-CA1D-4760-B5CB-CC33A1DF59DC}"/>
                  </a:ext>
                </a:extLst>
              </p:cNvPr>
              <p:cNvSpPr/>
              <p:nvPr/>
            </p:nvSpPr>
            <p:spPr>
              <a:xfrm>
                <a:off x="6758700" y="3376168"/>
                <a:ext cx="179031" cy="179709"/>
              </a:xfrm>
              <a:custGeom>
                <a:avLst/>
                <a:gdLst/>
                <a:ahLst/>
                <a:cxnLst>
                  <a:cxn ang="0">
                    <a:pos x="wd2" y="hd2"/>
                  </a:cxn>
                  <a:cxn ang="5400000">
                    <a:pos x="wd2" y="hd2"/>
                  </a:cxn>
                  <a:cxn ang="10800000">
                    <a:pos x="wd2" y="hd2"/>
                  </a:cxn>
                  <a:cxn ang="16200000">
                    <a:pos x="wd2" y="hd2"/>
                  </a:cxn>
                </a:cxnLst>
                <a:rect l="0" t="0" r="r" b="b"/>
                <a:pathLst>
                  <a:path w="21600" h="21600" extrusionOk="0">
                    <a:moveTo>
                      <a:pt x="14442" y="0"/>
                    </a:moveTo>
                    <a:lnTo>
                      <a:pt x="0" y="10364"/>
                    </a:lnTo>
                    <a:lnTo>
                      <a:pt x="11471" y="21600"/>
                    </a:lnTo>
                    <a:lnTo>
                      <a:pt x="21600" y="12763"/>
                    </a:lnTo>
                    <a:cubicBezTo>
                      <a:pt x="21600" y="12763"/>
                      <a:pt x="14442" y="0"/>
                      <a:pt x="14442" y="0"/>
                    </a:cubicBezTo>
                    <a:close/>
                  </a:path>
                </a:pathLst>
              </a:custGeom>
              <a:solidFill>
                <a:schemeClr val="bg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00" name="Shape 81">
                <a:extLst>
                  <a:ext uri="{FF2B5EF4-FFF2-40B4-BE49-F238E27FC236}">
                    <a16:creationId xmlns:a16="http://schemas.microsoft.com/office/drawing/2014/main" id="{F866E373-A1B3-4C4F-8427-B1454667DF89}"/>
                  </a:ext>
                </a:extLst>
              </p:cNvPr>
              <p:cNvSpPr/>
              <p:nvPr/>
            </p:nvSpPr>
            <p:spPr>
              <a:xfrm>
                <a:off x="6641480" y="4276683"/>
                <a:ext cx="336203" cy="74824"/>
              </a:xfrm>
              <a:custGeom>
                <a:avLst/>
                <a:gdLst/>
                <a:ahLst/>
                <a:cxnLst>
                  <a:cxn ang="0">
                    <a:pos x="wd2" y="hd2"/>
                  </a:cxn>
                  <a:cxn ang="5400000">
                    <a:pos x="wd2" y="hd2"/>
                  </a:cxn>
                  <a:cxn ang="10800000">
                    <a:pos x="wd2" y="hd2"/>
                  </a:cxn>
                  <a:cxn ang="16200000">
                    <a:pos x="wd2" y="hd2"/>
                  </a:cxn>
                </a:cxnLst>
                <a:rect l="0" t="0" r="r" b="b"/>
                <a:pathLst>
                  <a:path w="21219" h="21339" extrusionOk="0">
                    <a:moveTo>
                      <a:pt x="117" y="13195"/>
                    </a:moveTo>
                    <a:cubicBezTo>
                      <a:pt x="-381" y="15765"/>
                      <a:pt x="645" y="20948"/>
                      <a:pt x="4473" y="21323"/>
                    </a:cubicBezTo>
                    <a:cubicBezTo>
                      <a:pt x="7334" y="21600"/>
                      <a:pt x="13153" y="18389"/>
                      <a:pt x="17119" y="12657"/>
                    </a:cubicBezTo>
                    <a:cubicBezTo>
                      <a:pt x="19341" y="9448"/>
                      <a:pt x="20982" y="5444"/>
                      <a:pt x="21196" y="828"/>
                    </a:cubicBezTo>
                    <a:cubicBezTo>
                      <a:pt x="21209" y="548"/>
                      <a:pt x="21215" y="272"/>
                      <a:pt x="21219" y="0"/>
                    </a:cubicBezTo>
                    <a:cubicBezTo>
                      <a:pt x="14446" y="13411"/>
                      <a:pt x="4817" y="16262"/>
                      <a:pt x="117" y="13195"/>
                    </a:cubicBezTo>
                    <a:close/>
                  </a:path>
                </a:pathLst>
              </a:custGeom>
              <a:solidFill>
                <a:srgbClr val="010101">
                  <a:alpha val="34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01" name="Shape 82">
                <a:extLst>
                  <a:ext uri="{FF2B5EF4-FFF2-40B4-BE49-F238E27FC236}">
                    <a16:creationId xmlns:a16="http://schemas.microsoft.com/office/drawing/2014/main" id="{1C4AF4C0-49EB-46C9-8B9F-F3F4D1BC11D2}"/>
                  </a:ext>
                </a:extLst>
              </p:cNvPr>
              <p:cNvSpPr/>
              <p:nvPr/>
            </p:nvSpPr>
            <p:spPr>
              <a:xfrm>
                <a:off x="7080137" y="4276683"/>
                <a:ext cx="336206" cy="74824"/>
              </a:xfrm>
              <a:custGeom>
                <a:avLst/>
                <a:gdLst/>
                <a:ahLst/>
                <a:cxnLst>
                  <a:cxn ang="0">
                    <a:pos x="wd2" y="hd2"/>
                  </a:cxn>
                  <a:cxn ang="5400000">
                    <a:pos x="wd2" y="hd2"/>
                  </a:cxn>
                  <a:cxn ang="10800000">
                    <a:pos x="wd2" y="hd2"/>
                  </a:cxn>
                  <a:cxn ang="16200000">
                    <a:pos x="wd2" y="hd2"/>
                  </a:cxn>
                </a:cxnLst>
                <a:rect l="0" t="0" r="r" b="b"/>
                <a:pathLst>
                  <a:path w="21219" h="21339" extrusionOk="0">
                    <a:moveTo>
                      <a:pt x="21102" y="13195"/>
                    </a:moveTo>
                    <a:cubicBezTo>
                      <a:pt x="21600" y="15765"/>
                      <a:pt x="20573" y="20948"/>
                      <a:pt x="16746" y="21323"/>
                    </a:cubicBezTo>
                    <a:cubicBezTo>
                      <a:pt x="13885" y="21600"/>
                      <a:pt x="8066" y="18389"/>
                      <a:pt x="4100" y="12657"/>
                    </a:cubicBezTo>
                    <a:cubicBezTo>
                      <a:pt x="1878" y="9448"/>
                      <a:pt x="237" y="5444"/>
                      <a:pt x="24" y="828"/>
                    </a:cubicBezTo>
                    <a:cubicBezTo>
                      <a:pt x="11" y="548"/>
                      <a:pt x="4" y="272"/>
                      <a:pt x="0" y="0"/>
                    </a:cubicBezTo>
                    <a:cubicBezTo>
                      <a:pt x="6773" y="13411"/>
                      <a:pt x="16402" y="16262"/>
                      <a:pt x="21102" y="13195"/>
                    </a:cubicBezTo>
                    <a:close/>
                  </a:path>
                </a:pathLst>
              </a:custGeom>
              <a:solidFill>
                <a:srgbClr val="010101">
                  <a:alpha val="34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02" name="Shape 85">
                <a:extLst>
                  <a:ext uri="{FF2B5EF4-FFF2-40B4-BE49-F238E27FC236}">
                    <a16:creationId xmlns:a16="http://schemas.microsoft.com/office/drawing/2014/main" id="{14F38011-FDBB-4189-9F61-90274A9DCA47}"/>
                  </a:ext>
                </a:extLst>
              </p:cNvPr>
              <p:cNvSpPr/>
              <p:nvPr/>
            </p:nvSpPr>
            <p:spPr>
              <a:xfrm>
                <a:off x="6883205" y="2290032"/>
                <a:ext cx="202152" cy="3522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010101">
                  <a:alpha val="2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03" name="Shape 86">
                <a:extLst>
                  <a:ext uri="{FF2B5EF4-FFF2-40B4-BE49-F238E27FC236}">
                    <a16:creationId xmlns:a16="http://schemas.microsoft.com/office/drawing/2014/main" id="{5C1575D0-2080-4D60-9D61-23F2840E9EBC}"/>
                  </a:ext>
                </a:extLst>
              </p:cNvPr>
              <p:cNvSpPr/>
              <p:nvPr/>
            </p:nvSpPr>
            <p:spPr>
              <a:xfrm>
                <a:off x="6935844" y="2143813"/>
                <a:ext cx="110744" cy="6118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010101">
                  <a:alpha val="2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04" name="Freeform 192">
                <a:extLst>
                  <a:ext uri="{FF2B5EF4-FFF2-40B4-BE49-F238E27FC236}">
                    <a16:creationId xmlns:a16="http://schemas.microsoft.com/office/drawing/2014/main" id="{1A8D6B19-B3BF-42B7-8A7E-2F88B1904D15}"/>
                  </a:ext>
                </a:extLst>
              </p:cNvPr>
              <p:cNvSpPr/>
              <p:nvPr/>
            </p:nvSpPr>
            <p:spPr>
              <a:xfrm>
                <a:off x="6485482" y="2600028"/>
                <a:ext cx="926407" cy="771947"/>
              </a:xfrm>
              <a:custGeom>
                <a:avLst/>
                <a:gdLst>
                  <a:gd name="connsiteX0" fmla="*/ 346033 w 1588188"/>
                  <a:gd name="connsiteY0" fmla="*/ 11403 h 1323389"/>
                  <a:gd name="connsiteX1" fmla="*/ 423885 w 1588188"/>
                  <a:gd name="connsiteY1" fmla="*/ 314629 h 1323389"/>
                  <a:gd name="connsiteX2" fmla="*/ 192095 w 1588188"/>
                  <a:gd name="connsiteY2" fmla="*/ 740218 h 1323389"/>
                  <a:gd name="connsiteX3" fmla="*/ 182086 w 1588188"/>
                  <a:gd name="connsiteY3" fmla="*/ 756202 h 1323389"/>
                  <a:gd name="connsiteX4" fmla="*/ 207273 w 1588188"/>
                  <a:gd name="connsiteY4" fmla="*/ 785789 h 1323389"/>
                  <a:gd name="connsiteX5" fmla="*/ 472397 w 1588188"/>
                  <a:gd name="connsiteY5" fmla="*/ 1164940 h 1323389"/>
                  <a:gd name="connsiteX6" fmla="*/ 335635 w 1588188"/>
                  <a:gd name="connsiteY6" fmla="*/ 1233326 h 1323389"/>
                  <a:gd name="connsiteX7" fmla="*/ 35339 w 1588188"/>
                  <a:gd name="connsiteY7" fmla="*/ 846780 h 1323389"/>
                  <a:gd name="connsiteX8" fmla="*/ 2701 w 1588188"/>
                  <a:gd name="connsiteY8" fmla="*/ 799819 h 1323389"/>
                  <a:gd name="connsiteX9" fmla="*/ 3189 w 1588188"/>
                  <a:gd name="connsiteY9" fmla="*/ 791619 h 1323389"/>
                  <a:gd name="connsiteX10" fmla="*/ 2149 w 1588188"/>
                  <a:gd name="connsiteY10" fmla="*/ 789771 h 1323389"/>
                  <a:gd name="connsiteX11" fmla="*/ 7889 w 1588188"/>
                  <a:gd name="connsiteY11" fmla="*/ 741524 h 1323389"/>
                  <a:gd name="connsiteX12" fmla="*/ 322752 w 1588188"/>
                  <a:gd name="connsiteY12" fmla="*/ 15178 h 1323389"/>
                  <a:gd name="connsiteX13" fmla="*/ 346033 w 1588188"/>
                  <a:gd name="connsiteY13" fmla="*/ 11403 h 1323389"/>
                  <a:gd name="connsiteX14" fmla="*/ 1340815 w 1588188"/>
                  <a:gd name="connsiteY14" fmla="*/ 611 h 1323389"/>
                  <a:gd name="connsiteX15" fmla="*/ 1363276 w 1588188"/>
                  <a:gd name="connsiteY15" fmla="*/ 6850 h 1323389"/>
                  <a:gd name="connsiteX16" fmla="*/ 1557202 w 1588188"/>
                  <a:gd name="connsiteY16" fmla="*/ 760536 h 1323389"/>
                  <a:gd name="connsiteX17" fmla="*/ 1560876 w 1588188"/>
                  <a:gd name="connsiteY17" fmla="*/ 784349 h 1323389"/>
                  <a:gd name="connsiteX18" fmla="*/ 1560585 w 1588188"/>
                  <a:gd name="connsiteY18" fmla="*/ 785578 h 1323389"/>
                  <a:gd name="connsiteX19" fmla="*/ 1565976 w 1588188"/>
                  <a:gd name="connsiteY19" fmla="*/ 807062 h 1323389"/>
                  <a:gd name="connsiteX20" fmla="*/ 1588188 w 1588188"/>
                  <a:gd name="connsiteY20" fmla="*/ 1321019 h 1323389"/>
                  <a:gd name="connsiteX21" fmla="*/ 1427530 w 1588188"/>
                  <a:gd name="connsiteY21" fmla="*/ 1323389 h 1323389"/>
                  <a:gd name="connsiteX22" fmla="*/ 1414005 w 1588188"/>
                  <a:gd name="connsiteY22" fmla="*/ 862906 h 1323389"/>
                  <a:gd name="connsiteX23" fmla="*/ 1416885 w 1588188"/>
                  <a:gd name="connsiteY23" fmla="*/ 827173 h 1323389"/>
                  <a:gd name="connsiteX24" fmla="*/ 1401347 w 1588188"/>
                  <a:gd name="connsiteY24" fmla="*/ 800823 h 1323389"/>
                  <a:gd name="connsiteX25" fmla="*/ 1214305 w 1588188"/>
                  <a:gd name="connsiteY25" fmla="*/ 292890 h 1323389"/>
                  <a:gd name="connsiteX26" fmla="*/ 1340815 w 1588188"/>
                  <a:gd name="connsiteY26" fmla="*/ 611 h 132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88188" h="1323389">
                    <a:moveTo>
                      <a:pt x="346033" y="11403"/>
                    </a:moveTo>
                    <a:cubicBezTo>
                      <a:pt x="404662" y="29836"/>
                      <a:pt x="485591" y="225441"/>
                      <a:pt x="423885" y="314629"/>
                    </a:cubicBezTo>
                    <a:cubicBezTo>
                      <a:pt x="370994" y="391108"/>
                      <a:pt x="269358" y="608149"/>
                      <a:pt x="192095" y="740218"/>
                    </a:cubicBezTo>
                    <a:lnTo>
                      <a:pt x="182086" y="756202"/>
                    </a:lnTo>
                    <a:lnTo>
                      <a:pt x="207273" y="785789"/>
                    </a:lnTo>
                    <a:cubicBezTo>
                      <a:pt x="291195" y="892481"/>
                      <a:pt x="472397" y="1164940"/>
                      <a:pt x="472397" y="1164940"/>
                    </a:cubicBezTo>
                    <a:lnTo>
                      <a:pt x="335635" y="1233326"/>
                    </a:lnTo>
                    <a:cubicBezTo>
                      <a:pt x="335635" y="1233326"/>
                      <a:pt x="108231" y="903745"/>
                      <a:pt x="35339" y="846780"/>
                    </a:cubicBezTo>
                    <a:cubicBezTo>
                      <a:pt x="17722" y="833016"/>
                      <a:pt x="7249" y="816589"/>
                      <a:pt x="2701" y="799819"/>
                    </a:cubicBezTo>
                    <a:lnTo>
                      <a:pt x="3189" y="791619"/>
                    </a:lnTo>
                    <a:lnTo>
                      <a:pt x="2149" y="789771"/>
                    </a:lnTo>
                    <a:cubicBezTo>
                      <a:pt x="-1802" y="773029"/>
                      <a:pt x="-541" y="755811"/>
                      <a:pt x="7889" y="741524"/>
                    </a:cubicBezTo>
                    <a:cubicBezTo>
                      <a:pt x="41632" y="684332"/>
                      <a:pt x="265237" y="59871"/>
                      <a:pt x="322752" y="15178"/>
                    </a:cubicBezTo>
                    <a:cubicBezTo>
                      <a:pt x="329736" y="9753"/>
                      <a:pt x="337657" y="8770"/>
                      <a:pt x="346033" y="11403"/>
                    </a:cubicBezTo>
                    <a:close/>
                    <a:moveTo>
                      <a:pt x="1340815" y="611"/>
                    </a:moveTo>
                    <a:cubicBezTo>
                      <a:pt x="1349545" y="-1101"/>
                      <a:pt x="1357236" y="722"/>
                      <a:pt x="1363276" y="6850"/>
                    </a:cubicBezTo>
                    <a:cubicBezTo>
                      <a:pt x="1413017" y="57294"/>
                      <a:pt x="1533071" y="700251"/>
                      <a:pt x="1557202" y="760536"/>
                    </a:cubicBezTo>
                    <a:cubicBezTo>
                      <a:pt x="1560218" y="768071"/>
                      <a:pt x="1561339" y="776141"/>
                      <a:pt x="1560876" y="784349"/>
                    </a:cubicBezTo>
                    <a:lnTo>
                      <a:pt x="1560585" y="785578"/>
                    </a:lnTo>
                    <a:lnTo>
                      <a:pt x="1565976" y="807062"/>
                    </a:lnTo>
                    <a:cubicBezTo>
                      <a:pt x="1571441" y="889007"/>
                      <a:pt x="1588188" y="1321019"/>
                      <a:pt x="1588188" y="1321019"/>
                    </a:cubicBezTo>
                    <a:lnTo>
                      <a:pt x="1427530" y="1323389"/>
                    </a:lnTo>
                    <a:cubicBezTo>
                      <a:pt x="1427530" y="1323389"/>
                      <a:pt x="1417721" y="955257"/>
                      <a:pt x="1414005" y="862906"/>
                    </a:cubicBezTo>
                    <a:lnTo>
                      <a:pt x="1416885" y="827173"/>
                    </a:lnTo>
                    <a:lnTo>
                      <a:pt x="1401347" y="800823"/>
                    </a:lnTo>
                    <a:cubicBezTo>
                      <a:pt x="1342230" y="679700"/>
                      <a:pt x="1260962" y="387876"/>
                      <a:pt x="1214305" y="292890"/>
                    </a:cubicBezTo>
                    <a:cubicBezTo>
                      <a:pt x="1167648" y="197865"/>
                      <a:pt x="1279701" y="12600"/>
                      <a:pt x="1340815" y="611"/>
                    </a:cubicBezTo>
                    <a:close/>
                  </a:path>
                </a:pathLst>
              </a:custGeom>
              <a:solidFill>
                <a:schemeClr val="bg2">
                  <a:lumMod val="60000"/>
                  <a:lumOff val="40000"/>
                </a:schemeClr>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grpSp>
        <p:grpSp>
          <p:nvGrpSpPr>
            <p:cNvPr id="121" name="Group 48">
              <a:extLst>
                <a:ext uri="{FF2B5EF4-FFF2-40B4-BE49-F238E27FC236}">
                  <a16:creationId xmlns:a16="http://schemas.microsoft.com/office/drawing/2014/main" id="{3875F706-FB63-421F-B888-A0FCC197E06A}"/>
                </a:ext>
              </a:extLst>
            </p:cNvPr>
            <p:cNvGrpSpPr/>
            <p:nvPr/>
          </p:nvGrpSpPr>
          <p:grpSpPr>
            <a:xfrm>
              <a:off x="2096935" y="2599321"/>
              <a:ext cx="2796193" cy="4460182"/>
              <a:chOff x="2949493" y="2599321"/>
              <a:chExt cx="2796193" cy="4460182"/>
            </a:xfrm>
          </p:grpSpPr>
          <p:sp>
            <p:nvSpPr>
              <p:cNvPr id="122" name="Shape 6">
                <a:extLst>
                  <a:ext uri="{FF2B5EF4-FFF2-40B4-BE49-F238E27FC236}">
                    <a16:creationId xmlns:a16="http://schemas.microsoft.com/office/drawing/2014/main" id="{DFC058A0-AAEA-43B9-A448-5226CE15BA06}"/>
                  </a:ext>
                </a:extLst>
              </p:cNvPr>
              <p:cNvSpPr/>
              <p:nvPr/>
            </p:nvSpPr>
            <p:spPr>
              <a:xfrm>
                <a:off x="4861037" y="4104384"/>
                <a:ext cx="496181" cy="699581"/>
              </a:xfrm>
              <a:custGeom>
                <a:avLst/>
                <a:gdLst/>
                <a:ahLst/>
                <a:cxnLst>
                  <a:cxn ang="0">
                    <a:pos x="wd2" y="hd2"/>
                  </a:cxn>
                  <a:cxn ang="5400000">
                    <a:pos x="wd2" y="hd2"/>
                  </a:cxn>
                  <a:cxn ang="10800000">
                    <a:pos x="wd2" y="hd2"/>
                  </a:cxn>
                  <a:cxn ang="16200000">
                    <a:pos x="wd2" y="hd2"/>
                  </a:cxn>
                </a:cxnLst>
                <a:rect l="0" t="0" r="r" b="b"/>
                <a:pathLst>
                  <a:path w="19302" h="21539" extrusionOk="0">
                    <a:moveTo>
                      <a:pt x="19105" y="15087"/>
                    </a:moveTo>
                    <a:cubicBezTo>
                      <a:pt x="17180" y="14796"/>
                      <a:pt x="14019" y="13931"/>
                      <a:pt x="14019" y="11499"/>
                    </a:cubicBezTo>
                    <a:cubicBezTo>
                      <a:pt x="14019" y="11499"/>
                      <a:pt x="14019" y="11499"/>
                      <a:pt x="14019" y="11499"/>
                    </a:cubicBezTo>
                    <a:lnTo>
                      <a:pt x="14019" y="0"/>
                    </a:lnTo>
                    <a:lnTo>
                      <a:pt x="5283" y="0"/>
                    </a:lnTo>
                    <a:lnTo>
                      <a:pt x="5283" y="11499"/>
                    </a:lnTo>
                    <a:cubicBezTo>
                      <a:pt x="5283" y="13931"/>
                      <a:pt x="2122" y="14796"/>
                      <a:pt x="197" y="15087"/>
                    </a:cubicBezTo>
                    <a:cubicBezTo>
                      <a:pt x="-1149" y="15290"/>
                      <a:pt x="4697" y="18536"/>
                      <a:pt x="8332" y="20344"/>
                    </a:cubicBezTo>
                    <a:cubicBezTo>
                      <a:pt x="8283" y="21018"/>
                      <a:pt x="8252" y="21458"/>
                      <a:pt x="8252" y="21525"/>
                    </a:cubicBezTo>
                    <a:cubicBezTo>
                      <a:pt x="8252" y="21600"/>
                      <a:pt x="8802" y="21379"/>
                      <a:pt x="9651" y="20982"/>
                    </a:cubicBezTo>
                    <a:cubicBezTo>
                      <a:pt x="10499" y="21379"/>
                      <a:pt x="11050" y="21600"/>
                      <a:pt x="11050" y="21525"/>
                    </a:cubicBezTo>
                    <a:cubicBezTo>
                      <a:pt x="11050" y="21458"/>
                      <a:pt x="11019" y="21018"/>
                      <a:pt x="10970" y="20344"/>
                    </a:cubicBezTo>
                    <a:cubicBezTo>
                      <a:pt x="14605" y="18536"/>
                      <a:pt x="20451" y="15290"/>
                      <a:pt x="19105" y="15087"/>
                    </a:cubicBezTo>
                    <a:close/>
                  </a:path>
                </a:pathLst>
              </a:custGeom>
              <a:solidFill>
                <a:srgbClr val="F8DABA"/>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23" name="Shape 7">
                <a:extLst>
                  <a:ext uri="{FF2B5EF4-FFF2-40B4-BE49-F238E27FC236}">
                    <a16:creationId xmlns:a16="http://schemas.microsoft.com/office/drawing/2014/main" id="{C993F69C-ADDD-4176-81AB-75F5624F424C}"/>
                  </a:ext>
                </a:extLst>
              </p:cNvPr>
              <p:cNvSpPr/>
              <p:nvPr/>
            </p:nvSpPr>
            <p:spPr>
              <a:xfrm>
                <a:off x="4997999" y="4305800"/>
                <a:ext cx="224572" cy="1993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1714"/>
                    </a:lnTo>
                    <a:lnTo>
                      <a:pt x="0" y="21600"/>
                    </a:lnTo>
                    <a:cubicBezTo>
                      <a:pt x="0" y="21600"/>
                      <a:pt x="0" y="0"/>
                      <a:pt x="0" y="0"/>
                    </a:cubicBezTo>
                    <a:close/>
                  </a:path>
                </a:pathLst>
              </a:custGeom>
              <a:solidFill>
                <a:srgbClr val="010101">
                  <a:alpha val="1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24" name="Shape 8">
                <a:extLst>
                  <a:ext uri="{FF2B5EF4-FFF2-40B4-BE49-F238E27FC236}">
                    <a16:creationId xmlns:a16="http://schemas.microsoft.com/office/drawing/2014/main" id="{476C8817-37C7-4193-B734-31C029513AA2}"/>
                  </a:ext>
                </a:extLst>
              </p:cNvPr>
              <p:cNvSpPr/>
              <p:nvPr/>
            </p:nvSpPr>
            <p:spPr>
              <a:xfrm>
                <a:off x="4675733" y="3419570"/>
                <a:ext cx="907565" cy="1000109"/>
              </a:xfrm>
              <a:custGeom>
                <a:avLst/>
                <a:gdLst/>
                <a:ahLst/>
                <a:cxnLst>
                  <a:cxn ang="0">
                    <a:pos x="wd2" y="hd2"/>
                  </a:cxn>
                  <a:cxn ang="5400000">
                    <a:pos x="wd2" y="hd2"/>
                  </a:cxn>
                  <a:cxn ang="10800000">
                    <a:pos x="wd2" y="hd2"/>
                  </a:cxn>
                  <a:cxn ang="16200000">
                    <a:pos x="wd2" y="hd2"/>
                  </a:cxn>
                </a:cxnLst>
                <a:rect l="0" t="0" r="r" b="b"/>
                <a:pathLst>
                  <a:path w="21139" h="21600" extrusionOk="0">
                    <a:moveTo>
                      <a:pt x="20175" y="10150"/>
                    </a:moveTo>
                    <a:cubicBezTo>
                      <a:pt x="20062" y="10122"/>
                      <a:pt x="19946" y="10113"/>
                      <a:pt x="19829" y="10119"/>
                    </a:cubicBezTo>
                    <a:cubicBezTo>
                      <a:pt x="19865" y="9082"/>
                      <a:pt x="19841" y="8137"/>
                      <a:pt x="19756" y="7436"/>
                    </a:cubicBezTo>
                    <a:cubicBezTo>
                      <a:pt x="19441" y="4839"/>
                      <a:pt x="16295" y="0"/>
                      <a:pt x="10570" y="0"/>
                    </a:cubicBezTo>
                    <a:cubicBezTo>
                      <a:pt x="4845" y="0"/>
                      <a:pt x="1699" y="4839"/>
                      <a:pt x="1384" y="7436"/>
                    </a:cubicBezTo>
                    <a:cubicBezTo>
                      <a:pt x="1299" y="8137"/>
                      <a:pt x="1275" y="9082"/>
                      <a:pt x="1311" y="10119"/>
                    </a:cubicBezTo>
                    <a:cubicBezTo>
                      <a:pt x="1194" y="10113"/>
                      <a:pt x="1078" y="10122"/>
                      <a:pt x="965" y="10150"/>
                    </a:cubicBezTo>
                    <a:cubicBezTo>
                      <a:pt x="134" y="10360"/>
                      <a:pt x="-230" y="11466"/>
                      <a:pt x="153" y="12619"/>
                    </a:cubicBezTo>
                    <a:cubicBezTo>
                      <a:pt x="446" y="13505"/>
                      <a:pt x="1094" y="14159"/>
                      <a:pt x="1755" y="14321"/>
                    </a:cubicBezTo>
                    <a:cubicBezTo>
                      <a:pt x="2023" y="15753"/>
                      <a:pt x="2407" y="16985"/>
                      <a:pt x="2906" y="17607"/>
                    </a:cubicBezTo>
                    <a:cubicBezTo>
                      <a:pt x="4229" y="19255"/>
                      <a:pt x="8997" y="21600"/>
                      <a:pt x="10696" y="21600"/>
                    </a:cubicBezTo>
                    <a:cubicBezTo>
                      <a:pt x="12395" y="21600"/>
                      <a:pt x="16912" y="19255"/>
                      <a:pt x="18234" y="17607"/>
                    </a:cubicBezTo>
                    <a:cubicBezTo>
                      <a:pt x="18733" y="16985"/>
                      <a:pt x="19117" y="15753"/>
                      <a:pt x="19385" y="14321"/>
                    </a:cubicBezTo>
                    <a:cubicBezTo>
                      <a:pt x="20046" y="14159"/>
                      <a:pt x="20694" y="13505"/>
                      <a:pt x="20987" y="12619"/>
                    </a:cubicBezTo>
                    <a:cubicBezTo>
                      <a:pt x="21370" y="11466"/>
                      <a:pt x="21006" y="10360"/>
                      <a:pt x="20175" y="10150"/>
                    </a:cubicBezTo>
                    <a:close/>
                  </a:path>
                </a:pathLst>
              </a:custGeom>
              <a:solidFill>
                <a:srgbClr val="F8DABA"/>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25" name="Shape 9">
                <a:extLst>
                  <a:ext uri="{FF2B5EF4-FFF2-40B4-BE49-F238E27FC236}">
                    <a16:creationId xmlns:a16="http://schemas.microsoft.com/office/drawing/2014/main" id="{88D5231B-01A6-4A31-8117-8D866B7C77AF}"/>
                  </a:ext>
                </a:extLst>
              </p:cNvPr>
              <p:cNvSpPr/>
              <p:nvPr/>
            </p:nvSpPr>
            <p:spPr>
              <a:xfrm>
                <a:off x="5062452" y="3967421"/>
                <a:ext cx="115956" cy="213757"/>
              </a:xfrm>
              <a:custGeom>
                <a:avLst/>
                <a:gdLst/>
                <a:ahLst/>
                <a:cxnLst>
                  <a:cxn ang="0">
                    <a:pos x="wd2" y="hd2"/>
                  </a:cxn>
                  <a:cxn ang="5400000">
                    <a:pos x="wd2" y="hd2"/>
                  </a:cxn>
                  <a:cxn ang="10800000">
                    <a:pos x="wd2" y="hd2"/>
                  </a:cxn>
                  <a:cxn ang="16200000">
                    <a:pos x="wd2" y="hd2"/>
                  </a:cxn>
                </a:cxnLst>
                <a:rect l="0" t="0" r="r" b="b"/>
                <a:pathLst>
                  <a:path w="19494" h="18995" extrusionOk="0">
                    <a:moveTo>
                      <a:pt x="5355" y="649"/>
                    </a:moveTo>
                    <a:cubicBezTo>
                      <a:pt x="5355" y="4200"/>
                      <a:pt x="4666" y="6654"/>
                      <a:pt x="3560" y="9732"/>
                    </a:cubicBezTo>
                    <a:cubicBezTo>
                      <a:pt x="2454" y="12810"/>
                      <a:pt x="-643" y="15738"/>
                      <a:pt x="4887" y="16921"/>
                    </a:cubicBezTo>
                    <a:cubicBezTo>
                      <a:pt x="10417" y="18105"/>
                      <a:pt x="13182" y="18105"/>
                      <a:pt x="16868" y="16448"/>
                    </a:cubicBezTo>
                    <a:cubicBezTo>
                      <a:pt x="20554" y="14790"/>
                      <a:pt x="20001" y="16566"/>
                      <a:pt x="17421" y="17632"/>
                    </a:cubicBezTo>
                    <a:cubicBezTo>
                      <a:pt x="14840" y="18697"/>
                      <a:pt x="8389" y="19763"/>
                      <a:pt x="3966" y="18224"/>
                    </a:cubicBezTo>
                    <a:cubicBezTo>
                      <a:pt x="-459" y="16685"/>
                      <a:pt x="-1046" y="18019"/>
                      <a:pt x="1533" y="10560"/>
                    </a:cubicBezTo>
                    <a:cubicBezTo>
                      <a:pt x="4114" y="3102"/>
                      <a:pt x="4803" y="-1837"/>
                      <a:pt x="5355" y="649"/>
                    </a:cubicBezTo>
                    <a:close/>
                  </a:path>
                </a:pathLst>
              </a:custGeom>
              <a:solidFill>
                <a:srgbClr val="010101">
                  <a:alpha val="4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26" name="Shape 10">
                <a:extLst>
                  <a:ext uri="{FF2B5EF4-FFF2-40B4-BE49-F238E27FC236}">
                    <a16:creationId xmlns:a16="http://schemas.microsoft.com/office/drawing/2014/main" id="{D32184A8-A6A6-4668-9A86-AF5D0B8EEBEA}"/>
                  </a:ext>
                </a:extLst>
              </p:cNvPr>
              <p:cNvSpPr/>
              <p:nvPr/>
            </p:nvSpPr>
            <p:spPr>
              <a:xfrm>
                <a:off x="4965772" y="4193007"/>
                <a:ext cx="318937" cy="55532"/>
              </a:xfrm>
              <a:custGeom>
                <a:avLst/>
                <a:gdLst/>
                <a:ahLst/>
                <a:cxnLst>
                  <a:cxn ang="0">
                    <a:pos x="wd2" y="hd2"/>
                  </a:cxn>
                  <a:cxn ang="5400000">
                    <a:pos x="wd2" y="hd2"/>
                  </a:cxn>
                  <a:cxn ang="10800000">
                    <a:pos x="wd2" y="hd2"/>
                  </a:cxn>
                  <a:cxn ang="16200000">
                    <a:pos x="wd2" y="hd2"/>
                  </a:cxn>
                </a:cxnLst>
                <a:rect l="0" t="0" r="r" b="b"/>
                <a:pathLst>
                  <a:path w="20575" h="18530" extrusionOk="0">
                    <a:moveTo>
                      <a:pt x="997" y="544"/>
                    </a:moveTo>
                    <a:cubicBezTo>
                      <a:pt x="2139" y="1861"/>
                      <a:pt x="2317" y="9623"/>
                      <a:pt x="6065" y="12930"/>
                    </a:cubicBezTo>
                    <a:cubicBezTo>
                      <a:pt x="9814" y="16238"/>
                      <a:pt x="14541" y="14975"/>
                      <a:pt x="16165" y="10831"/>
                    </a:cubicBezTo>
                    <a:cubicBezTo>
                      <a:pt x="17790" y="6690"/>
                      <a:pt x="17751" y="4416"/>
                      <a:pt x="19330" y="2928"/>
                    </a:cubicBezTo>
                    <a:cubicBezTo>
                      <a:pt x="20909" y="1444"/>
                      <a:pt x="21163" y="9259"/>
                      <a:pt x="19055" y="9897"/>
                    </a:cubicBezTo>
                    <a:cubicBezTo>
                      <a:pt x="16947" y="10532"/>
                      <a:pt x="17683" y="12886"/>
                      <a:pt x="16158" y="15760"/>
                    </a:cubicBezTo>
                    <a:cubicBezTo>
                      <a:pt x="14633" y="18636"/>
                      <a:pt x="7891" y="19704"/>
                      <a:pt x="5920" y="16857"/>
                    </a:cubicBezTo>
                    <a:cubicBezTo>
                      <a:pt x="3950" y="14008"/>
                      <a:pt x="2324" y="9177"/>
                      <a:pt x="1043" y="6856"/>
                    </a:cubicBezTo>
                    <a:cubicBezTo>
                      <a:pt x="-237" y="4535"/>
                      <a:pt x="-437" y="-1896"/>
                      <a:pt x="997" y="544"/>
                    </a:cubicBezTo>
                    <a:close/>
                  </a:path>
                </a:pathLst>
              </a:custGeom>
              <a:solidFill>
                <a:srgbClr val="010101">
                  <a:alpha val="4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27" name="Shape 11">
                <a:extLst>
                  <a:ext uri="{FF2B5EF4-FFF2-40B4-BE49-F238E27FC236}">
                    <a16:creationId xmlns:a16="http://schemas.microsoft.com/office/drawing/2014/main" id="{54A36D5D-B26F-4125-83B5-82617C1552C8}"/>
                  </a:ext>
                </a:extLst>
              </p:cNvPr>
              <p:cNvSpPr/>
              <p:nvPr/>
            </p:nvSpPr>
            <p:spPr>
              <a:xfrm>
                <a:off x="4643506" y="6900036"/>
                <a:ext cx="463209" cy="153915"/>
              </a:xfrm>
              <a:custGeom>
                <a:avLst/>
                <a:gdLst/>
                <a:ahLst/>
                <a:cxnLst>
                  <a:cxn ang="0">
                    <a:pos x="wd2" y="hd2"/>
                  </a:cxn>
                  <a:cxn ang="5400000">
                    <a:pos x="wd2" y="hd2"/>
                  </a:cxn>
                  <a:cxn ang="10800000">
                    <a:pos x="wd2" y="hd2"/>
                  </a:cxn>
                  <a:cxn ang="16200000">
                    <a:pos x="wd2" y="hd2"/>
                  </a:cxn>
                </a:cxnLst>
                <a:rect l="0" t="0" r="r" b="b"/>
                <a:pathLst>
                  <a:path w="20432" h="19101" extrusionOk="0">
                    <a:moveTo>
                      <a:pt x="8432" y="3931"/>
                    </a:moveTo>
                    <a:cubicBezTo>
                      <a:pt x="6770" y="6675"/>
                      <a:pt x="1556" y="12557"/>
                      <a:pt x="467" y="13602"/>
                    </a:cubicBezTo>
                    <a:cubicBezTo>
                      <a:pt x="-621" y="14647"/>
                      <a:pt x="10" y="18829"/>
                      <a:pt x="4306" y="19091"/>
                    </a:cubicBezTo>
                    <a:cubicBezTo>
                      <a:pt x="7061" y="19257"/>
                      <a:pt x="12663" y="17332"/>
                      <a:pt x="16482" y="13897"/>
                    </a:cubicBezTo>
                    <a:cubicBezTo>
                      <a:pt x="18621" y="11973"/>
                      <a:pt x="20201" y="9573"/>
                      <a:pt x="20406" y="6806"/>
                    </a:cubicBezTo>
                    <a:cubicBezTo>
                      <a:pt x="20979" y="-906"/>
                      <a:pt x="12041" y="-2343"/>
                      <a:pt x="8432" y="3931"/>
                    </a:cubicBezTo>
                    <a:close/>
                  </a:path>
                </a:pathLst>
              </a:custGeom>
              <a:solidFill>
                <a:schemeClr val="bg2">
                  <a:lumMod val="40000"/>
                  <a:lumOff val="6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28" name="Shape 12">
                <a:extLst>
                  <a:ext uri="{FF2B5EF4-FFF2-40B4-BE49-F238E27FC236}">
                    <a16:creationId xmlns:a16="http://schemas.microsoft.com/office/drawing/2014/main" id="{9F986D1F-ABB1-41D7-B4DE-B7F06A0CBCC9}"/>
                  </a:ext>
                </a:extLst>
              </p:cNvPr>
              <p:cNvSpPr/>
              <p:nvPr/>
            </p:nvSpPr>
            <p:spPr>
              <a:xfrm>
                <a:off x="5239699" y="6900036"/>
                <a:ext cx="463209" cy="153918"/>
              </a:xfrm>
              <a:custGeom>
                <a:avLst/>
                <a:gdLst/>
                <a:ahLst/>
                <a:cxnLst>
                  <a:cxn ang="0">
                    <a:pos x="wd2" y="hd2"/>
                  </a:cxn>
                  <a:cxn ang="5400000">
                    <a:pos x="wd2" y="hd2"/>
                  </a:cxn>
                  <a:cxn ang="10800000">
                    <a:pos x="wd2" y="hd2"/>
                  </a:cxn>
                  <a:cxn ang="16200000">
                    <a:pos x="wd2" y="hd2"/>
                  </a:cxn>
                </a:cxnLst>
                <a:rect l="0" t="0" r="r" b="b"/>
                <a:pathLst>
                  <a:path w="20433" h="19100" extrusionOk="0">
                    <a:moveTo>
                      <a:pt x="12002" y="3930"/>
                    </a:moveTo>
                    <a:cubicBezTo>
                      <a:pt x="13663" y="6675"/>
                      <a:pt x="18877" y="12556"/>
                      <a:pt x="19965" y="13601"/>
                    </a:cubicBezTo>
                    <a:cubicBezTo>
                      <a:pt x="21054" y="14646"/>
                      <a:pt x="20424" y="18828"/>
                      <a:pt x="16127" y="19090"/>
                    </a:cubicBezTo>
                    <a:cubicBezTo>
                      <a:pt x="13373" y="19257"/>
                      <a:pt x="7770" y="17332"/>
                      <a:pt x="3952" y="13896"/>
                    </a:cubicBezTo>
                    <a:cubicBezTo>
                      <a:pt x="1812" y="11972"/>
                      <a:pt x="232" y="9575"/>
                      <a:pt x="27" y="6806"/>
                    </a:cubicBezTo>
                    <a:cubicBezTo>
                      <a:pt x="-546" y="-906"/>
                      <a:pt x="8392" y="-2343"/>
                      <a:pt x="12002" y="3930"/>
                    </a:cubicBezTo>
                    <a:close/>
                  </a:path>
                </a:pathLst>
              </a:custGeom>
              <a:solidFill>
                <a:schemeClr val="bg2">
                  <a:lumMod val="40000"/>
                  <a:lumOff val="6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29" name="Shape 13">
                <a:extLst>
                  <a:ext uri="{FF2B5EF4-FFF2-40B4-BE49-F238E27FC236}">
                    <a16:creationId xmlns:a16="http://schemas.microsoft.com/office/drawing/2014/main" id="{13EF3DAF-A185-4998-B084-50A8E3846CDD}"/>
                  </a:ext>
                </a:extLst>
              </p:cNvPr>
              <p:cNvSpPr/>
              <p:nvPr/>
            </p:nvSpPr>
            <p:spPr>
              <a:xfrm>
                <a:off x="4764357" y="5393446"/>
                <a:ext cx="742702" cy="1557250"/>
              </a:xfrm>
              <a:custGeom>
                <a:avLst/>
                <a:gdLst/>
                <a:ahLst/>
                <a:cxnLst>
                  <a:cxn ang="0">
                    <a:pos x="wd2" y="hd2"/>
                  </a:cxn>
                  <a:cxn ang="5400000">
                    <a:pos x="wd2" y="hd2"/>
                  </a:cxn>
                  <a:cxn ang="10800000">
                    <a:pos x="wd2" y="hd2"/>
                  </a:cxn>
                  <a:cxn ang="16200000">
                    <a:pos x="wd2" y="hd2"/>
                  </a:cxn>
                </a:cxnLst>
                <a:rect l="0" t="0" r="r" b="b"/>
                <a:pathLst>
                  <a:path w="21170" h="21600" extrusionOk="0">
                    <a:moveTo>
                      <a:pt x="603" y="0"/>
                    </a:moveTo>
                    <a:cubicBezTo>
                      <a:pt x="-86" y="2174"/>
                      <a:pt x="-430" y="6484"/>
                      <a:pt x="947" y="10560"/>
                    </a:cubicBezTo>
                    <a:cubicBezTo>
                      <a:pt x="2325" y="14635"/>
                      <a:pt x="3013" y="16890"/>
                      <a:pt x="3013" y="18475"/>
                    </a:cubicBezTo>
                    <a:cubicBezTo>
                      <a:pt x="3013" y="20060"/>
                      <a:pt x="2325" y="21238"/>
                      <a:pt x="2325" y="21238"/>
                    </a:cubicBezTo>
                    <a:cubicBezTo>
                      <a:pt x="2325" y="21238"/>
                      <a:pt x="3128" y="21555"/>
                      <a:pt x="5883" y="21555"/>
                    </a:cubicBezTo>
                    <a:cubicBezTo>
                      <a:pt x="8637" y="21555"/>
                      <a:pt x="10015" y="21600"/>
                      <a:pt x="10015" y="21600"/>
                    </a:cubicBezTo>
                    <a:cubicBezTo>
                      <a:pt x="10015" y="21600"/>
                      <a:pt x="9671" y="20423"/>
                      <a:pt x="9556" y="18656"/>
                    </a:cubicBezTo>
                    <a:cubicBezTo>
                      <a:pt x="9441" y="16890"/>
                      <a:pt x="8523" y="13141"/>
                      <a:pt x="8637" y="10424"/>
                    </a:cubicBezTo>
                    <a:cubicBezTo>
                      <a:pt x="8752" y="7707"/>
                      <a:pt x="8318" y="5558"/>
                      <a:pt x="9198" y="5581"/>
                    </a:cubicBezTo>
                    <a:cubicBezTo>
                      <a:pt x="9691" y="5594"/>
                      <a:pt x="10316" y="5594"/>
                      <a:pt x="10810" y="5581"/>
                    </a:cubicBezTo>
                    <a:cubicBezTo>
                      <a:pt x="11685" y="5558"/>
                      <a:pt x="11632" y="7707"/>
                      <a:pt x="12227" y="10424"/>
                    </a:cubicBezTo>
                    <a:cubicBezTo>
                      <a:pt x="12823" y="13141"/>
                      <a:pt x="13284" y="16890"/>
                      <a:pt x="13482" y="18656"/>
                    </a:cubicBezTo>
                    <a:cubicBezTo>
                      <a:pt x="13680" y="20423"/>
                      <a:pt x="13544" y="21600"/>
                      <a:pt x="13544" y="21600"/>
                    </a:cubicBezTo>
                    <a:cubicBezTo>
                      <a:pt x="13544" y="21600"/>
                      <a:pt x="14913" y="21555"/>
                      <a:pt x="17668" y="21555"/>
                    </a:cubicBezTo>
                    <a:cubicBezTo>
                      <a:pt x="20423" y="21555"/>
                      <a:pt x="21170" y="21238"/>
                      <a:pt x="21170" y="21238"/>
                    </a:cubicBezTo>
                    <a:cubicBezTo>
                      <a:pt x="21170" y="21238"/>
                      <a:pt x="20273" y="20060"/>
                      <a:pt x="19992" y="18475"/>
                    </a:cubicBezTo>
                    <a:cubicBezTo>
                      <a:pt x="19712" y="16890"/>
                      <a:pt x="19286" y="14635"/>
                      <a:pt x="19942" y="10560"/>
                    </a:cubicBezTo>
                    <a:cubicBezTo>
                      <a:pt x="20597" y="6484"/>
                      <a:pt x="19820" y="2174"/>
                      <a:pt x="18746" y="0"/>
                    </a:cubicBezTo>
                    <a:cubicBezTo>
                      <a:pt x="17982" y="151"/>
                      <a:pt x="1357" y="144"/>
                      <a:pt x="603" y="0"/>
                    </a:cubicBezTo>
                    <a:close/>
                  </a:path>
                </a:pathLst>
              </a:custGeom>
              <a:gradFill>
                <a:gsLst>
                  <a:gs pos="58000">
                    <a:schemeClr val="tx2">
                      <a:lumMod val="50000"/>
                    </a:schemeClr>
                  </a:gs>
                  <a:gs pos="100000">
                    <a:srgbClr val="010101"/>
                  </a:gs>
                </a:gsLst>
                <a:lin ang="15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30" name="Shape 16">
                <a:extLst>
                  <a:ext uri="{FF2B5EF4-FFF2-40B4-BE49-F238E27FC236}">
                    <a16:creationId xmlns:a16="http://schemas.microsoft.com/office/drawing/2014/main" id="{DAE39616-A172-4219-B6E4-C7A7F256CD99}"/>
                  </a:ext>
                </a:extLst>
              </p:cNvPr>
              <p:cNvSpPr/>
              <p:nvPr/>
            </p:nvSpPr>
            <p:spPr>
              <a:xfrm>
                <a:off x="3805616" y="4394423"/>
                <a:ext cx="311861" cy="376725"/>
              </a:xfrm>
              <a:custGeom>
                <a:avLst/>
                <a:gdLst/>
                <a:ahLst/>
                <a:cxnLst>
                  <a:cxn ang="0">
                    <a:pos x="wd2" y="hd2"/>
                  </a:cxn>
                  <a:cxn ang="5400000">
                    <a:pos x="wd2" y="hd2"/>
                  </a:cxn>
                  <a:cxn ang="10800000">
                    <a:pos x="wd2" y="hd2"/>
                  </a:cxn>
                  <a:cxn ang="16200000">
                    <a:pos x="wd2" y="hd2"/>
                  </a:cxn>
                </a:cxnLst>
                <a:rect l="0" t="0" r="r" b="b"/>
                <a:pathLst>
                  <a:path w="20130" h="19706" extrusionOk="0">
                    <a:moveTo>
                      <a:pt x="13662" y="18549"/>
                    </a:moveTo>
                    <a:cubicBezTo>
                      <a:pt x="12937" y="16532"/>
                      <a:pt x="10630" y="14129"/>
                      <a:pt x="7558" y="13028"/>
                    </a:cubicBezTo>
                    <a:cubicBezTo>
                      <a:pt x="4487" y="11927"/>
                      <a:pt x="1630" y="8166"/>
                      <a:pt x="577" y="6599"/>
                    </a:cubicBezTo>
                    <a:cubicBezTo>
                      <a:pt x="-476" y="5031"/>
                      <a:pt x="105" y="3743"/>
                      <a:pt x="793" y="3938"/>
                    </a:cubicBezTo>
                    <a:cubicBezTo>
                      <a:pt x="-773" y="2370"/>
                      <a:pt x="777" y="781"/>
                      <a:pt x="2313" y="1727"/>
                    </a:cubicBezTo>
                    <a:cubicBezTo>
                      <a:pt x="2111" y="298"/>
                      <a:pt x="3794" y="-972"/>
                      <a:pt x="5115" y="1054"/>
                    </a:cubicBezTo>
                    <a:cubicBezTo>
                      <a:pt x="6316" y="-1027"/>
                      <a:pt x="8275" y="1609"/>
                      <a:pt x="8712" y="2495"/>
                    </a:cubicBezTo>
                    <a:cubicBezTo>
                      <a:pt x="9586" y="4268"/>
                      <a:pt x="12448" y="8347"/>
                      <a:pt x="14082" y="8230"/>
                    </a:cubicBezTo>
                    <a:cubicBezTo>
                      <a:pt x="17612" y="7979"/>
                      <a:pt x="14244" y="4123"/>
                      <a:pt x="15816" y="3721"/>
                    </a:cubicBezTo>
                    <a:cubicBezTo>
                      <a:pt x="17386" y="3318"/>
                      <a:pt x="18405" y="5259"/>
                      <a:pt x="19077" y="6871"/>
                    </a:cubicBezTo>
                    <a:cubicBezTo>
                      <a:pt x="19749" y="8483"/>
                      <a:pt x="20827" y="9886"/>
                      <a:pt x="19500" y="11392"/>
                    </a:cubicBezTo>
                    <a:cubicBezTo>
                      <a:pt x="18172" y="12898"/>
                      <a:pt x="16222" y="14688"/>
                      <a:pt x="17419" y="17252"/>
                    </a:cubicBezTo>
                    <a:cubicBezTo>
                      <a:pt x="18616" y="19815"/>
                      <a:pt x="14352" y="20573"/>
                      <a:pt x="13662" y="18549"/>
                    </a:cubicBezTo>
                    <a:close/>
                  </a:path>
                </a:pathLst>
              </a:custGeom>
              <a:solidFill>
                <a:srgbClr val="F8DABA"/>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31" name="Shape 18">
                <a:extLst>
                  <a:ext uri="{FF2B5EF4-FFF2-40B4-BE49-F238E27FC236}">
                    <a16:creationId xmlns:a16="http://schemas.microsoft.com/office/drawing/2014/main" id="{F534E4DF-2FF6-48C2-B44C-05D9CEFF37C3}"/>
                  </a:ext>
                </a:extLst>
              </p:cNvPr>
              <p:cNvSpPr/>
              <p:nvPr/>
            </p:nvSpPr>
            <p:spPr>
              <a:xfrm>
                <a:off x="3813674" y="4410536"/>
                <a:ext cx="260391" cy="186685"/>
              </a:xfrm>
              <a:custGeom>
                <a:avLst/>
                <a:gdLst/>
                <a:ahLst/>
                <a:cxnLst>
                  <a:cxn ang="0">
                    <a:pos x="wd2" y="hd2"/>
                  </a:cxn>
                  <a:cxn ang="5400000">
                    <a:pos x="wd2" y="hd2"/>
                  </a:cxn>
                  <a:cxn ang="10800000">
                    <a:pos x="wd2" y="hd2"/>
                  </a:cxn>
                  <a:cxn ang="16200000">
                    <a:pos x="wd2" y="hd2"/>
                  </a:cxn>
                </a:cxnLst>
                <a:rect l="0" t="0" r="r" b="b"/>
                <a:pathLst>
                  <a:path w="21156" h="20989" extrusionOk="0">
                    <a:moveTo>
                      <a:pt x="0" y="7310"/>
                    </a:moveTo>
                    <a:cubicBezTo>
                      <a:pt x="135" y="7197"/>
                      <a:pt x="285" y="7170"/>
                      <a:pt x="440" y="7245"/>
                    </a:cubicBezTo>
                    <a:cubicBezTo>
                      <a:pt x="297" y="7003"/>
                      <a:pt x="177" y="6758"/>
                      <a:pt x="74" y="6518"/>
                    </a:cubicBezTo>
                    <a:cubicBezTo>
                      <a:pt x="3264" y="11366"/>
                      <a:pt x="5304" y="17366"/>
                      <a:pt x="5738" y="18116"/>
                    </a:cubicBezTo>
                    <a:cubicBezTo>
                      <a:pt x="6196" y="18904"/>
                      <a:pt x="7604" y="17736"/>
                      <a:pt x="7106" y="16633"/>
                    </a:cubicBezTo>
                    <a:cubicBezTo>
                      <a:pt x="6607" y="15531"/>
                      <a:pt x="3823" y="8098"/>
                      <a:pt x="2605" y="4886"/>
                    </a:cubicBezTo>
                    <a:cubicBezTo>
                      <a:pt x="2160" y="3712"/>
                      <a:pt x="1838" y="2797"/>
                      <a:pt x="1568" y="1950"/>
                    </a:cubicBezTo>
                    <a:cubicBezTo>
                      <a:pt x="1823" y="2037"/>
                      <a:pt x="2088" y="2212"/>
                      <a:pt x="2353" y="2491"/>
                    </a:cubicBezTo>
                    <a:lnTo>
                      <a:pt x="2340" y="2284"/>
                    </a:lnTo>
                    <a:lnTo>
                      <a:pt x="2356" y="2342"/>
                    </a:lnTo>
                    <a:cubicBezTo>
                      <a:pt x="3582" y="6863"/>
                      <a:pt x="6987" y="14748"/>
                      <a:pt x="7771" y="16460"/>
                    </a:cubicBezTo>
                    <a:cubicBezTo>
                      <a:pt x="8555" y="18172"/>
                      <a:pt x="9827" y="17283"/>
                      <a:pt x="10339" y="16364"/>
                    </a:cubicBezTo>
                    <a:cubicBezTo>
                      <a:pt x="10850" y="15443"/>
                      <a:pt x="10035" y="13930"/>
                      <a:pt x="9008" y="11126"/>
                    </a:cubicBezTo>
                    <a:cubicBezTo>
                      <a:pt x="7979" y="8321"/>
                      <a:pt x="6372" y="2986"/>
                      <a:pt x="5797" y="1113"/>
                    </a:cubicBezTo>
                    <a:cubicBezTo>
                      <a:pt x="5664" y="679"/>
                      <a:pt x="5533" y="321"/>
                      <a:pt x="5402" y="0"/>
                    </a:cubicBezTo>
                    <a:cubicBezTo>
                      <a:pt x="5563" y="289"/>
                      <a:pt x="5723" y="635"/>
                      <a:pt x="5879" y="1046"/>
                    </a:cubicBezTo>
                    <a:cubicBezTo>
                      <a:pt x="5930" y="893"/>
                      <a:pt x="5983" y="754"/>
                      <a:pt x="6036" y="624"/>
                    </a:cubicBezTo>
                    <a:lnTo>
                      <a:pt x="6088" y="783"/>
                    </a:lnTo>
                    <a:cubicBezTo>
                      <a:pt x="6826" y="3118"/>
                      <a:pt x="10570" y="13894"/>
                      <a:pt x="11317" y="15148"/>
                    </a:cubicBezTo>
                    <a:cubicBezTo>
                      <a:pt x="12064" y="16404"/>
                      <a:pt x="14513" y="16018"/>
                      <a:pt x="15451" y="15287"/>
                    </a:cubicBezTo>
                    <a:lnTo>
                      <a:pt x="15466" y="15274"/>
                    </a:lnTo>
                    <a:cubicBezTo>
                      <a:pt x="16085" y="16067"/>
                      <a:pt x="16669" y="16530"/>
                      <a:pt x="17166" y="16470"/>
                    </a:cubicBezTo>
                    <a:cubicBezTo>
                      <a:pt x="18720" y="16281"/>
                      <a:pt x="19212" y="15144"/>
                      <a:pt x="19279" y="13709"/>
                    </a:cubicBezTo>
                    <a:cubicBezTo>
                      <a:pt x="19330" y="18409"/>
                      <a:pt x="21600" y="21600"/>
                      <a:pt x="21078" y="20891"/>
                    </a:cubicBezTo>
                    <a:cubicBezTo>
                      <a:pt x="17288" y="15740"/>
                      <a:pt x="12223" y="17219"/>
                      <a:pt x="10551" y="17664"/>
                    </a:cubicBezTo>
                    <a:cubicBezTo>
                      <a:pt x="8314" y="18261"/>
                      <a:pt x="6370" y="19257"/>
                      <a:pt x="4434" y="20037"/>
                    </a:cubicBezTo>
                    <a:cubicBezTo>
                      <a:pt x="2497" y="20818"/>
                      <a:pt x="5341" y="19172"/>
                      <a:pt x="5252" y="18354"/>
                    </a:cubicBezTo>
                    <a:cubicBezTo>
                      <a:pt x="5163" y="17534"/>
                      <a:pt x="4440" y="16218"/>
                      <a:pt x="3452" y="13648"/>
                    </a:cubicBezTo>
                    <a:cubicBezTo>
                      <a:pt x="2547" y="11297"/>
                      <a:pt x="1488" y="9490"/>
                      <a:pt x="0" y="7310"/>
                    </a:cubicBezTo>
                    <a:close/>
                  </a:path>
                </a:pathLst>
              </a:custGeom>
              <a:solidFill>
                <a:srgbClr val="010101">
                  <a:alpha val="1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32" name="Shape 20">
                <a:extLst>
                  <a:ext uri="{FF2B5EF4-FFF2-40B4-BE49-F238E27FC236}">
                    <a16:creationId xmlns:a16="http://schemas.microsoft.com/office/drawing/2014/main" id="{17FEADDD-4922-4B22-8331-36F87CA35597}"/>
                  </a:ext>
                </a:extLst>
              </p:cNvPr>
              <p:cNvSpPr/>
              <p:nvPr/>
            </p:nvSpPr>
            <p:spPr>
              <a:xfrm>
                <a:off x="5505566" y="5594861"/>
                <a:ext cx="240120" cy="407106"/>
              </a:xfrm>
              <a:custGeom>
                <a:avLst/>
                <a:gdLst/>
                <a:ahLst/>
                <a:cxnLst>
                  <a:cxn ang="0">
                    <a:pos x="wd2" y="hd2"/>
                  </a:cxn>
                  <a:cxn ang="5400000">
                    <a:pos x="wd2" y="hd2"/>
                  </a:cxn>
                  <a:cxn ang="10800000">
                    <a:pos x="wd2" y="hd2"/>
                  </a:cxn>
                  <a:cxn ang="16200000">
                    <a:pos x="wd2" y="hd2"/>
                  </a:cxn>
                </a:cxnLst>
                <a:rect l="0" t="0" r="r" b="b"/>
                <a:pathLst>
                  <a:path w="21152" h="20140" extrusionOk="0">
                    <a:moveTo>
                      <a:pt x="12491" y="1489"/>
                    </a:moveTo>
                    <a:cubicBezTo>
                      <a:pt x="12037" y="3438"/>
                      <a:pt x="13357" y="6058"/>
                      <a:pt x="16554" y="7672"/>
                    </a:cubicBezTo>
                    <a:cubicBezTo>
                      <a:pt x="19752" y="9287"/>
                      <a:pt x="20842" y="13231"/>
                      <a:pt x="21120" y="14847"/>
                    </a:cubicBezTo>
                    <a:cubicBezTo>
                      <a:pt x="21398" y="16462"/>
                      <a:pt x="19763" y="17493"/>
                      <a:pt x="19012" y="17176"/>
                    </a:cubicBezTo>
                    <a:cubicBezTo>
                      <a:pt x="19950" y="18898"/>
                      <a:pt x="16860" y="19997"/>
                      <a:pt x="15532" y="18837"/>
                    </a:cubicBezTo>
                    <a:cubicBezTo>
                      <a:pt x="14811" y="20154"/>
                      <a:pt x="11769" y="20940"/>
                      <a:pt x="11463" y="18861"/>
                    </a:cubicBezTo>
                    <a:cubicBezTo>
                      <a:pt x="8484" y="20471"/>
                      <a:pt x="7775" y="17716"/>
                      <a:pt x="7822" y="16834"/>
                    </a:cubicBezTo>
                    <a:cubicBezTo>
                      <a:pt x="7915" y="15073"/>
                      <a:pt x="6845" y="10590"/>
                      <a:pt x="4737" y="10241"/>
                    </a:cubicBezTo>
                    <a:cubicBezTo>
                      <a:pt x="2343" y="9845"/>
                      <a:pt x="5189" y="14561"/>
                      <a:pt x="2889" y="14596"/>
                    </a:cubicBezTo>
                    <a:cubicBezTo>
                      <a:pt x="589" y="14632"/>
                      <a:pt x="-202" y="12374"/>
                      <a:pt x="42" y="10796"/>
                    </a:cubicBezTo>
                    <a:cubicBezTo>
                      <a:pt x="287" y="9219"/>
                      <a:pt x="-137" y="7745"/>
                      <a:pt x="2609" y="6675"/>
                    </a:cubicBezTo>
                    <a:cubicBezTo>
                      <a:pt x="5354" y="5604"/>
                      <a:pt x="6540" y="4408"/>
                      <a:pt x="6762" y="1874"/>
                    </a:cubicBezTo>
                    <a:cubicBezTo>
                      <a:pt x="6984" y="-660"/>
                      <a:pt x="12995" y="-459"/>
                      <a:pt x="12491" y="1489"/>
                    </a:cubicBezTo>
                    <a:close/>
                  </a:path>
                </a:pathLst>
              </a:custGeom>
              <a:solidFill>
                <a:srgbClr val="F8DABA"/>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33" name="Shape 23">
                <a:extLst>
                  <a:ext uri="{FF2B5EF4-FFF2-40B4-BE49-F238E27FC236}">
                    <a16:creationId xmlns:a16="http://schemas.microsoft.com/office/drawing/2014/main" id="{3B415667-7DCA-42B2-8CA5-3682337A5883}"/>
                  </a:ext>
                </a:extLst>
              </p:cNvPr>
              <p:cNvSpPr/>
              <p:nvPr/>
            </p:nvSpPr>
            <p:spPr>
              <a:xfrm>
                <a:off x="5239699" y="3935195"/>
                <a:ext cx="72551" cy="10485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9" y="21600"/>
                      <a:pt x="21600" y="16749"/>
                      <a:pt x="21600" y="10799"/>
                    </a:cubicBezTo>
                    <a:cubicBezTo>
                      <a:pt x="21600" y="4850"/>
                      <a:pt x="16749" y="0"/>
                      <a:pt x="10800" y="0"/>
                    </a:cubicBezTo>
                    <a:cubicBezTo>
                      <a:pt x="4851" y="0"/>
                      <a:pt x="0" y="4850"/>
                      <a:pt x="0" y="10799"/>
                    </a:cubicBezTo>
                    <a:cubicBezTo>
                      <a:pt x="0" y="16749"/>
                      <a:pt x="4851" y="21600"/>
                      <a:pt x="10800" y="21600"/>
                    </a:cubicBezTo>
                    <a:close/>
                  </a:path>
                </a:pathLst>
              </a:custGeom>
              <a:solidFill>
                <a:srgbClr val="01010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34" name="Shape 24">
                <a:extLst>
                  <a:ext uri="{FF2B5EF4-FFF2-40B4-BE49-F238E27FC236}">
                    <a16:creationId xmlns:a16="http://schemas.microsoft.com/office/drawing/2014/main" id="{88F73319-E60C-485E-8256-31154EF7A9FE}"/>
                  </a:ext>
                </a:extLst>
              </p:cNvPr>
              <p:cNvSpPr/>
              <p:nvPr/>
            </p:nvSpPr>
            <p:spPr>
              <a:xfrm>
                <a:off x="5271925" y="3951308"/>
                <a:ext cx="26096" cy="3771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9" y="21600"/>
                      <a:pt x="21600" y="16747"/>
                      <a:pt x="21600" y="10800"/>
                    </a:cubicBezTo>
                    <a:cubicBezTo>
                      <a:pt x="21600" y="4853"/>
                      <a:pt x="16749" y="0"/>
                      <a:pt x="10800" y="0"/>
                    </a:cubicBezTo>
                    <a:cubicBezTo>
                      <a:pt x="4851" y="0"/>
                      <a:pt x="0" y="4853"/>
                      <a:pt x="0" y="10800"/>
                    </a:cubicBezTo>
                    <a:cubicBezTo>
                      <a:pt x="0" y="16747"/>
                      <a:pt x="4851" y="21600"/>
                      <a:pt x="10800" y="21600"/>
                    </a:cubicBezTo>
                    <a:close/>
                  </a:path>
                </a:pathLst>
              </a:custGeom>
              <a:solidFill>
                <a:srgbClr val="FFFFFF"/>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35" name="Shape 25">
                <a:extLst>
                  <a:ext uri="{FF2B5EF4-FFF2-40B4-BE49-F238E27FC236}">
                    <a16:creationId xmlns:a16="http://schemas.microsoft.com/office/drawing/2014/main" id="{3C249893-6213-461A-A529-31A67865425A}"/>
                  </a:ext>
                </a:extLst>
              </p:cNvPr>
              <p:cNvSpPr/>
              <p:nvPr/>
            </p:nvSpPr>
            <p:spPr>
              <a:xfrm>
                <a:off x="5207471" y="3878798"/>
                <a:ext cx="154638" cy="38782"/>
              </a:xfrm>
              <a:custGeom>
                <a:avLst/>
                <a:gdLst/>
                <a:ahLst/>
                <a:cxnLst>
                  <a:cxn ang="0">
                    <a:pos x="wd2" y="hd2"/>
                  </a:cxn>
                  <a:cxn ang="5400000">
                    <a:pos x="wd2" y="hd2"/>
                  </a:cxn>
                  <a:cxn ang="10800000">
                    <a:pos x="wd2" y="hd2"/>
                  </a:cxn>
                  <a:cxn ang="16200000">
                    <a:pos x="wd2" y="hd2"/>
                  </a:cxn>
                </a:cxnLst>
                <a:rect l="0" t="0" r="r" b="b"/>
                <a:pathLst>
                  <a:path w="18780" h="19405" extrusionOk="0">
                    <a:moveTo>
                      <a:pt x="2702" y="19343"/>
                    </a:moveTo>
                    <a:cubicBezTo>
                      <a:pt x="6479" y="17911"/>
                      <a:pt x="11254" y="13398"/>
                      <a:pt x="15271" y="16640"/>
                    </a:cubicBezTo>
                    <a:cubicBezTo>
                      <a:pt x="19288" y="19878"/>
                      <a:pt x="20418" y="14900"/>
                      <a:pt x="15660" y="7461"/>
                    </a:cubicBezTo>
                    <a:cubicBezTo>
                      <a:pt x="11513" y="981"/>
                      <a:pt x="7356" y="-986"/>
                      <a:pt x="2831" y="439"/>
                    </a:cubicBezTo>
                    <a:cubicBezTo>
                      <a:pt x="-1182" y="1703"/>
                      <a:pt x="-656" y="20614"/>
                      <a:pt x="2702" y="19343"/>
                    </a:cubicBezTo>
                    <a:close/>
                  </a:path>
                </a:pathLst>
              </a:custGeom>
              <a:solidFill>
                <a:srgbClr val="010101">
                  <a:alpha val="4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36" name="Shape 26">
                <a:extLst>
                  <a:ext uri="{FF2B5EF4-FFF2-40B4-BE49-F238E27FC236}">
                    <a16:creationId xmlns:a16="http://schemas.microsoft.com/office/drawing/2014/main" id="{B50F5A8F-3CA7-4FBE-B3DF-BCD5C181857D}"/>
                  </a:ext>
                </a:extLst>
              </p:cNvPr>
              <p:cNvSpPr/>
              <p:nvPr/>
            </p:nvSpPr>
            <p:spPr>
              <a:xfrm>
                <a:off x="4941603" y="3935195"/>
                <a:ext cx="72558" cy="10485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8" y="21600"/>
                      <a:pt x="21600" y="16749"/>
                      <a:pt x="21600" y="10799"/>
                    </a:cubicBezTo>
                    <a:cubicBezTo>
                      <a:pt x="21600" y="4850"/>
                      <a:pt x="16748" y="0"/>
                      <a:pt x="10800" y="0"/>
                    </a:cubicBezTo>
                    <a:cubicBezTo>
                      <a:pt x="4853" y="0"/>
                      <a:pt x="0" y="4850"/>
                      <a:pt x="0" y="10799"/>
                    </a:cubicBezTo>
                    <a:cubicBezTo>
                      <a:pt x="0" y="16749"/>
                      <a:pt x="4853" y="21600"/>
                      <a:pt x="10800" y="21600"/>
                    </a:cubicBezTo>
                    <a:close/>
                  </a:path>
                </a:pathLst>
              </a:custGeom>
              <a:solidFill>
                <a:srgbClr val="01010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37" name="Shape 27">
                <a:extLst>
                  <a:ext uri="{FF2B5EF4-FFF2-40B4-BE49-F238E27FC236}">
                    <a16:creationId xmlns:a16="http://schemas.microsoft.com/office/drawing/2014/main" id="{8DDC723E-B1C9-40CC-A628-E9017EDBA853}"/>
                  </a:ext>
                </a:extLst>
              </p:cNvPr>
              <p:cNvSpPr/>
              <p:nvPr/>
            </p:nvSpPr>
            <p:spPr>
              <a:xfrm>
                <a:off x="4893262" y="3878798"/>
                <a:ext cx="154641" cy="38782"/>
              </a:xfrm>
              <a:custGeom>
                <a:avLst/>
                <a:gdLst/>
                <a:ahLst/>
                <a:cxnLst>
                  <a:cxn ang="0">
                    <a:pos x="wd2" y="hd2"/>
                  </a:cxn>
                  <a:cxn ang="5400000">
                    <a:pos x="wd2" y="hd2"/>
                  </a:cxn>
                  <a:cxn ang="10800000">
                    <a:pos x="wd2" y="hd2"/>
                  </a:cxn>
                  <a:cxn ang="16200000">
                    <a:pos x="wd2" y="hd2"/>
                  </a:cxn>
                </a:cxnLst>
                <a:rect l="0" t="0" r="r" b="b"/>
                <a:pathLst>
                  <a:path w="18780" h="19405" extrusionOk="0">
                    <a:moveTo>
                      <a:pt x="16079" y="19343"/>
                    </a:moveTo>
                    <a:cubicBezTo>
                      <a:pt x="12302" y="17911"/>
                      <a:pt x="7527" y="13398"/>
                      <a:pt x="3510" y="16640"/>
                    </a:cubicBezTo>
                    <a:cubicBezTo>
                      <a:pt x="-507" y="19878"/>
                      <a:pt x="-1637" y="14900"/>
                      <a:pt x="3121" y="7461"/>
                    </a:cubicBezTo>
                    <a:cubicBezTo>
                      <a:pt x="7268" y="981"/>
                      <a:pt x="11426" y="-986"/>
                      <a:pt x="15950" y="439"/>
                    </a:cubicBezTo>
                    <a:cubicBezTo>
                      <a:pt x="19963" y="1703"/>
                      <a:pt x="19437" y="20614"/>
                      <a:pt x="16079" y="19343"/>
                    </a:cubicBezTo>
                    <a:close/>
                  </a:path>
                </a:pathLst>
              </a:custGeom>
              <a:solidFill>
                <a:srgbClr val="010101">
                  <a:alpha val="4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38" name="Freeform 148">
                <a:extLst>
                  <a:ext uri="{FF2B5EF4-FFF2-40B4-BE49-F238E27FC236}">
                    <a16:creationId xmlns:a16="http://schemas.microsoft.com/office/drawing/2014/main" id="{0A519EDA-EA56-491F-9B55-EB31E2178B42}"/>
                  </a:ext>
                </a:extLst>
              </p:cNvPr>
              <p:cNvSpPr/>
              <p:nvPr/>
            </p:nvSpPr>
            <p:spPr>
              <a:xfrm>
                <a:off x="4764363" y="5602918"/>
                <a:ext cx="710978" cy="1345034"/>
              </a:xfrm>
              <a:custGeom>
                <a:avLst/>
                <a:gdLst>
                  <a:gd name="connsiteX0" fmla="*/ 440899 w 884843"/>
                  <a:gd name="connsiteY0" fmla="*/ 212498 h 1673953"/>
                  <a:gd name="connsiteX1" fmla="*/ 546366 w 884843"/>
                  <a:gd name="connsiteY1" fmla="*/ 353277 h 1673953"/>
                  <a:gd name="connsiteX2" fmla="*/ 611328 w 884843"/>
                  <a:gd name="connsiteY2" fmla="*/ 1133686 h 1673953"/>
                  <a:gd name="connsiteX3" fmla="*/ 646759 w 884843"/>
                  <a:gd name="connsiteY3" fmla="*/ 1594792 h 1673953"/>
                  <a:gd name="connsiteX4" fmla="*/ 884843 w 884843"/>
                  <a:gd name="connsiteY4" fmla="*/ 1656385 h 1673953"/>
                  <a:gd name="connsiteX5" fmla="*/ 765580 w 884843"/>
                  <a:gd name="connsiteY5" fmla="*/ 1669894 h 1673953"/>
                  <a:gd name="connsiteX6" fmla="*/ 585506 w 884843"/>
                  <a:gd name="connsiteY6" fmla="*/ 1673953 h 1673953"/>
                  <a:gd name="connsiteX7" fmla="*/ 582801 w 884843"/>
                  <a:gd name="connsiteY7" fmla="*/ 1409874 h 1673953"/>
                  <a:gd name="connsiteX8" fmla="*/ 528009 w 884843"/>
                  <a:gd name="connsiteY8" fmla="*/ 671180 h 1673953"/>
                  <a:gd name="connsiteX9" fmla="*/ 466126 w 884843"/>
                  <a:gd name="connsiteY9" fmla="*/ 236740 h 1673953"/>
                  <a:gd name="connsiteX10" fmla="*/ 395730 w 884843"/>
                  <a:gd name="connsiteY10" fmla="*/ 236740 h 1673953"/>
                  <a:gd name="connsiteX11" fmla="*/ 385047 w 884843"/>
                  <a:gd name="connsiteY11" fmla="*/ 242899 h 1673953"/>
                  <a:gd name="connsiteX12" fmla="*/ 381011 w 884843"/>
                  <a:gd name="connsiteY12" fmla="*/ 223932 h 1673953"/>
                  <a:gd name="connsiteX13" fmla="*/ 440899 w 884843"/>
                  <a:gd name="connsiteY13" fmla="*/ 212498 h 1673953"/>
                  <a:gd name="connsiteX14" fmla="*/ 2789 w 884843"/>
                  <a:gd name="connsiteY14" fmla="*/ 0 h 1673953"/>
                  <a:gd name="connsiteX15" fmla="*/ 2982 w 884843"/>
                  <a:gd name="connsiteY15" fmla="*/ 231 h 1673953"/>
                  <a:gd name="connsiteX16" fmla="*/ 156529 w 884843"/>
                  <a:gd name="connsiteY16" fmla="*/ 1154169 h 1673953"/>
                  <a:gd name="connsiteX17" fmla="*/ 174251 w 884843"/>
                  <a:gd name="connsiteY17" fmla="*/ 1567392 h 1673953"/>
                  <a:gd name="connsiteX18" fmla="*/ 314755 w 884843"/>
                  <a:gd name="connsiteY18" fmla="*/ 1666781 h 1673953"/>
                  <a:gd name="connsiteX19" fmla="*/ 256836 w 884843"/>
                  <a:gd name="connsiteY19" fmla="*/ 1666473 h 1673953"/>
                  <a:gd name="connsiteX20" fmla="*/ 101482 w 884843"/>
                  <a:gd name="connsiteY20" fmla="*/ 1637998 h 1673953"/>
                  <a:gd name="connsiteX21" fmla="*/ 131537 w 884843"/>
                  <a:gd name="connsiteY21" fmla="*/ 1390142 h 1673953"/>
                  <a:gd name="connsiteX22" fmla="*/ 41343 w 884843"/>
                  <a:gd name="connsiteY22" fmla="*/ 679908 h 1673953"/>
                  <a:gd name="connsiteX23" fmla="*/ 2789 w 884843"/>
                  <a:gd name="connsiteY23" fmla="*/ 0 h 167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4843" h="1673953">
                    <a:moveTo>
                      <a:pt x="440899" y="212498"/>
                    </a:moveTo>
                    <a:cubicBezTo>
                      <a:pt x="494325" y="204207"/>
                      <a:pt x="528645" y="216793"/>
                      <a:pt x="546366" y="353277"/>
                    </a:cubicBezTo>
                    <a:cubicBezTo>
                      <a:pt x="569995" y="535186"/>
                      <a:pt x="611328" y="956537"/>
                      <a:pt x="611328" y="1133686"/>
                    </a:cubicBezTo>
                    <a:cubicBezTo>
                      <a:pt x="611328" y="1310905"/>
                      <a:pt x="652684" y="1532570"/>
                      <a:pt x="646759" y="1594792"/>
                    </a:cubicBezTo>
                    <a:cubicBezTo>
                      <a:pt x="641115" y="1654285"/>
                      <a:pt x="732504" y="1683122"/>
                      <a:pt x="884843" y="1656385"/>
                    </a:cubicBezTo>
                    <a:cubicBezTo>
                      <a:pt x="861448" y="1663244"/>
                      <a:pt x="823777" y="1669894"/>
                      <a:pt x="765580" y="1669894"/>
                    </a:cubicBezTo>
                    <a:cubicBezTo>
                      <a:pt x="645290" y="1669894"/>
                      <a:pt x="585506" y="1673953"/>
                      <a:pt x="585506" y="1673953"/>
                    </a:cubicBezTo>
                    <a:cubicBezTo>
                      <a:pt x="585506" y="1673953"/>
                      <a:pt x="591431" y="1568335"/>
                      <a:pt x="582801" y="1409874"/>
                    </a:cubicBezTo>
                    <a:cubicBezTo>
                      <a:pt x="574147" y="1251412"/>
                      <a:pt x="554017" y="914961"/>
                      <a:pt x="528009" y="671180"/>
                    </a:cubicBezTo>
                    <a:cubicBezTo>
                      <a:pt x="502001" y="427398"/>
                      <a:pt x="504333" y="234640"/>
                      <a:pt x="466126" y="236740"/>
                    </a:cubicBezTo>
                    <a:cubicBezTo>
                      <a:pt x="444573" y="237860"/>
                      <a:pt x="417282" y="237860"/>
                      <a:pt x="395730" y="236740"/>
                    </a:cubicBezTo>
                    <a:cubicBezTo>
                      <a:pt x="391508" y="236460"/>
                      <a:pt x="387986" y="238630"/>
                      <a:pt x="385047" y="242899"/>
                    </a:cubicBezTo>
                    <a:cubicBezTo>
                      <a:pt x="383717" y="236320"/>
                      <a:pt x="382387" y="229951"/>
                      <a:pt x="381011" y="223932"/>
                    </a:cubicBezTo>
                    <a:cubicBezTo>
                      <a:pt x="403159" y="220345"/>
                      <a:pt x="423091" y="215261"/>
                      <a:pt x="440899" y="212498"/>
                    </a:cubicBezTo>
                    <a:close/>
                    <a:moveTo>
                      <a:pt x="2789" y="0"/>
                    </a:moveTo>
                    <a:cubicBezTo>
                      <a:pt x="2789" y="0"/>
                      <a:pt x="2982" y="231"/>
                      <a:pt x="2982" y="231"/>
                    </a:cubicBezTo>
                    <a:cubicBezTo>
                      <a:pt x="44318" y="301873"/>
                      <a:pt x="156529" y="943506"/>
                      <a:pt x="156529" y="1154169"/>
                    </a:cubicBezTo>
                    <a:cubicBezTo>
                      <a:pt x="156529" y="1364909"/>
                      <a:pt x="197866" y="1495550"/>
                      <a:pt x="174251" y="1567392"/>
                    </a:cubicBezTo>
                    <a:cubicBezTo>
                      <a:pt x="157151" y="1619401"/>
                      <a:pt x="217424" y="1651271"/>
                      <a:pt x="314755" y="1666781"/>
                    </a:cubicBezTo>
                    <a:cubicBezTo>
                      <a:pt x="297299" y="1666550"/>
                      <a:pt x="278008" y="1666473"/>
                      <a:pt x="256836" y="1666473"/>
                    </a:cubicBezTo>
                    <a:cubicBezTo>
                      <a:pt x="136556" y="1666473"/>
                      <a:pt x="101482" y="1637998"/>
                      <a:pt x="101482" y="1637998"/>
                    </a:cubicBezTo>
                    <a:cubicBezTo>
                      <a:pt x="101482" y="1637998"/>
                      <a:pt x="131537" y="1532358"/>
                      <a:pt x="131537" y="1390142"/>
                    </a:cubicBezTo>
                    <a:cubicBezTo>
                      <a:pt x="131537" y="1247925"/>
                      <a:pt x="101482" y="1045597"/>
                      <a:pt x="41343" y="679908"/>
                    </a:cubicBezTo>
                    <a:cubicBezTo>
                      <a:pt x="2345" y="442778"/>
                      <a:pt x="-5043" y="196850"/>
                      <a:pt x="2789" y="0"/>
                    </a:cubicBezTo>
                    <a:close/>
                  </a:path>
                </a:pathLst>
              </a:custGeom>
              <a:solidFill>
                <a:srgbClr val="010101">
                  <a:alpha val="20000"/>
                </a:srgbClr>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139" name="Shape 35">
                <a:extLst>
                  <a:ext uri="{FF2B5EF4-FFF2-40B4-BE49-F238E27FC236}">
                    <a16:creationId xmlns:a16="http://schemas.microsoft.com/office/drawing/2014/main" id="{BE281729-F65E-4D5D-9D49-FE7C47897B98}"/>
                  </a:ext>
                </a:extLst>
              </p:cNvPr>
              <p:cNvSpPr/>
              <p:nvPr/>
            </p:nvSpPr>
            <p:spPr>
              <a:xfrm>
                <a:off x="4643507" y="6956433"/>
                <a:ext cx="463118" cy="103070"/>
              </a:xfrm>
              <a:custGeom>
                <a:avLst/>
                <a:gdLst/>
                <a:ahLst/>
                <a:cxnLst>
                  <a:cxn ang="0">
                    <a:pos x="wd2" y="hd2"/>
                  </a:cxn>
                  <a:cxn ang="5400000">
                    <a:pos x="wd2" y="hd2"/>
                  </a:cxn>
                  <a:cxn ang="10800000">
                    <a:pos x="wd2" y="hd2"/>
                  </a:cxn>
                  <a:cxn ang="16200000">
                    <a:pos x="wd2" y="hd2"/>
                  </a:cxn>
                </a:cxnLst>
                <a:rect l="0" t="0" r="r" b="b"/>
                <a:pathLst>
                  <a:path w="21219" h="21339" extrusionOk="0">
                    <a:moveTo>
                      <a:pt x="117" y="13195"/>
                    </a:moveTo>
                    <a:cubicBezTo>
                      <a:pt x="-381" y="15765"/>
                      <a:pt x="645" y="20948"/>
                      <a:pt x="4473" y="21323"/>
                    </a:cubicBezTo>
                    <a:cubicBezTo>
                      <a:pt x="7334" y="21600"/>
                      <a:pt x="13153" y="18389"/>
                      <a:pt x="17119" y="12657"/>
                    </a:cubicBezTo>
                    <a:cubicBezTo>
                      <a:pt x="19341" y="9448"/>
                      <a:pt x="20982" y="5444"/>
                      <a:pt x="21196" y="828"/>
                    </a:cubicBezTo>
                    <a:cubicBezTo>
                      <a:pt x="21209" y="548"/>
                      <a:pt x="21215" y="272"/>
                      <a:pt x="21219" y="0"/>
                    </a:cubicBezTo>
                    <a:cubicBezTo>
                      <a:pt x="14446" y="13411"/>
                      <a:pt x="4817" y="16262"/>
                      <a:pt x="117" y="13195"/>
                    </a:cubicBezTo>
                    <a:close/>
                  </a:path>
                </a:pathLst>
              </a:custGeom>
              <a:solidFill>
                <a:schemeClr val="bg2">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40" name="Shape 36">
                <a:extLst>
                  <a:ext uri="{FF2B5EF4-FFF2-40B4-BE49-F238E27FC236}">
                    <a16:creationId xmlns:a16="http://schemas.microsoft.com/office/drawing/2014/main" id="{FBDCBD8C-6E0A-42F4-8405-30E001AD61AF}"/>
                  </a:ext>
                </a:extLst>
              </p:cNvPr>
              <p:cNvSpPr/>
              <p:nvPr/>
            </p:nvSpPr>
            <p:spPr>
              <a:xfrm>
                <a:off x="5247755" y="6956433"/>
                <a:ext cx="463123" cy="103070"/>
              </a:xfrm>
              <a:custGeom>
                <a:avLst/>
                <a:gdLst/>
                <a:ahLst/>
                <a:cxnLst>
                  <a:cxn ang="0">
                    <a:pos x="wd2" y="hd2"/>
                  </a:cxn>
                  <a:cxn ang="5400000">
                    <a:pos x="wd2" y="hd2"/>
                  </a:cxn>
                  <a:cxn ang="10800000">
                    <a:pos x="wd2" y="hd2"/>
                  </a:cxn>
                  <a:cxn ang="16200000">
                    <a:pos x="wd2" y="hd2"/>
                  </a:cxn>
                </a:cxnLst>
                <a:rect l="0" t="0" r="r" b="b"/>
                <a:pathLst>
                  <a:path w="21219" h="21339" extrusionOk="0">
                    <a:moveTo>
                      <a:pt x="21102" y="13195"/>
                    </a:moveTo>
                    <a:cubicBezTo>
                      <a:pt x="21600" y="15765"/>
                      <a:pt x="20573" y="20948"/>
                      <a:pt x="16746" y="21323"/>
                    </a:cubicBezTo>
                    <a:cubicBezTo>
                      <a:pt x="13885" y="21600"/>
                      <a:pt x="8066" y="18389"/>
                      <a:pt x="4100" y="12657"/>
                    </a:cubicBezTo>
                    <a:cubicBezTo>
                      <a:pt x="1878" y="9448"/>
                      <a:pt x="237" y="5444"/>
                      <a:pt x="23" y="828"/>
                    </a:cubicBezTo>
                    <a:cubicBezTo>
                      <a:pt x="10" y="548"/>
                      <a:pt x="4" y="272"/>
                      <a:pt x="0" y="0"/>
                    </a:cubicBezTo>
                    <a:cubicBezTo>
                      <a:pt x="6773" y="13411"/>
                      <a:pt x="16402" y="16262"/>
                      <a:pt x="21102" y="13195"/>
                    </a:cubicBezTo>
                    <a:close/>
                  </a:path>
                </a:pathLst>
              </a:custGeom>
              <a:solidFill>
                <a:schemeClr val="bg2">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41" name="Shape 83">
                <a:extLst>
                  <a:ext uri="{FF2B5EF4-FFF2-40B4-BE49-F238E27FC236}">
                    <a16:creationId xmlns:a16="http://schemas.microsoft.com/office/drawing/2014/main" id="{9913E6D4-F085-4067-9F80-2FD9DF500342}"/>
                  </a:ext>
                </a:extLst>
              </p:cNvPr>
              <p:cNvSpPr/>
              <p:nvPr/>
            </p:nvSpPr>
            <p:spPr>
              <a:xfrm>
                <a:off x="4675733" y="3339003"/>
                <a:ext cx="1026607" cy="757672"/>
              </a:xfrm>
              <a:custGeom>
                <a:avLst/>
                <a:gdLst/>
                <a:ahLst/>
                <a:cxnLst>
                  <a:cxn ang="0">
                    <a:pos x="wd2" y="hd2"/>
                  </a:cxn>
                  <a:cxn ang="5400000">
                    <a:pos x="wd2" y="hd2"/>
                  </a:cxn>
                  <a:cxn ang="10800000">
                    <a:pos x="wd2" y="hd2"/>
                  </a:cxn>
                  <a:cxn ang="16200000">
                    <a:pos x="wd2" y="hd2"/>
                  </a:cxn>
                </a:cxnLst>
                <a:rect l="0" t="0" r="r" b="b"/>
                <a:pathLst>
                  <a:path w="20575" h="20921" extrusionOk="0">
                    <a:moveTo>
                      <a:pt x="217" y="6669"/>
                    </a:moveTo>
                    <a:cubicBezTo>
                      <a:pt x="958" y="3640"/>
                      <a:pt x="2442" y="2283"/>
                      <a:pt x="2071" y="3432"/>
                    </a:cubicBezTo>
                    <a:cubicBezTo>
                      <a:pt x="1998" y="3655"/>
                      <a:pt x="2001" y="3855"/>
                      <a:pt x="2064" y="4016"/>
                    </a:cubicBezTo>
                    <a:cubicBezTo>
                      <a:pt x="3193" y="2601"/>
                      <a:pt x="5154" y="1746"/>
                      <a:pt x="6900" y="1240"/>
                    </a:cubicBezTo>
                    <a:cubicBezTo>
                      <a:pt x="7995" y="356"/>
                      <a:pt x="9138" y="-61"/>
                      <a:pt x="10962" y="7"/>
                    </a:cubicBezTo>
                    <a:cubicBezTo>
                      <a:pt x="13744" y="112"/>
                      <a:pt x="14771" y="716"/>
                      <a:pt x="13010" y="821"/>
                    </a:cubicBezTo>
                    <a:cubicBezTo>
                      <a:pt x="12888" y="828"/>
                      <a:pt x="12781" y="838"/>
                      <a:pt x="12685" y="850"/>
                    </a:cubicBezTo>
                    <a:cubicBezTo>
                      <a:pt x="13750" y="1042"/>
                      <a:pt x="15070" y="1343"/>
                      <a:pt x="16337" y="1805"/>
                    </a:cubicBezTo>
                    <a:cubicBezTo>
                      <a:pt x="16586" y="1896"/>
                      <a:pt x="16814" y="2001"/>
                      <a:pt x="17024" y="2117"/>
                    </a:cubicBezTo>
                    <a:cubicBezTo>
                      <a:pt x="17999" y="2391"/>
                      <a:pt x="18671" y="2823"/>
                      <a:pt x="19592" y="3536"/>
                    </a:cubicBezTo>
                    <a:cubicBezTo>
                      <a:pt x="21075" y="4684"/>
                      <a:pt x="20797" y="5102"/>
                      <a:pt x="19314" y="4267"/>
                    </a:cubicBezTo>
                    <a:cubicBezTo>
                      <a:pt x="19112" y="4153"/>
                      <a:pt x="18928" y="4065"/>
                      <a:pt x="18763" y="3999"/>
                    </a:cubicBezTo>
                    <a:cubicBezTo>
                      <a:pt x="18917" y="4355"/>
                      <a:pt x="19008" y="4714"/>
                      <a:pt x="19047" y="5053"/>
                    </a:cubicBezTo>
                    <a:cubicBezTo>
                      <a:pt x="19916" y="5998"/>
                      <a:pt x="20688" y="7729"/>
                      <a:pt x="19775" y="6787"/>
                    </a:cubicBezTo>
                    <a:cubicBezTo>
                      <a:pt x="18663" y="5638"/>
                      <a:pt x="18510" y="7484"/>
                      <a:pt x="18208" y="8956"/>
                    </a:cubicBezTo>
                    <a:cubicBezTo>
                      <a:pt x="17988" y="10026"/>
                      <a:pt x="17182" y="10428"/>
                      <a:pt x="17182" y="12934"/>
                    </a:cubicBezTo>
                    <a:cubicBezTo>
                      <a:pt x="17182" y="15440"/>
                      <a:pt x="17211" y="21539"/>
                      <a:pt x="16625" y="20870"/>
                    </a:cubicBezTo>
                    <a:cubicBezTo>
                      <a:pt x="17216" y="15448"/>
                      <a:pt x="17001" y="10944"/>
                      <a:pt x="15683" y="9693"/>
                    </a:cubicBezTo>
                    <a:cubicBezTo>
                      <a:pt x="14752" y="8810"/>
                      <a:pt x="11123" y="9114"/>
                      <a:pt x="10289" y="9845"/>
                    </a:cubicBezTo>
                    <a:cubicBezTo>
                      <a:pt x="9454" y="10576"/>
                      <a:pt x="8991" y="10576"/>
                      <a:pt x="8249" y="9950"/>
                    </a:cubicBezTo>
                    <a:cubicBezTo>
                      <a:pt x="7508" y="9323"/>
                      <a:pt x="4727" y="9010"/>
                      <a:pt x="3336" y="9532"/>
                    </a:cubicBezTo>
                    <a:cubicBezTo>
                      <a:pt x="1945" y="10054"/>
                      <a:pt x="1380" y="14117"/>
                      <a:pt x="1473" y="16414"/>
                    </a:cubicBezTo>
                    <a:cubicBezTo>
                      <a:pt x="1566" y="18711"/>
                      <a:pt x="1560" y="18264"/>
                      <a:pt x="1819" y="20278"/>
                    </a:cubicBezTo>
                    <a:cubicBezTo>
                      <a:pt x="1533" y="20941"/>
                      <a:pt x="1051" y="16484"/>
                      <a:pt x="958" y="14291"/>
                    </a:cubicBezTo>
                    <a:cubicBezTo>
                      <a:pt x="865" y="12099"/>
                      <a:pt x="-525" y="9697"/>
                      <a:pt x="217" y="6669"/>
                    </a:cubicBezTo>
                    <a:close/>
                  </a:path>
                </a:pathLst>
              </a:custGeom>
              <a:solidFill>
                <a:schemeClr val="bg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42" name="Shape 84">
                <a:extLst>
                  <a:ext uri="{FF2B5EF4-FFF2-40B4-BE49-F238E27FC236}">
                    <a16:creationId xmlns:a16="http://schemas.microsoft.com/office/drawing/2014/main" id="{CED5CACC-B6C9-4D1E-94A2-BE615947BC7E}"/>
                  </a:ext>
                </a:extLst>
              </p:cNvPr>
              <p:cNvSpPr/>
              <p:nvPr/>
            </p:nvSpPr>
            <p:spPr>
              <a:xfrm>
                <a:off x="4949659" y="3951308"/>
                <a:ext cx="26096" cy="3771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9" y="21600"/>
                      <a:pt x="21600" y="16747"/>
                      <a:pt x="21600" y="10800"/>
                    </a:cubicBezTo>
                    <a:cubicBezTo>
                      <a:pt x="21600" y="4853"/>
                      <a:pt x="16749" y="0"/>
                      <a:pt x="10800" y="0"/>
                    </a:cubicBezTo>
                    <a:cubicBezTo>
                      <a:pt x="4851" y="0"/>
                      <a:pt x="0" y="4853"/>
                      <a:pt x="0" y="10800"/>
                    </a:cubicBezTo>
                    <a:cubicBezTo>
                      <a:pt x="0" y="16747"/>
                      <a:pt x="4851" y="21600"/>
                      <a:pt x="10800" y="21600"/>
                    </a:cubicBezTo>
                    <a:close/>
                  </a:path>
                </a:pathLst>
              </a:custGeom>
              <a:solidFill>
                <a:srgbClr val="FFFFFF"/>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43" name="Freeform 153">
                <a:extLst>
                  <a:ext uri="{FF2B5EF4-FFF2-40B4-BE49-F238E27FC236}">
                    <a16:creationId xmlns:a16="http://schemas.microsoft.com/office/drawing/2014/main" id="{32E0255C-E72B-4947-B103-FA5DB033B997}"/>
                  </a:ext>
                </a:extLst>
              </p:cNvPr>
              <p:cNvSpPr/>
              <p:nvPr/>
            </p:nvSpPr>
            <p:spPr>
              <a:xfrm>
                <a:off x="3982863" y="4555556"/>
                <a:ext cx="1698347" cy="1115964"/>
              </a:xfrm>
              <a:custGeom>
                <a:avLst/>
                <a:gdLst>
                  <a:gd name="connsiteX0" fmla="*/ 1207913 w 2113665"/>
                  <a:gd name="connsiteY0" fmla="*/ 0 h 1388865"/>
                  <a:gd name="connsiteX1" fmla="*/ 1400327 w 2113665"/>
                  <a:gd name="connsiteY1" fmla="*/ 59611 h 1388865"/>
                  <a:gd name="connsiteX2" fmla="*/ 1592742 w 2113665"/>
                  <a:gd name="connsiteY2" fmla="*/ 0 h 1388865"/>
                  <a:gd name="connsiteX3" fmla="*/ 1905988 w 2113665"/>
                  <a:gd name="connsiteY3" fmla="*/ 112113 h 1388865"/>
                  <a:gd name="connsiteX4" fmla="*/ 1908228 w 2113665"/>
                  <a:gd name="connsiteY4" fmla="*/ 115474 h 1388865"/>
                  <a:gd name="connsiteX5" fmla="*/ 1914197 w 2113665"/>
                  <a:gd name="connsiteY5" fmla="*/ 117120 h 1388865"/>
                  <a:gd name="connsiteX6" fmla="*/ 2109844 w 2113665"/>
                  <a:gd name="connsiteY6" fmla="*/ 870551 h 1388865"/>
                  <a:gd name="connsiteX7" fmla="*/ 2107800 w 2113665"/>
                  <a:gd name="connsiteY7" fmla="*/ 918994 h 1388865"/>
                  <a:gd name="connsiteX8" fmla="*/ 2107183 w 2113665"/>
                  <a:gd name="connsiteY8" fmla="*/ 919794 h 1388865"/>
                  <a:gd name="connsiteX9" fmla="*/ 2107243 w 2113665"/>
                  <a:gd name="connsiteY9" fmla="*/ 957518 h 1388865"/>
                  <a:gd name="connsiteX10" fmla="*/ 2095777 w 2113665"/>
                  <a:gd name="connsiteY10" fmla="*/ 1388865 h 1388865"/>
                  <a:gd name="connsiteX11" fmla="*/ 1935178 w 2113665"/>
                  <a:gd name="connsiteY11" fmla="*/ 1384752 h 1388865"/>
                  <a:gd name="connsiteX12" fmla="*/ 1944248 w 2113665"/>
                  <a:gd name="connsiteY12" fmla="*/ 910557 h 1388865"/>
                  <a:gd name="connsiteX13" fmla="*/ 1941819 w 2113665"/>
                  <a:gd name="connsiteY13" fmla="*/ 882900 h 1388865"/>
                  <a:gd name="connsiteX14" fmla="*/ 1927414 w 2113665"/>
                  <a:gd name="connsiteY14" fmla="*/ 849816 h 1388865"/>
                  <a:gd name="connsiteX15" fmla="*/ 1869835 w 2113665"/>
                  <a:gd name="connsiteY15" fmla="*/ 690347 h 1388865"/>
                  <a:gd name="connsiteX16" fmla="*/ 1847533 w 2113665"/>
                  <a:gd name="connsiteY16" fmla="*/ 624464 h 1388865"/>
                  <a:gd name="connsiteX17" fmla="*/ 1847251 w 2113665"/>
                  <a:gd name="connsiteY17" fmla="*/ 627226 h 1388865"/>
                  <a:gd name="connsiteX18" fmla="*/ 1862635 w 2113665"/>
                  <a:gd name="connsiteY18" fmla="*/ 1250637 h 1388865"/>
                  <a:gd name="connsiteX19" fmla="*/ 1400327 w 2113665"/>
                  <a:gd name="connsiteY19" fmla="*/ 1340116 h 1388865"/>
                  <a:gd name="connsiteX20" fmla="*/ 938019 w 2113665"/>
                  <a:gd name="connsiteY20" fmla="*/ 1250637 h 1388865"/>
                  <a:gd name="connsiteX21" fmla="*/ 906105 w 2113665"/>
                  <a:gd name="connsiteY21" fmla="*/ 517438 h 1388865"/>
                  <a:gd name="connsiteX22" fmla="*/ 888491 w 2113665"/>
                  <a:gd name="connsiteY22" fmla="*/ 380950 h 1388865"/>
                  <a:gd name="connsiteX23" fmla="*/ 832015 w 2113665"/>
                  <a:gd name="connsiteY23" fmla="*/ 407166 h 1388865"/>
                  <a:gd name="connsiteX24" fmla="*/ 268138 w 2113665"/>
                  <a:gd name="connsiteY24" fmla="*/ 617614 h 1388865"/>
                  <a:gd name="connsiteX25" fmla="*/ 208913 w 2113665"/>
                  <a:gd name="connsiteY25" fmla="*/ 616088 h 1388865"/>
                  <a:gd name="connsiteX26" fmla="*/ 196337 w 2113665"/>
                  <a:gd name="connsiteY26" fmla="*/ 604832 h 1388865"/>
                  <a:gd name="connsiteX27" fmla="*/ 172448 w 2113665"/>
                  <a:gd name="connsiteY27" fmla="*/ 588629 h 1388865"/>
                  <a:gd name="connsiteX28" fmla="*/ 142032 w 2113665"/>
                  <a:gd name="connsiteY28" fmla="*/ 543075 h 1388865"/>
                  <a:gd name="connsiteX29" fmla="*/ 0 w 2113665"/>
                  <a:gd name="connsiteY29" fmla="*/ 222445 h 1388865"/>
                  <a:gd name="connsiteX30" fmla="*/ 144724 w 2113665"/>
                  <a:gd name="connsiteY30" fmla="*/ 170456 h 1388865"/>
                  <a:gd name="connsiteX31" fmla="*/ 268177 w 2113665"/>
                  <a:gd name="connsiteY31" fmla="*/ 408648 h 1388865"/>
                  <a:gd name="connsiteX32" fmla="*/ 290588 w 2113665"/>
                  <a:gd name="connsiteY32" fmla="*/ 448860 h 1388865"/>
                  <a:gd name="connsiteX33" fmla="*/ 330930 w 2113665"/>
                  <a:gd name="connsiteY33" fmla="*/ 425765 h 1388865"/>
                  <a:gd name="connsiteX34" fmla="*/ 876790 w 2113665"/>
                  <a:gd name="connsiteY34" fmla="*/ 122023 h 1388865"/>
                  <a:gd name="connsiteX35" fmla="*/ 892639 w 2113665"/>
                  <a:gd name="connsiteY35" fmla="*/ 114465 h 1388865"/>
                  <a:gd name="connsiteX36" fmla="*/ 894666 w 2113665"/>
                  <a:gd name="connsiteY36" fmla="*/ 112113 h 1388865"/>
                  <a:gd name="connsiteX37" fmla="*/ 1207913 w 2113665"/>
                  <a:gd name="connsiteY37" fmla="*/ 0 h 138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13665" h="1388865">
                    <a:moveTo>
                      <a:pt x="1207913" y="0"/>
                    </a:moveTo>
                    <a:cubicBezTo>
                      <a:pt x="1245533" y="35542"/>
                      <a:pt x="1317607" y="59611"/>
                      <a:pt x="1400327" y="59611"/>
                    </a:cubicBezTo>
                    <a:cubicBezTo>
                      <a:pt x="1483048" y="59611"/>
                      <a:pt x="1555121" y="35542"/>
                      <a:pt x="1592742" y="0"/>
                    </a:cubicBezTo>
                    <a:cubicBezTo>
                      <a:pt x="1706367" y="27124"/>
                      <a:pt x="1825889" y="70024"/>
                      <a:pt x="1905988" y="112113"/>
                    </a:cubicBezTo>
                    <a:lnTo>
                      <a:pt x="1908228" y="115474"/>
                    </a:lnTo>
                    <a:lnTo>
                      <a:pt x="1914197" y="117120"/>
                    </a:lnTo>
                    <a:cubicBezTo>
                      <a:pt x="1964051" y="167505"/>
                      <a:pt x="2085591" y="810283"/>
                      <a:pt x="2109844" y="870551"/>
                    </a:cubicBezTo>
                    <a:cubicBezTo>
                      <a:pt x="2115912" y="885607"/>
                      <a:pt x="2114402" y="902812"/>
                      <a:pt x="2107800" y="918994"/>
                    </a:cubicBezTo>
                    <a:lnTo>
                      <a:pt x="2107183" y="919794"/>
                    </a:lnTo>
                    <a:lnTo>
                      <a:pt x="2107243" y="957518"/>
                    </a:lnTo>
                    <a:cubicBezTo>
                      <a:pt x="2105994" y="1087746"/>
                      <a:pt x="2095777" y="1388865"/>
                      <a:pt x="2095777" y="1388865"/>
                    </a:cubicBezTo>
                    <a:lnTo>
                      <a:pt x="1935178" y="1384752"/>
                    </a:lnTo>
                    <a:cubicBezTo>
                      <a:pt x="1935178" y="1384752"/>
                      <a:pt x="1956788" y="961717"/>
                      <a:pt x="1944248" y="910557"/>
                    </a:cubicBezTo>
                    <a:lnTo>
                      <a:pt x="1941819" y="882900"/>
                    </a:lnTo>
                    <a:lnTo>
                      <a:pt x="1927414" y="849816"/>
                    </a:lnTo>
                    <a:cubicBezTo>
                      <a:pt x="1908942" y="803454"/>
                      <a:pt x="1889301" y="747440"/>
                      <a:pt x="1869835" y="690347"/>
                    </a:cubicBezTo>
                    <a:lnTo>
                      <a:pt x="1847533" y="624464"/>
                    </a:lnTo>
                    <a:lnTo>
                      <a:pt x="1847251" y="627226"/>
                    </a:lnTo>
                    <a:cubicBezTo>
                      <a:pt x="1833994" y="786676"/>
                      <a:pt x="1832758" y="990932"/>
                      <a:pt x="1862635" y="1250637"/>
                    </a:cubicBezTo>
                    <a:cubicBezTo>
                      <a:pt x="1868150" y="1298525"/>
                      <a:pt x="1719362" y="1346850"/>
                      <a:pt x="1400327" y="1340116"/>
                    </a:cubicBezTo>
                    <a:cubicBezTo>
                      <a:pt x="1081293" y="1346850"/>
                      <a:pt x="932395" y="1298525"/>
                      <a:pt x="938019" y="1250637"/>
                    </a:cubicBezTo>
                    <a:cubicBezTo>
                      <a:pt x="966385" y="1009950"/>
                      <a:pt x="934539" y="736372"/>
                      <a:pt x="906105" y="517438"/>
                    </a:cubicBezTo>
                    <a:lnTo>
                      <a:pt x="888491" y="380950"/>
                    </a:lnTo>
                    <a:lnTo>
                      <a:pt x="832015" y="407166"/>
                    </a:lnTo>
                    <a:cubicBezTo>
                      <a:pt x="672698" y="476682"/>
                      <a:pt x="357025" y="590013"/>
                      <a:pt x="268138" y="617614"/>
                    </a:cubicBezTo>
                    <a:cubicBezTo>
                      <a:pt x="242751" y="625500"/>
                      <a:pt x="223108" y="623741"/>
                      <a:pt x="208913" y="616088"/>
                    </a:cubicBezTo>
                    <a:lnTo>
                      <a:pt x="196337" y="604832"/>
                    </a:lnTo>
                    <a:lnTo>
                      <a:pt x="172448" y="588629"/>
                    </a:lnTo>
                    <a:cubicBezTo>
                      <a:pt x="161307" y="577243"/>
                      <a:pt x="150964" y="562245"/>
                      <a:pt x="142032" y="543075"/>
                    </a:cubicBezTo>
                    <a:cubicBezTo>
                      <a:pt x="109707" y="473675"/>
                      <a:pt x="0" y="222445"/>
                      <a:pt x="0" y="222445"/>
                    </a:cubicBezTo>
                    <a:lnTo>
                      <a:pt x="144724" y="170456"/>
                    </a:lnTo>
                    <a:cubicBezTo>
                      <a:pt x="144724" y="170456"/>
                      <a:pt x="213802" y="308814"/>
                      <a:pt x="268177" y="408648"/>
                    </a:cubicBezTo>
                    <a:lnTo>
                      <a:pt x="290588" y="448860"/>
                    </a:lnTo>
                    <a:lnTo>
                      <a:pt x="330930" y="425765"/>
                    </a:lnTo>
                    <a:cubicBezTo>
                      <a:pt x="495525" y="331801"/>
                      <a:pt x="785952" y="167529"/>
                      <a:pt x="876790" y="122023"/>
                    </a:cubicBezTo>
                    <a:lnTo>
                      <a:pt x="892639" y="114465"/>
                    </a:lnTo>
                    <a:lnTo>
                      <a:pt x="894666" y="112113"/>
                    </a:lnTo>
                    <a:cubicBezTo>
                      <a:pt x="974766" y="70024"/>
                      <a:pt x="1094288" y="27124"/>
                      <a:pt x="1207913" y="0"/>
                    </a:cubicBezTo>
                    <a:close/>
                  </a:path>
                </a:pathLst>
              </a:custGeom>
              <a:solidFill>
                <a:schemeClr val="tx2"/>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144" name="Freeform 154">
                <a:extLst>
                  <a:ext uri="{FF2B5EF4-FFF2-40B4-BE49-F238E27FC236}">
                    <a16:creationId xmlns:a16="http://schemas.microsoft.com/office/drawing/2014/main" id="{39C70EC2-3146-473E-A56F-1B2DD228890C}"/>
                  </a:ext>
                </a:extLst>
              </p:cNvPr>
              <p:cNvSpPr/>
              <p:nvPr/>
            </p:nvSpPr>
            <p:spPr>
              <a:xfrm>
                <a:off x="3982862" y="4684466"/>
                <a:ext cx="1684011" cy="985408"/>
              </a:xfrm>
              <a:custGeom>
                <a:avLst/>
                <a:gdLst>
                  <a:gd name="connsiteX0" fmla="*/ 1867257 w 2095824"/>
                  <a:gd name="connsiteY0" fmla="*/ 653 h 1226382"/>
                  <a:gd name="connsiteX1" fmla="*/ 1865848 w 2095824"/>
                  <a:gd name="connsiteY1" fmla="*/ 25903 h 1226382"/>
                  <a:gd name="connsiteX2" fmla="*/ 1861061 w 2095824"/>
                  <a:gd name="connsiteY2" fmla="*/ 363120 h 1226382"/>
                  <a:gd name="connsiteX3" fmla="*/ 1860871 w 2095824"/>
                  <a:gd name="connsiteY3" fmla="*/ 364266 h 1226382"/>
                  <a:gd name="connsiteX4" fmla="*/ 1880694 w 2095824"/>
                  <a:gd name="connsiteY4" fmla="*/ 432299 h 1226382"/>
                  <a:gd name="connsiteX5" fmla="*/ 1987090 w 2095824"/>
                  <a:gd name="connsiteY5" fmla="*/ 709135 h 1226382"/>
                  <a:gd name="connsiteX6" fmla="*/ 1994044 w 2095824"/>
                  <a:gd name="connsiteY6" fmla="*/ 800927 h 1226382"/>
                  <a:gd name="connsiteX7" fmla="*/ 1988322 w 2095824"/>
                  <a:gd name="connsiteY7" fmla="*/ 794831 h 1226382"/>
                  <a:gd name="connsiteX8" fmla="*/ 1987559 w 2095824"/>
                  <a:gd name="connsiteY8" fmla="*/ 809441 h 1226382"/>
                  <a:gd name="connsiteX9" fmla="*/ 1976184 w 2095824"/>
                  <a:gd name="connsiteY9" fmla="*/ 927867 h 1226382"/>
                  <a:gd name="connsiteX10" fmla="*/ 2000133 w 2095824"/>
                  <a:gd name="connsiteY10" fmla="*/ 1191878 h 1226382"/>
                  <a:gd name="connsiteX11" fmla="*/ 2095824 w 2095824"/>
                  <a:gd name="connsiteY11" fmla="*/ 1224892 h 1226382"/>
                  <a:gd name="connsiteX12" fmla="*/ 2095779 w 2095824"/>
                  <a:gd name="connsiteY12" fmla="*/ 1226382 h 1226382"/>
                  <a:gd name="connsiteX13" fmla="*/ 1935178 w 2095824"/>
                  <a:gd name="connsiteY13" fmla="*/ 1222278 h 1226382"/>
                  <a:gd name="connsiteX14" fmla="*/ 1944252 w 2095824"/>
                  <a:gd name="connsiteY14" fmla="*/ 748078 h 1226382"/>
                  <a:gd name="connsiteX15" fmla="*/ 1941431 w 2095824"/>
                  <a:gd name="connsiteY15" fmla="*/ 706777 h 1226382"/>
                  <a:gd name="connsiteX16" fmla="*/ 1902694 w 2095824"/>
                  <a:gd name="connsiteY16" fmla="*/ 605947 h 1226382"/>
                  <a:gd name="connsiteX17" fmla="*/ 1857697 w 2095824"/>
                  <a:gd name="connsiteY17" fmla="*/ 475064 h 1226382"/>
                  <a:gd name="connsiteX18" fmla="*/ 1847713 w 2095824"/>
                  <a:gd name="connsiteY18" fmla="*/ 445930 h 1226382"/>
                  <a:gd name="connsiteX19" fmla="*/ 1842057 w 2095824"/>
                  <a:gd name="connsiteY19" fmla="*/ 514497 h 1226382"/>
                  <a:gd name="connsiteX20" fmla="*/ 1864605 w 2095824"/>
                  <a:gd name="connsiteY20" fmla="*/ 1088623 h 1226382"/>
                  <a:gd name="connsiteX21" fmla="*/ 1402342 w 2095824"/>
                  <a:gd name="connsiteY21" fmla="*/ 1178095 h 1226382"/>
                  <a:gd name="connsiteX22" fmla="*/ 940032 w 2095824"/>
                  <a:gd name="connsiteY22" fmla="*/ 1088623 h 1226382"/>
                  <a:gd name="connsiteX23" fmla="*/ 892388 w 2095824"/>
                  <a:gd name="connsiteY23" fmla="*/ 234670 h 1226382"/>
                  <a:gd name="connsiteX24" fmla="*/ 893230 w 2095824"/>
                  <a:gd name="connsiteY24" fmla="*/ 215306 h 1226382"/>
                  <a:gd name="connsiteX25" fmla="*/ 889639 w 2095824"/>
                  <a:gd name="connsiteY25" fmla="*/ 217465 h 1226382"/>
                  <a:gd name="connsiteX26" fmla="*/ 318998 w 2095824"/>
                  <a:gd name="connsiteY26" fmla="*/ 437938 h 1226382"/>
                  <a:gd name="connsiteX27" fmla="*/ 283562 w 2095824"/>
                  <a:gd name="connsiteY27" fmla="*/ 449575 h 1226382"/>
                  <a:gd name="connsiteX28" fmla="*/ 281545 w 2095824"/>
                  <a:gd name="connsiteY28" fmla="*/ 451559 h 1226382"/>
                  <a:gd name="connsiteX29" fmla="*/ 140936 w 2095824"/>
                  <a:gd name="connsiteY29" fmla="*/ 388507 h 1226382"/>
                  <a:gd name="connsiteX30" fmla="*/ 0 w 2095824"/>
                  <a:gd name="connsiteY30" fmla="*/ 70378 h 1226382"/>
                  <a:gd name="connsiteX31" fmla="*/ 190 w 2095824"/>
                  <a:gd name="connsiteY31" fmla="*/ 70182 h 1226382"/>
                  <a:gd name="connsiteX32" fmla="*/ 168262 w 2095824"/>
                  <a:gd name="connsiteY32" fmla="*/ 353347 h 1226382"/>
                  <a:gd name="connsiteX33" fmla="*/ 183729 w 2095824"/>
                  <a:gd name="connsiteY33" fmla="*/ 376200 h 1226382"/>
                  <a:gd name="connsiteX34" fmla="*/ 183786 w 2095824"/>
                  <a:gd name="connsiteY34" fmla="*/ 375368 h 1226382"/>
                  <a:gd name="connsiteX35" fmla="*/ 208669 w 2095824"/>
                  <a:gd name="connsiteY35" fmla="*/ 407080 h 1226382"/>
                  <a:gd name="connsiteX36" fmla="*/ 468688 w 2095824"/>
                  <a:gd name="connsiteY36" fmla="*/ 363032 h 1226382"/>
                  <a:gd name="connsiteX37" fmla="*/ 845104 w 2095824"/>
                  <a:gd name="connsiteY37" fmla="*/ 212020 h 1226382"/>
                  <a:gd name="connsiteX38" fmla="*/ 887789 w 2095824"/>
                  <a:gd name="connsiteY38" fmla="*/ 136889 h 1226382"/>
                  <a:gd name="connsiteX39" fmla="*/ 896571 w 2095824"/>
                  <a:gd name="connsiteY39" fmla="*/ 96850 h 1226382"/>
                  <a:gd name="connsiteX40" fmla="*/ 897929 w 2095824"/>
                  <a:gd name="connsiteY40" fmla="*/ 68374 h 1226382"/>
                  <a:gd name="connsiteX41" fmla="*/ 918028 w 2095824"/>
                  <a:gd name="connsiteY41" fmla="*/ 21066 h 1226382"/>
                  <a:gd name="connsiteX42" fmla="*/ 960471 w 2095824"/>
                  <a:gd name="connsiteY42" fmla="*/ 476197 h 1226382"/>
                  <a:gd name="connsiteX43" fmla="*/ 1007655 w 2095824"/>
                  <a:gd name="connsiteY43" fmla="*/ 950501 h 1226382"/>
                  <a:gd name="connsiteX44" fmla="*/ 1087844 w 2095824"/>
                  <a:gd name="connsiteY44" fmla="*/ 1134108 h 1226382"/>
                  <a:gd name="connsiteX45" fmla="*/ 1389728 w 2095824"/>
                  <a:gd name="connsiteY45" fmla="*/ 1153222 h 1226382"/>
                  <a:gd name="connsiteX46" fmla="*/ 1798133 w 2095824"/>
                  <a:gd name="connsiteY46" fmla="*/ 1081945 h 1226382"/>
                  <a:gd name="connsiteX47" fmla="*/ 1793392 w 2095824"/>
                  <a:gd name="connsiteY47" fmla="*/ 628023 h 1226382"/>
                  <a:gd name="connsiteX48" fmla="*/ 1814291 w 2095824"/>
                  <a:gd name="connsiteY48" fmla="*/ 189358 h 1226382"/>
                  <a:gd name="connsiteX49" fmla="*/ 1867257 w 2095824"/>
                  <a:gd name="connsiteY49" fmla="*/ 653 h 1226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95824" h="1226382">
                    <a:moveTo>
                      <a:pt x="1867257" y="653"/>
                    </a:moveTo>
                    <a:cubicBezTo>
                      <a:pt x="1870742" y="-2334"/>
                      <a:pt x="1871061" y="4729"/>
                      <a:pt x="1865848" y="25903"/>
                    </a:cubicBezTo>
                    <a:cubicBezTo>
                      <a:pt x="1844949" y="110538"/>
                      <a:pt x="1855077" y="265415"/>
                      <a:pt x="1861061" y="363120"/>
                    </a:cubicBezTo>
                    <a:lnTo>
                      <a:pt x="1860871" y="364266"/>
                    </a:lnTo>
                    <a:lnTo>
                      <a:pt x="1880694" y="432299"/>
                    </a:lnTo>
                    <a:cubicBezTo>
                      <a:pt x="1918853" y="549694"/>
                      <a:pt x="1969133" y="674196"/>
                      <a:pt x="1987090" y="709135"/>
                    </a:cubicBezTo>
                    <a:cubicBezTo>
                      <a:pt x="1998709" y="731739"/>
                      <a:pt x="1997926" y="764410"/>
                      <a:pt x="1994044" y="800927"/>
                    </a:cubicBezTo>
                    <a:lnTo>
                      <a:pt x="1988322" y="794831"/>
                    </a:lnTo>
                    <a:lnTo>
                      <a:pt x="1987559" y="809441"/>
                    </a:lnTo>
                    <a:cubicBezTo>
                      <a:pt x="1983368" y="847298"/>
                      <a:pt x="1976184" y="889037"/>
                      <a:pt x="1976184" y="927867"/>
                    </a:cubicBezTo>
                    <a:cubicBezTo>
                      <a:pt x="1976184" y="1005528"/>
                      <a:pt x="1957036" y="1191878"/>
                      <a:pt x="2000133" y="1191878"/>
                    </a:cubicBezTo>
                    <a:cubicBezTo>
                      <a:pt x="2037046" y="1191878"/>
                      <a:pt x="2059912" y="1217547"/>
                      <a:pt x="2095824" y="1224892"/>
                    </a:cubicBezTo>
                    <a:lnTo>
                      <a:pt x="2095779" y="1226382"/>
                    </a:lnTo>
                    <a:lnTo>
                      <a:pt x="1935178" y="1222278"/>
                    </a:lnTo>
                    <a:cubicBezTo>
                      <a:pt x="1935178" y="1222278"/>
                      <a:pt x="1956795" y="799234"/>
                      <a:pt x="1944252" y="748078"/>
                    </a:cubicBezTo>
                    <a:lnTo>
                      <a:pt x="1941431" y="706777"/>
                    </a:lnTo>
                    <a:lnTo>
                      <a:pt x="1902694" y="605947"/>
                    </a:lnTo>
                    <a:cubicBezTo>
                      <a:pt x="1887749" y="563974"/>
                      <a:pt x="1872543" y="519030"/>
                      <a:pt x="1857697" y="475064"/>
                    </a:cubicBezTo>
                    <a:lnTo>
                      <a:pt x="1847713" y="445930"/>
                    </a:lnTo>
                    <a:lnTo>
                      <a:pt x="1842057" y="514497"/>
                    </a:lnTo>
                    <a:cubicBezTo>
                      <a:pt x="1831622" y="693526"/>
                      <a:pt x="1845594" y="927111"/>
                      <a:pt x="1864605" y="1088623"/>
                    </a:cubicBezTo>
                    <a:cubicBezTo>
                      <a:pt x="1870268" y="1136526"/>
                      <a:pt x="1721350" y="1184831"/>
                      <a:pt x="1402342" y="1178095"/>
                    </a:cubicBezTo>
                    <a:cubicBezTo>
                      <a:pt x="1083287" y="1184831"/>
                      <a:pt x="934416" y="1136526"/>
                      <a:pt x="940032" y="1088623"/>
                    </a:cubicBezTo>
                    <a:cubicBezTo>
                      <a:pt x="973912" y="801151"/>
                      <a:pt x="921895" y="466813"/>
                      <a:pt x="892388" y="234670"/>
                    </a:cubicBezTo>
                    <a:lnTo>
                      <a:pt x="893230" y="215306"/>
                    </a:lnTo>
                    <a:lnTo>
                      <a:pt x="889639" y="217465"/>
                    </a:lnTo>
                    <a:cubicBezTo>
                      <a:pt x="782792" y="271808"/>
                      <a:pt x="464853" y="388487"/>
                      <a:pt x="318998" y="437938"/>
                    </a:cubicBezTo>
                    <a:lnTo>
                      <a:pt x="283562" y="449575"/>
                    </a:lnTo>
                    <a:lnTo>
                      <a:pt x="281545" y="451559"/>
                    </a:lnTo>
                    <a:cubicBezTo>
                      <a:pt x="239547" y="475790"/>
                      <a:pt x="178076" y="468187"/>
                      <a:pt x="140936" y="388507"/>
                    </a:cubicBezTo>
                    <a:cubicBezTo>
                      <a:pt x="110503" y="323152"/>
                      <a:pt x="11420" y="96521"/>
                      <a:pt x="0" y="70378"/>
                    </a:cubicBezTo>
                    <a:cubicBezTo>
                      <a:pt x="0" y="70378"/>
                      <a:pt x="190" y="70182"/>
                      <a:pt x="190" y="70182"/>
                    </a:cubicBezTo>
                    <a:cubicBezTo>
                      <a:pt x="40933" y="136255"/>
                      <a:pt x="116603" y="273122"/>
                      <a:pt x="168262" y="353347"/>
                    </a:cubicBezTo>
                    <a:lnTo>
                      <a:pt x="183729" y="376200"/>
                    </a:lnTo>
                    <a:lnTo>
                      <a:pt x="183786" y="375368"/>
                    </a:lnTo>
                    <a:cubicBezTo>
                      <a:pt x="193767" y="389831"/>
                      <a:pt x="202302" y="400870"/>
                      <a:pt x="208669" y="407080"/>
                    </a:cubicBezTo>
                    <a:cubicBezTo>
                      <a:pt x="247491" y="444854"/>
                      <a:pt x="360034" y="407080"/>
                      <a:pt x="468688" y="363032"/>
                    </a:cubicBezTo>
                    <a:cubicBezTo>
                      <a:pt x="577341" y="318983"/>
                      <a:pt x="802427" y="237181"/>
                      <a:pt x="845104" y="212020"/>
                    </a:cubicBezTo>
                    <a:cubicBezTo>
                      <a:pt x="866442" y="199429"/>
                      <a:pt x="879056" y="169535"/>
                      <a:pt x="887789" y="136889"/>
                    </a:cubicBezTo>
                    <a:lnTo>
                      <a:pt x="896571" y="96850"/>
                    </a:lnTo>
                    <a:lnTo>
                      <a:pt x="897929" y="68374"/>
                    </a:lnTo>
                    <a:cubicBezTo>
                      <a:pt x="902104" y="23538"/>
                      <a:pt x="911296" y="-9808"/>
                      <a:pt x="918028" y="21066"/>
                    </a:cubicBezTo>
                    <a:cubicBezTo>
                      <a:pt x="918028" y="112899"/>
                      <a:pt x="946339" y="338535"/>
                      <a:pt x="960471" y="476197"/>
                    </a:cubicBezTo>
                    <a:cubicBezTo>
                      <a:pt x="974649" y="613917"/>
                      <a:pt x="1017091" y="839611"/>
                      <a:pt x="1007655" y="950501"/>
                    </a:cubicBezTo>
                    <a:cubicBezTo>
                      <a:pt x="998218" y="1061448"/>
                      <a:pt x="1007655" y="1107335"/>
                      <a:pt x="1087844" y="1134108"/>
                    </a:cubicBezTo>
                    <a:cubicBezTo>
                      <a:pt x="1168033" y="1160880"/>
                      <a:pt x="1304844" y="1153222"/>
                      <a:pt x="1389728" y="1153222"/>
                    </a:cubicBezTo>
                    <a:cubicBezTo>
                      <a:pt x="1474659" y="1153222"/>
                      <a:pt x="1774518" y="1158462"/>
                      <a:pt x="1798133" y="1081945"/>
                    </a:cubicBezTo>
                    <a:cubicBezTo>
                      <a:pt x="1821703" y="1005485"/>
                      <a:pt x="1798133" y="761885"/>
                      <a:pt x="1793392" y="628023"/>
                    </a:cubicBezTo>
                    <a:cubicBezTo>
                      <a:pt x="1788697" y="494161"/>
                      <a:pt x="1809596" y="296448"/>
                      <a:pt x="1814291" y="189358"/>
                    </a:cubicBezTo>
                    <a:cubicBezTo>
                      <a:pt x="1817847" y="109041"/>
                      <a:pt x="1856800" y="9616"/>
                      <a:pt x="1867257" y="653"/>
                    </a:cubicBezTo>
                    <a:close/>
                  </a:path>
                </a:pathLst>
              </a:custGeom>
              <a:solidFill>
                <a:schemeClr val="tx2">
                  <a:lumMod val="50000"/>
                  <a:alpha val="50000"/>
                </a:schemeClr>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grpSp>
            <p:nvGrpSpPr>
              <p:cNvPr id="145" name="Group 25">
                <a:extLst>
                  <a:ext uri="{FF2B5EF4-FFF2-40B4-BE49-F238E27FC236}">
                    <a16:creationId xmlns:a16="http://schemas.microsoft.com/office/drawing/2014/main" id="{29C8013B-0B15-43B7-B991-C7E3DA41422A}"/>
                  </a:ext>
                </a:extLst>
              </p:cNvPr>
              <p:cNvGrpSpPr/>
              <p:nvPr/>
            </p:nvGrpSpPr>
            <p:grpSpPr>
              <a:xfrm>
                <a:off x="2949493" y="2599321"/>
                <a:ext cx="1742354" cy="1979306"/>
                <a:chOff x="1033853" y="2279065"/>
                <a:chExt cx="3609586" cy="4100470"/>
              </a:xfrm>
            </p:grpSpPr>
            <p:sp>
              <p:nvSpPr>
                <p:cNvPr id="146" name="Freeform 26">
                  <a:extLst>
                    <a:ext uri="{FF2B5EF4-FFF2-40B4-BE49-F238E27FC236}">
                      <a16:creationId xmlns:a16="http://schemas.microsoft.com/office/drawing/2014/main" id="{A5182095-A975-4F56-8B54-BB6C29D896F0}"/>
                    </a:ext>
                  </a:extLst>
                </p:cNvPr>
                <p:cNvSpPr/>
                <p:nvPr/>
              </p:nvSpPr>
              <p:spPr>
                <a:xfrm>
                  <a:off x="1725934" y="3680715"/>
                  <a:ext cx="1096269" cy="1333710"/>
                </a:xfrm>
                <a:custGeom>
                  <a:avLst/>
                  <a:gdLst>
                    <a:gd name="connsiteX0" fmla="*/ 1060906 w 1096269"/>
                    <a:gd name="connsiteY0" fmla="*/ 368791 h 1333710"/>
                    <a:gd name="connsiteX1" fmla="*/ 924504 w 1096269"/>
                    <a:gd name="connsiteY1" fmla="*/ 333428 h 1333710"/>
                    <a:gd name="connsiteX2" fmla="*/ 500141 w 1096269"/>
                    <a:gd name="connsiteY2" fmla="*/ 651699 h 1333710"/>
                    <a:gd name="connsiteX3" fmla="*/ 904296 w 1096269"/>
                    <a:gd name="connsiteY3" fmla="*/ 1020491 h 1333710"/>
                    <a:gd name="connsiteX4" fmla="*/ 1096269 w 1096269"/>
                    <a:gd name="connsiteY4" fmla="*/ 1025542 h 1333710"/>
                    <a:gd name="connsiteX5" fmla="*/ 767894 w 1096269"/>
                    <a:gd name="connsiteY5" fmla="*/ 1333710 h 1333710"/>
                    <a:gd name="connsiteX6" fmla="*/ 282908 w 1096269"/>
                    <a:gd name="connsiteY6" fmla="*/ 1136685 h 1333710"/>
                    <a:gd name="connsiteX7" fmla="*/ 0 w 1096269"/>
                    <a:gd name="connsiteY7" fmla="*/ 550661 h 1333710"/>
                    <a:gd name="connsiteX8" fmla="*/ 459726 w 1096269"/>
                    <a:gd name="connsiteY8" fmla="*/ 45467 h 1333710"/>
                    <a:gd name="connsiteX9" fmla="*/ 929555 w 1096269"/>
                    <a:gd name="connsiteY9" fmla="*/ 0 h 1333710"/>
                    <a:gd name="connsiteX10" fmla="*/ 1035646 w 1096269"/>
                    <a:gd name="connsiteY10" fmla="*/ 222285 h 1333710"/>
                    <a:gd name="connsiteX11" fmla="*/ 1060906 w 1096269"/>
                    <a:gd name="connsiteY11" fmla="*/ 368791 h 133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6269" h="1333710">
                      <a:moveTo>
                        <a:pt x="1060906" y="368791"/>
                      </a:moveTo>
                      <a:lnTo>
                        <a:pt x="924504" y="333428"/>
                      </a:lnTo>
                      <a:lnTo>
                        <a:pt x="500141" y="651699"/>
                      </a:lnTo>
                      <a:lnTo>
                        <a:pt x="904296" y="1020491"/>
                      </a:lnTo>
                      <a:lnTo>
                        <a:pt x="1096269" y="1025542"/>
                      </a:lnTo>
                      <a:lnTo>
                        <a:pt x="767894" y="1333710"/>
                      </a:lnTo>
                      <a:lnTo>
                        <a:pt x="282908" y="1136685"/>
                      </a:lnTo>
                      <a:lnTo>
                        <a:pt x="0" y="550661"/>
                      </a:lnTo>
                      <a:lnTo>
                        <a:pt x="459726" y="45467"/>
                      </a:lnTo>
                      <a:lnTo>
                        <a:pt x="929555" y="0"/>
                      </a:lnTo>
                      <a:lnTo>
                        <a:pt x="1035646" y="222285"/>
                      </a:lnTo>
                      <a:lnTo>
                        <a:pt x="1060906" y="368791"/>
                      </a:lnTo>
                      <a:close/>
                    </a:path>
                  </a:pathLst>
                </a:cu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Shape 50">
                  <a:extLst>
                    <a:ext uri="{FF2B5EF4-FFF2-40B4-BE49-F238E27FC236}">
                      <a16:creationId xmlns:a16="http://schemas.microsoft.com/office/drawing/2014/main" id="{38353D6C-8EAE-493D-ADBE-02F57EF7ADB0}"/>
                    </a:ext>
                  </a:extLst>
                </p:cNvPr>
                <p:cNvSpPr/>
                <p:nvPr/>
              </p:nvSpPr>
              <p:spPr>
                <a:xfrm>
                  <a:off x="2077500" y="3845423"/>
                  <a:ext cx="677004" cy="986648"/>
                </a:xfrm>
                <a:custGeom>
                  <a:avLst/>
                  <a:gdLst/>
                  <a:ahLst/>
                  <a:cxnLst>
                    <a:cxn ang="0">
                      <a:pos x="wd2" y="hd2"/>
                    </a:cxn>
                    <a:cxn ang="5400000">
                      <a:pos x="wd2" y="hd2"/>
                    </a:cxn>
                    <a:cxn ang="10800000">
                      <a:pos x="wd2" y="hd2"/>
                    </a:cxn>
                    <a:cxn ang="16200000">
                      <a:pos x="wd2" y="hd2"/>
                    </a:cxn>
                  </a:cxnLst>
                  <a:rect l="0" t="0" r="r" b="b"/>
                  <a:pathLst>
                    <a:path w="20783" h="20931" extrusionOk="0">
                      <a:moveTo>
                        <a:pt x="15399" y="10866"/>
                      </a:moveTo>
                      <a:cubicBezTo>
                        <a:pt x="15887" y="7908"/>
                        <a:pt x="18016" y="5458"/>
                        <a:pt x="20783" y="4254"/>
                      </a:cubicBezTo>
                      <a:cubicBezTo>
                        <a:pt x="19101" y="1914"/>
                        <a:pt x="16335" y="301"/>
                        <a:pt x="12996" y="37"/>
                      </a:cubicBezTo>
                      <a:cubicBezTo>
                        <a:pt x="6843" y="-448"/>
                        <a:pt x="1085" y="3827"/>
                        <a:pt x="134" y="9586"/>
                      </a:cubicBezTo>
                      <a:cubicBezTo>
                        <a:pt x="-817" y="15346"/>
                        <a:pt x="3399" y="20407"/>
                        <a:pt x="9551" y="20893"/>
                      </a:cubicBezTo>
                      <a:cubicBezTo>
                        <a:pt x="12840" y="21152"/>
                        <a:pt x="16015" y="20050"/>
                        <a:pt x="18405" y="18090"/>
                      </a:cubicBezTo>
                      <a:cubicBezTo>
                        <a:pt x="16153" y="16478"/>
                        <a:pt x="14916" y="13788"/>
                        <a:pt x="15399" y="10866"/>
                      </a:cubicBezTo>
                      <a:close/>
                    </a:path>
                  </a:pathLst>
                </a:custGeom>
                <a:gradFill>
                  <a:gsLst>
                    <a:gs pos="53000">
                      <a:schemeClr val="bg2">
                        <a:lumMod val="20000"/>
                        <a:lumOff val="80000"/>
                      </a:schemeClr>
                    </a:gs>
                    <a:gs pos="23000">
                      <a:schemeClr val="bg2">
                        <a:lumMod val="60000"/>
                        <a:lumOff val="40000"/>
                      </a:schemeClr>
                    </a:gs>
                    <a:gs pos="77000">
                      <a:schemeClr val="bg2">
                        <a:lumMod val="60000"/>
                        <a:lumOff val="40000"/>
                      </a:schemeClr>
                    </a:gs>
                  </a:gsLst>
                  <a:lin ang="54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48" name="Shape 46">
                  <a:extLst>
                    <a:ext uri="{FF2B5EF4-FFF2-40B4-BE49-F238E27FC236}">
                      <a16:creationId xmlns:a16="http://schemas.microsoft.com/office/drawing/2014/main" id="{8349683C-29B0-4817-B986-346045DEB173}"/>
                    </a:ext>
                  </a:extLst>
                </p:cNvPr>
                <p:cNvSpPr/>
                <p:nvPr/>
              </p:nvSpPr>
              <p:spPr>
                <a:xfrm>
                  <a:off x="2593431" y="2588845"/>
                  <a:ext cx="551880" cy="1986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29"/>
                      </a:lnTo>
                      <a:lnTo>
                        <a:pt x="17403" y="21600"/>
                      </a:lnTo>
                      <a:lnTo>
                        <a:pt x="1605" y="10971"/>
                      </a:lnTo>
                      <a:cubicBezTo>
                        <a:pt x="1605" y="10971"/>
                        <a:pt x="0" y="0"/>
                        <a:pt x="0" y="0"/>
                      </a:cubicBezTo>
                      <a:close/>
                    </a:path>
                  </a:pathLst>
                </a:custGeom>
                <a:solidFill>
                  <a:schemeClr val="bg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49" name="Shape 47">
                  <a:extLst>
                    <a:ext uri="{FF2B5EF4-FFF2-40B4-BE49-F238E27FC236}">
                      <a16:creationId xmlns:a16="http://schemas.microsoft.com/office/drawing/2014/main" id="{C9F39DC0-D1D2-4AB6-9F94-1C5E485F0AAA}"/>
                    </a:ext>
                  </a:extLst>
                </p:cNvPr>
                <p:cNvSpPr/>
                <p:nvPr/>
              </p:nvSpPr>
              <p:spPr>
                <a:xfrm>
                  <a:off x="3020712" y="5344811"/>
                  <a:ext cx="939773" cy="618106"/>
                </a:xfrm>
                <a:custGeom>
                  <a:avLst/>
                  <a:gdLst/>
                  <a:ahLst/>
                  <a:cxnLst>
                    <a:cxn ang="0">
                      <a:pos x="wd2" y="hd2"/>
                    </a:cxn>
                    <a:cxn ang="5400000">
                      <a:pos x="wd2" y="hd2"/>
                    </a:cxn>
                    <a:cxn ang="10800000">
                      <a:pos x="wd2" y="hd2"/>
                    </a:cxn>
                    <a:cxn ang="16200000">
                      <a:pos x="wd2" y="hd2"/>
                    </a:cxn>
                  </a:cxnLst>
                  <a:rect l="0" t="0" r="r" b="b"/>
                  <a:pathLst>
                    <a:path w="21600" h="21600" extrusionOk="0">
                      <a:moveTo>
                        <a:pt x="9640" y="0"/>
                      </a:moveTo>
                      <a:lnTo>
                        <a:pt x="21600" y="6943"/>
                      </a:lnTo>
                      <a:cubicBezTo>
                        <a:pt x="21600" y="6943"/>
                        <a:pt x="13699" y="18625"/>
                        <a:pt x="10293" y="21600"/>
                      </a:cubicBezTo>
                      <a:cubicBezTo>
                        <a:pt x="5509" y="21490"/>
                        <a:pt x="0" y="18184"/>
                        <a:pt x="0" y="18184"/>
                      </a:cubicBezTo>
                      <a:cubicBezTo>
                        <a:pt x="0" y="18184"/>
                        <a:pt x="9640" y="0"/>
                        <a:pt x="9640" y="0"/>
                      </a:cubicBezTo>
                      <a:close/>
                    </a:path>
                  </a:pathLst>
                </a:custGeom>
                <a:solidFill>
                  <a:schemeClr val="bg2">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50" name="Shape 48">
                  <a:extLst>
                    <a:ext uri="{FF2B5EF4-FFF2-40B4-BE49-F238E27FC236}">
                      <a16:creationId xmlns:a16="http://schemas.microsoft.com/office/drawing/2014/main" id="{3F8C2501-E668-4811-BAC8-F4171FA92F4C}"/>
                    </a:ext>
                  </a:extLst>
                </p:cNvPr>
                <p:cNvSpPr/>
                <p:nvPr/>
              </p:nvSpPr>
              <p:spPr>
                <a:xfrm>
                  <a:off x="3682999" y="4148423"/>
                  <a:ext cx="671717" cy="851472"/>
                </a:xfrm>
                <a:custGeom>
                  <a:avLst/>
                  <a:gdLst/>
                  <a:ahLst/>
                  <a:cxnLst>
                    <a:cxn ang="0">
                      <a:pos x="wd2" y="hd2"/>
                    </a:cxn>
                    <a:cxn ang="5400000">
                      <a:pos x="wd2" y="hd2"/>
                    </a:cxn>
                    <a:cxn ang="10800000">
                      <a:pos x="wd2" y="hd2"/>
                    </a:cxn>
                    <a:cxn ang="16200000">
                      <a:pos x="wd2" y="hd2"/>
                    </a:cxn>
                  </a:cxnLst>
                  <a:rect l="0" t="0" r="r" b="b"/>
                  <a:pathLst>
                    <a:path w="21600" h="21600" extrusionOk="0">
                      <a:moveTo>
                        <a:pt x="3346" y="2080"/>
                      </a:moveTo>
                      <a:lnTo>
                        <a:pt x="5375" y="0"/>
                      </a:lnTo>
                      <a:lnTo>
                        <a:pt x="21600" y="2560"/>
                      </a:lnTo>
                      <a:cubicBezTo>
                        <a:pt x="21194" y="9280"/>
                        <a:pt x="18862" y="21600"/>
                        <a:pt x="18862" y="21600"/>
                      </a:cubicBezTo>
                      <a:lnTo>
                        <a:pt x="0" y="18000"/>
                      </a:lnTo>
                      <a:cubicBezTo>
                        <a:pt x="0" y="18000"/>
                        <a:pt x="3346" y="2080"/>
                        <a:pt x="3346" y="2080"/>
                      </a:cubicBezTo>
                      <a:close/>
                    </a:path>
                  </a:pathLst>
                </a:custGeom>
                <a:solidFill>
                  <a:schemeClr val="bg2">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51" name="Shape 49">
                  <a:extLst>
                    <a:ext uri="{FF2B5EF4-FFF2-40B4-BE49-F238E27FC236}">
                      <a16:creationId xmlns:a16="http://schemas.microsoft.com/office/drawing/2014/main" id="{6233C5F9-0662-40F9-90CD-79EAD3E4FEA6}"/>
                    </a:ext>
                  </a:extLst>
                </p:cNvPr>
                <p:cNvSpPr/>
                <p:nvPr/>
              </p:nvSpPr>
              <p:spPr>
                <a:xfrm>
                  <a:off x="3437312" y="3005444"/>
                  <a:ext cx="761069" cy="634925"/>
                </a:xfrm>
                <a:custGeom>
                  <a:avLst/>
                  <a:gdLst/>
                  <a:ahLst/>
                  <a:cxnLst>
                    <a:cxn ang="0">
                      <a:pos x="wd2" y="hd2"/>
                    </a:cxn>
                    <a:cxn ang="5400000">
                      <a:pos x="wd2" y="hd2"/>
                    </a:cxn>
                    <a:cxn ang="10800000">
                      <a:pos x="wd2" y="hd2"/>
                    </a:cxn>
                    <a:cxn ang="16200000">
                      <a:pos x="wd2" y="hd2"/>
                    </a:cxn>
                  </a:cxnLst>
                  <a:rect l="0" t="0" r="r" b="b"/>
                  <a:pathLst>
                    <a:path w="21600" h="21600" extrusionOk="0">
                      <a:moveTo>
                        <a:pt x="119" y="4005"/>
                      </a:moveTo>
                      <a:lnTo>
                        <a:pt x="0" y="0"/>
                      </a:lnTo>
                      <a:lnTo>
                        <a:pt x="15156" y="6151"/>
                      </a:lnTo>
                      <a:lnTo>
                        <a:pt x="21600" y="18739"/>
                      </a:lnTo>
                      <a:lnTo>
                        <a:pt x="6444" y="21600"/>
                      </a:lnTo>
                      <a:cubicBezTo>
                        <a:pt x="6444" y="21600"/>
                        <a:pt x="119" y="4005"/>
                        <a:pt x="119" y="4005"/>
                      </a:cubicBezTo>
                      <a:close/>
                    </a:path>
                  </a:pathLst>
                </a:custGeom>
                <a:solidFill>
                  <a:schemeClr val="bg2">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52" name="Shape 51">
                  <a:extLst>
                    <a:ext uri="{FF2B5EF4-FFF2-40B4-BE49-F238E27FC236}">
                      <a16:creationId xmlns:a16="http://schemas.microsoft.com/office/drawing/2014/main" id="{C212DDC6-51B1-4919-B3C3-5F7FFF7B40FF}"/>
                    </a:ext>
                  </a:extLst>
                </p:cNvPr>
                <p:cNvSpPr/>
                <p:nvPr/>
              </p:nvSpPr>
              <p:spPr>
                <a:xfrm>
                  <a:off x="3437312" y="2717029"/>
                  <a:ext cx="702201" cy="475143"/>
                </a:xfrm>
                <a:custGeom>
                  <a:avLst/>
                  <a:gdLst/>
                  <a:ahLst/>
                  <a:cxnLst>
                    <a:cxn ang="0">
                      <a:pos x="wd2" y="hd2"/>
                    </a:cxn>
                    <a:cxn ang="5400000">
                      <a:pos x="wd2" y="hd2"/>
                    </a:cxn>
                    <a:cxn ang="10800000">
                      <a:pos x="wd2" y="hd2"/>
                    </a:cxn>
                    <a:cxn ang="16200000">
                      <a:pos x="wd2" y="hd2"/>
                    </a:cxn>
                  </a:cxnLst>
                  <a:rect l="0" t="0" r="r" b="b"/>
                  <a:pathLst>
                    <a:path w="21600" h="21600" extrusionOk="0">
                      <a:moveTo>
                        <a:pt x="21600" y="6881"/>
                      </a:moveTo>
                      <a:lnTo>
                        <a:pt x="5691" y="0"/>
                      </a:lnTo>
                      <a:lnTo>
                        <a:pt x="0" y="13381"/>
                      </a:lnTo>
                      <a:lnTo>
                        <a:pt x="16426" y="21600"/>
                      </a:lnTo>
                      <a:cubicBezTo>
                        <a:pt x="16426" y="21600"/>
                        <a:pt x="21600" y="6881"/>
                        <a:pt x="21600" y="6881"/>
                      </a:cubicBezTo>
                      <a:close/>
                    </a:path>
                  </a:pathLst>
                </a:custGeom>
                <a:solidFill>
                  <a:schemeClr val="bg2">
                    <a:lumMod val="20000"/>
                    <a:lumOff val="8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53" name="Shape 52">
                  <a:extLst>
                    <a:ext uri="{FF2B5EF4-FFF2-40B4-BE49-F238E27FC236}">
                      <a16:creationId xmlns:a16="http://schemas.microsoft.com/office/drawing/2014/main" id="{D61A3B93-CBD4-4B69-8BB7-70CAB6B8C0F4}"/>
                    </a:ext>
                  </a:extLst>
                </p:cNvPr>
                <p:cNvSpPr/>
                <p:nvPr/>
              </p:nvSpPr>
              <p:spPr>
                <a:xfrm>
                  <a:off x="4056870" y="3475454"/>
                  <a:ext cx="586569" cy="696946"/>
                </a:xfrm>
                <a:custGeom>
                  <a:avLst/>
                  <a:gdLst/>
                  <a:ahLst/>
                  <a:cxnLst>
                    <a:cxn ang="0">
                      <a:pos x="wd2" y="hd2"/>
                    </a:cxn>
                    <a:cxn ang="5400000">
                      <a:pos x="wd2" y="hd2"/>
                    </a:cxn>
                    <a:cxn ang="10800000">
                      <a:pos x="wd2" y="hd2"/>
                    </a:cxn>
                    <a:cxn ang="16200000">
                      <a:pos x="wd2" y="hd2"/>
                    </a:cxn>
                  </a:cxnLst>
                  <a:rect l="0" t="0" r="r" b="b"/>
                  <a:pathLst>
                    <a:path w="21600" h="21600" extrusionOk="0">
                      <a:moveTo>
                        <a:pt x="18813" y="3225"/>
                      </a:moveTo>
                      <a:lnTo>
                        <a:pt x="21600" y="21600"/>
                      </a:lnTo>
                      <a:lnTo>
                        <a:pt x="2787" y="18375"/>
                      </a:lnTo>
                      <a:lnTo>
                        <a:pt x="0" y="0"/>
                      </a:lnTo>
                      <a:cubicBezTo>
                        <a:pt x="0" y="0"/>
                        <a:pt x="18813" y="3225"/>
                        <a:pt x="18813" y="3225"/>
                      </a:cubicBezTo>
                      <a:close/>
                    </a:path>
                  </a:pathLst>
                </a:custGeom>
                <a:solidFill>
                  <a:schemeClr val="bg2">
                    <a:lumMod val="40000"/>
                    <a:lumOff val="6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54" name="Shape 53">
                  <a:extLst>
                    <a:ext uri="{FF2B5EF4-FFF2-40B4-BE49-F238E27FC236}">
                      <a16:creationId xmlns:a16="http://schemas.microsoft.com/office/drawing/2014/main" id="{16159E44-E8F1-4343-8C88-8326AF889C51}"/>
                    </a:ext>
                  </a:extLst>
                </p:cNvPr>
                <p:cNvSpPr/>
                <p:nvPr/>
              </p:nvSpPr>
              <p:spPr>
                <a:xfrm>
                  <a:off x="3848859" y="4062966"/>
                  <a:ext cx="792605" cy="188165"/>
                </a:xfrm>
                <a:custGeom>
                  <a:avLst/>
                  <a:gdLst/>
                  <a:ahLst/>
                  <a:cxnLst>
                    <a:cxn ang="0">
                      <a:pos x="wd2" y="hd2"/>
                    </a:cxn>
                    <a:cxn ang="5400000">
                      <a:pos x="wd2" y="hd2"/>
                    </a:cxn>
                    <a:cxn ang="10800000">
                      <a:pos x="wd2" y="hd2"/>
                    </a:cxn>
                    <a:cxn ang="16200000">
                      <a:pos x="wd2" y="hd2"/>
                    </a:cxn>
                  </a:cxnLst>
                  <a:rect l="0" t="0" r="r" b="b"/>
                  <a:pathLst>
                    <a:path w="21600" h="21600" extrusionOk="0">
                      <a:moveTo>
                        <a:pt x="21600" y="11946"/>
                      </a:moveTo>
                      <a:lnTo>
                        <a:pt x="7677" y="0"/>
                      </a:lnTo>
                      <a:lnTo>
                        <a:pt x="0" y="10016"/>
                      </a:lnTo>
                      <a:lnTo>
                        <a:pt x="13751" y="21600"/>
                      </a:lnTo>
                      <a:cubicBezTo>
                        <a:pt x="13751" y="21600"/>
                        <a:pt x="21600" y="11946"/>
                        <a:pt x="21600" y="11946"/>
                      </a:cubicBezTo>
                      <a:close/>
                    </a:path>
                  </a:pathLst>
                </a:custGeom>
                <a:solidFill>
                  <a:schemeClr val="bg2">
                    <a:lumMod val="20000"/>
                    <a:lumOff val="8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55" name="Shape 54">
                  <a:extLst>
                    <a:ext uri="{FF2B5EF4-FFF2-40B4-BE49-F238E27FC236}">
                      <a16:creationId xmlns:a16="http://schemas.microsoft.com/office/drawing/2014/main" id="{24962B12-8961-43B0-9EAA-671920DFA65A}"/>
                    </a:ext>
                  </a:extLst>
                </p:cNvPr>
                <p:cNvSpPr/>
                <p:nvPr/>
              </p:nvSpPr>
              <p:spPr>
                <a:xfrm>
                  <a:off x="3752721" y="4858489"/>
                  <a:ext cx="773682" cy="199729"/>
                </a:xfrm>
                <a:custGeom>
                  <a:avLst/>
                  <a:gdLst/>
                  <a:ahLst/>
                  <a:cxnLst>
                    <a:cxn ang="0">
                      <a:pos x="wd2" y="hd2"/>
                    </a:cxn>
                    <a:cxn ang="5400000">
                      <a:pos x="wd2" y="hd2"/>
                    </a:cxn>
                    <a:cxn ang="10800000">
                      <a:pos x="wd2" y="hd2"/>
                    </a:cxn>
                    <a:cxn ang="16200000">
                      <a:pos x="wd2" y="hd2"/>
                    </a:cxn>
                  </a:cxnLst>
                  <a:rect l="0" t="0" r="r" b="b"/>
                  <a:pathLst>
                    <a:path w="21600" h="21600" extrusionOk="0">
                      <a:moveTo>
                        <a:pt x="14087" y="2046"/>
                      </a:moveTo>
                      <a:lnTo>
                        <a:pt x="21600" y="21600"/>
                      </a:lnTo>
                      <a:lnTo>
                        <a:pt x="7513" y="19554"/>
                      </a:lnTo>
                      <a:lnTo>
                        <a:pt x="0" y="0"/>
                      </a:lnTo>
                      <a:cubicBezTo>
                        <a:pt x="0" y="0"/>
                        <a:pt x="14087" y="2046"/>
                        <a:pt x="14087" y="2046"/>
                      </a:cubicBezTo>
                      <a:close/>
                    </a:path>
                  </a:pathLst>
                </a:custGeom>
                <a:solidFill>
                  <a:schemeClr val="bg2">
                    <a:lumMod val="40000"/>
                    <a:lumOff val="6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56" name="Shape 55">
                  <a:extLst>
                    <a:ext uri="{FF2B5EF4-FFF2-40B4-BE49-F238E27FC236}">
                      <a16:creationId xmlns:a16="http://schemas.microsoft.com/office/drawing/2014/main" id="{0FA8AC14-D14A-419B-A9AC-28ABF0E61940}"/>
                    </a:ext>
                  </a:extLst>
                </p:cNvPr>
                <p:cNvSpPr/>
                <p:nvPr/>
              </p:nvSpPr>
              <p:spPr>
                <a:xfrm>
                  <a:off x="3768455" y="5035032"/>
                  <a:ext cx="761069" cy="549779"/>
                </a:xfrm>
                <a:custGeom>
                  <a:avLst/>
                  <a:gdLst/>
                  <a:ahLst/>
                  <a:cxnLst>
                    <a:cxn ang="0">
                      <a:pos x="wd2" y="hd2"/>
                    </a:cxn>
                    <a:cxn ang="5400000">
                      <a:pos x="wd2" y="hd2"/>
                    </a:cxn>
                    <a:cxn ang="10800000">
                      <a:pos x="wd2" y="hd2"/>
                    </a:cxn>
                    <a:cxn ang="16200000">
                      <a:pos x="wd2" y="hd2"/>
                    </a:cxn>
                  </a:cxnLst>
                  <a:rect l="0" t="0" r="r" b="b"/>
                  <a:pathLst>
                    <a:path w="21600" h="21600" extrusionOk="0">
                      <a:moveTo>
                        <a:pt x="7280" y="0"/>
                      </a:moveTo>
                      <a:lnTo>
                        <a:pt x="21600" y="743"/>
                      </a:lnTo>
                      <a:lnTo>
                        <a:pt x="15126" y="21600"/>
                      </a:lnTo>
                      <a:lnTo>
                        <a:pt x="0" y="20650"/>
                      </a:lnTo>
                      <a:lnTo>
                        <a:pt x="7280" y="0"/>
                      </a:lnTo>
                    </a:path>
                  </a:pathLst>
                </a:custGeom>
                <a:solidFill>
                  <a:schemeClr val="bg2">
                    <a:lumMod val="20000"/>
                    <a:lumOff val="8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57" name="Shape 56">
                  <a:extLst>
                    <a:ext uri="{FF2B5EF4-FFF2-40B4-BE49-F238E27FC236}">
                      <a16:creationId xmlns:a16="http://schemas.microsoft.com/office/drawing/2014/main" id="{032837AE-723D-44A9-AECA-BDD6366C6008}"/>
                    </a:ext>
                  </a:extLst>
                </p:cNvPr>
                <p:cNvSpPr/>
                <p:nvPr/>
              </p:nvSpPr>
              <p:spPr>
                <a:xfrm>
                  <a:off x="3095487" y="5814821"/>
                  <a:ext cx="633874" cy="373177"/>
                </a:xfrm>
                <a:custGeom>
                  <a:avLst/>
                  <a:gdLst/>
                  <a:ahLst/>
                  <a:cxnLst>
                    <a:cxn ang="0">
                      <a:pos x="wd2" y="hd2"/>
                    </a:cxn>
                    <a:cxn ang="5400000">
                      <a:pos x="wd2" y="hd2"/>
                    </a:cxn>
                    <a:cxn ang="10800000">
                      <a:pos x="wd2" y="hd2"/>
                    </a:cxn>
                    <a:cxn ang="16200000">
                      <a:pos x="wd2" y="hd2"/>
                    </a:cxn>
                  </a:cxnLst>
                  <a:rect l="0" t="0" r="r" b="b"/>
                  <a:pathLst>
                    <a:path w="21600" h="21600" extrusionOk="0">
                      <a:moveTo>
                        <a:pt x="18161" y="0"/>
                      </a:moveTo>
                      <a:lnTo>
                        <a:pt x="21600" y="19227"/>
                      </a:lnTo>
                      <a:lnTo>
                        <a:pt x="3439" y="21600"/>
                      </a:lnTo>
                      <a:lnTo>
                        <a:pt x="0" y="2373"/>
                      </a:lnTo>
                      <a:cubicBezTo>
                        <a:pt x="0" y="2373"/>
                        <a:pt x="18161" y="0"/>
                        <a:pt x="18161" y="0"/>
                      </a:cubicBezTo>
                      <a:close/>
                    </a:path>
                  </a:pathLst>
                </a:custGeom>
                <a:solidFill>
                  <a:schemeClr val="bg2">
                    <a:lumMod val="40000"/>
                    <a:lumOff val="6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58" name="Shape 57">
                  <a:extLst>
                    <a:ext uri="{FF2B5EF4-FFF2-40B4-BE49-F238E27FC236}">
                      <a16:creationId xmlns:a16="http://schemas.microsoft.com/office/drawing/2014/main" id="{82261D94-B146-41E9-9A20-864A427E7681}"/>
                    </a:ext>
                  </a:extLst>
                </p:cNvPr>
                <p:cNvSpPr/>
                <p:nvPr/>
              </p:nvSpPr>
              <p:spPr>
                <a:xfrm>
                  <a:off x="2753661" y="6140912"/>
                  <a:ext cx="974462" cy="23862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786" y="3711"/>
                      </a:lnTo>
                      <a:lnTo>
                        <a:pt x="0" y="21600"/>
                      </a:lnTo>
                      <a:lnTo>
                        <a:pt x="10765" y="21029"/>
                      </a:lnTo>
                      <a:cubicBezTo>
                        <a:pt x="10765" y="21029"/>
                        <a:pt x="21600" y="0"/>
                        <a:pt x="21600" y="0"/>
                      </a:cubicBezTo>
                      <a:close/>
                    </a:path>
                  </a:pathLst>
                </a:custGeom>
                <a:solidFill>
                  <a:schemeClr val="bg2">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59" name="Shape 58">
                  <a:extLst>
                    <a:ext uri="{FF2B5EF4-FFF2-40B4-BE49-F238E27FC236}">
                      <a16:creationId xmlns:a16="http://schemas.microsoft.com/office/drawing/2014/main" id="{8F7D7AE8-BF69-4257-856C-9FE53735CF6E}"/>
                    </a:ext>
                  </a:extLst>
                </p:cNvPr>
                <p:cNvSpPr/>
                <p:nvPr/>
              </p:nvSpPr>
              <p:spPr>
                <a:xfrm>
                  <a:off x="2075063" y="5959318"/>
                  <a:ext cx="668564" cy="381586"/>
                </a:xfrm>
                <a:custGeom>
                  <a:avLst/>
                  <a:gdLst/>
                  <a:ahLst/>
                  <a:cxnLst>
                    <a:cxn ang="0">
                      <a:pos x="wd2" y="hd2"/>
                    </a:cxn>
                    <a:cxn ang="5400000">
                      <a:pos x="wd2" y="hd2"/>
                    </a:cxn>
                    <a:cxn ang="10800000">
                      <a:pos x="wd2" y="hd2"/>
                    </a:cxn>
                    <a:cxn ang="16200000">
                      <a:pos x="wd2" y="hd2"/>
                    </a:cxn>
                  </a:cxnLst>
                  <a:rect l="0" t="0" r="r" b="b"/>
                  <a:pathLst>
                    <a:path w="21600" h="21600" extrusionOk="0">
                      <a:moveTo>
                        <a:pt x="7200" y="2797"/>
                      </a:moveTo>
                      <a:lnTo>
                        <a:pt x="3260" y="4225"/>
                      </a:lnTo>
                      <a:lnTo>
                        <a:pt x="0" y="21124"/>
                      </a:lnTo>
                      <a:lnTo>
                        <a:pt x="18034" y="21600"/>
                      </a:lnTo>
                      <a:lnTo>
                        <a:pt x="21600" y="9104"/>
                      </a:lnTo>
                      <a:lnTo>
                        <a:pt x="15487" y="0"/>
                      </a:lnTo>
                      <a:cubicBezTo>
                        <a:pt x="15487" y="0"/>
                        <a:pt x="7200" y="2797"/>
                        <a:pt x="7200" y="2797"/>
                      </a:cubicBezTo>
                      <a:close/>
                    </a:path>
                  </a:pathLst>
                </a:custGeom>
                <a:solidFill>
                  <a:schemeClr val="bg2">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60" name="Shape 59">
                  <a:extLst>
                    <a:ext uri="{FF2B5EF4-FFF2-40B4-BE49-F238E27FC236}">
                      <a16:creationId xmlns:a16="http://schemas.microsoft.com/office/drawing/2014/main" id="{0B50A7F1-4707-49C5-AEE4-579AB54B2F6D}"/>
                    </a:ext>
                  </a:extLst>
                </p:cNvPr>
                <p:cNvSpPr/>
                <p:nvPr/>
              </p:nvSpPr>
              <p:spPr>
                <a:xfrm>
                  <a:off x="1279540" y="5440950"/>
                  <a:ext cx="371074" cy="177653"/>
                </a:xfrm>
                <a:custGeom>
                  <a:avLst/>
                  <a:gdLst/>
                  <a:ahLst/>
                  <a:cxnLst>
                    <a:cxn ang="0">
                      <a:pos x="wd2" y="hd2"/>
                    </a:cxn>
                    <a:cxn ang="5400000">
                      <a:pos x="wd2" y="hd2"/>
                    </a:cxn>
                    <a:cxn ang="10800000">
                      <a:pos x="wd2" y="hd2"/>
                    </a:cxn>
                    <a:cxn ang="16200000">
                      <a:pos x="wd2" y="hd2"/>
                    </a:cxn>
                  </a:cxnLst>
                  <a:rect l="0" t="0" r="r" b="b"/>
                  <a:pathLst>
                    <a:path w="21600" h="21600" extrusionOk="0">
                      <a:moveTo>
                        <a:pt x="0" y="17894"/>
                      </a:moveTo>
                      <a:lnTo>
                        <a:pt x="11259" y="0"/>
                      </a:lnTo>
                      <a:lnTo>
                        <a:pt x="14686" y="1534"/>
                      </a:lnTo>
                      <a:lnTo>
                        <a:pt x="21600" y="21600"/>
                      </a:lnTo>
                      <a:cubicBezTo>
                        <a:pt x="21600" y="21600"/>
                        <a:pt x="0" y="17894"/>
                        <a:pt x="0" y="17894"/>
                      </a:cubicBezTo>
                      <a:close/>
                    </a:path>
                  </a:pathLst>
                </a:custGeom>
                <a:solidFill>
                  <a:schemeClr val="bg2">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61" name="Shape 60">
                  <a:extLst>
                    <a:ext uri="{FF2B5EF4-FFF2-40B4-BE49-F238E27FC236}">
                      <a16:creationId xmlns:a16="http://schemas.microsoft.com/office/drawing/2014/main" id="{DC6C639E-EAF0-4732-A937-DBCD7FFF0CCD}"/>
                    </a:ext>
                  </a:extLst>
                </p:cNvPr>
                <p:cNvSpPr/>
                <p:nvPr/>
              </p:nvSpPr>
              <p:spPr>
                <a:xfrm>
                  <a:off x="1087263" y="3822331"/>
                  <a:ext cx="288029" cy="121939"/>
                </a:xfrm>
                <a:custGeom>
                  <a:avLst/>
                  <a:gdLst/>
                  <a:ahLst/>
                  <a:cxnLst>
                    <a:cxn ang="0">
                      <a:pos x="wd2" y="hd2"/>
                    </a:cxn>
                    <a:cxn ang="5400000">
                      <a:pos x="wd2" y="hd2"/>
                    </a:cxn>
                    <a:cxn ang="10800000">
                      <a:pos x="wd2" y="hd2"/>
                    </a:cxn>
                    <a:cxn ang="16200000">
                      <a:pos x="wd2" y="hd2"/>
                    </a:cxn>
                  </a:cxnLst>
                  <a:rect l="0" t="0" r="r" b="b"/>
                  <a:pathLst>
                    <a:path w="21600" h="21600" extrusionOk="0">
                      <a:moveTo>
                        <a:pt x="19235" y="12662"/>
                      </a:moveTo>
                      <a:lnTo>
                        <a:pt x="0" y="21600"/>
                      </a:lnTo>
                      <a:lnTo>
                        <a:pt x="21600" y="0"/>
                      </a:lnTo>
                      <a:cubicBezTo>
                        <a:pt x="21600" y="0"/>
                        <a:pt x="19235" y="12662"/>
                        <a:pt x="19235" y="12662"/>
                      </a:cubicBezTo>
                      <a:close/>
                    </a:path>
                  </a:pathLst>
                </a:custGeom>
                <a:solidFill>
                  <a:schemeClr val="bg2">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62" name="Shape 61">
                  <a:extLst>
                    <a:ext uri="{FF2B5EF4-FFF2-40B4-BE49-F238E27FC236}">
                      <a16:creationId xmlns:a16="http://schemas.microsoft.com/office/drawing/2014/main" id="{0DA87952-7E2D-4720-BD8F-FC7B850630B6}"/>
                    </a:ext>
                  </a:extLst>
                </p:cNvPr>
                <p:cNvSpPr/>
                <p:nvPr/>
              </p:nvSpPr>
              <p:spPr>
                <a:xfrm>
                  <a:off x="1664093" y="2786173"/>
                  <a:ext cx="395252" cy="2396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043" y="18568"/>
                      </a:lnTo>
                      <a:lnTo>
                        <a:pt x="10800" y="21600"/>
                      </a:lnTo>
                      <a:lnTo>
                        <a:pt x="21600" y="8242"/>
                      </a:lnTo>
                      <a:cubicBezTo>
                        <a:pt x="21600" y="8242"/>
                        <a:pt x="0" y="0"/>
                        <a:pt x="0" y="0"/>
                      </a:cubicBezTo>
                      <a:close/>
                    </a:path>
                  </a:pathLst>
                </a:custGeom>
                <a:solidFill>
                  <a:schemeClr val="bg2">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63" name="Shape 62">
                  <a:extLst>
                    <a:ext uri="{FF2B5EF4-FFF2-40B4-BE49-F238E27FC236}">
                      <a16:creationId xmlns:a16="http://schemas.microsoft.com/office/drawing/2014/main" id="{7CFC1840-5919-421B-B16C-A40705092DD1}"/>
                    </a:ext>
                  </a:extLst>
                </p:cNvPr>
                <p:cNvSpPr/>
                <p:nvPr/>
              </p:nvSpPr>
              <p:spPr>
                <a:xfrm>
                  <a:off x="2614795" y="2279065"/>
                  <a:ext cx="543470" cy="469886"/>
                </a:xfrm>
                <a:custGeom>
                  <a:avLst/>
                  <a:gdLst/>
                  <a:ahLst/>
                  <a:cxnLst>
                    <a:cxn ang="0">
                      <a:pos x="wd2" y="hd2"/>
                    </a:cxn>
                    <a:cxn ang="5400000">
                      <a:pos x="wd2" y="hd2"/>
                    </a:cxn>
                    <a:cxn ang="10800000">
                      <a:pos x="wd2" y="hd2"/>
                    </a:cxn>
                    <a:cxn ang="16200000">
                      <a:pos x="wd2" y="hd2"/>
                    </a:cxn>
                  </a:cxnLst>
                  <a:rect l="0" t="0" r="r" b="b"/>
                  <a:pathLst>
                    <a:path w="21600" h="21600" extrusionOk="0">
                      <a:moveTo>
                        <a:pt x="836" y="15463"/>
                      </a:moveTo>
                      <a:lnTo>
                        <a:pt x="0" y="0"/>
                      </a:lnTo>
                      <a:lnTo>
                        <a:pt x="21224" y="7393"/>
                      </a:lnTo>
                      <a:lnTo>
                        <a:pt x="21600" y="21600"/>
                      </a:lnTo>
                      <a:cubicBezTo>
                        <a:pt x="21600" y="21600"/>
                        <a:pt x="11322" y="15656"/>
                        <a:pt x="836" y="15463"/>
                      </a:cubicBezTo>
                      <a:close/>
                    </a:path>
                  </a:pathLst>
                </a:custGeom>
                <a:solidFill>
                  <a:schemeClr val="bg2">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64" name="Shape 63">
                  <a:extLst>
                    <a:ext uri="{FF2B5EF4-FFF2-40B4-BE49-F238E27FC236}">
                      <a16:creationId xmlns:a16="http://schemas.microsoft.com/office/drawing/2014/main" id="{D33CC0D3-DB1C-4336-823E-6A63B4FA57F3}"/>
                    </a:ext>
                  </a:extLst>
                </p:cNvPr>
                <p:cNvSpPr/>
                <p:nvPr/>
              </p:nvSpPr>
              <p:spPr>
                <a:xfrm>
                  <a:off x="1033853" y="2279065"/>
                  <a:ext cx="3103139" cy="4099685"/>
                </a:xfrm>
                <a:custGeom>
                  <a:avLst/>
                  <a:gdLst/>
                  <a:ahLst/>
                  <a:cxnLst>
                    <a:cxn ang="0">
                      <a:pos x="wd2" y="hd2"/>
                    </a:cxn>
                    <a:cxn ang="5400000">
                      <a:pos x="wd2" y="hd2"/>
                    </a:cxn>
                    <a:cxn ang="10800000">
                      <a:pos x="wd2" y="hd2"/>
                    </a:cxn>
                    <a:cxn ang="16200000">
                      <a:pos x="wd2" y="hd2"/>
                    </a:cxn>
                  </a:cxnLst>
                  <a:rect l="0" t="0" r="r" b="b"/>
                  <a:pathLst>
                    <a:path w="21600" h="21600" extrusionOk="0">
                      <a:moveTo>
                        <a:pt x="12274" y="11024"/>
                      </a:moveTo>
                      <a:cubicBezTo>
                        <a:pt x="12055" y="12478"/>
                        <a:pt x="10728" y="13557"/>
                        <a:pt x="9310" y="13435"/>
                      </a:cubicBezTo>
                      <a:cubicBezTo>
                        <a:pt x="7892" y="13312"/>
                        <a:pt x="6920" y="12034"/>
                        <a:pt x="7139" y="10580"/>
                      </a:cubicBezTo>
                      <a:cubicBezTo>
                        <a:pt x="7358" y="9126"/>
                        <a:pt x="8686" y="8047"/>
                        <a:pt x="10104" y="8169"/>
                      </a:cubicBezTo>
                      <a:cubicBezTo>
                        <a:pt x="11522" y="8292"/>
                        <a:pt x="12494" y="9570"/>
                        <a:pt x="12274" y="11024"/>
                      </a:cubicBezTo>
                      <a:close/>
                      <a:moveTo>
                        <a:pt x="18852" y="13326"/>
                      </a:moveTo>
                      <a:cubicBezTo>
                        <a:pt x="19043" y="12781"/>
                        <a:pt x="19186" y="12214"/>
                        <a:pt x="19275" y="11629"/>
                      </a:cubicBezTo>
                      <a:cubicBezTo>
                        <a:pt x="19352" y="11116"/>
                        <a:pt x="19384" y="10609"/>
                        <a:pt x="19375" y="10113"/>
                      </a:cubicBezTo>
                      <a:lnTo>
                        <a:pt x="19639" y="9853"/>
                      </a:lnTo>
                      <a:lnTo>
                        <a:pt x="21600" y="9393"/>
                      </a:lnTo>
                      <a:lnTo>
                        <a:pt x="21073" y="6270"/>
                      </a:lnTo>
                      <a:lnTo>
                        <a:pt x="18819" y="6779"/>
                      </a:lnTo>
                      <a:lnTo>
                        <a:pt x="18608" y="6724"/>
                      </a:lnTo>
                      <a:cubicBezTo>
                        <a:pt x="18167" y="5765"/>
                        <a:pt x="17549" y="4905"/>
                        <a:pt x="16787" y="4188"/>
                      </a:cubicBezTo>
                      <a:lnTo>
                        <a:pt x="16771" y="3833"/>
                      </a:lnTo>
                      <a:lnTo>
                        <a:pt x="18059" y="2282"/>
                      </a:lnTo>
                      <a:lnTo>
                        <a:pt x="15629" y="753"/>
                      </a:lnTo>
                      <a:lnTo>
                        <a:pt x="14224" y="2415"/>
                      </a:lnTo>
                      <a:lnTo>
                        <a:pt x="14006" y="2470"/>
                      </a:lnTo>
                      <a:cubicBezTo>
                        <a:pt x="13311" y="2214"/>
                        <a:pt x="12565" y="2044"/>
                        <a:pt x="11779" y="1976"/>
                      </a:cubicBezTo>
                      <a:cubicBezTo>
                        <a:pt x="11649" y="1965"/>
                        <a:pt x="11518" y="1957"/>
                        <a:pt x="11388" y="1952"/>
                      </a:cubicBezTo>
                      <a:lnTo>
                        <a:pt x="11151" y="1772"/>
                      </a:lnTo>
                      <a:lnTo>
                        <a:pt x="11005" y="0"/>
                      </a:lnTo>
                      <a:lnTo>
                        <a:pt x="8137" y="510"/>
                      </a:lnTo>
                      <a:lnTo>
                        <a:pt x="8166" y="2193"/>
                      </a:lnTo>
                      <a:lnTo>
                        <a:pt x="7826" y="2519"/>
                      </a:lnTo>
                      <a:cubicBezTo>
                        <a:pt x="6995" y="2826"/>
                        <a:pt x="6210" y="3249"/>
                        <a:pt x="5494" y="3769"/>
                      </a:cubicBezTo>
                      <a:lnTo>
                        <a:pt x="5444" y="3744"/>
                      </a:lnTo>
                      <a:lnTo>
                        <a:pt x="4420" y="2658"/>
                      </a:lnTo>
                      <a:lnTo>
                        <a:pt x="2224" y="4674"/>
                      </a:lnTo>
                      <a:lnTo>
                        <a:pt x="3161" y="5760"/>
                      </a:lnTo>
                      <a:lnTo>
                        <a:pt x="3206" y="6102"/>
                      </a:lnTo>
                      <a:cubicBezTo>
                        <a:pt x="2694" y="6836"/>
                        <a:pt x="2280" y="7646"/>
                        <a:pt x="1988" y="8511"/>
                      </a:cubicBezTo>
                      <a:lnTo>
                        <a:pt x="380" y="8751"/>
                      </a:lnTo>
                      <a:lnTo>
                        <a:pt x="0" y="11963"/>
                      </a:lnTo>
                      <a:lnTo>
                        <a:pt x="1544" y="12321"/>
                      </a:lnTo>
                      <a:cubicBezTo>
                        <a:pt x="1604" y="12926"/>
                        <a:pt x="1727" y="13512"/>
                        <a:pt x="1907" y="14072"/>
                      </a:cubicBezTo>
                      <a:lnTo>
                        <a:pt x="1756" y="14289"/>
                      </a:lnTo>
                      <a:lnTo>
                        <a:pt x="527" y="15264"/>
                      </a:lnTo>
                      <a:lnTo>
                        <a:pt x="1756" y="17435"/>
                      </a:lnTo>
                      <a:lnTo>
                        <a:pt x="3102" y="16660"/>
                      </a:lnTo>
                      <a:lnTo>
                        <a:pt x="3309" y="16693"/>
                      </a:lnTo>
                      <a:cubicBezTo>
                        <a:pt x="3818" y="17332"/>
                        <a:pt x="4422" y="17893"/>
                        <a:pt x="5106" y="18356"/>
                      </a:cubicBezTo>
                      <a:lnTo>
                        <a:pt x="5268" y="18698"/>
                      </a:lnTo>
                      <a:lnTo>
                        <a:pt x="4741" y="20293"/>
                      </a:lnTo>
                      <a:lnTo>
                        <a:pt x="7259" y="21356"/>
                      </a:lnTo>
                      <a:lnTo>
                        <a:pt x="7961" y="19783"/>
                      </a:lnTo>
                      <a:lnTo>
                        <a:pt x="8556" y="19690"/>
                      </a:lnTo>
                      <a:cubicBezTo>
                        <a:pt x="8735" y="19717"/>
                        <a:pt x="8916" y="19739"/>
                        <a:pt x="9099" y="19754"/>
                      </a:cubicBezTo>
                      <a:cubicBezTo>
                        <a:pt x="9647" y="19802"/>
                        <a:pt x="10190" y="19798"/>
                        <a:pt x="10725" y="19746"/>
                      </a:cubicBezTo>
                      <a:lnTo>
                        <a:pt x="11444" y="19938"/>
                      </a:lnTo>
                      <a:lnTo>
                        <a:pt x="12000" y="21600"/>
                      </a:lnTo>
                      <a:lnTo>
                        <a:pt x="15073" y="20559"/>
                      </a:lnTo>
                      <a:lnTo>
                        <a:pt x="14371" y="18809"/>
                      </a:lnTo>
                      <a:lnTo>
                        <a:pt x="14499" y="18534"/>
                      </a:lnTo>
                      <a:cubicBezTo>
                        <a:pt x="15438" y="17996"/>
                        <a:pt x="16287" y="17301"/>
                        <a:pt x="17004" y="16482"/>
                      </a:cubicBezTo>
                      <a:lnTo>
                        <a:pt x="17327" y="16482"/>
                      </a:lnTo>
                      <a:lnTo>
                        <a:pt x="19024" y="17302"/>
                      </a:lnTo>
                      <a:lnTo>
                        <a:pt x="20810" y="14533"/>
                      </a:lnTo>
                      <a:lnTo>
                        <a:pt x="18937" y="13580"/>
                      </a:lnTo>
                      <a:cubicBezTo>
                        <a:pt x="18937" y="13580"/>
                        <a:pt x="18852" y="13326"/>
                        <a:pt x="18852" y="13326"/>
                      </a:cubicBezTo>
                      <a:close/>
                    </a:path>
                  </a:pathLst>
                </a:custGeom>
                <a:gradFill>
                  <a:gsLst>
                    <a:gs pos="0">
                      <a:schemeClr val="bg1">
                        <a:lumMod val="95000"/>
                      </a:schemeClr>
                    </a:gs>
                    <a:gs pos="93000">
                      <a:schemeClr val="tx1">
                        <a:lumMod val="50000"/>
                        <a:lumOff val="50000"/>
                      </a:schemeClr>
                    </a:gs>
                  </a:gsLst>
                  <a:lin ang="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65" name="Shape 64">
                  <a:extLst>
                    <a:ext uri="{FF2B5EF4-FFF2-40B4-BE49-F238E27FC236}">
                      <a16:creationId xmlns:a16="http://schemas.microsoft.com/office/drawing/2014/main" id="{20CF1802-9A7F-4F9A-9318-7F01E736F2A0}"/>
                    </a:ext>
                  </a:extLst>
                </p:cNvPr>
                <p:cNvSpPr/>
                <p:nvPr/>
              </p:nvSpPr>
              <p:spPr>
                <a:xfrm>
                  <a:off x="1418406" y="2941351"/>
                  <a:ext cx="2129099" cy="2802064"/>
                </a:xfrm>
                <a:custGeom>
                  <a:avLst/>
                  <a:gdLst/>
                  <a:ahLst/>
                  <a:cxnLst>
                    <a:cxn ang="0">
                      <a:pos x="wd2" y="hd2"/>
                    </a:cxn>
                    <a:cxn ang="5400000">
                      <a:pos x="wd2" y="hd2"/>
                    </a:cxn>
                    <a:cxn ang="10800000">
                      <a:pos x="wd2" y="hd2"/>
                    </a:cxn>
                    <a:cxn ang="16200000">
                      <a:pos x="wd2" y="hd2"/>
                    </a:cxn>
                  </a:cxnLst>
                  <a:rect l="0" t="0" r="r" b="b"/>
                  <a:pathLst>
                    <a:path w="20163" h="20697" extrusionOk="0">
                      <a:moveTo>
                        <a:pt x="13014" y="10610"/>
                      </a:moveTo>
                      <a:cubicBezTo>
                        <a:pt x="12716" y="12649"/>
                        <a:pt x="10910" y="14162"/>
                        <a:pt x="8981" y="13990"/>
                      </a:cubicBezTo>
                      <a:cubicBezTo>
                        <a:pt x="7051" y="13818"/>
                        <a:pt x="5729" y="12027"/>
                        <a:pt x="6027" y="9988"/>
                      </a:cubicBezTo>
                      <a:cubicBezTo>
                        <a:pt x="6326" y="7950"/>
                        <a:pt x="8132" y="6436"/>
                        <a:pt x="10061" y="6608"/>
                      </a:cubicBezTo>
                      <a:cubicBezTo>
                        <a:pt x="11990" y="6780"/>
                        <a:pt x="13313" y="8571"/>
                        <a:pt x="13014" y="10610"/>
                      </a:cubicBezTo>
                      <a:close/>
                      <a:moveTo>
                        <a:pt x="11591" y="39"/>
                      </a:moveTo>
                      <a:cubicBezTo>
                        <a:pt x="6086" y="-451"/>
                        <a:pt x="948" y="3768"/>
                        <a:pt x="115" y="9462"/>
                      </a:cubicBezTo>
                      <a:cubicBezTo>
                        <a:pt x="-718" y="15156"/>
                        <a:pt x="3069" y="20169"/>
                        <a:pt x="8573" y="20659"/>
                      </a:cubicBezTo>
                      <a:cubicBezTo>
                        <a:pt x="14078" y="21149"/>
                        <a:pt x="19216" y="16930"/>
                        <a:pt x="20049" y="11236"/>
                      </a:cubicBezTo>
                      <a:cubicBezTo>
                        <a:pt x="20882" y="5542"/>
                        <a:pt x="17095" y="529"/>
                        <a:pt x="11591" y="39"/>
                      </a:cubicBezTo>
                      <a:close/>
                    </a:path>
                  </a:pathLst>
                </a:custGeom>
                <a:solidFill>
                  <a:srgbClr val="FEFEFE"/>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66" name="Shape 65">
                  <a:extLst>
                    <a:ext uri="{FF2B5EF4-FFF2-40B4-BE49-F238E27FC236}">
                      <a16:creationId xmlns:a16="http://schemas.microsoft.com/office/drawing/2014/main" id="{FC70C719-12D7-45BB-A7D6-CB63104A5F97}"/>
                    </a:ext>
                  </a:extLst>
                </p:cNvPr>
                <p:cNvSpPr/>
                <p:nvPr/>
              </p:nvSpPr>
              <p:spPr>
                <a:xfrm>
                  <a:off x="1461134" y="2984080"/>
                  <a:ext cx="2034007" cy="2717303"/>
                </a:xfrm>
                <a:custGeom>
                  <a:avLst/>
                  <a:gdLst/>
                  <a:ahLst/>
                  <a:cxnLst>
                    <a:cxn ang="0">
                      <a:pos x="wd2" y="hd2"/>
                    </a:cxn>
                    <a:cxn ang="5400000">
                      <a:pos x="wd2" y="hd2"/>
                    </a:cxn>
                    <a:cxn ang="10800000">
                      <a:pos x="wd2" y="hd2"/>
                    </a:cxn>
                    <a:cxn ang="16200000">
                      <a:pos x="wd2" y="hd2"/>
                    </a:cxn>
                  </a:cxnLst>
                  <a:rect l="0" t="0" r="r" b="b"/>
                  <a:pathLst>
                    <a:path w="20147" h="20710" extrusionOk="0">
                      <a:moveTo>
                        <a:pt x="13178" y="10628"/>
                      </a:moveTo>
                      <a:cubicBezTo>
                        <a:pt x="12866" y="12731"/>
                        <a:pt x="10978" y="14293"/>
                        <a:pt x="8960" y="14115"/>
                      </a:cubicBezTo>
                      <a:cubicBezTo>
                        <a:pt x="6942" y="13938"/>
                        <a:pt x="5559" y="12089"/>
                        <a:pt x="5871" y="9986"/>
                      </a:cubicBezTo>
                      <a:cubicBezTo>
                        <a:pt x="6183" y="7883"/>
                        <a:pt x="8071" y="6321"/>
                        <a:pt x="10089" y="6498"/>
                      </a:cubicBezTo>
                      <a:cubicBezTo>
                        <a:pt x="12107" y="6676"/>
                        <a:pt x="13490" y="8524"/>
                        <a:pt x="13178" y="10628"/>
                      </a:cubicBezTo>
                      <a:close/>
                      <a:moveTo>
                        <a:pt x="11603" y="38"/>
                      </a:moveTo>
                      <a:cubicBezTo>
                        <a:pt x="6105" y="-445"/>
                        <a:pt x="963" y="3783"/>
                        <a:pt x="118" y="9481"/>
                      </a:cubicBezTo>
                      <a:cubicBezTo>
                        <a:pt x="-727" y="15179"/>
                        <a:pt x="3045" y="20189"/>
                        <a:pt x="8543" y="20672"/>
                      </a:cubicBezTo>
                      <a:cubicBezTo>
                        <a:pt x="14041" y="21155"/>
                        <a:pt x="19183" y="16927"/>
                        <a:pt x="20028" y="11229"/>
                      </a:cubicBezTo>
                      <a:cubicBezTo>
                        <a:pt x="20873" y="5531"/>
                        <a:pt x="17101" y="521"/>
                        <a:pt x="11603" y="38"/>
                      </a:cubicBezTo>
                      <a:close/>
                    </a:path>
                  </a:pathLst>
                </a:custGeom>
                <a:gradFill>
                  <a:gsLst>
                    <a:gs pos="0">
                      <a:schemeClr val="bg1">
                        <a:lumMod val="75000"/>
                      </a:schemeClr>
                    </a:gs>
                    <a:gs pos="93000">
                      <a:schemeClr val="bg2">
                        <a:lumMod val="40000"/>
                        <a:lumOff val="60000"/>
                      </a:schemeClr>
                    </a:gs>
                  </a:gsLst>
                  <a:lin ang="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67" name="Shape 66">
                  <a:extLst>
                    <a:ext uri="{FF2B5EF4-FFF2-40B4-BE49-F238E27FC236}">
                      <a16:creationId xmlns:a16="http://schemas.microsoft.com/office/drawing/2014/main" id="{4F8CBA9E-3E2A-492B-BAA1-8513D09BD146}"/>
                    </a:ext>
                  </a:extLst>
                </p:cNvPr>
                <p:cNvSpPr/>
                <p:nvPr/>
              </p:nvSpPr>
              <p:spPr>
                <a:xfrm>
                  <a:off x="3277081" y="2428614"/>
                  <a:ext cx="866189" cy="44150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163" y="6377"/>
                      </a:lnTo>
                      <a:lnTo>
                        <a:pt x="0" y="0"/>
                      </a:lnTo>
                      <a:lnTo>
                        <a:pt x="8703" y="14194"/>
                      </a:lnTo>
                      <a:cubicBezTo>
                        <a:pt x="8703" y="14194"/>
                        <a:pt x="21600" y="21600"/>
                        <a:pt x="21600" y="21600"/>
                      </a:cubicBezTo>
                      <a:close/>
                    </a:path>
                  </a:pathLst>
                </a:custGeom>
                <a:solidFill>
                  <a:schemeClr val="bg2">
                    <a:lumMod val="40000"/>
                    <a:lumOff val="6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grpSp>
        </p:grpSp>
      </p:grpSp>
    </p:spTree>
    <p:extLst>
      <p:ext uri="{BB962C8B-B14F-4D97-AF65-F5344CB8AC3E}">
        <p14:creationId xmlns:p14="http://schemas.microsoft.com/office/powerpoint/2010/main" val="1523419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1)">
                                      <p:cBhvr>
                                        <p:cTn id="10" dur="2000"/>
                                        <p:tgtEl>
                                          <p:spTgt spid="1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heel(1)">
                                      <p:cBhvr>
                                        <p:cTn id="13" dur="2000"/>
                                        <p:tgtEl>
                                          <p:spTgt spid="25"/>
                                        </p:tgtEl>
                                      </p:cBhvr>
                                    </p:animEffect>
                                  </p:childTnLst>
                                </p:cTn>
                              </p:par>
                            </p:childTnLst>
                          </p:cTn>
                        </p:par>
                        <p:par>
                          <p:cTn id="14" fill="hold">
                            <p:stCondLst>
                              <p:cond delay="2000"/>
                            </p:stCondLst>
                            <p:childTnLst>
                              <p:par>
                                <p:cTn id="15" presetID="2" presetClass="entr" presetSubtype="2" fill="hold" grpId="0"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1+#ppt_w/2"/>
                                          </p:val>
                                        </p:tav>
                                        <p:tav tm="100000">
                                          <p:val>
                                            <p:strVal val="#ppt_x"/>
                                          </p:val>
                                        </p:tav>
                                      </p:tavLst>
                                    </p:anim>
                                    <p:anim calcmode="lin" valueType="num">
                                      <p:cBhvr additive="base">
                                        <p:cTn id="18" dur="500" fill="hold"/>
                                        <p:tgtEl>
                                          <p:spTgt spid="38"/>
                                        </p:tgtEl>
                                        <p:attrNameLst>
                                          <p:attrName>ppt_y</p:attrName>
                                        </p:attrNameLst>
                                      </p:cBhvr>
                                      <p:tavLst>
                                        <p:tav tm="0">
                                          <p:val>
                                            <p:strVal val="#ppt_y"/>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up)">
                                      <p:cBhvr>
                                        <p:cTn id="26" dur="3000"/>
                                        <p:tgtEl>
                                          <p:spTgt spid="45"/>
                                        </p:tgtEl>
                                      </p:cBhvr>
                                    </p:animEffect>
                                  </p:childTnLst>
                                </p:cTn>
                              </p:par>
                              <p:par>
                                <p:cTn id="27" presetID="26" presetClass="entr" presetSubtype="0" fill="hold" nodeType="withEffect">
                                  <p:stCondLst>
                                    <p:cond delay="0"/>
                                  </p:stCondLst>
                                  <p:childTnLst>
                                    <p:set>
                                      <p:cBhvr>
                                        <p:cTn id="28" dur="1" fill="hold">
                                          <p:stCondLst>
                                            <p:cond delay="0"/>
                                          </p:stCondLst>
                                        </p:cTn>
                                        <p:tgtEl>
                                          <p:spTgt spid="117"/>
                                        </p:tgtEl>
                                        <p:attrNameLst>
                                          <p:attrName>style.visibility</p:attrName>
                                        </p:attrNameLst>
                                      </p:cBhvr>
                                      <p:to>
                                        <p:strVal val="visible"/>
                                      </p:to>
                                    </p:set>
                                    <p:animEffect transition="in" filter="wipe(down)">
                                      <p:cBhvr>
                                        <p:cTn id="29" dur="580">
                                          <p:stCondLst>
                                            <p:cond delay="0"/>
                                          </p:stCondLst>
                                        </p:cTn>
                                        <p:tgtEl>
                                          <p:spTgt spid="117"/>
                                        </p:tgtEl>
                                      </p:cBhvr>
                                    </p:animEffect>
                                    <p:anim calcmode="lin" valueType="num">
                                      <p:cBhvr>
                                        <p:cTn id="30" dur="1822" tmFilter="0,0; 0.14,0.36; 0.43,0.73; 0.71,0.91; 1.0,1.0">
                                          <p:stCondLst>
                                            <p:cond delay="0"/>
                                          </p:stCondLst>
                                        </p:cTn>
                                        <p:tgtEl>
                                          <p:spTgt spid="117"/>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17"/>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17"/>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17"/>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17"/>
                                        </p:tgtEl>
                                        <p:attrNameLst>
                                          <p:attrName>ppt_y</p:attrName>
                                        </p:attrNameLst>
                                      </p:cBhvr>
                                      <p:tavLst>
                                        <p:tav tm="0" fmla="#ppt_y-sin(pi*$)/81">
                                          <p:val>
                                            <p:fltVal val="0"/>
                                          </p:val>
                                        </p:tav>
                                        <p:tav tm="100000">
                                          <p:val>
                                            <p:fltVal val="1"/>
                                          </p:val>
                                        </p:tav>
                                      </p:tavLst>
                                    </p:anim>
                                    <p:animScale>
                                      <p:cBhvr>
                                        <p:cTn id="35" dur="26">
                                          <p:stCondLst>
                                            <p:cond delay="650"/>
                                          </p:stCondLst>
                                        </p:cTn>
                                        <p:tgtEl>
                                          <p:spTgt spid="117"/>
                                        </p:tgtEl>
                                      </p:cBhvr>
                                      <p:to x="100000" y="60000"/>
                                    </p:animScale>
                                    <p:animScale>
                                      <p:cBhvr>
                                        <p:cTn id="36" dur="166" decel="50000">
                                          <p:stCondLst>
                                            <p:cond delay="676"/>
                                          </p:stCondLst>
                                        </p:cTn>
                                        <p:tgtEl>
                                          <p:spTgt spid="117"/>
                                        </p:tgtEl>
                                      </p:cBhvr>
                                      <p:to x="100000" y="100000"/>
                                    </p:animScale>
                                    <p:animScale>
                                      <p:cBhvr>
                                        <p:cTn id="37" dur="26">
                                          <p:stCondLst>
                                            <p:cond delay="1312"/>
                                          </p:stCondLst>
                                        </p:cTn>
                                        <p:tgtEl>
                                          <p:spTgt spid="117"/>
                                        </p:tgtEl>
                                      </p:cBhvr>
                                      <p:to x="100000" y="80000"/>
                                    </p:animScale>
                                    <p:animScale>
                                      <p:cBhvr>
                                        <p:cTn id="38" dur="166" decel="50000">
                                          <p:stCondLst>
                                            <p:cond delay="1338"/>
                                          </p:stCondLst>
                                        </p:cTn>
                                        <p:tgtEl>
                                          <p:spTgt spid="117"/>
                                        </p:tgtEl>
                                      </p:cBhvr>
                                      <p:to x="100000" y="100000"/>
                                    </p:animScale>
                                    <p:animScale>
                                      <p:cBhvr>
                                        <p:cTn id="39" dur="26">
                                          <p:stCondLst>
                                            <p:cond delay="1642"/>
                                          </p:stCondLst>
                                        </p:cTn>
                                        <p:tgtEl>
                                          <p:spTgt spid="117"/>
                                        </p:tgtEl>
                                      </p:cBhvr>
                                      <p:to x="100000" y="90000"/>
                                    </p:animScale>
                                    <p:animScale>
                                      <p:cBhvr>
                                        <p:cTn id="40" dur="166" decel="50000">
                                          <p:stCondLst>
                                            <p:cond delay="1668"/>
                                          </p:stCondLst>
                                        </p:cTn>
                                        <p:tgtEl>
                                          <p:spTgt spid="117"/>
                                        </p:tgtEl>
                                      </p:cBhvr>
                                      <p:to x="100000" y="100000"/>
                                    </p:animScale>
                                    <p:animScale>
                                      <p:cBhvr>
                                        <p:cTn id="41" dur="26">
                                          <p:stCondLst>
                                            <p:cond delay="1808"/>
                                          </p:stCondLst>
                                        </p:cTn>
                                        <p:tgtEl>
                                          <p:spTgt spid="117"/>
                                        </p:tgtEl>
                                      </p:cBhvr>
                                      <p:to x="100000" y="95000"/>
                                    </p:animScale>
                                    <p:animScale>
                                      <p:cBhvr>
                                        <p:cTn id="42" dur="166" decel="50000">
                                          <p:stCondLst>
                                            <p:cond delay="1834"/>
                                          </p:stCondLst>
                                        </p:cTn>
                                        <p:tgtEl>
                                          <p:spTgt spid="1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5"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20000">
              <a:schemeClr val="accent1">
                <a:lumMod val="75000"/>
              </a:schemeClr>
            </a:gs>
            <a:gs pos="20000">
              <a:schemeClr val="bg1">
                <a:lumMod val="95000"/>
              </a:schemeClr>
            </a:gs>
          </a:gsLst>
          <a:lin ang="8100000" scaled="1"/>
          <a:tileRect/>
        </a:gradFill>
        <a:effectLst/>
      </p:bgPr>
    </p:bg>
    <p:spTree>
      <p:nvGrpSpPr>
        <p:cNvPr id="1" name=""/>
        <p:cNvGrpSpPr/>
        <p:nvPr/>
      </p:nvGrpSpPr>
      <p:grpSpPr>
        <a:xfrm>
          <a:off x="0" y="0"/>
          <a:ext cx="0" cy="0"/>
          <a:chOff x="0" y="0"/>
          <a:chExt cx="0" cy="0"/>
        </a:xfrm>
      </p:grpSpPr>
      <p:sp>
        <p:nvSpPr>
          <p:cNvPr id="14" name="مثلث متساوي الساقين 13">
            <a:extLst>
              <a:ext uri="{FF2B5EF4-FFF2-40B4-BE49-F238E27FC236}">
                <a16:creationId xmlns:a16="http://schemas.microsoft.com/office/drawing/2014/main" id="{8A77A529-46D5-446E-A639-1A804B53493E}"/>
              </a:ext>
            </a:extLst>
          </p:cNvPr>
          <p:cNvSpPr/>
          <p:nvPr/>
        </p:nvSpPr>
        <p:spPr>
          <a:xfrm flipH="1">
            <a:off x="0" y="5141852"/>
            <a:ext cx="12192000" cy="1719425"/>
          </a:xfrm>
          <a:prstGeom prst="triangle">
            <a:avLst>
              <a:gd name="adj" fmla="val 10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5" name="TextBox 138">
            <a:extLst>
              <a:ext uri="{FF2B5EF4-FFF2-40B4-BE49-F238E27FC236}">
                <a16:creationId xmlns:a16="http://schemas.microsoft.com/office/drawing/2014/main" id="{ECB9B077-08BF-4BBA-B8B9-374DA540AE8B}"/>
              </a:ext>
            </a:extLst>
          </p:cNvPr>
          <p:cNvSpPr txBox="1"/>
          <p:nvPr/>
        </p:nvSpPr>
        <p:spPr>
          <a:xfrm flipH="1">
            <a:off x="4852698" y="286520"/>
            <a:ext cx="5692715" cy="830997"/>
          </a:xfrm>
          <a:prstGeom prst="rect">
            <a:avLst/>
          </a:prstGeom>
          <a:noFill/>
        </p:spPr>
        <p:txBody>
          <a:bodyPr wrap="square" lIns="0" tIns="0" rIns="0" bIns="0" rtlCol="0">
            <a:spAutoFit/>
          </a:bodyPr>
          <a:lstStyle/>
          <a:p>
            <a:pPr algn="justLow"/>
            <a:r>
              <a:rPr lang="ar-IQ" sz="5400" dirty="0">
                <a:solidFill>
                  <a:srgbClr val="FFC000"/>
                </a:solidFill>
                <a:latin typeface="STV" pitchFamily="2" charset="-78"/>
                <a:cs typeface="STV" pitchFamily="2" charset="-78"/>
              </a:rPr>
              <a:t>الفرصة</a:t>
            </a:r>
            <a:endParaRPr lang="en-US" sz="5400" b="1" dirty="0">
              <a:solidFill>
                <a:srgbClr val="FFC000"/>
              </a:solidFill>
              <a:latin typeface="STV" pitchFamily="2" charset="-78"/>
              <a:cs typeface="STV" pitchFamily="2" charset="-78"/>
            </a:endParaRPr>
          </a:p>
        </p:txBody>
      </p:sp>
      <p:sp>
        <p:nvSpPr>
          <p:cNvPr id="104" name="Freeform 118">
            <a:extLst>
              <a:ext uri="{FF2B5EF4-FFF2-40B4-BE49-F238E27FC236}">
                <a16:creationId xmlns:a16="http://schemas.microsoft.com/office/drawing/2014/main" id="{B58B8FFD-B18C-40E1-89F4-B90516F87488}"/>
              </a:ext>
            </a:extLst>
          </p:cNvPr>
          <p:cNvSpPr>
            <a:spLocks/>
          </p:cNvSpPr>
          <p:nvPr/>
        </p:nvSpPr>
        <p:spPr bwMode="auto">
          <a:xfrm>
            <a:off x="1314231" y="5401915"/>
            <a:ext cx="38095" cy="75397"/>
          </a:xfrm>
          <a:custGeom>
            <a:avLst/>
            <a:gdLst>
              <a:gd name="T0" fmla="*/ 0 w 16"/>
              <a:gd name="T1" fmla="*/ 32 h 32"/>
              <a:gd name="T2" fmla="*/ 16 w 16"/>
              <a:gd name="T3" fmla="*/ 0 h 32"/>
              <a:gd name="T4" fmla="*/ 7 w 16"/>
              <a:gd name="T5" fmla="*/ 16 h 32"/>
              <a:gd name="T6" fmla="*/ 0 w 16"/>
              <a:gd name="T7" fmla="*/ 32 h 32"/>
            </a:gdLst>
            <a:ahLst/>
            <a:cxnLst>
              <a:cxn ang="0">
                <a:pos x="T0" y="T1"/>
              </a:cxn>
              <a:cxn ang="0">
                <a:pos x="T2" y="T3"/>
              </a:cxn>
              <a:cxn ang="0">
                <a:pos x="T4" y="T5"/>
              </a:cxn>
              <a:cxn ang="0">
                <a:pos x="T6" y="T7"/>
              </a:cxn>
            </a:cxnLst>
            <a:rect l="0" t="0" r="r" b="b"/>
            <a:pathLst>
              <a:path w="16" h="32">
                <a:moveTo>
                  <a:pt x="0" y="32"/>
                </a:moveTo>
                <a:cubicBezTo>
                  <a:pt x="1" y="19"/>
                  <a:pt x="2" y="7"/>
                  <a:pt x="16" y="0"/>
                </a:cubicBezTo>
                <a:cubicBezTo>
                  <a:pt x="12" y="6"/>
                  <a:pt x="9" y="11"/>
                  <a:pt x="7" y="16"/>
                </a:cubicBezTo>
                <a:cubicBezTo>
                  <a:pt x="4" y="21"/>
                  <a:pt x="2" y="26"/>
                  <a:pt x="0" y="32"/>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sp>
        <p:nvSpPr>
          <p:cNvPr id="38" name="TextBox 141">
            <a:extLst>
              <a:ext uri="{FF2B5EF4-FFF2-40B4-BE49-F238E27FC236}">
                <a16:creationId xmlns:a16="http://schemas.microsoft.com/office/drawing/2014/main" id="{DB36A3DF-E719-4635-B546-43F49C7783F2}"/>
              </a:ext>
            </a:extLst>
          </p:cNvPr>
          <p:cNvSpPr txBox="1"/>
          <p:nvPr/>
        </p:nvSpPr>
        <p:spPr>
          <a:xfrm flipH="1">
            <a:off x="824933" y="1112031"/>
            <a:ext cx="9571922" cy="615553"/>
          </a:xfrm>
          <a:prstGeom prst="rect">
            <a:avLst/>
          </a:prstGeom>
          <a:noFill/>
        </p:spPr>
        <p:txBody>
          <a:bodyPr wrap="square" lIns="0" tIns="0" rIns="0" bIns="0" rtlCol="0">
            <a:spAutoFit/>
          </a:bodyPr>
          <a:lstStyle/>
          <a:p>
            <a:pPr algn="ctr"/>
            <a:r>
              <a:rPr lang="ar-IQ" sz="4000" dirty="0">
                <a:solidFill>
                  <a:schemeClr val="accent1">
                    <a:lumMod val="75000"/>
                  </a:schemeClr>
                </a:solidFill>
                <a:cs typeface="Typographical line_0" panose="00000700000000000000" pitchFamily="2" charset="-78"/>
              </a:rPr>
              <a:t>خلقت لتعمل وتَصنَع ولم تُخلق لتتمنى. </a:t>
            </a:r>
            <a:endParaRPr lang="en-US" sz="4000" dirty="0">
              <a:solidFill>
                <a:schemeClr val="accent1">
                  <a:lumMod val="75000"/>
                </a:schemeClr>
              </a:solidFill>
              <a:cs typeface="Typographical line_0" panose="00000700000000000000" pitchFamily="2" charset="-78"/>
            </a:endParaRPr>
          </a:p>
        </p:txBody>
      </p:sp>
      <p:sp>
        <p:nvSpPr>
          <p:cNvPr id="45" name="TextBox 141">
            <a:extLst>
              <a:ext uri="{FF2B5EF4-FFF2-40B4-BE49-F238E27FC236}">
                <a16:creationId xmlns:a16="http://schemas.microsoft.com/office/drawing/2014/main" id="{D474DEB9-56CC-4BFD-9741-315B68938E76}"/>
              </a:ext>
            </a:extLst>
          </p:cNvPr>
          <p:cNvSpPr txBox="1"/>
          <p:nvPr/>
        </p:nvSpPr>
        <p:spPr>
          <a:xfrm flipH="1">
            <a:off x="-412739" y="2491708"/>
            <a:ext cx="8055529" cy="492443"/>
          </a:xfrm>
          <a:prstGeom prst="rect">
            <a:avLst/>
          </a:prstGeom>
          <a:noFill/>
        </p:spPr>
        <p:txBody>
          <a:bodyPr wrap="square" lIns="0" tIns="0" rIns="0" bIns="0" rtlCol="0">
            <a:spAutoFit/>
          </a:bodyPr>
          <a:lstStyle/>
          <a:p>
            <a:pPr algn="just"/>
            <a:r>
              <a:rPr lang="ar-IQ" sz="3200" dirty="0">
                <a:solidFill>
                  <a:schemeClr val="tx1">
                    <a:lumMod val="95000"/>
                    <a:lumOff val="5000"/>
                  </a:schemeClr>
                </a:solidFill>
                <a:cs typeface="Typographical line_0" panose="00000700000000000000" pitchFamily="2" charset="-78"/>
              </a:rPr>
              <a:t>نصف قادة العالم من الأيتام والمسحوقين .</a:t>
            </a:r>
          </a:p>
        </p:txBody>
      </p:sp>
      <p:grpSp>
        <p:nvGrpSpPr>
          <p:cNvPr id="2" name="مجموعة 1">
            <a:extLst>
              <a:ext uri="{FF2B5EF4-FFF2-40B4-BE49-F238E27FC236}">
                <a16:creationId xmlns:a16="http://schemas.microsoft.com/office/drawing/2014/main" id="{B92E23E0-033B-4E9F-9A4E-CD4A4C6BC0DF}"/>
              </a:ext>
            </a:extLst>
          </p:cNvPr>
          <p:cNvGrpSpPr/>
          <p:nvPr/>
        </p:nvGrpSpPr>
        <p:grpSpPr>
          <a:xfrm>
            <a:off x="10628986" y="108020"/>
            <a:ext cx="1563014" cy="1842696"/>
            <a:chOff x="10628986" y="108020"/>
            <a:chExt cx="1563014" cy="1842696"/>
          </a:xfrm>
        </p:grpSpPr>
        <p:pic>
          <p:nvPicPr>
            <p:cNvPr id="15" name="صورة 14">
              <a:extLst>
                <a:ext uri="{FF2B5EF4-FFF2-40B4-BE49-F238E27FC236}">
                  <a16:creationId xmlns:a16="http://schemas.microsoft.com/office/drawing/2014/main" id="{24D1962A-ADD2-45FE-B4B3-B83167BC04E0}"/>
                </a:ext>
              </a:extLst>
            </p:cNvPr>
            <p:cNvPicPr>
              <a:picLocks noChangeAspect="1"/>
            </p:cNvPicPr>
            <p:nvPr/>
          </p:nvPicPr>
          <p:blipFill rotWithShape="1">
            <a:blip r:embed="rId2">
              <a:extLst>
                <a:ext uri="{28A0092B-C50C-407E-A947-70E740481C1C}">
                  <a14:useLocalDpi xmlns:a14="http://schemas.microsoft.com/office/drawing/2010/main" val="0"/>
                </a:ext>
              </a:extLst>
            </a:blip>
            <a:srcRect l="15592"/>
            <a:stretch/>
          </p:blipFill>
          <p:spPr>
            <a:xfrm flipH="1">
              <a:off x="10628986" y="108020"/>
              <a:ext cx="1563014" cy="1842696"/>
            </a:xfrm>
            <a:prstGeom prst="rect">
              <a:avLst/>
            </a:prstGeom>
          </p:spPr>
        </p:pic>
        <p:sp>
          <p:nvSpPr>
            <p:cNvPr id="4" name="مربع نص 3">
              <a:extLst>
                <a:ext uri="{FF2B5EF4-FFF2-40B4-BE49-F238E27FC236}">
                  <a16:creationId xmlns:a16="http://schemas.microsoft.com/office/drawing/2014/main" id="{25AE5D26-5730-4428-8B1B-B7627C4AA9AB}"/>
                </a:ext>
              </a:extLst>
            </p:cNvPr>
            <p:cNvSpPr txBox="1"/>
            <p:nvPr/>
          </p:nvSpPr>
          <p:spPr>
            <a:xfrm>
              <a:off x="10796131" y="409632"/>
              <a:ext cx="642937" cy="584775"/>
            </a:xfrm>
            <a:prstGeom prst="rect">
              <a:avLst/>
            </a:prstGeom>
            <a:noFill/>
          </p:spPr>
          <p:txBody>
            <a:bodyPr wrap="square" rtlCol="1">
              <a:spAutoFit/>
            </a:bodyPr>
            <a:lstStyle/>
            <a:p>
              <a:r>
                <a:rPr lang="ar-IQ" sz="3200" dirty="0">
                  <a:cs typeface="Bader" pitchFamily="2" charset="-78"/>
                </a:rPr>
                <a:t>2</a:t>
              </a:r>
            </a:p>
          </p:txBody>
        </p:sp>
      </p:grpSp>
      <p:pic>
        <p:nvPicPr>
          <p:cNvPr id="3" name="صورة 2">
            <a:extLst>
              <a:ext uri="{FF2B5EF4-FFF2-40B4-BE49-F238E27FC236}">
                <a16:creationId xmlns:a16="http://schemas.microsoft.com/office/drawing/2014/main" id="{2F8673A7-2D51-44AE-8043-CE1445655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230" y="801328"/>
            <a:ext cx="6281516" cy="5911393"/>
          </a:xfrm>
          <a:prstGeom prst="rect">
            <a:avLst/>
          </a:prstGeom>
        </p:spPr>
      </p:pic>
      <p:sp>
        <p:nvSpPr>
          <p:cNvPr id="268" name="TextBox 141">
            <a:extLst>
              <a:ext uri="{FF2B5EF4-FFF2-40B4-BE49-F238E27FC236}">
                <a16:creationId xmlns:a16="http://schemas.microsoft.com/office/drawing/2014/main" id="{317EEB7F-3CB9-48A1-A1A5-9A4235AEC39B}"/>
              </a:ext>
            </a:extLst>
          </p:cNvPr>
          <p:cNvSpPr txBox="1"/>
          <p:nvPr/>
        </p:nvSpPr>
        <p:spPr>
          <a:xfrm flipH="1">
            <a:off x="599480" y="3845519"/>
            <a:ext cx="8055529" cy="492443"/>
          </a:xfrm>
          <a:prstGeom prst="rect">
            <a:avLst/>
          </a:prstGeom>
          <a:noFill/>
        </p:spPr>
        <p:txBody>
          <a:bodyPr wrap="square" lIns="0" tIns="0" rIns="0" bIns="0" rtlCol="0">
            <a:spAutoFit/>
          </a:bodyPr>
          <a:lstStyle/>
          <a:p>
            <a:pPr algn="just"/>
            <a:r>
              <a:rPr lang="ar-IQ" sz="3200" dirty="0">
                <a:solidFill>
                  <a:schemeClr val="tx1">
                    <a:lumMod val="95000"/>
                    <a:lumOff val="5000"/>
                  </a:schemeClr>
                </a:solidFill>
                <a:cs typeface="Typographical line_0" panose="00000700000000000000" pitchFamily="2" charset="-78"/>
              </a:rPr>
              <a:t>فحرر عن نفسك إنك لن تكون في الصدارة, </a:t>
            </a:r>
          </a:p>
        </p:txBody>
      </p:sp>
      <p:sp>
        <p:nvSpPr>
          <p:cNvPr id="269" name="TextBox 141">
            <a:extLst>
              <a:ext uri="{FF2B5EF4-FFF2-40B4-BE49-F238E27FC236}">
                <a16:creationId xmlns:a16="http://schemas.microsoft.com/office/drawing/2014/main" id="{908CBF11-BAE4-43A1-B536-736037A500D5}"/>
              </a:ext>
            </a:extLst>
          </p:cNvPr>
          <p:cNvSpPr txBox="1"/>
          <p:nvPr/>
        </p:nvSpPr>
        <p:spPr>
          <a:xfrm flipH="1">
            <a:off x="2046591" y="5113168"/>
            <a:ext cx="8055529" cy="984885"/>
          </a:xfrm>
          <a:prstGeom prst="rect">
            <a:avLst/>
          </a:prstGeom>
          <a:noFill/>
        </p:spPr>
        <p:txBody>
          <a:bodyPr wrap="square" lIns="0" tIns="0" rIns="0" bIns="0" rtlCol="0">
            <a:spAutoFit/>
          </a:bodyPr>
          <a:lstStyle/>
          <a:p>
            <a:pPr algn="just"/>
            <a:r>
              <a:rPr lang="ar-IQ" sz="3200" dirty="0">
                <a:solidFill>
                  <a:schemeClr val="tx1">
                    <a:lumMod val="95000"/>
                    <a:lumOff val="5000"/>
                  </a:schemeClr>
                </a:solidFill>
                <a:cs typeface="Typographical line_0" panose="00000700000000000000" pitchFamily="2" charset="-78"/>
              </a:rPr>
              <a:t>حاول أن تنظر إلى الآخرين كيف اكتسبوا وصنعوا فرصهم, </a:t>
            </a:r>
          </a:p>
          <a:p>
            <a:pPr algn="just"/>
            <a:r>
              <a:rPr lang="ar-IQ" sz="3200" dirty="0">
                <a:solidFill>
                  <a:schemeClr val="tx1">
                    <a:lumMod val="95000"/>
                    <a:lumOff val="5000"/>
                  </a:schemeClr>
                </a:solidFill>
                <a:cs typeface="Typographical line_0" panose="00000700000000000000" pitchFamily="2" charset="-78"/>
              </a:rPr>
              <a:t>إن أردت ستستطيع. </a:t>
            </a:r>
          </a:p>
        </p:txBody>
      </p:sp>
      <p:pic>
        <p:nvPicPr>
          <p:cNvPr id="6" name="صورة 5">
            <a:extLst>
              <a:ext uri="{FF2B5EF4-FFF2-40B4-BE49-F238E27FC236}">
                <a16:creationId xmlns:a16="http://schemas.microsoft.com/office/drawing/2014/main" id="{E89717F0-B419-4FF4-A3ED-F5766B7949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0031" y="1878406"/>
            <a:ext cx="1509956" cy="1607744"/>
          </a:xfrm>
          <a:prstGeom prst="rect">
            <a:avLst/>
          </a:prstGeom>
        </p:spPr>
      </p:pic>
      <p:pic>
        <p:nvPicPr>
          <p:cNvPr id="8" name="صورة 7">
            <a:extLst>
              <a:ext uri="{FF2B5EF4-FFF2-40B4-BE49-F238E27FC236}">
                <a16:creationId xmlns:a16="http://schemas.microsoft.com/office/drawing/2014/main" id="{ADD504D8-A972-4027-B5AA-0E5FCCDE2C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2664" y="3089041"/>
            <a:ext cx="1967298" cy="1967298"/>
          </a:xfrm>
          <a:prstGeom prst="rect">
            <a:avLst/>
          </a:prstGeom>
        </p:spPr>
      </p:pic>
      <p:pic>
        <p:nvPicPr>
          <p:cNvPr id="10" name="صورة 9">
            <a:extLst>
              <a:ext uri="{FF2B5EF4-FFF2-40B4-BE49-F238E27FC236}">
                <a16:creationId xmlns:a16="http://schemas.microsoft.com/office/drawing/2014/main" id="{B24B4353-067F-42AC-8412-625F10B507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9003" y="5038131"/>
            <a:ext cx="612013" cy="1506890"/>
          </a:xfrm>
          <a:prstGeom prst="rect">
            <a:avLst/>
          </a:prstGeom>
        </p:spPr>
      </p:pic>
    </p:spTree>
    <p:extLst>
      <p:ext uri="{BB962C8B-B14F-4D97-AF65-F5344CB8AC3E}">
        <p14:creationId xmlns:p14="http://schemas.microsoft.com/office/powerpoint/2010/main" val="851128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1)">
                                      <p:cBhvr>
                                        <p:cTn id="10" dur="2000"/>
                                        <p:tgtEl>
                                          <p:spTgt spid="25"/>
                                        </p:tgtEl>
                                      </p:cBhvr>
                                    </p:animEffect>
                                  </p:childTnLst>
                                </p:cTn>
                              </p:par>
                            </p:childTnLst>
                          </p:cTn>
                        </p:par>
                        <p:par>
                          <p:cTn id="11" fill="hold">
                            <p:stCondLst>
                              <p:cond delay="2000"/>
                            </p:stCondLst>
                            <p:childTnLst>
                              <p:par>
                                <p:cTn id="12" presetID="22" presetClass="entr" presetSubtype="2"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right)">
                                      <p:cBhvr>
                                        <p:cTn id="14" dur="2000"/>
                                        <p:tgtEl>
                                          <p:spTgt spid="38"/>
                                        </p:tgtEl>
                                      </p:cBhvr>
                                    </p:animEffect>
                                  </p:childTnLst>
                                </p:cTn>
                              </p:par>
                              <p:par>
                                <p:cTn id="15" presetID="2" presetClass="entr" presetSubtype="8"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2000" fill="hold"/>
                                        <p:tgtEl>
                                          <p:spTgt spid="3"/>
                                        </p:tgtEl>
                                        <p:attrNameLst>
                                          <p:attrName>ppt_x</p:attrName>
                                        </p:attrNameLst>
                                      </p:cBhvr>
                                      <p:tavLst>
                                        <p:tav tm="0">
                                          <p:val>
                                            <p:strVal val="0-#ppt_w/2"/>
                                          </p:val>
                                        </p:tav>
                                        <p:tav tm="100000">
                                          <p:val>
                                            <p:strVal val="#ppt_x"/>
                                          </p:val>
                                        </p:tav>
                                      </p:tavLst>
                                    </p:anim>
                                    <p:anim calcmode="lin" valueType="num">
                                      <p:cBhvr additive="base">
                                        <p:cTn id="18" dur="2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right)">
                                      <p:cBhvr>
                                        <p:cTn id="23" dur="1000"/>
                                        <p:tgtEl>
                                          <p:spTgt spid="45"/>
                                        </p:tgtEl>
                                      </p:cBhvr>
                                    </p:animEffect>
                                  </p:childTnLst>
                                </p:cTn>
                              </p:par>
                              <p:par>
                                <p:cTn id="24" presetID="53"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268"/>
                                        </p:tgtEl>
                                        <p:attrNameLst>
                                          <p:attrName>style.visibility</p:attrName>
                                        </p:attrNameLst>
                                      </p:cBhvr>
                                      <p:to>
                                        <p:strVal val="visible"/>
                                      </p:to>
                                    </p:set>
                                    <p:animEffect transition="in" filter="wipe(right)">
                                      <p:cBhvr>
                                        <p:cTn id="33" dur="1000"/>
                                        <p:tgtEl>
                                          <p:spTgt spid="268"/>
                                        </p:tgtEl>
                                      </p:cBhvr>
                                    </p:animEffect>
                                  </p:childTnLst>
                                </p:cTn>
                              </p:par>
                              <p:par>
                                <p:cTn id="34" presetID="53" presetClass="entr" presetSubtype="16"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Effect transition="in" filter="fade">
                                      <p:cBhvr>
                                        <p:cTn id="38" dur="1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69"/>
                                        </p:tgtEl>
                                        <p:attrNameLst>
                                          <p:attrName>style.visibility</p:attrName>
                                        </p:attrNameLst>
                                      </p:cBhvr>
                                      <p:to>
                                        <p:strVal val="visible"/>
                                      </p:to>
                                    </p:set>
                                    <p:animEffect transition="in" filter="wipe(up)">
                                      <p:cBhvr>
                                        <p:cTn id="43" dur="1000"/>
                                        <p:tgtEl>
                                          <p:spTgt spid="269"/>
                                        </p:tgtEl>
                                      </p:cBhvr>
                                    </p:animEffect>
                                  </p:childTnLst>
                                </p:cTn>
                              </p:par>
                              <p:par>
                                <p:cTn id="44" presetID="53" presetClass="entr" presetSubtype="16"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fltVal val="0"/>
                                          </p:val>
                                        </p:tav>
                                        <p:tav tm="100000">
                                          <p:val>
                                            <p:strVal val="#ppt_w"/>
                                          </p:val>
                                        </p:tav>
                                      </p:tavLst>
                                    </p:anim>
                                    <p:anim calcmode="lin" valueType="num">
                                      <p:cBhvr>
                                        <p:cTn id="47" dur="1000" fill="hold"/>
                                        <p:tgtEl>
                                          <p:spTgt spid="10"/>
                                        </p:tgtEl>
                                        <p:attrNameLst>
                                          <p:attrName>ppt_h</p:attrName>
                                        </p:attrNameLst>
                                      </p:cBhvr>
                                      <p:tavLst>
                                        <p:tav tm="0">
                                          <p:val>
                                            <p:fltVal val="0"/>
                                          </p:val>
                                        </p:tav>
                                        <p:tav tm="100000">
                                          <p:val>
                                            <p:strVal val="#ppt_h"/>
                                          </p:val>
                                        </p:tav>
                                      </p:tavLst>
                                    </p:anim>
                                    <p:animEffect transition="in" filter="fade">
                                      <p:cBhvr>
                                        <p:cTn id="4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5" grpId="0"/>
      <p:bldP spid="268" grpId="0"/>
      <p:bldP spid="26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20000">
              <a:schemeClr val="accent1">
                <a:lumMod val="75000"/>
              </a:schemeClr>
            </a:gs>
            <a:gs pos="20000">
              <a:schemeClr val="bg1">
                <a:lumMod val="95000"/>
              </a:schemeClr>
            </a:gs>
          </a:gsLst>
          <a:lin ang="8100000" scaled="1"/>
          <a:tileRect/>
        </a:gradFill>
        <a:effectLst/>
      </p:bgPr>
    </p:bg>
    <p:spTree>
      <p:nvGrpSpPr>
        <p:cNvPr id="1" name=""/>
        <p:cNvGrpSpPr/>
        <p:nvPr/>
      </p:nvGrpSpPr>
      <p:grpSpPr>
        <a:xfrm>
          <a:off x="0" y="0"/>
          <a:ext cx="0" cy="0"/>
          <a:chOff x="0" y="0"/>
          <a:chExt cx="0" cy="0"/>
        </a:xfrm>
      </p:grpSpPr>
      <p:sp>
        <p:nvSpPr>
          <p:cNvPr id="14" name="مثلث متساوي الساقين 13">
            <a:extLst>
              <a:ext uri="{FF2B5EF4-FFF2-40B4-BE49-F238E27FC236}">
                <a16:creationId xmlns:a16="http://schemas.microsoft.com/office/drawing/2014/main" id="{8A77A529-46D5-446E-A639-1A804B53493E}"/>
              </a:ext>
            </a:extLst>
          </p:cNvPr>
          <p:cNvSpPr/>
          <p:nvPr/>
        </p:nvSpPr>
        <p:spPr>
          <a:xfrm flipH="1">
            <a:off x="0" y="5141852"/>
            <a:ext cx="12192000" cy="1719425"/>
          </a:xfrm>
          <a:prstGeom prst="triangle">
            <a:avLst>
              <a:gd name="adj"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5" name="TextBox 138">
            <a:extLst>
              <a:ext uri="{FF2B5EF4-FFF2-40B4-BE49-F238E27FC236}">
                <a16:creationId xmlns:a16="http://schemas.microsoft.com/office/drawing/2014/main" id="{ECB9B077-08BF-4BBA-B8B9-374DA540AE8B}"/>
              </a:ext>
            </a:extLst>
          </p:cNvPr>
          <p:cNvSpPr txBox="1"/>
          <p:nvPr/>
        </p:nvSpPr>
        <p:spPr>
          <a:xfrm flipH="1">
            <a:off x="4852698" y="286520"/>
            <a:ext cx="5692715" cy="830997"/>
          </a:xfrm>
          <a:prstGeom prst="rect">
            <a:avLst/>
          </a:prstGeom>
          <a:noFill/>
        </p:spPr>
        <p:txBody>
          <a:bodyPr wrap="square" lIns="0" tIns="0" rIns="0" bIns="0" rtlCol="0">
            <a:spAutoFit/>
          </a:bodyPr>
          <a:lstStyle/>
          <a:p>
            <a:pPr algn="justLow"/>
            <a:r>
              <a:rPr lang="ar-IQ" sz="5400" dirty="0">
                <a:solidFill>
                  <a:srgbClr val="FFC000"/>
                </a:solidFill>
                <a:latin typeface="STV" pitchFamily="2" charset="-78"/>
                <a:cs typeface="STV" pitchFamily="2" charset="-78"/>
              </a:rPr>
              <a:t>الفرصة</a:t>
            </a:r>
            <a:endParaRPr lang="en-US" sz="5400" b="1" dirty="0">
              <a:solidFill>
                <a:srgbClr val="FFC000"/>
              </a:solidFill>
              <a:latin typeface="STV" pitchFamily="2" charset="-78"/>
              <a:cs typeface="STV" pitchFamily="2" charset="-78"/>
            </a:endParaRPr>
          </a:p>
        </p:txBody>
      </p:sp>
      <p:sp>
        <p:nvSpPr>
          <p:cNvPr id="104" name="Freeform 118">
            <a:extLst>
              <a:ext uri="{FF2B5EF4-FFF2-40B4-BE49-F238E27FC236}">
                <a16:creationId xmlns:a16="http://schemas.microsoft.com/office/drawing/2014/main" id="{B58B8FFD-B18C-40E1-89F4-B90516F87488}"/>
              </a:ext>
            </a:extLst>
          </p:cNvPr>
          <p:cNvSpPr>
            <a:spLocks/>
          </p:cNvSpPr>
          <p:nvPr/>
        </p:nvSpPr>
        <p:spPr bwMode="auto">
          <a:xfrm>
            <a:off x="1314231" y="5401915"/>
            <a:ext cx="38095" cy="75397"/>
          </a:xfrm>
          <a:custGeom>
            <a:avLst/>
            <a:gdLst>
              <a:gd name="T0" fmla="*/ 0 w 16"/>
              <a:gd name="T1" fmla="*/ 32 h 32"/>
              <a:gd name="T2" fmla="*/ 16 w 16"/>
              <a:gd name="T3" fmla="*/ 0 h 32"/>
              <a:gd name="T4" fmla="*/ 7 w 16"/>
              <a:gd name="T5" fmla="*/ 16 h 32"/>
              <a:gd name="T6" fmla="*/ 0 w 16"/>
              <a:gd name="T7" fmla="*/ 32 h 32"/>
            </a:gdLst>
            <a:ahLst/>
            <a:cxnLst>
              <a:cxn ang="0">
                <a:pos x="T0" y="T1"/>
              </a:cxn>
              <a:cxn ang="0">
                <a:pos x="T2" y="T3"/>
              </a:cxn>
              <a:cxn ang="0">
                <a:pos x="T4" y="T5"/>
              </a:cxn>
              <a:cxn ang="0">
                <a:pos x="T6" y="T7"/>
              </a:cxn>
            </a:cxnLst>
            <a:rect l="0" t="0" r="r" b="b"/>
            <a:pathLst>
              <a:path w="16" h="32">
                <a:moveTo>
                  <a:pt x="0" y="32"/>
                </a:moveTo>
                <a:cubicBezTo>
                  <a:pt x="1" y="19"/>
                  <a:pt x="2" y="7"/>
                  <a:pt x="16" y="0"/>
                </a:cubicBezTo>
                <a:cubicBezTo>
                  <a:pt x="12" y="6"/>
                  <a:pt x="9" y="11"/>
                  <a:pt x="7" y="16"/>
                </a:cubicBezTo>
                <a:cubicBezTo>
                  <a:pt x="4" y="21"/>
                  <a:pt x="2" y="26"/>
                  <a:pt x="0" y="32"/>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sp>
        <p:nvSpPr>
          <p:cNvPr id="38" name="TextBox 141">
            <a:extLst>
              <a:ext uri="{FF2B5EF4-FFF2-40B4-BE49-F238E27FC236}">
                <a16:creationId xmlns:a16="http://schemas.microsoft.com/office/drawing/2014/main" id="{DB36A3DF-E719-4635-B546-43F49C7783F2}"/>
              </a:ext>
            </a:extLst>
          </p:cNvPr>
          <p:cNvSpPr txBox="1"/>
          <p:nvPr/>
        </p:nvSpPr>
        <p:spPr>
          <a:xfrm flipH="1">
            <a:off x="72001" y="745811"/>
            <a:ext cx="9571922" cy="615553"/>
          </a:xfrm>
          <a:prstGeom prst="rect">
            <a:avLst/>
          </a:prstGeom>
          <a:noFill/>
        </p:spPr>
        <p:txBody>
          <a:bodyPr wrap="square" lIns="0" tIns="0" rIns="0" bIns="0" rtlCol="0">
            <a:spAutoFit/>
          </a:bodyPr>
          <a:lstStyle/>
          <a:p>
            <a:pPr algn="ctr"/>
            <a:r>
              <a:rPr lang="ar-IQ" sz="4000" dirty="0">
                <a:solidFill>
                  <a:schemeClr val="accent1">
                    <a:lumMod val="75000"/>
                  </a:schemeClr>
                </a:solidFill>
                <a:cs typeface="Typographical line_0" panose="00000700000000000000" pitchFamily="2" charset="-78"/>
              </a:rPr>
              <a:t>خلقت لتعمل وتَصنَع ولم تُخلق لتتمنى. </a:t>
            </a:r>
            <a:endParaRPr lang="en-US" sz="4000" dirty="0">
              <a:solidFill>
                <a:schemeClr val="accent1">
                  <a:lumMod val="75000"/>
                </a:schemeClr>
              </a:solidFill>
              <a:cs typeface="Typographical line_0" panose="00000700000000000000" pitchFamily="2" charset="-78"/>
            </a:endParaRPr>
          </a:p>
        </p:txBody>
      </p:sp>
      <p:grpSp>
        <p:nvGrpSpPr>
          <p:cNvPr id="2" name="مجموعة 1">
            <a:extLst>
              <a:ext uri="{FF2B5EF4-FFF2-40B4-BE49-F238E27FC236}">
                <a16:creationId xmlns:a16="http://schemas.microsoft.com/office/drawing/2014/main" id="{FEB66023-3A20-4AF5-9107-011B14CCC30D}"/>
              </a:ext>
            </a:extLst>
          </p:cNvPr>
          <p:cNvGrpSpPr/>
          <p:nvPr/>
        </p:nvGrpSpPr>
        <p:grpSpPr>
          <a:xfrm>
            <a:off x="10628986" y="108020"/>
            <a:ext cx="1563014" cy="1842696"/>
            <a:chOff x="10628986" y="108020"/>
            <a:chExt cx="1563014" cy="1842696"/>
          </a:xfrm>
        </p:grpSpPr>
        <p:pic>
          <p:nvPicPr>
            <p:cNvPr id="15" name="صورة 14">
              <a:extLst>
                <a:ext uri="{FF2B5EF4-FFF2-40B4-BE49-F238E27FC236}">
                  <a16:creationId xmlns:a16="http://schemas.microsoft.com/office/drawing/2014/main" id="{24D1962A-ADD2-45FE-B4B3-B83167BC04E0}"/>
                </a:ext>
              </a:extLst>
            </p:cNvPr>
            <p:cNvPicPr>
              <a:picLocks noChangeAspect="1"/>
            </p:cNvPicPr>
            <p:nvPr/>
          </p:nvPicPr>
          <p:blipFill rotWithShape="1">
            <a:blip r:embed="rId2">
              <a:extLst>
                <a:ext uri="{28A0092B-C50C-407E-A947-70E740481C1C}">
                  <a14:useLocalDpi xmlns:a14="http://schemas.microsoft.com/office/drawing/2010/main" val="0"/>
                </a:ext>
              </a:extLst>
            </a:blip>
            <a:srcRect l="15592"/>
            <a:stretch/>
          </p:blipFill>
          <p:spPr>
            <a:xfrm flipH="1">
              <a:off x="10628986" y="108020"/>
              <a:ext cx="1563014" cy="1842696"/>
            </a:xfrm>
            <a:prstGeom prst="rect">
              <a:avLst/>
            </a:prstGeom>
          </p:spPr>
        </p:pic>
        <p:sp>
          <p:nvSpPr>
            <p:cNvPr id="4" name="مربع نص 3">
              <a:extLst>
                <a:ext uri="{FF2B5EF4-FFF2-40B4-BE49-F238E27FC236}">
                  <a16:creationId xmlns:a16="http://schemas.microsoft.com/office/drawing/2014/main" id="{25AE5D26-5730-4428-8B1B-B7627C4AA9AB}"/>
                </a:ext>
              </a:extLst>
            </p:cNvPr>
            <p:cNvSpPr txBox="1"/>
            <p:nvPr/>
          </p:nvSpPr>
          <p:spPr>
            <a:xfrm>
              <a:off x="10796131" y="409632"/>
              <a:ext cx="642937" cy="584775"/>
            </a:xfrm>
            <a:prstGeom prst="rect">
              <a:avLst/>
            </a:prstGeom>
            <a:noFill/>
          </p:spPr>
          <p:txBody>
            <a:bodyPr wrap="square" rtlCol="1">
              <a:spAutoFit/>
            </a:bodyPr>
            <a:lstStyle/>
            <a:p>
              <a:r>
                <a:rPr lang="ar-IQ" sz="3200" dirty="0">
                  <a:cs typeface="Bader" pitchFamily="2" charset="-78"/>
                </a:rPr>
                <a:t>3</a:t>
              </a:r>
            </a:p>
          </p:txBody>
        </p:sp>
      </p:grpSp>
      <p:sp>
        <p:nvSpPr>
          <p:cNvPr id="12" name="TextBox 141">
            <a:extLst>
              <a:ext uri="{FF2B5EF4-FFF2-40B4-BE49-F238E27FC236}">
                <a16:creationId xmlns:a16="http://schemas.microsoft.com/office/drawing/2014/main" id="{3D44A5F9-3ED6-42C3-ACE6-C61E2BB9FFCA}"/>
              </a:ext>
            </a:extLst>
          </p:cNvPr>
          <p:cNvSpPr txBox="1"/>
          <p:nvPr/>
        </p:nvSpPr>
        <p:spPr>
          <a:xfrm flipH="1">
            <a:off x="358027" y="1716148"/>
            <a:ext cx="6324600" cy="3939540"/>
          </a:xfrm>
          <a:prstGeom prst="rect">
            <a:avLst/>
          </a:prstGeom>
          <a:noFill/>
        </p:spPr>
        <p:txBody>
          <a:bodyPr wrap="square" lIns="0" tIns="0" rIns="0" bIns="0" rtlCol="0">
            <a:spAutoFit/>
          </a:bodyPr>
          <a:lstStyle/>
          <a:p>
            <a:pPr algn="just"/>
            <a:r>
              <a:rPr lang="ar-IQ" sz="3200" dirty="0">
                <a:solidFill>
                  <a:srgbClr val="EA4335"/>
                </a:solidFill>
                <a:cs typeface="Typographical line_0" panose="00000700000000000000" pitchFamily="2" charset="-78"/>
              </a:rPr>
              <a:t>حاول أن تأخذ عدوى النجاح من الآخرين،</a:t>
            </a:r>
            <a:r>
              <a:rPr lang="ar-IQ" sz="3200" dirty="0">
                <a:solidFill>
                  <a:schemeClr val="bg2">
                    <a:lumMod val="10000"/>
                  </a:schemeClr>
                </a:solidFill>
                <a:cs typeface="Typographical line_0" panose="00000700000000000000" pitchFamily="2" charset="-78"/>
              </a:rPr>
              <a:t> ولا تسمع لمن يريد أن  يصادر أحلامك وفرصتك, كان ابن عباس رضي الله عنه في الرابعة عشر من عمره وكان له صديق أنصاري، فحدثه ابن عباس عن حلمه فقال له: أتريد أن تكون مثل أبي بكر أو عمر؟ ولم تمض إلا سنوات حتى زار ذلك الرجل المدينة فرأى اشبه بحالة طوارئ لو سمع للأنصاري لما صنع فرصته.</a:t>
            </a:r>
          </a:p>
        </p:txBody>
      </p:sp>
      <p:pic>
        <p:nvPicPr>
          <p:cNvPr id="11" name="صورة 10">
            <a:extLst>
              <a:ext uri="{FF2B5EF4-FFF2-40B4-BE49-F238E27FC236}">
                <a16:creationId xmlns:a16="http://schemas.microsoft.com/office/drawing/2014/main" id="{6B4AE47F-3997-4C0E-AED7-C0DEEE248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0653" y="1673817"/>
            <a:ext cx="5117056" cy="5023451"/>
          </a:xfrm>
          <a:prstGeom prst="rect">
            <a:avLst/>
          </a:prstGeom>
        </p:spPr>
      </p:pic>
    </p:spTree>
    <p:extLst>
      <p:ext uri="{BB962C8B-B14F-4D97-AF65-F5344CB8AC3E}">
        <p14:creationId xmlns:p14="http://schemas.microsoft.com/office/powerpoint/2010/main" val="2574172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heel(1)">
                                      <p:cBhvr>
                                        <p:cTn id="11" dur="2000"/>
                                        <p:tgtEl>
                                          <p:spTgt spid="25"/>
                                        </p:tgtEl>
                                      </p:cBhvr>
                                    </p:animEffect>
                                  </p:childTnLst>
                                </p:cTn>
                              </p:par>
                            </p:childTnLst>
                          </p:cTn>
                        </p:par>
                        <p:par>
                          <p:cTn id="12" fill="hold">
                            <p:stCondLst>
                              <p:cond delay="4000"/>
                            </p:stCondLst>
                            <p:childTnLst>
                              <p:par>
                                <p:cTn id="13" presetID="22" presetClass="entr" presetSubtype="2"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right)">
                                      <p:cBhvr>
                                        <p:cTn id="15" dur="500"/>
                                        <p:tgtEl>
                                          <p:spTgt spid="38"/>
                                        </p:tgtEl>
                                      </p:cBhvr>
                                    </p:animEffect>
                                  </p:childTnLst>
                                </p:cTn>
                              </p:par>
                            </p:childTnLst>
                          </p:cTn>
                        </p:par>
                        <p:par>
                          <p:cTn id="16" fill="hold">
                            <p:stCondLst>
                              <p:cond delay="4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3000"/>
                                        <p:tgtEl>
                                          <p:spTgt spid="12"/>
                                        </p:tgtEl>
                                      </p:cBhvr>
                                    </p:animEffect>
                                  </p:childTnLst>
                                </p:cTn>
                              </p:par>
                            </p:childTnLst>
                          </p:cTn>
                        </p:par>
                        <p:par>
                          <p:cTn id="20" fill="hold">
                            <p:stCondLst>
                              <p:cond delay="7500"/>
                            </p:stCondLst>
                            <p:childTnLst>
                              <p:par>
                                <p:cTn id="21" presetID="2" presetClass="entr" presetSubtype="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par>
                          <p:cTn id="25" fill="hold">
                            <p:stCondLst>
                              <p:cond delay="8000"/>
                            </p:stCondLst>
                            <p:childTnLst>
                              <p:par>
                                <p:cTn id="26" presetID="2" presetClass="entr" presetSubtype="4"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p:bldP spid="38"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42000">
              <a:srgbClr val="32AEB8"/>
            </a:gs>
            <a:gs pos="42000">
              <a:schemeClr val="bg1">
                <a:lumMod val="95000"/>
              </a:schemeClr>
            </a:gs>
          </a:gsLst>
          <a:lin ang="2700000" scaled="1"/>
        </a:gradFill>
        <a:effectLst/>
      </p:bgPr>
    </p:bg>
    <p:spTree>
      <p:nvGrpSpPr>
        <p:cNvPr id="1" name=""/>
        <p:cNvGrpSpPr/>
        <p:nvPr/>
      </p:nvGrpSpPr>
      <p:grpSpPr>
        <a:xfrm>
          <a:off x="0" y="0"/>
          <a:ext cx="0" cy="0"/>
          <a:chOff x="0" y="0"/>
          <a:chExt cx="0" cy="0"/>
        </a:xfrm>
      </p:grpSpPr>
      <p:grpSp>
        <p:nvGrpSpPr>
          <p:cNvPr id="53" name="مجموعة 52">
            <a:extLst>
              <a:ext uri="{FF2B5EF4-FFF2-40B4-BE49-F238E27FC236}">
                <a16:creationId xmlns:a16="http://schemas.microsoft.com/office/drawing/2014/main" id="{B6FAA4A5-BE5C-46CA-81D8-77E265A36DDA}"/>
              </a:ext>
            </a:extLst>
          </p:cNvPr>
          <p:cNvGrpSpPr/>
          <p:nvPr/>
        </p:nvGrpSpPr>
        <p:grpSpPr>
          <a:xfrm>
            <a:off x="2208522" y="207351"/>
            <a:ext cx="5816177" cy="4335445"/>
            <a:chOff x="3588125" y="814104"/>
            <a:chExt cx="4066557" cy="2979938"/>
          </a:xfrm>
        </p:grpSpPr>
        <p:sp>
          <p:nvSpPr>
            <p:cNvPr id="51" name="شكل حر: شكل 50">
              <a:extLst>
                <a:ext uri="{FF2B5EF4-FFF2-40B4-BE49-F238E27FC236}">
                  <a16:creationId xmlns:a16="http://schemas.microsoft.com/office/drawing/2014/main" id="{14983168-4ED4-4AB0-BD51-D71024A2632E}"/>
                </a:ext>
              </a:extLst>
            </p:cNvPr>
            <p:cNvSpPr/>
            <p:nvPr/>
          </p:nvSpPr>
          <p:spPr>
            <a:xfrm>
              <a:off x="3650110" y="872556"/>
              <a:ext cx="3893123" cy="2878057"/>
            </a:xfrm>
            <a:custGeom>
              <a:avLst/>
              <a:gdLst>
                <a:gd name="connsiteX0" fmla="*/ 0 w 419100"/>
                <a:gd name="connsiteY0" fmla="*/ 0 h 304800"/>
                <a:gd name="connsiteX1" fmla="*/ 424815 w 419100"/>
                <a:gd name="connsiteY1" fmla="*/ 0 h 304800"/>
                <a:gd name="connsiteX2" fmla="*/ 424815 w 419100"/>
                <a:gd name="connsiteY2" fmla="*/ 313373 h 304800"/>
                <a:gd name="connsiteX3" fmla="*/ 0 w 419100"/>
                <a:gd name="connsiteY3" fmla="*/ 313373 h 304800"/>
              </a:gdLst>
              <a:ahLst/>
              <a:cxnLst>
                <a:cxn ang="0">
                  <a:pos x="connsiteX0" y="connsiteY0"/>
                </a:cxn>
                <a:cxn ang="0">
                  <a:pos x="connsiteX1" y="connsiteY1"/>
                </a:cxn>
                <a:cxn ang="0">
                  <a:pos x="connsiteX2" y="connsiteY2"/>
                </a:cxn>
                <a:cxn ang="0">
                  <a:pos x="connsiteX3" y="connsiteY3"/>
                </a:cxn>
              </a:cxnLst>
              <a:rect l="l" t="t" r="r" b="b"/>
              <a:pathLst>
                <a:path w="419100" h="304800">
                  <a:moveTo>
                    <a:pt x="0" y="0"/>
                  </a:moveTo>
                  <a:lnTo>
                    <a:pt x="424815" y="0"/>
                  </a:lnTo>
                  <a:lnTo>
                    <a:pt x="424815" y="313373"/>
                  </a:lnTo>
                  <a:lnTo>
                    <a:pt x="0" y="313373"/>
                  </a:lnTo>
                  <a:close/>
                </a:path>
              </a:pathLst>
            </a:custGeom>
            <a:solidFill>
              <a:srgbClr val="F6F6F6"/>
            </a:solidFill>
            <a:ln w="9525" cap="flat">
              <a:noFill/>
              <a:prstDash val="solid"/>
              <a:miter/>
            </a:ln>
          </p:spPr>
          <p:txBody>
            <a:bodyPr rtlCol="1" anchor="ctr"/>
            <a:lstStyle/>
            <a:p>
              <a:endParaRPr lang="ar-EG" dirty="0"/>
            </a:p>
          </p:txBody>
        </p:sp>
        <p:sp>
          <p:nvSpPr>
            <p:cNvPr id="52" name="شكل حر: شكل 51">
              <a:extLst>
                <a:ext uri="{FF2B5EF4-FFF2-40B4-BE49-F238E27FC236}">
                  <a16:creationId xmlns:a16="http://schemas.microsoft.com/office/drawing/2014/main" id="{D04E40DA-419F-4E28-A9C9-9466A57830F2}"/>
                </a:ext>
              </a:extLst>
            </p:cNvPr>
            <p:cNvSpPr/>
            <p:nvPr/>
          </p:nvSpPr>
          <p:spPr>
            <a:xfrm>
              <a:off x="3588125" y="814104"/>
              <a:ext cx="4066557" cy="2979938"/>
            </a:xfrm>
            <a:custGeom>
              <a:avLst/>
              <a:gdLst>
                <a:gd name="connsiteX0" fmla="*/ 409575 w 419100"/>
                <a:gd name="connsiteY0" fmla="*/ 16192 h 304800"/>
                <a:gd name="connsiteX1" fmla="*/ 409575 w 419100"/>
                <a:gd name="connsiteY1" fmla="*/ 299085 h 304800"/>
                <a:gd name="connsiteX2" fmla="*/ 15240 w 419100"/>
                <a:gd name="connsiteY2" fmla="*/ 299085 h 304800"/>
                <a:gd name="connsiteX3" fmla="*/ 15240 w 419100"/>
                <a:gd name="connsiteY3" fmla="*/ 16192 h 304800"/>
                <a:gd name="connsiteX4" fmla="*/ 409575 w 419100"/>
                <a:gd name="connsiteY4" fmla="*/ 16192 h 304800"/>
                <a:gd name="connsiteX5" fmla="*/ 409575 w 419100"/>
                <a:gd name="connsiteY5" fmla="*/ 16192 h 304800"/>
                <a:gd name="connsiteX6" fmla="*/ 424815 w 419100"/>
                <a:gd name="connsiteY6" fmla="*/ 0 h 304800"/>
                <a:gd name="connsiteX7" fmla="*/ 0 w 419100"/>
                <a:gd name="connsiteY7" fmla="*/ 0 h 304800"/>
                <a:gd name="connsiteX8" fmla="*/ 0 w 419100"/>
                <a:gd name="connsiteY8" fmla="*/ 313373 h 304800"/>
                <a:gd name="connsiteX9" fmla="*/ 424815 w 419100"/>
                <a:gd name="connsiteY9" fmla="*/ 313373 h 304800"/>
                <a:gd name="connsiteX10" fmla="*/ 424815 w 419100"/>
                <a:gd name="connsiteY10" fmla="*/ 0 h 304800"/>
                <a:gd name="connsiteX11" fmla="*/ 424815 w 419100"/>
                <a:gd name="connsiteY11"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100" h="304800">
                  <a:moveTo>
                    <a:pt x="409575" y="16192"/>
                  </a:moveTo>
                  <a:lnTo>
                    <a:pt x="409575" y="299085"/>
                  </a:lnTo>
                  <a:lnTo>
                    <a:pt x="15240" y="299085"/>
                  </a:lnTo>
                  <a:lnTo>
                    <a:pt x="15240" y="16192"/>
                  </a:lnTo>
                  <a:lnTo>
                    <a:pt x="409575" y="16192"/>
                  </a:lnTo>
                  <a:lnTo>
                    <a:pt x="409575" y="16192"/>
                  </a:lnTo>
                  <a:close/>
                  <a:moveTo>
                    <a:pt x="424815" y="0"/>
                  </a:moveTo>
                  <a:lnTo>
                    <a:pt x="0" y="0"/>
                  </a:lnTo>
                  <a:lnTo>
                    <a:pt x="0" y="313373"/>
                  </a:lnTo>
                  <a:lnTo>
                    <a:pt x="424815" y="313373"/>
                  </a:lnTo>
                  <a:lnTo>
                    <a:pt x="424815" y="0"/>
                  </a:lnTo>
                  <a:lnTo>
                    <a:pt x="424815" y="0"/>
                  </a:lnTo>
                  <a:close/>
                </a:path>
              </a:pathLst>
            </a:custGeom>
            <a:solidFill>
              <a:srgbClr val="878787"/>
            </a:solidFill>
            <a:ln w="9525" cap="flat">
              <a:noFill/>
              <a:prstDash val="solid"/>
              <a:miter/>
            </a:ln>
          </p:spPr>
          <p:txBody>
            <a:bodyPr rtlCol="1" anchor="ctr"/>
            <a:lstStyle/>
            <a:p>
              <a:endParaRPr lang="ar-EG"/>
            </a:p>
          </p:txBody>
        </p:sp>
      </p:grpSp>
      <p:sp>
        <p:nvSpPr>
          <p:cNvPr id="2" name="عنوان 1">
            <a:extLst>
              <a:ext uri="{FF2B5EF4-FFF2-40B4-BE49-F238E27FC236}">
                <a16:creationId xmlns:a16="http://schemas.microsoft.com/office/drawing/2014/main" id="{4D2DAC76-6268-4EDD-BD99-05B65C853351}"/>
              </a:ext>
            </a:extLst>
          </p:cNvPr>
          <p:cNvSpPr>
            <a:spLocks noGrp="1"/>
          </p:cNvSpPr>
          <p:nvPr>
            <p:ph type="title"/>
          </p:nvPr>
        </p:nvSpPr>
        <p:spPr>
          <a:xfrm>
            <a:off x="2423887" y="532306"/>
            <a:ext cx="2592739" cy="1021910"/>
          </a:xfrm>
        </p:spPr>
        <p:txBody>
          <a:bodyPr>
            <a:normAutofit fontScale="90000"/>
          </a:bodyPr>
          <a:lstStyle/>
          <a:p>
            <a:r>
              <a:rPr lang="ar-IQ" sz="6000" b="1" dirty="0">
                <a:solidFill>
                  <a:srgbClr val="E67300"/>
                </a:solidFill>
                <a:latin typeface="STV" pitchFamily="2" charset="-78"/>
                <a:cs typeface="STV" pitchFamily="2" charset="-78"/>
              </a:rPr>
              <a:t>المشروع</a:t>
            </a:r>
          </a:p>
        </p:txBody>
      </p:sp>
      <p:pic>
        <p:nvPicPr>
          <p:cNvPr id="54" name="صورة 53">
            <a:extLst>
              <a:ext uri="{FF2B5EF4-FFF2-40B4-BE49-F238E27FC236}">
                <a16:creationId xmlns:a16="http://schemas.microsoft.com/office/drawing/2014/main" id="{FDE4DE78-C5E7-4E2E-B7E8-7A077FDFF4B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25729" y="304408"/>
            <a:ext cx="5380405" cy="4035303"/>
          </a:xfrm>
          <a:prstGeom prst="rect">
            <a:avLst/>
          </a:prstGeom>
          <a:noFill/>
          <a:ln>
            <a:noFill/>
          </a:ln>
          <a:effectLst>
            <a:outerShdw blurRad="50800" dist="38100" dir="10800000" algn="r" rotWithShape="0">
              <a:schemeClr val="tx1">
                <a:alpha val="40000"/>
              </a:schemeClr>
            </a:outerShdw>
          </a:effectLst>
        </p:spPr>
      </p:pic>
      <p:grpSp>
        <p:nvGrpSpPr>
          <p:cNvPr id="4" name="مجموعة 3">
            <a:extLst>
              <a:ext uri="{FF2B5EF4-FFF2-40B4-BE49-F238E27FC236}">
                <a16:creationId xmlns:a16="http://schemas.microsoft.com/office/drawing/2014/main" id="{6FE38F0E-8982-4DC9-B205-CF77840D90E0}"/>
              </a:ext>
            </a:extLst>
          </p:cNvPr>
          <p:cNvGrpSpPr/>
          <p:nvPr/>
        </p:nvGrpSpPr>
        <p:grpSpPr>
          <a:xfrm>
            <a:off x="5441752" y="651164"/>
            <a:ext cx="6511606" cy="6206836"/>
            <a:chOff x="2521297" y="681859"/>
            <a:chExt cx="1075611" cy="1025268"/>
          </a:xfrm>
          <a:effectLst>
            <a:outerShdw blurRad="50800" dist="38100" dir="5400000" algn="t" rotWithShape="0">
              <a:prstClr val="black">
                <a:alpha val="40000"/>
              </a:prstClr>
            </a:outerShdw>
          </a:effectLst>
        </p:grpSpPr>
        <p:sp>
          <p:nvSpPr>
            <p:cNvPr id="12" name="شكل حر: شكل 11">
              <a:extLst>
                <a:ext uri="{FF2B5EF4-FFF2-40B4-BE49-F238E27FC236}">
                  <a16:creationId xmlns:a16="http://schemas.microsoft.com/office/drawing/2014/main" id="{8FDBB4FC-19DA-4B80-AC67-30A65E571E25}"/>
                </a:ext>
              </a:extLst>
            </p:cNvPr>
            <p:cNvSpPr/>
            <p:nvPr/>
          </p:nvSpPr>
          <p:spPr>
            <a:xfrm>
              <a:off x="2974421" y="1041558"/>
              <a:ext cx="207991" cy="445695"/>
            </a:xfrm>
            <a:custGeom>
              <a:avLst/>
              <a:gdLst>
                <a:gd name="connsiteX0" fmla="*/ 0 w 133350"/>
                <a:gd name="connsiteY0" fmla="*/ 207645 h 285750"/>
                <a:gd name="connsiteX1" fmla="*/ 22860 w 133350"/>
                <a:gd name="connsiteY1" fmla="*/ 60960 h 285750"/>
                <a:gd name="connsiteX2" fmla="*/ 43815 w 133350"/>
                <a:gd name="connsiteY2" fmla="*/ 23813 h 285750"/>
                <a:gd name="connsiteX3" fmla="*/ 65722 w 133350"/>
                <a:gd name="connsiteY3" fmla="*/ 7620 h 285750"/>
                <a:gd name="connsiteX4" fmla="*/ 65722 w 133350"/>
                <a:gd name="connsiteY4" fmla="*/ 7620 h 285750"/>
                <a:gd name="connsiteX5" fmla="*/ 79058 w 133350"/>
                <a:gd name="connsiteY5" fmla="*/ 2857 h 285750"/>
                <a:gd name="connsiteX6" fmla="*/ 101917 w 133350"/>
                <a:gd name="connsiteY6" fmla="*/ 0 h 285750"/>
                <a:gd name="connsiteX7" fmla="*/ 122872 w 133350"/>
                <a:gd name="connsiteY7" fmla="*/ 164783 h 285750"/>
                <a:gd name="connsiteX8" fmla="*/ 120015 w 133350"/>
                <a:gd name="connsiteY8" fmla="*/ 173355 h 285750"/>
                <a:gd name="connsiteX9" fmla="*/ 120015 w 133350"/>
                <a:gd name="connsiteY9" fmla="*/ 174308 h 285750"/>
                <a:gd name="connsiteX10" fmla="*/ 118110 w 133350"/>
                <a:gd name="connsiteY10" fmla="*/ 180022 h 285750"/>
                <a:gd name="connsiteX11" fmla="*/ 92392 w 133350"/>
                <a:gd name="connsiteY11" fmla="*/ 256222 h 285750"/>
                <a:gd name="connsiteX12" fmla="*/ 65722 w 133350"/>
                <a:gd name="connsiteY12" fmla="*/ 285750 h 285750"/>
                <a:gd name="connsiteX13" fmla="*/ 0 w 133350"/>
                <a:gd name="connsiteY13" fmla="*/ 207645 h 285750"/>
                <a:gd name="connsiteX14" fmla="*/ 0 w 133350"/>
                <a:gd name="connsiteY14" fmla="*/ 20764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350" h="285750">
                  <a:moveTo>
                    <a:pt x="0" y="207645"/>
                  </a:moveTo>
                  <a:cubicBezTo>
                    <a:pt x="6667" y="176213"/>
                    <a:pt x="14288" y="86678"/>
                    <a:pt x="22860" y="60960"/>
                  </a:cubicBezTo>
                  <a:cubicBezTo>
                    <a:pt x="29527" y="41910"/>
                    <a:pt x="29527" y="39053"/>
                    <a:pt x="43815" y="23813"/>
                  </a:cubicBezTo>
                  <a:cubicBezTo>
                    <a:pt x="49530" y="17145"/>
                    <a:pt x="57150" y="11430"/>
                    <a:pt x="65722" y="7620"/>
                  </a:cubicBezTo>
                  <a:cubicBezTo>
                    <a:pt x="65722" y="7620"/>
                    <a:pt x="65722" y="7620"/>
                    <a:pt x="65722" y="7620"/>
                  </a:cubicBezTo>
                  <a:cubicBezTo>
                    <a:pt x="69533" y="5715"/>
                    <a:pt x="74295" y="3810"/>
                    <a:pt x="79058" y="2857"/>
                  </a:cubicBezTo>
                  <a:cubicBezTo>
                    <a:pt x="86677" y="953"/>
                    <a:pt x="94297" y="0"/>
                    <a:pt x="101917" y="0"/>
                  </a:cubicBezTo>
                  <a:cubicBezTo>
                    <a:pt x="147638" y="47625"/>
                    <a:pt x="140970" y="103822"/>
                    <a:pt x="122872" y="164783"/>
                  </a:cubicBezTo>
                  <a:cubicBezTo>
                    <a:pt x="121920" y="167640"/>
                    <a:pt x="120967" y="170497"/>
                    <a:pt x="120015" y="173355"/>
                  </a:cubicBezTo>
                  <a:cubicBezTo>
                    <a:pt x="120015" y="173355"/>
                    <a:pt x="120015" y="174308"/>
                    <a:pt x="120015" y="174308"/>
                  </a:cubicBezTo>
                  <a:cubicBezTo>
                    <a:pt x="119063" y="176213"/>
                    <a:pt x="119063" y="178118"/>
                    <a:pt x="118110" y="180022"/>
                  </a:cubicBezTo>
                  <a:cubicBezTo>
                    <a:pt x="110490" y="204788"/>
                    <a:pt x="100965" y="230505"/>
                    <a:pt x="92392" y="256222"/>
                  </a:cubicBezTo>
                  <a:cubicBezTo>
                    <a:pt x="87630" y="272415"/>
                    <a:pt x="79058" y="280035"/>
                    <a:pt x="65722" y="285750"/>
                  </a:cubicBezTo>
                  <a:lnTo>
                    <a:pt x="0" y="207645"/>
                  </a:lnTo>
                  <a:cubicBezTo>
                    <a:pt x="0" y="207645"/>
                    <a:pt x="0" y="207645"/>
                    <a:pt x="0" y="207645"/>
                  </a:cubicBezTo>
                  <a:close/>
                </a:path>
              </a:pathLst>
            </a:custGeom>
            <a:solidFill>
              <a:srgbClr val="575756"/>
            </a:solidFill>
            <a:ln w="9525" cap="flat">
              <a:noFill/>
              <a:prstDash val="solid"/>
              <a:miter/>
            </a:ln>
          </p:spPr>
          <p:txBody>
            <a:bodyPr rtlCol="1" anchor="ctr"/>
            <a:lstStyle/>
            <a:p>
              <a:endParaRPr lang="ar-EG"/>
            </a:p>
          </p:txBody>
        </p:sp>
        <p:sp>
          <p:nvSpPr>
            <p:cNvPr id="13" name="شكل حر: شكل 12">
              <a:extLst>
                <a:ext uri="{FF2B5EF4-FFF2-40B4-BE49-F238E27FC236}">
                  <a16:creationId xmlns:a16="http://schemas.microsoft.com/office/drawing/2014/main" id="{7434A451-6C7D-4804-9B28-7B3DFB47EA74}"/>
                </a:ext>
              </a:extLst>
            </p:cNvPr>
            <p:cNvSpPr/>
            <p:nvPr/>
          </p:nvSpPr>
          <p:spPr>
            <a:xfrm>
              <a:off x="2614894" y="1245093"/>
              <a:ext cx="163422" cy="178278"/>
            </a:xfrm>
            <a:custGeom>
              <a:avLst/>
              <a:gdLst>
                <a:gd name="connsiteX0" fmla="*/ 6667 w 104775"/>
                <a:gd name="connsiteY0" fmla="*/ 12383 h 114300"/>
                <a:gd name="connsiteX1" fmla="*/ 2857 w 104775"/>
                <a:gd name="connsiteY1" fmla="*/ 2858 h 114300"/>
                <a:gd name="connsiteX2" fmla="*/ 7620 w 104775"/>
                <a:gd name="connsiteY2" fmla="*/ 0 h 114300"/>
                <a:gd name="connsiteX3" fmla="*/ 9525 w 104775"/>
                <a:gd name="connsiteY3" fmla="*/ 3810 h 114300"/>
                <a:gd name="connsiteX4" fmla="*/ 15240 w 104775"/>
                <a:gd name="connsiteY4" fmla="*/ 7620 h 114300"/>
                <a:gd name="connsiteX5" fmla="*/ 24765 w 104775"/>
                <a:gd name="connsiteY5" fmla="*/ 10477 h 114300"/>
                <a:gd name="connsiteX6" fmla="*/ 43815 w 104775"/>
                <a:gd name="connsiteY6" fmla="*/ 15240 h 114300"/>
                <a:gd name="connsiteX7" fmla="*/ 47625 w 104775"/>
                <a:gd name="connsiteY7" fmla="*/ 16192 h 114300"/>
                <a:gd name="connsiteX8" fmla="*/ 59055 w 104775"/>
                <a:gd name="connsiteY8" fmla="*/ 25717 h 114300"/>
                <a:gd name="connsiteX9" fmla="*/ 59055 w 104775"/>
                <a:gd name="connsiteY9" fmla="*/ 27623 h 114300"/>
                <a:gd name="connsiteX10" fmla="*/ 100013 w 104775"/>
                <a:gd name="connsiteY10" fmla="*/ 96202 h 114300"/>
                <a:gd name="connsiteX11" fmla="*/ 109538 w 104775"/>
                <a:gd name="connsiteY11" fmla="*/ 120015 h 114300"/>
                <a:gd name="connsiteX12" fmla="*/ 74295 w 104775"/>
                <a:gd name="connsiteY12" fmla="*/ 106680 h 114300"/>
                <a:gd name="connsiteX13" fmla="*/ 31432 w 104775"/>
                <a:gd name="connsiteY13" fmla="*/ 77152 h 114300"/>
                <a:gd name="connsiteX14" fmla="*/ 12382 w 104775"/>
                <a:gd name="connsiteY14" fmla="*/ 59055 h 114300"/>
                <a:gd name="connsiteX15" fmla="*/ 0 w 104775"/>
                <a:gd name="connsiteY15" fmla="*/ 14288 h 114300"/>
                <a:gd name="connsiteX16" fmla="*/ 6667 w 104775"/>
                <a:gd name="connsiteY16" fmla="*/ 12383 h 114300"/>
                <a:gd name="connsiteX17" fmla="*/ 6667 w 104775"/>
                <a:gd name="connsiteY17" fmla="*/ 12383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114300">
                  <a:moveTo>
                    <a:pt x="6667" y="12383"/>
                  </a:moveTo>
                  <a:lnTo>
                    <a:pt x="2857" y="2858"/>
                  </a:lnTo>
                  <a:lnTo>
                    <a:pt x="7620" y="0"/>
                  </a:lnTo>
                  <a:cubicBezTo>
                    <a:pt x="7620" y="1905"/>
                    <a:pt x="8572" y="2858"/>
                    <a:pt x="9525" y="3810"/>
                  </a:cubicBezTo>
                  <a:cubicBezTo>
                    <a:pt x="10477" y="5715"/>
                    <a:pt x="12382" y="6667"/>
                    <a:pt x="15240" y="7620"/>
                  </a:cubicBezTo>
                  <a:cubicBezTo>
                    <a:pt x="18097" y="8573"/>
                    <a:pt x="20955" y="9525"/>
                    <a:pt x="24765" y="10477"/>
                  </a:cubicBezTo>
                  <a:cubicBezTo>
                    <a:pt x="30480" y="12383"/>
                    <a:pt x="37147" y="13335"/>
                    <a:pt x="43815" y="15240"/>
                  </a:cubicBezTo>
                  <a:cubicBezTo>
                    <a:pt x="44767" y="15240"/>
                    <a:pt x="46672" y="16192"/>
                    <a:pt x="47625" y="16192"/>
                  </a:cubicBezTo>
                  <a:lnTo>
                    <a:pt x="59055" y="25717"/>
                  </a:lnTo>
                  <a:cubicBezTo>
                    <a:pt x="59055" y="26670"/>
                    <a:pt x="59055" y="26670"/>
                    <a:pt x="59055" y="27623"/>
                  </a:cubicBezTo>
                  <a:cubicBezTo>
                    <a:pt x="59055" y="27623"/>
                    <a:pt x="96202" y="91440"/>
                    <a:pt x="100013" y="96202"/>
                  </a:cubicBezTo>
                  <a:lnTo>
                    <a:pt x="109538" y="120015"/>
                  </a:lnTo>
                  <a:cubicBezTo>
                    <a:pt x="109538" y="117158"/>
                    <a:pt x="74295" y="106680"/>
                    <a:pt x="74295" y="106680"/>
                  </a:cubicBezTo>
                  <a:cubicBezTo>
                    <a:pt x="60960" y="106680"/>
                    <a:pt x="32385" y="89535"/>
                    <a:pt x="31432" y="77152"/>
                  </a:cubicBezTo>
                  <a:cubicBezTo>
                    <a:pt x="30480" y="72390"/>
                    <a:pt x="12382" y="59055"/>
                    <a:pt x="12382" y="59055"/>
                  </a:cubicBezTo>
                  <a:lnTo>
                    <a:pt x="0" y="14288"/>
                  </a:lnTo>
                  <a:lnTo>
                    <a:pt x="6667" y="12383"/>
                  </a:lnTo>
                  <a:lnTo>
                    <a:pt x="6667" y="12383"/>
                  </a:lnTo>
                  <a:close/>
                </a:path>
              </a:pathLst>
            </a:custGeom>
            <a:solidFill>
              <a:srgbClr val="F2C799"/>
            </a:solidFill>
            <a:ln w="9525" cap="flat">
              <a:noFill/>
              <a:prstDash val="solid"/>
              <a:miter/>
            </a:ln>
          </p:spPr>
          <p:txBody>
            <a:bodyPr rtlCol="1" anchor="ctr"/>
            <a:lstStyle/>
            <a:p>
              <a:endParaRPr lang="ar-EG"/>
            </a:p>
          </p:txBody>
        </p:sp>
        <p:sp>
          <p:nvSpPr>
            <p:cNvPr id="14" name="شكل حر: شكل 13">
              <a:extLst>
                <a:ext uri="{FF2B5EF4-FFF2-40B4-BE49-F238E27FC236}">
                  <a16:creationId xmlns:a16="http://schemas.microsoft.com/office/drawing/2014/main" id="{BF258C89-DD38-48E9-A387-DC2EEC328A03}"/>
                </a:ext>
              </a:extLst>
            </p:cNvPr>
            <p:cNvSpPr/>
            <p:nvPr/>
          </p:nvSpPr>
          <p:spPr>
            <a:xfrm>
              <a:off x="2521297" y="988076"/>
              <a:ext cx="133709" cy="356556"/>
            </a:xfrm>
            <a:custGeom>
              <a:avLst/>
              <a:gdLst>
                <a:gd name="connsiteX0" fmla="*/ 83820 w 85725"/>
                <a:gd name="connsiteY0" fmla="*/ 231458 h 228600"/>
                <a:gd name="connsiteX1" fmla="*/ 93345 w 85725"/>
                <a:gd name="connsiteY1" fmla="*/ 227647 h 228600"/>
                <a:gd name="connsiteX2" fmla="*/ 1905 w 85725"/>
                <a:gd name="connsiteY2" fmla="*/ 0 h 228600"/>
                <a:gd name="connsiteX3" fmla="*/ 0 w 85725"/>
                <a:gd name="connsiteY3" fmla="*/ 0 h 228600"/>
              </a:gdLst>
              <a:ahLst/>
              <a:cxnLst>
                <a:cxn ang="0">
                  <a:pos x="connsiteX0" y="connsiteY0"/>
                </a:cxn>
                <a:cxn ang="0">
                  <a:pos x="connsiteX1" y="connsiteY1"/>
                </a:cxn>
                <a:cxn ang="0">
                  <a:pos x="connsiteX2" y="connsiteY2"/>
                </a:cxn>
                <a:cxn ang="0">
                  <a:pos x="connsiteX3" y="connsiteY3"/>
                </a:cxn>
              </a:cxnLst>
              <a:rect l="l" t="t" r="r" b="b"/>
              <a:pathLst>
                <a:path w="85725" h="228600">
                  <a:moveTo>
                    <a:pt x="83820" y="231458"/>
                  </a:moveTo>
                  <a:lnTo>
                    <a:pt x="93345" y="227647"/>
                  </a:lnTo>
                  <a:lnTo>
                    <a:pt x="1905" y="0"/>
                  </a:lnTo>
                  <a:lnTo>
                    <a:pt x="0" y="0"/>
                  </a:lnTo>
                  <a:close/>
                </a:path>
              </a:pathLst>
            </a:custGeom>
            <a:solidFill>
              <a:srgbClr val="575756"/>
            </a:solidFill>
            <a:ln w="9525" cap="flat">
              <a:noFill/>
              <a:prstDash val="solid"/>
              <a:miter/>
            </a:ln>
          </p:spPr>
          <p:txBody>
            <a:bodyPr rtlCol="1" anchor="ctr"/>
            <a:lstStyle/>
            <a:p>
              <a:endParaRPr lang="ar-EG"/>
            </a:p>
          </p:txBody>
        </p:sp>
        <p:sp>
          <p:nvSpPr>
            <p:cNvPr id="15" name="شكل حر: شكل 14">
              <a:extLst>
                <a:ext uri="{FF2B5EF4-FFF2-40B4-BE49-F238E27FC236}">
                  <a16:creationId xmlns:a16="http://schemas.microsoft.com/office/drawing/2014/main" id="{65797991-5FEB-4288-831A-01FEE93123A8}"/>
                </a:ext>
              </a:extLst>
            </p:cNvPr>
            <p:cNvSpPr/>
            <p:nvPr/>
          </p:nvSpPr>
          <p:spPr>
            <a:xfrm>
              <a:off x="2592412" y="1244174"/>
              <a:ext cx="29713" cy="44570"/>
            </a:xfrm>
            <a:custGeom>
              <a:avLst/>
              <a:gdLst>
                <a:gd name="connsiteX0" fmla="*/ 22301 w 19050"/>
                <a:gd name="connsiteY0" fmla="*/ 11482 h 28575"/>
                <a:gd name="connsiteX1" fmla="*/ 18105 w 19050"/>
                <a:gd name="connsiteY1" fmla="*/ 26531 h 28575"/>
                <a:gd name="connsiteX2" fmla="*/ 4636 w 19050"/>
                <a:gd name="connsiteY2" fmla="*/ 18615 h 28575"/>
                <a:gd name="connsiteX3" fmla="*/ 8833 w 19050"/>
                <a:gd name="connsiteY3" fmla="*/ 3566 h 28575"/>
                <a:gd name="connsiteX4" fmla="*/ 22301 w 19050"/>
                <a:gd name="connsiteY4" fmla="*/ 11482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5">
                  <a:moveTo>
                    <a:pt x="22301" y="11482"/>
                  </a:moveTo>
                  <a:cubicBezTo>
                    <a:pt x="24861" y="17824"/>
                    <a:pt x="22983" y="24561"/>
                    <a:pt x="18105" y="26531"/>
                  </a:cubicBezTo>
                  <a:cubicBezTo>
                    <a:pt x="13226" y="28500"/>
                    <a:pt x="7196" y="24956"/>
                    <a:pt x="4636" y="18615"/>
                  </a:cubicBezTo>
                  <a:cubicBezTo>
                    <a:pt x="2076" y="12273"/>
                    <a:pt x="3954" y="5536"/>
                    <a:pt x="8833" y="3566"/>
                  </a:cubicBezTo>
                  <a:cubicBezTo>
                    <a:pt x="13711" y="1597"/>
                    <a:pt x="19741" y="5141"/>
                    <a:pt x="22301" y="11482"/>
                  </a:cubicBezTo>
                  <a:close/>
                </a:path>
              </a:pathLst>
            </a:custGeom>
            <a:solidFill>
              <a:srgbClr val="FFD2A1"/>
            </a:solidFill>
            <a:ln w="9525" cap="flat">
              <a:noFill/>
              <a:prstDash val="solid"/>
              <a:miter/>
            </a:ln>
          </p:spPr>
          <p:txBody>
            <a:bodyPr rtlCol="1" anchor="ctr"/>
            <a:lstStyle/>
            <a:p>
              <a:endParaRPr lang="ar-EG"/>
            </a:p>
          </p:txBody>
        </p:sp>
        <p:sp>
          <p:nvSpPr>
            <p:cNvPr id="16" name="شكل حر: شكل 15">
              <a:extLst>
                <a:ext uri="{FF2B5EF4-FFF2-40B4-BE49-F238E27FC236}">
                  <a16:creationId xmlns:a16="http://schemas.microsoft.com/office/drawing/2014/main" id="{99D2F60F-8951-4CEA-9B77-8D9E151DFF98}"/>
                </a:ext>
              </a:extLst>
            </p:cNvPr>
            <p:cNvSpPr/>
            <p:nvPr/>
          </p:nvSpPr>
          <p:spPr>
            <a:xfrm>
              <a:off x="2604303" y="1285205"/>
              <a:ext cx="44570" cy="29713"/>
            </a:xfrm>
            <a:custGeom>
              <a:avLst/>
              <a:gdLst>
                <a:gd name="connsiteX0" fmla="*/ 12504 w 28575"/>
                <a:gd name="connsiteY0" fmla="*/ 20955 h 19050"/>
                <a:gd name="connsiteX1" fmla="*/ 21077 w 28575"/>
                <a:gd name="connsiteY1" fmla="*/ 20955 h 19050"/>
                <a:gd name="connsiteX2" fmla="*/ 32507 w 28575"/>
                <a:gd name="connsiteY2" fmla="*/ 10478 h 19050"/>
                <a:gd name="connsiteX3" fmla="*/ 32507 w 28575"/>
                <a:gd name="connsiteY3" fmla="*/ 10478 h 19050"/>
                <a:gd name="connsiteX4" fmla="*/ 21077 w 28575"/>
                <a:gd name="connsiteY4" fmla="*/ 0 h 19050"/>
                <a:gd name="connsiteX5" fmla="*/ 12504 w 28575"/>
                <a:gd name="connsiteY5" fmla="*/ 0 h 19050"/>
                <a:gd name="connsiteX6" fmla="*/ 12504 w 28575"/>
                <a:gd name="connsiteY6" fmla="*/ 2095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9050">
                  <a:moveTo>
                    <a:pt x="12504" y="20955"/>
                  </a:moveTo>
                  <a:cubicBezTo>
                    <a:pt x="14409" y="20955"/>
                    <a:pt x="21077" y="20955"/>
                    <a:pt x="21077" y="20955"/>
                  </a:cubicBezTo>
                  <a:cubicBezTo>
                    <a:pt x="27744" y="20955"/>
                    <a:pt x="32507" y="16193"/>
                    <a:pt x="32507" y="10478"/>
                  </a:cubicBezTo>
                  <a:lnTo>
                    <a:pt x="32507" y="10478"/>
                  </a:lnTo>
                  <a:cubicBezTo>
                    <a:pt x="32507" y="4763"/>
                    <a:pt x="27744" y="0"/>
                    <a:pt x="21077" y="0"/>
                  </a:cubicBezTo>
                  <a:lnTo>
                    <a:pt x="12504" y="0"/>
                  </a:lnTo>
                  <a:cubicBezTo>
                    <a:pt x="-4641" y="953"/>
                    <a:pt x="-3688" y="20955"/>
                    <a:pt x="12504" y="20955"/>
                  </a:cubicBezTo>
                  <a:close/>
                </a:path>
              </a:pathLst>
            </a:custGeom>
            <a:solidFill>
              <a:srgbClr val="FFD2A1"/>
            </a:solidFill>
            <a:ln w="9525" cap="flat">
              <a:noFill/>
              <a:prstDash val="solid"/>
              <a:miter/>
            </a:ln>
          </p:spPr>
          <p:txBody>
            <a:bodyPr rtlCol="1" anchor="ctr"/>
            <a:lstStyle/>
            <a:p>
              <a:endParaRPr lang="ar-EG"/>
            </a:p>
          </p:txBody>
        </p:sp>
        <p:sp>
          <p:nvSpPr>
            <p:cNvPr id="17" name="شكل حر: شكل 16">
              <a:extLst>
                <a:ext uri="{FF2B5EF4-FFF2-40B4-BE49-F238E27FC236}">
                  <a16:creationId xmlns:a16="http://schemas.microsoft.com/office/drawing/2014/main" id="{CEF4B5F1-127E-451E-BB13-BC3A5F61E66F}"/>
                </a:ext>
              </a:extLst>
            </p:cNvPr>
            <p:cNvSpPr/>
            <p:nvPr/>
          </p:nvSpPr>
          <p:spPr>
            <a:xfrm>
              <a:off x="2615616" y="1317890"/>
              <a:ext cx="44570" cy="29713"/>
            </a:xfrm>
            <a:custGeom>
              <a:avLst/>
              <a:gdLst>
                <a:gd name="connsiteX0" fmla="*/ 10014 w 28575"/>
                <a:gd name="connsiteY0" fmla="*/ 20955 h 19050"/>
                <a:gd name="connsiteX1" fmla="*/ 25254 w 28575"/>
                <a:gd name="connsiteY1" fmla="*/ 20955 h 19050"/>
                <a:gd name="connsiteX2" fmla="*/ 36684 w 28575"/>
                <a:gd name="connsiteY2" fmla="*/ 10477 h 19050"/>
                <a:gd name="connsiteX3" fmla="*/ 36684 w 28575"/>
                <a:gd name="connsiteY3" fmla="*/ 10477 h 19050"/>
                <a:gd name="connsiteX4" fmla="*/ 25254 w 28575"/>
                <a:gd name="connsiteY4" fmla="*/ 0 h 19050"/>
                <a:gd name="connsiteX5" fmla="*/ 10014 w 28575"/>
                <a:gd name="connsiteY5" fmla="*/ 0 h 19050"/>
                <a:gd name="connsiteX6" fmla="*/ 10014 w 28575"/>
                <a:gd name="connsiteY6" fmla="*/ 2095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9050">
                  <a:moveTo>
                    <a:pt x="10014" y="20955"/>
                  </a:moveTo>
                  <a:lnTo>
                    <a:pt x="25254" y="20955"/>
                  </a:lnTo>
                  <a:cubicBezTo>
                    <a:pt x="31922" y="20955"/>
                    <a:pt x="36684" y="16192"/>
                    <a:pt x="36684" y="10477"/>
                  </a:cubicBezTo>
                  <a:lnTo>
                    <a:pt x="36684" y="10477"/>
                  </a:lnTo>
                  <a:cubicBezTo>
                    <a:pt x="36684" y="4763"/>
                    <a:pt x="31922" y="0"/>
                    <a:pt x="25254" y="0"/>
                  </a:cubicBezTo>
                  <a:lnTo>
                    <a:pt x="10014" y="0"/>
                  </a:lnTo>
                  <a:cubicBezTo>
                    <a:pt x="-2369" y="0"/>
                    <a:pt x="-4274" y="19050"/>
                    <a:pt x="10014" y="20955"/>
                  </a:cubicBezTo>
                  <a:close/>
                </a:path>
              </a:pathLst>
            </a:custGeom>
            <a:solidFill>
              <a:srgbClr val="FFD2A1"/>
            </a:solidFill>
            <a:ln w="9525" cap="flat">
              <a:noFill/>
              <a:prstDash val="solid"/>
              <a:miter/>
            </a:ln>
          </p:spPr>
          <p:txBody>
            <a:bodyPr rtlCol="1" anchor="ctr"/>
            <a:lstStyle/>
            <a:p>
              <a:endParaRPr lang="ar-EG"/>
            </a:p>
          </p:txBody>
        </p:sp>
        <p:sp>
          <p:nvSpPr>
            <p:cNvPr id="18" name="شكل حر: شكل 17">
              <a:extLst>
                <a:ext uri="{FF2B5EF4-FFF2-40B4-BE49-F238E27FC236}">
                  <a16:creationId xmlns:a16="http://schemas.microsoft.com/office/drawing/2014/main" id="{E9027818-E461-43BC-A32A-86E20459F35B}"/>
                </a:ext>
              </a:extLst>
            </p:cNvPr>
            <p:cNvSpPr/>
            <p:nvPr/>
          </p:nvSpPr>
          <p:spPr>
            <a:xfrm>
              <a:off x="2629187" y="1350517"/>
              <a:ext cx="44570" cy="29713"/>
            </a:xfrm>
            <a:custGeom>
              <a:avLst/>
              <a:gdLst>
                <a:gd name="connsiteX0" fmla="*/ 8933 w 28575"/>
                <a:gd name="connsiteY0" fmla="*/ 19086 h 19050"/>
                <a:gd name="connsiteX1" fmla="*/ 21316 w 28575"/>
                <a:gd name="connsiteY1" fmla="*/ 19086 h 19050"/>
                <a:gd name="connsiteX2" fmla="*/ 30841 w 28575"/>
                <a:gd name="connsiteY2" fmla="*/ 9561 h 19050"/>
                <a:gd name="connsiteX3" fmla="*/ 30841 w 28575"/>
                <a:gd name="connsiteY3" fmla="*/ 9561 h 19050"/>
                <a:gd name="connsiteX4" fmla="*/ 21316 w 28575"/>
                <a:gd name="connsiteY4" fmla="*/ 36 h 19050"/>
                <a:gd name="connsiteX5" fmla="*/ 8933 w 28575"/>
                <a:gd name="connsiteY5" fmla="*/ 36 h 19050"/>
                <a:gd name="connsiteX6" fmla="*/ 8933 w 28575"/>
                <a:gd name="connsiteY6" fmla="*/ 1908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9050">
                  <a:moveTo>
                    <a:pt x="8933" y="19086"/>
                  </a:moveTo>
                  <a:lnTo>
                    <a:pt x="21316" y="19086"/>
                  </a:lnTo>
                  <a:cubicBezTo>
                    <a:pt x="26078" y="19086"/>
                    <a:pt x="30841" y="15276"/>
                    <a:pt x="30841" y="9561"/>
                  </a:cubicBezTo>
                  <a:lnTo>
                    <a:pt x="30841" y="9561"/>
                  </a:lnTo>
                  <a:cubicBezTo>
                    <a:pt x="30841" y="4799"/>
                    <a:pt x="27031" y="36"/>
                    <a:pt x="21316" y="36"/>
                  </a:cubicBezTo>
                  <a:lnTo>
                    <a:pt x="8933" y="36"/>
                  </a:lnTo>
                  <a:cubicBezTo>
                    <a:pt x="-2497" y="-916"/>
                    <a:pt x="-3449" y="17181"/>
                    <a:pt x="8933" y="19086"/>
                  </a:cubicBezTo>
                  <a:close/>
                </a:path>
              </a:pathLst>
            </a:custGeom>
            <a:solidFill>
              <a:srgbClr val="FFD2A1"/>
            </a:solidFill>
            <a:ln w="9525" cap="flat">
              <a:noFill/>
              <a:prstDash val="solid"/>
              <a:miter/>
            </a:ln>
          </p:spPr>
          <p:txBody>
            <a:bodyPr rtlCol="1" anchor="ctr"/>
            <a:lstStyle/>
            <a:p>
              <a:endParaRPr lang="ar-EG"/>
            </a:p>
          </p:txBody>
        </p:sp>
        <p:sp>
          <p:nvSpPr>
            <p:cNvPr id="19" name="شكل حر: شكل 18">
              <a:extLst>
                <a:ext uri="{FF2B5EF4-FFF2-40B4-BE49-F238E27FC236}">
                  <a16:creationId xmlns:a16="http://schemas.microsoft.com/office/drawing/2014/main" id="{56F689A9-7843-4B88-8670-2CF324EF8B4C}"/>
                </a:ext>
              </a:extLst>
            </p:cNvPr>
            <p:cNvSpPr/>
            <p:nvPr/>
          </p:nvSpPr>
          <p:spPr>
            <a:xfrm>
              <a:off x="2622321" y="1238233"/>
              <a:ext cx="148565" cy="148565"/>
            </a:xfrm>
            <a:custGeom>
              <a:avLst/>
              <a:gdLst>
                <a:gd name="connsiteX0" fmla="*/ 15240 w 95250"/>
                <a:gd name="connsiteY0" fmla="*/ 588 h 95250"/>
                <a:gd name="connsiteX1" fmla="*/ 46672 w 95250"/>
                <a:gd name="connsiteY1" fmla="*/ 9160 h 95250"/>
                <a:gd name="connsiteX2" fmla="*/ 83820 w 95250"/>
                <a:gd name="connsiteY2" fmla="*/ 31068 h 95250"/>
                <a:gd name="connsiteX3" fmla="*/ 93345 w 95250"/>
                <a:gd name="connsiteY3" fmla="*/ 87265 h 95250"/>
                <a:gd name="connsiteX4" fmla="*/ 98107 w 95250"/>
                <a:gd name="connsiteY4" fmla="*/ 90123 h 95250"/>
                <a:gd name="connsiteX5" fmla="*/ 80010 w 95250"/>
                <a:gd name="connsiteY5" fmla="*/ 104410 h 95250"/>
                <a:gd name="connsiteX6" fmla="*/ 55245 w 95250"/>
                <a:gd name="connsiteY6" fmla="*/ 80598 h 95250"/>
                <a:gd name="connsiteX7" fmla="*/ 54292 w 95250"/>
                <a:gd name="connsiteY7" fmla="*/ 77740 h 95250"/>
                <a:gd name="connsiteX8" fmla="*/ 51435 w 95250"/>
                <a:gd name="connsiteY8" fmla="*/ 39640 h 95250"/>
                <a:gd name="connsiteX9" fmla="*/ 51435 w 95250"/>
                <a:gd name="connsiteY9" fmla="*/ 37735 h 95250"/>
                <a:gd name="connsiteX10" fmla="*/ 40005 w 95250"/>
                <a:gd name="connsiteY10" fmla="*/ 28210 h 95250"/>
                <a:gd name="connsiteX11" fmla="*/ 36195 w 95250"/>
                <a:gd name="connsiteY11" fmla="*/ 27258 h 95250"/>
                <a:gd name="connsiteX12" fmla="*/ 17145 w 95250"/>
                <a:gd name="connsiteY12" fmla="*/ 22495 h 95250"/>
                <a:gd name="connsiteX13" fmla="*/ 7620 w 95250"/>
                <a:gd name="connsiteY13" fmla="*/ 19638 h 95250"/>
                <a:gd name="connsiteX14" fmla="*/ 1905 w 95250"/>
                <a:gd name="connsiteY14" fmla="*/ 15828 h 95250"/>
                <a:gd name="connsiteX15" fmla="*/ 0 w 95250"/>
                <a:gd name="connsiteY15" fmla="*/ 12018 h 95250"/>
                <a:gd name="connsiteX16" fmla="*/ 0 w 95250"/>
                <a:gd name="connsiteY16" fmla="*/ 7255 h 95250"/>
                <a:gd name="connsiteX17" fmla="*/ 0 w 95250"/>
                <a:gd name="connsiteY17" fmla="*/ 7255 h 95250"/>
                <a:gd name="connsiteX18" fmla="*/ 15240 w 95250"/>
                <a:gd name="connsiteY18" fmla="*/ 58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50" h="95250">
                  <a:moveTo>
                    <a:pt x="15240" y="588"/>
                  </a:moveTo>
                  <a:cubicBezTo>
                    <a:pt x="23813" y="3445"/>
                    <a:pt x="44767" y="8208"/>
                    <a:pt x="46672" y="9160"/>
                  </a:cubicBezTo>
                  <a:cubicBezTo>
                    <a:pt x="60007" y="13923"/>
                    <a:pt x="83820" y="31068"/>
                    <a:pt x="83820" y="31068"/>
                  </a:cubicBezTo>
                  <a:cubicBezTo>
                    <a:pt x="85725" y="33925"/>
                    <a:pt x="98107" y="68215"/>
                    <a:pt x="93345" y="87265"/>
                  </a:cubicBezTo>
                  <a:cubicBezTo>
                    <a:pt x="93345" y="87265"/>
                    <a:pt x="95250" y="88218"/>
                    <a:pt x="98107" y="90123"/>
                  </a:cubicBezTo>
                  <a:cubicBezTo>
                    <a:pt x="98107" y="90123"/>
                    <a:pt x="80963" y="104410"/>
                    <a:pt x="80010" y="104410"/>
                  </a:cubicBezTo>
                  <a:cubicBezTo>
                    <a:pt x="69532" y="99648"/>
                    <a:pt x="59055" y="92980"/>
                    <a:pt x="55245" y="80598"/>
                  </a:cubicBezTo>
                  <a:cubicBezTo>
                    <a:pt x="55245" y="79645"/>
                    <a:pt x="55245" y="78693"/>
                    <a:pt x="54292" y="77740"/>
                  </a:cubicBezTo>
                  <a:cubicBezTo>
                    <a:pt x="49530" y="64405"/>
                    <a:pt x="52388" y="39640"/>
                    <a:pt x="51435" y="39640"/>
                  </a:cubicBezTo>
                  <a:cubicBezTo>
                    <a:pt x="51435" y="38688"/>
                    <a:pt x="51435" y="38688"/>
                    <a:pt x="51435" y="37735"/>
                  </a:cubicBezTo>
                  <a:lnTo>
                    <a:pt x="40005" y="28210"/>
                  </a:lnTo>
                  <a:cubicBezTo>
                    <a:pt x="39052" y="28210"/>
                    <a:pt x="37147" y="27258"/>
                    <a:pt x="36195" y="27258"/>
                  </a:cubicBezTo>
                  <a:cubicBezTo>
                    <a:pt x="29527" y="26305"/>
                    <a:pt x="23813" y="24400"/>
                    <a:pt x="17145" y="22495"/>
                  </a:cubicBezTo>
                  <a:cubicBezTo>
                    <a:pt x="14288" y="21543"/>
                    <a:pt x="11430" y="20590"/>
                    <a:pt x="7620" y="19638"/>
                  </a:cubicBezTo>
                  <a:cubicBezTo>
                    <a:pt x="5715" y="18685"/>
                    <a:pt x="3810" y="17733"/>
                    <a:pt x="1905" y="15828"/>
                  </a:cubicBezTo>
                  <a:cubicBezTo>
                    <a:pt x="952" y="14875"/>
                    <a:pt x="0" y="12970"/>
                    <a:pt x="0" y="12018"/>
                  </a:cubicBezTo>
                  <a:cubicBezTo>
                    <a:pt x="0" y="10113"/>
                    <a:pt x="0" y="9160"/>
                    <a:pt x="0" y="7255"/>
                  </a:cubicBezTo>
                  <a:lnTo>
                    <a:pt x="0" y="7255"/>
                  </a:lnTo>
                  <a:cubicBezTo>
                    <a:pt x="4763" y="1540"/>
                    <a:pt x="9525" y="-1317"/>
                    <a:pt x="15240" y="588"/>
                  </a:cubicBezTo>
                  <a:close/>
                </a:path>
              </a:pathLst>
            </a:custGeom>
            <a:solidFill>
              <a:srgbClr val="FFD2A1"/>
            </a:solidFill>
            <a:ln w="9525" cap="flat">
              <a:noFill/>
              <a:prstDash val="solid"/>
              <a:miter/>
            </a:ln>
          </p:spPr>
          <p:txBody>
            <a:bodyPr rtlCol="1" anchor="ctr"/>
            <a:lstStyle/>
            <a:p>
              <a:endParaRPr lang="ar-EG"/>
            </a:p>
          </p:txBody>
        </p:sp>
        <p:sp>
          <p:nvSpPr>
            <p:cNvPr id="20" name="شكل حر: شكل 19">
              <a:extLst>
                <a:ext uri="{FF2B5EF4-FFF2-40B4-BE49-F238E27FC236}">
                  <a16:creationId xmlns:a16="http://schemas.microsoft.com/office/drawing/2014/main" id="{C23C4BC0-459E-4410-A5BC-E76DDEDA663C}"/>
                </a:ext>
              </a:extLst>
            </p:cNvPr>
            <p:cNvSpPr/>
            <p:nvPr/>
          </p:nvSpPr>
          <p:spPr>
            <a:xfrm>
              <a:off x="2739688" y="1329774"/>
              <a:ext cx="74283" cy="118852"/>
            </a:xfrm>
            <a:custGeom>
              <a:avLst/>
              <a:gdLst>
                <a:gd name="connsiteX0" fmla="*/ 38100 w 47625"/>
                <a:gd name="connsiteY0" fmla="*/ 77153 h 76200"/>
                <a:gd name="connsiteX1" fmla="*/ 56197 w 47625"/>
                <a:gd name="connsiteY1" fmla="*/ 11430 h 76200"/>
                <a:gd name="connsiteX2" fmla="*/ 19050 w 47625"/>
                <a:gd name="connsiteY2" fmla="*/ 0 h 76200"/>
                <a:gd name="connsiteX3" fmla="*/ 0 w 47625"/>
                <a:gd name="connsiteY3" fmla="*/ 67628 h 76200"/>
              </a:gdLst>
              <a:ahLst/>
              <a:cxnLst>
                <a:cxn ang="0">
                  <a:pos x="connsiteX0" y="connsiteY0"/>
                </a:cxn>
                <a:cxn ang="0">
                  <a:pos x="connsiteX1" y="connsiteY1"/>
                </a:cxn>
                <a:cxn ang="0">
                  <a:pos x="connsiteX2" y="connsiteY2"/>
                </a:cxn>
                <a:cxn ang="0">
                  <a:pos x="connsiteX3" y="connsiteY3"/>
                </a:cxn>
              </a:cxnLst>
              <a:rect l="l" t="t" r="r" b="b"/>
              <a:pathLst>
                <a:path w="47625" h="76200">
                  <a:moveTo>
                    <a:pt x="38100" y="77153"/>
                  </a:moveTo>
                  <a:lnTo>
                    <a:pt x="56197" y="11430"/>
                  </a:lnTo>
                  <a:lnTo>
                    <a:pt x="19050" y="0"/>
                  </a:lnTo>
                  <a:lnTo>
                    <a:pt x="0" y="67628"/>
                  </a:lnTo>
                  <a:close/>
                </a:path>
              </a:pathLst>
            </a:custGeom>
            <a:solidFill>
              <a:srgbClr val="EDEDED"/>
            </a:solidFill>
            <a:ln w="9525" cap="flat">
              <a:noFill/>
              <a:prstDash val="solid"/>
              <a:miter/>
            </a:ln>
          </p:spPr>
          <p:txBody>
            <a:bodyPr rtlCol="1" anchor="ctr"/>
            <a:lstStyle/>
            <a:p>
              <a:endParaRPr lang="ar-EG"/>
            </a:p>
          </p:txBody>
        </p:sp>
        <p:sp>
          <p:nvSpPr>
            <p:cNvPr id="21" name="شكل حر: شكل 20">
              <a:extLst>
                <a:ext uri="{FF2B5EF4-FFF2-40B4-BE49-F238E27FC236}">
                  <a16:creationId xmlns:a16="http://schemas.microsoft.com/office/drawing/2014/main" id="{7D886CED-9F58-4A2A-8B4C-D22B038D4C30}"/>
                </a:ext>
              </a:extLst>
            </p:cNvPr>
            <p:cNvSpPr/>
            <p:nvPr/>
          </p:nvSpPr>
          <p:spPr>
            <a:xfrm>
              <a:off x="2761972" y="1331261"/>
              <a:ext cx="297130" cy="178278"/>
            </a:xfrm>
            <a:custGeom>
              <a:avLst/>
              <a:gdLst>
                <a:gd name="connsiteX0" fmla="*/ 0 w 190500"/>
                <a:gd name="connsiteY0" fmla="*/ 74295 h 114300"/>
                <a:gd name="connsiteX1" fmla="*/ 2858 w 190500"/>
                <a:gd name="connsiteY1" fmla="*/ 75247 h 114300"/>
                <a:gd name="connsiteX2" fmla="*/ 160020 w 190500"/>
                <a:gd name="connsiteY2" fmla="*/ 113347 h 114300"/>
                <a:gd name="connsiteX3" fmla="*/ 180975 w 190500"/>
                <a:gd name="connsiteY3" fmla="*/ 117157 h 114300"/>
                <a:gd name="connsiteX4" fmla="*/ 190500 w 190500"/>
                <a:gd name="connsiteY4" fmla="*/ 117157 h 114300"/>
                <a:gd name="connsiteX5" fmla="*/ 166688 w 190500"/>
                <a:gd name="connsiteY5" fmla="*/ 53340 h 114300"/>
                <a:gd name="connsiteX6" fmla="*/ 155258 w 190500"/>
                <a:gd name="connsiteY6" fmla="*/ 21907 h 114300"/>
                <a:gd name="connsiteX7" fmla="*/ 19050 w 190500"/>
                <a:gd name="connsiteY7" fmla="*/ 0 h 114300"/>
                <a:gd name="connsiteX8" fmla="*/ 0 w 190500"/>
                <a:gd name="connsiteY8" fmla="*/ 7429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14300">
                  <a:moveTo>
                    <a:pt x="0" y="74295"/>
                  </a:moveTo>
                  <a:cubicBezTo>
                    <a:pt x="0" y="74295"/>
                    <a:pt x="953" y="75247"/>
                    <a:pt x="2858" y="75247"/>
                  </a:cubicBezTo>
                  <a:cubicBezTo>
                    <a:pt x="20955" y="80963"/>
                    <a:pt x="116205" y="104775"/>
                    <a:pt x="160020" y="113347"/>
                  </a:cubicBezTo>
                  <a:cubicBezTo>
                    <a:pt x="171450" y="116205"/>
                    <a:pt x="179070" y="117157"/>
                    <a:pt x="180975" y="117157"/>
                  </a:cubicBezTo>
                  <a:cubicBezTo>
                    <a:pt x="184785" y="117157"/>
                    <a:pt x="187642" y="117157"/>
                    <a:pt x="190500" y="117157"/>
                  </a:cubicBezTo>
                  <a:lnTo>
                    <a:pt x="166688" y="53340"/>
                  </a:lnTo>
                  <a:lnTo>
                    <a:pt x="155258" y="21907"/>
                  </a:lnTo>
                  <a:cubicBezTo>
                    <a:pt x="127635" y="17145"/>
                    <a:pt x="49530" y="8572"/>
                    <a:pt x="19050" y="0"/>
                  </a:cubicBezTo>
                  <a:cubicBezTo>
                    <a:pt x="9525" y="30480"/>
                    <a:pt x="4763" y="53340"/>
                    <a:pt x="0" y="74295"/>
                  </a:cubicBezTo>
                  <a:close/>
                </a:path>
              </a:pathLst>
            </a:custGeom>
            <a:solidFill>
              <a:srgbClr val="575756"/>
            </a:solidFill>
            <a:ln w="9525" cap="flat">
              <a:noFill/>
              <a:prstDash val="solid"/>
              <a:miter/>
            </a:ln>
          </p:spPr>
          <p:txBody>
            <a:bodyPr rtlCol="1" anchor="ctr"/>
            <a:lstStyle/>
            <a:p>
              <a:endParaRPr lang="ar-EG"/>
            </a:p>
          </p:txBody>
        </p:sp>
        <p:sp>
          <p:nvSpPr>
            <p:cNvPr id="22" name="شكل حر: شكل 21">
              <a:extLst>
                <a:ext uri="{FF2B5EF4-FFF2-40B4-BE49-F238E27FC236}">
                  <a16:creationId xmlns:a16="http://schemas.microsoft.com/office/drawing/2014/main" id="{65F8C8D8-4F1E-4FC8-9E53-722B10C1917D}"/>
                </a:ext>
              </a:extLst>
            </p:cNvPr>
            <p:cNvSpPr/>
            <p:nvPr/>
          </p:nvSpPr>
          <p:spPr>
            <a:xfrm>
              <a:off x="2788714" y="1423371"/>
              <a:ext cx="14857" cy="14857"/>
            </a:xfrm>
            <a:custGeom>
              <a:avLst/>
              <a:gdLst>
                <a:gd name="connsiteX0" fmla="*/ 11430 w 9525"/>
                <a:gd name="connsiteY0" fmla="*/ 5715 h 9525"/>
                <a:gd name="connsiteX1" fmla="*/ 5715 w 9525"/>
                <a:gd name="connsiteY1" fmla="*/ 11430 h 9525"/>
                <a:gd name="connsiteX2" fmla="*/ 0 w 9525"/>
                <a:gd name="connsiteY2" fmla="*/ 5715 h 9525"/>
                <a:gd name="connsiteX3" fmla="*/ 5715 w 9525"/>
                <a:gd name="connsiteY3" fmla="*/ 0 h 9525"/>
                <a:gd name="connsiteX4" fmla="*/ 11430 w 9525"/>
                <a:gd name="connsiteY4" fmla="*/ 5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1430" y="5715"/>
                  </a:moveTo>
                  <a:cubicBezTo>
                    <a:pt x="11430" y="8871"/>
                    <a:pt x="8871" y="11430"/>
                    <a:pt x="5715" y="11430"/>
                  </a:cubicBezTo>
                  <a:cubicBezTo>
                    <a:pt x="2559" y="11430"/>
                    <a:pt x="0" y="8871"/>
                    <a:pt x="0" y="5715"/>
                  </a:cubicBezTo>
                  <a:cubicBezTo>
                    <a:pt x="0" y="2559"/>
                    <a:pt x="2559" y="0"/>
                    <a:pt x="5715" y="0"/>
                  </a:cubicBezTo>
                  <a:cubicBezTo>
                    <a:pt x="8871" y="0"/>
                    <a:pt x="11430" y="2559"/>
                    <a:pt x="11430" y="5715"/>
                  </a:cubicBezTo>
                  <a:close/>
                </a:path>
              </a:pathLst>
            </a:custGeom>
            <a:solidFill>
              <a:srgbClr val="FFFFFF"/>
            </a:solidFill>
            <a:ln w="9525" cap="flat">
              <a:noFill/>
              <a:prstDash val="solid"/>
              <a:miter/>
            </a:ln>
          </p:spPr>
          <p:txBody>
            <a:bodyPr rtlCol="1" anchor="ctr"/>
            <a:lstStyle/>
            <a:p>
              <a:endParaRPr lang="ar-EG"/>
            </a:p>
          </p:txBody>
        </p:sp>
        <p:sp>
          <p:nvSpPr>
            <p:cNvPr id="23" name="شكل حر: شكل 22">
              <a:extLst>
                <a:ext uri="{FF2B5EF4-FFF2-40B4-BE49-F238E27FC236}">
                  <a16:creationId xmlns:a16="http://schemas.microsoft.com/office/drawing/2014/main" id="{1B121B05-7E03-4741-BE62-CEEFEB5AEFDF}"/>
                </a:ext>
              </a:extLst>
            </p:cNvPr>
            <p:cNvSpPr/>
            <p:nvPr/>
          </p:nvSpPr>
          <p:spPr>
            <a:xfrm>
              <a:off x="2818427" y="1430800"/>
              <a:ext cx="14857" cy="14857"/>
            </a:xfrm>
            <a:custGeom>
              <a:avLst/>
              <a:gdLst>
                <a:gd name="connsiteX0" fmla="*/ 11430 w 9525"/>
                <a:gd name="connsiteY0" fmla="*/ 5715 h 9525"/>
                <a:gd name="connsiteX1" fmla="*/ 5715 w 9525"/>
                <a:gd name="connsiteY1" fmla="*/ 11430 h 9525"/>
                <a:gd name="connsiteX2" fmla="*/ 0 w 9525"/>
                <a:gd name="connsiteY2" fmla="*/ 5715 h 9525"/>
                <a:gd name="connsiteX3" fmla="*/ 5715 w 9525"/>
                <a:gd name="connsiteY3" fmla="*/ 0 h 9525"/>
                <a:gd name="connsiteX4" fmla="*/ 11430 w 9525"/>
                <a:gd name="connsiteY4" fmla="*/ 5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1430" y="5715"/>
                  </a:moveTo>
                  <a:cubicBezTo>
                    <a:pt x="11430" y="8871"/>
                    <a:pt x="8871" y="11430"/>
                    <a:pt x="5715" y="11430"/>
                  </a:cubicBezTo>
                  <a:cubicBezTo>
                    <a:pt x="2559" y="11430"/>
                    <a:pt x="0" y="8871"/>
                    <a:pt x="0" y="5715"/>
                  </a:cubicBezTo>
                  <a:cubicBezTo>
                    <a:pt x="0" y="2559"/>
                    <a:pt x="2559" y="0"/>
                    <a:pt x="5715" y="0"/>
                  </a:cubicBezTo>
                  <a:cubicBezTo>
                    <a:pt x="8871" y="0"/>
                    <a:pt x="11430" y="2559"/>
                    <a:pt x="11430" y="5715"/>
                  </a:cubicBezTo>
                  <a:close/>
                </a:path>
              </a:pathLst>
            </a:custGeom>
            <a:solidFill>
              <a:srgbClr val="FFFFFF"/>
            </a:solidFill>
            <a:ln w="9525" cap="flat">
              <a:noFill/>
              <a:prstDash val="solid"/>
              <a:miter/>
            </a:ln>
          </p:spPr>
          <p:txBody>
            <a:bodyPr rtlCol="1" anchor="ctr"/>
            <a:lstStyle/>
            <a:p>
              <a:endParaRPr lang="ar-EG"/>
            </a:p>
          </p:txBody>
        </p:sp>
        <p:sp>
          <p:nvSpPr>
            <p:cNvPr id="24" name="شكل حر: شكل 23">
              <a:extLst>
                <a:ext uri="{FF2B5EF4-FFF2-40B4-BE49-F238E27FC236}">
                  <a16:creationId xmlns:a16="http://schemas.microsoft.com/office/drawing/2014/main" id="{66F1CFF1-DCAD-4FF0-A42B-C5C51AB89661}"/>
                </a:ext>
              </a:extLst>
            </p:cNvPr>
            <p:cNvSpPr/>
            <p:nvPr/>
          </p:nvSpPr>
          <p:spPr>
            <a:xfrm>
              <a:off x="2766430" y="1176753"/>
              <a:ext cx="282274" cy="326843"/>
            </a:xfrm>
            <a:custGeom>
              <a:avLst/>
              <a:gdLst>
                <a:gd name="connsiteX0" fmla="*/ 0 w 180975"/>
                <a:gd name="connsiteY0" fmla="*/ 174307 h 209550"/>
                <a:gd name="connsiteX1" fmla="*/ 157163 w 180975"/>
                <a:gd name="connsiteY1" fmla="*/ 212407 h 209550"/>
                <a:gd name="connsiteX2" fmla="*/ 163830 w 180975"/>
                <a:gd name="connsiteY2" fmla="*/ 152400 h 209550"/>
                <a:gd name="connsiteX3" fmla="*/ 181927 w 180975"/>
                <a:gd name="connsiteY3" fmla="*/ 0 h 209550"/>
                <a:gd name="connsiteX4" fmla="*/ 152400 w 180975"/>
                <a:gd name="connsiteY4" fmla="*/ 120967 h 209550"/>
                <a:gd name="connsiteX5" fmla="*/ 137160 w 180975"/>
                <a:gd name="connsiteY5" fmla="*/ 184785 h 209550"/>
                <a:gd name="connsiteX6" fmla="*/ 0 w 180975"/>
                <a:gd name="connsiteY6" fmla="*/ 174307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209550">
                  <a:moveTo>
                    <a:pt x="0" y="174307"/>
                  </a:moveTo>
                  <a:cubicBezTo>
                    <a:pt x="18097" y="180023"/>
                    <a:pt x="113347" y="203835"/>
                    <a:pt x="157163" y="212407"/>
                  </a:cubicBezTo>
                  <a:lnTo>
                    <a:pt x="163830" y="152400"/>
                  </a:lnTo>
                  <a:lnTo>
                    <a:pt x="181927" y="0"/>
                  </a:lnTo>
                  <a:lnTo>
                    <a:pt x="152400" y="120967"/>
                  </a:lnTo>
                  <a:lnTo>
                    <a:pt x="137160" y="184785"/>
                  </a:lnTo>
                  <a:lnTo>
                    <a:pt x="0" y="174307"/>
                  </a:lnTo>
                  <a:close/>
                </a:path>
              </a:pathLst>
            </a:custGeom>
            <a:solidFill>
              <a:srgbClr val="1D1D1B">
                <a:alpha val="20000"/>
              </a:srgbClr>
            </a:solidFill>
            <a:ln w="9525" cap="flat">
              <a:noFill/>
              <a:prstDash val="solid"/>
              <a:miter/>
            </a:ln>
          </p:spPr>
          <p:txBody>
            <a:bodyPr rtlCol="1" anchor="ctr"/>
            <a:lstStyle/>
            <a:p>
              <a:endParaRPr lang="ar-EG"/>
            </a:p>
          </p:txBody>
        </p:sp>
        <p:sp>
          <p:nvSpPr>
            <p:cNvPr id="25" name="شكل حر: شكل 24">
              <a:extLst>
                <a:ext uri="{FF2B5EF4-FFF2-40B4-BE49-F238E27FC236}">
                  <a16:creationId xmlns:a16="http://schemas.microsoft.com/office/drawing/2014/main" id="{7EC1849A-F300-4DA0-984D-DC6F275FA7D0}"/>
                </a:ext>
              </a:extLst>
            </p:cNvPr>
            <p:cNvSpPr/>
            <p:nvPr/>
          </p:nvSpPr>
          <p:spPr>
            <a:xfrm>
              <a:off x="2978877" y="1023728"/>
              <a:ext cx="519978" cy="683399"/>
            </a:xfrm>
            <a:custGeom>
              <a:avLst/>
              <a:gdLst>
                <a:gd name="connsiteX0" fmla="*/ 334327 w 333375"/>
                <a:gd name="connsiteY0" fmla="*/ 440057 h 438150"/>
                <a:gd name="connsiteX1" fmla="*/ 0 w 333375"/>
                <a:gd name="connsiteY1" fmla="*/ 440057 h 438150"/>
                <a:gd name="connsiteX2" fmla="*/ 87630 w 333375"/>
                <a:gd name="connsiteY2" fmla="*/ 22862 h 438150"/>
                <a:gd name="connsiteX3" fmla="*/ 123825 w 333375"/>
                <a:gd name="connsiteY3" fmla="*/ 17147 h 438150"/>
                <a:gd name="connsiteX4" fmla="*/ 233363 w 333375"/>
                <a:gd name="connsiteY4" fmla="*/ 2 h 438150"/>
                <a:gd name="connsiteX5" fmla="*/ 334327 w 333375"/>
                <a:gd name="connsiteY5" fmla="*/ 440057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75" h="438150">
                  <a:moveTo>
                    <a:pt x="334327" y="440057"/>
                  </a:moveTo>
                  <a:lnTo>
                    <a:pt x="0" y="440057"/>
                  </a:lnTo>
                  <a:cubicBezTo>
                    <a:pt x="4763" y="388622"/>
                    <a:pt x="87630" y="22862"/>
                    <a:pt x="87630" y="22862"/>
                  </a:cubicBezTo>
                  <a:lnTo>
                    <a:pt x="123825" y="17147"/>
                  </a:lnTo>
                  <a:lnTo>
                    <a:pt x="233363" y="2"/>
                  </a:lnTo>
                  <a:cubicBezTo>
                    <a:pt x="233363" y="-951"/>
                    <a:pt x="335280" y="393384"/>
                    <a:pt x="334327" y="440057"/>
                  </a:cubicBezTo>
                  <a:close/>
                </a:path>
              </a:pathLst>
            </a:custGeom>
            <a:solidFill>
              <a:srgbClr val="FFFFFF"/>
            </a:solidFill>
            <a:ln w="9525" cap="flat">
              <a:noFill/>
              <a:prstDash val="solid"/>
              <a:miter/>
            </a:ln>
          </p:spPr>
          <p:txBody>
            <a:bodyPr rtlCol="1" anchor="ctr"/>
            <a:lstStyle/>
            <a:p>
              <a:endParaRPr lang="ar-EG"/>
            </a:p>
          </p:txBody>
        </p:sp>
        <p:sp>
          <p:nvSpPr>
            <p:cNvPr id="26" name="شكل حر: شكل 25">
              <a:extLst>
                <a:ext uri="{FF2B5EF4-FFF2-40B4-BE49-F238E27FC236}">
                  <a16:creationId xmlns:a16="http://schemas.microsoft.com/office/drawing/2014/main" id="{53975209-1A9E-4E3B-9CC2-F31FE5174FE7}"/>
                </a:ext>
              </a:extLst>
            </p:cNvPr>
            <p:cNvSpPr/>
            <p:nvPr/>
          </p:nvSpPr>
          <p:spPr>
            <a:xfrm>
              <a:off x="3137843" y="854367"/>
              <a:ext cx="163422" cy="237704"/>
            </a:xfrm>
            <a:custGeom>
              <a:avLst/>
              <a:gdLst>
                <a:gd name="connsiteX0" fmla="*/ 108585 w 104775"/>
                <a:gd name="connsiteY0" fmla="*/ 91440 h 152400"/>
                <a:gd name="connsiteX1" fmla="*/ 100013 w 104775"/>
                <a:gd name="connsiteY1" fmla="*/ 0 h 152400"/>
                <a:gd name="connsiteX2" fmla="*/ 0 w 104775"/>
                <a:gd name="connsiteY2" fmla="*/ 9525 h 152400"/>
                <a:gd name="connsiteX3" fmla="*/ 5715 w 104775"/>
                <a:gd name="connsiteY3" fmla="*/ 104775 h 152400"/>
                <a:gd name="connsiteX4" fmla="*/ 108585 w 104775"/>
                <a:gd name="connsiteY4" fmla="*/ 9144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52400">
                  <a:moveTo>
                    <a:pt x="108585" y="91440"/>
                  </a:moveTo>
                  <a:lnTo>
                    <a:pt x="100013" y="0"/>
                  </a:lnTo>
                  <a:cubicBezTo>
                    <a:pt x="60960" y="4763"/>
                    <a:pt x="8572" y="9525"/>
                    <a:pt x="0" y="9525"/>
                  </a:cubicBezTo>
                  <a:cubicBezTo>
                    <a:pt x="0" y="9525"/>
                    <a:pt x="5715" y="76200"/>
                    <a:pt x="5715" y="104775"/>
                  </a:cubicBezTo>
                  <a:cubicBezTo>
                    <a:pt x="-953" y="179070"/>
                    <a:pt x="85725" y="176212"/>
                    <a:pt x="108585" y="91440"/>
                  </a:cubicBezTo>
                  <a:close/>
                </a:path>
              </a:pathLst>
            </a:custGeom>
            <a:solidFill>
              <a:srgbClr val="F2C799"/>
            </a:solidFill>
            <a:ln w="9525" cap="flat">
              <a:noFill/>
              <a:prstDash val="solid"/>
              <a:miter/>
            </a:ln>
          </p:spPr>
          <p:txBody>
            <a:bodyPr rtlCol="1" anchor="ctr"/>
            <a:lstStyle/>
            <a:p>
              <a:endParaRPr lang="ar-EG"/>
            </a:p>
          </p:txBody>
        </p:sp>
        <p:sp>
          <p:nvSpPr>
            <p:cNvPr id="27" name="شكل حر: شكل 26">
              <a:extLst>
                <a:ext uri="{FF2B5EF4-FFF2-40B4-BE49-F238E27FC236}">
                  <a16:creationId xmlns:a16="http://schemas.microsoft.com/office/drawing/2014/main" id="{B56545F1-8A2B-4412-A7B5-19B95DA1A388}"/>
                </a:ext>
              </a:extLst>
            </p:cNvPr>
            <p:cNvSpPr/>
            <p:nvPr/>
          </p:nvSpPr>
          <p:spPr>
            <a:xfrm>
              <a:off x="3249266" y="1022245"/>
              <a:ext cx="267417" cy="683399"/>
            </a:xfrm>
            <a:custGeom>
              <a:avLst/>
              <a:gdLst>
                <a:gd name="connsiteX0" fmla="*/ 60008 w 171450"/>
                <a:gd name="connsiteY0" fmla="*/ 0 h 438150"/>
                <a:gd name="connsiteX1" fmla="*/ 152400 w 171450"/>
                <a:gd name="connsiteY1" fmla="*/ 43815 h 438150"/>
                <a:gd name="connsiteX2" fmla="*/ 159067 w 171450"/>
                <a:gd name="connsiteY2" fmla="*/ 135255 h 438150"/>
                <a:gd name="connsiteX3" fmla="*/ 175260 w 171450"/>
                <a:gd name="connsiteY3" fmla="*/ 441008 h 438150"/>
                <a:gd name="connsiteX4" fmla="*/ 0 w 171450"/>
                <a:gd name="connsiteY4" fmla="*/ 441008 h 438150"/>
                <a:gd name="connsiteX5" fmla="*/ 54292 w 171450"/>
                <a:gd name="connsiteY5" fmla="*/ 952 h 438150"/>
                <a:gd name="connsiteX6" fmla="*/ 60008 w 171450"/>
                <a:gd name="connsiteY6"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50" h="438150">
                  <a:moveTo>
                    <a:pt x="60008" y="0"/>
                  </a:moveTo>
                  <a:lnTo>
                    <a:pt x="152400" y="43815"/>
                  </a:lnTo>
                  <a:cubicBezTo>
                    <a:pt x="155258" y="73342"/>
                    <a:pt x="156210" y="102870"/>
                    <a:pt x="159067" y="135255"/>
                  </a:cubicBezTo>
                  <a:cubicBezTo>
                    <a:pt x="170497" y="275273"/>
                    <a:pt x="176213" y="394335"/>
                    <a:pt x="175260" y="441008"/>
                  </a:cubicBezTo>
                  <a:lnTo>
                    <a:pt x="0" y="441008"/>
                  </a:lnTo>
                  <a:cubicBezTo>
                    <a:pt x="1905" y="258127"/>
                    <a:pt x="7620" y="84773"/>
                    <a:pt x="54292" y="952"/>
                  </a:cubicBezTo>
                  <a:lnTo>
                    <a:pt x="60008" y="0"/>
                  </a:lnTo>
                  <a:close/>
                </a:path>
              </a:pathLst>
            </a:custGeom>
            <a:solidFill>
              <a:srgbClr val="575756"/>
            </a:solidFill>
            <a:ln w="9525" cap="flat">
              <a:noFill/>
              <a:prstDash val="solid"/>
              <a:miter/>
            </a:ln>
          </p:spPr>
          <p:txBody>
            <a:bodyPr rtlCol="1" anchor="ctr"/>
            <a:lstStyle/>
            <a:p>
              <a:endParaRPr lang="ar-EG"/>
            </a:p>
          </p:txBody>
        </p:sp>
        <p:sp>
          <p:nvSpPr>
            <p:cNvPr id="28" name="شكل حر: شكل 27">
              <a:extLst>
                <a:ext uri="{FF2B5EF4-FFF2-40B4-BE49-F238E27FC236}">
                  <a16:creationId xmlns:a16="http://schemas.microsoft.com/office/drawing/2014/main" id="{F1DE9E7C-BB57-49FF-998D-36000F047704}"/>
                </a:ext>
              </a:extLst>
            </p:cNvPr>
            <p:cNvSpPr/>
            <p:nvPr/>
          </p:nvSpPr>
          <p:spPr>
            <a:xfrm>
              <a:off x="2978877" y="1056414"/>
              <a:ext cx="133709" cy="638830"/>
            </a:xfrm>
            <a:custGeom>
              <a:avLst/>
              <a:gdLst>
                <a:gd name="connsiteX0" fmla="*/ 43815 w 85725"/>
                <a:gd name="connsiteY0" fmla="*/ 27623 h 409575"/>
                <a:gd name="connsiteX1" fmla="*/ 49530 w 85725"/>
                <a:gd name="connsiteY1" fmla="*/ 23813 h 409575"/>
                <a:gd name="connsiteX2" fmla="*/ 87630 w 85725"/>
                <a:gd name="connsiteY2" fmla="*/ 953 h 409575"/>
                <a:gd name="connsiteX3" fmla="*/ 92392 w 85725"/>
                <a:gd name="connsiteY3" fmla="*/ 0 h 409575"/>
                <a:gd name="connsiteX4" fmla="*/ 81915 w 85725"/>
                <a:gd name="connsiteY4" fmla="*/ 418147 h 409575"/>
                <a:gd name="connsiteX5" fmla="*/ 0 w 85725"/>
                <a:gd name="connsiteY5" fmla="*/ 418147 h 409575"/>
                <a:gd name="connsiteX6" fmla="*/ 43815 w 85725"/>
                <a:gd name="connsiteY6" fmla="*/ 27623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409575">
                  <a:moveTo>
                    <a:pt x="43815" y="27623"/>
                  </a:moveTo>
                  <a:lnTo>
                    <a:pt x="49530" y="23813"/>
                  </a:lnTo>
                  <a:lnTo>
                    <a:pt x="87630" y="953"/>
                  </a:lnTo>
                  <a:lnTo>
                    <a:pt x="92392" y="0"/>
                  </a:lnTo>
                  <a:lnTo>
                    <a:pt x="81915" y="418147"/>
                  </a:lnTo>
                  <a:lnTo>
                    <a:pt x="0" y="418147"/>
                  </a:lnTo>
                  <a:cubicBezTo>
                    <a:pt x="4763" y="367665"/>
                    <a:pt x="42863" y="54293"/>
                    <a:pt x="43815" y="27623"/>
                  </a:cubicBezTo>
                  <a:close/>
                </a:path>
              </a:pathLst>
            </a:custGeom>
            <a:solidFill>
              <a:srgbClr val="575756"/>
            </a:solidFill>
            <a:ln w="9525" cap="flat">
              <a:noFill/>
              <a:prstDash val="solid"/>
              <a:miter/>
            </a:ln>
          </p:spPr>
          <p:txBody>
            <a:bodyPr rtlCol="1" anchor="ctr"/>
            <a:lstStyle/>
            <a:p>
              <a:endParaRPr lang="ar-EG"/>
            </a:p>
          </p:txBody>
        </p:sp>
        <p:sp>
          <p:nvSpPr>
            <p:cNvPr id="29" name="شكل حر: شكل 28">
              <a:extLst>
                <a:ext uri="{FF2B5EF4-FFF2-40B4-BE49-F238E27FC236}">
                  <a16:creationId xmlns:a16="http://schemas.microsoft.com/office/drawing/2014/main" id="{55C4E595-A5B9-4C75-8CBF-42C7CAD6BEF7}"/>
                </a:ext>
              </a:extLst>
            </p:cNvPr>
            <p:cNvSpPr/>
            <p:nvPr/>
          </p:nvSpPr>
          <p:spPr>
            <a:xfrm>
              <a:off x="3155671" y="1078700"/>
              <a:ext cx="59426" cy="74283"/>
            </a:xfrm>
            <a:custGeom>
              <a:avLst/>
              <a:gdLst>
                <a:gd name="connsiteX0" fmla="*/ 31433 w 38100"/>
                <a:gd name="connsiteY0" fmla="*/ 48578 h 47625"/>
                <a:gd name="connsiteX1" fmla="*/ 7620 w 38100"/>
                <a:gd name="connsiteY1" fmla="*/ 46672 h 47625"/>
                <a:gd name="connsiteX2" fmla="*/ 0 w 38100"/>
                <a:gd name="connsiteY2" fmla="*/ 0 h 47625"/>
                <a:gd name="connsiteX3" fmla="*/ 39053 w 38100"/>
                <a:gd name="connsiteY3" fmla="*/ 953 h 47625"/>
              </a:gdLst>
              <a:ahLst/>
              <a:cxnLst>
                <a:cxn ang="0">
                  <a:pos x="connsiteX0" y="connsiteY0"/>
                </a:cxn>
                <a:cxn ang="0">
                  <a:pos x="connsiteX1" y="connsiteY1"/>
                </a:cxn>
                <a:cxn ang="0">
                  <a:pos x="connsiteX2" y="connsiteY2"/>
                </a:cxn>
                <a:cxn ang="0">
                  <a:pos x="connsiteX3" y="connsiteY3"/>
                </a:cxn>
              </a:cxnLst>
              <a:rect l="l" t="t" r="r" b="b"/>
              <a:pathLst>
                <a:path w="38100" h="47625">
                  <a:moveTo>
                    <a:pt x="31433" y="48578"/>
                  </a:moveTo>
                  <a:lnTo>
                    <a:pt x="7620" y="46672"/>
                  </a:lnTo>
                  <a:lnTo>
                    <a:pt x="0" y="0"/>
                  </a:lnTo>
                  <a:lnTo>
                    <a:pt x="39053" y="953"/>
                  </a:lnTo>
                  <a:close/>
                </a:path>
              </a:pathLst>
            </a:custGeom>
            <a:solidFill>
              <a:srgbClr val="E94E1B"/>
            </a:solidFill>
            <a:ln w="9525" cap="flat">
              <a:noFill/>
              <a:prstDash val="solid"/>
              <a:miter/>
            </a:ln>
          </p:spPr>
          <p:txBody>
            <a:bodyPr rtlCol="1" anchor="ctr"/>
            <a:lstStyle/>
            <a:p>
              <a:endParaRPr lang="ar-EG"/>
            </a:p>
          </p:txBody>
        </p:sp>
        <p:sp>
          <p:nvSpPr>
            <p:cNvPr id="30" name="شكل حر: شكل 29">
              <a:extLst>
                <a:ext uri="{FF2B5EF4-FFF2-40B4-BE49-F238E27FC236}">
                  <a16:creationId xmlns:a16="http://schemas.microsoft.com/office/drawing/2014/main" id="{4B7145A9-5BD3-4F43-AB8D-DE1BA83C550C}"/>
                </a:ext>
              </a:extLst>
            </p:cNvPr>
            <p:cNvSpPr/>
            <p:nvPr/>
          </p:nvSpPr>
          <p:spPr>
            <a:xfrm>
              <a:off x="3115971" y="1019274"/>
              <a:ext cx="59426" cy="103996"/>
            </a:xfrm>
            <a:custGeom>
              <a:avLst/>
              <a:gdLst>
                <a:gd name="connsiteX0" fmla="*/ 41645 w 38100"/>
                <a:gd name="connsiteY0" fmla="*/ 38100 h 66675"/>
                <a:gd name="connsiteX1" fmla="*/ 9260 w 38100"/>
                <a:gd name="connsiteY1" fmla="*/ 75247 h 66675"/>
                <a:gd name="connsiteX2" fmla="*/ 688 w 38100"/>
                <a:gd name="connsiteY2" fmla="*/ 20003 h 66675"/>
                <a:gd name="connsiteX3" fmla="*/ 19738 w 38100"/>
                <a:gd name="connsiteY3" fmla="*/ 0 h 66675"/>
                <a:gd name="connsiteX4" fmla="*/ 41645 w 38100"/>
                <a:gd name="connsiteY4" fmla="*/ 3810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66675">
                  <a:moveTo>
                    <a:pt x="41645" y="38100"/>
                  </a:moveTo>
                  <a:lnTo>
                    <a:pt x="9260" y="75247"/>
                  </a:lnTo>
                  <a:cubicBezTo>
                    <a:pt x="4498" y="52388"/>
                    <a:pt x="-2170" y="34290"/>
                    <a:pt x="688" y="20003"/>
                  </a:cubicBezTo>
                  <a:lnTo>
                    <a:pt x="19738" y="0"/>
                  </a:lnTo>
                  <a:cubicBezTo>
                    <a:pt x="17833" y="15240"/>
                    <a:pt x="25453" y="33338"/>
                    <a:pt x="41645" y="38100"/>
                  </a:cubicBezTo>
                  <a:close/>
                </a:path>
              </a:pathLst>
            </a:custGeom>
            <a:solidFill>
              <a:srgbClr val="DADADA"/>
            </a:solidFill>
            <a:ln w="9525" cap="flat">
              <a:noFill/>
              <a:prstDash val="solid"/>
              <a:miter/>
            </a:ln>
          </p:spPr>
          <p:txBody>
            <a:bodyPr rtlCol="1" anchor="ctr"/>
            <a:lstStyle/>
            <a:p>
              <a:endParaRPr lang="ar-EG"/>
            </a:p>
          </p:txBody>
        </p:sp>
        <p:sp>
          <p:nvSpPr>
            <p:cNvPr id="31" name="شكل حر: شكل 30">
              <a:extLst>
                <a:ext uri="{FF2B5EF4-FFF2-40B4-BE49-F238E27FC236}">
                  <a16:creationId xmlns:a16="http://schemas.microsoft.com/office/drawing/2014/main" id="{9066B2F7-EDFC-4504-90A2-C699EE422EDA}"/>
                </a:ext>
              </a:extLst>
            </p:cNvPr>
            <p:cNvSpPr/>
            <p:nvPr/>
          </p:nvSpPr>
          <p:spPr>
            <a:xfrm>
              <a:off x="3180926" y="982132"/>
              <a:ext cx="148565" cy="163422"/>
            </a:xfrm>
            <a:custGeom>
              <a:avLst/>
              <a:gdLst>
                <a:gd name="connsiteX0" fmla="*/ 0 w 95250"/>
                <a:gd name="connsiteY0" fmla="*/ 61913 h 104775"/>
                <a:gd name="connsiteX1" fmla="*/ 40005 w 95250"/>
                <a:gd name="connsiteY1" fmla="*/ 108585 h 104775"/>
                <a:gd name="connsiteX2" fmla="*/ 102870 w 95250"/>
                <a:gd name="connsiteY2" fmla="*/ 25718 h 104775"/>
                <a:gd name="connsiteX3" fmla="*/ 79058 w 95250"/>
                <a:gd name="connsiteY3" fmla="*/ 0 h 104775"/>
                <a:gd name="connsiteX4" fmla="*/ 0 w 95250"/>
                <a:gd name="connsiteY4" fmla="*/ 61913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0" y="61913"/>
                  </a:moveTo>
                  <a:lnTo>
                    <a:pt x="40005" y="108585"/>
                  </a:lnTo>
                  <a:cubicBezTo>
                    <a:pt x="67628" y="81915"/>
                    <a:pt x="96203" y="51435"/>
                    <a:pt x="102870" y="25718"/>
                  </a:cubicBezTo>
                  <a:lnTo>
                    <a:pt x="79058" y="0"/>
                  </a:lnTo>
                  <a:cubicBezTo>
                    <a:pt x="80010" y="22860"/>
                    <a:pt x="31433" y="62865"/>
                    <a:pt x="0" y="61913"/>
                  </a:cubicBezTo>
                  <a:close/>
                </a:path>
              </a:pathLst>
            </a:custGeom>
            <a:solidFill>
              <a:srgbClr val="DADADA"/>
            </a:solidFill>
            <a:ln w="9525" cap="flat">
              <a:noFill/>
              <a:prstDash val="solid"/>
              <a:miter/>
            </a:ln>
          </p:spPr>
          <p:txBody>
            <a:bodyPr rtlCol="1" anchor="ctr"/>
            <a:lstStyle/>
            <a:p>
              <a:endParaRPr lang="ar-EG"/>
            </a:p>
          </p:txBody>
        </p:sp>
        <p:sp>
          <p:nvSpPr>
            <p:cNvPr id="32" name="شكل حر: شكل 31">
              <a:extLst>
                <a:ext uri="{FF2B5EF4-FFF2-40B4-BE49-F238E27FC236}">
                  <a16:creationId xmlns:a16="http://schemas.microsoft.com/office/drawing/2014/main" id="{97090469-921A-4459-8140-8343250B362E}"/>
                </a:ext>
              </a:extLst>
            </p:cNvPr>
            <p:cNvSpPr/>
            <p:nvPr/>
          </p:nvSpPr>
          <p:spPr>
            <a:xfrm>
              <a:off x="3148242" y="1151496"/>
              <a:ext cx="74283" cy="386269"/>
            </a:xfrm>
            <a:custGeom>
              <a:avLst/>
              <a:gdLst>
                <a:gd name="connsiteX0" fmla="*/ 36195 w 47625"/>
                <a:gd name="connsiteY0" fmla="*/ 1905 h 247650"/>
                <a:gd name="connsiteX1" fmla="*/ 12383 w 47625"/>
                <a:gd name="connsiteY1" fmla="*/ 0 h 247650"/>
                <a:gd name="connsiteX2" fmla="*/ 0 w 47625"/>
                <a:gd name="connsiteY2" fmla="*/ 216218 h 247650"/>
                <a:gd name="connsiteX3" fmla="*/ 24765 w 47625"/>
                <a:gd name="connsiteY3" fmla="*/ 253365 h 247650"/>
                <a:gd name="connsiteX4" fmla="*/ 50483 w 47625"/>
                <a:gd name="connsiteY4" fmla="*/ 222885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247650">
                  <a:moveTo>
                    <a:pt x="36195" y="1905"/>
                  </a:moveTo>
                  <a:lnTo>
                    <a:pt x="12383" y="0"/>
                  </a:lnTo>
                  <a:lnTo>
                    <a:pt x="0" y="216218"/>
                  </a:lnTo>
                  <a:lnTo>
                    <a:pt x="24765" y="253365"/>
                  </a:lnTo>
                  <a:lnTo>
                    <a:pt x="50483" y="222885"/>
                  </a:lnTo>
                  <a:close/>
                </a:path>
              </a:pathLst>
            </a:custGeom>
            <a:solidFill>
              <a:srgbClr val="CF4518"/>
            </a:solidFill>
            <a:ln w="9525" cap="flat">
              <a:noFill/>
              <a:prstDash val="solid"/>
              <a:miter/>
            </a:ln>
          </p:spPr>
          <p:txBody>
            <a:bodyPr rtlCol="1" anchor="ctr"/>
            <a:lstStyle/>
            <a:p>
              <a:endParaRPr lang="ar-EG"/>
            </a:p>
          </p:txBody>
        </p:sp>
        <p:sp>
          <p:nvSpPr>
            <p:cNvPr id="33" name="شكل حر: شكل 32">
              <a:extLst>
                <a:ext uri="{FF2B5EF4-FFF2-40B4-BE49-F238E27FC236}">
                  <a16:creationId xmlns:a16="http://schemas.microsoft.com/office/drawing/2014/main" id="{F795C716-86C4-421F-A87D-99BBF7C17C3D}"/>
                </a:ext>
              </a:extLst>
            </p:cNvPr>
            <p:cNvSpPr/>
            <p:nvPr/>
          </p:nvSpPr>
          <p:spPr>
            <a:xfrm>
              <a:off x="3256414" y="991047"/>
              <a:ext cx="103996" cy="445695"/>
            </a:xfrm>
            <a:custGeom>
              <a:avLst/>
              <a:gdLst>
                <a:gd name="connsiteX0" fmla="*/ 180 w 66675"/>
                <a:gd name="connsiteY0" fmla="*/ 292417 h 285750"/>
                <a:gd name="connsiteX1" fmla="*/ 69712 w 66675"/>
                <a:gd name="connsiteY1" fmla="*/ 89535 h 285750"/>
                <a:gd name="connsiteX2" fmla="*/ 40185 w 66675"/>
                <a:gd name="connsiteY2" fmla="*/ 70485 h 285750"/>
                <a:gd name="connsiteX3" fmla="*/ 74475 w 66675"/>
                <a:gd name="connsiteY3" fmla="*/ 71438 h 285750"/>
                <a:gd name="connsiteX4" fmla="*/ 67807 w 66675"/>
                <a:gd name="connsiteY4" fmla="*/ 26670 h 285750"/>
                <a:gd name="connsiteX5" fmla="*/ 36375 w 66675"/>
                <a:gd name="connsiteY5" fmla="*/ 0 h 285750"/>
                <a:gd name="connsiteX6" fmla="*/ 180 w 66675"/>
                <a:gd name="connsiteY6" fmla="*/ 29241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285750">
                  <a:moveTo>
                    <a:pt x="180" y="292417"/>
                  </a:moveTo>
                  <a:cubicBezTo>
                    <a:pt x="20182" y="220980"/>
                    <a:pt x="69712" y="89535"/>
                    <a:pt x="69712" y="89535"/>
                  </a:cubicBezTo>
                  <a:cubicBezTo>
                    <a:pt x="69712" y="89535"/>
                    <a:pt x="38280" y="73342"/>
                    <a:pt x="40185" y="70485"/>
                  </a:cubicBezTo>
                  <a:lnTo>
                    <a:pt x="74475" y="71438"/>
                  </a:lnTo>
                  <a:lnTo>
                    <a:pt x="67807" y="26670"/>
                  </a:lnTo>
                  <a:lnTo>
                    <a:pt x="36375" y="0"/>
                  </a:lnTo>
                  <a:cubicBezTo>
                    <a:pt x="11610" y="82867"/>
                    <a:pt x="-1725" y="200977"/>
                    <a:pt x="180" y="292417"/>
                  </a:cubicBezTo>
                  <a:close/>
                </a:path>
              </a:pathLst>
            </a:custGeom>
            <a:solidFill>
              <a:srgbClr val="3C3C3B"/>
            </a:solidFill>
            <a:ln w="9525" cap="flat">
              <a:noFill/>
              <a:prstDash val="solid"/>
              <a:miter/>
            </a:ln>
          </p:spPr>
          <p:txBody>
            <a:bodyPr rtlCol="1" anchor="ctr"/>
            <a:lstStyle/>
            <a:p>
              <a:endParaRPr lang="ar-EG"/>
            </a:p>
          </p:txBody>
        </p:sp>
        <p:sp>
          <p:nvSpPr>
            <p:cNvPr id="34" name="شكل حر: شكل 33">
              <a:extLst>
                <a:ext uri="{FF2B5EF4-FFF2-40B4-BE49-F238E27FC236}">
                  <a16:creationId xmlns:a16="http://schemas.microsoft.com/office/drawing/2014/main" id="{F63C155F-0B15-417D-BDB9-A8654EAFA6B9}"/>
                </a:ext>
              </a:extLst>
            </p:cNvPr>
            <p:cNvSpPr/>
            <p:nvPr/>
          </p:nvSpPr>
          <p:spPr>
            <a:xfrm>
              <a:off x="3062074" y="1029674"/>
              <a:ext cx="74283" cy="401126"/>
            </a:xfrm>
            <a:custGeom>
              <a:avLst/>
              <a:gdLst>
                <a:gd name="connsiteX0" fmla="*/ 32385 w 47625"/>
                <a:gd name="connsiteY0" fmla="*/ 264795 h 257175"/>
                <a:gd name="connsiteX1" fmla="*/ 0 w 47625"/>
                <a:gd name="connsiteY1" fmla="*/ 60007 h 257175"/>
                <a:gd name="connsiteX2" fmla="*/ 27623 w 47625"/>
                <a:gd name="connsiteY2" fmla="*/ 46673 h 257175"/>
                <a:gd name="connsiteX3" fmla="*/ 2858 w 47625"/>
                <a:gd name="connsiteY3" fmla="*/ 43815 h 257175"/>
                <a:gd name="connsiteX4" fmla="*/ 21908 w 47625"/>
                <a:gd name="connsiteY4" fmla="*/ 10477 h 257175"/>
                <a:gd name="connsiteX5" fmla="*/ 48578 w 47625"/>
                <a:gd name="connsiteY5" fmla="*/ 0 h 257175"/>
                <a:gd name="connsiteX6" fmla="*/ 32385 w 47625"/>
                <a:gd name="connsiteY6" fmla="*/ 264795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257175">
                  <a:moveTo>
                    <a:pt x="32385" y="264795"/>
                  </a:moveTo>
                  <a:cubicBezTo>
                    <a:pt x="12383" y="193358"/>
                    <a:pt x="0" y="60007"/>
                    <a:pt x="0" y="60007"/>
                  </a:cubicBezTo>
                  <a:cubicBezTo>
                    <a:pt x="0" y="60007"/>
                    <a:pt x="29528" y="48577"/>
                    <a:pt x="27623" y="46673"/>
                  </a:cubicBezTo>
                  <a:lnTo>
                    <a:pt x="2858" y="43815"/>
                  </a:lnTo>
                  <a:lnTo>
                    <a:pt x="21908" y="10477"/>
                  </a:lnTo>
                  <a:lnTo>
                    <a:pt x="48578" y="0"/>
                  </a:lnTo>
                  <a:cubicBezTo>
                    <a:pt x="39053" y="82867"/>
                    <a:pt x="34290" y="173355"/>
                    <a:pt x="32385" y="264795"/>
                  </a:cubicBezTo>
                  <a:close/>
                </a:path>
              </a:pathLst>
            </a:custGeom>
            <a:solidFill>
              <a:srgbClr val="3C3C3B"/>
            </a:solidFill>
            <a:ln w="9525" cap="flat">
              <a:noFill/>
              <a:prstDash val="solid"/>
              <a:miter/>
            </a:ln>
          </p:spPr>
          <p:txBody>
            <a:bodyPr rtlCol="1" anchor="ctr"/>
            <a:lstStyle/>
            <a:p>
              <a:endParaRPr lang="ar-EG"/>
            </a:p>
          </p:txBody>
        </p:sp>
        <p:sp>
          <p:nvSpPr>
            <p:cNvPr id="35" name="شكل حر: شكل 34">
              <a:extLst>
                <a:ext uri="{FF2B5EF4-FFF2-40B4-BE49-F238E27FC236}">
                  <a16:creationId xmlns:a16="http://schemas.microsoft.com/office/drawing/2014/main" id="{A3E1AE45-4AC4-4FB4-BA28-15B388EC94D8}"/>
                </a:ext>
              </a:extLst>
            </p:cNvPr>
            <p:cNvSpPr/>
            <p:nvPr/>
          </p:nvSpPr>
          <p:spPr>
            <a:xfrm>
              <a:off x="3059672" y="697278"/>
              <a:ext cx="267417" cy="326843"/>
            </a:xfrm>
            <a:custGeom>
              <a:avLst/>
              <a:gdLst>
                <a:gd name="connsiteX0" fmla="*/ 164418 w 171450"/>
                <a:gd name="connsiteY0" fmla="*/ 122622 h 209550"/>
                <a:gd name="connsiteX1" fmla="*/ 172038 w 171450"/>
                <a:gd name="connsiteY1" fmla="*/ 76902 h 209550"/>
                <a:gd name="connsiteX2" fmla="*/ 84408 w 171450"/>
                <a:gd name="connsiteY2" fmla="*/ 702 h 209550"/>
                <a:gd name="connsiteX3" fmla="*/ 8208 w 171450"/>
                <a:gd name="connsiteY3" fmla="*/ 89285 h 209550"/>
                <a:gd name="connsiteX4" fmla="*/ 12970 w 171450"/>
                <a:gd name="connsiteY4" fmla="*/ 99762 h 209550"/>
                <a:gd name="connsiteX5" fmla="*/ 588 w 171450"/>
                <a:gd name="connsiteY5" fmla="*/ 133100 h 209550"/>
                <a:gd name="connsiteX6" fmla="*/ 7255 w 171450"/>
                <a:gd name="connsiteY6" fmla="*/ 145482 h 209550"/>
                <a:gd name="connsiteX7" fmla="*/ 15828 w 171450"/>
                <a:gd name="connsiteY7" fmla="*/ 147387 h 209550"/>
                <a:gd name="connsiteX8" fmla="*/ 15828 w 171450"/>
                <a:gd name="connsiteY8" fmla="*/ 178820 h 209550"/>
                <a:gd name="connsiteX9" fmla="*/ 43450 w 171450"/>
                <a:gd name="connsiteY9" fmla="*/ 215015 h 209550"/>
                <a:gd name="connsiteX10" fmla="*/ 118698 w 171450"/>
                <a:gd name="connsiteY10" fmla="*/ 130242 h 209550"/>
                <a:gd name="connsiteX11" fmla="*/ 164418 w 171450"/>
                <a:gd name="connsiteY11" fmla="*/ 122622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450" h="209550">
                  <a:moveTo>
                    <a:pt x="164418" y="122622"/>
                  </a:moveTo>
                  <a:cubicBezTo>
                    <a:pt x="171085" y="104525"/>
                    <a:pt x="171085" y="96905"/>
                    <a:pt x="172038" y="76902"/>
                  </a:cubicBezTo>
                  <a:cubicBezTo>
                    <a:pt x="168228" y="-12633"/>
                    <a:pt x="116793" y="702"/>
                    <a:pt x="84408" y="702"/>
                  </a:cubicBezTo>
                  <a:cubicBezTo>
                    <a:pt x="45355" y="2607"/>
                    <a:pt x="9160" y="29277"/>
                    <a:pt x="8208" y="89285"/>
                  </a:cubicBezTo>
                  <a:cubicBezTo>
                    <a:pt x="10113" y="95000"/>
                    <a:pt x="12970" y="99762"/>
                    <a:pt x="12970" y="99762"/>
                  </a:cubicBezTo>
                  <a:lnTo>
                    <a:pt x="588" y="133100"/>
                  </a:lnTo>
                  <a:cubicBezTo>
                    <a:pt x="-1317" y="138815"/>
                    <a:pt x="1540" y="144530"/>
                    <a:pt x="7255" y="145482"/>
                  </a:cubicBezTo>
                  <a:lnTo>
                    <a:pt x="15828" y="147387"/>
                  </a:lnTo>
                  <a:cubicBezTo>
                    <a:pt x="15828" y="153102"/>
                    <a:pt x="15828" y="178820"/>
                    <a:pt x="15828" y="178820"/>
                  </a:cubicBezTo>
                  <a:cubicBezTo>
                    <a:pt x="16780" y="194060"/>
                    <a:pt x="23448" y="217872"/>
                    <a:pt x="43450" y="215015"/>
                  </a:cubicBezTo>
                  <a:cubicBezTo>
                    <a:pt x="101553" y="209300"/>
                    <a:pt x="123460" y="181677"/>
                    <a:pt x="118698" y="130242"/>
                  </a:cubicBezTo>
                  <a:cubicBezTo>
                    <a:pt x="132033" y="130242"/>
                    <a:pt x="159655" y="135957"/>
                    <a:pt x="164418" y="122622"/>
                  </a:cubicBezTo>
                  <a:close/>
                </a:path>
              </a:pathLst>
            </a:custGeom>
            <a:solidFill>
              <a:srgbClr val="FFD2A1"/>
            </a:solidFill>
            <a:ln w="9525" cap="flat">
              <a:noFill/>
              <a:prstDash val="solid"/>
              <a:miter/>
            </a:ln>
          </p:spPr>
          <p:txBody>
            <a:bodyPr rtlCol="1" anchor="ctr"/>
            <a:lstStyle/>
            <a:p>
              <a:endParaRPr lang="ar-EG"/>
            </a:p>
          </p:txBody>
        </p:sp>
        <p:sp>
          <p:nvSpPr>
            <p:cNvPr id="36" name="شكل حر: شكل 35">
              <a:extLst>
                <a:ext uri="{FF2B5EF4-FFF2-40B4-BE49-F238E27FC236}">
                  <a16:creationId xmlns:a16="http://schemas.microsoft.com/office/drawing/2014/main" id="{C7A2CB4D-AAC6-4B8E-AF5E-C316CEA5F4CD}"/>
                </a:ext>
              </a:extLst>
            </p:cNvPr>
            <p:cNvSpPr/>
            <p:nvPr/>
          </p:nvSpPr>
          <p:spPr>
            <a:xfrm>
              <a:off x="3078036" y="681859"/>
              <a:ext cx="252561" cy="267417"/>
            </a:xfrm>
            <a:custGeom>
              <a:avLst/>
              <a:gdLst>
                <a:gd name="connsiteX0" fmla="*/ 143118 w 161925"/>
                <a:gd name="connsiteY0" fmla="*/ 172513 h 171450"/>
                <a:gd name="connsiteX1" fmla="*/ 116448 w 161925"/>
                <a:gd name="connsiteY1" fmla="*/ 117268 h 171450"/>
                <a:gd name="connsiteX2" fmla="*/ 99303 w 161925"/>
                <a:gd name="connsiteY2" fmla="*/ 137271 h 171450"/>
                <a:gd name="connsiteX3" fmla="*/ 79301 w 161925"/>
                <a:gd name="connsiteY3" fmla="*/ 138223 h 171450"/>
                <a:gd name="connsiteX4" fmla="*/ 5958 w 161925"/>
                <a:gd name="connsiteY4" fmla="*/ 53451 h 171450"/>
                <a:gd name="connsiteX5" fmla="*/ 80253 w 161925"/>
                <a:gd name="connsiteY5" fmla="*/ 111 h 171450"/>
                <a:gd name="connsiteX6" fmla="*/ 168836 w 161925"/>
                <a:gd name="connsiteY6" fmla="*/ 68691 h 171450"/>
                <a:gd name="connsiteX7" fmla="*/ 143118 w 161925"/>
                <a:gd name="connsiteY7" fmla="*/ 172513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71450">
                  <a:moveTo>
                    <a:pt x="143118" y="172513"/>
                  </a:moveTo>
                  <a:cubicBezTo>
                    <a:pt x="97398" y="185848"/>
                    <a:pt x="116448" y="117268"/>
                    <a:pt x="116448" y="117268"/>
                  </a:cubicBezTo>
                  <a:cubicBezTo>
                    <a:pt x="116448" y="117268"/>
                    <a:pt x="104066" y="131556"/>
                    <a:pt x="99303" y="137271"/>
                  </a:cubicBezTo>
                  <a:cubicBezTo>
                    <a:pt x="89778" y="137271"/>
                    <a:pt x="88826" y="138223"/>
                    <a:pt x="79301" y="138223"/>
                  </a:cubicBezTo>
                  <a:cubicBezTo>
                    <a:pt x="75491" y="79168"/>
                    <a:pt x="88826" y="34401"/>
                    <a:pt x="5958" y="53451"/>
                  </a:cubicBezTo>
                  <a:cubicBezTo>
                    <a:pt x="-10234" y="50593"/>
                    <a:pt x="4053" y="-2747"/>
                    <a:pt x="80253" y="111"/>
                  </a:cubicBezTo>
                  <a:cubicBezTo>
                    <a:pt x="125021" y="2016"/>
                    <a:pt x="162168" y="24876"/>
                    <a:pt x="168836" y="68691"/>
                  </a:cubicBezTo>
                  <a:cubicBezTo>
                    <a:pt x="172646" y="97266"/>
                    <a:pt x="175503" y="133461"/>
                    <a:pt x="143118" y="172513"/>
                  </a:cubicBezTo>
                  <a:close/>
                </a:path>
              </a:pathLst>
            </a:custGeom>
            <a:solidFill>
              <a:srgbClr val="3C3C3B"/>
            </a:solidFill>
            <a:ln w="9525" cap="flat">
              <a:noFill/>
              <a:prstDash val="solid"/>
              <a:miter/>
            </a:ln>
          </p:spPr>
          <p:txBody>
            <a:bodyPr rtlCol="1" anchor="ctr"/>
            <a:lstStyle/>
            <a:p>
              <a:endParaRPr lang="ar-EG"/>
            </a:p>
          </p:txBody>
        </p:sp>
        <p:sp>
          <p:nvSpPr>
            <p:cNvPr id="37" name="شكل حر: شكل 36">
              <a:extLst>
                <a:ext uri="{FF2B5EF4-FFF2-40B4-BE49-F238E27FC236}">
                  <a16:creationId xmlns:a16="http://schemas.microsoft.com/office/drawing/2014/main" id="{E71630F9-50F7-41E8-B276-A487659E7F0A}"/>
                </a:ext>
              </a:extLst>
            </p:cNvPr>
            <p:cNvSpPr/>
            <p:nvPr/>
          </p:nvSpPr>
          <p:spPr>
            <a:xfrm>
              <a:off x="3226946" y="833426"/>
              <a:ext cx="44570" cy="74283"/>
            </a:xfrm>
            <a:custGeom>
              <a:avLst/>
              <a:gdLst>
                <a:gd name="connsiteX0" fmla="*/ 31455 w 28575"/>
                <a:gd name="connsiteY0" fmla="*/ 21045 h 47625"/>
                <a:gd name="connsiteX1" fmla="*/ 10500 w 28575"/>
                <a:gd name="connsiteY1" fmla="*/ 51525 h 47625"/>
                <a:gd name="connsiteX2" fmla="*/ 23 w 28575"/>
                <a:gd name="connsiteY2" fmla="*/ 25808 h 47625"/>
                <a:gd name="connsiteX3" fmla="*/ 9548 w 28575"/>
                <a:gd name="connsiteY3" fmla="*/ 1043 h 47625"/>
                <a:gd name="connsiteX4" fmla="*/ 31455 w 28575"/>
                <a:gd name="connsiteY4" fmla="*/ 2104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31455" y="21045"/>
                  </a:moveTo>
                  <a:cubicBezTo>
                    <a:pt x="31455" y="35333"/>
                    <a:pt x="20025" y="51525"/>
                    <a:pt x="10500" y="51525"/>
                  </a:cubicBezTo>
                  <a:cubicBezTo>
                    <a:pt x="975" y="51525"/>
                    <a:pt x="23" y="40095"/>
                    <a:pt x="23" y="25808"/>
                  </a:cubicBezTo>
                  <a:cubicBezTo>
                    <a:pt x="23" y="16283"/>
                    <a:pt x="-930" y="3900"/>
                    <a:pt x="9548" y="1043"/>
                  </a:cubicBezTo>
                  <a:cubicBezTo>
                    <a:pt x="18120" y="-1815"/>
                    <a:pt x="30503" y="90"/>
                    <a:pt x="31455" y="21045"/>
                  </a:cubicBezTo>
                  <a:close/>
                </a:path>
              </a:pathLst>
            </a:custGeom>
            <a:solidFill>
              <a:srgbClr val="FFD2A1"/>
            </a:solidFill>
            <a:ln w="9525" cap="flat">
              <a:noFill/>
              <a:prstDash val="solid"/>
              <a:miter/>
            </a:ln>
          </p:spPr>
          <p:txBody>
            <a:bodyPr rtlCol="1" anchor="ctr"/>
            <a:lstStyle/>
            <a:p>
              <a:endParaRPr lang="ar-EG"/>
            </a:p>
          </p:txBody>
        </p:sp>
        <p:sp>
          <p:nvSpPr>
            <p:cNvPr id="38" name="شكل حر: شكل 37">
              <a:extLst>
                <a:ext uri="{FF2B5EF4-FFF2-40B4-BE49-F238E27FC236}">
                  <a16:creationId xmlns:a16="http://schemas.microsoft.com/office/drawing/2014/main" id="{42394E05-F465-4EF8-AC6E-06CF6EAAF97B}"/>
                </a:ext>
              </a:extLst>
            </p:cNvPr>
            <p:cNvSpPr/>
            <p:nvPr/>
          </p:nvSpPr>
          <p:spPr>
            <a:xfrm>
              <a:off x="3057616" y="1236179"/>
              <a:ext cx="460552" cy="460552"/>
            </a:xfrm>
            <a:custGeom>
              <a:avLst/>
              <a:gdLst>
                <a:gd name="connsiteX0" fmla="*/ 229553 w 295275"/>
                <a:gd name="connsiteY0" fmla="*/ 125730 h 295275"/>
                <a:gd name="connsiteX1" fmla="*/ 106680 w 295275"/>
                <a:gd name="connsiteY1" fmla="*/ 217170 h 295275"/>
                <a:gd name="connsiteX2" fmla="*/ 0 w 295275"/>
                <a:gd name="connsiteY2" fmla="*/ 303848 h 295275"/>
                <a:gd name="connsiteX3" fmla="*/ 298133 w 295275"/>
                <a:gd name="connsiteY3" fmla="*/ 303848 h 295275"/>
                <a:gd name="connsiteX4" fmla="*/ 293370 w 295275"/>
                <a:gd name="connsiteY4" fmla="*/ 17145 h 295275"/>
                <a:gd name="connsiteX5" fmla="*/ 211455 w 295275"/>
                <a:gd name="connsiteY5" fmla="*/ 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75" h="295275">
                  <a:moveTo>
                    <a:pt x="229553" y="125730"/>
                  </a:moveTo>
                  <a:lnTo>
                    <a:pt x="106680" y="217170"/>
                  </a:lnTo>
                  <a:lnTo>
                    <a:pt x="0" y="303848"/>
                  </a:lnTo>
                  <a:lnTo>
                    <a:pt x="298133" y="303848"/>
                  </a:lnTo>
                  <a:lnTo>
                    <a:pt x="293370" y="17145"/>
                  </a:lnTo>
                  <a:lnTo>
                    <a:pt x="211455" y="0"/>
                  </a:lnTo>
                  <a:close/>
                </a:path>
              </a:pathLst>
            </a:custGeom>
            <a:solidFill>
              <a:srgbClr val="1D1D1B">
                <a:alpha val="20000"/>
              </a:srgbClr>
            </a:solidFill>
            <a:ln w="9525" cap="flat">
              <a:noFill/>
              <a:prstDash val="solid"/>
              <a:miter/>
            </a:ln>
          </p:spPr>
          <p:txBody>
            <a:bodyPr rtlCol="1" anchor="ctr"/>
            <a:lstStyle/>
            <a:p>
              <a:endParaRPr lang="ar-EG"/>
            </a:p>
          </p:txBody>
        </p:sp>
        <p:sp>
          <p:nvSpPr>
            <p:cNvPr id="39" name="شكل حر: شكل 38">
              <a:extLst>
                <a:ext uri="{FF2B5EF4-FFF2-40B4-BE49-F238E27FC236}">
                  <a16:creationId xmlns:a16="http://schemas.microsoft.com/office/drawing/2014/main" id="{BD310D06-FDEE-4250-A30F-697BFAABA5EE}"/>
                </a:ext>
              </a:extLst>
            </p:cNvPr>
            <p:cNvSpPr/>
            <p:nvPr/>
          </p:nvSpPr>
          <p:spPr>
            <a:xfrm>
              <a:off x="3076013" y="1544277"/>
              <a:ext cx="133709" cy="44570"/>
            </a:xfrm>
            <a:custGeom>
              <a:avLst/>
              <a:gdLst>
                <a:gd name="connsiteX0" fmla="*/ 90123 w 85725"/>
                <a:gd name="connsiteY0" fmla="*/ 26305 h 28575"/>
                <a:gd name="connsiteX1" fmla="*/ 90123 w 85725"/>
                <a:gd name="connsiteY1" fmla="*/ 26305 h 28575"/>
                <a:gd name="connsiteX2" fmla="*/ 80598 w 85725"/>
                <a:gd name="connsiteY2" fmla="*/ 14875 h 28575"/>
                <a:gd name="connsiteX3" fmla="*/ 13923 w 85725"/>
                <a:gd name="connsiteY3" fmla="*/ 588 h 28575"/>
                <a:gd name="connsiteX4" fmla="*/ 588 w 85725"/>
                <a:gd name="connsiteY4" fmla="*/ 7255 h 28575"/>
                <a:gd name="connsiteX5" fmla="*/ 588 w 85725"/>
                <a:gd name="connsiteY5" fmla="*/ 7255 h 28575"/>
                <a:gd name="connsiteX6" fmla="*/ 7255 w 85725"/>
                <a:gd name="connsiteY6" fmla="*/ 20590 h 28575"/>
                <a:gd name="connsiteX7" fmla="*/ 76788 w 85725"/>
                <a:gd name="connsiteY7" fmla="*/ 35830 h 28575"/>
                <a:gd name="connsiteX8" fmla="*/ 90123 w 85725"/>
                <a:gd name="connsiteY8" fmla="*/ 2630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28575">
                  <a:moveTo>
                    <a:pt x="90123" y="26305"/>
                  </a:moveTo>
                  <a:cubicBezTo>
                    <a:pt x="90123" y="26305"/>
                    <a:pt x="90123" y="26305"/>
                    <a:pt x="90123" y="26305"/>
                  </a:cubicBezTo>
                  <a:cubicBezTo>
                    <a:pt x="91075" y="20590"/>
                    <a:pt x="86313" y="15828"/>
                    <a:pt x="80598" y="14875"/>
                  </a:cubicBezTo>
                  <a:cubicBezTo>
                    <a:pt x="56785" y="12970"/>
                    <a:pt x="34878" y="8208"/>
                    <a:pt x="13923" y="588"/>
                  </a:cubicBezTo>
                  <a:cubicBezTo>
                    <a:pt x="8208" y="-1317"/>
                    <a:pt x="2493" y="1540"/>
                    <a:pt x="588" y="7255"/>
                  </a:cubicBezTo>
                  <a:cubicBezTo>
                    <a:pt x="588" y="7255"/>
                    <a:pt x="588" y="7255"/>
                    <a:pt x="588" y="7255"/>
                  </a:cubicBezTo>
                  <a:cubicBezTo>
                    <a:pt x="-1317" y="12970"/>
                    <a:pt x="1540" y="18685"/>
                    <a:pt x="7255" y="20590"/>
                  </a:cubicBezTo>
                  <a:cubicBezTo>
                    <a:pt x="29163" y="28210"/>
                    <a:pt x="52975" y="32973"/>
                    <a:pt x="76788" y="35830"/>
                  </a:cubicBezTo>
                  <a:cubicBezTo>
                    <a:pt x="83455" y="36783"/>
                    <a:pt x="89170" y="32020"/>
                    <a:pt x="90123" y="26305"/>
                  </a:cubicBezTo>
                  <a:close/>
                </a:path>
              </a:pathLst>
            </a:custGeom>
            <a:solidFill>
              <a:srgbClr val="F2C799"/>
            </a:solidFill>
            <a:ln w="9525" cap="flat">
              <a:noFill/>
              <a:prstDash val="solid"/>
              <a:miter/>
            </a:ln>
          </p:spPr>
          <p:txBody>
            <a:bodyPr rtlCol="1" anchor="ctr"/>
            <a:lstStyle/>
            <a:p>
              <a:endParaRPr lang="ar-EG"/>
            </a:p>
          </p:txBody>
        </p:sp>
        <p:sp>
          <p:nvSpPr>
            <p:cNvPr id="40" name="شكل حر: شكل 39">
              <a:extLst>
                <a:ext uri="{FF2B5EF4-FFF2-40B4-BE49-F238E27FC236}">
                  <a16:creationId xmlns:a16="http://schemas.microsoft.com/office/drawing/2014/main" id="{6209B8F2-EFCD-478D-8CFB-1DDEDEB2B882}"/>
                </a:ext>
              </a:extLst>
            </p:cNvPr>
            <p:cNvSpPr/>
            <p:nvPr/>
          </p:nvSpPr>
          <p:spPr>
            <a:xfrm>
              <a:off x="3194655" y="1565427"/>
              <a:ext cx="89139" cy="89139"/>
            </a:xfrm>
            <a:custGeom>
              <a:avLst/>
              <a:gdLst>
                <a:gd name="connsiteX0" fmla="*/ 0 w 57150"/>
                <a:gd name="connsiteY0" fmla="*/ 9227 h 57150"/>
                <a:gd name="connsiteX1" fmla="*/ 50602 w 57150"/>
                <a:gd name="connsiteY1" fmla="*/ 0 h 57150"/>
                <a:gd name="connsiteX2" fmla="*/ 60684 w 57150"/>
                <a:gd name="connsiteY2" fmla="*/ 55287 h 57150"/>
                <a:gd name="connsiteX3" fmla="*/ 10082 w 57150"/>
                <a:gd name="connsiteY3" fmla="*/ 64515 h 57150"/>
              </a:gdLst>
              <a:ahLst/>
              <a:cxnLst>
                <a:cxn ang="0">
                  <a:pos x="connsiteX0" y="connsiteY0"/>
                </a:cxn>
                <a:cxn ang="0">
                  <a:pos x="connsiteX1" y="connsiteY1"/>
                </a:cxn>
                <a:cxn ang="0">
                  <a:pos x="connsiteX2" y="connsiteY2"/>
                </a:cxn>
                <a:cxn ang="0">
                  <a:pos x="connsiteX3" y="connsiteY3"/>
                </a:cxn>
              </a:cxnLst>
              <a:rect l="l" t="t" r="r" b="b"/>
              <a:pathLst>
                <a:path w="57150" h="57150">
                  <a:moveTo>
                    <a:pt x="0" y="9227"/>
                  </a:moveTo>
                  <a:lnTo>
                    <a:pt x="50602" y="0"/>
                  </a:lnTo>
                  <a:lnTo>
                    <a:pt x="60684" y="55287"/>
                  </a:lnTo>
                  <a:lnTo>
                    <a:pt x="10082" y="64515"/>
                  </a:lnTo>
                  <a:close/>
                </a:path>
              </a:pathLst>
            </a:custGeom>
            <a:solidFill>
              <a:srgbClr val="FFD2A1"/>
            </a:solidFill>
            <a:ln w="9525" cap="flat">
              <a:noFill/>
              <a:prstDash val="solid"/>
              <a:miter/>
            </a:ln>
          </p:spPr>
          <p:txBody>
            <a:bodyPr rtlCol="1" anchor="ctr"/>
            <a:lstStyle/>
            <a:p>
              <a:endParaRPr lang="ar-EG"/>
            </a:p>
          </p:txBody>
        </p:sp>
        <p:sp>
          <p:nvSpPr>
            <p:cNvPr id="41" name="شكل حر: شكل 40">
              <a:extLst>
                <a:ext uri="{FF2B5EF4-FFF2-40B4-BE49-F238E27FC236}">
                  <a16:creationId xmlns:a16="http://schemas.microsoft.com/office/drawing/2014/main" id="{E9587F65-D7C6-4A36-BF75-77F9B4EA5DCF}"/>
                </a:ext>
              </a:extLst>
            </p:cNvPr>
            <p:cNvSpPr/>
            <p:nvPr/>
          </p:nvSpPr>
          <p:spPr>
            <a:xfrm>
              <a:off x="3023218" y="1573140"/>
              <a:ext cx="148565" cy="44570"/>
            </a:xfrm>
            <a:custGeom>
              <a:avLst/>
              <a:gdLst>
                <a:gd name="connsiteX0" fmla="*/ 95397 w 95250"/>
                <a:gd name="connsiteY0" fmla="*/ 7801 h 28575"/>
                <a:gd name="connsiteX1" fmla="*/ 95397 w 95250"/>
                <a:gd name="connsiteY1" fmla="*/ 7801 h 28575"/>
                <a:gd name="connsiteX2" fmla="*/ 83967 w 95250"/>
                <a:gd name="connsiteY2" fmla="*/ 180 h 28575"/>
                <a:gd name="connsiteX3" fmla="*/ 7767 w 95250"/>
                <a:gd name="connsiteY3" fmla="*/ 14468 h 28575"/>
                <a:gd name="connsiteX4" fmla="*/ 147 w 95250"/>
                <a:gd name="connsiteY4" fmla="*/ 25898 h 28575"/>
                <a:gd name="connsiteX5" fmla="*/ 147 w 95250"/>
                <a:gd name="connsiteY5" fmla="*/ 25898 h 28575"/>
                <a:gd name="connsiteX6" fmla="*/ 11577 w 95250"/>
                <a:gd name="connsiteY6" fmla="*/ 33518 h 28575"/>
                <a:gd name="connsiteX7" fmla="*/ 87777 w 95250"/>
                <a:gd name="connsiteY7" fmla="*/ 19230 h 28575"/>
                <a:gd name="connsiteX8" fmla="*/ 95397 w 95250"/>
                <a:gd name="connsiteY8" fmla="*/ 780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28575">
                  <a:moveTo>
                    <a:pt x="95397" y="7801"/>
                  </a:moveTo>
                  <a:lnTo>
                    <a:pt x="95397" y="7801"/>
                  </a:lnTo>
                  <a:cubicBezTo>
                    <a:pt x="94444" y="2086"/>
                    <a:pt x="89682" y="-772"/>
                    <a:pt x="83967" y="180"/>
                  </a:cubicBezTo>
                  <a:lnTo>
                    <a:pt x="7767" y="14468"/>
                  </a:lnTo>
                  <a:cubicBezTo>
                    <a:pt x="3004" y="15420"/>
                    <a:pt x="-806" y="20183"/>
                    <a:pt x="147" y="25898"/>
                  </a:cubicBezTo>
                  <a:lnTo>
                    <a:pt x="147" y="25898"/>
                  </a:lnTo>
                  <a:cubicBezTo>
                    <a:pt x="1099" y="30661"/>
                    <a:pt x="5862" y="34470"/>
                    <a:pt x="11577" y="33518"/>
                  </a:cubicBezTo>
                  <a:lnTo>
                    <a:pt x="87777" y="19230"/>
                  </a:lnTo>
                  <a:cubicBezTo>
                    <a:pt x="92539" y="18278"/>
                    <a:pt x="96349" y="13516"/>
                    <a:pt x="95397" y="7801"/>
                  </a:cubicBezTo>
                  <a:close/>
                </a:path>
              </a:pathLst>
            </a:custGeom>
            <a:solidFill>
              <a:srgbClr val="F2C799"/>
            </a:solidFill>
            <a:ln w="9525" cap="flat">
              <a:noFill/>
              <a:prstDash val="solid"/>
              <a:miter/>
            </a:ln>
          </p:spPr>
          <p:txBody>
            <a:bodyPr rtlCol="1" anchor="ctr"/>
            <a:lstStyle/>
            <a:p>
              <a:endParaRPr lang="ar-EG"/>
            </a:p>
          </p:txBody>
        </p:sp>
        <p:sp>
          <p:nvSpPr>
            <p:cNvPr id="42" name="شكل حر: شكل 41">
              <a:extLst>
                <a:ext uri="{FF2B5EF4-FFF2-40B4-BE49-F238E27FC236}">
                  <a16:creationId xmlns:a16="http://schemas.microsoft.com/office/drawing/2014/main" id="{A7072CE6-4F47-4334-9D33-DBECAA44A2D6}"/>
                </a:ext>
              </a:extLst>
            </p:cNvPr>
            <p:cNvSpPr/>
            <p:nvPr/>
          </p:nvSpPr>
          <p:spPr>
            <a:xfrm>
              <a:off x="3049959" y="1610281"/>
              <a:ext cx="74283" cy="29713"/>
            </a:xfrm>
            <a:custGeom>
              <a:avLst/>
              <a:gdLst>
                <a:gd name="connsiteX0" fmla="*/ 54440 w 47625"/>
                <a:gd name="connsiteY0" fmla="*/ 7801 h 19050"/>
                <a:gd name="connsiteX1" fmla="*/ 54440 w 47625"/>
                <a:gd name="connsiteY1" fmla="*/ 7801 h 19050"/>
                <a:gd name="connsiteX2" fmla="*/ 43009 w 47625"/>
                <a:gd name="connsiteY2" fmla="*/ 180 h 19050"/>
                <a:gd name="connsiteX3" fmla="*/ 7767 w 47625"/>
                <a:gd name="connsiteY3" fmla="*/ 6848 h 19050"/>
                <a:gd name="connsiteX4" fmla="*/ 147 w 47625"/>
                <a:gd name="connsiteY4" fmla="*/ 18278 h 19050"/>
                <a:gd name="connsiteX5" fmla="*/ 147 w 47625"/>
                <a:gd name="connsiteY5" fmla="*/ 18278 h 19050"/>
                <a:gd name="connsiteX6" fmla="*/ 11577 w 47625"/>
                <a:gd name="connsiteY6" fmla="*/ 25898 h 19050"/>
                <a:gd name="connsiteX7" fmla="*/ 46820 w 47625"/>
                <a:gd name="connsiteY7" fmla="*/ 19230 h 19050"/>
                <a:gd name="connsiteX8" fmla="*/ 54440 w 47625"/>
                <a:gd name="connsiteY8" fmla="*/ 780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19050">
                  <a:moveTo>
                    <a:pt x="54440" y="7801"/>
                  </a:moveTo>
                  <a:lnTo>
                    <a:pt x="54440" y="7801"/>
                  </a:lnTo>
                  <a:cubicBezTo>
                    <a:pt x="53487" y="2086"/>
                    <a:pt x="48724" y="-772"/>
                    <a:pt x="43009" y="180"/>
                  </a:cubicBezTo>
                  <a:lnTo>
                    <a:pt x="7767" y="6848"/>
                  </a:lnTo>
                  <a:cubicBezTo>
                    <a:pt x="3004" y="7801"/>
                    <a:pt x="-806" y="12563"/>
                    <a:pt x="147" y="18278"/>
                  </a:cubicBezTo>
                  <a:lnTo>
                    <a:pt x="147" y="18278"/>
                  </a:lnTo>
                  <a:cubicBezTo>
                    <a:pt x="1099" y="23041"/>
                    <a:pt x="5862" y="26851"/>
                    <a:pt x="11577" y="25898"/>
                  </a:cubicBezTo>
                  <a:lnTo>
                    <a:pt x="46820" y="19230"/>
                  </a:lnTo>
                  <a:cubicBezTo>
                    <a:pt x="51582" y="18278"/>
                    <a:pt x="55392" y="13516"/>
                    <a:pt x="54440" y="7801"/>
                  </a:cubicBezTo>
                  <a:close/>
                </a:path>
              </a:pathLst>
            </a:custGeom>
            <a:solidFill>
              <a:srgbClr val="F2C799"/>
            </a:solidFill>
            <a:ln w="9525" cap="flat">
              <a:noFill/>
              <a:prstDash val="solid"/>
              <a:miter/>
            </a:ln>
          </p:spPr>
          <p:txBody>
            <a:bodyPr rtlCol="1" anchor="ctr"/>
            <a:lstStyle/>
            <a:p>
              <a:endParaRPr lang="ar-EG"/>
            </a:p>
          </p:txBody>
        </p:sp>
        <p:sp>
          <p:nvSpPr>
            <p:cNvPr id="43" name="شكل حر: شكل 42">
              <a:extLst>
                <a:ext uri="{FF2B5EF4-FFF2-40B4-BE49-F238E27FC236}">
                  <a16:creationId xmlns:a16="http://schemas.microsoft.com/office/drawing/2014/main" id="{91D25413-AE9E-4167-A31D-A25220B629B6}"/>
                </a:ext>
              </a:extLst>
            </p:cNvPr>
            <p:cNvSpPr/>
            <p:nvPr/>
          </p:nvSpPr>
          <p:spPr>
            <a:xfrm>
              <a:off x="3079672" y="1637024"/>
              <a:ext cx="74283" cy="29713"/>
            </a:xfrm>
            <a:custGeom>
              <a:avLst/>
              <a:gdLst>
                <a:gd name="connsiteX0" fmla="*/ 48724 w 47625"/>
                <a:gd name="connsiteY0" fmla="*/ 7800 h 19050"/>
                <a:gd name="connsiteX1" fmla="*/ 48724 w 47625"/>
                <a:gd name="connsiteY1" fmla="*/ 7800 h 19050"/>
                <a:gd name="connsiteX2" fmla="*/ 37295 w 47625"/>
                <a:gd name="connsiteY2" fmla="*/ 180 h 19050"/>
                <a:gd name="connsiteX3" fmla="*/ 7767 w 47625"/>
                <a:gd name="connsiteY3" fmla="*/ 5895 h 19050"/>
                <a:gd name="connsiteX4" fmla="*/ 147 w 47625"/>
                <a:gd name="connsiteY4" fmla="*/ 17325 h 19050"/>
                <a:gd name="connsiteX5" fmla="*/ 147 w 47625"/>
                <a:gd name="connsiteY5" fmla="*/ 17325 h 19050"/>
                <a:gd name="connsiteX6" fmla="*/ 11577 w 47625"/>
                <a:gd name="connsiteY6" fmla="*/ 24945 h 19050"/>
                <a:gd name="connsiteX7" fmla="*/ 41104 w 47625"/>
                <a:gd name="connsiteY7" fmla="*/ 19230 h 19050"/>
                <a:gd name="connsiteX8" fmla="*/ 48724 w 47625"/>
                <a:gd name="connsiteY8" fmla="*/ 780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19050">
                  <a:moveTo>
                    <a:pt x="48724" y="7800"/>
                  </a:moveTo>
                  <a:lnTo>
                    <a:pt x="48724" y="7800"/>
                  </a:lnTo>
                  <a:cubicBezTo>
                    <a:pt x="47772" y="2085"/>
                    <a:pt x="43009" y="-772"/>
                    <a:pt x="37295" y="180"/>
                  </a:cubicBezTo>
                  <a:lnTo>
                    <a:pt x="7767" y="5895"/>
                  </a:lnTo>
                  <a:cubicBezTo>
                    <a:pt x="3004" y="6848"/>
                    <a:pt x="-806" y="11610"/>
                    <a:pt x="147" y="17325"/>
                  </a:cubicBezTo>
                  <a:lnTo>
                    <a:pt x="147" y="17325"/>
                  </a:lnTo>
                  <a:cubicBezTo>
                    <a:pt x="1099" y="22088"/>
                    <a:pt x="5862" y="25898"/>
                    <a:pt x="11577" y="24945"/>
                  </a:cubicBezTo>
                  <a:lnTo>
                    <a:pt x="41104" y="19230"/>
                  </a:lnTo>
                  <a:cubicBezTo>
                    <a:pt x="45867" y="18278"/>
                    <a:pt x="49677" y="13516"/>
                    <a:pt x="48724" y="7800"/>
                  </a:cubicBezTo>
                  <a:close/>
                </a:path>
              </a:pathLst>
            </a:custGeom>
            <a:solidFill>
              <a:srgbClr val="F2C799"/>
            </a:solidFill>
            <a:ln w="9525" cap="flat">
              <a:noFill/>
              <a:prstDash val="solid"/>
              <a:miter/>
            </a:ln>
          </p:spPr>
          <p:txBody>
            <a:bodyPr rtlCol="1" anchor="ctr"/>
            <a:lstStyle/>
            <a:p>
              <a:endParaRPr lang="ar-EG"/>
            </a:p>
          </p:txBody>
        </p:sp>
        <p:sp>
          <p:nvSpPr>
            <p:cNvPr id="44" name="شكل حر: شكل 43">
              <a:extLst>
                <a:ext uri="{FF2B5EF4-FFF2-40B4-BE49-F238E27FC236}">
                  <a16:creationId xmlns:a16="http://schemas.microsoft.com/office/drawing/2014/main" id="{7737ABA0-B310-40C4-B97F-734DC2A5323A}"/>
                </a:ext>
              </a:extLst>
            </p:cNvPr>
            <p:cNvSpPr/>
            <p:nvPr/>
          </p:nvSpPr>
          <p:spPr>
            <a:xfrm>
              <a:off x="3092988" y="1666734"/>
              <a:ext cx="59426" cy="29713"/>
            </a:xfrm>
            <a:custGeom>
              <a:avLst/>
              <a:gdLst>
                <a:gd name="connsiteX0" fmla="*/ 43045 w 38100"/>
                <a:gd name="connsiteY0" fmla="*/ 6850 h 19050"/>
                <a:gd name="connsiteX1" fmla="*/ 43045 w 38100"/>
                <a:gd name="connsiteY1" fmla="*/ 6850 h 19050"/>
                <a:gd name="connsiteX2" fmla="*/ 33520 w 38100"/>
                <a:gd name="connsiteY2" fmla="*/ 182 h 19050"/>
                <a:gd name="connsiteX3" fmla="*/ 6850 w 38100"/>
                <a:gd name="connsiteY3" fmla="*/ 4945 h 19050"/>
                <a:gd name="connsiteX4" fmla="*/ 183 w 38100"/>
                <a:gd name="connsiteY4" fmla="*/ 14470 h 19050"/>
                <a:gd name="connsiteX5" fmla="*/ 183 w 38100"/>
                <a:gd name="connsiteY5" fmla="*/ 14470 h 19050"/>
                <a:gd name="connsiteX6" fmla="*/ 9708 w 38100"/>
                <a:gd name="connsiteY6" fmla="*/ 21137 h 19050"/>
                <a:gd name="connsiteX7" fmla="*/ 36378 w 38100"/>
                <a:gd name="connsiteY7" fmla="*/ 16375 h 19050"/>
                <a:gd name="connsiteX8" fmla="*/ 43045 w 38100"/>
                <a:gd name="connsiteY8" fmla="*/ 68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19050">
                  <a:moveTo>
                    <a:pt x="43045" y="6850"/>
                  </a:moveTo>
                  <a:lnTo>
                    <a:pt x="43045" y="6850"/>
                  </a:lnTo>
                  <a:cubicBezTo>
                    <a:pt x="42092" y="2087"/>
                    <a:pt x="37330" y="-770"/>
                    <a:pt x="33520" y="182"/>
                  </a:cubicBezTo>
                  <a:lnTo>
                    <a:pt x="6850" y="4945"/>
                  </a:lnTo>
                  <a:cubicBezTo>
                    <a:pt x="2087" y="5897"/>
                    <a:pt x="-770" y="10660"/>
                    <a:pt x="183" y="14470"/>
                  </a:cubicBezTo>
                  <a:lnTo>
                    <a:pt x="183" y="14470"/>
                  </a:lnTo>
                  <a:cubicBezTo>
                    <a:pt x="1135" y="19232"/>
                    <a:pt x="5897" y="22090"/>
                    <a:pt x="9708" y="21137"/>
                  </a:cubicBezTo>
                  <a:lnTo>
                    <a:pt x="36378" y="16375"/>
                  </a:lnTo>
                  <a:cubicBezTo>
                    <a:pt x="41140" y="16375"/>
                    <a:pt x="43997" y="11612"/>
                    <a:pt x="43045" y="6850"/>
                  </a:cubicBezTo>
                  <a:close/>
                </a:path>
              </a:pathLst>
            </a:custGeom>
            <a:solidFill>
              <a:srgbClr val="F2C799"/>
            </a:solidFill>
            <a:ln w="9525" cap="flat">
              <a:noFill/>
              <a:prstDash val="solid"/>
              <a:miter/>
            </a:ln>
          </p:spPr>
          <p:txBody>
            <a:bodyPr rtlCol="1" anchor="ctr"/>
            <a:lstStyle/>
            <a:p>
              <a:endParaRPr lang="ar-EG"/>
            </a:p>
          </p:txBody>
        </p:sp>
        <p:sp>
          <p:nvSpPr>
            <p:cNvPr id="45" name="شكل حر: شكل 44">
              <a:extLst>
                <a:ext uri="{FF2B5EF4-FFF2-40B4-BE49-F238E27FC236}">
                  <a16:creationId xmlns:a16="http://schemas.microsoft.com/office/drawing/2014/main" id="{19CCE134-9BF1-4DBD-A0D9-8FC500F576FD}"/>
                </a:ext>
              </a:extLst>
            </p:cNvPr>
            <p:cNvSpPr/>
            <p:nvPr/>
          </p:nvSpPr>
          <p:spPr>
            <a:xfrm>
              <a:off x="3148242" y="1565260"/>
              <a:ext cx="89139" cy="118852"/>
            </a:xfrm>
            <a:custGeom>
              <a:avLst/>
              <a:gdLst>
                <a:gd name="connsiteX0" fmla="*/ 60008 w 57150"/>
                <a:gd name="connsiteY0" fmla="*/ 42380 h 76200"/>
                <a:gd name="connsiteX1" fmla="*/ 56197 w 57150"/>
                <a:gd name="connsiteY1" fmla="*/ 23330 h 76200"/>
                <a:gd name="connsiteX2" fmla="*/ 22860 w 57150"/>
                <a:gd name="connsiteY2" fmla="*/ 470 h 76200"/>
                <a:gd name="connsiteX3" fmla="*/ 0 w 57150"/>
                <a:gd name="connsiteY3" fmla="*/ 4280 h 76200"/>
                <a:gd name="connsiteX4" fmla="*/ 13335 w 57150"/>
                <a:gd name="connsiteY4" fmla="*/ 78575 h 76200"/>
                <a:gd name="connsiteX5" fmla="*/ 36195 w 57150"/>
                <a:gd name="connsiteY5" fmla="*/ 74765 h 76200"/>
                <a:gd name="connsiteX6" fmla="*/ 60008 w 57150"/>
                <a:gd name="connsiteY6" fmla="*/ 4238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76200">
                  <a:moveTo>
                    <a:pt x="60008" y="42380"/>
                  </a:moveTo>
                  <a:lnTo>
                    <a:pt x="56197" y="23330"/>
                  </a:lnTo>
                  <a:cubicBezTo>
                    <a:pt x="53340" y="8090"/>
                    <a:pt x="39053" y="-2387"/>
                    <a:pt x="22860" y="470"/>
                  </a:cubicBezTo>
                  <a:lnTo>
                    <a:pt x="0" y="4280"/>
                  </a:lnTo>
                  <a:lnTo>
                    <a:pt x="13335" y="78575"/>
                  </a:lnTo>
                  <a:lnTo>
                    <a:pt x="36195" y="74765"/>
                  </a:lnTo>
                  <a:cubicBezTo>
                    <a:pt x="52388" y="72860"/>
                    <a:pt x="61913" y="57620"/>
                    <a:pt x="60008" y="42380"/>
                  </a:cubicBezTo>
                  <a:close/>
                </a:path>
              </a:pathLst>
            </a:custGeom>
            <a:solidFill>
              <a:srgbClr val="FFD2A1"/>
            </a:solidFill>
            <a:ln w="9525" cap="flat">
              <a:noFill/>
              <a:prstDash val="solid"/>
              <a:miter/>
            </a:ln>
          </p:spPr>
          <p:txBody>
            <a:bodyPr rtlCol="1" anchor="ctr"/>
            <a:lstStyle/>
            <a:p>
              <a:endParaRPr lang="ar-EG"/>
            </a:p>
          </p:txBody>
        </p:sp>
        <p:sp>
          <p:nvSpPr>
            <p:cNvPr id="46" name="شكل حر: شكل 45">
              <a:extLst>
                <a:ext uri="{FF2B5EF4-FFF2-40B4-BE49-F238E27FC236}">
                  <a16:creationId xmlns:a16="http://schemas.microsoft.com/office/drawing/2014/main" id="{611161D8-0A75-4AD8-BEB8-7606AD4EC907}"/>
                </a:ext>
              </a:extLst>
            </p:cNvPr>
            <p:cNvSpPr/>
            <p:nvPr/>
          </p:nvSpPr>
          <p:spPr>
            <a:xfrm>
              <a:off x="3104929" y="1574907"/>
              <a:ext cx="59426" cy="103996"/>
            </a:xfrm>
            <a:custGeom>
              <a:avLst/>
              <a:gdLst>
                <a:gd name="connsiteX0" fmla="*/ 44914 w 38100"/>
                <a:gd name="connsiteY0" fmla="*/ 72390 h 66675"/>
                <a:gd name="connsiteX1" fmla="*/ 27769 w 38100"/>
                <a:gd name="connsiteY1" fmla="*/ 75248 h 66675"/>
                <a:gd name="connsiteX2" fmla="*/ 18244 w 38100"/>
                <a:gd name="connsiteY2" fmla="*/ 68580 h 66675"/>
                <a:gd name="connsiteX3" fmla="*/ 18244 w 38100"/>
                <a:gd name="connsiteY3" fmla="*/ 68580 h 66675"/>
                <a:gd name="connsiteX4" fmla="*/ 24912 w 38100"/>
                <a:gd name="connsiteY4" fmla="*/ 59055 h 66675"/>
                <a:gd name="connsiteX5" fmla="*/ 22054 w 38100"/>
                <a:gd name="connsiteY5" fmla="*/ 60008 h 66675"/>
                <a:gd name="connsiteX6" fmla="*/ 10624 w 38100"/>
                <a:gd name="connsiteY6" fmla="*/ 52388 h 66675"/>
                <a:gd name="connsiteX7" fmla="*/ 10624 w 38100"/>
                <a:gd name="connsiteY7" fmla="*/ 52388 h 66675"/>
                <a:gd name="connsiteX8" fmla="*/ 18244 w 38100"/>
                <a:gd name="connsiteY8" fmla="*/ 40958 h 66675"/>
                <a:gd name="connsiteX9" fmla="*/ 15387 w 38100"/>
                <a:gd name="connsiteY9" fmla="*/ 41910 h 66675"/>
                <a:gd name="connsiteX10" fmla="*/ 3957 w 38100"/>
                <a:gd name="connsiteY10" fmla="*/ 34290 h 66675"/>
                <a:gd name="connsiteX11" fmla="*/ 3957 w 38100"/>
                <a:gd name="connsiteY11" fmla="*/ 34290 h 66675"/>
                <a:gd name="connsiteX12" fmla="*/ 11577 w 38100"/>
                <a:gd name="connsiteY12" fmla="*/ 22860 h 66675"/>
                <a:gd name="connsiteX13" fmla="*/ 147 w 38100"/>
                <a:gd name="connsiteY13" fmla="*/ 15240 h 66675"/>
                <a:gd name="connsiteX14" fmla="*/ 147 w 38100"/>
                <a:gd name="connsiteY14" fmla="*/ 15240 h 66675"/>
                <a:gd name="connsiteX15" fmla="*/ 7767 w 38100"/>
                <a:gd name="connsiteY15" fmla="*/ 3810 h 66675"/>
                <a:gd name="connsiteX16" fmla="*/ 30627 w 38100"/>
                <a:gd name="connsiteY16" fmla="*/ 0 h 66675"/>
                <a:gd name="connsiteX17" fmla="*/ 44914 w 38100"/>
                <a:gd name="connsiteY17" fmla="*/ 7239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100" h="66675">
                  <a:moveTo>
                    <a:pt x="44914" y="72390"/>
                  </a:moveTo>
                  <a:lnTo>
                    <a:pt x="27769" y="75248"/>
                  </a:lnTo>
                  <a:cubicBezTo>
                    <a:pt x="23007" y="76200"/>
                    <a:pt x="18244" y="73343"/>
                    <a:pt x="18244" y="68580"/>
                  </a:cubicBezTo>
                  <a:lnTo>
                    <a:pt x="18244" y="68580"/>
                  </a:lnTo>
                  <a:cubicBezTo>
                    <a:pt x="17292" y="63818"/>
                    <a:pt x="20149" y="59055"/>
                    <a:pt x="24912" y="59055"/>
                  </a:cubicBezTo>
                  <a:lnTo>
                    <a:pt x="22054" y="60008"/>
                  </a:lnTo>
                  <a:cubicBezTo>
                    <a:pt x="17292" y="60960"/>
                    <a:pt x="11577" y="57150"/>
                    <a:pt x="10624" y="52388"/>
                  </a:cubicBezTo>
                  <a:lnTo>
                    <a:pt x="10624" y="52388"/>
                  </a:lnTo>
                  <a:cubicBezTo>
                    <a:pt x="9672" y="47625"/>
                    <a:pt x="13482" y="41910"/>
                    <a:pt x="18244" y="40958"/>
                  </a:cubicBezTo>
                  <a:lnTo>
                    <a:pt x="15387" y="41910"/>
                  </a:lnTo>
                  <a:cubicBezTo>
                    <a:pt x="10624" y="42863"/>
                    <a:pt x="4909" y="39053"/>
                    <a:pt x="3957" y="34290"/>
                  </a:cubicBezTo>
                  <a:lnTo>
                    <a:pt x="3957" y="34290"/>
                  </a:lnTo>
                  <a:cubicBezTo>
                    <a:pt x="3004" y="29528"/>
                    <a:pt x="6814" y="23813"/>
                    <a:pt x="11577" y="22860"/>
                  </a:cubicBezTo>
                  <a:cubicBezTo>
                    <a:pt x="6814" y="23813"/>
                    <a:pt x="1099" y="20003"/>
                    <a:pt x="147" y="15240"/>
                  </a:cubicBezTo>
                  <a:lnTo>
                    <a:pt x="147" y="15240"/>
                  </a:lnTo>
                  <a:cubicBezTo>
                    <a:pt x="-806" y="10478"/>
                    <a:pt x="3004" y="4763"/>
                    <a:pt x="7767" y="3810"/>
                  </a:cubicBezTo>
                  <a:lnTo>
                    <a:pt x="30627" y="0"/>
                  </a:lnTo>
                  <a:lnTo>
                    <a:pt x="44914" y="72390"/>
                  </a:lnTo>
                  <a:close/>
                </a:path>
              </a:pathLst>
            </a:custGeom>
            <a:solidFill>
              <a:srgbClr val="FFD2A1"/>
            </a:solidFill>
            <a:ln w="9525" cap="flat">
              <a:noFill/>
              <a:prstDash val="solid"/>
              <a:miter/>
            </a:ln>
          </p:spPr>
          <p:txBody>
            <a:bodyPr rtlCol="1" anchor="ctr"/>
            <a:lstStyle/>
            <a:p>
              <a:endParaRPr lang="ar-EG"/>
            </a:p>
          </p:txBody>
        </p:sp>
        <p:sp>
          <p:nvSpPr>
            <p:cNvPr id="47" name="شكل حر: شكل 46">
              <a:extLst>
                <a:ext uri="{FF2B5EF4-FFF2-40B4-BE49-F238E27FC236}">
                  <a16:creationId xmlns:a16="http://schemas.microsoft.com/office/drawing/2014/main" id="{C286B2D2-049B-4E3F-A18A-457E0175BA77}"/>
                </a:ext>
              </a:extLst>
            </p:cNvPr>
            <p:cNvSpPr/>
            <p:nvPr/>
          </p:nvSpPr>
          <p:spPr>
            <a:xfrm>
              <a:off x="3218066" y="1551137"/>
              <a:ext cx="89139" cy="118852"/>
            </a:xfrm>
            <a:custGeom>
              <a:avLst/>
              <a:gdLst>
                <a:gd name="connsiteX0" fmla="*/ 58103 w 57150"/>
                <a:gd name="connsiteY0" fmla="*/ 65723 h 76200"/>
                <a:gd name="connsiteX1" fmla="*/ 36195 w 57150"/>
                <a:gd name="connsiteY1" fmla="*/ 0 h 76200"/>
                <a:gd name="connsiteX2" fmla="*/ 0 w 57150"/>
                <a:gd name="connsiteY2" fmla="*/ 11430 h 76200"/>
                <a:gd name="connsiteX3" fmla="*/ 20003 w 57150"/>
                <a:gd name="connsiteY3" fmla="*/ 77152 h 76200"/>
              </a:gdLst>
              <a:ahLst/>
              <a:cxnLst>
                <a:cxn ang="0">
                  <a:pos x="connsiteX0" y="connsiteY0"/>
                </a:cxn>
                <a:cxn ang="0">
                  <a:pos x="connsiteX1" y="connsiteY1"/>
                </a:cxn>
                <a:cxn ang="0">
                  <a:pos x="connsiteX2" y="connsiteY2"/>
                </a:cxn>
                <a:cxn ang="0">
                  <a:pos x="connsiteX3" y="connsiteY3"/>
                </a:cxn>
              </a:cxnLst>
              <a:rect l="l" t="t" r="r" b="b"/>
              <a:pathLst>
                <a:path w="57150" h="76200">
                  <a:moveTo>
                    <a:pt x="58103" y="65723"/>
                  </a:moveTo>
                  <a:lnTo>
                    <a:pt x="36195" y="0"/>
                  </a:lnTo>
                  <a:lnTo>
                    <a:pt x="0" y="11430"/>
                  </a:lnTo>
                  <a:lnTo>
                    <a:pt x="20003" y="77152"/>
                  </a:lnTo>
                  <a:close/>
                </a:path>
              </a:pathLst>
            </a:custGeom>
            <a:solidFill>
              <a:srgbClr val="EDEDED"/>
            </a:solidFill>
            <a:ln w="9525" cap="flat">
              <a:noFill/>
              <a:prstDash val="solid"/>
              <a:miter/>
            </a:ln>
          </p:spPr>
          <p:txBody>
            <a:bodyPr rtlCol="1" anchor="ctr"/>
            <a:lstStyle/>
            <a:p>
              <a:endParaRPr lang="ar-EG"/>
            </a:p>
          </p:txBody>
        </p:sp>
        <p:sp>
          <p:nvSpPr>
            <p:cNvPr id="48" name="شكل حر: شكل 47">
              <a:extLst>
                <a:ext uri="{FF2B5EF4-FFF2-40B4-BE49-F238E27FC236}">
                  <a16:creationId xmlns:a16="http://schemas.microsoft.com/office/drawing/2014/main" id="{6F74164D-A8E1-4C0A-BF78-B6D917D9F21B}"/>
                </a:ext>
              </a:extLst>
            </p:cNvPr>
            <p:cNvSpPr/>
            <p:nvPr/>
          </p:nvSpPr>
          <p:spPr>
            <a:xfrm>
              <a:off x="3240352" y="1086779"/>
              <a:ext cx="356556" cy="579404"/>
            </a:xfrm>
            <a:custGeom>
              <a:avLst/>
              <a:gdLst>
                <a:gd name="connsiteX0" fmla="*/ 134303 w 228600"/>
                <a:gd name="connsiteY0" fmla="*/ 228183 h 371475"/>
                <a:gd name="connsiteX1" fmla="*/ 0 w 228600"/>
                <a:gd name="connsiteY1" fmla="*/ 304383 h 371475"/>
                <a:gd name="connsiteX2" fmla="*/ 22860 w 228600"/>
                <a:gd name="connsiteY2" fmla="*/ 378678 h 371475"/>
                <a:gd name="connsiteX3" fmla="*/ 237173 w 228600"/>
                <a:gd name="connsiteY3" fmla="*/ 258663 h 371475"/>
                <a:gd name="connsiteX4" fmla="*/ 198120 w 228600"/>
                <a:gd name="connsiteY4" fmla="*/ 55780 h 371475"/>
                <a:gd name="connsiteX5" fmla="*/ 169545 w 228600"/>
                <a:gd name="connsiteY5" fmla="*/ 8155 h 371475"/>
                <a:gd name="connsiteX6" fmla="*/ 115253 w 228600"/>
                <a:gd name="connsiteY6" fmla="*/ 15775 h 371475"/>
                <a:gd name="connsiteX7" fmla="*/ 91440 w 228600"/>
                <a:gd name="connsiteY7" fmla="*/ 79593 h 371475"/>
                <a:gd name="connsiteX8" fmla="*/ 134303 w 228600"/>
                <a:gd name="connsiteY8" fmla="*/ 228183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600" h="371475">
                  <a:moveTo>
                    <a:pt x="134303" y="228183"/>
                  </a:moveTo>
                  <a:cubicBezTo>
                    <a:pt x="134303" y="228183"/>
                    <a:pt x="69533" y="266283"/>
                    <a:pt x="0" y="304383"/>
                  </a:cubicBezTo>
                  <a:lnTo>
                    <a:pt x="22860" y="378678"/>
                  </a:lnTo>
                  <a:cubicBezTo>
                    <a:pt x="115253" y="355818"/>
                    <a:pt x="243840" y="299620"/>
                    <a:pt x="237173" y="258663"/>
                  </a:cubicBezTo>
                  <a:cubicBezTo>
                    <a:pt x="226695" y="199608"/>
                    <a:pt x="211455" y="115788"/>
                    <a:pt x="198120" y="55780"/>
                  </a:cubicBezTo>
                  <a:cubicBezTo>
                    <a:pt x="194310" y="38635"/>
                    <a:pt x="182880" y="19585"/>
                    <a:pt x="169545" y="8155"/>
                  </a:cubicBezTo>
                  <a:cubicBezTo>
                    <a:pt x="151448" y="-6132"/>
                    <a:pt x="131445" y="-417"/>
                    <a:pt x="115253" y="15775"/>
                  </a:cubicBezTo>
                  <a:cubicBezTo>
                    <a:pt x="100013" y="32920"/>
                    <a:pt x="90488" y="55780"/>
                    <a:pt x="91440" y="79593"/>
                  </a:cubicBezTo>
                  <a:cubicBezTo>
                    <a:pt x="93345" y="104358"/>
                    <a:pt x="134303" y="228183"/>
                    <a:pt x="134303" y="228183"/>
                  </a:cubicBezTo>
                  <a:close/>
                </a:path>
              </a:pathLst>
            </a:custGeom>
            <a:solidFill>
              <a:srgbClr val="575756"/>
            </a:solidFill>
            <a:ln w="9525" cap="flat">
              <a:noFill/>
              <a:prstDash val="solid"/>
              <a:miter/>
            </a:ln>
          </p:spPr>
          <p:txBody>
            <a:bodyPr rtlCol="1" anchor="ctr"/>
            <a:lstStyle/>
            <a:p>
              <a:endParaRPr lang="ar-EG"/>
            </a:p>
          </p:txBody>
        </p:sp>
        <p:sp>
          <p:nvSpPr>
            <p:cNvPr id="49" name="شكل حر: شكل 48">
              <a:extLst>
                <a:ext uri="{FF2B5EF4-FFF2-40B4-BE49-F238E27FC236}">
                  <a16:creationId xmlns:a16="http://schemas.microsoft.com/office/drawing/2014/main" id="{AECEC3B3-F84C-4014-86D1-09EA842701D5}"/>
                </a:ext>
              </a:extLst>
            </p:cNvPr>
            <p:cNvSpPr/>
            <p:nvPr/>
          </p:nvSpPr>
          <p:spPr>
            <a:xfrm>
              <a:off x="3287523" y="1635912"/>
              <a:ext cx="14857" cy="14857"/>
            </a:xfrm>
            <a:custGeom>
              <a:avLst/>
              <a:gdLst>
                <a:gd name="connsiteX0" fmla="*/ 12696 w 9525"/>
                <a:gd name="connsiteY0" fmla="*/ 4788 h 9525"/>
                <a:gd name="connsiteX1" fmla="*/ 11029 w 9525"/>
                <a:gd name="connsiteY1" fmla="*/ 12696 h 9525"/>
                <a:gd name="connsiteX2" fmla="*/ 3120 w 9525"/>
                <a:gd name="connsiteY2" fmla="*/ 11029 h 9525"/>
                <a:gd name="connsiteX3" fmla="*/ 4788 w 9525"/>
                <a:gd name="connsiteY3" fmla="*/ 3120 h 9525"/>
                <a:gd name="connsiteX4" fmla="*/ 12696 w 9525"/>
                <a:gd name="connsiteY4" fmla="*/ 478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2696" y="4788"/>
                  </a:moveTo>
                  <a:cubicBezTo>
                    <a:pt x="14420" y="7432"/>
                    <a:pt x="13673" y="10973"/>
                    <a:pt x="11029" y="12696"/>
                  </a:cubicBezTo>
                  <a:cubicBezTo>
                    <a:pt x="8384" y="14420"/>
                    <a:pt x="4844" y="13673"/>
                    <a:pt x="3120" y="11029"/>
                  </a:cubicBezTo>
                  <a:cubicBezTo>
                    <a:pt x="1397" y="8385"/>
                    <a:pt x="2144" y="4844"/>
                    <a:pt x="4788" y="3120"/>
                  </a:cubicBezTo>
                  <a:cubicBezTo>
                    <a:pt x="7432" y="1397"/>
                    <a:pt x="10973" y="2144"/>
                    <a:pt x="12696" y="4788"/>
                  </a:cubicBezTo>
                  <a:close/>
                </a:path>
              </a:pathLst>
            </a:custGeom>
            <a:solidFill>
              <a:srgbClr val="FFFFFF"/>
            </a:solidFill>
            <a:ln w="9525" cap="flat">
              <a:noFill/>
              <a:prstDash val="solid"/>
              <a:miter/>
            </a:ln>
          </p:spPr>
          <p:txBody>
            <a:bodyPr rtlCol="1" anchor="ctr"/>
            <a:lstStyle/>
            <a:p>
              <a:endParaRPr lang="ar-EG"/>
            </a:p>
          </p:txBody>
        </p:sp>
        <p:sp>
          <p:nvSpPr>
            <p:cNvPr id="50" name="شكل حر: شكل 49">
              <a:extLst>
                <a:ext uri="{FF2B5EF4-FFF2-40B4-BE49-F238E27FC236}">
                  <a16:creationId xmlns:a16="http://schemas.microsoft.com/office/drawing/2014/main" id="{A549CE17-5FF4-4F43-AB2D-C299EDAC63B9}"/>
                </a:ext>
              </a:extLst>
            </p:cNvPr>
            <p:cNvSpPr/>
            <p:nvPr/>
          </p:nvSpPr>
          <p:spPr>
            <a:xfrm>
              <a:off x="3316788" y="1626365"/>
              <a:ext cx="14857" cy="14857"/>
            </a:xfrm>
            <a:custGeom>
              <a:avLst/>
              <a:gdLst>
                <a:gd name="connsiteX0" fmla="*/ 12696 w 9525"/>
                <a:gd name="connsiteY0" fmla="*/ 4787 h 9525"/>
                <a:gd name="connsiteX1" fmla="*/ 11029 w 9525"/>
                <a:gd name="connsiteY1" fmla="*/ 12696 h 9525"/>
                <a:gd name="connsiteX2" fmla="*/ 3121 w 9525"/>
                <a:gd name="connsiteY2" fmla="*/ 11029 h 9525"/>
                <a:gd name="connsiteX3" fmla="*/ 4787 w 9525"/>
                <a:gd name="connsiteY3" fmla="*/ 3121 h 9525"/>
                <a:gd name="connsiteX4" fmla="*/ 12696 w 9525"/>
                <a:gd name="connsiteY4" fmla="*/ 4787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2696" y="4787"/>
                  </a:moveTo>
                  <a:cubicBezTo>
                    <a:pt x="14420" y="7431"/>
                    <a:pt x="13673" y="10972"/>
                    <a:pt x="11029" y="12696"/>
                  </a:cubicBezTo>
                  <a:cubicBezTo>
                    <a:pt x="8385" y="14420"/>
                    <a:pt x="4845" y="13673"/>
                    <a:pt x="3121" y="11029"/>
                  </a:cubicBezTo>
                  <a:cubicBezTo>
                    <a:pt x="1397" y="8385"/>
                    <a:pt x="2143" y="4845"/>
                    <a:pt x="4787" y="3121"/>
                  </a:cubicBezTo>
                  <a:cubicBezTo>
                    <a:pt x="7432" y="1397"/>
                    <a:pt x="10972" y="2143"/>
                    <a:pt x="12696" y="4787"/>
                  </a:cubicBezTo>
                  <a:close/>
                </a:path>
              </a:pathLst>
            </a:custGeom>
            <a:solidFill>
              <a:srgbClr val="FFFFFF"/>
            </a:solidFill>
            <a:ln w="9525" cap="flat">
              <a:noFill/>
              <a:prstDash val="solid"/>
              <a:miter/>
            </a:ln>
          </p:spPr>
          <p:txBody>
            <a:bodyPr rtlCol="1" anchor="ctr"/>
            <a:lstStyle/>
            <a:p>
              <a:endParaRPr lang="ar-EG"/>
            </a:p>
          </p:txBody>
        </p:sp>
      </p:grpSp>
      <p:sp>
        <p:nvSpPr>
          <p:cNvPr id="55" name="عنوان 1">
            <a:extLst>
              <a:ext uri="{FF2B5EF4-FFF2-40B4-BE49-F238E27FC236}">
                <a16:creationId xmlns:a16="http://schemas.microsoft.com/office/drawing/2014/main" id="{2DC3E21B-00DB-447F-AEAC-53CA4A31A571}"/>
              </a:ext>
            </a:extLst>
          </p:cNvPr>
          <p:cNvSpPr txBox="1">
            <a:spLocks/>
          </p:cNvSpPr>
          <p:nvPr/>
        </p:nvSpPr>
        <p:spPr>
          <a:xfrm>
            <a:off x="10766995" y="8977"/>
            <a:ext cx="1148110" cy="743721"/>
          </a:xfrm>
          <a:prstGeom prst="rect">
            <a:avLst/>
          </a:prstGeom>
        </p:spPr>
        <p:txBody>
          <a:bodyPr vert="horz" lIns="91440" tIns="45720" rIns="91440" bIns="45720" rtlCol="1" anchor="ctr">
            <a:normAutofit fontScale="90000" lnSpcReduction="1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IQ" sz="5400" dirty="0">
                <a:solidFill>
                  <a:srgbClr val="E67300"/>
                </a:solidFill>
                <a:latin typeface="STV" pitchFamily="2" charset="-78"/>
                <a:cs typeface="STV" pitchFamily="2" charset="-78"/>
              </a:rPr>
              <a:t>اولاً</a:t>
            </a:r>
            <a:endParaRPr lang="ar-IQ" sz="3200" dirty="0">
              <a:solidFill>
                <a:srgbClr val="E67300"/>
              </a:solidFill>
              <a:latin typeface="STV" pitchFamily="2" charset="-78"/>
              <a:cs typeface="STV" pitchFamily="2" charset="-78"/>
            </a:endParaRPr>
          </a:p>
        </p:txBody>
      </p:sp>
    </p:spTree>
    <p:extLst>
      <p:ext uri="{BB962C8B-B14F-4D97-AF65-F5344CB8AC3E}">
        <p14:creationId xmlns:p14="http://schemas.microsoft.com/office/powerpoint/2010/main" val="2545037168"/>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down)">
                                      <p:cBhvr>
                                        <p:cTn id="11" dur="580">
                                          <p:stCondLst>
                                            <p:cond delay="0"/>
                                          </p:stCondLst>
                                        </p:cTn>
                                        <p:tgtEl>
                                          <p:spTgt spid="53"/>
                                        </p:tgtEl>
                                      </p:cBhvr>
                                    </p:animEffect>
                                    <p:anim calcmode="lin" valueType="num">
                                      <p:cBhvr>
                                        <p:cTn id="12"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7" dur="26">
                                          <p:stCondLst>
                                            <p:cond delay="650"/>
                                          </p:stCondLst>
                                        </p:cTn>
                                        <p:tgtEl>
                                          <p:spTgt spid="53"/>
                                        </p:tgtEl>
                                      </p:cBhvr>
                                      <p:to x="100000" y="60000"/>
                                    </p:animScale>
                                    <p:animScale>
                                      <p:cBhvr>
                                        <p:cTn id="18" dur="166" decel="50000">
                                          <p:stCondLst>
                                            <p:cond delay="676"/>
                                          </p:stCondLst>
                                        </p:cTn>
                                        <p:tgtEl>
                                          <p:spTgt spid="53"/>
                                        </p:tgtEl>
                                      </p:cBhvr>
                                      <p:to x="100000" y="100000"/>
                                    </p:animScale>
                                    <p:animScale>
                                      <p:cBhvr>
                                        <p:cTn id="19" dur="26">
                                          <p:stCondLst>
                                            <p:cond delay="1312"/>
                                          </p:stCondLst>
                                        </p:cTn>
                                        <p:tgtEl>
                                          <p:spTgt spid="53"/>
                                        </p:tgtEl>
                                      </p:cBhvr>
                                      <p:to x="100000" y="80000"/>
                                    </p:animScale>
                                    <p:animScale>
                                      <p:cBhvr>
                                        <p:cTn id="20" dur="166" decel="50000">
                                          <p:stCondLst>
                                            <p:cond delay="1338"/>
                                          </p:stCondLst>
                                        </p:cTn>
                                        <p:tgtEl>
                                          <p:spTgt spid="53"/>
                                        </p:tgtEl>
                                      </p:cBhvr>
                                      <p:to x="100000" y="100000"/>
                                    </p:animScale>
                                    <p:animScale>
                                      <p:cBhvr>
                                        <p:cTn id="21" dur="26">
                                          <p:stCondLst>
                                            <p:cond delay="1642"/>
                                          </p:stCondLst>
                                        </p:cTn>
                                        <p:tgtEl>
                                          <p:spTgt spid="53"/>
                                        </p:tgtEl>
                                      </p:cBhvr>
                                      <p:to x="100000" y="90000"/>
                                    </p:animScale>
                                    <p:animScale>
                                      <p:cBhvr>
                                        <p:cTn id="22" dur="166" decel="50000">
                                          <p:stCondLst>
                                            <p:cond delay="1668"/>
                                          </p:stCondLst>
                                        </p:cTn>
                                        <p:tgtEl>
                                          <p:spTgt spid="53"/>
                                        </p:tgtEl>
                                      </p:cBhvr>
                                      <p:to x="100000" y="100000"/>
                                    </p:animScale>
                                    <p:animScale>
                                      <p:cBhvr>
                                        <p:cTn id="23" dur="26">
                                          <p:stCondLst>
                                            <p:cond delay="1808"/>
                                          </p:stCondLst>
                                        </p:cTn>
                                        <p:tgtEl>
                                          <p:spTgt spid="53"/>
                                        </p:tgtEl>
                                      </p:cBhvr>
                                      <p:to x="100000" y="95000"/>
                                    </p:animScale>
                                    <p:animScale>
                                      <p:cBhvr>
                                        <p:cTn id="24" dur="166" decel="50000">
                                          <p:stCondLst>
                                            <p:cond delay="1834"/>
                                          </p:stCondLst>
                                        </p:cTn>
                                        <p:tgtEl>
                                          <p:spTgt spid="53"/>
                                        </p:tgtEl>
                                      </p:cBhvr>
                                      <p:to x="100000" y="100000"/>
                                    </p:animScale>
                                  </p:childTnLst>
                                </p:cTn>
                              </p:par>
                            </p:childTnLst>
                          </p:cTn>
                        </p:par>
                        <p:par>
                          <p:cTn id="25" fill="hold">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right)">
                                      <p:cBhvr>
                                        <p:cTn id="28" dur="500"/>
                                        <p:tgtEl>
                                          <p:spTgt spid="2"/>
                                        </p:tgtEl>
                                      </p:cBhvr>
                                    </p:animEffect>
                                  </p:childTnLst>
                                </p:cTn>
                              </p:par>
                              <p:par>
                                <p:cTn id="29" presetID="10" presetClass="entr" presetSubtype="0" fill="hold"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childTnLst>
                          </p:cTn>
                        </p:par>
                        <p:par>
                          <p:cTn id="32" fill="hold">
                            <p:stCondLst>
                              <p:cond delay="2500"/>
                            </p:stCondLst>
                            <p:childTnLst>
                              <p:par>
                                <p:cTn id="33" presetID="22" presetClass="entr" presetSubtype="2" fill="hold" grpId="0" nodeType="after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ipe(right)">
                                      <p:cBhvr>
                                        <p:cTn id="3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20000">
              <a:schemeClr val="accent1">
                <a:lumMod val="75000"/>
              </a:schemeClr>
            </a:gs>
            <a:gs pos="20000">
              <a:schemeClr val="bg1">
                <a:lumMod val="95000"/>
              </a:schemeClr>
            </a:gs>
          </a:gsLst>
          <a:lin ang="8100000" scaled="1"/>
          <a:tileRect/>
        </a:gradFill>
        <a:effectLst/>
      </p:bgPr>
    </p:bg>
    <p:spTree>
      <p:nvGrpSpPr>
        <p:cNvPr id="1" name=""/>
        <p:cNvGrpSpPr/>
        <p:nvPr/>
      </p:nvGrpSpPr>
      <p:grpSpPr>
        <a:xfrm>
          <a:off x="0" y="0"/>
          <a:ext cx="0" cy="0"/>
          <a:chOff x="0" y="0"/>
          <a:chExt cx="0" cy="0"/>
        </a:xfrm>
      </p:grpSpPr>
      <p:sp>
        <p:nvSpPr>
          <p:cNvPr id="14" name="مثلث متساوي الساقين 13">
            <a:extLst>
              <a:ext uri="{FF2B5EF4-FFF2-40B4-BE49-F238E27FC236}">
                <a16:creationId xmlns:a16="http://schemas.microsoft.com/office/drawing/2014/main" id="{8A77A529-46D5-446E-A639-1A804B53493E}"/>
              </a:ext>
            </a:extLst>
          </p:cNvPr>
          <p:cNvSpPr/>
          <p:nvPr/>
        </p:nvSpPr>
        <p:spPr>
          <a:xfrm flipH="1">
            <a:off x="0" y="5141852"/>
            <a:ext cx="12192000" cy="1719425"/>
          </a:xfrm>
          <a:prstGeom prst="triangle">
            <a:avLst>
              <a:gd name="adj"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5" name="TextBox 138">
            <a:extLst>
              <a:ext uri="{FF2B5EF4-FFF2-40B4-BE49-F238E27FC236}">
                <a16:creationId xmlns:a16="http://schemas.microsoft.com/office/drawing/2014/main" id="{ECB9B077-08BF-4BBA-B8B9-374DA540AE8B}"/>
              </a:ext>
            </a:extLst>
          </p:cNvPr>
          <p:cNvSpPr txBox="1"/>
          <p:nvPr/>
        </p:nvSpPr>
        <p:spPr>
          <a:xfrm flipH="1">
            <a:off x="4852698" y="286520"/>
            <a:ext cx="5692715" cy="830997"/>
          </a:xfrm>
          <a:prstGeom prst="rect">
            <a:avLst/>
          </a:prstGeom>
          <a:noFill/>
        </p:spPr>
        <p:txBody>
          <a:bodyPr wrap="square" lIns="0" tIns="0" rIns="0" bIns="0" rtlCol="0">
            <a:spAutoFit/>
          </a:bodyPr>
          <a:lstStyle/>
          <a:p>
            <a:pPr algn="justLow"/>
            <a:r>
              <a:rPr lang="ar-IQ" sz="5400" dirty="0">
                <a:solidFill>
                  <a:srgbClr val="FFC000"/>
                </a:solidFill>
                <a:latin typeface="STV" pitchFamily="2" charset="-78"/>
                <a:cs typeface="STV" pitchFamily="2" charset="-78"/>
              </a:rPr>
              <a:t>الفرصة</a:t>
            </a:r>
            <a:endParaRPr lang="en-US" sz="5400" b="1" dirty="0">
              <a:solidFill>
                <a:srgbClr val="FFC000"/>
              </a:solidFill>
              <a:latin typeface="STV" pitchFamily="2" charset="-78"/>
              <a:cs typeface="STV" pitchFamily="2" charset="-78"/>
            </a:endParaRPr>
          </a:p>
        </p:txBody>
      </p:sp>
      <p:sp>
        <p:nvSpPr>
          <p:cNvPr id="104" name="Freeform 118">
            <a:extLst>
              <a:ext uri="{FF2B5EF4-FFF2-40B4-BE49-F238E27FC236}">
                <a16:creationId xmlns:a16="http://schemas.microsoft.com/office/drawing/2014/main" id="{B58B8FFD-B18C-40E1-89F4-B90516F87488}"/>
              </a:ext>
            </a:extLst>
          </p:cNvPr>
          <p:cNvSpPr>
            <a:spLocks/>
          </p:cNvSpPr>
          <p:nvPr/>
        </p:nvSpPr>
        <p:spPr bwMode="auto">
          <a:xfrm>
            <a:off x="1314231" y="5401915"/>
            <a:ext cx="38095" cy="75397"/>
          </a:xfrm>
          <a:custGeom>
            <a:avLst/>
            <a:gdLst>
              <a:gd name="T0" fmla="*/ 0 w 16"/>
              <a:gd name="T1" fmla="*/ 32 h 32"/>
              <a:gd name="T2" fmla="*/ 16 w 16"/>
              <a:gd name="T3" fmla="*/ 0 h 32"/>
              <a:gd name="T4" fmla="*/ 7 w 16"/>
              <a:gd name="T5" fmla="*/ 16 h 32"/>
              <a:gd name="T6" fmla="*/ 0 w 16"/>
              <a:gd name="T7" fmla="*/ 32 h 32"/>
            </a:gdLst>
            <a:ahLst/>
            <a:cxnLst>
              <a:cxn ang="0">
                <a:pos x="T0" y="T1"/>
              </a:cxn>
              <a:cxn ang="0">
                <a:pos x="T2" y="T3"/>
              </a:cxn>
              <a:cxn ang="0">
                <a:pos x="T4" y="T5"/>
              </a:cxn>
              <a:cxn ang="0">
                <a:pos x="T6" y="T7"/>
              </a:cxn>
            </a:cxnLst>
            <a:rect l="0" t="0" r="r" b="b"/>
            <a:pathLst>
              <a:path w="16" h="32">
                <a:moveTo>
                  <a:pt x="0" y="32"/>
                </a:moveTo>
                <a:cubicBezTo>
                  <a:pt x="1" y="19"/>
                  <a:pt x="2" y="7"/>
                  <a:pt x="16" y="0"/>
                </a:cubicBezTo>
                <a:cubicBezTo>
                  <a:pt x="12" y="6"/>
                  <a:pt x="9" y="11"/>
                  <a:pt x="7" y="16"/>
                </a:cubicBezTo>
                <a:cubicBezTo>
                  <a:pt x="4" y="21"/>
                  <a:pt x="2" y="26"/>
                  <a:pt x="0" y="32"/>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sp>
        <p:nvSpPr>
          <p:cNvPr id="38" name="TextBox 141">
            <a:extLst>
              <a:ext uri="{FF2B5EF4-FFF2-40B4-BE49-F238E27FC236}">
                <a16:creationId xmlns:a16="http://schemas.microsoft.com/office/drawing/2014/main" id="{DB36A3DF-E719-4635-B546-43F49C7783F2}"/>
              </a:ext>
            </a:extLst>
          </p:cNvPr>
          <p:cNvSpPr txBox="1"/>
          <p:nvPr/>
        </p:nvSpPr>
        <p:spPr>
          <a:xfrm flipH="1">
            <a:off x="72001" y="745811"/>
            <a:ext cx="9571922" cy="615553"/>
          </a:xfrm>
          <a:prstGeom prst="rect">
            <a:avLst/>
          </a:prstGeom>
          <a:noFill/>
        </p:spPr>
        <p:txBody>
          <a:bodyPr wrap="square" lIns="0" tIns="0" rIns="0" bIns="0" rtlCol="0">
            <a:spAutoFit/>
          </a:bodyPr>
          <a:lstStyle/>
          <a:p>
            <a:pPr algn="ctr"/>
            <a:r>
              <a:rPr lang="ar-IQ" sz="4000" dirty="0">
                <a:solidFill>
                  <a:schemeClr val="accent1">
                    <a:lumMod val="75000"/>
                  </a:schemeClr>
                </a:solidFill>
                <a:cs typeface="Typographical line_0" panose="00000700000000000000" pitchFamily="2" charset="-78"/>
              </a:rPr>
              <a:t>خلقت لتعمل وتَصنَع ولم تُخلق لتتمنى. </a:t>
            </a:r>
            <a:endParaRPr lang="en-US" sz="4000" dirty="0">
              <a:solidFill>
                <a:schemeClr val="accent1">
                  <a:lumMod val="75000"/>
                </a:schemeClr>
              </a:solidFill>
              <a:cs typeface="Typographical line_0" panose="00000700000000000000" pitchFamily="2" charset="-78"/>
            </a:endParaRPr>
          </a:p>
        </p:txBody>
      </p:sp>
      <p:grpSp>
        <p:nvGrpSpPr>
          <p:cNvPr id="2" name="مجموعة 1">
            <a:extLst>
              <a:ext uri="{FF2B5EF4-FFF2-40B4-BE49-F238E27FC236}">
                <a16:creationId xmlns:a16="http://schemas.microsoft.com/office/drawing/2014/main" id="{AC9DBE48-13BB-4299-872C-A87F627E21DE}"/>
              </a:ext>
            </a:extLst>
          </p:cNvPr>
          <p:cNvGrpSpPr/>
          <p:nvPr/>
        </p:nvGrpSpPr>
        <p:grpSpPr>
          <a:xfrm>
            <a:off x="10628986" y="108020"/>
            <a:ext cx="1563014" cy="1842696"/>
            <a:chOff x="10628986" y="108020"/>
            <a:chExt cx="1563014" cy="1842696"/>
          </a:xfrm>
        </p:grpSpPr>
        <p:pic>
          <p:nvPicPr>
            <p:cNvPr id="15" name="صورة 14">
              <a:extLst>
                <a:ext uri="{FF2B5EF4-FFF2-40B4-BE49-F238E27FC236}">
                  <a16:creationId xmlns:a16="http://schemas.microsoft.com/office/drawing/2014/main" id="{24D1962A-ADD2-45FE-B4B3-B83167BC04E0}"/>
                </a:ext>
              </a:extLst>
            </p:cNvPr>
            <p:cNvPicPr>
              <a:picLocks noChangeAspect="1"/>
            </p:cNvPicPr>
            <p:nvPr/>
          </p:nvPicPr>
          <p:blipFill rotWithShape="1">
            <a:blip r:embed="rId2">
              <a:extLst>
                <a:ext uri="{28A0092B-C50C-407E-A947-70E740481C1C}">
                  <a14:useLocalDpi xmlns:a14="http://schemas.microsoft.com/office/drawing/2010/main" val="0"/>
                </a:ext>
              </a:extLst>
            </a:blip>
            <a:srcRect l="15592"/>
            <a:stretch/>
          </p:blipFill>
          <p:spPr>
            <a:xfrm flipH="1">
              <a:off x="10628986" y="108020"/>
              <a:ext cx="1563014" cy="1842696"/>
            </a:xfrm>
            <a:prstGeom prst="rect">
              <a:avLst/>
            </a:prstGeom>
          </p:spPr>
        </p:pic>
        <p:sp>
          <p:nvSpPr>
            <p:cNvPr id="4" name="مربع نص 3">
              <a:extLst>
                <a:ext uri="{FF2B5EF4-FFF2-40B4-BE49-F238E27FC236}">
                  <a16:creationId xmlns:a16="http://schemas.microsoft.com/office/drawing/2014/main" id="{25AE5D26-5730-4428-8B1B-B7627C4AA9AB}"/>
                </a:ext>
              </a:extLst>
            </p:cNvPr>
            <p:cNvSpPr txBox="1"/>
            <p:nvPr/>
          </p:nvSpPr>
          <p:spPr>
            <a:xfrm>
              <a:off x="10796131" y="409632"/>
              <a:ext cx="642937" cy="584775"/>
            </a:xfrm>
            <a:prstGeom prst="rect">
              <a:avLst/>
            </a:prstGeom>
            <a:noFill/>
          </p:spPr>
          <p:txBody>
            <a:bodyPr wrap="square" rtlCol="1">
              <a:spAutoFit/>
            </a:bodyPr>
            <a:lstStyle/>
            <a:p>
              <a:r>
                <a:rPr lang="ar-IQ" sz="3200" dirty="0">
                  <a:cs typeface="Bader" pitchFamily="2" charset="-78"/>
                </a:rPr>
                <a:t>3</a:t>
              </a:r>
            </a:p>
          </p:txBody>
        </p:sp>
      </p:grpSp>
      <p:sp>
        <p:nvSpPr>
          <p:cNvPr id="12" name="TextBox 141">
            <a:extLst>
              <a:ext uri="{FF2B5EF4-FFF2-40B4-BE49-F238E27FC236}">
                <a16:creationId xmlns:a16="http://schemas.microsoft.com/office/drawing/2014/main" id="{3D44A5F9-3ED6-42C3-ACE6-C61E2BB9FFCA}"/>
              </a:ext>
            </a:extLst>
          </p:cNvPr>
          <p:cNvSpPr txBox="1"/>
          <p:nvPr/>
        </p:nvSpPr>
        <p:spPr>
          <a:xfrm flipH="1">
            <a:off x="456982" y="2317228"/>
            <a:ext cx="5639018" cy="2954655"/>
          </a:xfrm>
          <a:prstGeom prst="rect">
            <a:avLst/>
          </a:prstGeom>
          <a:noFill/>
        </p:spPr>
        <p:txBody>
          <a:bodyPr wrap="square" lIns="0" tIns="0" rIns="0" bIns="0" rtlCol="0">
            <a:spAutoFit/>
          </a:bodyPr>
          <a:lstStyle/>
          <a:p>
            <a:pPr algn="just"/>
            <a:r>
              <a:rPr lang="ar-IQ" sz="3200" dirty="0">
                <a:solidFill>
                  <a:srgbClr val="EA4335"/>
                </a:solidFill>
                <a:cs typeface="Typographical line_0" panose="00000700000000000000" pitchFamily="2" charset="-78"/>
              </a:rPr>
              <a:t>شعارنا (وقل اعملوا فسيرى الله عملكم ورسوله والمؤمنون)</a:t>
            </a:r>
          </a:p>
          <a:p>
            <a:pPr algn="just"/>
            <a:r>
              <a:rPr lang="ar-IQ" sz="3200" dirty="0">
                <a:solidFill>
                  <a:srgbClr val="EA4335"/>
                </a:solidFill>
                <a:cs typeface="Typographical line_0" panose="00000700000000000000" pitchFamily="2" charset="-78"/>
              </a:rPr>
              <a:t>وليس شعارُنا (نصف القوت راحة) بل نعمل بـ 9 أعشار ونرتاحُ عشراً.</a:t>
            </a:r>
          </a:p>
          <a:p>
            <a:pPr algn="just"/>
            <a:r>
              <a:rPr lang="ar-IQ" sz="3200" dirty="0">
                <a:solidFill>
                  <a:srgbClr val="EA4335"/>
                </a:solidFill>
                <a:cs typeface="Typographical line_0" panose="00000700000000000000" pitchFamily="2" charset="-78"/>
              </a:rPr>
              <a:t>يقول الدكتور عماد الدين خليل : هذا العشر راحتنا فيه برؤية انجازاتنا .</a:t>
            </a:r>
          </a:p>
        </p:txBody>
      </p:sp>
      <p:pic>
        <p:nvPicPr>
          <p:cNvPr id="6" name="صورة 5">
            <a:extLst>
              <a:ext uri="{FF2B5EF4-FFF2-40B4-BE49-F238E27FC236}">
                <a16:creationId xmlns:a16="http://schemas.microsoft.com/office/drawing/2014/main" id="{D540C64B-D90B-4143-A54E-1E84049BA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3738" y="2317229"/>
            <a:ext cx="7239414" cy="4134846"/>
          </a:xfrm>
          <a:prstGeom prst="rect">
            <a:avLst/>
          </a:prstGeom>
        </p:spPr>
      </p:pic>
    </p:spTree>
    <p:extLst>
      <p:ext uri="{BB962C8B-B14F-4D97-AF65-F5344CB8AC3E}">
        <p14:creationId xmlns:p14="http://schemas.microsoft.com/office/powerpoint/2010/main" val="978299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1)">
                                      <p:cBhvr>
                                        <p:cTn id="10" dur="2000"/>
                                        <p:tgtEl>
                                          <p:spTgt spid="25"/>
                                        </p:tgtEl>
                                      </p:cBhvr>
                                    </p:animEffect>
                                  </p:childTnLst>
                                </p:cTn>
                              </p:par>
                            </p:childTnLst>
                          </p:cTn>
                        </p:par>
                        <p:par>
                          <p:cTn id="11" fill="hold">
                            <p:stCondLst>
                              <p:cond delay="2000"/>
                            </p:stCondLst>
                            <p:childTnLst>
                              <p:par>
                                <p:cTn id="12" presetID="22" presetClass="entr" presetSubtype="2"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right)">
                                      <p:cBhvr>
                                        <p:cTn id="14" dur="500"/>
                                        <p:tgtEl>
                                          <p:spTgt spid="38"/>
                                        </p:tgtEl>
                                      </p:cBhvr>
                                    </p:animEffect>
                                  </p:childTnLst>
                                </p:cTn>
                              </p:par>
                            </p:childTnLst>
                          </p:cTn>
                        </p:par>
                        <p:par>
                          <p:cTn id="15" fill="hold">
                            <p:stCondLst>
                              <p:cond delay="2500"/>
                            </p:stCondLst>
                            <p:childTnLst>
                              <p:par>
                                <p:cTn id="16" presetID="22"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2000"/>
                                        <p:tgtEl>
                                          <p:spTgt spid="12"/>
                                        </p:tgtEl>
                                      </p:cBhvr>
                                    </p:animEffect>
                                  </p:childTnLst>
                                </p:cTn>
                              </p:par>
                            </p:childTnLst>
                          </p:cTn>
                        </p:par>
                        <p:par>
                          <p:cTn id="19" fill="hold">
                            <p:stCondLst>
                              <p:cond delay="4500"/>
                            </p:stCondLst>
                            <p:childTnLst>
                              <p:par>
                                <p:cTn id="20" presetID="2" presetClass="entr" presetSubtype="6"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par>
                          <p:cTn id="24" fill="hold">
                            <p:stCondLst>
                              <p:cond delay="5000"/>
                            </p:stCondLst>
                            <p:childTnLst>
                              <p:par>
                                <p:cTn id="25" presetID="42"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p:bldP spid="38"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20000">
              <a:schemeClr val="accent1">
                <a:lumMod val="75000"/>
              </a:schemeClr>
            </a:gs>
            <a:gs pos="20000">
              <a:schemeClr val="bg1">
                <a:lumMod val="95000"/>
              </a:schemeClr>
            </a:gs>
          </a:gsLst>
          <a:lin ang="8100000" scaled="1"/>
          <a:tileRect/>
        </a:gradFill>
        <a:effectLst/>
      </p:bgPr>
    </p:bg>
    <p:spTree>
      <p:nvGrpSpPr>
        <p:cNvPr id="1" name=""/>
        <p:cNvGrpSpPr/>
        <p:nvPr/>
      </p:nvGrpSpPr>
      <p:grpSpPr>
        <a:xfrm>
          <a:off x="0" y="0"/>
          <a:ext cx="0" cy="0"/>
          <a:chOff x="0" y="0"/>
          <a:chExt cx="0" cy="0"/>
        </a:xfrm>
      </p:grpSpPr>
      <p:sp>
        <p:nvSpPr>
          <p:cNvPr id="14" name="مثلث متساوي الساقين 13">
            <a:extLst>
              <a:ext uri="{FF2B5EF4-FFF2-40B4-BE49-F238E27FC236}">
                <a16:creationId xmlns:a16="http://schemas.microsoft.com/office/drawing/2014/main" id="{8A77A529-46D5-446E-A639-1A804B53493E}"/>
              </a:ext>
            </a:extLst>
          </p:cNvPr>
          <p:cNvSpPr/>
          <p:nvPr/>
        </p:nvSpPr>
        <p:spPr>
          <a:xfrm flipH="1">
            <a:off x="0" y="5141852"/>
            <a:ext cx="12192000" cy="1719425"/>
          </a:xfrm>
          <a:prstGeom prst="triangle">
            <a:avLst>
              <a:gd name="adj" fmla="val 10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5" name="TextBox 138">
            <a:extLst>
              <a:ext uri="{FF2B5EF4-FFF2-40B4-BE49-F238E27FC236}">
                <a16:creationId xmlns:a16="http://schemas.microsoft.com/office/drawing/2014/main" id="{ECB9B077-08BF-4BBA-B8B9-374DA540AE8B}"/>
              </a:ext>
            </a:extLst>
          </p:cNvPr>
          <p:cNvSpPr txBox="1"/>
          <p:nvPr/>
        </p:nvSpPr>
        <p:spPr>
          <a:xfrm flipH="1">
            <a:off x="4852698" y="286520"/>
            <a:ext cx="5692715" cy="830997"/>
          </a:xfrm>
          <a:prstGeom prst="rect">
            <a:avLst/>
          </a:prstGeom>
          <a:noFill/>
        </p:spPr>
        <p:txBody>
          <a:bodyPr wrap="square" lIns="0" tIns="0" rIns="0" bIns="0" rtlCol="0">
            <a:spAutoFit/>
          </a:bodyPr>
          <a:lstStyle/>
          <a:p>
            <a:pPr algn="justLow"/>
            <a:r>
              <a:rPr lang="ar-IQ" sz="5400" dirty="0">
                <a:solidFill>
                  <a:srgbClr val="FFC000"/>
                </a:solidFill>
                <a:latin typeface="STV" pitchFamily="2" charset="-78"/>
                <a:cs typeface="STV" pitchFamily="2" charset="-78"/>
              </a:rPr>
              <a:t>الفرصة</a:t>
            </a:r>
            <a:endParaRPr lang="en-US" sz="5400" b="1" dirty="0">
              <a:solidFill>
                <a:srgbClr val="FFC000"/>
              </a:solidFill>
              <a:latin typeface="STV" pitchFamily="2" charset="-78"/>
              <a:cs typeface="STV" pitchFamily="2" charset="-78"/>
            </a:endParaRPr>
          </a:p>
        </p:txBody>
      </p:sp>
      <p:sp>
        <p:nvSpPr>
          <p:cNvPr id="104" name="Freeform 118">
            <a:extLst>
              <a:ext uri="{FF2B5EF4-FFF2-40B4-BE49-F238E27FC236}">
                <a16:creationId xmlns:a16="http://schemas.microsoft.com/office/drawing/2014/main" id="{B58B8FFD-B18C-40E1-89F4-B90516F87488}"/>
              </a:ext>
            </a:extLst>
          </p:cNvPr>
          <p:cNvSpPr>
            <a:spLocks/>
          </p:cNvSpPr>
          <p:nvPr/>
        </p:nvSpPr>
        <p:spPr bwMode="auto">
          <a:xfrm>
            <a:off x="1314231" y="5401915"/>
            <a:ext cx="38095" cy="75397"/>
          </a:xfrm>
          <a:custGeom>
            <a:avLst/>
            <a:gdLst>
              <a:gd name="T0" fmla="*/ 0 w 16"/>
              <a:gd name="T1" fmla="*/ 32 h 32"/>
              <a:gd name="T2" fmla="*/ 16 w 16"/>
              <a:gd name="T3" fmla="*/ 0 h 32"/>
              <a:gd name="T4" fmla="*/ 7 w 16"/>
              <a:gd name="T5" fmla="*/ 16 h 32"/>
              <a:gd name="T6" fmla="*/ 0 w 16"/>
              <a:gd name="T7" fmla="*/ 32 h 32"/>
            </a:gdLst>
            <a:ahLst/>
            <a:cxnLst>
              <a:cxn ang="0">
                <a:pos x="T0" y="T1"/>
              </a:cxn>
              <a:cxn ang="0">
                <a:pos x="T2" y="T3"/>
              </a:cxn>
              <a:cxn ang="0">
                <a:pos x="T4" y="T5"/>
              </a:cxn>
              <a:cxn ang="0">
                <a:pos x="T6" y="T7"/>
              </a:cxn>
            </a:cxnLst>
            <a:rect l="0" t="0" r="r" b="b"/>
            <a:pathLst>
              <a:path w="16" h="32">
                <a:moveTo>
                  <a:pt x="0" y="32"/>
                </a:moveTo>
                <a:cubicBezTo>
                  <a:pt x="1" y="19"/>
                  <a:pt x="2" y="7"/>
                  <a:pt x="16" y="0"/>
                </a:cubicBezTo>
                <a:cubicBezTo>
                  <a:pt x="12" y="6"/>
                  <a:pt x="9" y="11"/>
                  <a:pt x="7" y="16"/>
                </a:cubicBezTo>
                <a:cubicBezTo>
                  <a:pt x="4" y="21"/>
                  <a:pt x="2" y="26"/>
                  <a:pt x="0" y="32"/>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sp>
        <p:nvSpPr>
          <p:cNvPr id="38" name="TextBox 141">
            <a:extLst>
              <a:ext uri="{FF2B5EF4-FFF2-40B4-BE49-F238E27FC236}">
                <a16:creationId xmlns:a16="http://schemas.microsoft.com/office/drawing/2014/main" id="{DB36A3DF-E719-4635-B546-43F49C7783F2}"/>
              </a:ext>
            </a:extLst>
          </p:cNvPr>
          <p:cNvSpPr txBox="1"/>
          <p:nvPr/>
        </p:nvSpPr>
        <p:spPr>
          <a:xfrm flipH="1">
            <a:off x="72001" y="745811"/>
            <a:ext cx="9571922" cy="615553"/>
          </a:xfrm>
          <a:prstGeom prst="rect">
            <a:avLst/>
          </a:prstGeom>
          <a:noFill/>
        </p:spPr>
        <p:txBody>
          <a:bodyPr wrap="square" lIns="0" tIns="0" rIns="0" bIns="0" rtlCol="0">
            <a:spAutoFit/>
          </a:bodyPr>
          <a:lstStyle/>
          <a:p>
            <a:pPr algn="ctr"/>
            <a:r>
              <a:rPr lang="ar-IQ" sz="4000" dirty="0">
                <a:solidFill>
                  <a:schemeClr val="accent1">
                    <a:lumMod val="75000"/>
                  </a:schemeClr>
                </a:solidFill>
                <a:cs typeface="Typographical line_0" panose="00000700000000000000" pitchFamily="2" charset="-78"/>
              </a:rPr>
              <a:t>خلقت لتعمل وتَصنَع ولم تُخلق لتتمنى. </a:t>
            </a:r>
            <a:endParaRPr lang="en-US" sz="4000" dirty="0">
              <a:solidFill>
                <a:schemeClr val="accent1">
                  <a:lumMod val="75000"/>
                </a:schemeClr>
              </a:solidFill>
              <a:cs typeface="Typographical line_0" panose="00000700000000000000" pitchFamily="2" charset="-78"/>
            </a:endParaRPr>
          </a:p>
        </p:txBody>
      </p:sp>
      <p:grpSp>
        <p:nvGrpSpPr>
          <p:cNvPr id="3" name="مجموعة 2">
            <a:extLst>
              <a:ext uri="{FF2B5EF4-FFF2-40B4-BE49-F238E27FC236}">
                <a16:creationId xmlns:a16="http://schemas.microsoft.com/office/drawing/2014/main" id="{EA41928E-8098-47C4-96A9-5F2BC3CBA33B}"/>
              </a:ext>
            </a:extLst>
          </p:cNvPr>
          <p:cNvGrpSpPr/>
          <p:nvPr/>
        </p:nvGrpSpPr>
        <p:grpSpPr>
          <a:xfrm>
            <a:off x="10628986" y="108020"/>
            <a:ext cx="1563014" cy="1842696"/>
            <a:chOff x="10628986" y="108020"/>
            <a:chExt cx="1563014" cy="1842696"/>
          </a:xfrm>
        </p:grpSpPr>
        <p:pic>
          <p:nvPicPr>
            <p:cNvPr id="15" name="صورة 14">
              <a:extLst>
                <a:ext uri="{FF2B5EF4-FFF2-40B4-BE49-F238E27FC236}">
                  <a16:creationId xmlns:a16="http://schemas.microsoft.com/office/drawing/2014/main" id="{24D1962A-ADD2-45FE-B4B3-B83167BC04E0}"/>
                </a:ext>
              </a:extLst>
            </p:cNvPr>
            <p:cNvPicPr>
              <a:picLocks noChangeAspect="1"/>
            </p:cNvPicPr>
            <p:nvPr/>
          </p:nvPicPr>
          <p:blipFill rotWithShape="1">
            <a:blip r:embed="rId2">
              <a:extLst>
                <a:ext uri="{28A0092B-C50C-407E-A947-70E740481C1C}">
                  <a14:useLocalDpi xmlns:a14="http://schemas.microsoft.com/office/drawing/2010/main" val="0"/>
                </a:ext>
              </a:extLst>
            </a:blip>
            <a:srcRect l="15592"/>
            <a:stretch/>
          </p:blipFill>
          <p:spPr>
            <a:xfrm flipH="1">
              <a:off x="10628986" y="108020"/>
              <a:ext cx="1563014" cy="1842696"/>
            </a:xfrm>
            <a:prstGeom prst="rect">
              <a:avLst/>
            </a:prstGeom>
          </p:spPr>
        </p:pic>
        <p:sp>
          <p:nvSpPr>
            <p:cNvPr id="4" name="مربع نص 3">
              <a:extLst>
                <a:ext uri="{FF2B5EF4-FFF2-40B4-BE49-F238E27FC236}">
                  <a16:creationId xmlns:a16="http://schemas.microsoft.com/office/drawing/2014/main" id="{25AE5D26-5730-4428-8B1B-B7627C4AA9AB}"/>
                </a:ext>
              </a:extLst>
            </p:cNvPr>
            <p:cNvSpPr txBox="1"/>
            <p:nvPr/>
          </p:nvSpPr>
          <p:spPr>
            <a:xfrm>
              <a:off x="10796131" y="409632"/>
              <a:ext cx="642937" cy="584775"/>
            </a:xfrm>
            <a:prstGeom prst="rect">
              <a:avLst/>
            </a:prstGeom>
            <a:noFill/>
          </p:spPr>
          <p:txBody>
            <a:bodyPr wrap="square" rtlCol="1">
              <a:spAutoFit/>
            </a:bodyPr>
            <a:lstStyle/>
            <a:p>
              <a:r>
                <a:rPr lang="ar-IQ" sz="3200" dirty="0">
                  <a:cs typeface="Bader" pitchFamily="2" charset="-78"/>
                </a:rPr>
                <a:t>3</a:t>
              </a:r>
            </a:p>
          </p:txBody>
        </p:sp>
      </p:grpSp>
      <p:sp>
        <p:nvSpPr>
          <p:cNvPr id="12" name="TextBox 141">
            <a:extLst>
              <a:ext uri="{FF2B5EF4-FFF2-40B4-BE49-F238E27FC236}">
                <a16:creationId xmlns:a16="http://schemas.microsoft.com/office/drawing/2014/main" id="{3D44A5F9-3ED6-42C3-ACE6-C61E2BB9FFCA}"/>
              </a:ext>
            </a:extLst>
          </p:cNvPr>
          <p:cNvSpPr txBox="1"/>
          <p:nvPr/>
        </p:nvSpPr>
        <p:spPr>
          <a:xfrm flipH="1">
            <a:off x="5097570" y="2315933"/>
            <a:ext cx="5951355" cy="984885"/>
          </a:xfrm>
          <a:prstGeom prst="rect">
            <a:avLst/>
          </a:prstGeom>
          <a:noFill/>
        </p:spPr>
        <p:txBody>
          <a:bodyPr wrap="square" lIns="0" tIns="0" rIns="0" bIns="0" rtlCol="0">
            <a:spAutoFit/>
          </a:bodyPr>
          <a:lstStyle/>
          <a:p>
            <a:pPr algn="just"/>
            <a:r>
              <a:rPr lang="ar-IQ" sz="3200" dirty="0">
                <a:solidFill>
                  <a:schemeClr val="tx1">
                    <a:lumMod val="95000"/>
                    <a:lumOff val="5000"/>
                  </a:schemeClr>
                </a:solidFill>
                <a:cs typeface="Typographical line_0" panose="00000700000000000000" pitchFamily="2" charset="-78"/>
              </a:rPr>
              <a:t>أما ( </a:t>
            </a:r>
            <a:r>
              <a:rPr lang="ar-IQ" sz="3200" dirty="0">
                <a:solidFill>
                  <a:srgbClr val="EA4335"/>
                </a:solidFill>
                <a:cs typeface="Typographical line_0" panose="00000700000000000000" pitchFamily="2" charset="-78"/>
              </a:rPr>
              <a:t>القناعة كنز لا يفنى</a:t>
            </a:r>
            <a:r>
              <a:rPr lang="ar-IQ" sz="3200" dirty="0">
                <a:solidFill>
                  <a:schemeClr val="tx1">
                    <a:lumMod val="95000"/>
                    <a:lumOff val="5000"/>
                  </a:schemeClr>
                </a:solidFill>
                <a:cs typeface="Typographical line_0" panose="00000700000000000000" pitchFamily="2" charset="-78"/>
              </a:rPr>
              <a:t>) فأظن أنّها تعارض النصوص. </a:t>
            </a:r>
          </a:p>
        </p:txBody>
      </p:sp>
      <p:sp>
        <p:nvSpPr>
          <p:cNvPr id="113" name="TextBox 141">
            <a:extLst>
              <a:ext uri="{FF2B5EF4-FFF2-40B4-BE49-F238E27FC236}">
                <a16:creationId xmlns:a16="http://schemas.microsoft.com/office/drawing/2014/main" id="{C4E2E29D-29C5-448A-ABE7-4DDDBC11FED0}"/>
              </a:ext>
            </a:extLst>
          </p:cNvPr>
          <p:cNvSpPr txBox="1"/>
          <p:nvPr/>
        </p:nvSpPr>
        <p:spPr>
          <a:xfrm flipH="1">
            <a:off x="4554453" y="4084194"/>
            <a:ext cx="6856040" cy="984885"/>
          </a:xfrm>
          <a:prstGeom prst="rect">
            <a:avLst/>
          </a:prstGeom>
          <a:noFill/>
        </p:spPr>
        <p:txBody>
          <a:bodyPr wrap="square" lIns="0" tIns="0" rIns="0" bIns="0" rtlCol="0">
            <a:spAutoFit/>
          </a:bodyPr>
          <a:lstStyle/>
          <a:p>
            <a:pPr algn="just"/>
            <a:r>
              <a:rPr lang="ar-IQ" sz="3200" dirty="0">
                <a:solidFill>
                  <a:schemeClr val="tx1">
                    <a:lumMod val="95000"/>
                    <a:lumOff val="5000"/>
                  </a:schemeClr>
                </a:solidFill>
                <a:cs typeface="Typographical line_0" panose="00000700000000000000" pitchFamily="2" charset="-78"/>
              </a:rPr>
              <a:t>لن تأخذ – لن تأكل إلا مما غرست, لا تركز على الصدف, لا تنتظر إلى ثمرة لم تقم أنت بزراعتها. </a:t>
            </a:r>
          </a:p>
        </p:txBody>
      </p:sp>
      <p:grpSp>
        <p:nvGrpSpPr>
          <p:cNvPr id="114" name="กลุ่ม 1381">
            <a:extLst>
              <a:ext uri="{FF2B5EF4-FFF2-40B4-BE49-F238E27FC236}">
                <a16:creationId xmlns:a16="http://schemas.microsoft.com/office/drawing/2014/main" id="{AA553A1F-8AA3-4B1D-8175-F93D45000D10}"/>
              </a:ext>
            </a:extLst>
          </p:cNvPr>
          <p:cNvGrpSpPr/>
          <p:nvPr/>
        </p:nvGrpSpPr>
        <p:grpSpPr>
          <a:xfrm>
            <a:off x="902690" y="1823722"/>
            <a:ext cx="3471462" cy="4542469"/>
            <a:chOff x="9050382" y="7751762"/>
            <a:chExt cx="4883150" cy="6389688"/>
          </a:xfrm>
        </p:grpSpPr>
        <p:sp>
          <p:nvSpPr>
            <p:cNvPr id="115" name="Freeform 28">
              <a:extLst>
                <a:ext uri="{FF2B5EF4-FFF2-40B4-BE49-F238E27FC236}">
                  <a16:creationId xmlns:a16="http://schemas.microsoft.com/office/drawing/2014/main" id="{94AEAFF2-CB6A-42FA-9DEC-1ED1200F099C}"/>
                </a:ext>
              </a:extLst>
            </p:cNvPr>
            <p:cNvSpPr>
              <a:spLocks/>
            </p:cNvSpPr>
            <p:nvPr/>
          </p:nvSpPr>
          <p:spPr bwMode="auto">
            <a:xfrm>
              <a:off x="11120482" y="8977312"/>
              <a:ext cx="427037" cy="720725"/>
            </a:xfrm>
            <a:custGeom>
              <a:avLst/>
              <a:gdLst>
                <a:gd name="T0" fmla="*/ 0 w 269"/>
                <a:gd name="T1" fmla="*/ 454 h 454"/>
                <a:gd name="T2" fmla="*/ 269 w 269"/>
                <a:gd name="T3" fmla="*/ 454 h 454"/>
                <a:gd name="T4" fmla="*/ 227 w 269"/>
                <a:gd name="T5" fmla="*/ 0 h 454"/>
                <a:gd name="T6" fmla="*/ 35 w 269"/>
                <a:gd name="T7" fmla="*/ 0 h 454"/>
                <a:gd name="T8" fmla="*/ 0 w 269"/>
                <a:gd name="T9" fmla="*/ 454 h 454"/>
              </a:gdLst>
              <a:ahLst/>
              <a:cxnLst>
                <a:cxn ang="0">
                  <a:pos x="T0" y="T1"/>
                </a:cxn>
                <a:cxn ang="0">
                  <a:pos x="T2" y="T3"/>
                </a:cxn>
                <a:cxn ang="0">
                  <a:pos x="T4" y="T5"/>
                </a:cxn>
                <a:cxn ang="0">
                  <a:pos x="T6" y="T7"/>
                </a:cxn>
                <a:cxn ang="0">
                  <a:pos x="T8" y="T9"/>
                </a:cxn>
              </a:cxnLst>
              <a:rect l="0" t="0" r="r" b="b"/>
              <a:pathLst>
                <a:path w="269" h="454">
                  <a:moveTo>
                    <a:pt x="0" y="454"/>
                  </a:moveTo>
                  <a:lnTo>
                    <a:pt x="269" y="454"/>
                  </a:lnTo>
                  <a:lnTo>
                    <a:pt x="227" y="0"/>
                  </a:lnTo>
                  <a:lnTo>
                    <a:pt x="35" y="0"/>
                  </a:lnTo>
                  <a:lnTo>
                    <a:pt x="0" y="454"/>
                  </a:lnTo>
                  <a:close/>
                </a:path>
              </a:pathLst>
            </a:custGeom>
            <a:solidFill>
              <a:srgbClr val="F6C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16" name="Freeform 29">
              <a:extLst>
                <a:ext uri="{FF2B5EF4-FFF2-40B4-BE49-F238E27FC236}">
                  <a16:creationId xmlns:a16="http://schemas.microsoft.com/office/drawing/2014/main" id="{B355AD62-9841-4268-A60D-254165C248AD}"/>
                </a:ext>
              </a:extLst>
            </p:cNvPr>
            <p:cNvSpPr>
              <a:spLocks/>
            </p:cNvSpPr>
            <p:nvPr/>
          </p:nvSpPr>
          <p:spPr bwMode="auto">
            <a:xfrm>
              <a:off x="11120482" y="8977312"/>
              <a:ext cx="427037" cy="720725"/>
            </a:xfrm>
            <a:custGeom>
              <a:avLst/>
              <a:gdLst>
                <a:gd name="T0" fmla="*/ 0 w 269"/>
                <a:gd name="T1" fmla="*/ 454 h 454"/>
                <a:gd name="T2" fmla="*/ 269 w 269"/>
                <a:gd name="T3" fmla="*/ 454 h 454"/>
                <a:gd name="T4" fmla="*/ 227 w 269"/>
                <a:gd name="T5" fmla="*/ 0 h 454"/>
                <a:gd name="T6" fmla="*/ 35 w 269"/>
                <a:gd name="T7" fmla="*/ 0 h 454"/>
                <a:gd name="T8" fmla="*/ 0 w 269"/>
                <a:gd name="T9" fmla="*/ 454 h 454"/>
              </a:gdLst>
              <a:ahLst/>
              <a:cxnLst>
                <a:cxn ang="0">
                  <a:pos x="T0" y="T1"/>
                </a:cxn>
                <a:cxn ang="0">
                  <a:pos x="T2" y="T3"/>
                </a:cxn>
                <a:cxn ang="0">
                  <a:pos x="T4" y="T5"/>
                </a:cxn>
                <a:cxn ang="0">
                  <a:pos x="T6" y="T7"/>
                </a:cxn>
                <a:cxn ang="0">
                  <a:pos x="T8" y="T9"/>
                </a:cxn>
              </a:cxnLst>
              <a:rect l="0" t="0" r="r" b="b"/>
              <a:pathLst>
                <a:path w="269" h="454">
                  <a:moveTo>
                    <a:pt x="0" y="454"/>
                  </a:moveTo>
                  <a:lnTo>
                    <a:pt x="269" y="454"/>
                  </a:lnTo>
                  <a:lnTo>
                    <a:pt x="227" y="0"/>
                  </a:lnTo>
                  <a:lnTo>
                    <a:pt x="35" y="0"/>
                  </a:lnTo>
                  <a:lnTo>
                    <a:pt x="0" y="4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17" name="Freeform 30">
              <a:extLst>
                <a:ext uri="{FF2B5EF4-FFF2-40B4-BE49-F238E27FC236}">
                  <a16:creationId xmlns:a16="http://schemas.microsoft.com/office/drawing/2014/main" id="{6CE5F689-B84A-439F-8925-0113D6555DCE}"/>
                </a:ext>
              </a:extLst>
            </p:cNvPr>
            <p:cNvSpPr>
              <a:spLocks/>
            </p:cNvSpPr>
            <p:nvPr/>
          </p:nvSpPr>
          <p:spPr bwMode="auto">
            <a:xfrm>
              <a:off x="11153819" y="9034462"/>
              <a:ext cx="349250" cy="382588"/>
            </a:xfrm>
            <a:custGeom>
              <a:avLst/>
              <a:gdLst>
                <a:gd name="T0" fmla="*/ 29 w 31"/>
                <a:gd name="T1" fmla="*/ 0 h 34"/>
                <a:gd name="T2" fmla="*/ 2 w 31"/>
                <a:gd name="T3" fmla="*/ 0 h 34"/>
                <a:gd name="T4" fmla="*/ 0 w 31"/>
                <a:gd name="T5" fmla="*/ 24 h 34"/>
                <a:gd name="T6" fmla="*/ 8 w 31"/>
                <a:gd name="T7" fmla="*/ 34 h 34"/>
                <a:gd name="T8" fmla="*/ 11 w 31"/>
                <a:gd name="T9" fmla="*/ 34 h 34"/>
                <a:gd name="T10" fmla="*/ 21 w 31"/>
                <a:gd name="T11" fmla="*/ 30 h 34"/>
                <a:gd name="T12" fmla="*/ 31 w 31"/>
                <a:gd name="T13" fmla="*/ 24 h 34"/>
                <a:gd name="T14" fmla="*/ 29 w 31"/>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4">
                  <a:moveTo>
                    <a:pt x="29" y="0"/>
                  </a:moveTo>
                  <a:cubicBezTo>
                    <a:pt x="2" y="0"/>
                    <a:pt x="2" y="0"/>
                    <a:pt x="2" y="0"/>
                  </a:cubicBezTo>
                  <a:cubicBezTo>
                    <a:pt x="0" y="24"/>
                    <a:pt x="0" y="24"/>
                    <a:pt x="0" y="24"/>
                  </a:cubicBezTo>
                  <a:cubicBezTo>
                    <a:pt x="0" y="28"/>
                    <a:pt x="5" y="33"/>
                    <a:pt x="8" y="34"/>
                  </a:cubicBezTo>
                  <a:cubicBezTo>
                    <a:pt x="9" y="34"/>
                    <a:pt x="10" y="34"/>
                    <a:pt x="11" y="34"/>
                  </a:cubicBezTo>
                  <a:cubicBezTo>
                    <a:pt x="14" y="34"/>
                    <a:pt x="18" y="32"/>
                    <a:pt x="21" y="30"/>
                  </a:cubicBezTo>
                  <a:cubicBezTo>
                    <a:pt x="25" y="28"/>
                    <a:pt x="29" y="25"/>
                    <a:pt x="31" y="24"/>
                  </a:cubicBezTo>
                  <a:cubicBezTo>
                    <a:pt x="29" y="0"/>
                    <a:pt x="29" y="0"/>
                    <a:pt x="29" y="0"/>
                  </a:cubicBezTo>
                </a:path>
              </a:pathLst>
            </a:custGeom>
            <a:solidFill>
              <a:srgbClr val="F2B0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18" name="Freeform 31">
              <a:extLst>
                <a:ext uri="{FF2B5EF4-FFF2-40B4-BE49-F238E27FC236}">
                  <a16:creationId xmlns:a16="http://schemas.microsoft.com/office/drawing/2014/main" id="{9275565F-A1A8-42C7-AE2F-5B35E53F5B6E}"/>
                </a:ext>
              </a:extLst>
            </p:cNvPr>
            <p:cNvSpPr>
              <a:spLocks/>
            </p:cNvSpPr>
            <p:nvPr/>
          </p:nvSpPr>
          <p:spPr bwMode="auto">
            <a:xfrm>
              <a:off x="10704557" y="13714412"/>
              <a:ext cx="641350" cy="404813"/>
            </a:xfrm>
            <a:custGeom>
              <a:avLst/>
              <a:gdLst>
                <a:gd name="T0" fmla="*/ 56 w 57"/>
                <a:gd name="T1" fmla="*/ 0 h 36"/>
                <a:gd name="T2" fmla="*/ 56 w 57"/>
                <a:gd name="T3" fmla="*/ 22 h 36"/>
                <a:gd name="T4" fmla="*/ 0 w 57"/>
                <a:gd name="T5" fmla="*/ 30 h 36"/>
                <a:gd name="T6" fmla="*/ 33 w 57"/>
                <a:gd name="T7" fmla="*/ 3 h 36"/>
                <a:gd name="T8" fmla="*/ 56 w 57"/>
                <a:gd name="T9" fmla="*/ 0 h 36"/>
              </a:gdLst>
              <a:ahLst/>
              <a:cxnLst>
                <a:cxn ang="0">
                  <a:pos x="T0" y="T1"/>
                </a:cxn>
                <a:cxn ang="0">
                  <a:pos x="T2" y="T3"/>
                </a:cxn>
                <a:cxn ang="0">
                  <a:pos x="T4" y="T5"/>
                </a:cxn>
                <a:cxn ang="0">
                  <a:pos x="T6" y="T7"/>
                </a:cxn>
                <a:cxn ang="0">
                  <a:pos x="T8" y="T9"/>
                </a:cxn>
              </a:cxnLst>
              <a:rect l="0" t="0" r="r" b="b"/>
              <a:pathLst>
                <a:path w="57" h="36">
                  <a:moveTo>
                    <a:pt x="56" y="0"/>
                  </a:moveTo>
                  <a:cubicBezTo>
                    <a:pt x="57" y="10"/>
                    <a:pt x="57" y="20"/>
                    <a:pt x="56" y="22"/>
                  </a:cubicBezTo>
                  <a:cubicBezTo>
                    <a:pt x="45" y="29"/>
                    <a:pt x="15" y="36"/>
                    <a:pt x="0" y="30"/>
                  </a:cubicBezTo>
                  <a:cubicBezTo>
                    <a:pt x="1" y="16"/>
                    <a:pt x="29" y="25"/>
                    <a:pt x="33" y="3"/>
                  </a:cubicBezTo>
                  <a:cubicBezTo>
                    <a:pt x="40" y="1"/>
                    <a:pt x="56" y="0"/>
                    <a:pt x="56" y="0"/>
                  </a:cubicBezTo>
                  <a:close/>
                </a:path>
              </a:pathLst>
            </a:custGeom>
            <a:solidFill>
              <a:srgbClr val="3E25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19" name="Freeform 32">
              <a:extLst>
                <a:ext uri="{FF2B5EF4-FFF2-40B4-BE49-F238E27FC236}">
                  <a16:creationId xmlns:a16="http://schemas.microsoft.com/office/drawing/2014/main" id="{4D53CB2C-B140-4042-A458-3167633E34A8}"/>
                </a:ext>
              </a:extLst>
            </p:cNvPr>
            <p:cNvSpPr>
              <a:spLocks/>
            </p:cNvSpPr>
            <p:nvPr/>
          </p:nvSpPr>
          <p:spPr bwMode="auto">
            <a:xfrm>
              <a:off x="11885657" y="13747750"/>
              <a:ext cx="573087" cy="393700"/>
            </a:xfrm>
            <a:custGeom>
              <a:avLst/>
              <a:gdLst>
                <a:gd name="T0" fmla="*/ 0 w 51"/>
                <a:gd name="T1" fmla="*/ 1 h 35"/>
                <a:gd name="T2" fmla="*/ 5 w 51"/>
                <a:gd name="T3" fmla="*/ 21 h 35"/>
                <a:gd name="T4" fmla="*/ 47 w 51"/>
                <a:gd name="T5" fmla="*/ 34 h 35"/>
                <a:gd name="T6" fmla="*/ 22 w 51"/>
                <a:gd name="T7" fmla="*/ 0 h 35"/>
                <a:gd name="T8" fmla="*/ 0 w 51"/>
                <a:gd name="T9" fmla="*/ 1 h 35"/>
              </a:gdLst>
              <a:ahLst/>
              <a:cxnLst>
                <a:cxn ang="0">
                  <a:pos x="T0" y="T1"/>
                </a:cxn>
                <a:cxn ang="0">
                  <a:pos x="T2" y="T3"/>
                </a:cxn>
                <a:cxn ang="0">
                  <a:pos x="T4" y="T5"/>
                </a:cxn>
                <a:cxn ang="0">
                  <a:pos x="T6" y="T7"/>
                </a:cxn>
                <a:cxn ang="0">
                  <a:pos x="T8" y="T9"/>
                </a:cxn>
              </a:cxnLst>
              <a:rect l="0" t="0" r="r" b="b"/>
              <a:pathLst>
                <a:path w="51" h="35">
                  <a:moveTo>
                    <a:pt x="0" y="1"/>
                  </a:moveTo>
                  <a:cubicBezTo>
                    <a:pt x="3" y="12"/>
                    <a:pt x="5" y="21"/>
                    <a:pt x="5" y="21"/>
                  </a:cubicBezTo>
                  <a:cubicBezTo>
                    <a:pt x="16" y="29"/>
                    <a:pt x="39" y="35"/>
                    <a:pt x="47" y="34"/>
                  </a:cubicBezTo>
                  <a:cubicBezTo>
                    <a:pt x="51" y="14"/>
                    <a:pt x="25" y="19"/>
                    <a:pt x="22" y="0"/>
                  </a:cubicBezTo>
                  <a:cubicBezTo>
                    <a:pt x="18" y="0"/>
                    <a:pt x="0" y="1"/>
                    <a:pt x="0" y="1"/>
                  </a:cubicBezTo>
                  <a:close/>
                </a:path>
              </a:pathLst>
            </a:custGeom>
            <a:solidFill>
              <a:srgbClr val="3E25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20" name="Freeform 33">
              <a:extLst>
                <a:ext uri="{FF2B5EF4-FFF2-40B4-BE49-F238E27FC236}">
                  <a16:creationId xmlns:a16="http://schemas.microsoft.com/office/drawing/2014/main" id="{2CEFBD73-F3F6-4449-B633-BA979AB8C52C}"/>
                </a:ext>
              </a:extLst>
            </p:cNvPr>
            <p:cNvSpPr>
              <a:spLocks/>
            </p:cNvSpPr>
            <p:nvPr/>
          </p:nvSpPr>
          <p:spPr bwMode="auto">
            <a:xfrm>
              <a:off x="10850607" y="11317287"/>
              <a:ext cx="1282700" cy="2509838"/>
            </a:xfrm>
            <a:custGeom>
              <a:avLst/>
              <a:gdLst>
                <a:gd name="T0" fmla="*/ 0 w 114"/>
                <a:gd name="T1" fmla="*/ 12 h 223"/>
                <a:gd name="T2" fmla="*/ 20 w 114"/>
                <a:gd name="T3" fmla="*/ 216 h 223"/>
                <a:gd name="T4" fmla="*/ 43 w 114"/>
                <a:gd name="T5" fmla="*/ 215 h 223"/>
                <a:gd name="T6" fmla="*/ 36 w 114"/>
                <a:gd name="T7" fmla="*/ 36 h 223"/>
                <a:gd name="T8" fmla="*/ 54 w 114"/>
                <a:gd name="T9" fmla="*/ 36 h 223"/>
                <a:gd name="T10" fmla="*/ 92 w 114"/>
                <a:gd name="T11" fmla="*/ 217 h 223"/>
                <a:gd name="T12" fmla="*/ 114 w 114"/>
                <a:gd name="T13" fmla="*/ 218 h 223"/>
                <a:gd name="T14" fmla="*/ 88 w 114"/>
                <a:gd name="T15" fmla="*/ 10 h 223"/>
                <a:gd name="T16" fmla="*/ 0 w 114"/>
                <a:gd name="T17" fmla="*/ 1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223">
                  <a:moveTo>
                    <a:pt x="0" y="12"/>
                  </a:moveTo>
                  <a:cubicBezTo>
                    <a:pt x="1" y="38"/>
                    <a:pt x="16" y="165"/>
                    <a:pt x="20" y="216"/>
                  </a:cubicBezTo>
                  <a:cubicBezTo>
                    <a:pt x="30" y="220"/>
                    <a:pt x="43" y="215"/>
                    <a:pt x="43" y="215"/>
                  </a:cubicBezTo>
                  <a:cubicBezTo>
                    <a:pt x="42" y="181"/>
                    <a:pt x="33" y="50"/>
                    <a:pt x="36" y="36"/>
                  </a:cubicBezTo>
                  <a:cubicBezTo>
                    <a:pt x="43" y="33"/>
                    <a:pt x="54" y="36"/>
                    <a:pt x="54" y="36"/>
                  </a:cubicBezTo>
                  <a:cubicBezTo>
                    <a:pt x="59" y="46"/>
                    <a:pt x="88" y="205"/>
                    <a:pt x="92" y="217"/>
                  </a:cubicBezTo>
                  <a:cubicBezTo>
                    <a:pt x="105" y="223"/>
                    <a:pt x="114" y="218"/>
                    <a:pt x="114" y="218"/>
                  </a:cubicBezTo>
                  <a:cubicBezTo>
                    <a:pt x="106" y="188"/>
                    <a:pt x="90" y="20"/>
                    <a:pt x="88" y="10"/>
                  </a:cubicBezTo>
                  <a:cubicBezTo>
                    <a:pt x="75" y="0"/>
                    <a:pt x="4" y="11"/>
                    <a:pt x="0" y="12"/>
                  </a:cubicBezTo>
                  <a:close/>
                </a:path>
              </a:pathLst>
            </a:custGeom>
            <a:solidFill>
              <a:srgbClr val="35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21" name="Freeform 34">
              <a:extLst>
                <a:ext uri="{FF2B5EF4-FFF2-40B4-BE49-F238E27FC236}">
                  <a16:creationId xmlns:a16="http://schemas.microsoft.com/office/drawing/2014/main" id="{BF7CE229-0B34-42E1-AAA1-C2C76583A670}"/>
                </a:ext>
              </a:extLst>
            </p:cNvPr>
            <p:cNvSpPr>
              <a:spLocks/>
            </p:cNvSpPr>
            <p:nvPr/>
          </p:nvSpPr>
          <p:spPr bwMode="auto">
            <a:xfrm>
              <a:off x="10658519" y="9483725"/>
              <a:ext cx="1350962" cy="2047875"/>
            </a:xfrm>
            <a:custGeom>
              <a:avLst/>
              <a:gdLst>
                <a:gd name="T0" fmla="*/ 100 w 120"/>
                <a:gd name="T1" fmla="*/ 11 h 182"/>
                <a:gd name="T2" fmla="*/ 100 w 120"/>
                <a:gd name="T3" fmla="*/ 11 h 182"/>
                <a:gd name="T4" fmla="*/ 88 w 120"/>
                <a:gd name="T5" fmla="*/ 1 h 182"/>
                <a:gd name="T6" fmla="*/ 59 w 120"/>
                <a:gd name="T7" fmla="*/ 13 h 182"/>
                <a:gd name="T8" fmla="*/ 32 w 120"/>
                <a:gd name="T9" fmla="*/ 0 h 182"/>
                <a:gd name="T10" fmla="*/ 19 w 120"/>
                <a:gd name="T11" fmla="*/ 6 h 182"/>
                <a:gd name="T12" fmla="*/ 19 w 120"/>
                <a:gd name="T13" fmla="*/ 6 h 182"/>
                <a:gd name="T14" fmla="*/ 7 w 120"/>
                <a:gd name="T15" fmla="*/ 15 h 182"/>
                <a:gd name="T16" fmla="*/ 9 w 120"/>
                <a:gd name="T17" fmla="*/ 59 h 182"/>
                <a:gd name="T18" fmla="*/ 14 w 120"/>
                <a:gd name="T19" fmla="*/ 100 h 182"/>
                <a:gd name="T20" fmla="*/ 12 w 120"/>
                <a:gd name="T21" fmla="*/ 160 h 182"/>
                <a:gd name="T22" fmla="*/ 15 w 120"/>
                <a:gd name="T23" fmla="*/ 179 h 182"/>
                <a:gd name="T24" fmla="*/ 38 w 120"/>
                <a:gd name="T25" fmla="*/ 180 h 182"/>
                <a:gd name="T26" fmla="*/ 64 w 120"/>
                <a:gd name="T27" fmla="*/ 180 h 182"/>
                <a:gd name="T28" fmla="*/ 111 w 120"/>
                <a:gd name="T29" fmla="*/ 176 h 182"/>
                <a:gd name="T30" fmla="*/ 115 w 120"/>
                <a:gd name="T31" fmla="*/ 156 h 182"/>
                <a:gd name="T32" fmla="*/ 115 w 120"/>
                <a:gd name="T33" fmla="*/ 115 h 182"/>
                <a:gd name="T34" fmla="*/ 117 w 120"/>
                <a:gd name="T35" fmla="*/ 74 h 182"/>
                <a:gd name="T36" fmla="*/ 111 w 120"/>
                <a:gd name="T37" fmla="*/ 25 h 182"/>
                <a:gd name="T38" fmla="*/ 100 w 120"/>
                <a:gd name="T39" fmla="*/ 11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 h="182">
                  <a:moveTo>
                    <a:pt x="100" y="11"/>
                  </a:moveTo>
                  <a:cubicBezTo>
                    <a:pt x="100" y="11"/>
                    <a:pt x="100" y="11"/>
                    <a:pt x="100" y="11"/>
                  </a:cubicBezTo>
                  <a:cubicBezTo>
                    <a:pt x="99" y="9"/>
                    <a:pt x="88" y="1"/>
                    <a:pt x="88" y="1"/>
                  </a:cubicBezTo>
                  <a:cubicBezTo>
                    <a:pt x="88" y="1"/>
                    <a:pt x="65" y="12"/>
                    <a:pt x="59" y="13"/>
                  </a:cubicBezTo>
                  <a:cubicBezTo>
                    <a:pt x="52" y="14"/>
                    <a:pt x="32" y="0"/>
                    <a:pt x="32" y="0"/>
                  </a:cubicBezTo>
                  <a:cubicBezTo>
                    <a:pt x="28" y="2"/>
                    <a:pt x="19" y="6"/>
                    <a:pt x="19" y="6"/>
                  </a:cubicBezTo>
                  <a:cubicBezTo>
                    <a:pt x="19" y="6"/>
                    <a:pt x="19" y="6"/>
                    <a:pt x="19" y="6"/>
                  </a:cubicBezTo>
                  <a:cubicBezTo>
                    <a:pt x="14" y="8"/>
                    <a:pt x="10" y="11"/>
                    <a:pt x="7" y="15"/>
                  </a:cubicBezTo>
                  <a:cubicBezTo>
                    <a:pt x="0" y="26"/>
                    <a:pt x="6" y="51"/>
                    <a:pt x="9" y="59"/>
                  </a:cubicBezTo>
                  <a:cubicBezTo>
                    <a:pt x="12" y="66"/>
                    <a:pt x="13" y="92"/>
                    <a:pt x="14" y="100"/>
                  </a:cubicBezTo>
                  <a:cubicBezTo>
                    <a:pt x="14" y="103"/>
                    <a:pt x="12" y="138"/>
                    <a:pt x="12" y="160"/>
                  </a:cubicBezTo>
                  <a:cubicBezTo>
                    <a:pt x="12" y="164"/>
                    <a:pt x="11" y="176"/>
                    <a:pt x="15" y="179"/>
                  </a:cubicBezTo>
                  <a:cubicBezTo>
                    <a:pt x="19" y="182"/>
                    <a:pt x="32" y="180"/>
                    <a:pt x="38" y="180"/>
                  </a:cubicBezTo>
                  <a:cubicBezTo>
                    <a:pt x="47" y="180"/>
                    <a:pt x="55" y="180"/>
                    <a:pt x="64" y="180"/>
                  </a:cubicBezTo>
                  <a:cubicBezTo>
                    <a:pt x="79" y="180"/>
                    <a:pt x="96" y="180"/>
                    <a:pt x="111" y="176"/>
                  </a:cubicBezTo>
                  <a:cubicBezTo>
                    <a:pt x="116" y="174"/>
                    <a:pt x="115" y="160"/>
                    <a:pt x="115" y="156"/>
                  </a:cubicBezTo>
                  <a:cubicBezTo>
                    <a:pt x="115" y="142"/>
                    <a:pt x="114" y="128"/>
                    <a:pt x="115" y="115"/>
                  </a:cubicBezTo>
                  <a:cubicBezTo>
                    <a:pt x="115" y="101"/>
                    <a:pt x="117" y="87"/>
                    <a:pt x="117" y="74"/>
                  </a:cubicBezTo>
                  <a:cubicBezTo>
                    <a:pt x="117" y="58"/>
                    <a:pt x="120" y="38"/>
                    <a:pt x="111" y="25"/>
                  </a:cubicBezTo>
                  <a:cubicBezTo>
                    <a:pt x="107" y="18"/>
                    <a:pt x="102" y="13"/>
                    <a:pt x="10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22" name="Freeform 35">
              <a:extLst>
                <a:ext uri="{FF2B5EF4-FFF2-40B4-BE49-F238E27FC236}">
                  <a16:creationId xmlns:a16="http://schemas.microsoft.com/office/drawing/2014/main" id="{3B12488E-1A35-429D-8068-1A01A982180B}"/>
                </a:ext>
              </a:extLst>
            </p:cNvPr>
            <p:cNvSpPr>
              <a:spLocks/>
            </p:cNvSpPr>
            <p:nvPr/>
          </p:nvSpPr>
          <p:spPr bwMode="auto">
            <a:xfrm>
              <a:off x="11176044" y="9844087"/>
              <a:ext cx="338137" cy="1643063"/>
            </a:xfrm>
            <a:custGeom>
              <a:avLst/>
              <a:gdLst>
                <a:gd name="T0" fmla="*/ 11 w 30"/>
                <a:gd name="T1" fmla="*/ 0 h 146"/>
                <a:gd name="T2" fmla="*/ 1 w 30"/>
                <a:gd name="T3" fmla="*/ 126 h 146"/>
                <a:gd name="T4" fmla="*/ 17 w 30"/>
                <a:gd name="T5" fmla="*/ 144 h 146"/>
                <a:gd name="T6" fmla="*/ 30 w 30"/>
                <a:gd name="T7" fmla="*/ 126 h 146"/>
                <a:gd name="T8" fmla="*/ 17 w 30"/>
                <a:gd name="T9" fmla="*/ 0 h 146"/>
                <a:gd name="T10" fmla="*/ 11 w 30"/>
                <a:gd name="T11" fmla="*/ 0 h 146"/>
              </a:gdLst>
              <a:ahLst/>
              <a:cxnLst>
                <a:cxn ang="0">
                  <a:pos x="T0" y="T1"/>
                </a:cxn>
                <a:cxn ang="0">
                  <a:pos x="T2" y="T3"/>
                </a:cxn>
                <a:cxn ang="0">
                  <a:pos x="T4" y="T5"/>
                </a:cxn>
                <a:cxn ang="0">
                  <a:pos x="T6" y="T7"/>
                </a:cxn>
                <a:cxn ang="0">
                  <a:pos x="T8" y="T9"/>
                </a:cxn>
                <a:cxn ang="0">
                  <a:pos x="T10" y="T11"/>
                </a:cxn>
              </a:cxnLst>
              <a:rect l="0" t="0" r="r" b="b"/>
              <a:pathLst>
                <a:path w="30" h="146">
                  <a:moveTo>
                    <a:pt x="11" y="0"/>
                  </a:moveTo>
                  <a:cubicBezTo>
                    <a:pt x="9" y="14"/>
                    <a:pt x="0" y="123"/>
                    <a:pt x="1" y="126"/>
                  </a:cubicBezTo>
                  <a:cubicBezTo>
                    <a:pt x="2" y="129"/>
                    <a:pt x="17" y="146"/>
                    <a:pt x="17" y="144"/>
                  </a:cubicBezTo>
                  <a:cubicBezTo>
                    <a:pt x="18" y="143"/>
                    <a:pt x="30" y="129"/>
                    <a:pt x="30" y="126"/>
                  </a:cubicBezTo>
                  <a:cubicBezTo>
                    <a:pt x="30" y="123"/>
                    <a:pt x="17" y="0"/>
                    <a:pt x="17" y="0"/>
                  </a:cubicBezTo>
                  <a:lnTo>
                    <a:pt x="11" y="0"/>
                  </a:lnTo>
                  <a:close/>
                </a:path>
              </a:pathLst>
            </a:custGeom>
            <a:solidFill>
              <a:srgbClr val="3F6E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23" name="Freeform 36">
              <a:extLst>
                <a:ext uri="{FF2B5EF4-FFF2-40B4-BE49-F238E27FC236}">
                  <a16:creationId xmlns:a16="http://schemas.microsoft.com/office/drawing/2014/main" id="{7C5A668C-2CA8-413A-BEAB-69EDECA7D2D0}"/>
                </a:ext>
              </a:extLst>
            </p:cNvPr>
            <p:cNvSpPr>
              <a:spLocks/>
            </p:cNvSpPr>
            <p:nvPr/>
          </p:nvSpPr>
          <p:spPr bwMode="auto">
            <a:xfrm>
              <a:off x="11199857" y="9640887"/>
              <a:ext cx="258762" cy="258763"/>
            </a:xfrm>
            <a:custGeom>
              <a:avLst/>
              <a:gdLst>
                <a:gd name="T0" fmla="*/ 0 w 23"/>
                <a:gd name="T1" fmla="*/ 9 h 23"/>
                <a:gd name="T2" fmla="*/ 8 w 23"/>
                <a:gd name="T3" fmla="*/ 22 h 23"/>
                <a:gd name="T4" fmla="*/ 16 w 23"/>
                <a:gd name="T5" fmla="*/ 22 h 23"/>
                <a:gd name="T6" fmla="*/ 23 w 23"/>
                <a:gd name="T7" fmla="*/ 11 h 23"/>
                <a:gd name="T8" fmla="*/ 11 w 23"/>
                <a:gd name="T9" fmla="*/ 0 h 23"/>
                <a:gd name="T10" fmla="*/ 0 w 23"/>
                <a:gd name="T11" fmla="*/ 9 h 23"/>
              </a:gdLst>
              <a:ahLst/>
              <a:cxnLst>
                <a:cxn ang="0">
                  <a:pos x="T0" y="T1"/>
                </a:cxn>
                <a:cxn ang="0">
                  <a:pos x="T2" y="T3"/>
                </a:cxn>
                <a:cxn ang="0">
                  <a:pos x="T4" y="T5"/>
                </a:cxn>
                <a:cxn ang="0">
                  <a:pos x="T6" y="T7"/>
                </a:cxn>
                <a:cxn ang="0">
                  <a:pos x="T8" y="T9"/>
                </a:cxn>
                <a:cxn ang="0">
                  <a:pos x="T10" y="T11"/>
                </a:cxn>
              </a:cxnLst>
              <a:rect l="0" t="0" r="r" b="b"/>
              <a:pathLst>
                <a:path w="23" h="23">
                  <a:moveTo>
                    <a:pt x="0" y="9"/>
                  </a:moveTo>
                  <a:cubicBezTo>
                    <a:pt x="2" y="12"/>
                    <a:pt x="6" y="21"/>
                    <a:pt x="8" y="22"/>
                  </a:cubicBezTo>
                  <a:cubicBezTo>
                    <a:pt x="9" y="23"/>
                    <a:pt x="15" y="23"/>
                    <a:pt x="16" y="22"/>
                  </a:cubicBezTo>
                  <a:cubicBezTo>
                    <a:pt x="17" y="21"/>
                    <a:pt x="23" y="11"/>
                    <a:pt x="23" y="11"/>
                  </a:cubicBezTo>
                  <a:cubicBezTo>
                    <a:pt x="11" y="0"/>
                    <a:pt x="11" y="0"/>
                    <a:pt x="11" y="0"/>
                  </a:cubicBezTo>
                  <a:cubicBezTo>
                    <a:pt x="11" y="0"/>
                    <a:pt x="1" y="8"/>
                    <a:pt x="0" y="9"/>
                  </a:cubicBezTo>
                  <a:close/>
                </a:path>
              </a:pathLst>
            </a:custGeom>
            <a:solidFill>
              <a:srgbClr val="2A5A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24" name="Freeform 37">
              <a:extLst>
                <a:ext uri="{FF2B5EF4-FFF2-40B4-BE49-F238E27FC236}">
                  <a16:creationId xmlns:a16="http://schemas.microsoft.com/office/drawing/2014/main" id="{2AACC041-8EAA-4B26-B811-DCD297977A78}"/>
                </a:ext>
              </a:extLst>
            </p:cNvPr>
            <p:cNvSpPr>
              <a:spLocks/>
            </p:cNvSpPr>
            <p:nvPr/>
          </p:nvSpPr>
          <p:spPr bwMode="auto">
            <a:xfrm>
              <a:off x="10636294" y="9505950"/>
              <a:ext cx="1395412" cy="2081213"/>
            </a:xfrm>
            <a:custGeom>
              <a:avLst/>
              <a:gdLst>
                <a:gd name="T0" fmla="*/ 120 w 124"/>
                <a:gd name="T1" fmla="*/ 73 h 185"/>
                <a:gd name="T2" fmla="*/ 114 w 124"/>
                <a:gd name="T3" fmla="*/ 23 h 185"/>
                <a:gd name="T4" fmla="*/ 103 w 124"/>
                <a:gd name="T5" fmla="*/ 9 h 185"/>
                <a:gd name="T6" fmla="*/ 103 w 124"/>
                <a:gd name="T7" fmla="*/ 9 h 185"/>
                <a:gd name="T8" fmla="*/ 93 w 124"/>
                <a:gd name="T9" fmla="*/ 0 h 185"/>
                <a:gd name="T10" fmla="*/ 89 w 124"/>
                <a:gd name="T11" fmla="*/ 55 h 185"/>
                <a:gd name="T12" fmla="*/ 81 w 124"/>
                <a:gd name="T13" fmla="*/ 98 h 185"/>
                <a:gd name="T14" fmla="*/ 63 w 124"/>
                <a:gd name="T15" fmla="*/ 142 h 185"/>
                <a:gd name="T16" fmla="*/ 49 w 124"/>
                <a:gd name="T17" fmla="*/ 116 h 185"/>
                <a:gd name="T18" fmla="*/ 37 w 124"/>
                <a:gd name="T19" fmla="*/ 64 h 185"/>
                <a:gd name="T20" fmla="*/ 30 w 124"/>
                <a:gd name="T21" fmla="*/ 0 h 185"/>
                <a:gd name="T22" fmla="*/ 20 w 124"/>
                <a:gd name="T23" fmla="*/ 4 h 185"/>
                <a:gd name="T24" fmla="*/ 20 w 124"/>
                <a:gd name="T25" fmla="*/ 4 h 185"/>
                <a:gd name="T26" fmla="*/ 8 w 124"/>
                <a:gd name="T27" fmla="*/ 13 h 185"/>
                <a:gd name="T28" fmla="*/ 9 w 124"/>
                <a:gd name="T29" fmla="*/ 58 h 185"/>
                <a:gd name="T30" fmla="*/ 15 w 124"/>
                <a:gd name="T31" fmla="*/ 101 h 185"/>
                <a:gd name="T32" fmla="*/ 13 w 124"/>
                <a:gd name="T33" fmla="*/ 162 h 185"/>
                <a:gd name="T34" fmla="*/ 16 w 124"/>
                <a:gd name="T35" fmla="*/ 181 h 185"/>
                <a:gd name="T36" fmla="*/ 39 w 124"/>
                <a:gd name="T37" fmla="*/ 183 h 185"/>
                <a:gd name="T38" fmla="*/ 66 w 124"/>
                <a:gd name="T39" fmla="*/ 183 h 185"/>
                <a:gd name="T40" fmla="*/ 114 w 124"/>
                <a:gd name="T41" fmla="*/ 178 h 185"/>
                <a:gd name="T42" fmla="*/ 118 w 124"/>
                <a:gd name="T43" fmla="*/ 158 h 185"/>
                <a:gd name="T44" fmla="*/ 118 w 124"/>
                <a:gd name="T45" fmla="*/ 116 h 185"/>
                <a:gd name="T46" fmla="*/ 120 w 124"/>
                <a:gd name="T47" fmla="*/ 7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4" h="185">
                  <a:moveTo>
                    <a:pt x="120" y="73"/>
                  </a:moveTo>
                  <a:cubicBezTo>
                    <a:pt x="120" y="58"/>
                    <a:pt x="124" y="37"/>
                    <a:pt x="114" y="23"/>
                  </a:cubicBezTo>
                  <a:cubicBezTo>
                    <a:pt x="110" y="17"/>
                    <a:pt x="105" y="12"/>
                    <a:pt x="103" y="9"/>
                  </a:cubicBezTo>
                  <a:cubicBezTo>
                    <a:pt x="103" y="9"/>
                    <a:pt x="103" y="9"/>
                    <a:pt x="103" y="9"/>
                  </a:cubicBezTo>
                  <a:cubicBezTo>
                    <a:pt x="102" y="8"/>
                    <a:pt x="96" y="3"/>
                    <a:pt x="93" y="0"/>
                  </a:cubicBezTo>
                  <a:cubicBezTo>
                    <a:pt x="92" y="13"/>
                    <a:pt x="91" y="34"/>
                    <a:pt x="89" y="55"/>
                  </a:cubicBezTo>
                  <a:cubicBezTo>
                    <a:pt x="87" y="70"/>
                    <a:pt x="84" y="84"/>
                    <a:pt x="81" y="98"/>
                  </a:cubicBezTo>
                  <a:cubicBezTo>
                    <a:pt x="80" y="105"/>
                    <a:pt x="76" y="146"/>
                    <a:pt x="63" y="142"/>
                  </a:cubicBezTo>
                  <a:cubicBezTo>
                    <a:pt x="56" y="140"/>
                    <a:pt x="51" y="122"/>
                    <a:pt x="49" y="116"/>
                  </a:cubicBezTo>
                  <a:cubicBezTo>
                    <a:pt x="43" y="99"/>
                    <a:pt x="39" y="82"/>
                    <a:pt x="37" y="64"/>
                  </a:cubicBezTo>
                  <a:cubicBezTo>
                    <a:pt x="32" y="37"/>
                    <a:pt x="30" y="12"/>
                    <a:pt x="30" y="0"/>
                  </a:cubicBezTo>
                  <a:cubicBezTo>
                    <a:pt x="25" y="2"/>
                    <a:pt x="20" y="4"/>
                    <a:pt x="20" y="4"/>
                  </a:cubicBezTo>
                  <a:cubicBezTo>
                    <a:pt x="20" y="4"/>
                    <a:pt x="20" y="4"/>
                    <a:pt x="20" y="4"/>
                  </a:cubicBezTo>
                  <a:cubicBezTo>
                    <a:pt x="14" y="6"/>
                    <a:pt x="11" y="9"/>
                    <a:pt x="8" y="13"/>
                  </a:cubicBezTo>
                  <a:cubicBezTo>
                    <a:pt x="0" y="25"/>
                    <a:pt x="6" y="50"/>
                    <a:pt x="9" y="58"/>
                  </a:cubicBezTo>
                  <a:cubicBezTo>
                    <a:pt x="12" y="66"/>
                    <a:pt x="14" y="93"/>
                    <a:pt x="15" y="101"/>
                  </a:cubicBezTo>
                  <a:cubicBezTo>
                    <a:pt x="15" y="104"/>
                    <a:pt x="13" y="139"/>
                    <a:pt x="13" y="162"/>
                  </a:cubicBezTo>
                  <a:cubicBezTo>
                    <a:pt x="12" y="166"/>
                    <a:pt x="12" y="178"/>
                    <a:pt x="16" y="181"/>
                  </a:cubicBezTo>
                  <a:cubicBezTo>
                    <a:pt x="20" y="185"/>
                    <a:pt x="34" y="182"/>
                    <a:pt x="39" y="183"/>
                  </a:cubicBezTo>
                  <a:cubicBezTo>
                    <a:pt x="48" y="183"/>
                    <a:pt x="57" y="183"/>
                    <a:pt x="66" y="183"/>
                  </a:cubicBezTo>
                  <a:cubicBezTo>
                    <a:pt x="82" y="183"/>
                    <a:pt x="99" y="183"/>
                    <a:pt x="114" y="178"/>
                  </a:cubicBezTo>
                  <a:cubicBezTo>
                    <a:pt x="119" y="177"/>
                    <a:pt x="118" y="162"/>
                    <a:pt x="118" y="158"/>
                  </a:cubicBezTo>
                  <a:cubicBezTo>
                    <a:pt x="118" y="144"/>
                    <a:pt x="117" y="129"/>
                    <a:pt x="118" y="116"/>
                  </a:cubicBezTo>
                  <a:cubicBezTo>
                    <a:pt x="119" y="101"/>
                    <a:pt x="120" y="88"/>
                    <a:pt x="120" y="73"/>
                  </a:cubicBezTo>
                  <a:close/>
                </a:path>
              </a:pathLst>
            </a:custGeom>
            <a:solidFill>
              <a:srgbClr val="6C7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25" name="Freeform 38">
              <a:extLst>
                <a:ext uri="{FF2B5EF4-FFF2-40B4-BE49-F238E27FC236}">
                  <a16:creationId xmlns:a16="http://schemas.microsoft.com/office/drawing/2014/main" id="{D14B31F0-01EC-4EE8-AE0E-BCA75AE4C8B3}"/>
                </a:ext>
              </a:extLst>
            </p:cNvPr>
            <p:cNvSpPr>
              <a:spLocks/>
            </p:cNvSpPr>
            <p:nvPr/>
          </p:nvSpPr>
          <p:spPr bwMode="auto">
            <a:xfrm>
              <a:off x="10985544" y="9393237"/>
              <a:ext cx="685800" cy="473075"/>
            </a:xfrm>
            <a:custGeom>
              <a:avLst/>
              <a:gdLst>
                <a:gd name="T0" fmla="*/ 13 w 61"/>
                <a:gd name="T1" fmla="*/ 1 h 42"/>
                <a:gd name="T2" fmla="*/ 0 w 61"/>
                <a:gd name="T3" fmla="*/ 9 h 42"/>
                <a:gd name="T4" fmla="*/ 16 w 61"/>
                <a:gd name="T5" fmla="*/ 42 h 42"/>
                <a:gd name="T6" fmla="*/ 30 w 61"/>
                <a:gd name="T7" fmla="*/ 24 h 42"/>
                <a:gd name="T8" fmla="*/ 45 w 61"/>
                <a:gd name="T9" fmla="*/ 39 h 42"/>
                <a:gd name="T10" fmla="*/ 61 w 61"/>
                <a:gd name="T11" fmla="*/ 10 h 42"/>
                <a:gd name="T12" fmla="*/ 49 w 61"/>
                <a:gd name="T13" fmla="*/ 0 h 42"/>
                <a:gd name="T14" fmla="*/ 30 w 61"/>
                <a:gd name="T15" fmla="*/ 21 h 42"/>
                <a:gd name="T16" fmla="*/ 13 w 61"/>
                <a:gd name="T17" fmla="*/ 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42">
                  <a:moveTo>
                    <a:pt x="13" y="1"/>
                  </a:moveTo>
                  <a:cubicBezTo>
                    <a:pt x="10" y="2"/>
                    <a:pt x="0" y="7"/>
                    <a:pt x="0" y="9"/>
                  </a:cubicBezTo>
                  <a:cubicBezTo>
                    <a:pt x="0" y="10"/>
                    <a:pt x="10" y="38"/>
                    <a:pt x="16" y="42"/>
                  </a:cubicBezTo>
                  <a:cubicBezTo>
                    <a:pt x="25" y="32"/>
                    <a:pt x="30" y="24"/>
                    <a:pt x="30" y="24"/>
                  </a:cubicBezTo>
                  <a:cubicBezTo>
                    <a:pt x="45" y="39"/>
                    <a:pt x="45" y="39"/>
                    <a:pt x="45" y="39"/>
                  </a:cubicBezTo>
                  <a:cubicBezTo>
                    <a:pt x="60" y="25"/>
                    <a:pt x="61" y="11"/>
                    <a:pt x="61" y="10"/>
                  </a:cubicBezTo>
                  <a:cubicBezTo>
                    <a:pt x="61" y="9"/>
                    <a:pt x="50" y="3"/>
                    <a:pt x="49" y="0"/>
                  </a:cubicBezTo>
                  <a:cubicBezTo>
                    <a:pt x="42" y="11"/>
                    <a:pt x="30" y="21"/>
                    <a:pt x="30" y="21"/>
                  </a:cubicBezTo>
                  <a:cubicBezTo>
                    <a:pt x="30" y="21"/>
                    <a:pt x="15" y="6"/>
                    <a:pt x="13" y="1"/>
                  </a:cubicBezTo>
                  <a:close/>
                </a:path>
              </a:pathLst>
            </a:custGeom>
            <a:solidFill>
              <a:srgbClr val="E8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26" name="Freeform 39">
              <a:extLst>
                <a:ext uri="{FF2B5EF4-FFF2-40B4-BE49-F238E27FC236}">
                  <a16:creationId xmlns:a16="http://schemas.microsoft.com/office/drawing/2014/main" id="{7E1D0741-083F-4CB3-B6D8-5D750DF6EDF9}"/>
                </a:ext>
              </a:extLst>
            </p:cNvPr>
            <p:cNvSpPr>
              <a:spLocks/>
            </p:cNvSpPr>
            <p:nvPr/>
          </p:nvSpPr>
          <p:spPr bwMode="auto">
            <a:xfrm>
              <a:off x="10806157" y="8415337"/>
              <a:ext cx="201612" cy="460375"/>
            </a:xfrm>
            <a:custGeom>
              <a:avLst/>
              <a:gdLst>
                <a:gd name="T0" fmla="*/ 15 w 18"/>
                <a:gd name="T1" fmla="*/ 11 h 41"/>
                <a:gd name="T2" fmla="*/ 1 w 18"/>
                <a:gd name="T3" fmla="*/ 18 h 41"/>
                <a:gd name="T4" fmla="*/ 18 w 18"/>
                <a:gd name="T5" fmla="*/ 25 h 41"/>
                <a:gd name="T6" fmla="*/ 15 w 18"/>
                <a:gd name="T7" fmla="*/ 11 h 41"/>
              </a:gdLst>
              <a:ahLst/>
              <a:cxnLst>
                <a:cxn ang="0">
                  <a:pos x="T0" y="T1"/>
                </a:cxn>
                <a:cxn ang="0">
                  <a:pos x="T2" y="T3"/>
                </a:cxn>
                <a:cxn ang="0">
                  <a:pos x="T4" y="T5"/>
                </a:cxn>
                <a:cxn ang="0">
                  <a:pos x="T6" y="T7"/>
                </a:cxn>
              </a:cxnLst>
              <a:rect l="0" t="0" r="r" b="b"/>
              <a:pathLst>
                <a:path w="18" h="41">
                  <a:moveTo>
                    <a:pt x="15" y="11"/>
                  </a:moveTo>
                  <a:cubicBezTo>
                    <a:pt x="10" y="0"/>
                    <a:pt x="0" y="5"/>
                    <a:pt x="1" y="18"/>
                  </a:cubicBezTo>
                  <a:cubicBezTo>
                    <a:pt x="2" y="31"/>
                    <a:pt x="10" y="41"/>
                    <a:pt x="18" y="25"/>
                  </a:cubicBezTo>
                  <a:cubicBezTo>
                    <a:pt x="15" y="14"/>
                    <a:pt x="15" y="11"/>
                    <a:pt x="15" y="11"/>
                  </a:cubicBezTo>
                  <a:close/>
                </a:path>
              </a:pathLst>
            </a:custGeom>
            <a:solidFill>
              <a:srgbClr val="F6C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27" name="Freeform 40">
              <a:extLst>
                <a:ext uri="{FF2B5EF4-FFF2-40B4-BE49-F238E27FC236}">
                  <a16:creationId xmlns:a16="http://schemas.microsoft.com/office/drawing/2014/main" id="{305B5CC4-0F40-48FD-8CE8-EB6FADFCB9DB}"/>
                </a:ext>
              </a:extLst>
            </p:cNvPr>
            <p:cNvSpPr>
              <a:spLocks/>
            </p:cNvSpPr>
            <p:nvPr/>
          </p:nvSpPr>
          <p:spPr bwMode="auto">
            <a:xfrm>
              <a:off x="10839494" y="8032750"/>
              <a:ext cx="112712" cy="641350"/>
            </a:xfrm>
            <a:custGeom>
              <a:avLst/>
              <a:gdLst>
                <a:gd name="T0" fmla="*/ 4 w 10"/>
                <a:gd name="T1" fmla="*/ 0 h 57"/>
                <a:gd name="T2" fmla="*/ 9 w 10"/>
                <a:gd name="T3" fmla="*/ 1 h 57"/>
                <a:gd name="T4" fmla="*/ 10 w 10"/>
                <a:gd name="T5" fmla="*/ 7 h 57"/>
                <a:gd name="T6" fmla="*/ 8 w 10"/>
                <a:gd name="T7" fmla="*/ 57 h 57"/>
                <a:gd name="T8" fmla="*/ 5 w 10"/>
                <a:gd name="T9" fmla="*/ 55 h 57"/>
                <a:gd name="T10" fmla="*/ 4 w 10"/>
                <a:gd name="T11" fmla="*/ 50 h 57"/>
                <a:gd name="T12" fmla="*/ 4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4" y="0"/>
                  </a:moveTo>
                  <a:cubicBezTo>
                    <a:pt x="9" y="1"/>
                    <a:pt x="9" y="1"/>
                    <a:pt x="9" y="1"/>
                  </a:cubicBezTo>
                  <a:cubicBezTo>
                    <a:pt x="10" y="7"/>
                    <a:pt x="10" y="7"/>
                    <a:pt x="10" y="7"/>
                  </a:cubicBezTo>
                  <a:cubicBezTo>
                    <a:pt x="6" y="21"/>
                    <a:pt x="8" y="57"/>
                    <a:pt x="8" y="57"/>
                  </a:cubicBezTo>
                  <a:cubicBezTo>
                    <a:pt x="8" y="57"/>
                    <a:pt x="5" y="56"/>
                    <a:pt x="5" y="55"/>
                  </a:cubicBezTo>
                  <a:cubicBezTo>
                    <a:pt x="5" y="55"/>
                    <a:pt x="4" y="53"/>
                    <a:pt x="4" y="50"/>
                  </a:cubicBezTo>
                  <a:cubicBezTo>
                    <a:pt x="0" y="31"/>
                    <a:pt x="4" y="0"/>
                    <a:pt x="4" y="0"/>
                  </a:cubicBezTo>
                  <a:close/>
                </a:path>
              </a:pathLst>
            </a:custGeom>
            <a:solidFill>
              <a:srgbClr val="502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28" name="Freeform 41">
              <a:extLst>
                <a:ext uri="{FF2B5EF4-FFF2-40B4-BE49-F238E27FC236}">
                  <a16:creationId xmlns:a16="http://schemas.microsoft.com/office/drawing/2014/main" id="{D9A4C9C6-5EB8-448A-92F4-8E5F957A7877}"/>
                </a:ext>
              </a:extLst>
            </p:cNvPr>
            <p:cNvSpPr>
              <a:spLocks/>
            </p:cNvSpPr>
            <p:nvPr/>
          </p:nvSpPr>
          <p:spPr bwMode="auto">
            <a:xfrm>
              <a:off x="10883944" y="7840662"/>
              <a:ext cx="933450" cy="1541463"/>
            </a:xfrm>
            <a:custGeom>
              <a:avLst/>
              <a:gdLst>
                <a:gd name="T0" fmla="*/ 7 w 83"/>
                <a:gd name="T1" fmla="*/ 22 h 137"/>
                <a:gd name="T2" fmla="*/ 2 w 83"/>
                <a:gd name="T3" fmla="*/ 112 h 137"/>
                <a:gd name="T4" fmla="*/ 72 w 83"/>
                <a:gd name="T5" fmla="*/ 117 h 137"/>
                <a:gd name="T6" fmla="*/ 77 w 83"/>
                <a:gd name="T7" fmla="*/ 24 h 137"/>
                <a:gd name="T8" fmla="*/ 7 w 83"/>
                <a:gd name="T9" fmla="*/ 22 h 137"/>
              </a:gdLst>
              <a:ahLst/>
              <a:cxnLst>
                <a:cxn ang="0">
                  <a:pos x="T0" y="T1"/>
                </a:cxn>
                <a:cxn ang="0">
                  <a:pos x="T2" y="T3"/>
                </a:cxn>
                <a:cxn ang="0">
                  <a:pos x="T4" y="T5"/>
                </a:cxn>
                <a:cxn ang="0">
                  <a:pos x="T6" y="T7"/>
                </a:cxn>
                <a:cxn ang="0">
                  <a:pos x="T8" y="T9"/>
                </a:cxn>
              </a:cxnLst>
              <a:rect l="0" t="0" r="r" b="b"/>
              <a:pathLst>
                <a:path w="83" h="137">
                  <a:moveTo>
                    <a:pt x="7" y="22"/>
                  </a:moveTo>
                  <a:cubicBezTo>
                    <a:pt x="0" y="40"/>
                    <a:pt x="5" y="62"/>
                    <a:pt x="2" y="112"/>
                  </a:cubicBezTo>
                  <a:cubicBezTo>
                    <a:pt x="2" y="120"/>
                    <a:pt x="41" y="137"/>
                    <a:pt x="72" y="117"/>
                  </a:cubicBezTo>
                  <a:cubicBezTo>
                    <a:pt x="75" y="113"/>
                    <a:pt x="83" y="34"/>
                    <a:pt x="77" y="24"/>
                  </a:cubicBezTo>
                  <a:cubicBezTo>
                    <a:pt x="70" y="15"/>
                    <a:pt x="26" y="0"/>
                    <a:pt x="7" y="22"/>
                  </a:cubicBezTo>
                  <a:close/>
                </a:path>
              </a:pathLst>
            </a:custGeom>
            <a:solidFill>
              <a:srgbClr val="F6C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29" name="Freeform 42">
              <a:extLst>
                <a:ext uri="{FF2B5EF4-FFF2-40B4-BE49-F238E27FC236}">
                  <a16:creationId xmlns:a16="http://schemas.microsoft.com/office/drawing/2014/main" id="{5C11085B-70B7-47FC-B262-37E715C1150A}"/>
                </a:ext>
              </a:extLst>
            </p:cNvPr>
            <p:cNvSpPr>
              <a:spLocks/>
            </p:cNvSpPr>
            <p:nvPr/>
          </p:nvSpPr>
          <p:spPr bwMode="auto">
            <a:xfrm>
              <a:off x="11739607" y="8437562"/>
              <a:ext cx="201612" cy="484188"/>
            </a:xfrm>
            <a:custGeom>
              <a:avLst/>
              <a:gdLst>
                <a:gd name="T0" fmla="*/ 3 w 18"/>
                <a:gd name="T1" fmla="*/ 10 h 43"/>
                <a:gd name="T2" fmla="*/ 17 w 18"/>
                <a:gd name="T3" fmla="*/ 17 h 43"/>
                <a:gd name="T4" fmla="*/ 0 w 18"/>
                <a:gd name="T5" fmla="*/ 29 h 43"/>
                <a:gd name="T6" fmla="*/ 3 w 18"/>
                <a:gd name="T7" fmla="*/ 10 h 43"/>
              </a:gdLst>
              <a:ahLst/>
              <a:cxnLst>
                <a:cxn ang="0">
                  <a:pos x="T0" y="T1"/>
                </a:cxn>
                <a:cxn ang="0">
                  <a:pos x="T2" y="T3"/>
                </a:cxn>
                <a:cxn ang="0">
                  <a:pos x="T4" y="T5"/>
                </a:cxn>
                <a:cxn ang="0">
                  <a:pos x="T6" y="T7"/>
                </a:cxn>
              </a:cxnLst>
              <a:rect l="0" t="0" r="r" b="b"/>
              <a:pathLst>
                <a:path w="18" h="43">
                  <a:moveTo>
                    <a:pt x="3" y="10"/>
                  </a:moveTo>
                  <a:cubicBezTo>
                    <a:pt x="8" y="0"/>
                    <a:pt x="18" y="4"/>
                    <a:pt x="17" y="17"/>
                  </a:cubicBezTo>
                  <a:cubicBezTo>
                    <a:pt x="16" y="30"/>
                    <a:pt x="3" y="43"/>
                    <a:pt x="0" y="29"/>
                  </a:cubicBezTo>
                  <a:cubicBezTo>
                    <a:pt x="2" y="18"/>
                    <a:pt x="3" y="10"/>
                    <a:pt x="3" y="10"/>
                  </a:cubicBezTo>
                  <a:close/>
                </a:path>
              </a:pathLst>
            </a:custGeom>
            <a:solidFill>
              <a:srgbClr val="F6C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30" name="Freeform 43">
              <a:extLst>
                <a:ext uri="{FF2B5EF4-FFF2-40B4-BE49-F238E27FC236}">
                  <a16:creationId xmlns:a16="http://schemas.microsoft.com/office/drawing/2014/main" id="{5E0F2F0F-7813-44DD-AB00-38A2726596B7}"/>
                </a:ext>
              </a:extLst>
            </p:cNvPr>
            <p:cNvSpPr>
              <a:spLocks/>
            </p:cNvSpPr>
            <p:nvPr/>
          </p:nvSpPr>
          <p:spPr bwMode="auto">
            <a:xfrm>
              <a:off x="11390357" y="8234362"/>
              <a:ext cx="269875" cy="225425"/>
            </a:xfrm>
            <a:custGeom>
              <a:avLst/>
              <a:gdLst>
                <a:gd name="T0" fmla="*/ 21 w 24"/>
                <a:gd name="T1" fmla="*/ 20 h 20"/>
                <a:gd name="T2" fmla="*/ 3 w 24"/>
                <a:gd name="T3" fmla="*/ 8 h 20"/>
                <a:gd name="T4" fmla="*/ 3 w 24"/>
                <a:gd name="T5" fmla="*/ 15 h 20"/>
                <a:gd name="T6" fmla="*/ 21 w 24"/>
                <a:gd name="T7" fmla="*/ 20 h 20"/>
              </a:gdLst>
              <a:ahLst/>
              <a:cxnLst>
                <a:cxn ang="0">
                  <a:pos x="T0" y="T1"/>
                </a:cxn>
                <a:cxn ang="0">
                  <a:pos x="T2" y="T3"/>
                </a:cxn>
                <a:cxn ang="0">
                  <a:pos x="T4" y="T5"/>
                </a:cxn>
                <a:cxn ang="0">
                  <a:pos x="T6" y="T7"/>
                </a:cxn>
              </a:cxnLst>
              <a:rect l="0" t="0" r="r" b="b"/>
              <a:pathLst>
                <a:path w="24" h="20">
                  <a:moveTo>
                    <a:pt x="21" y="20"/>
                  </a:moveTo>
                  <a:cubicBezTo>
                    <a:pt x="24" y="11"/>
                    <a:pt x="10" y="0"/>
                    <a:pt x="3" y="8"/>
                  </a:cubicBezTo>
                  <a:cubicBezTo>
                    <a:pt x="1" y="13"/>
                    <a:pt x="0" y="15"/>
                    <a:pt x="3" y="15"/>
                  </a:cubicBezTo>
                  <a:cubicBezTo>
                    <a:pt x="5" y="14"/>
                    <a:pt x="11" y="14"/>
                    <a:pt x="21" y="20"/>
                  </a:cubicBezTo>
                  <a:close/>
                </a:path>
              </a:pathLst>
            </a:custGeom>
            <a:solidFill>
              <a:srgbClr val="502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31" name="Freeform 44">
              <a:extLst>
                <a:ext uri="{FF2B5EF4-FFF2-40B4-BE49-F238E27FC236}">
                  <a16:creationId xmlns:a16="http://schemas.microsoft.com/office/drawing/2014/main" id="{FB5A0C3D-0DFB-4BAE-8E5C-0E73855C550E}"/>
                </a:ext>
              </a:extLst>
            </p:cNvPr>
            <p:cNvSpPr>
              <a:spLocks/>
            </p:cNvSpPr>
            <p:nvPr/>
          </p:nvSpPr>
          <p:spPr bwMode="auto">
            <a:xfrm>
              <a:off x="10941094" y="8189912"/>
              <a:ext cx="269875" cy="247650"/>
            </a:xfrm>
            <a:custGeom>
              <a:avLst/>
              <a:gdLst>
                <a:gd name="T0" fmla="*/ 3 w 24"/>
                <a:gd name="T1" fmla="*/ 22 h 22"/>
                <a:gd name="T2" fmla="*/ 21 w 24"/>
                <a:gd name="T3" fmla="*/ 10 h 22"/>
                <a:gd name="T4" fmla="*/ 21 w 24"/>
                <a:gd name="T5" fmla="*/ 18 h 22"/>
                <a:gd name="T6" fmla="*/ 3 w 24"/>
                <a:gd name="T7" fmla="*/ 22 h 22"/>
              </a:gdLst>
              <a:ahLst/>
              <a:cxnLst>
                <a:cxn ang="0">
                  <a:pos x="T0" y="T1"/>
                </a:cxn>
                <a:cxn ang="0">
                  <a:pos x="T2" y="T3"/>
                </a:cxn>
                <a:cxn ang="0">
                  <a:pos x="T4" y="T5"/>
                </a:cxn>
                <a:cxn ang="0">
                  <a:pos x="T6" y="T7"/>
                </a:cxn>
              </a:cxnLst>
              <a:rect l="0" t="0" r="r" b="b"/>
              <a:pathLst>
                <a:path w="24" h="22">
                  <a:moveTo>
                    <a:pt x="3" y="22"/>
                  </a:moveTo>
                  <a:cubicBezTo>
                    <a:pt x="0" y="12"/>
                    <a:pt x="15" y="0"/>
                    <a:pt x="21" y="10"/>
                  </a:cubicBezTo>
                  <a:cubicBezTo>
                    <a:pt x="23" y="16"/>
                    <a:pt x="24" y="18"/>
                    <a:pt x="21" y="18"/>
                  </a:cubicBezTo>
                  <a:cubicBezTo>
                    <a:pt x="19" y="17"/>
                    <a:pt x="13" y="16"/>
                    <a:pt x="3" y="22"/>
                  </a:cubicBezTo>
                  <a:close/>
                </a:path>
              </a:pathLst>
            </a:custGeom>
            <a:solidFill>
              <a:srgbClr val="502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32" name="Oval 45">
              <a:extLst>
                <a:ext uri="{FF2B5EF4-FFF2-40B4-BE49-F238E27FC236}">
                  <a16:creationId xmlns:a16="http://schemas.microsoft.com/office/drawing/2014/main" id="{3274541E-6F39-4615-AF0A-0BA2CD861BA2}"/>
                </a:ext>
              </a:extLst>
            </p:cNvPr>
            <p:cNvSpPr>
              <a:spLocks noChangeArrowheads="1"/>
            </p:cNvSpPr>
            <p:nvPr/>
          </p:nvSpPr>
          <p:spPr bwMode="auto">
            <a:xfrm>
              <a:off x="11445919" y="8516937"/>
              <a:ext cx="101600" cy="146050"/>
            </a:xfrm>
            <a:prstGeom prst="ellipse">
              <a:avLst/>
            </a:prstGeom>
            <a:solidFill>
              <a:srgbClr val="2B18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33" name="Oval 46">
              <a:extLst>
                <a:ext uri="{FF2B5EF4-FFF2-40B4-BE49-F238E27FC236}">
                  <a16:creationId xmlns:a16="http://schemas.microsoft.com/office/drawing/2014/main" id="{F3504021-00A0-4700-8DC0-7D1B7477E8C3}"/>
                </a:ext>
              </a:extLst>
            </p:cNvPr>
            <p:cNvSpPr>
              <a:spLocks noChangeArrowheads="1"/>
            </p:cNvSpPr>
            <p:nvPr/>
          </p:nvSpPr>
          <p:spPr bwMode="auto">
            <a:xfrm>
              <a:off x="11064919" y="8505825"/>
              <a:ext cx="88900" cy="146050"/>
            </a:xfrm>
            <a:prstGeom prst="ellipse">
              <a:avLst/>
            </a:prstGeom>
            <a:solidFill>
              <a:srgbClr val="2B18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34" name="Freeform 47">
              <a:extLst>
                <a:ext uri="{FF2B5EF4-FFF2-40B4-BE49-F238E27FC236}">
                  <a16:creationId xmlns:a16="http://schemas.microsoft.com/office/drawing/2014/main" id="{1A90CDFA-CF9A-4B8F-9A7F-C4A48E6CC06C}"/>
                </a:ext>
              </a:extLst>
            </p:cNvPr>
            <p:cNvSpPr>
              <a:spLocks/>
            </p:cNvSpPr>
            <p:nvPr/>
          </p:nvSpPr>
          <p:spPr bwMode="auto">
            <a:xfrm>
              <a:off x="11109369" y="8921750"/>
              <a:ext cx="404812" cy="292100"/>
            </a:xfrm>
            <a:custGeom>
              <a:avLst/>
              <a:gdLst>
                <a:gd name="T0" fmla="*/ 36 w 36"/>
                <a:gd name="T1" fmla="*/ 0 h 26"/>
                <a:gd name="T2" fmla="*/ 0 w 36"/>
                <a:gd name="T3" fmla="*/ 0 h 26"/>
                <a:gd name="T4" fmla="*/ 36 w 36"/>
                <a:gd name="T5" fmla="*/ 0 h 26"/>
              </a:gdLst>
              <a:ahLst/>
              <a:cxnLst>
                <a:cxn ang="0">
                  <a:pos x="T0" y="T1"/>
                </a:cxn>
                <a:cxn ang="0">
                  <a:pos x="T2" y="T3"/>
                </a:cxn>
                <a:cxn ang="0">
                  <a:pos x="T4" y="T5"/>
                </a:cxn>
              </a:cxnLst>
              <a:rect l="0" t="0" r="r" b="b"/>
              <a:pathLst>
                <a:path w="36" h="26">
                  <a:moveTo>
                    <a:pt x="36" y="0"/>
                  </a:moveTo>
                  <a:cubicBezTo>
                    <a:pt x="28" y="2"/>
                    <a:pt x="17" y="7"/>
                    <a:pt x="0" y="0"/>
                  </a:cubicBezTo>
                  <a:cubicBezTo>
                    <a:pt x="9" y="24"/>
                    <a:pt x="22" y="26"/>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35" name="Freeform 48">
              <a:extLst>
                <a:ext uri="{FF2B5EF4-FFF2-40B4-BE49-F238E27FC236}">
                  <a16:creationId xmlns:a16="http://schemas.microsoft.com/office/drawing/2014/main" id="{40970D8B-3136-4D02-AF8A-01F06FD2EA00}"/>
                </a:ext>
              </a:extLst>
            </p:cNvPr>
            <p:cNvSpPr>
              <a:spLocks/>
            </p:cNvSpPr>
            <p:nvPr/>
          </p:nvSpPr>
          <p:spPr bwMode="auto">
            <a:xfrm>
              <a:off x="11795169" y="8572500"/>
              <a:ext cx="90487" cy="168275"/>
            </a:xfrm>
            <a:custGeom>
              <a:avLst/>
              <a:gdLst>
                <a:gd name="T0" fmla="*/ 0 w 8"/>
                <a:gd name="T1" fmla="*/ 15 h 15"/>
                <a:gd name="T2" fmla="*/ 2 w 8"/>
                <a:gd name="T3" fmla="*/ 15 h 15"/>
                <a:gd name="T4" fmla="*/ 4 w 8"/>
                <a:gd name="T5" fmla="*/ 13 h 15"/>
                <a:gd name="T6" fmla="*/ 5 w 8"/>
                <a:gd name="T7" fmla="*/ 9 h 15"/>
                <a:gd name="T8" fmla="*/ 4 w 8"/>
                <a:gd name="T9" fmla="*/ 7 h 15"/>
                <a:gd name="T10" fmla="*/ 3 w 8"/>
                <a:gd name="T11" fmla="*/ 7 h 15"/>
                <a:gd name="T12" fmla="*/ 3 w 8"/>
                <a:gd name="T13" fmla="*/ 7 h 15"/>
                <a:gd name="T14" fmla="*/ 3 w 8"/>
                <a:gd name="T15" fmla="*/ 7 h 15"/>
                <a:gd name="T16" fmla="*/ 3 w 8"/>
                <a:gd name="T17" fmla="*/ 6 h 15"/>
                <a:gd name="T18" fmla="*/ 5 w 8"/>
                <a:gd name="T19" fmla="*/ 3 h 15"/>
                <a:gd name="T20" fmla="*/ 6 w 8"/>
                <a:gd name="T21" fmla="*/ 2 h 15"/>
                <a:gd name="T22" fmla="*/ 6 w 8"/>
                <a:gd name="T23" fmla="*/ 2 h 15"/>
                <a:gd name="T24" fmla="*/ 7 w 8"/>
                <a:gd name="T25" fmla="*/ 5 h 15"/>
                <a:gd name="T26" fmla="*/ 7 w 8"/>
                <a:gd name="T27" fmla="*/ 5 h 15"/>
                <a:gd name="T28" fmla="*/ 8 w 8"/>
                <a:gd name="T29" fmla="*/ 5 h 15"/>
                <a:gd name="T30" fmla="*/ 8 w 8"/>
                <a:gd name="T31" fmla="*/ 3 h 15"/>
                <a:gd name="T32" fmla="*/ 8 w 8"/>
                <a:gd name="T33" fmla="*/ 2 h 15"/>
                <a:gd name="T34" fmla="*/ 7 w 8"/>
                <a:gd name="T35" fmla="*/ 1 h 15"/>
                <a:gd name="T36" fmla="*/ 6 w 8"/>
                <a:gd name="T37" fmla="*/ 0 h 15"/>
                <a:gd name="T38" fmla="*/ 4 w 8"/>
                <a:gd name="T39" fmla="*/ 1 h 15"/>
                <a:gd name="T40" fmla="*/ 1 w 8"/>
                <a:gd name="T41" fmla="*/ 6 h 15"/>
                <a:gd name="T42" fmla="*/ 1 w 8"/>
                <a:gd name="T43" fmla="*/ 7 h 15"/>
                <a:gd name="T44" fmla="*/ 1 w 8"/>
                <a:gd name="T45" fmla="*/ 8 h 15"/>
                <a:gd name="T46" fmla="*/ 1 w 8"/>
                <a:gd name="T47" fmla="*/ 8 h 15"/>
                <a:gd name="T48" fmla="*/ 1 w 8"/>
                <a:gd name="T49" fmla="*/ 8 h 15"/>
                <a:gd name="T50" fmla="*/ 1 w 8"/>
                <a:gd name="T51" fmla="*/ 8 h 15"/>
                <a:gd name="T52" fmla="*/ 2 w 8"/>
                <a:gd name="T53" fmla="*/ 8 h 15"/>
                <a:gd name="T54" fmla="*/ 2 w 8"/>
                <a:gd name="T55" fmla="*/ 8 h 15"/>
                <a:gd name="T56" fmla="*/ 2 w 8"/>
                <a:gd name="T57" fmla="*/ 8 h 15"/>
                <a:gd name="T58" fmla="*/ 2 w 8"/>
                <a:gd name="T59" fmla="*/ 9 h 15"/>
                <a:gd name="T60" fmla="*/ 3 w 8"/>
                <a:gd name="T61" fmla="*/ 10 h 15"/>
                <a:gd name="T62" fmla="*/ 3 w 8"/>
                <a:gd name="T63" fmla="*/ 13 h 15"/>
                <a:gd name="T64" fmla="*/ 0 w 8"/>
                <a:gd name="T6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 h="15">
                  <a:moveTo>
                    <a:pt x="0" y="15"/>
                  </a:moveTo>
                  <a:cubicBezTo>
                    <a:pt x="1" y="15"/>
                    <a:pt x="1" y="15"/>
                    <a:pt x="2" y="15"/>
                  </a:cubicBezTo>
                  <a:cubicBezTo>
                    <a:pt x="2" y="15"/>
                    <a:pt x="3" y="14"/>
                    <a:pt x="4" y="13"/>
                  </a:cubicBezTo>
                  <a:cubicBezTo>
                    <a:pt x="5" y="13"/>
                    <a:pt x="6" y="11"/>
                    <a:pt x="5" y="9"/>
                  </a:cubicBezTo>
                  <a:cubicBezTo>
                    <a:pt x="5" y="8"/>
                    <a:pt x="4" y="8"/>
                    <a:pt x="4" y="7"/>
                  </a:cubicBezTo>
                  <a:cubicBezTo>
                    <a:pt x="3" y="7"/>
                    <a:pt x="3" y="7"/>
                    <a:pt x="3" y="7"/>
                  </a:cubicBezTo>
                  <a:cubicBezTo>
                    <a:pt x="3" y="7"/>
                    <a:pt x="3" y="7"/>
                    <a:pt x="3" y="7"/>
                  </a:cubicBezTo>
                  <a:cubicBezTo>
                    <a:pt x="3" y="7"/>
                    <a:pt x="3" y="7"/>
                    <a:pt x="3" y="7"/>
                  </a:cubicBezTo>
                  <a:cubicBezTo>
                    <a:pt x="3" y="7"/>
                    <a:pt x="3" y="6"/>
                    <a:pt x="3" y="6"/>
                  </a:cubicBezTo>
                  <a:cubicBezTo>
                    <a:pt x="3" y="5"/>
                    <a:pt x="4" y="3"/>
                    <a:pt x="5" y="3"/>
                  </a:cubicBezTo>
                  <a:cubicBezTo>
                    <a:pt x="5" y="2"/>
                    <a:pt x="6" y="2"/>
                    <a:pt x="6" y="2"/>
                  </a:cubicBezTo>
                  <a:cubicBezTo>
                    <a:pt x="6" y="2"/>
                    <a:pt x="6" y="2"/>
                    <a:pt x="6" y="2"/>
                  </a:cubicBezTo>
                  <a:cubicBezTo>
                    <a:pt x="7" y="3"/>
                    <a:pt x="7" y="4"/>
                    <a:pt x="7" y="5"/>
                  </a:cubicBezTo>
                  <a:cubicBezTo>
                    <a:pt x="7" y="5"/>
                    <a:pt x="7" y="5"/>
                    <a:pt x="7" y="5"/>
                  </a:cubicBezTo>
                  <a:cubicBezTo>
                    <a:pt x="8" y="5"/>
                    <a:pt x="8" y="5"/>
                    <a:pt x="8" y="5"/>
                  </a:cubicBezTo>
                  <a:cubicBezTo>
                    <a:pt x="8" y="4"/>
                    <a:pt x="8" y="4"/>
                    <a:pt x="8" y="3"/>
                  </a:cubicBezTo>
                  <a:cubicBezTo>
                    <a:pt x="8" y="3"/>
                    <a:pt x="8" y="2"/>
                    <a:pt x="8" y="2"/>
                  </a:cubicBezTo>
                  <a:cubicBezTo>
                    <a:pt x="8" y="2"/>
                    <a:pt x="7" y="1"/>
                    <a:pt x="7" y="1"/>
                  </a:cubicBezTo>
                  <a:cubicBezTo>
                    <a:pt x="7" y="1"/>
                    <a:pt x="6" y="0"/>
                    <a:pt x="6" y="0"/>
                  </a:cubicBezTo>
                  <a:cubicBezTo>
                    <a:pt x="5" y="0"/>
                    <a:pt x="4" y="1"/>
                    <a:pt x="4" y="1"/>
                  </a:cubicBezTo>
                  <a:cubicBezTo>
                    <a:pt x="2" y="3"/>
                    <a:pt x="2" y="4"/>
                    <a:pt x="1" y="6"/>
                  </a:cubicBezTo>
                  <a:cubicBezTo>
                    <a:pt x="1" y="6"/>
                    <a:pt x="1" y="6"/>
                    <a:pt x="1" y="7"/>
                  </a:cubicBezTo>
                  <a:cubicBezTo>
                    <a:pt x="1" y="7"/>
                    <a:pt x="1" y="7"/>
                    <a:pt x="1" y="8"/>
                  </a:cubicBezTo>
                  <a:cubicBezTo>
                    <a:pt x="1" y="8"/>
                    <a:pt x="1" y="8"/>
                    <a:pt x="1" y="8"/>
                  </a:cubicBezTo>
                  <a:cubicBezTo>
                    <a:pt x="1" y="8"/>
                    <a:pt x="1" y="8"/>
                    <a:pt x="1" y="8"/>
                  </a:cubicBezTo>
                  <a:cubicBezTo>
                    <a:pt x="1" y="8"/>
                    <a:pt x="1" y="8"/>
                    <a:pt x="1" y="8"/>
                  </a:cubicBezTo>
                  <a:cubicBezTo>
                    <a:pt x="2" y="8"/>
                    <a:pt x="2" y="8"/>
                    <a:pt x="2" y="8"/>
                  </a:cubicBezTo>
                  <a:cubicBezTo>
                    <a:pt x="2" y="8"/>
                    <a:pt x="2" y="8"/>
                    <a:pt x="2" y="8"/>
                  </a:cubicBezTo>
                  <a:cubicBezTo>
                    <a:pt x="2" y="8"/>
                    <a:pt x="2" y="8"/>
                    <a:pt x="2" y="8"/>
                  </a:cubicBezTo>
                  <a:cubicBezTo>
                    <a:pt x="2" y="9"/>
                    <a:pt x="2" y="9"/>
                    <a:pt x="2" y="9"/>
                  </a:cubicBezTo>
                  <a:cubicBezTo>
                    <a:pt x="3" y="9"/>
                    <a:pt x="3" y="9"/>
                    <a:pt x="3" y="10"/>
                  </a:cubicBezTo>
                  <a:cubicBezTo>
                    <a:pt x="4" y="11"/>
                    <a:pt x="3" y="12"/>
                    <a:pt x="3" y="13"/>
                  </a:cubicBezTo>
                  <a:cubicBezTo>
                    <a:pt x="2" y="14"/>
                    <a:pt x="0" y="14"/>
                    <a:pt x="0" y="15"/>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36" name="Freeform 49">
              <a:extLst>
                <a:ext uri="{FF2B5EF4-FFF2-40B4-BE49-F238E27FC236}">
                  <a16:creationId xmlns:a16="http://schemas.microsoft.com/office/drawing/2014/main" id="{B9C84350-88D9-4885-93E6-D592496381C6}"/>
                </a:ext>
              </a:extLst>
            </p:cNvPr>
            <p:cNvSpPr>
              <a:spLocks/>
            </p:cNvSpPr>
            <p:nvPr/>
          </p:nvSpPr>
          <p:spPr bwMode="auto">
            <a:xfrm>
              <a:off x="11480844" y="8899525"/>
              <a:ext cx="77787" cy="44450"/>
            </a:xfrm>
            <a:custGeom>
              <a:avLst/>
              <a:gdLst>
                <a:gd name="T0" fmla="*/ 0 w 7"/>
                <a:gd name="T1" fmla="*/ 1 h 4"/>
                <a:gd name="T2" fmla="*/ 3 w 7"/>
                <a:gd name="T3" fmla="*/ 3 h 4"/>
                <a:gd name="T4" fmla="*/ 5 w 7"/>
                <a:gd name="T5" fmla="*/ 4 h 4"/>
                <a:gd name="T6" fmla="*/ 6 w 7"/>
                <a:gd name="T7" fmla="*/ 4 h 4"/>
                <a:gd name="T8" fmla="*/ 6 w 7"/>
                <a:gd name="T9" fmla="*/ 2 h 4"/>
                <a:gd name="T10" fmla="*/ 4 w 7"/>
                <a:gd name="T11" fmla="*/ 1 h 4"/>
                <a:gd name="T12" fmla="*/ 0 w 7"/>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7" h="4">
                  <a:moveTo>
                    <a:pt x="0" y="1"/>
                  </a:moveTo>
                  <a:cubicBezTo>
                    <a:pt x="0" y="1"/>
                    <a:pt x="1" y="2"/>
                    <a:pt x="3" y="3"/>
                  </a:cubicBezTo>
                  <a:cubicBezTo>
                    <a:pt x="4" y="3"/>
                    <a:pt x="5" y="4"/>
                    <a:pt x="5" y="4"/>
                  </a:cubicBezTo>
                  <a:cubicBezTo>
                    <a:pt x="6" y="4"/>
                    <a:pt x="6" y="4"/>
                    <a:pt x="6" y="4"/>
                  </a:cubicBezTo>
                  <a:cubicBezTo>
                    <a:pt x="7" y="3"/>
                    <a:pt x="6" y="3"/>
                    <a:pt x="6" y="2"/>
                  </a:cubicBezTo>
                  <a:cubicBezTo>
                    <a:pt x="5" y="2"/>
                    <a:pt x="5" y="1"/>
                    <a:pt x="4" y="1"/>
                  </a:cubicBezTo>
                  <a:cubicBezTo>
                    <a:pt x="2" y="0"/>
                    <a:pt x="0" y="0"/>
                    <a:pt x="0" y="1"/>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37" name="Freeform 50">
              <a:extLst>
                <a:ext uri="{FF2B5EF4-FFF2-40B4-BE49-F238E27FC236}">
                  <a16:creationId xmlns:a16="http://schemas.microsoft.com/office/drawing/2014/main" id="{FD549854-258C-40B1-9D46-E836437403F4}"/>
                </a:ext>
              </a:extLst>
            </p:cNvPr>
            <p:cNvSpPr>
              <a:spLocks/>
            </p:cNvSpPr>
            <p:nvPr/>
          </p:nvSpPr>
          <p:spPr bwMode="auto">
            <a:xfrm>
              <a:off x="10771232" y="7751762"/>
              <a:ext cx="1238250" cy="955675"/>
            </a:xfrm>
            <a:custGeom>
              <a:avLst/>
              <a:gdLst>
                <a:gd name="T0" fmla="*/ 9 w 110"/>
                <a:gd name="T1" fmla="*/ 11 h 85"/>
                <a:gd name="T2" fmla="*/ 16 w 110"/>
                <a:gd name="T3" fmla="*/ 9 h 85"/>
                <a:gd name="T4" fmla="*/ 43 w 110"/>
                <a:gd name="T5" fmla="*/ 1 h 85"/>
                <a:gd name="T6" fmla="*/ 89 w 110"/>
                <a:gd name="T7" fmla="*/ 27 h 85"/>
                <a:gd name="T8" fmla="*/ 91 w 110"/>
                <a:gd name="T9" fmla="*/ 69 h 85"/>
                <a:gd name="T10" fmla="*/ 87 w 110"/>
                <a:gd name="T11" fmla="*/ 85 h 85"/>
                <a:gd name="T12" fmla="*/ 83 w 110"/>
                <a:gd name="T13" fmla="*/ 84 h 85"/>
                <a:gd name="T14" fmla="*/ 85 w 110"/>
                <a:gd name="T15" fmla="*/ 69 h 85"/>
                <a:gd name="T16" fmla="*/ 83 w 110"/>
                <a:gd name="T17" fmla="*/ 61 h 85"/>
                <a:gd name="T18" fmla="*/ 81 w 110"/>
                <a:gd name="T19" fmla="*/ 49 h 85"/>
                <a:gd name="T20" fmla="*/ 83 w 110"/>
                <a:gd name="T21" fmla="*/ 36 h 85"/>
                <a:gd name="T22" fmla="*/ 44 w 110"/>
                <a:gd name="T23" fmla="*/ 36 h 85"/>
                <a:gd name="T24" fmla="*/ 17 w 110"/>
                <a:gd name="T25" fmla="*/ 32 h 85"/>
                <a:gd name="T26" fmla="*/ 14 w 110"/>
                <a:gd name="T27" fmla="*/ 35 h 85"/>
                <a:gd name="T28" fmla="*/ 13 w 110"/>
                <a:gd name="T29" fmla="*/ 35 h 85"/>
                <a:gd name="T30" fmla="*/ 10 w 110"/>
                <a:gd name="T31" fmla="*/ 33 h 85"/>
                <a:gd name="T32" fmla="*/ 4 w 110"/>
                <a:gd name="T33" fmla="*/ 28 h 85"/>
                <a:gd name="T34" fmla="*/ 2 w 110"/>
                <a:gd name="T35" fmla="*/ 23 h 85"/>
                <a:gd name="T36" fmla="*/ 9 w 110"/>
                <a:gd name="T37" fmla="*/ 1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0" h="85">
                  <a:moveTo>
                    <a:pt x="9" y="11"/>
                  </a:moveTo>
                  <a:cubicBezTo>
                    <a:pt x="11" y="10"/>
                    <a:pt x="13" y="9"/>
                    <a:pt x="16" y="9"/>
                  </a:cubicBezTo>
                  <a:cubicBezTo>
                    <a:pt x="25" y="5"/>
                    <a:pt x="33" y="1"/>
                    <a:pt x="43" y="1"/>
                  </a:cubicBezTo>
                  <a:cubicBezTo>
                    <a:pt x="63" y="0"/>
                    <a:pt x="91" y="13"/>
                    <a:pt x="89" y="27"/>
                  </a:cubicBezTo>
                  <a:cubicBezTo>
                    <a:pt x="110" y="29"/>
                    <a:pt x="94" y="65"/>
                    <a:pt x="91" y="69"/>
                  </a:cubicBezTo>
                  <a:cubicBezTo>
                    <a:pt x="89" y="73"/>
                    <a:pt x="87" y="85"/>
                    <a:pt x="87" y="85"/>
                  </a:cubicBezTo>
                  <a:cubicBezTo>
                    <a:pt x="87" y="85"/>
                    <a:pt x="84" y="85"/>
                    <a:pt x="83" y="84"/>
                  </a:cubicBezTo>
                  <a:cubicBezTo>
                    <a:pt x="82" y="83"/>
                    <a:pt x="83" y="73"/>
                    <a:pt x="85" y="69"/>
                  </a:cubicBezTo>
                  <a:cubicBezTo>
                    <a:pt x="85" y="66"/>
                    <a:pt x="84" y="63"/>
                    <a:pt x="83" y="61"/>
                  </a:cubicBezTo>
                  <a:cubicBezTo>
                    <a:pt x="83" y="60"/>
                    <a:pt x="81" y="54"/>
                    <a:pt x="81" y="49"/>
                  </a:cubicBezTo>
                  <a:cubicBezTo>
                    <a:pt x="81" y="43"/>
                    <a:pt x="82" y="37"/>
                    <a:pt x="83" y="36"/>
                  </a:cubicBezTo>
                  <a:cubicBezTo>
                    <a:pt x="73" y="39"/>
                    <a:pt x="51" y="46"/>
                    <a:pt x="44" y="36"/>
                  </a:cubicBezTo>
                  <a:cubicBezTo>
                    <a:pt x="36" y="25"/>
                    <a:pt x="32" y="25"/>
                    <a:pt x="17" y="32"/>
                  </a:cubicBezTo>
                  <a:cubicBezTo>
                    <a:pt x="16" y="33"/>
                    <a:pt x="15" y="34"/>
                    <a:pt x="14" y="35"/>
                  </a:cubicBezTo>
                  <a:cubicBezTo>
                    <a:pt x="14" y="35"/>
                    <a:pt x="14" y="35"/>
                    <a:pt x="13" y="35"/>
                  </a:cubicBezTo>
                  <a:cubicBezTo>
                    <a:pt x="9" y="37"/>
                    <a:pt x="9" y="36"/>
                    <a:pt x="10" y="33"/>
                  </a:cubicBezTo>
                  <a:cubicBezTo>
                    <a:pt x="8" y="32"/>
                    <a:pt x="6" y="30"/>
                    <a:pt x="4" y="28"/>
                  </a:cubicBezTo>
                  <a:cubicBezTo>
                    <a:pt x="3" y="27"/>
                    <a:pt x="2" y="25"/>
                    <a:pt x="2" y="23"/>
                  </a:cubicBezTo>
                  <a:cubicBezTo>
                    <a:pt x="0" y="18"/>
                    <a:pt x="5" y="14"/>
                    <a:pt x="9" y="11"/>
                  </a:cubicBezTo>
                  <a:close/>
                </a:path>
              </a:pathLst>
            </a:custGeom>
            <a:solidFill>
              <a:srgbClr val="502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38" name="Freeform 51">
              <a:extLst>
                <a:ext uri="{FF2B5EF4-FFF2-40B4-BE49-F238E27FC236}">
                  <a16:creationId xmlns:a16="http://schemas.microsoft.com/office/drawing/2014/main" id="{74D27AD5-896A-4B45-93DD-4263C7C36C15}"/>
                </a:ext>
              </a:extLst>
            </p:cNvPr>
            <p:cNvSpPr>
              <a:spLocks/>
            </p:cNvSpPr>
            <p:nvPr/>
          </p:nvSpPr>
          <p:spPr bwMode="auto">
            <a:xfrm>
              <a:off x="11199857" y="8594725"/>
              <a:ext cx="134937" cy="236538"/>
            </a:xfrm>
            <a:custGeom>
              <a:avLst/>
              <a:gdLst>
                <a:gd name="T0" fmla="*/ 12 w 12"/>
                <a:gd name="T1" fmla="*/ 0 h 21"/>
                <a:gd name="T2" fmla="*/ 8 w 12"/>
                <a:gd name="T3" fmla="*/ 3 h 21"/>
                <a:gd name="T4" fmla="*/ 4 w 12"/>
                <a:gd name="T5" fmla="*/ 7 h 21"/>
                <a:gd name="T6" fmla="*/ 0 w 12"/>
                <a:gd name="T7" fmla="*/ 12 h 21"/>
                <a:gd name="T8" fmla="*/ 0 w 12"/>
                <a:gd name="T9" fmla="*/ 16 h 21"/>
                <a:gd name="T10" fmla="*/ 2 w 12"/>
                <a:gd name="T11" fmla="*/ 19 h 21"/>
                <a:gd name="T12" fmla="*/ 4 w 12"/>
                <a:gd name="T13" fmla="*/ 21 h 21"/>
                <a:gd name="T14" fmla="*/ 6 w 12"/>
                <a:gd name="T15" fmla="*/ 21 h 21"/>
                <a:gd name="T16" fmla="*/ 7 w 12"/>
                <a:gd name="T17" fmla="*/ 21 h 21"/>
                <a:gd name="T18" fmla="*/ 8 w 12"/>
                <a:gd name="T19" fmla="*/ 21 h 21"/>
                <a:gd name="T20" fmla="*/ 9 w 12"/>
                <a:gd name="T21" fmla="*/ 21 h 21"/>
                <a:gd name="T22" fmla="*/ 11 w 12"/>
                <a:gd name="T23" fmla="*/ 21 h 21"/>
                <a:gd name="T24" fmla="*/ 12 w 12"/>
                <a:gd name="T25" fmla="*/ 20 h 21"/>
                <a:gd name="T26" fmla="*/ 11 w 12"/>
                <a:gd name="T27" fmla="*/ 20 h 21"/>
                <a:gd name="T28" fmla="*/ 9 w 12"/>
                <a:gd name="T29" fmla="*/ 20 h 21"/>
                <a:gd name="T30" fmla="*/ 7 w 12"/>
                <a:gd name="T31" fmla="*/ 19 h 21"/>
                <a:gd name="T32" fmla="*/ 6 w 12"/>
                <a:gd name="T33" fmla="*/ 19 h 21"/>
                <a:gd name="T34" fmla="*/ 5 w 12"/>
                <a:gd name="T35" fmla="*/ 19 h 21"/>
                <a:gd name="T36" fmla="*/ 3 w 12"/>
                <a:gd name="T37" fmla="*/ 17 h 21"/>
                <a:gd name="T38" fmla="*/ 3 w 12"/>
                <a:gd name="T39" fmla="*/ 16 h 21"/>
                <a:gd name="T40" fmla="*/ 3 w 12"/>
                <a:gd name="T41" fmla="*/ 13 h 21"/>
                <a:gd name="T42" fmla="*/ 6 w 12"/>
                <a:gd name="T43" fmla="*/ 8 h 21"/>
                <a:gd name="T44" fmla="*/ 9 w 12"/>
                <a:gd name="T45" fmla="*/ 4 h 21"/>
                <a:gd name="T46" fmla="*/ 12 w 12"/>
                <a:gd name="T4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 h="21">
                  <a:moveTo>
                    <a:pt x="12" y="0"/>
                  </a:moveTo>
                  <a:cubicBezTo>
                    <a:pt x="12" y="0"/>
                    <a:pt x="10" y="1"/>
                    <a:pt x="8" y="3"/>
                  </a:cubicBezTo>
                  <a:cubicBezTo>
                    <a:pt x="6" y="4"/>
                    <a:pt x="5" y="5"/>
                    <a:pt x="4" y="7"/>
                  </a:cubicBezTo>
                  <a:cubicBezTo>
                    <a:pt x="3" y="8"/>
                    <a:pt x="1" y="10"/>
                    <a:pt x="0" y="12"/>
                  </a:cubicBezTo>
                  <a:cubicBezTo>
                    <a:pt x="0" y="13"/>
                    <a:pt x="0" y="15"/>
                    <a:pt x="0" y="16"/>
                  </a:cubicBezTo>
                  <a:cubicBezTo>
                    <a:pt x="0" y="17"/>
                    <a:pt x="1" y="18"/>
                    <a:pt x="2" y="19"/>
                  </a:cubicBezTo>
                  <a:cubicBezTo>
                    <a:pt x="2" y="20"/>
                    <a:pt x="3" y="21"/>
                    <a:pt x="4" y="21"/>
                  </a:cubicBezTo>
                  <a:cubicBezTo>
                    <a:pt x="5" y="21"/>
                    <a:pt x="5" y="21"/>
                    <a:pt x="6" y="21"/>
                  </a:cubicBezTo>
                  <a:cubicBezTo>
                    <a:pt x="6" y="21"/>
                    <a:pt x="7" y="21"/>
                    <a:pt x="7" y="21"/>
                  </a:cubicBezTo>
                  <a:cubicBezTo>
                    <a:pt x="7" y="21"/>
                    <a:pt x="8" y="21"/>
                    <a:pt x="8" y="21"/>
                  </a:cubicBezTo>
                  <a:cubicBezTo>
                    <a:pt x="9" y="21"/>
                    <a:pt x="9" y="21"/>
                    <a:pt x="9" y="21"/>
                  </a:cubicBezTo>
                  <a:cubicBezTo>
                    <a:pt x="10" y="21"/>
                    <a:pt x="10" y="21"/>
                    <a:pt x="11" y="21"/>
                  </a:cubicBezTo>
                  <a:cubicBezTo>
                    <a:pt x="12" y="21"/>
                    <a:pt x="12" y="20"/>
                    <a:pt x="12" y="20"/>
                  </a:cubicBezTo>
                  <a:cubicBezTo>
                    <a:pt x="12" y="20"/>
                    <a:pt x="12" y="20"/>
                    <a:pt x="11" y="20"/>
                  </a:cubicBezTo>
                  <a:cubicBezTo>
                    <a:pt x="10" y="20"/>
                    <a:pt x="10" y="20"/>
                    <a:pt x="9" y="20"/>
                  </a:cubicBezTo>
                  <a:cubicBezTo>
                    <a:pt x="9" y="20"/>
                    <a:pt x="8" y="20"/>
                    <a:pt x="7" y="19"/>
                  </a:cubicBezTo>
                  <a:cubicBezTo>
                    <a:pt x="7" y="19"/>
                    <a:pt x="7" y="19"/>
                    <a:pt x="6" y="19"/>
                  </a:cubicBezTo>
                  <a:cubicBezTo>
                    <a:pt x="6" y="19"/>
                    <a:pt x="5" y="19"/>
                    <a:pt x="5" y="19"/>
                  </a:cubicBezTo>
                  <a:cubicBezTo>
                    <a:pt x="4" y="18"/>
                    <a:pt x="4" y="18"/>
                    <a:pt x="3" y="17"/>
                  </a:cubicBezTo>
                  <a:cubicBezTo>
                    <a:pt x="3" y="17"/>
                    <a:pt x="3" y="16"/>
                    <a:pt x="3" y="16"/>
                  </a:cubicBezTo>
                  <a:cubicBezTo>
                    <a:pt x="3" y="15"/>
                    <a:pt x="3" y="14"/>
                    <a:pt x="3" y="13"/>
                  </a:cubicBezTo>
                  <a:cubicBezTo>
                    <a:pt x="4" y="12"/>
                    <a:pt x="5" y="10"/>
                    <a:pt x="6" y="8"/>
                  </a:cubicBezTo>
                  <a:cubicBezTo>
                    <a:pt x="7" y="7"/>
                    <a:pt x="8" y="5"/>
                    <a:pt x="9" y="4"/>
                  </a:cubicBezTo>
                  <a:cubicBezTo>
                    <a:pt x="11" y="2"/>
                    <a:pt x="12" y="0"/>
                    <a:pt x="12" y="0"/>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39" name="Freeform 52">
              <a:extLst>
                <a:ext uri="{FF2B5EF4-FFF2-40B4-BE49-F238E27FC236}">
                  <a16:creationId xmlns:a16="http://schemas.microsoft.com/office/drawing/2014/main" id="{AFE396DE-59E5-4F16-B36D-AE67CD22AD4F}"/>
                </a:ext>
              </a:extLst>
            </p:cNvPr>
            <p:cNvSpPr>
              <a:spLocks/>
            </p:cNvSpPr>
            <p:nvPr/>
          </p:nvSpPr>
          <p:spPr bwMode="auto">
            <a:xfrm>
              <a:off x="13336632" y="8651875"/>
              <a:ext cx="596900" cy="550863"/>
            </a:xfrm>
            <a:custGeom>
              <a:avLst/>
              <a:gdLst>
                <a:gd name="T0" fmla="*/ 11 w 53"/>
                <a:gd name="T1" fmla="*/ 49 h 49"/>
                <a:gd name="T2" fmla="*/ 27 w 53"/>
                <a:gd name="T3" fmla="*/ 37 h 49"/>
                <a:gd name="T4" fmla="*/ 45 w 53"/>
                <a:gd name="T5" fmla="*/ 26 h 49"/>
                <a:gd name="T6" fmla="*/ 51 w 53"/>
                <a:gd name="T7" fmla="*/ 12 h 49"/>
                <a:gd name="T8" fmla="*/ 39 w 53"/>
                <a:gd name="T9" fmla="*/ 0 h 49"/>
                <a:gd name="T10" fmla="*/ 20 w 53"/>
                <a:gd name="T11" fmla="*/ 22 h 49"/>
                <a:gd name="T12" fmla="*/ 26 w 53"/>
                <a:gd name="T13" fmla="*/ 9 h 49"/>
                <a:gd name="T14" fmla="*/ 23 w 53"/>
                <a:gd name="T15" fmla="*/ 6 h 49"/>
                <a:gd name="T16" fmla="*/ 10 w 53"/>
                <a:gd name="T17" fmla="*/ 21 h 49"/>
                <a:gd name="T18" fmla="*/ 9 w 53"/>
                <a:gd name="T19" fmla="*/ 30 h 49"/>
                <a:gd name="T20" fmla="*/ 0 w 53"/>
                <a:gd name="T21" fmla="*/ 38 h 49"/>
                <a:gd name="T22" fmla="*/ 11 w 53"/>
                <a:gd name="T2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49">
                  <a:moveTo>
                    <a:pt x="11" y="49"/>
                  </a:moveTo>
                  <a:cubicBezTo>
                    <a:pt x="15" y="44"/>
                    <a:pt x="22" y="40"/>
                    <a:pt x="27" y="37"/>
                  </a:cubicBezTo>
                  <a:cubicBezTo>
                    <a:pt x="30" y="36"/>
                    <a:pt x="38" y="31"/>
                    <a:pt x="45" y="26"/>
                  </a:cubicBezTo>
                  <a:cubicBezTo>
                    <a:pt x="53" y="21"/>
                    <a:pt x="52" y="16"/>
                    <a:pt x="51" y="12"/>
                  </a:cubicBezTo>
                  <a:cubicBezTo>
                    <a:pt x="49" y="8"/>
                    <a:pt x="47" y="1"/>
                    <a:pt x="39" y="0"/>
                  </a:cubicBezTo>
                  <a:cubicBezTo>
                    <a:pt x="38" y="1"/>
                    <a:pt x="21" y="24"/>
                    <a:pt x="20" y="22"/>
                  </a:cubicBezTo>
                  <a:cubicBezTo>
                    <a:pt x="18" y="20"/>
                    <a:pt x="27" y="10"/>
                    <a:pt x="26" y="9"/>
                  </a:cubicBezTo>
                  <a:cubicBezTo>
                    <a:pt x="25" y="5"/>
                    <a:pt x="23" y="5"/>
                    <a:pt x="23" y="6"/>
                  </a:cubicBezTo>
                  <a:cubicBezTo>
                    <a:pt x="19" y="10"/>
                    <a:pt x="13" y="17"/>
                    <a:pt x="10" y="21"/>
                  </a:cubicBezTo>
                  <a:cubicBezTo>
                    <a:pt x="7" y="25"/>
                    <a:pt x="11" y="26"/>
                    <a:pt x="9" y="30"/>
                  </a:cubicBezTo>
                  <a:cubicBezTo>
                    <a:pt x="6" y="33"/>
                    <a:pt x="0" y="38"/>
                    <a:pt x="0" y="38"/>
                  </a:cubicBezTo>
                  <a:cubicBezTo>
                    <a:pt x="11" y="49"/>
                    <a:pt x="11" y="49"/>
                    <a:pt x="11" y="49"/>
                  </a:cubicBezTo>
                </a:path>
              </a:pathLst>
            </a:custGeom>
            <a:solidFill>
              <a:srgbClr val="FDD8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40" name="Freeform 53">
              <a:extLst>
                <a:ext uri="{FF2B5EF4-FFF2-40B4-BE49-F238E27FC236}">
                  <a16:creationId xmlns:a16="http://schemas.microsoft.com/office/drawing/2014/main" id="{6707445A-0186-4184-89DE-F07919FDE71C}"/>
                </a:ext>
              </a:extLst>
            </p:cNvPr>
            <p:cNvSpPr>
              <a:spLocks noEditPoints="1"/>
            </p:cNvSpPr>
            <p:nvPr/>
          </p:nvSpPr>
          <p:spPr bwMode="auto">
            <a:xfrm>
              <a:off x="13336632" y="9010650"/>
              <a:ext cx="192087" cy="192088"/>
            </a:xfrm>
            <a:custGeom>
              <a:avLst/>
              <a:gdLst>
                <a:gd name="T0" fmla="*/ 11 w 17"/>
                <a:gd name="T1" fmla="*/ 17 h 17"/>
                <a:gd name="T2" fmla="*/ 11 w 17"/>
                <a:gd name="T3" fmla="*/ 17 h 17"/>
                <a:gd name="T4" fmla="*/ 11 w 17"/>
                <a:gd name="T5" fmla="*/ 17 h 17"/>
                <a:gd name="T6" fmla="*/ 11 w 17"/>
                <a:gd name="T7" fmla="*/ 16 h 17"/>
                <a:gd name="T8" fmla="*/ 11 w 17"/>
                <a:gd name="T9" fmla="*/ 17 h 17"/>
                <a:gd name="T10" fmla="*/ 11 w 17"/>
                <a:gd name="T11" fmla="*/ 16 h 17"/>
                <a:gd name="T12" fmla="*/ 11 w 17"/>
                <a:gd name="T13" fmla="*/ 16 h 17"/>
                <a:gd name="T14" fmla="*/ 11 w 17"/>
                <a:gd name="T15" fmla="*/ 16 h 17"/>
                <a:gd name="T16" fmla="*/ 11 w 17"/>
                <a:gd name="T17" fmla="*/ 16 h 17"/>
                <a:gd name="T18" fmla="*/ 11 w 17"/>
                <a:gd name="T19" fmla="*/ 16 h 17"/>
                <a:gd name="T20" fmla="*/ 11 w 17"/>
                <a:gd name="T21" fmla="*/ 16 h 17"/>
                <a:gd name="T22" fmla="*/ 11 w 17"/>
                <a:gd name="T23" fmla="*/ 16 h 17"/>
                <a:gd name="T24" fmla="*/ 11 w 17"/>
                <a:gd name="T25" fmla="*/ 16 h 17"/>
                <a:gd name="T26" fmla="*/ 11 w 17"/>
                <a:gd name="T27" fmla="*/ 16 h 17"/>
                <a:gd name="T28" fmla="*/ 11 w 17"/>
                <a:gd name="T29" fmla="*/ 16 h 17"/>
                <a:gd name="T30" fmla="*/ 11 w 17"/>
                <a:gd name="T31" fmla="*/ 16 h 17"/>
                <a:gd name="T32" fmla="*/ 11 w 17"/>
                <a:gd name="T33" fmla="*/ 16 h 17"/>
                <a:gd name="T34" fmla="*/ 11 w 17"/>
                <a:gd name="T35" fmla="*/ 16 h 17"/>
                <a:gd name="T36" fmla="*/ 17 w 17"/>
                <a:gd name="T37" fmla="*/ 11 h 17"/>
                <a:gd name="T38" fmla="*/ 11 w 17"/>
                <a:gd name="T39" fmla="*/ 16 h 17"/>
                <a:gd name="T40" fmla="*/ 17 w 17"/>
                <a:gd name="T41" fmla="*/ 11 h 17"/>
                <a:gd name="T42" fmla="*/ 17 w 17"/>
                <a:gd name="T43" fmla="*/ 11 h 17"/>
                <a:gd name="T44" fmla="*/ 0 w 17"/>
                <a:gd name="T45" fmla="*/ 6 h 17"/>
                <a:gd name="T46" fmla="*/ 0 w 17"/>
                <a:gd name="T47" fmla="*/ 6 h 17"/>
                <a:gd name="T48" fmla="*/ 0 w 17"/>
                <a:gd name="T49" fmla="*/ 6 h 17"/>
                <a:gd name="T50" fmla="*/ 0 w 17"/>
                <a:gd name="T51" fmla="*/ 6 h 17"/>
                <a:gd name="T52" fmla="*/ 6 w 17"/>
                <a:gd name="T53" fmla="*/ 0 h 17"/>
                <a:gd name="T54" fmla="*/ 0 w 17"/>
                <a:gd name="T55" fmla="*/ 6 h 17"/>
                <a:gd name="T56" fmla="*/ 6 w 17"/>
                <a:gd name="T57" fmla="*/ 0 h 17"/>
                <a:gd name="T58" fmla="*/ 6 w 17"/>
                <a:gd name="T5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 h="17">
                  <a:moveTo>
                    <a:pt x="11" y="17"/>
                  </a:moveTo>
                  <a:cubicBezTo>
                    <a:pt x="11" y="17"/>
                    <a:pt x="11" y="17"/>
                    <a:pt x="11" y="17"/>
                  </a:cubicBezTo>
                  <a:cubicBezTo>
                    <a:pt x="11" y="17"/>
                    <a:pt x="11" y="17"/>
                    <a:pt x="11" y="17"/>
                  </a:cubicBezTo>
                  <a:moveTo>
                    <a:pt x="11" y="16"/>
                  </a:moveTo>
                  <a:cubicBezTo>
                    <a:pt x="11" y="17"/>
                    <a:pt x="11" y="17"/>
                    <a:pt x="11" y="17"/>
                  </a:cubicBezTo>
                  <a:cubicBezTo>
                    <a:pt x="11" y="17"/>
                    <a:pt x="11" y="17"/>
                    <a:pt x="11" y="16"/>
                  </a:cubicBezTo>
                  <a:moveTo>
                    <a:pt x="11" y="16"/>
                  </a:moveTo>
                  <a:cubicBezTo>
                    <a:pt x="11" y="16"/>
                    <a:pt x="11" y="16"/>
                    <a:pt x="11" y="16"/>
                  </a:cubicBezTo>
                  <a:cubicBezTo>
                    <a:pt x="11" y="16"/>
                    <a:pt x="11" y="16"/>
                    <a:pt x="11" y="16"/>
                  </a:cubicBezTo>
                  <a:moveTo>
                    <a:pt x="11" y="16"/>
                  </a:moveTo>
                  <a:cubicBezTo>
                    <a:pt x="11" y="16"/>
                    <a:pt x="11" y="16"/>
                    <a:pt x="11" y="16"/>
                  </a:cubicBezTo>
                  <a:cubicBezTo>
                    <a:pt x="11" y="16"/>
                    <a:pt x="11" y="16"/>
                    <a:pt x="11" y="16"/>
                  </a:cubicBezTo>
                  <a:moveTo>
                    <a:pt x="11" y="16"/>
                  </a:moveTo>
                  <a:cubicBezTo>
                    <a:pt x="11" y="16"/>
                    <a:pt x="11" y="16"/>
                    <a:pt x="11" y="16"/>
                  </a:cubicBezTo>
                  <a:cubicBezTo>
                    <a:pt x="11" y="16"/>
                    <a:pt x="11" y="16"/>
                    <a:pt x="11" y="16"/>
                  </a:cubicBezTo>
                  <a:moveTo>
                    <a:pt x="11" y="16"/>
                  </a:moveTo>
                  <a:cubicBezTo>
                    <a:pt x="11" y="16"/>
                    <a:pt x="11" y="16"/>
                    <a:pt x="11" y="16"/>
                  </a:cubicBezTo>
                  <a:cubicBezTo>
                    <a:pt x="11" y="16"/>
                    <a:pt x="11" y="16"/>
                    <a:pt x="11" y="16"/>
                  </a:cubicBezTo>
                  <a:moveTo>
                    <a:pt x="17" y="11"/>
                  </a:moveTo>
                  <a:cubicBezTo>
                    <a:pt x="15" y="13"/>
                    <a:pt x="13" y="14"/>
                    <a:pt x="11" y="16"/>
                  </a:cubicBezTo>
                  <a:cubicBezTo>
                    <a:pt x="13" y="14"/>
                    <a:pt x="15" y="13"/>
                    <a:pt x="17" y="11"/>
                  </a:cubicBezTo>
                  <a:cubicBezTo>
                    <a:pt x="17" y="11"/>
                    <a:pt x="17" y="11"/>
                    <a:pt x="17" y="11"/>
                  </a:cubicBezTo>
                  <a:moveTo>
                    <a:pt x="0" y="6"/>
                  </a:moveTo>
                  <a:cubicBezTo>
                    <a:pt x="0" y="6"/>
                    <a:pt x="0" y="6"/>
                    <a:pt x="0" y="6"/>
                  </a:cubicBezTo>
                  <a:cubicBezTo>
                    <a:pt x="0" y="6"/>
                    <a:pt x="0" y="6"/>
                    <a:pt x="0" y="6"/>
                  </a:cubicBezTo>
                  <a:cubicBezTo>
                    <a:pt x="0" y="6"/>
                    <a:pt x="0" y="6"/>
                    <a:pt x="0" y="6"/>
                  </a:cubicBezTo>
                  <a:moveTo>
                    <a:pt x="6" y="0"/>
                  </a:moveTo>
                  <a:cubicBezTo>
                    <a:pt x="4" y="3"/>
                    <a:pt x="0" y="6"/>
                    <a:pt x="0" y="6"/>
                  </a:cubicBezTo>
                  <a:cubicBezTo>
                    <a:pt x="0" y="6"/>
                    <a:pt x="4" y="3"/>
                    <a:pt x="6" y="0"/>
                  </a:cubicBezTo>
                  <a:cubicBezTo>
                    <a:pt x="6" y="0"/>
                    <a:pt x="6" y="0"/>
                    <a:pt x="6" y="0"/>
                  </a:cubicBezTo>
                </a:path>
              </a:pathLst>
            </a:custGeom>
            <a:solidFill>
              <a:srgbClr val="D4C3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41" name="Freeform 54">
              <a:extLst>
                <a:ext uri="{FF2B5EF4-FFF2-40B4-BE49-F238E27FC236}">
                  <a16:creationId xmlns:a16="http://schemas.microsoft.com/office/drawing/2014/main" id="{C3480F5D-AA3F-409D-940F-FD9B778943B6}"/>
                </a:ext>
              </a:extLst>
            </p:cNvPr>
            <p:cNvSpPr>
              <a:spLocks/>
            </p:cNvSpPr>
            <p:nvPr/>
          </p:nvSpPr>
          <p:spPr bwMode="auto">
            <a:xfrm>
              <a:off x="13336632" y="9010650"/>
              <a:ext cx="192087" cy="192088"/>
            </a:xfrm>
            <a:custGeom>
              <a:avLst/>
              <a:gdLst>
                <a:gd name="T0" fmla="*/ 6 w 17"/>
                <a:gd name="T1" fmla="*/ 0 h 17"/>
                <a:gd name="T2" fmla="*/ 0 w 17"/>
                <a:gd name="T3" fmla="*/ 6 h 17"/>
                <a:gd name="T4" fmla="*/ 0 w 17"/>
                <a:gd name="T5" fmla="*/ 6 h 17"/>
                <a:gd name="T6" fmla="*/ 0 w 17"/>
                <a:gd name="T7" fmla="*/ 6 h 17"/>
                <a:gd name="T8" fmla="*/ 11 w 17"/>
                <a:gd name="T9" fmla="*/ 17 h 17"/>
                <a:gd name="T10" fmla="*/ 11 w 17"/>
                <a:gd name="T11" fmla="*/ 17 h 17"/>
                <a:gd name="T12" fmla="*/ 11 w 17"/>
                <a:gd name="T13" fmla="*/ 17 h 17"/>
                <a:gd name="T14" fmla="*/ 11 w 17"/>
                <a:gd name="T15" fmla="*/ 17 h 17"/>
                <a:gd name="T16" fmla="*/ 11 w 17"/>
                <a:gd name="T17" fmla="*/ 16 h 17"/>
                <a:gd name="T18" fmla="*/ 11 w 17"/>
                <a:gd name="T19" fmla="*/ 16 h 17"/>
                <a:gd name="T20" fmla="*/ 11 w 17"/>
                <a:gd name="T21" fmla="*/ 16 h 17"/>
                <a:gd name="T22" fmla="*/ 11 w 17"/>
                <a:gd name="T23" fmla="*/ 16 h 17"/>
                <a:gd name="T24" fmla="*/ 11 w 17"/>
                <a:gd name="T25" fmla="*/ 16 h 17"/>
                <a:gd name="T26" fmla="*/ 11 w 17"/>
                <a:gd name="T27" fmla="*/ 16 h 17"/>
                <a:gd name="T28" fmla="*/ 11 w 17"/>
                <a:gd name="T29" fmla="*/ 16 h 17"/>
                <a:gd name="T30" fmla="*/ 11 w 17"/>
                <a:gd name="T31" fmla="*/ 16 h 17"/>
                <a:gd name="T32" fmla="*/ 11 w 17"/>
                <a:gd name="T33" fmla="*/ 16 h 17"/>
                <a:gd name="T34" fmla="*/ 11 w 17"/>
                <a:gd name="T35" fmla="*/ 16 h 17"/>
                <a:gd name="T36" fmla="*/ 17 w 17"/>
                <a:gd name="T37" fmla="*/ 11 h 17"/>
                <a:gd name="T38" fmla="*/ 6 w 17"/>
                <a:gd name="T3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17">
                  <a:moveTo>
                    <a:pt x="6" y="0"/>
                  </a:moveTo>
                  <a:cubicBezTo>
                    <a:pt x="4" y="3"/>
                    <a:pt x="0" y="6"/>
                    <a:pt x="0" y="6"/>
                  </a:cubicBezTo>
                  <a:cubicBezTo>
                    <a:pt x="0" y="6"/>
                    <a:pt x="0" y="6"/>
                    <a:pt x="0" y="6"/>
                  </a:cubicBezTo>
                  <a:cubicBezTo>
                    <a:pt x="0" y="6"/>
                    <a:pt x="0" y="6"/>
                    <a:pt x="0" y="6"/>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6"/>
                  </a:cubicBezTo>
                  <a:cubicBezTo>
                    <a:pt x="11" y="16"/>
                    <a:pt x="11" y="16"/>
                    <a:pt x="11" y="16"/>
                  </a:cubicBezTo>
                  <a:cubicBezTo>
                    <a:pt x="11" y="16"/>
                    <a:pt x="11" y="16"/>
                    <a:pt x="11" y="16"/>
                  </a:cubicBezTo>
                  <a:cubicBezTo>
                    <a:pt x="11" y="16"/>
                    <a:pt x="11" y="16"/>
                    <a:pt x="11" y="16"/>
                  </a:cubicBezTo>
                  <a:cubicBezTo>
                    <a:pt x="11" y="16"/>
                    <a:pt x="11" y="16"/>
                    <a:pt x="11" y="16"/>
                  </a:cubicBezTo>
                  <a:cubicBezTo>
                    <a:pt x="11" y="16"/>
                    <a:pt x="11" y="16"/>
                    <a:pt x="11" y="16"/>
                  </a:cubicBezTo>
                  <a:cubicBezTo>
                    <a:pt x="11" y="16"/>
                    <a:pt x="11" y="16"/>
                    <a:pt x="11" y="16"/>
                  </a:cubicBezTo>
                  <a:cubicBezTo>
                    <a:pt x="11" y="16"/>
                    <a:pt x="11" y="16"/>
                    <a:pt x="11" y="16"/>
                  </a:cubicBezTo>
                  <a:cubicBezTo>
                    <a:pt x="11" y="16"/>
                    <a:pt x="11" y="16"/>
                    <a:pt x="11" y="16"/>
                  </a:cubicBezTo>
                  <a:cubicBezTo>
                    <a:pt x="11" y="16"/>
                    <a:pt x="11" y="16"/>
                    <a:pt x="11" y="16"/>
                  </a:cubicBezTo>
                  <a:cubicBezTo>
                    <a:pt x="13" y="14"/>
                    <a:pt x="15" y="13"/>
                    <a:pt x="17" y="11"/>
                  </a:cubicBezTo>
                  <a:cubicBezTo>
                    <a:pt x="12" y="7"/>
                    <a:pt x="9" y="3"/>
                    <a:pt x="6" y="0"/>
                  </a:cubicBezTo>
                </a:path>
              </a:pathLst>
            </a:custGeom>
            <a:solidFill>
              <a:srgbClr val="D5B1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42" name="Freeform 55">
              <a:extLst>
                <a:ext uri="{FF2B5EF4-FFF2-40B4-BE49-F238E27FC236}">
                  <a16:creationId xmlns:a16="http://schemas.microsoft.com/office/drawing/2014/main" id="{031961D0-3C59-470D-BEA5-8FBD57D04895}"/>
                </a:ext>
              </a:extLst>
            </p:cNvPr>
            <p:cNvSpPr>
              <a:spLocks/>
            </p:cNvSpPr>
            <p:nvPr/>
          </p:nvSpPr>
          <p:spPr bwMode="auto">
            <a:xfrm>
              <a:off x="11784057" y="9010650"/>
              <a:ext cx="1720850" cy="957263"/>
            </a:xfrm>
            <a:custGeom>
              <a:avLst/>
              <a:gdLst>
                <a:gd name="T0" fmla="*/ 0 w 153"/>
                <a:gd name="T1" fmla="*/ 53 h 85"/>
                <a:gd name="T2" fmla="*/ 13 w 153"/>
                <a:gd name="T3" fmla="*/ 85 h 85"/>
                <a:gd name="T4" fmla="*/ 153 w 153"/>
                <a:gd name="T5" fmla="*/ 17 h 85"/>
                <a:gd name="T6" fmla="*/ 137 w 153"/>
                <a:gd name="T7" fmla="*/ 0 h 85"/>
                <a:gd name="T8" fmla="*/ 88 w 153"/>
                <a:gd name="T9" fmla="*/ 31 h 85"/>
                <a:gd name="T10" fmla="*/ 51 w 153"/>
                <a:gd name="T11" fmla="*/ 44 h 85"/>
                <a:gd name="T12" fmla="*/ 0 w 153"/>
                <a:gd name="T13" fmla="*/ 53 h 85"/>
              </a:gdLst>
              <a:ahLst/>
              <a:cxnLst>
                <a:cxn ang="0">
                  <a:pos x="T0" y="T1"/>
                </a:cxn>
                <a:cxn ang="0">
                  <a:pos x="T2" y="T3"/>
                </a:cxn>
                <a:cxn ang="0">
                  <a:pos x="T4" y="T5"/>
                </a:cxn>
                <a:cxn ang="0">
                  <a:pos x="T6" y="T7"/>
                </a:cxn>
                <a:cxn ang="0">
                  <a:pos x="T8" y="T9"/>
                </a:cxn>
                <a:cxn ang="0">
                  <a:pos x="T10" y="T11"/>
                </a:cxn>
                <a:cxn ang="0">
                  <a:pos x="T12" y="T13"/>
                </a:cxn>
              </a:cxnLst>
              <a:rect l="0" t="0" r="r" b="b"/>
              <a:pathLst>
                <a:path w="153" h="85">
                  <a:moveTo>
                    <a:pt x="0" y="53"/>
                  </a:moveTo>
                  <a:cubicBezTo>
                    <a:pt x="13" y="85"/>
                    <a:pt x="13" y="85"/>
                    <a:pt x="13" y="85"/>
                  </a:cubicBezTo>
                  <a:cubicBezTo>
                    <a:pt x="31" y="82"/>
                    <a:pt x="111" y="57"/>
                    <a:pt x="153" y="17"/>
                  </a:cubicBezTo>
                  <a:cubicBezTo>
                    <a:pt x="143" y="10"/>
                    <a:pt x="137" y="0"/>
                    <a:pt x="137" y="0"/>
                  </a:cubicBezTo>
                  <a:cubicBezTo>
                    <a:pt x="129" y="7"/>
                    <a:pt x="107" y="20"/>
                    <a:pt x="88" y="31"/>
                  </a:cubicBezTo>
                  <a:cubicBezTo>
                    <a:pt x="80" y="36"/>
                    <a:pt x="61" y="40"/>
                    <a:pt x="51" y="44"/>
                  </a:cubicBezTo>
                  <a:cubicBezTo>
                    <a:pt x="48" y="45"/>
                    <a:pt x="2" y="52"/>
                    <a:pt x="0" y="53"/>
                  </a:cubicBezTo>
                  <a:close/>
                </a:path>
              </a:pathLst>
            </a:custGeom>
            <a:solidFill>
              <a:srgbClr val="6C7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43" name="Freeform 56">
              <a:extLst>
                <a:ext uri="{FF2B5EF4-FFF2-40B4-BE49-F238E27FC236}">
                  <a16:creationId xmlns:a16="http://schemas.microsoft.com/office/drawing/2014/main" id="{9B3E3B22-B4CB-496C-AF6B-4B863F9831A3}"/>
                </a:ext>
              </a:extLst>
            </p:cNvPr>
            <p:cNvSpPr>
              <a:spLocks/>
            </p:cNvSpPr>
            <p:nvPr/>
          </p:nvSpPr>
          <p:spPr bwMode="auto">
            <a:xfrm>
              <a:off x="13663657" y="8674100"/>
              <a:ext cx="190500" cy="214313"/>
            </a:xfrm>
            <a:custGeom>
              <a:avLst/>
              <a:gdLst>
                <a:gd name="T0" fmla="*/ 17 w 17"/>
                <a:gd name="T1" fmla="*/ 0 h 19"/>
                <a:gd name="T2" fmla="*/ 17 w 17"/>
                <a:gd name="T3" fmla="*/ 1 h 19"/>
                <a:gd name="T4" fmla="*/ 15 w 17"/>
                <a:gd name="T5" fmla="*/ 3 h 19"/>
                <a:gd name="T6" fmla="*/ 10 w 17"/>
                <a:gd name="T7" fmla="*/ 10 h 19"/>
                <a:gd name="T8" fmla="*/ 0 w 17"/>
                <a:gd name="T9" fmla="*/ 19 h 19"/>
                <a:gd name="T10" fmla="*/ 9 w 17"/>
                <a:gd name="T11" fmla="*/ 9 h 19"/>
                <a:gd name="T12" fmla="*/ 14 w 17"/>
                <a:gd name="T13" fmla="*/ 3 h 19"/>
                <a:gd name="T14" fmla="*/ 16 w 17"/>
                <a:gd name="T15" fmla="*/ 0 h 19"/>
                <a:gd name="T16" fmla="*/ 17 w 17"/>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7" y="0"/>
                  </a:moveTo>
                  <a:cubicBezTo>
                    <a:pt x="17" y="0"/>
                    <a:pt x="17" y="0"/>
                    <a:pt x="17" y="1"/>
                  </a:cubicBezTo>
                  <a:cubicBezTo>
                    <a:pt x="16" y="1"/>
                    <a:pt x="16" y="2"/>
                    <a:pt x="15" y="3"/>
                  </a:cubicBezTo>
                  <a:cubicBezTo>
                    <a:pt x="14" y="5"/>
                    <a:pt x="12" y="8"/>
                    <a:pt x="10" y="10"/>
                  </a:cubicBezTo>
                  <a:cubicBezTo>
                    <a:pt x="5" y="16"/>
                    <a:pt x="0" y="19"/>
                    <a:pt x="0" y="19"/>
                  </a:cubicBezTo>
                  <a:cubicBezTo>
                    <a:pt x="0" y="18"/>
                    <a:pt x="4" y="14"/>
                    <a:pt x="9" y="9"/>
                  </a:cubicBezTo>
                  <a:cubicBezTo>
                    <a:pt x="11" y="7"/>
                    <a:pt x="13" y="4"/>
                    <a:pt x="14" y="3"/>
                  </a:cubicBezTo>
                  <a:cubicBezTo>
                    <a:pt x="15" y="2"/>
                    <a:pt x="16" y="1"/>
                    <a:pt x="16" y="0"/>
                  </a:cubicBezTo>
                  <a:cubicBezTo>
                    <a:pt x="16" y="0"/>
                    <a:pt x="17" y="0"/>
                    <a:pt x="17" y="0"/>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44" name="Freeform 57">
              <a:extLst>
                <a:ext uri="{FF2B5EF4-FFF2-40B4-BE49-F238E27FC236}">
                  <a16:creationId xmlns:a16="http://schemas.microsoft.com/office/drawing/2014/main" id="{7A2B82E1-6571-4BD4-8D6D-76DE5B46A2EC}"/>
                </a:ext>
              </a:extLst>
            </p:cNvPr>
            <p:cNvSpPr>
              <a:spLocks/>
            </p:cNvSpPr>
            <p:nvPr/>
          </p:nvSpPr>
          <p:spPr bwMode="auto">
            <a:xfrm>
              <a:off x="13708107" y="8729662"/>
              <a:ext cx="179387" cy="192088"/>
            </a:xfrm>
            <a:custGeom>
              <a:avLst/>
              <a:gdLst>
                <a:gd name="T0" fmla="*/ 16 w 16"/>
                <a:gd name="T1" fmla="*/ 0 h 17"/>
                <a:gd name="T2" fmla="*/ 15 w 16"/>
                <a:gd name="T3" fmla="*/ 3 h 17"/>
                <a:gd name="T4" fmla="*/ 9 w 16"/>
                <a:gd name="T5" fmla="*/ 10 h 17"/>
                <a:gd name="T6" fmla="*/ 3 w 16"/>
                <a:gd name="T7" fmla="*/ 15 h 17"/>
                <a:gd name="T8" fmla="*/ 0 w 16"/>
                <a:gd name="T9" fmla="*/ 17 h 17"/>
                <a:gd name="T10" fmla="*/ 2 w 16"/>
                <a:gd name="T11" fmla="*/ 14 h 17"/>
                <a:gd name="T12" fmla="*/ 8 w 16"/>
                <a:gd name="T13" fmla="*/ 9 h 17"/>
                <a:gd name="T14" fmla="*/ 14 w 16"/>
                <a:gd name="T15" fmla="*/ 3 h 17"/>
                <a:gd name="T16" fmla="*/ 16 w 16"/>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7">
                  <a:moveTo>
                    <a:pt x="16" y="0"/>
                  </a:moveTo>
                  <a:cubicBezTo>
                    <a:pt x="16" y="0"/>
                    <a:pt x="16" y="1"/>
                    <a:pt x="15" y="3"/>
                  </a:cubicBezTo>
                  <a:cubicBezTo>
                    <a:pt x="14" y="5"/>
                    <a:pt x="12" y="8"/>
                    <a:pt x="9" y="10"/>
                  </a:cubicBezTo>
                  <a:cubicBezTo>
                    <a:pt x="7" y="12"/>
                    <a:pt x="5" y="14"/>
                    <a:pt x="3" y="15"/>
                  </a:cubicBezTo>
                  <a:cubicBezTo>
                    <a:pt x="1" y="17"/>
                    <a:pt x="0" y="17"/>
                    <a:pt x="0" y="17"/>
                  </a:cubicBezTo>
                  <a:cubicBezTo>
                    <a:pt x="0" y="17"/>
                    <a:pt x="1" y="16"/>
                    <a:pt x="2" y="14"/>
                  </a:cubicBezTo>
                  <a:cubicBezTo>
                    <a:pt x="4" y="13"/>
                    <a:pt x="6" y="11"/>
                    <a:pt x="8" y="9"/>
                  </a:cubicBezTo>
                  <a:cubicBezTo>
                    <a:pt x="10" y="6"/>
                    <a:pt x="12" y="4"/>
                    <a:pt x="14" y="3"/>
                  </a:cubicBezTo>
                  <a:cubicBezTo>
                    <a:pt x="15" y="1"/>
                    <a:pt x="16" y="0"/>
                    <a:pt x="16" y="0"/>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45" name="Freeform 58">
              <a:extLst>
                <a:ext uri="{FF2B5EF4-FFF2-40B4-BE49-F238E27FC236}">
                  <a16:creationId xmlns:a16="http://schemas.microsoft.com/office/drawing/2014/main" id="{3E2D1AEE-C268-4F5C-BC1D-EBA971CB6FC6}"/>
                </a:ext>
              </a:extLst>
            </p:cNvPr>
            <p:cNvSpPr>
              <a:spLocks/>
            </p:cNvSpPr>
            <p:nvPr/>
          </p:nvSpPr>
          <p:spPr bwMode="auto">
            <a:xfrm>
              <a:off x="13730332" y="8797925"/>
              <a:ext cx="179387" cy="157163"/>
            </a:xfrm>
            <a:custGeom>
              <a:avLst/>
              <a:gdLst>
                <a:gd name="T0" fmla="*/ 16 w 16"/>
                <a:gd name="T1" fmla="*/ 0 h 14"/>
                <a:gd name="T2" fmla="*/ 15 w 16"/>
                <a:gd name="T3" fmla="*/ 3 h 14"/>
                <a:gd name="T4" fmla="*/ 10 w 16"/>
                <a:gd name="T5" fmla="*/ 9 h 14"/>
                <a:gd name="T6" fmla="*/ 3 w 16"/>
                <a:gd name="T7" fmla="*/ 13 h 14"/>
                <a:gd name="T8" fmla="*/ 0 w 16"/>
                <a:gd name="T9" fmla="*/ 14 h 14"/>
                <a:gd name="T10" fmla="*/ 3 w 16"/>
                <a:gd name="T11" fmla="*/ 12 h 14"/>
                <a:gd name="T12" fmla="*/ 9 w 16"/>
                <a:gd name="T13" fmla="*/ 7 h 14"/>
                <a:gd name="T14" fmla="*/ 14 w 16"/>
                <a:gd name="T15" fmla="*/ 2 h 14"/>
                <a:gd name="T16" fmla="*/ 16 w 16"/>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4">
                  <a:moveTo>
                    <a:pt x="16" y="0"/>
                  </a:moveTo>
                  <a:cubicBezTo>
                    <a:pt x="16" y="0"/>
                    <a:pt x="16" y="1"/>
                    <a:pt x="15" y="3"/>
                  </a:cubicBezTo>
                  <a:cubicBezTo>
                    <a:pt x="14" y="5"/>
                    <a:pt x="12" y="7"/>
                    <a:pt x="10" y="9"/>
                  </a:cubicBezTo>
                  <a:cubicBezTo>
                    <a:pt x="7" y="10"/>
                    <a:pt x="5" y="12"/>
                    <a:pt x="3" y="13"/>
                  </a:cubicBezTo>
                  <a:cubicBezTo>
                    <a:pt x="2" y="14"/>
                    <a:pt x="1" y="14"/>
                    <a:pt x="0" y="14"/>
                  </a:cubicBezTo>
                  <a:cubicBezTo>
                    <a:pt x="0" y="14"/>
                    <a:pt x="1" y="13"/>
                    <a:pt x="3" y="12"/>
                  </a:cubicBezTo>
                  <a:cubicBezTo>
                    <a:pt x="4" y="11"/>
                    <a:pt x="6" y="9"/>
                    <a:pt x="9" y="7"/>
                  </a:cubicBezTo>
                  <a:cubicBezTo>
                    <a:pt x="11" y="5"/>
                    <a:pt x="13" y="4"/>
                    <a:pt x="14" y="2"/>
                  </a:cubicBezTo>
                  <a:cubicBezTo>
                    <a:pt x="15" y="1"/>
                    <a:pt x="16" y="0"/>
                    <a:pt x="16" y="0"/>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46" name="Freeform 59">
              <a:extLst>
                <a:ext uri="{FF2B5EF4-FFF2-40B4-BE49-F238E27FC236}">
                  <a16:creationId xmlns:a16="http://schemas.microsoft.com/office/drawing/2014/main" id="{62438F2B-8EF0-472A-8EC7-0821E82466B0}"/>
                </a:ext>
              </a:extLst>
            </p:cNvPr>
            <p:cNvSpPr>
              <a:spLocks/>
            </p:cNvSpPr>
            <p:nvPr/>
          </p:nvSpPr>
          <p:spPr bwMode="auto">
            <a:xfrm>
              <a:off x="9050382" y="8156575"/>
              <a:ext cx="517525" cy="619125"/>
            </a:xfrm>
            <a:custGeom>
              <a:avLst/>
              <a:gdLst>
                <a:gd name="T0" fmla="*/ 34 w 46"/>
                <a:gd name="T1" fmla="*/ 55 h 55"/>
                <a:gd name="T2" fmla="*/ 21 w 46"/>
                <a:gd name="T3" fmla="*/ 41 h 55"/>
                <a:gd name="T4" fmla="*/ 6 w 46"/>
                <a:gd name="T5" fmla="*/ 25 h 55"/>
                <a:gd name="T6" fmla="*/ 4 w 46"/>
                <a:gd name="T7" fmla="*/ 10 h 55"/>
                <a:gd name="T8" fmla="*/ 18 w 46"/>
                <a:gd name="T9" fmla="*/ 1 h 55"/>
                <a:gd name="T10" fmla="*/ 32 w 46"/>
                <a:gd name="T11" fmla="*/ 27 h 55"/>
                <a:gd name="T12" fmla="*/ 29 w 46"/>
                <a:gd name="T13" fmla="*/ 13 h 55"/>
                <a:gd name="T14" fmla="*/ 33 w 46"/>
                <a:gd name="T15" fmla="*/ 11 h 55"/>
                <a:gd name="T16" fmla="*/ 41 w 46"/>
                <a:gd name="T17" fmla="*/ 29 h 55"/>
                <a:gd name="T18" fmla="*/ 40 w 46"/>
                <a:gd name="T19" fmla="*/ 37 h 55"/>
                <a:gd name="T20" fmla="*/ 46 w 46"/>
                <a:gd name="T21" fmla="*/ 48 h 55"/>
                <a:gd name="T22" fmla="*/ 34 w 46"/>
                <a:gd name="T23"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55">
                  <a:moveTo>
                    <a:pt x="34" y="55"/>
                  </a:moveTo>
                  <a:cubicBezTo>
                    <a:pt x="31" y="50"/>
                    <a:pt x="24" y="44"/>
                    <a:pt x="21" y="41"/>
                  </a:cubicBezTo>
                  <a:cubicBezTo>
                    <a:pt x="18" y="38"/>
                    <a:pt x="12" y="32"/>
                    <a:pt x="6" y="25"/>
                  </a:cubicBezTo>
                  <a:cubicBezTo>
                    <a:pt x="0" y="18"/>
                    <a:pt x="2" y="14"/>
                    <a:pt x="4" y="10"/>
                  </a:cubicBezTo>
                  <a:cubicBezTo>
                    <a:pt x="6" y="6"/>
                    <a:pt x="11" y="0"/>
                    <a:pt x="18" y="1"/>
                  </a:cubicBezTo>
                  <a:cubicBezTo>
                    <a:pt x="19" y="2"/>
                    <a:pt x="30" y="29"/>
                    <a:pt x="32" y="27"/>
                  </a:cubicBezTo>
                  <a:cubicBezTo>
                    <a:pt x="33" y="26"/>
                    <a:pt x="28" y="14"/>
                    <a:pt x="29" y="13"/>
                  </a:cubicBezTo>
                  <a:cubicBezTo>
                    <a:pt x="30" y="9"/>
                    <a:pt x="32" y="10"/>
                    <a:pt x="33" y="11"/>
                  </a:cubicBezTo>
                  <a:cubicBezTo>
                    <a:pt x="35" y="16"/>
                    <a:pt x="39" y="24"/>
                    <a:pt x="41" y="29"/>
                  </a:cubicBezTo>
                  <a:cubicBezTo>
                    <a:pt x="43" y="33"/>
                    <a:pt x="39" y="34"/>
                    <a:pt x="40" y="37"/>
                  </a:cubicBezTo>
                  <a:cubicBezTo>
                    <a:pt x="42" y="41"/>
                    <a:pt x="46" y="48"/>
                    <a:pt x="46" y="48"/>
                  </a:cubicBezTo>
                  <a:cubicBezTo>
                    <a:pt x="34" y="55"/>
                    <a:pt x="34" y="55"/>
                    <a:pt x="34" y="55"/>
                  </a:cubicBezTo>
                </a:path>
              </a:pathLst>
            </a:custGeom>
            <a:solidFill>
              <a:srgbClr val="FDD8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47" name="Freeform 60">
              <a:extLst>
                <a:ext uri="{FF2B5EF4-FFF2-40B4-BE49-F238E27FC236}">
                  <a16:creationId xmlns:a16="http://schemas.microsoft.com/office/drawing/2014/main" id="{F55B1EF1-0CBA-473C-98A5-2D5542AF99D6}"/>
                </a:ext>
              </a:extLst>
            </p:cNvPr>
            <p:cNvSpPr>
              <a:spLocks noEditPoints="1"/>
            </p:cNvSpPr>
            <p:nvPr/>
          </p:nvSpPr>
          <p:spPr bwMode="auto">
            <a:xfrm>
              <a:off x="9377407" y="8616950"/>
              <a:ext cx="190500" cy="158750"/>
            </a:xfrm>
            <a:custGeom>
              <a:avLst/>
              <a:gdLst>
                <a:gd name="T0" fmla="*/ 5 w 17"/>
                <a:gd name="T1" fmla="*/ 14 h 14"/>
                <a:gd name="T2" fmla="*/ 5 w 17"/>
                <a:gd name="T3" fmla="*/ 14 h 14"/>
                <a:gd name="T4" fmla="*/ 5 w 17"/>
                <a:gd name="T5" fmla="*/ 14 h 14"/>
                <a:gd name="T6" fmla="*/ 5 w 17"/>
                <a:gd name="T7" fmla="*/ 14 h 14"/>
                <a:gd name="T8" fmla="*/ 5 w 17"/>
                <a:gd name="T9" fmla="*/ 14 h 14"/>
                <a:gd name="T10" fmla="*/ 5 w 17"/>
                <a:gd name="T11" fmla="*/ 14 h 14"/>
                <a:gd name="T12" fmla="*/ 5 w 17"/>
                <a:gd name="T13" fmla="*/ 14 h 14"/>
                <a:gd name="T14" fmla="*/ 5 w 17"/>
                <a:gd name="T15" fmla="*/ 14 h 14"/>
                <a:gd name="T16" fmla="*/ 5 w 17"/>
                <a:gd name="T17" fmla="*/ 14 h 14"/>
                <a:gd name="T18" fmla="*/ 5 w 17"/>
                <a:gd name="T19" fmla="*/ 14 h 14"/>
                <a:gd name="T20" fmla="*/ 5 w 17"/>
                <a:gd name="T21" fmla="*/ 14 h 14"/>
                <a:gd name="T22" fmla="*/ 5 w 17"/>
                <a:gd name="T23" fmla="*/ 14 h 14"/>
                <a:gd name="T24" fmla="*/ 5 w 17"/>
                <a:gd name="T25" fmla="*/ 14 h 14"/>
                <a:gd name="T26" fmla="*/ 5 w 17"/>
                <a:gd name="T27" fmla="*/ 14 h 14"/>
                <a:gd name="T28" fmla="*/ 5 w 17"/>
                <a:gd name="T29" fmla="*/ 14 h 14"/>
                <a:gd name="T30" fmla="*/ 5 w 17"/>
                <a:gd name="T31" fmla="*/ 14 h 14"/>
                <a:gd name="T32" fmla="*/ 5 w 17"/>
                <a:gd name="T33" fmla="*/ 14 h 14"/>
                <a:gd name="T34" fmla="*/ 5 w 17"/>
                <a:gd name="T35" fmla="*/ 14 h 14"/>
                <a:gd name="T36" fmla="*/ 4 w 17"/>
                <a:gd name="T37" fmla="*/ 14 h 14"/>
                <a:gd name="T38" fmla="*/ 4 w 17"/>
                <a:gd name="T39" fmla="*/ 14 h 14"/>
                <a:gd name="T40" fmla="*/ 4 w 17"/>
                <a:gd name="T41" fmla="*/ 14 h 14"/>
                <a:gd name="T42" fmla="*/ 4 w 17"/>
                <a:gd name="T43" fmla="*/ 14 h 14"/>
                <a:gd name="T44" fmla="*/ 4 w 17"/>
                <a:gd name="T45" fmla="*/ 14 h 14"/>
                <a:gd name="T46" fmla="*/ 4 w 17"/>
                <a:gd name="T47" fmla="*/ 14 h 14"/>
                <a:gd name="T48" fmla="*/ 4 w 17"/>
                <a:gd name="T49" fmla="*/ 14 h 14"/>
                <a:gd name="T50" fmla="*/ 4 w 17"/>
                <a:gd name="T51" fmla="*/ 14 h 14"/>
                <a:gd name="T52" fmla="*/ 4 w 17"/>
                <a:gd name="T53" fmla="*/ 14 h 14"/>
                <a:gd name="T54" fmla="*/ 4 w 17"/>
                <a:gd name="T55" fmla="*/ 14 h 14"/>
                <a:gd name="T56" fmla="*/ 4 w 17"/>
                <a:gd name="T57" fmla="*/ 14 h 14"/>
                <a:gd name="T58" fmla="*/ 4 w 17"/>
                <a:gd name="T59" fmla="*/ 14 h 14"/>
                <a:gd name="T60" fmla="*/ 4 w 17"/>
                <a:gd name="T61" fmla="*/ 14 h 14"/>
                <a:gd name="T62" fmla="*/ 4 w 17"/>
                <a:gd name="T63" fmla="*/ 14 h 14"/>
                <a:gd name="T64" fmla="*/ 4 w 17"/>
                <a:gd name="T65" fmla="*/ 14 h 14"/>
                <a:gd name="T66" fmla="*/ 4 w 17"/>
                <a:gd name="T67" fmla="*/ 14 h 14"/>
                <a:gd name="T68" fmla="*/ 4 w 17"/>
                <a:gd name="T69" fmla="*/ 14 h 14"/>
                <a:gd name="T70" fmla="*/ 4 w 17"/>
                <a:gd name="T71" fmla="*/ 14 h 14"/>
                <a:gd name="T72" fmla="*/ 4 w 17"/>
                <a:gd name="T73" fmla="*/ 14 h 14"/>
                <a:gd name="T74" fmla="*/ 4 w 17"/>
                <a:gd name="T75" fmla="*/ 14 h 14"/>
                <a:gd name="T76" fmla="*/ 4 w 17"/>
                <a:gd name="T77" fmla="*/ 14 h 14"/>
                <a:gd name="T78" fmla="*/ 0 w 17"/>
                <a:gd name="T79" fmla="*/ 8 h 14"/>
                <a:gd name="T80" fmla="*/ 0 w 17"/>
                <a:gd name="T81" fmla="*/ 8 h 14"/>
                <a:gd name="T82" fmla="*/ 4 w 17"/>
                <a:gd name="T83" fmla="*/ 14 h 14"/>
                <a:gd name="T84" fmla="*/ 0 w 17"/>
                <a:gd name="T85" fmla="*/ 8 h 14"/>
                <a:gd name="T86" fmla="*/ 17 w 17"/>
                <a:gd name="T87" fmla="*/ 7 h 14"/>
                <a:gd name="T88" fmla="*/ 17 w 17"/>
                <a:gd name="T89" fmla="*/ 7 h 14"/>
                <a:gd name="T90" fmla="*/ 17 w 17"/>
                <a:gd name="T91" fmla="*/ 7 h 14"/>
                <a:gd name="T92" fmla="*/ 17 w 17"/>
                <a:gd name="T93" fmla="*/ 7 h 14"/>
                <a:gd name="T94" fmla="*/ 13 w 17"/>
                <a:gd name="T95" fmla="*/ 0 h 14"/>
                <a:gd name="T96" fmla="*/ 17 w 17"/>
                <a:gd name="T97" fmla="*/ 7 h 14"/>
                <a:gd name="T98" fmla="*/ 13 w 17"/>
                <a:gd name="T9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 h="14">
                  <a:moveTo>
                    <a:pt x="5" y="14"/>
                  </a:moveTo>
                  <a:cubicBezTo>
                    <a:pt x="5" y="14"/>
                    <a:pt x="5" y="14"/>
                    <a:pt x="5" y="14"/>
                  </a:cubicBezTo>
                  <a:cubicBezTo>
                    <a:pt x="5" y="14"/>
                    <a:pt x="5" y="14"/>
                    <a:pt x="5" y="14"/>
                  </a:cubicBezTo>
                  <a:moveTo>
                    <a:pt x="5" y="14"/>
                  </a:moveTo>
                  <a:cubicBezTo>
                    <a:pt x="5" y="14"/>
                    <a:pt x="5" y="14"/>
                    <a:pt x="5" y="14"/>
                  </a:cubicBezTo>
                  <a:cubicBezTo>
                    <a:pt x="5" y="14"/>
                    <a:pt x="5" y="14"/>
                    <a:pt x="5" y="14"/>
                  </a:cubicBezTo>
                  <a:moveTo>
                    <a:pt x="5" y="14"/>
                  </a:moveTo>
                  <a:cubicBezTo>
                    <a:pt x="5" y="14"/>
                    <a:pt x="5" y="14"/>
                    <a:pt x="5" y="14"/>
                  </a:cubicBezTo>
                  <a:cubicBezTo>
                    <a:pt x="5" y="14"/>
                    <a:pt x="5" y="14"/>
                    <a:pt x="5" y="14"/>
                  </a:cubicBezTo>
                  <a:moveTo>
                    <a:pt x="5" y="14"/>
                  </a:moveTo>
                  <a:cubicBezTo>
                    <a:pt x="5" y="14"/>
                    <a:pt x="5" y="14"/>
                    <a:pt x="5" y="14"/>
                  </a:cubicBezTo>
                  <a:cubicBezTo>
                    <a:pt x="5" y="14"/>
                    <a:pt x="5" y="14"/>
                    <a:pt x="5" y="14"/>
                  </a:cubicBezTo>
                  <a:moveTo>
                    <a:pt x="5" y="14"/>
                  </a:moveTo>
                  <a:cubicBezTo>
                    <a:pt x="5" y="14"/>
                    <a:pt x="5" y="14"/>
                    <a:pt x="5" y="14"/>
                  </a:cubicBezTo>
                  <a:cubicBezTo>
                    <a:pt x="5" y="14"/>
                    <a:pt x="5" y="14"/>
                    <a:pt x="5" y="14"/>
                  </a:cubicBezTo>
                  <a:moveTo>
                    <a:pt x="5" y="14"/>
                  </a:moveTo>
                  <a:cubicBezTo>
                    <a:pt x="5" y="14"/>
                    <a:pt x="5" y="14"/>
                    <a:pt x="5" y="14"/>
                  </a:cubicBezTo>
                  <a:cubicBezTo>
                    <a:pt x="5" y="14"/>
                    <a:pt x="5" y="14"/>
                    <a:pt x="5" y="14"/>
                  </a:cubicBezTo>
                  <a:moveTo>
                    <a:pt x="4" y="14"/>
                  </a:moveTo>
                  <a:cubicBezTo>
                    <a:pt x="4" y="14"/>
                    <a:pt x="4" y="14"/>
                    <a:pt x="4" y="14"/>
                  </a:cubicBezTo>
                  <a:cubicBezTo>
                    <a:pt x="4" y="14"/>
                    <a:pt x="4" y="14"/>
                    <a:pt x="4" y="14"/>
                  </a:cubicBezTo>
                  <a:moveTo>
                    <a:pt x="4" y="14"/>
                  </a:moveTo>
                  <a:cubicBezTo>
                    <a:pt x="4" y="14"/>
                    <a:pt x="4" y="14"/>
                    <a:pt x="4" y="14"/>
                  </a:cubicBezTo>
                  <a:cubicBezTo>
                    <a:pt x="4" y="14"/>
                    <a:pt x="4" y="14"/>
                    <a:pt x="4" y="14"/>
                  </a:cubicBezTo>
                  <a:moveTo>
                    <a:pt x="4" y="14"/>
                  </a:moveTo>
                  <a:cubicBezTo>
                    <a:pt x="4" y="14"/>
                    <a:pt x="4" y="14"/>
                    <a:pt x="4" y="14"/>
                  </a:cubicBezTo>
                  <a:cubicBezTo>
                    <a:pt x="4" y="14"/>
                    <a:pt x="4" y="14"/>
                    <a:pt x="4" y="14"/>
                  </a:cubicBezTo>
                  <a:moveTo>
                    <a:pt x="4" y="14"/>
                  </a:moveTo>
                  <a:cubicBezTo>
                    <a:pt x="4" y="14"/>
                    <a:pt x="4" y="14"/>
                    <a:pt x="4" y="14"/>
                  </a:cubicBezTo>
                  <a:cubicBezTo>
                    <a:pt x="4" y="14"/>
                    <a:pt x="4" y="14"/>
                    <a:pt x="4" y="14"/>
                  </a:cubicBezTo>
                  <a:moveTo>
                    <a:pt x="4" y="14"/>
                  </a:moveTo>
                  <a:cubicBezTo>
                    <a:pt x="4" y="14"/>
                    <a:pt x="4" y="14"/>
                    <a:pt x="4" y="14"/>
                  </a:cubicBezTo>
                  <a:cubicBezTo>
                    <a:pt x="4" y="14"/>
                    <a:pt x="4" y="14"/>
                    <a:pt x="4" y="14"/>
                  </a:cubicBezTo>
                  <a:moveTo>
                    <a:pt x="4" y="14"/>
                  </a:moveTo>
                  <a:cubicBezTo>
                    <a:pt x="4" y="14"/>
                    <a:pt x="4" y="14"/>
                    <a:pt x="4" y="14"/>
                  </a:cubicBezTo>
                  <a:cubicBezTo>
                    <a:pt x="4" y="14"/>
                    <a:pt x="4" y="14"/>
                    <a:pt x="4" y="14"/>
                  </a:cubicBezTo>
                  <a:moveTo>
                    <a:pt x="4" y="14"/>
                  </a:moveTo>
                  <a:cubicBezTo>
                    <a:pt x="4" y="14"/>
                    <a:pt x="4" y="14"/>
                    <a:pt x="4" y="14"/>
                  </a:cubicBezTo>
                  <a:cubicBezTo>
                    <a:pt x="4" y="14"/>
                    <a:pt x="4" y="14"/>
                    <a:pt x="4" y="14"/>
                  </a:cubicBezTo>
                  <a:moveTo>
                    <a:pt x="0" y="8"/>
                  </a:moveTo>
                  <a:cubicBezTo>
                    <a:pt x="0" y="8"/>
                    <a:pt x="0" y="8"/>
                    <a:pt x="0" y="8"/>
                  </a:cubicBezTo>
                  <a:cubicBezTo>
                    <a:pt x="2" y="10"/>
                    <a:pt x="3" y="12"/>
                    <a:pt x="4" y="14"/>
                  </a:cubicBezTo>
                  <a:cubicBezTo>
                    <a:pt x="3" y="12"/>
                    <a:pt x="2" y="10"/>
                    <a:pt x="0" y="8"/>
                  </a:cubicBezTo>
                  <a:moveTo>
                    <a:pt x="17" y="7"/>
                  </a:moveTo>
                  <a:cubicBezTo>
                    <a:pt x="17" y="7"/>
                    <a:pt x="17" y="7"/>
                    <a:pt x="17" y="7"/>
                  </a:cubicBezTo>
                  <a:cubicBezTo>
                    <a:pt x="17" y="7"/>
                    <a:pt x="17" y="7"/>
                    <a:pt x="17" y="7"/>
                  </a:cubicBezTo>
                  <a:cubicBezTo>
                    <a:pt x="17" y="7"/>
                    <a:pt x="17" y="7"/>
                    <a:pt x="17" y="7"/>
                  </a:cubicBezTo>
                  <a:moveTo>
                    <a:pt x="13" y="0"/>
                  </a:moveTo>
                  <a:cubicBezTo>
                    <a:pt x="15" y="3"/>
                    <a:pt x="17" y="7"/>
                    <a:pt x="17" y="7"/>
                  </a:cubicBezTo>
                  <a:cubicBezTo>
                    <a:pt x="17" y="7"/>
                    <a:pt x="15" y="3"/>
                    <a:pt x="13" y="0"/>
                  </a:cubicBezTo>
                </a:path>
              </a:pathLst>
            </a:custGeom>
            <a:solidFill>
              <a:srgbClr val="D4C3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48" name="Freeform 61">
              <a:extLst>
                <a:ext uri="{FF2B5EF4-FFF2-40B4-BE49-F238E27FC236}">
                  <a16:creationId xmlns:a16="http://schemas.microsoft.com/office/drawing/2014/main" id="{B134B576-34F7-4151-8DDB-EF487F7DA989}"/>
                </a:ext>
              </a:extLst>
            </p:cNvPr>
            <p:cNvSpPr>
              <a:spLocks/>
            </p:cNvSpPr>
            <p:nvPr/>
          </p:nvSpPr>
          <p:spPr bwMode="auto">
            <a:xfrm>
              <a:off x="9377407" y="8605837"/>
              <a:ext cx="190500" cy="169863"/>
            </a:xfrm>
            <a:custGeom>
              <a:avLst/>
              <a:gdLst>
                <a:gd name="T0" fmla="*/ 13 w 17"/>
                <a:gd name="T1" fmla="*/ 0 h 15"/>
                <a:gd name="T2" fmla="*/ 0 w 17"/>
                <a:gd name="T3" fmla="*/ 9 h 15"/>
                <a:gd name="T4" fmla="*/ 4 w 17"/>
                <a:gd name="T5" fmla="*/ 15 h 15"/>
                <a:gd name="T6" fmla="*/ 4 w 17"/>
                <a:gd name="T7" fmla="*/ 15 h 15"/>
                <a:gd name="T8" fmla="*/ 4 w 17"/>
                <a:gd name="T9" fmla="*/ 15 h 15"/>
                <a:gd name="T10" fmla="*/ 4 w 17"/>
                <a:gd name="T11" fmla="*/ 15 h 15"/>
                <a:gd name="T12" fmla="*/ 4 w 17"/>
                <a:gd name="T13" fmla="*/ 15 h 15"/>
                <a:gd name="T14" fmla="*/ 4 w 17"/>
                <a:gd name="T15" fmla="*/ 15 h 15"/>
                <a:gd name="T16" fmla="*/ 4 w 17"/>
                <a:gd name="T17" fmla="*/ 15 h 15"/>
                <a:gd name="T18" fmla="*/ 4 w 17"/>
                <a:gd name="T19" fmla="*/ 15 h 15"/>
                <a:gd name="T20" fmla="*/ 4 w 17"/>
                <a:gd name="T21" fmla="*/ 15 h 15"/>
                <a:gd name="T22" fmla="*/ 4 w 17"/>
                <a:gd name="T23" fmla="*/ 15 h 15"/>
                <a:gd name="T24" fmla="*/ 4 w 17"/>
                <a:gd name="T25" fmla="*/ 15 h 15"/>
                <a:gd name="T26" fmla="*/ 4 w 17"/>
                <a:gd name="T27" fmla="*/ 15 h 15"/>
                <a:gd name="T28" fmla="*/ 4 w 17"/>
                <a:gd name="T29" fmla="*/ 15 h 15"/>
                <a:gd name="T30" fmla="*/ 4 w 17"/>
                <a:gd name="T31" fmla="*/ 15 h 15"/>
                <a:gd name="T32" fmla="*/ 4 w 17"/>
                <a:gd name="T33" fmla="*/ 15 h 15"/>
                <a:gd name="T34" fmla="*/ 5 w 17"/>
                <a:gd name="T35" fmla="*/ 15 h 15"/>
                <a:gd name="T36" fmla="*/ 5 w 17"/>
                <a:gd name="T37" fmla="*/ 15 h 15"/>
                <a:gd name="T38" fmla="*/ 5 w 17"/>
                <a:gd name="T39" fmla="*/ 15 h 15"/>
                <a:gd name="T40" fmla="*/ 5 w 17"/>
                <a:gd name="T41" fmla="*/ 15 h 15"/>
                <a:gd name="T42" fmla="*/ 5 w 17"/>
                <a:gd name="T43" fmla="*/ 15 h 15"/>
                <a:gd name="T44" fmla="*/ 5 w 17"/>
                <a:gd name="T45" fmla="*/ 15 h 15"/>
                <a:gd name="T46" fmla="*/ 5 w 17"/>
                <a:gd name="T47" fmla="*/ 15 h 15"/>
                <a:gd name="T48" fmla="*/ 5 w 17"/>
                <a:gd name="T49" fmla="*/ 15 h 15"/>
                <a:gd name="T50" fmla="*/ 5 w 17"/>
                <a:gd name="T51" fmla="*/ 15 h 15"/>
                <a:gd name="T52" fmla="*/ 5 w 17"/>
                <a:gd name="T53" fmla="*/ 15 h 15"/>
                <a:gd name="T54" fmla="*/ 5 w 17"/>
                <a:gd name="T55" fmla="*/ 15 h 15"/>
                <a:gd name="T56" fmla="*/ 5 w 17"/>
                <a:gd name="T57" fmla="*/ 15 h 15"/>
                <a:gd name="T58" fmla="*/ 5 w 17"/>
                <a:gd name="T59" fmla="*/ 15 h 15"/>
                <a:gd name="T60" fmla="*/ 17 w 17"/>
                <a:gd name="T61" fmla="*/ 8 h 15"/>
                <a:gd name="T62" fmla="*/ 17 w 17"/>
                <a:gd name="T63" fmla="*/ 8 h 15"/>
                <a:gd name="T64" fmla="*/ 17 w 17"/>
                <a:gd name="T65" fmla="*/ 8 h 15"/>
                <a:gd name="T66" fmla="*/ 13 w 17"/>
                <a:gd name="T67" fmla="*/ 1 h 15"/>
                <a:gd name="T68" fmla="*/ 13 w 17"/>
                <a:gd name="T6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 h="15">
                  <a:moveTo>
                    <a:pt x="13" y="0"/>
                  </a:moveTo>
                  <a:cubicBezTo>
                    <a:pt x="10" y="3"/>
                    <a:pt x="5" y="6"/>
                    <a:pt x="0" y="9"/>
                  </a:cubicBezTo>
                  <a:cubicBezTo>
                    <a:pt x="2" y="11"/>
                    <a:pt x="3" y="13"/>
                    <a:pt x="4" y="15"/>
                  </a:cubicBezTo>
                  <a:cubicBezTo>
                    <a:pt x="4" y="15"/>
                    <a:pt x="4" y="15"/>
                    <a:pt x="4" y="15"/>
                  </a:cubicBezTo>
                  <a:cubicBezTo>
                    <a:pt x="4" y="15"/>
                    <a:pt x="4" y="15"/>
                    <a:pt x="4" y="15"/>
                  </a:cubicBezTo>
                  <a:cubicBezTo>
                    <a:pt x="4" y="15"/>
                    <a:pt x="4" y="15"/>
                    <a:pt x="4" y="15"/>
                  </a:cubicBezTo>
                  <a:cubicBezTo>
                    <a:pt x="4" y="15"/>
                    <a:pt x="4" y="15"/>
                    <a:pt x="4" y="15"/>
                  </a:cubicBezTo>
                  <a:cubicBezTo>
                    <a:pt x="4" y="15"/>
                    <a:pt x="4" y="15"/>
                    <a:pt x="4" y="15"/>
                  </a:cubicBezTo>
                  <a:cubicBezTo>
                    <a:pt x="4" y="15"/>
                    <a:pt x="4" y="15"/>
                    <a:pt x="4" y="15"/>
                  </a:cubicBezTo>
                  <a:cubicBezTo>
                    <a:pt x="4" y="15"/>
                    <a:pt x="4" y="15"/>
                    <a:pt x="4" y="15"/>
                  </a:cubicBezTo>
                  <a:cubicBezTo>
                    <a:pt x="4" y="15"/>
                    <a:pt x="4" y="15"/>
                    <a:pt x="4" y="15"/>
                  </a:cubicBezTo>
                  <a:cubicBezTo>
                    <a:pt x="4" y="15"/>
                    <a:pt x="4" y="15"/>
                    <a:pt x="4" y="15"/>
                  </a:cubicBezTo>
                  <a:cubicBezTo>
                    <a:pt x="4" y="15"/>
                    <a:pt x="4" y="15"/>
                    <a:pt x="4" y="15"/>
                  </a:cubicBezTo>
                  <a:cubicBezTo>
                    <a:pt x="4" y="15"/>
                    <a:pt x="4" y="15"/>
                    <a:pt x="4" y="15"/>
                  </a:cubicBezTo>
                  <a:cubicBezTo>
                    <a:pt x="4" y="15"/>
                    <a:pt x="4" y="15"/>
                    <a:pt x="4" y="15"/>
                  </a:cubicBezTo>
                  <a:cubicBezTo>
                    <a:pt x="4" y="15"/>
                    <a:pt x="4" y="15"/>
                    <a:pt x="4" y="15"/>
                  </a:cubicBezTo>
                  <a:cubicBezTo>
                    <a:pt x="4" y="15"/>
                    <a:pt x="4" y="15"/>
                    <a:pt x="4" y="15"/>
                  </a:cubicBezTo>
                  <a:cubicBezTo>
                    <a:pt x="4" y="15"/>
                    <a:pt x="4" y="15"/>
                    <a:pt x="5" y="15"/>
                  </a:cubicBezTo>
                  <a:cubicBezTo>
                    <a:pt x="5" y="15"/>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17" y="8"/>
                    <a:pt x="17" y="8"/>
                    <a:pt x="17" y="8"/>
                  </a:cubicBezTo>
                  <a:cubicBezTo>
                    <a:pt x="17" y="8"/>
                    <a:pt x="17" y="8"/>
                    <a:pt x="17" y="8"/>
                  </a:cubicBezTo>
                  <a:cubicBezTo>
                    <a:pt x="17" y="8"/>
                    <a:pt x="17" y="8"/>
                    <a:pt x="17" y="8"/>
                  </a:cubicBezTo>
                  <a:cubicBezTo>
                    <a:pt x="17" y="8"/>
                    <a:pt x="15" y="4"/>
                    <a:pt x="13" y="1"/>
                  </a:cubicBezTo>
                  <a:cubicBezTo>
                    <a:pt x="13" y="1"/>
                    <a:pt x="13" y="1"/>
                    <a:pt x="13" y="0"/>
                  </a:cubicBezTo>
                </a:path>
              </a:pathLst>
            </a:custGeom>
            <a:solidFill>
              <a:srgbClr val="D5B1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49" name="Freeform 62">
              <a:extLst>
                <a:ext uri="{FF2B5EF4-FFF2-40B4-BE49-F238E27FC236}">
                  <a16:creationId xmlns:a16="http://schemas.microsoft.com/office/drawing/2014/main" id="{C9FE7F63-B9F0-4DE9-B429-1F851CD52337}"/>
                </a:ext>
              </a:extLst>
            </p:cNvPr>
            <p:cNvSpPr>
              <a:spLocks/>
            </p:cNvSpPr>
            <p:nvPr/>
          </p:nvSpPr>
          <p:spPr bwMode="auto">
            <a:xfrm>
              <a:off x="9388519" y="8629650"/>
              <a:ext cx="1552575" cy="1281113"/>
            </a:xfrm>
            <a:custGeom>
              <a:avLst/>
              <a:gdLst>
                <a:gd name="T0" fmla="*/ 138 w 138"/>
                <a:gd name="T1" fmla="*/ 86 h 114"/>
                <a:gd name="T2" fmla="*/ 117 w 138"/>
                <a:gd name="T3" fmla="*/ 114 h 114"/>
                <a:gd name="T4" fmla="*/ 0 w 138"/>
                <a:gd name="T5" fmla="*/ 13 h 114"/>
                <a:gd name="T6" fmla="*/ 19 w 138"/>
                <a:gd name="T7" fmla="*/ 0 h 114"/>
                <a:gd name="T8" fmla="*/ 59 w 138"/>
                <a:gd name="T9" fmla="*/ 43 h 114"/>
                <a:gd name="T10" fmla="*/ 92 w 138"/>
                <a:gd name="T11" fmla="*/ 64 h 114"/>
                <a:gd name="T12" fmla="*/ 138 w 138"/>
                <a:gd name="T13" fmla="*/ 86 h 114"/>
              </a:gdLst>
              <a:ahLst/>
              <a:cxnLst>
                <a:cxn ang="0">
                  <a:pos x="T0" y="T1"/>
                </a:cxn>
                <a:cxn ang="0">
                  <a:pos x="T2" y="T3"/>
                </a:cxn>
                <a:cxn ang="0">
                  <a:pos x="T4" y="T5"/>
                </a:cxn>
                <a:cxn ang="0">
                  <a:pos x="T6" y="T7"/>
                </a:cxn>
                <a:cxn ang="0">
                  <a:pos x="T8" y="T9"/>
                </a:cxn>
                <a:cxn ang="0">
                  <a:pos x="T10" y="T11"/>
                </a:cxn>
                <a:cxn ang="0">
                  <a:pos x="T12" y="T13"/>
                </a:cxn>
              </a:cxnLst>
              <a:rect l="0" t="0" r="r" b="b"/>
              <a:pathLst>
                <a:path w="138" h="114">
                  <a:moveTo>
                    <a:pt x="138" y="86"/>
                  </a:moveTo>
                  <a:cubicBezTo>
                    <a:pt x="117" y="114"/>
                    <a:pt x="117" y="114"/>
                    <a:pt x="117" y="114"/>
                  </a:cubicBezTo>
                  <a:cubicBezTo>
                    <a:pt x="101" y="107"/>
                    <a:pt x="30" y="62"/>
                    <a:pt x="0" y="13"/>
                  </a:cubicBezTo>
                  <a:cubicBezTo>
                    <a:pt x="11" y="9"/>
                    <a:pt x="19" y="0"/>
                    <a:pt x="19" y="0"/>
                  </a:cubicBezTo>
                  <a:cubicBezTo>
                    <a:pt x="25" y="9"/>
                    <a:pt x="43" y="28"/>
                    <a:pt x="59" y="43"/>
                  </a:cubicBezTo>
                  <a:cubicBezTo>
                    <a:pt x="65" y="49"/>
                    <a:pt x="82" y="58"/>
                    <a:pt x="92" y="64"/>
                  </a:cubicBezTo>
                  <a:cubicBezTo>
                    <a:pt x="94" y="66"/>
                    <a:pt x="137" y="85"/>
                    <a:pt x="138" y="86"/>
                  </a:cubicBezTo>
                  <a:close/>
                </a:path>
              </a:pathLst>
            </a:custGeom>
            <a:solidFill>
              <a:srgbClr val="6C7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50" name="Freeform 63">
              <a:extLst>
                <a:ext uri="{FF2B5EF4-FFF2-40B4-BE49-F238E27FC236}">
                  <a16:creationId xmlns:a16="http://schemas.microsoft.com/office/drawing/2014/main" id="{A1466D3A-2D07-4389-9C82-196A061D1BF5}"/>
                </a:ext>
              </a:extLst>
            </p:cNvPr>
            <p:cNvSpPr>
              <a:spLocks/>
            </p:cNvSpPr>
            <p:nvPr/>
          </p:nvSpPr>
          <p:spPr bwMode="auto">
            <a:xfrm>
              <a:off x="9174207" y="8167687"/>
              <a:ext cx="134937" cy="258763"/>
            </a:xfrm>
            <a:custGeom>
              <a:avLst/>
              <a:gdLst>
                <a:gd name="T0" fmla="*/ 0 w 12"/>
                <a:gd name="T1" fmla="*/ 0 h 23"/>
                <a:gd name="T2" fmla="*/ 0 w 12"/>
                <a:gd name="T3" fmla="*/ 1 h 23"/>
                <a:gd name="T4" fmla="*/ 1 w 12"/>
                <a:gd name="T5" fmla="*/ 4 h 23"/>
                <a:gd name="T6" fmla="*/ 5 w 12"/>
                <a:gd name="T7" fmla="*/ 12 h 23"/>
                <a:gd name="T8" fmla="*/ 12 w 12"/>
                <a:gd name="T9" fmla="*/ 23 h 23"/>
                <a:gd name="T10" fmla="*/ 6 w 12"/>
                <a:gd name="T11" fmla="*/ 12 h 23"/>
                <a:gd name="T12" fmla="*/ 2 w 12"/>
                <a:gd name="T13" fmla="*/ 4 h 23"/>
                <a:gd name="T14" fmla="*/ 1 w 12"/>
                <a:gd name="T15" fmla="*/ 1 h 23"/>
                <a:gd name="T16" fmla="*/ 0 w 12"/>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3">
                  <a:moveTo>
                    <a:pt x="0" y="0"/>
                  </a:moveTo>
                  <a:cubicBezTo>
                    <a:pt x="0" y="0"/>
                    <a:pt x="0" y="1"/>
                    <a:pt x="0" y="1"/>
                  </a:cubicBezTo>
                  <a:cubicBezTo>
                    <a:pt x="0" y="2"/>
                    <a:pt x="1" y="3"/>
                    <a:pt x="1" y="4"/>
                  </a:cubicBezTo>
                  <a:cubicBezTo>
                    <a:pt x="2" y="6"/>
                    <a:pt x="3" y="9"/>
                    <a:pt x="5" y="12"/>
                  </a:cubicBezTo>
                  <a:cubicBezTo>
                    <a:pt x="8" y="19"/>
                    <a:pt x="11" y="23"/>
                    <a:pt x="12" y="23"/>
                  </a:cubicBezTo>
                  <a:cubicBezTo>
                    <a:pt x="12" y="23"/>
                    <a:pt x="9" y="18"/>
                    <a:pt x="6" y="12"/>
                  </a:cubicBezTo>
                  <a:cubicBezTo>
                    <a:pt x="5" y="8"/>
                    <a:pt x="3" y="6"/>
                    <a:pt x="2" y="4"/>
                  </a:cubicBezTo>
                  <a:cubicBezTo>
                    <a:pt x="2" y="3"/>
                    <a:pt x="1" y="2"/>
                    <a:pt x="1" y="1"/>
                  </a:cubicBezTo>
                  <a:cubicBezTo>
                    <a:pt x="1" y="1"/>
                    <a:pt x="1" y="0"/>
                    <a:pt x="0" y="0"/>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51" name="Freeform 64">
              <a:extLst>
                <a:ext uri="{FF2B5EF4-FFF2-40B4-BE49-F238E27FC236}">
                  <a16:creationId xmlns:a16="http://schemas.microsoft.com/office/drawing/2014/main" id="{437527FB-E45B-4BD7-9648-21F7EA9329A8}"/>
                </a:ext>
              </a:extLst>
            </p:cNvPr>
            <p:cNvSpPr>
              <a:spLocks/>
            </p:cNvSpPr>
            <p:nvPr/>
          </p:nvSpPr>
          <p:spPr bwMode="auto">
            <a:xfrm>
              <a:off x="9129757" y="8212137"/>
              <a:ext cx="134937" cy="236538"/>
            </a:xfrm>
            <a:custGeom>
              <a:avLst/>
              <a:gdLst>
                <a:gd name="T0" fmla="*/ 0 w 12"/>
                <a:gd name="T1" fmla="*/ 0 h 21"/>
                <a:gd name="T2" fmla="*/ 0 w 12"/>
                <a:gd name="T3" fmla="*/ 4 h 21"/>
                <a:gd name="T4" fmla="*/ 4 w 12"/>
                <a:gd name="T5" fmla="*/ 12 h 21"/>
                <a:gd name="T6" fmla="*/ 9 w 12"/>
                <a:gd name="T7" fmla="*/ 19 h 21"/>
                <a:gd name="T8" fmla="*/ 12 w 12"/>
                <a:gd name="T9" fmla="*/ 21 h 21"/>
                <a:gd name="T10" fmla="*/ 10 w 12"/>
                <a:gd name="T11" fmla="*/ 18 h 21"/>
                <a:gd name="T12" fmla="*/ 5 w 12"/>
                <a:gd name="T13" fmla="*/ 11 h 21"/>
                <a:gd name="T14" fmla="*/ 2 w 12"/>
                <a:gd name="T15" fmla="*/ 4 h 21"/>
                <a:gd name="T16" fmla="*/ 0 w 12"/>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
                  <a:moveTo>
                    <a:pt x="0" y="0"/>
                  </a:moveTo>
                  <a:cubicBezTo>
                    <a:pt x="0" y="0"/>
                    <a:pt x="0" y="2"/>
                    <a:pt x="0" y="4"/>
                  </a:cubicBezTo>
                  <a:cubicBezTo>
                    <a:pt x="1" y="6"/>
                    <a:pt x="2" y="9"/>
                    <a:pt x="4" y="12"/>
                  </a:cubicBezTo>
                  <a:cubicBezTo>
                    <a:pt x="6" y="15"/>
                    <a:pt x="7" y="17"/>
                    <a:pt x="9" y="19"/>
                  </a:cubicBezTo>
                  <a:cubicBezTo>
                    <a:pt x="10" y="20"/>
                    <a:pt x="11" y="21"/>
                    <a:pt x="12" y="21"/>
                  </a:cubicBezTo>
                  <a:cubicBezTo>
                    <a:pt x="12" y="21"/>
                    <a:pt x="11" y="20"/>
                    <a:pt x="10" y="18"/>
                  </a:cubicBezTo>
                  <a:cubicBezTo>
                    <a:pt x="9" y="16"/>
                    <a:pt x="7" y="14"/>
                    <a:pt x="5" y="11"/>
                  </a:cubicBezTo>
                  <a:cubicBezTo>
                    <a:pt x="4" y="8"/>
                    <a:pt x="2" y="5"/>
                    <a:pt x="2" y="4"/>
                  </a:cubicBezTo>
                  <a:cubicBezTo>
                    <a:pt x="1" y="2"/>
                    <a:pt x="0" y="0"/>
                    <a:pt x="0" y="0"/>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52" name="Freeform 65">
              <a:extLst>
                <a:ext uri="{FF2B5EF4-FFF2-40B4-BE49-F238E27FC236}">
                  <a16:creationId xmlns:a16="http://schemas.microsoft.com/office/drawing/2014/main" id="{C66CB36B-661D-46DC-9C6C-81E57F6DC536}"/>
                </a:ext>
              </a:extLst>
            </p:cNvPr>
            <p:cNvSpPr>
              <a:spLocks/>
            </p:cNvSpPr>
            <p:nvPr/>
          </p:nvSpPr>
          <p:spPr bwMode="auto">
            <a:xfrm>
              <a:off x="9083719" y="8280400"/>
              <a:ext cx="134937" cy="201613"/>
            </a:xfrm>
            <a:custGeom>
              <a:avLst/>
              <a:gdLst>
                <a:gd name="T0" fmla="*/ 1 w 12"/>
                <a:gd name="T1" fmla="*/ 0 h 18"/>
                <a:gd name="T2" fmla="*/ 1 w 12"/>
                <a:gd name="T3" fmla="*/ 3 h 18"/>
                <a:gd name="T4" fmla="*/ 5 w 12"/>
                <a:gd name="T5" fmla="*/ 10 h 18"/>
                <a:gd name="T6" fmla="*/ 10 w 12"/>
                <a:gd name="T7" fmla="*/ 15 h 18"/>
                <a:gd name="T8" fmla="*/ 12 w 12"/>
                <a:gd name="T9" fmla="*/ 17 h 18"/>
                <a:gd name="T10" fmla="*/ 11 w 12"/>
                <a:gd name="T11" fmla="*/ 15 h 18"/>
                <a:gd name="T12" fmla="*/ 6 w 12"/>
                <a:gd name="T13" fmla="*/ 9 h 18"/>
                <a:gd name="T14" fmla="*/ 2 w 12"/>
                <a:gd name="T15" fmla="*/ 3 h 18"/>
                <a:gd name="T16" fmla="*/ 1 w 12"/>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8">
                  <a:moveTo>
                    <a:pt x="1" y="0"/>
                  </a:moveTo>
                  <a:cubicBezTo>
                    <a:pt x="0" y="0"/>
                    <a:pt x="0" y="1"/>
                    <a:pt x="1" y="3"/>
                  </a:cubicBezTo>
                  <a:cubicBezTo>
                    <a:pt x="1" y="5"/>
                    <a:pt x="3" y="7"/>
                    <a:pt x="5" y="10"/>
                  </a:cubicBezTo>
                  <a:cubicBezTo>
                    <a:pt x="6" y="12"/>
                    <a:pt x="8" y="14"/>
                    <a:pt x="10" y="15"/>
                  </a:cubicBezTo>
                  <a:cubicBezTo>
                    <a:pt x="11" y="17"/>
                    <a:pt x="12" y="18"/>
                    <a:pt x="12" y="17"/>
                  </a:cubicBezTo>
                  <a:cubicBezTo>
                    <a:pt x="12" y="17"/>
                    <a:pt x="12" y="16"/>
                    <a:pt x="11" y="15"/>
                  </a:cubicBezTo>
                  <a:cubicBezTo>
                    <a:pt x="9" y="13"/>
                    <a:pt x="8" y="11"/>
                    <a:pt x="6" y="9"/>
                  </a:cubicBezTo>
                  <a:cubicBezTo>
                    <a:pt x="4" y="6"/>
                    <a:pt x="3" y="4"/>
                    <a:pt x="2" y="3"/>
                  </a:cubicBezTo>
                  <a:cubicBezTo>
                    <a:pt x="1" y="1"/>
                    <a:pt x="1" y="0"/>
                    <a:pt x="1" y="0"/>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grpSp>
      <p:grpSp>
        <p:nvGrpSpPr>
          <p:cNvPr id="153" name="กลุ่ม 1526">
            <a:extLst>
              <a:ext uri="{FF2B5EF4-FFF2-40B4-BE49-F238E27FC236}">
                <a16:creationId xmlns:a16="http://schemas.microsoft.com/office/drawing/2014/main" id="{06F0C2CA-B937-4DE4-A41A-08BE553C0771}"/>
              </a:ext>
            </a:extLst>
          </p:cNvPr>
          <p:cNvGrpSpPr/>
          <p:nvPr/>
        </p:nvGrpSpPr>
        <p:grpSpPr>
          <a:xfrm>
            <a:off x="2701866" y="5183725"/>
            <a:ext cx="1334705" cy="1106927"/>
            <a:chOff x="20135906" y="7019925"/>
            <a:chExt cx="1590675" cy="1319213"/>
          </a:xfrm>
        </p:grpSpPr>
        <p:sp>
          <p:nvSpPr>
            <p:cNvPr id="154" name="Oval 506">
              <a:extLst>
                <a:ext uri="{FF2B5EF4-FFF2-40B4-BE49-F238E27FC236}">
                  <a16:creationId xmlns:a16="http://schemas.microsoft.com/office/drawing/2014/main" id="{E61A665B-47A2-45CC-BA52-FFAC72BC17FF}"/>
                </a:ext>
              </a:extLst>
            </p:cNvPr>
            <p:cNvSpPr>
              <a:spLocks noChangeArrowheads="1"/>
            </p:cNvSpPr>
            <p:nvPr/>
          </p:nvSpPr>
          <p:spPr bwMode="auto">
            <a:xfrm>
              <a:off x="20135906" y="7469188"/>
              <a:ext cx="1590675" cy="730250"/>
            </a:xfrm>
            <a:prstGeom prst="ellipse">
              <a:avLst/>
            </a:prstGeom>
            <a:solidFill>
              <a:srgbClr val="D8A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55" name="Oval 507">
              <a:extLst>
                <a:ext uri="{FF2B5EF4-FFF2-40B4-BE49-F238E27FC236}">
                  <a16:creationId xmlns:a16="http://schemas.microsoft.com/office/drawing/2014/main" id="{C60177D3-CA2C-4A32-BBDD-CB8204B80F35}"/>
                </a:ext>
              </a:extLst>
            </p:cNvPr>
            <p:cNvSpPr>
              <a:spLocks noChangeArrowheads="1"/>
            </p:cNvSpPr>
            <p:nvPr/>
          </p:nvSpPr>
          <p:spPr bwMode="auto">
            <a:xfrm>
              <a:off x="20275606" y="7529513"/>
              <a:ext cx="1320800" cy="539750"/>
            </a:xfrm>
            <a:prstGeom prst="ellipse">
              <a:avLst/>
            </a:prstGeom>
            <a:solidFill>
              <a:srgbClr val="FEDA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56" name="Freeform 508">
              <a:extLst>
                <a:ext uri="{FF2B5EF4-FFF2-40B4-BE49-F238E27FC236}">
                  <a16:creationId xmlns:a16="http://schemas.microsoft.com/office/drawing/2014/main" id="{85E91C31-E7F0-40B8-BC18-8C1F488ACFE8}"/>
                </a:ext>
              </a:extLst>
            </p:cNvPr>
            <p:cNvSpPr>
              <a:spLocks noEditPoints="1"/>
            </p:cNvSpPr>
            <p:nvPr/>
          </p:nvSpPr>
          <p:spPr bwMode="auto">
            <a:xfrm>
              <a:off x="20266081" y="7529513"/>
              <a:ext cx="1330325" cy="549275"/>
            </a:xfrm>
            <a:custGeom>
              <a:avLst/>
              <a:gdLst>
                <a:gd name="T0" fmla="*/ 67 w 133"/>
                <a:gd name="T1" fmla="*/ 54 h 55"/>
                <a:gd name="T2" fmla="*/ 63 w 133"/>
                <a:gd name="T3" fmla="*/ 55 h 55"/>
                <a:gd name="T4" fmla="*/ 63 w 133"/>
                <a:gd name="T5" fmla="*/ 55 h 55"/>
                <a:gd name="T6" fmla="*/ 76 w 133"/>
                <a:gd name="T7" fmla="*/ 54 h 55"/>
                <a:gd name="T8" fmla="*/ 54 w 133"/>
                <a:gd name="T9" fmla="*/ 53 h 55"/>
                <a:gd name="T10" fmla="*/ 79 w 133"/>
                <a:gd name="T11" fmla="*/ 53 h 55"/>
                <a:gd name="T12" fmla="*/ 51 w 133"/>
                <a:gd name="T13" fmla="*/ 54 h 55"/>
                <a:gd name="T14" fmla="*/ 51 w 133"/>
                <a:gd name="T15" fmla="*/ 54 h 55"/>
                <a:gd name="T16" fmla="*/ 89 w 133"/>
                <a:gd name="T17" fmla="*/ 53 h 55"/>
                <a:gd name="T18" fmla="*/ 41 w 133"/>
                <a:gd name="T19" fmla="*/ 52 h 55"/>
                <a:gd name="T20" fmla="*/ 92 w 133"/>
                <a:gd name="T21" fmla="*/ 52 h 55"/>
                <a:gd name="T22" fmla="*/ 38 w 133"/>
                <a:gd name="T23" fmla="*/ 52 h 55"/>
                <a:gd name="T24" fmla="*/ 38 w 133"/>
                <a:gd name="T25" fmla="*/ 52 h 55"/>
                <a:gd name="T26" fmla="*/ 101 w 133"/>
                <a:gd name="T27" fmla="*/ 51 h 55"/>
                <a:gd name="T28" fmla="*/ 29 w 133"/>
                <a:gd name="T29" fmla="*/ 49 h 55"/>
                <a:gd name="T30" fmla="*/ 104 w 133"/>
                <a:gd name="T31" fmla="*/ 49 h 55"/>
                <a:gd name="T32" fmla="*/ 26 w 133"/>
                <a:gd name="T33" fmla="*/ 49 h 55"/>
                <a:gd name="T34" fmla="*/ 26 w 133"/>
                <a:gd name="T35" fmla="*/ 49 h 55"/>
                <a:gd name="T36" fmla="*/ 114 w 133"/>
                <a:gd name="T37" fmla="*/ 47 h 55"/>
                <a:gd name="T38" fmla="*/ 17 w 133"/>
                <a:gd name="T39" fmla="*/ 44 h 55"/>
                <a:gd name="T40" fmla="*/ 116 w 133"/>
                <a:gd name="T41" fmla="*/ 45 h 55"/>
                <a:gd name="T42" fmla="*/ 14 w 133"/>
                <a:gd name="T43" fmla="*/ 44 h 55"/>
                <a:gd name="T44" fmla="*/ 14 w 133"/>
                <a:gd name="T45" fmla="*/ 44 h 55"/>
                <a:gd name="T46" fmla="*/ 125 w 133"/>
                <a:gd name="T47" fmla="*/ 41 h 55"/>
                <a:gd name="T48" fmla="*/ 7 w 133"/>
                <a:gd name="T49" fmla="*/ 38 h 55"/>
                <a:gd name="T50" fmla="*/ 127 w 133"/>
                <a:gd name="T51" fmla="*/ 38 h 55"/>
                <a:gd name="T52" fmla="*/ 4 w 133"/>
                <a:gd name="T53" fmla="*/ 36 h 55"/>
                <a:gd name="T54" fmla="*/ 4 w 133"/>
                <a:gd name="T55" fmla="*/ 36 h 55"/>
                <a:gd name="T56" fmla="*/ 133 w 133"/>
                <a:gd name="T57" fmla="*/ 31 h 55"/>
                <a:gd name="T58" fmla="*/ 1 w 133"/>
                <a:gd name="T59" fmla="*/ 27 h 55"/>
                <a:gd name="T60" fmla="*/ 133 w 133"/>
                <a:gd name="T61" fmla="*/ 27 h 55"/>
                <a:gd name="T62" fmla="*/ 132 w 133"/>
                <a:gd name="T63" fmla="*/ 24 h 55"/>
                <a:gd name="T64" fmla="*/ 1 w 133"/>
                <a:gd name="T65" fmla="*/ 24 h 55"/>
                <a:gd name="T66" fmla="*/ 1 w 133"/>
                <a:gd name="T67" fmla="*/ 24 h 55"/>
                <a:gd name="T68" fmla="*/ 132 w 133"/>
                <a:gd name="T69" fmla="*/ 21 h 55"/>
                <a:gd name="T70" fmla="*/ 6 w 133"/>
                <a:gd name="T71" fmla="*/ 16 h 55"/>
                <a:gd name="T72" fmla="*/ 125 w 133"/>
                <a:gd name="T73" fmla="*/ 15 h 55"/>
                <a:gd name="T74" fmla="*/ 9 w 133"/>
                <a:gd name="T75" fmla="*/ 15 h 55"/>
                <a:gd name="T76" fmla="*/ 9 w 133"/>
                <a:gd name="T77" fmla="*/ 15 h 55"/>
                <a:gd name="T78" fmla="*/ 122 w 133"/>
                <a:gd name="T79" fmla="*/ 12 h 55"/>
                <a:gd name="T80" fmla="*/ 17 w 133"/>
                <a:gd name="T81" fmla="*/ 9 h 55"/>
                <a:gd name="T82" fmla="*/ 113 w 133"/>
                <a:gd name="T83" fmla="*/ 9 h 55"/>
                <a:gd name="T84" fmla="*/ 20 w 133"/>
                <a:gd name="T85" fmla="*/ 9 h 55"/>
                <a:gd name="T86" fmla="*/ 20 w 133"/>
                <a:gd name="T87" fmla="*/ 9 h 55"/>
                <a:gd name="T88" fmla="*/ 111 w 133"/>
                <a:gd name="T89" fmla="*/ 7 h 55"/>
                <a:gd name="T90" fmla="*/ 29 w 133"/>
                <a:gd name="T91" fmla="*/ 5 h 55"/>
                <a:gd name="T92" fmla="*/ 101 w 133"/>
                <a:gd name="T93" fmla="*/ 5 h 55"/>
                <a:gd name="T94" fmla="*/ 32 w 133"/>
                <a:gd name="T95" fmla="*/ 5 h 55"/>
                <a:gd name="T96" fmla="*/ 32 w 133"/>
                <a:gd name="T97" fmla="*/ 5 h 55"/>
                <a:gd name="T98" fmla="*/ 99 w 133"/>
                <a:gd name="T99" fmla="*/ 3 h 55"/>
                <a:gd name="T100" fmla="*/ 41 w 133"/>
                <a:gd name="T101" fmla="*/ 2 h 55"/>
                <a:gd name="T102" fmla="*/ 89 w 133"/>
                <a:gd name="T103" fmla="*/ 2 h 55"/>
                <a:gd name="T104" fmla="*/ 45 w 133"/>
                <a:gd name="T105" fmla="*/ 2 h 55"/>
                <a:gd name="T106" fmla="*/ 45 w 133"/>
                <a:gd name="T107" fmla="*/ 2 h 55"/>
                <a:gd name="T108" fmla="*/ 86 w 133"/>
                <a:gd name="T109" fmla="*/ 1 h 55"/>
                <a:gd name="T110" fmla="*/ 54 w 133"/>
                <a:gd name="T111" fmla="*/ 0 h 55"/>
                <a:gd name="T112" fmla="*/ 76 w 133"/>
                <a:gd name="T113" fmla="*/ 1 h 55"/>
                <a:gd name="T114" fmla="*/ 57 w 133"/>
                <a:gd name="T115" fmla="*/ 1 h 55"/>
                <a:gd name="T116" fmla="*/ 57 w 133"/>
                <a:gd name="T117" fmla="*/ 1 h 55"/>
                <a:gd name="T118" fmla="*/ 73 w 133"/>
                <a:gd name="T119" fmla="*/ 0 h 55"/>
                <a:gd name="T120" fmla="*/ 67 w 133"/>
                <a:gd name="T121" fmla="*/ 0 h 55"/>
                <a:gd name="T122" fmla="*/ 64 w 133"/>
                <a:gd name="T123"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 h="55">
                  <a:moveTo>
                    <a:pt x="67" y="55"/>
                  </a:moveTo>
                  <a:cubicBezTo>
                    <a:pt x="67" y="54"/>
                    <a:pt x="67" y="54"/>
                    <a:pt x="67" y="54"/>
                  </a:cubicBezTo>
                  <a:cubicBezTo>
                    <a:pt x="67" y="54"/>
                    <a:pt x="67" y="54"/>
                    <a:pt x="67" y="54"/>
                  </a:cubicBezTo>
                  <a:cubicBezTo>
                    <a:pt x="67" y="54"/>
                    <a:pt x="67" y="54"/>
                    <a:pt x="67" y="54"/>
                  </a:cubicBezTo>
                  <a:cubicBezTo>
                    <a:pt x="68" y="54"/>
                    <a:pt x="69" y="54"/>
                    <a:pt x="70" y="54"/>
                  </a:cubicBezTo>
                  <a:cubicBezTo>
                    <a:pt x="70" y="55"/>
                    <a:pt x="70" y="55"/>
                    <a:pt x="70" y="55"/>
                  </a:cubicBezTo>
                  <a:cubicBezTo>
                    <a:pt x="69" y="55"/>
                    <a:pt x="68" y="55"/>
                    <a:pt x="67" y="55"/>
                  </a:cubicBezTo>
                  <a:moveTo>
                    <a:pt x="63" y="55"/>
                  </a:moveTo>
                  <a:cubicBezTo>
                    <a:pt x="62" y="55"/>
                    <a:pt x="61" y="55"/>
                    <a:pt x="60" y="55"/>
                  </a:cubicBezTo>
                  <a:cubicBezTo>
                    <a:pt x="60" y="54"/>
                    <a:pt x="60" y="54"/>
                    <a:pt x="60" y="54"/>
                  </a:cubicBezTo>
                  <a:cubicBezTo>
                    <a:pt x="61" y="54"/>
                    <a:pt x="62" y="54"/>
                    <a:pt x="63" y="54"/>
                  </a:cubicBezTo>
                  <a:cubicBezTo>
                    <a:pt x="63" y="55"/>
                    <a:pt x="63" y="55"/>
                    <a:pt x="63" y="55"/>
                  </a:cubicBezTo>
                  <a:moveTo>
                    <a:pt x="73" y="55"/>
                  </a:moveTo>
                  <a:cubicBezTo>
                    <a:pt x="73" y="54"/>
                    <a:pt x="73" y="54"/>
                    <a:pt x="73" y="54"/>
                  </a:cubicBezTo>
                  <a:cubicBezTo>
                    <a:pt x="74" y="53"/>
                    <a:pt x="75" y="53"/>
                    <a:pt x="76" y="53"/>
                  </a:cubicBezTo>
                  <a:cubicBezTo>
                    <a:pt x="76" y="54"/>
                    <a:pt x="76" y="54"/>
                    <a:pt x="76" y="54"/>
                  </a:cubicBezTo>
                  <a:cubicBezTo>
                    <a:pt x="75" y="54"/>
                    <a:pt x="74" y="55"/>
                    <a:pt x="73" y="55"/>
                  </a:cubicBezTo>
                  <a:moveTo>
                    <a:pt x="57" y="54"/>
                  </a:moveTo>
                  <a:cubicBezTo>
                    <a:pt x="56" y="54"/>
                    <a:pt x="55" y="54"/>
                    <a:pt x="54" y="54"/>
                  </a:cubicBezTo>
                  <a:cubicBezTo>
                    <a:pt x="54" y="53"/>
                    <a:pt x="54" y="53"/>
                    <a:pt x="54" y="53"/>
                  </a:cubicBezTo>
                  <a:cubicBezTo>
                    <a:pt x="55" y="53"/>
                    <a:pt x="56" y="53"/>
                    <a:pt x="57" y="53"/>
                  </a:cubicBezTo>
                  <a:cubicBezTo>
                    <a:pt x="57" y="54"/>
                    <a:pt x="57" y="54"/>
                    <a:pt x="57" y="54"/>
                  </a:cubicBezTo>
                  <a:moveTo>
                    <a:pt x="79" y="54"/>
                  </a:moveTo>
                  <a:cubicBezTo>
                    <a:pt x="79" y="53"/>
                    <a:pt x="79" y="53"/>
                    <a:pt x="79" y="53"/>
                  </a:cubicBezTo>
                  <a:cubicBezTo>
                    <a:pt x="80" y="53"/>
                    <a:pt x="81" y="53"/>
                    <a:pt x="82" y="53"/>
                  </a:cubicBezTo>
                  <a:cubicBezTo>
                    <a:pt x="83" y="54"/>
                    <a:pt x="83" y="54"/>
                    <a:pt x="83" y="54"/>
                  </a:cubicBezTo>
                  <a:cubicBezTo>
                    <a:pt x="82" y="54"/>
                    <a:pt x="80" y="54"/>
                    <a:pt x="79" y="54"/>
                  </a:cubicBezTo>
                  <a:moveTo>
                    <a:pt x="51" y="54"/>
                  </a:moveTo>
                  <a:cubicBezTo>
                    <a:pt x="50" y="54"/>
                    <a:pt x="49" y="54"/>
                    <a:pt x="48" y="54"/>
                  </a:cubicBezTo>
                  <a:cubicBezTo>
                    <a:pt x="48" y="52"/>
                    <a:pt x="48" y="52"/>
                    <a:pt x="48" y="52"/>
                  </a:cubicBezTo>
                  <a:cubicBezTo>
                    <a:pt x="49" y="53"/>
                    <a:pt x="50" y="53"/>
                    <a:pt x="51" y="53"/>
                  </a:cubicBezTo>
                  <a:cubicBezTo>
                    <a:pt x="51" y="54"/>
                    <a:pt x="51" y="54"/>
                    <a:pt x="51" y="54"/>
                  </a:cubicBezTo>
                  <a:moveTo>
                    <a:pt x="86" y="54"/>
                  </a:moveTo>
                  <a:cubicBezTo>
                    <a:pt x="86" y="52"/>
                    <a:pt x="86" y="52"/>
                    <a:pt x="86" y="52"/>
                  </a:cubicBezTo>
                  <a:cubicBezTo>
                    <a:pt x="87" y="52"/>
                    <a:pt x="88" y="52"/>
                    <a:pt x="89" y="52"/>
                  </a:cubicBezTo>
                  <a:cubicBezTo>
                    <a:pt x="89" y="53"/>
                    <a:pt x="89" y="53"/>
                    <a:pt x="89" y="53"/>
                  </a:cubicBezTo>
                  <a:cubicBezTo>
                    <a:pt x="88" y="53"/>
                    <a:pt x="87" y="53"/>
                    <a:pt x="86" y="54"/>
                  </a:cubicBezTo>
                  <a:moveTo>
                    <a:pt x="44" y="53"/>
                  </a:moveTo>
                  <a:cubicBezTo>
                    <a:pt x="43" y="53"/>
                    <a:pt x="42" y="53"/>
                    <a:pt x="41" y="53"/>
                  </a:cubicBezTo>
                  <a:cubicBezTo>
                    <a:pt x="41" y="52"/>
                    <a:pt x="41" y="52"/>
                    <a:pt x="41" y="52"/>
                  </a:cubicBezTo>
                  <a:cubicBezTo>
                    <a:pt x="42" y="52"/>
                    <a:pt x="43" y="52"/>
                    <a:pt x="45" y="52"/>
                  </a:cubicBezTo>
                  <a:cubicBezTo>
                    <a:pt x="44" y="53"/>
                    <a:pt x="44" y="53"/>
                    <a:pt x="44" y="53"/>
                  </a:cubicBezTo>
                  <a:moveTo>
                    <a:pt x="92" y="53"/>
                  </a:moveTo>
                  <a:cubicBezTo>
                    <a:pt x="92" y="52"/>
                    <a:pt x="92" y="52"/>
                    <a:pt x="92" y="52"/>
                  </a:cubicBezTo>
                  <a:cubicBezTo>
                    <a:pt x="93" y="51"/>
                    <a:pt x="94" y="51"/>
                    <a:pt x="95" y="51"/>
                  </a:cubicBezTo>
                  <a:cubicBezTo>
                    <a:pt x="95" y="52"/>
                    <a:pt x="95" y="52"/>
                    <a:pt x="95" y="52"/>
                  </a:cubicBezTo>
                  <a:cubicBezTo>
                    <a:pt x="94" y="52"/>
                    <a:pt x="93" y="52"/>
                    <a:pt x="92" y="53"/>
                  </a:cubicBezTo>
                  <a:moveTo>
                    <a:pt x="38" y="52"/>
                  </a:moveTo>
                  <a:cubicBezTo>
                    <a:pt x="37" y="52"/>
                    <a:pt x="36" y="52"/>
                    <a:pt x="35" y="51"/>
                  </a:cubicBezTo>
                  <a:cubicBezTo>
                    <a:pt x="35" y="50"/>
                    <a:pt x="35" y="50"/>
                    <a:pt x="35" y="50"/>
                  </a:cubicBezTo>
                  <a:cubicBezTo>
                    <a:pt x="36" y="51"/>
                    <a:pt x="37" y="51"/>
                    <a:pt x="38" y="51"/>
                  </a:cubicBezTo>
                  <a:cubicBezTo>
                    <a:pt x="38" y="52"/>
                    <a:pt x="38" y="52"/>
                    <a:pt x="38" y="52"/>
                  </a:cubicBezTo>
                  <a:moveTo>
                    <a:pt x="98" y="51"/>
                  </a:moveTo>
                  <a:cubicBezTo>
                    <a:pt x="98" y="50"/>
                    <a:pt x="98" y="50"/>
                    <a:pt x="98" y="50"/>
                  </a:cubicBezTo>
                  <a:cubicBezTo>
                    <a:pt x="99" y="50"/>
                    <a:pt x="100" y="50"/>
                    <a:pt x="101" y="50"/>
                  </a:cubicBezTo>
                  <a:cubicBezTo>
                    <a:pt x="101" y="51"/>
                    <a:pt x="101" y="51"/>
                    <a:pt x="101" y="51"/>
                  </a:cubicBezTo>
                  <a:cubicBezTo>
                    <a:pt x="100" y="51"/>
                    <a:pt x="99" y="51"/>
                    <a:pt x="98" y="51"/>
                  </a:cubicBezTo>
                  <a:moveTo>
                    <a:pt x="32" y="51"/>
                  </a:moveTo>
                  <a:cubicBezTo>
                    <a:pt x="31" y="50"/>
                    <a:pt x="30" y="50"/>
                    <a:pt x="29" y="50"/>
                  </a:cubicBezTo>
                  <a:cubicBezTo>
                    <a:pt x="29" y="49"/>
                    <a:pt x="29" y="49"/>
                    <a:pt x="29" y="49"/>
                  </a:cubicBezTo>
                  <a:cubicBezTo>
                    <a:pt x="30" y="49"/>
                    <a:pt x="31" y="49"/>
                    <a:pt x="32" y="50"/>
                  </a:cubicBezTo>
                  <a:cubicBezTo>
                    <a:pt x="32" y="51"/>
                    <a:pt x="32" y="51"/>
                    <a:pt x="32" y="51"/>
                  </a:cubicBezTo>
                  <a:moveTo>
                    <a:pt x="105" y="50"/>
                  </a:moveTo>
                  <a:cubicBezTo>
                    <a:pt x="104" y="49"/>
                    <a:pt x="104" y="49"/>
                    <a:pt x="104" y="49"/>
                  </a:cubicBezTo>
                  <a:cubicBezTo>
                    <a:pt x="105" y="49"/>
                    <a:pt x="106" y="48"/>
                    <a:pt x="107" y="48"/>
                  </a:cubicBezTo>
                  <a:cubicBezTo>
                    <a:pt x="108" y="49"/>
                    <a:pt x="108" y="49"/>
                    <a:pt x="108" y="49"/>
                  </a:cubicBezTo>
                  <a:cubicBezTo>
                    <a:pt x="107" y="49"/>
                    <a:pt x="106" y="50"/>
                    <a:pt x="105" y="50"/>
                  </a:cubicBezTo>
                  <a:moveTo>
                    <a:pt x="26" y="49"/>
                  </a:moveTo>
                  <a:cubicBezTo>
                    <a:pt x="25" y="49"/>
                    <a:pt x="24" y="48"/>
                    <a:pt x="23" y="48"/>
                  </a:cubicBezTo>
                  <a:cubicBezTo>
                    <a:pt x="23" y="47"/>
                    <a:pt x="23" y="47"/>
                    <a:pt x="23" y="47"/>
                  </a:cubicBezTo>
                  <a:cubicBezTo>
                    <a:pt x="24" y="47"/>
                    <a:pt x="25" y="48"/>
                    <a:pt x="26" y="48"/>
                  </a:cubicBezTo>
                  <a:cubicBezTo>
                    <a:pt x="26" y="49"/>
                    <a:pt x="26" y="49"/>
                    <a:pt x="26" y="49"/>
                  </a:cubicBezTo>
                  <a:moveTo>
                    <a:pt x="111" y="48"/>
                  </a:moveTo>
                  <a:cubicBezTo>
                    <a:pt x="110" y="47"/>
                    <a:pt x="110" y="47"/>
                    <a:pt x="110" y="47"/>
                  </a:cubicBezTo>
                  <a:cubicBezTo>
                    <a:pt x="111" y="47"/>
                    <a:pt x="112" y="46"/>
                    <a:pt x="113" y="46"/>
                  </a:cubicBezTo>
                  <a:cubicBezTo>
                    <a:pt x="114" y="47"/>
                    <a:pt x="114" y="47"/>
                    <a:pt x="114" y="47"/>
                  </a:cubicBezTo>
                  <a:cubicBezTo>
                    <a:pt x="113" y="47"/>
                    <a:pt x="112" y="48"/>
                    <a:pt x="111" y="48"/>
                  </a:cubicBezTo>
                  <a:moveTo>
                    <a:pt x="20" y="47"/>
                  </a:moveTo>
                  <a:cubicBezTo>
                    <a:pt x="19" y="46"/>
                    <a:pt x="18" y="46"/>
                    <a:pt x="17" y="45"/>
                  </a:cubicBezTo>
                  <a:cubicBezTo>
                    <a:pt x="17" y="44"/>
                    <a:pt x="17" y="44"/>
                    <a:pt x="17" y="44"/>
                  </a:cubicBezTo>
                  <a:cubicBezTo>
                    <a:pt x="18" y="45"/>
                    <a:pt x="19" y="45"/>
                    <a:pt x="20" y="46"/>
                  </a:cubicBezTo>
                  <a:cubicBezTo>
                    <a:pt x="20" y="47"/>
                    <a:pt x="20" y="47"/>
                    <a:pt x="20" y="47"/>
                  </a:cubicBezTo>
                  <a:moveTo>
                    <a:pt x="117" y="45"/>
                  </a:moveTo>
                  <a:cubicBezTo>
                    <a:pt x="116" y="45"/>
                    <a:pt x="116" y="45"/>
                    <a:pt x="116" y="45"/>
                  </a:cubicBezTo>
                  <a:cubicBezTo>
                    <a:pt x="117" y="44"/>
                    <a:pt x="118" y="44"/>
                    <a:pt x="119" y="43"/>
                  </a:cubicBezTo>
                  <a:cubicBezTo>
                    <a:pt x="120" y="44"/>
                    <a:pt x="120" y="44"/>
                    <a:pt x="120" y="44"/>
                  </a:cubicBezTo>
                  <a:cubicBezTo>
                    <a:pt x="119" y="45"/>
                    <a:pt x="118" y="45"/>
                    <a:pt x="117" y="45"/>
                  </a:cubicBezTo>
                  <a:moveTo>
                    <a:pt x="14" y="44"/>
                  </a:moveTo>
                  <a:cubicBezTo>
                    <a:pt x="13" y="43"/>
                    <a:pt x="12" y="43"/>
                    <a:pt x="11" y="42"/>
                  </a:cubicBezTo>
                  <a:cubicBezTo>
                    <a:pt x="12" y="41"/>
                    <a:pt x="12" y="41"/>
                    <a:pt x="12" y="41"/>
                  </a:cubicBezTo>
                  <a:cubicBezTo>
                    <a:pt x="12" y="42"/>
                    <a:pt x="13" y="43"/>
                    <a:pt x="14" y="43"/>
                  </a:cubicBezTo>
                  <a:cubicBezTo>
                    <a:pt x="14" y="44"/>
                    <a:pt x="14" y="44"/>
                    <a:pt x="14" y="44"/>
                  </a:cubicBezTo>
                  <a:moveTo>
                    <a:pt x="122" y="42"/>
                  </a:moveTo>
                  <a:cubicBezTo>
                    <a:pt x="122" y="42"/>
                    <a:pt x="122" y="42"/>
                    <a:pt x="122" y="42"/>
                  </a:cubicBezTo>
                  <a:cubicBezTo>
                    <a:pt x="123" y="41"/>
                    <a:pt x="124" y="40"/>
                    <a:pt x="124" y="40"/>
                  </a:cubicBezTo>
                  <a:cubicBezTo>
                    <a:pt x="125" y="41"/>
                    <a:pt x="125" y="41"/>
                    <a:pt x="125" y="41"/>
                  </a:cubicBezTo>
                  <a:cubicBezTo>
                    <a:pt x="124" y="41"/>
                    <a:pt x="123" y="42"/>
                    <a:pt x="122" y="42"/>
                  </a:cubicBezTo>
                  <a:moveTo>
                    <a:pt x="8" y="41"/>
                  </a:moveTo>
                  <a:cubicBezTo>
                    <a:pt x="7" y="40"/>
                    <a:pt x="7" y="39"/>
                    <a:pt x="6" y="39"/>
                  </a:cubicBezTo>
                  <a:cubicBezTo>
                    <a:pt x="7" y="38"/>
                    <a:pt x="7" y="38"/>
                    <a:pt x="7" y="38"/>
                  </a:cubicBezTo>
                  <a:cubicBezTo>
                    <a:pt x="7" y="38"/>
                    <a:pt x="8" y="39"/>
                    <a:pt x="9" y="40"/>
                  </a:cubicBezTo>
                  <a:cubicBezTo>
                    <a:pt x="8" y="41"/>
                    <a:pt x="8" y="41"/>
                    <a:pt x="8" y="41"/>
                  </a:cubicBezTo>
                  <a:moveTo>
                    <a:pt x="127" y="39"/>
                  </a:moveTo>
                  <a:cubicBezTo>
                    <a:pt x="127" y="38"/>
                    <a:pt x="127" y="38"/>
                    <a:pt x="127" y="38"/>
                  </a:cubicBezTo>
                  <a:cubicBezTo>
                    <a:pt x="128" y="37"/>
                    <a:pt x="128" y="36"/>
                    <a:pt x="129" y="36"/>
                  </a:cubicBezTo>
                  <a:cubicBezTo>
                    <a:pt x="130" y="36"/>
                    <a:pt x="130" y="36"/>
                    <a:pt x="130" y="36"/>
                  </a:cubicBezTo>
                  <a:cubicBezTo>
                    <a:pt x="129" y="37"/>
                    <a:pt x="128" y="38"/>
                    <a:pt x="127" y="39"/>
                  </a:cubicBezTo>
                  <a:moveTo>
                    <a:pt x="4" y="36"/>
                  </a:moveTo>
                  <a:cubicBezTo>
                    <a:pt x="3" y="35"/>
                    <a:pt x="2" y="34"/>
                    <a:pt x="2" y="33"/>
                  </a:cubicBezTo>
                  <a:cubicBezTo>
                    <a:pt x="3" y="33"/>
                    <a:pt x="3" y="33"/>
                    <a:pt x="3" y="33"/>
                  </a:cubicBezTo>
                  <a:cubicBezTo>
                    <a:pt x="3" y="34"/>
                    <a:pt x="4" y="35"/>
                    <a:pt x="4" y="35"/>
                  </a:cubicBezTo>
                  <a:cubicBezTo>
                    <a:pt x="4" y="36"/>
                    <a:pt x="4" y="36"/>
                    <a:pt x="4" y="36"/>
                  </a:cubicBezTo>
                  <a:moveTo>
                    <a:pt x="132" y="34"/>
                  </a:moveTo>
                  <a:cubicBezTo>
                    <a:pt x="131" y="33"/>
                    <a:pt x="131" y="33"/>
                    <a:pt x="131" y="33"/>
                  </a:cubicBezTo>
                  <a:cubicBezTo>
                    <a:pt x="131" y="32"/>
                    <a:pt x="132" y="31"/>
                    <a:pt x="132" y="30"/>
                  </a:cubicBezTo>
                  <a:cubicBezTo>
                    <a:pt x="133" y="31"/>
                    <a:pt x="133" y="31"/>
                    <a:pt x="133" y="31"/>
                  </a:cubicBezTo>
                  <a:cubicBezTo>
                    <a:pt x="133" y="32"/>
                    <a:pt x="132" y="33"/>
                    <a:pt x="132" y="34"/>
                  </a:cubicBezTo>
                  <a:moveTo>
                    <a:pt x="0" y="30"/>
                  </a:moveTo>
                  <a:cubicBezTo>
                    <a:pt x="0" y="29"/>
                    <a:pt x="0" y="28"/>
                    <a:pt x="0" y="27"/>
                  </a:cubicBezTo>
                  <a:cubicBezTo>
                    <a:pt x="1" y="27"/>
                    <a:pt x="1" y="27"/>
                    <a:pt x="1" y="27"/>
                  </a:cubicBezTo>
                  <a:cubicBezTo>
                    <a:pt x="1" y="27"/>
                    <a:pt x="1" y="27"/>
                    <a:pt x="1" y="27"/>
                  </a:cubicBezTo>
                  <a:cubicBezTo>
                    <a:pt x="1" y="28"/>
                    <a:pt x="1" y="29"/>
                    <a:pt x="1" y="30"/>
                  </a:cubicBezTo>
                  <a:cubicBezTo>
                    <a:pt x="0" y="30"/>
                    <a:pt x="0" y="30"/>
                    <a:pt x="0" y="30"/>
                  </a:cubicBezTo>
                  <a:moveTo>
                    <a:pt x="133" y="27"/>
                  </a:moveTo>
                  <a:cubicBezTo>
                    <a:pt x="132" y="27"/>
                    <a:pt x="132" y="27"/>
                    <a:pt x="132" y="27"/>
                  </a:cubicBezTo>
                  <a:cubicBezTo>
                    <a:pt x="133" y="27"/>
                    <a:pt x="133" y="27"/>
                    <a:pt x="133" y="27"/>
                  </a:cubicBezTo>
                  <a:cubicBezTo>
                    <a:pt x="132" y="27"/>
                    <a:pt x="132" y="27"/>
                    <a:pt x="132" y="27"/>
                  </a:cubicBezTo>
                  <a:cubicBezTo>
                    <a:pt x="132" y="26"/>
                    <a:pt x="132" y="25"/>
                    <a:pt x="132" y="24"/>
                  </a:cubicBezTo>
                  <a:cubicBezTo>
                    <a:pt x="133" y="24"/>
                    <a:pt x="133" y="24"/>
                    <a:pt x="133" y="24"/>
                  </a:cubicBezTo>
                  <a:cubicBezTo>
                    <a:pt x="133" y="25"/>
                    <a:pt x="133" y="26"/>
                    <a:pt x="133" y="27"/>
                  </a:cubicBezTo>
                  <a:cubicBezTo>
                    <a:pt x="133" y="27"/>
                    <a:pt x="133" y="27"/>
                    <a:pt x="133" y="27"/>
                  </a:cubicBezTo>
                  <a:moveTo>
                    <a:pt x="1" y="24"/>
                  </a:moveTo>
                  <a:cubicBezTo>
                    <a:pt x="0" y="24"/>
                    <a:pt x="0" y="24"/>
                    <a:pt x="0" y="24"/>
                  </a:cubicBezTo>
                  <a:cubicBezTo>
                    <a:pt x="1" y="23"/>
                    <a:pt x="1" y="22"/>
                    <a:pt x="2" y="21"/>
                  </a:cubicBezTo>
                  <a:cubicBezTo>
                    <a:pt x="3" y="21"/>
                    <a:pt x="3" y="21"/>
                    <a:pt x="3" y="21"/>
                  </a:cubicBezTo>
                  <a:cubicBezTo>
                    <a:pt x="2" y="22"/>
                    <a:pt x="2" y="23"/>
                    <a:pt x="1" y="24"/>
                  </a:cubicBezTo>
                  <a:moveTo>
                    <a:pt x="131" y="21"/>
                  </a:moveTo>
                  <a:cubicBezTo>
                    <a:pt x="130" y="21"/>
                    <a:pt x="130" y="20"/>
                    <a:pt x="129" y="19"/>
                  </a:cubicBezTo>
                  <a:cubicBezTo>
                    <a:pt x="130" y="18"/>
                    <a:pt x="130" y="18"/>
                    <a:pt x="130" y="18"/>
                  </a:cubicBezTo>
                  <a:cubicBezTo>
                    <a:pt x="131" y="19"/>
                    <a:pt x="131" y="20"/>
                    <a:pt x="132" y="21"/>
                  </a:cubicBezTo>
                  <a:cubicBezTo>
                    <a:pt x="131" y="21"/>
                    <a:pt x="131" y="21"/>
                    <a:pt x="131" y="21"/>
                  </a:cubicBezTo>
                  <a:moveTo>
                    <a:pt x="4" y="19"/>
                  </a:moveTo>
                  <a:cubicBezTo>
                    <a:pt x="4" y="18"/>
                    <a:pt x="4" y="18"/>
                    <a:pt x="4" y="18"/>
                  </a:cubicBezTo>
                  <a:cubicBezTo>
                    <a:pt x="4" y="17"/>
                    <a:pt x="5" y="17"/>
                    <a:pt x="6" y="16"/>
                  </a:cubicBezTo>
                  <a:cubicBezTo>
                    <a:pt x="7" y="17"/>
                    <a:pt x="7" y="17"/>
                    <a:pt x="7" y="17"/>
                  </a:cubicBezTo>
                  <a:cubicBezTo>
                    <a:pt x="6" y="17"/>
                    <a:pt x="5" y="18"/>
                    <a:pt x="4" y="19"/>
                  </a:cubicBezTo>
                  <a:moveTo>
                    <a:pt x="127" y="17"/>
                  </a:moveTo>
                  <a:cubicBezTo>
                    <a:pt x="126" y="16"/>
                    <a:pt x="125" y="15"/>
                    <a:pt x="125" y="15"/>
                  </a:cubicBezTo>
                  <a:cubicBezTo>
                    <a:pt x="125" y="14"/>
                    <a:pt x="125" y="14"/>
                    <a:pt x="125" y="14"/>
                  </a:cubicBezTo>
                  <a:cubicBezTo>
                    <a:pt x="126" y="15"/>
                    <a:pt x="127" y="15"/>
                    <a:pt x="128" y="16"/>
                  </a:cubicBezTo>
                  <a:cubicBezTo>
                    <a:pt x="127" y="17"/>
                    <a:pt x="127" y="17"/>
                    <a:pt x="127" y="17"/>
                  </a:cubicBezTo>
                  <a:moveTo>
                    <a:pt x="9" y="15"/>
                  </a:moveTo>
                  <a:cubicBezTo>
                    <a:pt x="8" y="14"/>
                    <a:pt x="8" y="14"/>
                    <a:pt x="8" y="14"/>
                  </a:cubicBezTo>
                  <a:cubicBezTo>
                    <a:pt x="9" y="13"/>
                    <a:pt x="10" y="13"/>
                    <a:pt x="11" y="12"/>
                  </a:cubicBezTo>
                  <a:cubicBezTo>
                    <a:pt x="12" y="13"/>
                    <a:pt x="12" y="13"/>
                    <a:pt x="12" y="13"/>
                  </a:cubicBezTo>
                  <a:cubicBezTo>
                    <a:pt x="11" y="13"/>
                    <a:pt x="10" y="14"/>
                    <a:pt x="9" y="15"/>
                  </a:cubicBezTo>
                  <a:moveTo>
                    <a:pt x="122" y="13"/>
                  </a:moveTo>
                  <a:cubicBezTo>
                    <a:pt x="121" y="12"/>
                    <a:pt x="120" y="12"/>
                    <a:pt x="119" y="11"/>
                  </a:cubicBezTo>
                  <a:cubicBezTo>
                    <a:pt x="120" y="10"/>
                    <a:pt x="120" y="10"/>
                    <a:pt x="120" y="10"/>
                  </a:cubicBezTo>
                  <a:cubicBezTo>
                    <a:pt x="121" y="11"/>
                    <a:pt x="122" y="12"/>
                    <a:pt x="122" y="12"/>
                  </a:cubicBezTo>
                  <a:cubicBezTo>
                    <a:pt x="122" y="13"/>
                    <a:pt x="122" y="13"/>
                    <a:pt x="122" y="13"/>
                  </a:cubicBezTo>
                  <a:moveTo>
                    <a:pt x="14" y="11"/>
                  </a:moveTo>
                  <a:cubicBezTo>
                    <a:pt x="14" y="10"/>
                    <a:pt x="14" y="10"/>
                    <a:pt x="14" y="10"/>
                  </a:cubicBezTo>
                  <a:cubicBezTo>
                    <a:pt x="15" y="10"/>
                    <a:pt x="16" y="9"/>
                    <a:pt x="17" y="9"/>
                  </a:cubicBezTo>
                  <a:cubicBezTo>
                    <a:pt x="17" y="10"/>
                    <a:pt x="17" y="10"/>
                    <a:pt x="17" y="10"/>
                  </a:cubicBezTo>
                  <a:cubicBezTo>
                    <a:pt x="16" y="10"/>
                    <a:pt x="15" y="11"/>
                    <a:pt x="14" y="11"/>
                  </a:cubicBezTo>
                  <a:moveTo>
                    <a:pt x="116" y="10"/>
                  </a:moveTo>
                  <a:cubicBezTo>
                    <a:pt x="115" y="10"/>
                    <a:pt x="114" y="9"/>
                    <a:pt x="113" y="9"/>
                  </a:cubicBezTo>
                  <a:cubicBezTo>
                    <a:pt x="114" y="8"/>
                    <a:pt x="114" y="8"/>
                    <a:pt x="114" y="8"/>
                  </a:cubicBezTo>
                  <a:cubicBezTo>
                    <a:pt x="115" y="8"/>
                    <a:pt x="116" y="9"/>
                    <a:pt x="117" y="9"/>
                  </a:cubicBezTo>
                  <a:cubicBezTo>
                    <a:pt x="116" y="10"/>
                    <a:pt x="116" y="10"/>
                    <a:pt x="116" y="10"/>
                  </a:cubicBezTo>
                  <a:moveTo>
                    <a:pt x="20" y="9"/>
                  </a:moveTo>
                  <a:cubicBezTo>
                    <a:pt x="20" y="8"/>
                    <a:pt x="20" y="8"/>
                    <a:pt x="20" y="8"/>
                  </a:cubicBezTo>
                  <a:cubicBezTo>
                    <a:pt x="21" y="7"/>
                    <a:pt x="22" y="7"/>
                    <a:pt x="23" y="7"/>
                  </a:cubicBezTo>
                  <a:cubicBezTo>
                    <a:pt x="23" y="8"/>
                    <a:pt x="23" y="8"/>
                    <a:pt x="23" y="8"/>
                  </a:cubicBezTo>
                  <a:cubicBezTo>
                    <a:pt x="22" y="8"/>
                    <a:pt x="21" y="8"/>
                    <a:pt x="20" y="9"/>
                  </a:cubicBezTo>
                  <a:moveTo>
                    <a:pt x="111" y="8"/>
                  </a:moveTo>
                  <a:cubicBezTo>
                    <a:pt x="110" y="7"/>
                    <a:pt x="109" y="7"/>
                    <a:pt x="108" y="7"/>
                  </a:cubicBezTo>
                  <a:cubicBezTo>
                    <a:pt x="108" y="6"/>
                    <a:pt x="108" y="6"/>
                    <a:pt x="108" y="6"/>
                  </a:cubicBezTo>
                  <a:cubicBezTo>
                    <a:pt x="109" y="6"/>
                    <a:pt x="110" y="6"/>
                    <a:pt x="111" y="7"/>
                  </a:cubicBezTo>
                  <a:cubicBezTo>
                    <a:pt x="111" y="8"/>
                    <a:pt x="111" y="8"/>
                    <a:pt x="111" y="8"/>
                  </a:cubicBezTo>
                  <a:moveTo>
                    <a:pt x="26" y="7"/>
                  </a:moveTo>
                  <a:cubicBezTo>
                    <a:pt x="26" y="6"/>
                    <a:pt x="26" y="6"/>
                    <a:pt x="26" y="6"/>
                  </a:cubicBezTo>
                  <a:cubicBezTo>
                    <a:pt x="27" y="5"/>
                    <a:pt x="28" y="5"/>
                    <a:pt x="29" y="5"/>
                  </a:cubicBezTo>
                  <a:cubicBezTo>
                    <a:pt x="29" y="6"/>
                    <a:pt x="29" y="6"/>
                    <a:pt x="29" y="6"/>
                  </a:cubicBezTo>
                  <a:cubicBezTo>
                    <a:pt x="28" y="6"/>
                    <a:pt x="27" y="6"/>
                    <a:pt x="26" y="7"/>
                  </a:cubicBezTo>
                  <a:moveTo>
                    <a:pt x="104" y="6"/>
                  </a:moveTo>
                  <a:cubicBezTo>
                    <a:pt x="103" y="5"/>
                    <a:pt x="102" y="5"/>
                    <a:pt x="101" y="5"/>
                  </a:cubicBezTo>
                  <a:cubicBezTo>
                    <a:pt x="102" y="4"/>
                    <a:pt x="102" y="4"/>
                    <a:pt x="102" y="4"/>
                  </a:cubicBezTo>
                  <a:cubicBezTo>
                    <a:pt x="103" y="4"/>
                    <a:pt x="104" y="4"/>
                    <a:pt x="105" y="5"/>
                  </a:cubicBezTo>
                  <a:cubicBezTo>
                    <a:pt x="104" y="6"/>
                    <a:pt x="104" y="6"/>
                    <a:pt x="104" y="6"/>
                  </a:cubicBezTo>
                  <a:moveTo>
                    <a:pt x="32" y="5"/>
                  </a:moveTo>
                  <a:cubicBezTo>
                    <a:pt x="32" y="4"/>
                    <a:pt x="32" y="4"/>
                    <a:pt x="32" y="4"/>
                  </a:cubicBezTo>
                  <a:cubicBezTo>
                    <a:pt x="33" y="3"/>
                    <a:pt x="34" y="3"/>
                    <a:pt x="35" y="3"/>
                  </a:cubicBezTo>
                  <a:cubicBezTo>
                    <a:pt x="35" y="4"/>
                    <a:pt x="35" y="4"/>
                    <a:pt x="35" y="4"/>
                  </a:cubicBezTo>
                  <a:cubicBezTo>
                    <a:pt x="34" y="4"/>
                    <a:pt x="33" y="5"/>
                    <a:pt x="32" y="5"/>
                  </a:cubicBezTo>
                  <a:moveTo>
                    <a:pt x="98" y="4"/>
                  </a:moveTo>
                  <a:cubicBezTo>
                    <a:pt x="97" y="4"/>
                    <a:pt x="96" y="4"/>
                    <a:pt x="95" y="3"/>
                  </a:cubicBezTo>
                  <a:cubicBezTo>
                    <a:pt x="95" y="2"/>
                    <a:pt x="95" y="2"/>
                    <a:pt x="95" y="2"/>
                  </a:cubicBezTo>
                  <a:cubicBezTo>
                    <a:pt x="97" y="3"/>
                    <a:pt x="98" y="3"/>
                    <a:pt x="99" y="3"/>
                  </a:cubicBezTo>
                  <a:cubicBezTo>
                    <a:pt x="98" y="4"/>
                    <a:pt x="98" y="4"/>
                    <a:pt x="98" y="4"/>
                  </a:cubicBezTo>
                  <a:moveTo>
                    <a:pt x="38" y="3"/>
                  </a:moveTo>
                  <a:cubicBezTo>
                    <a:pt x="38" y="2"/>
                    <a:pt x="38" y="2"/>
                    <a:pt x="38" y="2"/>
                  </a:cubicBezTo>
                  <a:cubicBezTo>
                    <a:pt x="39" y="2"/>
                    <a:pt x="40" y="2"/>
                    <a:pt x="41" y="2"/>
                  </a:cubicBezTo>
                  <a:cubicBezTo>
                    <a:pt x="41" y="3"/>
                    <a:pt x="41" y="3"/>
                    <a:pt x="41" y="3"/>
                  </a:cubicBezTo>
                  <a:cubicBezTo>
                    <a:pt x="40" y="3"/>
                    <a:pt x="39" y="3"/>
                    <a:pt x="38" y="3"/>
                  </a:cubicBezTo>
                  <a:moveTo>
                    <a:pt x="92" y="3"/>
                  </a:moveTo>
                  <a:cubicBezTo>
                    <a:pt x="91" y="3"/>
                    <a:pt x="90" y="3"/>
                    <a:pt x="89" y="2"/>
                  </a:cubicBezTo>
                  <a:cubicBezTo>
                    <a:pt x="89" y="1"/>
                    <a:pt x="89" y="1"/>
                    <a:pt x="89" y="1"/>
                  </a:cubicBezTo>
                  <a:cubicBezTo>
                    <a:pt x="90" y="1"/>
                    <a:pt x="91" y="2"/>
                    <a:pt x="92" y="2"/>
                  </a:cubicBezTo>
                  <a:cubicBezTo>
                    <a:pt x="92" y="3"/>
                    <a:pt x="92" y="3"/>
                    <a:pt x="92" y="3"/>
                  </a:cubicBezTo>
                  <a:moveTo>
                    <a:pt x="45" y="2"/>
                  </a:moveTo>
                  <a:cubicBezTo>
                    <a:pt x="44" y="1"/>
                    <a:pt x="44" y="1"/>
                    <a:pt x="44" y="1"/>
                  </a:cubicBezTo>
                  <a:cubicBezTo>
                    <a:pt x="45" y="1"/>
                    <a:pt x="47" y="1"/>
                    <a:pt x="48" y="1"/>
                  </a:cubicBezTo>
                  <a:cubicBezTo>
                    <a:pt x="48" y="2"/>
                    <a:pt x="48" y="2"/>
                    <a:pt x="48" y="2"/>
                  </a:cubicBezTo>
                  <a:cubicBezTo>
                    <a:pt x="47" y="2"/>
                    <a:pt x="46" y="2"/>
                    <a:pt x="45" y="2"/>
                  </a:cubicBezTo>
                  <a:moveTo>
                    <a:pt x="86" y="2"/>
                  </a:moveTo>
                  <a:cubicBezTo>
                    <a:pt x="85" y="2"/>
                    <a:pt x="84" y="2"/>
                    <a:pt x="83" y="2"/>
                  </a:cubicBezTo>
                  <a:cubicBezTo>
                    <a:pt x="83" y="1"/>
                    <a:pt x="83" y="1"/>
                    <a:pt x="83" y="1"/>
                  </a:cubicBezTo>
                  <a:cubicBezTo>
                    <a:pt x="84" y="1"/>
                    <a:pt x="85" y="1"/>
                    <a:pt x="86" y="1"/>
                  </a:cubicBezTo>
                  <a:cubicBezTo>
                    <a:pt x="86" y="2"/>
                    <a:pt x="86" y="2"/>
                    <a:pt x="86" y="2"/>
                  </a:cubicBezTo>
                  <a:moveTo>
                    <a:pt x="51" y="2"/>
                  </a:moveTo>
                  <a:cubicBezTo>
                    <a:pt x="51" y="1"/>
                    <a:pt x="51" y="1"/>
                    <a:pt x="51" y="1"/>
                  </a:cubicBezTo>
                  <a:cubicBezTo>
                    <a:pt x="52" y="0"/>
                    <a:pt x="53" y="0"/>
                    <a:pt x="54" y="0"/>
                  </a:cubicBezTo>
                  <a:cubicBezTo>
                    <a:pt x="54" y="1"/>
                    <a:pt x="54" y="1"/>
                    <a:pt x="54" y="1"/>
                  </a:cubicBezTo>
                  <a:cubicBezTo>
                    <a:pt x="53" y="1"/>
                    <a:pt x="52" y="1"/>
                    <a:pt x="51" y="2"/>
                  </a:cubicBezTo>
                  <a:moveTo>
                    <a:pt x="80" y="1"/>
                  </a:moveTo>
                  <a:cubicBezTo>
                    <a:pt x="78" y="1"/>
                    <a:pt x="77" y="1"/>
                    <a:pt x="76" y="1"/>
                  </a:cubicBezTo>
                  <a:cubicBezTo>
                    <a:pt x="76" y="0"/>
                    <a:pt x="76" y="0"/>
                    <a:pt x="76" y="0"/>
                  </a:cubicBezTo>
                  <a:cubicBezTo>
                    <a:pt x="77" y="0"/>
                    <a:pt x="79" y="0"/>
                    <a:pt x="80" y="0"/>
                  </a:cubicBezTo>
                  <a:cubicBezTo>
                    <a:pt x="80" y="1"/>
                    <a:pt x="80" y="1"/>
                    <a:pt x="80" y="1"/>
                  </a:cubicBezTo>
                  <a:moveTo>
                    <a:pt x="57" y="1"/>
                  </a:moveTo>
                  <a:cubicBezTo>
                    <a:pt x="57" y="0"/>
                    <a:pt x="57" y="0"/>
                    <a:pt x="57" y="0"/>
                  </a:cubicBezTo>
                  <a:cubicBezTo>
                    <a:pt x="58" y="0"/>
                    <a:pt x="59" y="0"/>
                    <a:pt x="60" y="0"/>
                  </a:cubicBezTo>
                  <a:cubicBezTo>
                    <a:pt x="60" y="1"/>
                    <a:pt x="60" y="1"/>
                    <a:pt x="60" y="1"/>
                  </a:cubicBezTo>
                  <a:cubicBezTo>
                    <a:pt x="59" y="1"/>
                    <a:pt x="58" y="1"/>
                    <a:pt x="57" y="1"/>
                  </a:cubicBezTo>
                  <a:moveTo>
                    <a:pt x="73" y="1"/>
                  </a:moveTo>
                  <a:cubicBezTo>
                    <a:pt x="72" y="1"/>
                    <a:pt x="71" y="1"/>
                    <a:pt x="70" y="1"/>
                  </a:cubicBezTo>
                  <a:cubicBezTo>
                    <a:pt x="70" y="0"/>
                    <a:pt x="70" y="0"/>
                    <a:pt x="70" y="0"/>
                  </a:cubicBezTo>
                  <a:cubicBezTo>
                    <a:pt x="71" y="0"/>
                    <a:pt x="72" y="0"/>
                    <a:pt x="73" y="0"/>
                  </a:cubicBezTo>
                  <a:cubicBezTo>
                    <a:pt x="73" y="1"/>
                    <a:pt x="73" y="1"/>
                    <a:pt x="73" y="1"/>
                  </a:cubicBezTo>
                  <a:moveTo>
                    <a:pt x="64" y="1"/>
                  </a:moveTo>
                  <a:cubicBezTo>
                    <a:pt x="64" y="0"/>
                    <a:pt x="64" y="0"/>
                    <a:pt x="64" y="0"/>
                  </a:cubicBezTo>
                  <a:cubicBezTo>
                    <a:pt x="65" y="0"/>
                    <a:pt x="66" y="0"/>
                    <a:pt x="67" y="0"/>
                  </a:cubicBezTo>
                  <a:cubicBezTo>
                    <a:pt x="67" y="0"/>
                    <a:pt x="67" y="0"/>
                    <a:pt x="67" y="0"/>
                  </a:cubicBezTo>
                  <a:cubicBezTo>
                    <a:pt x="67" y="1"/>
                    <a:pt x="67" y="1"/>
                    <a:pt x="67" y="1"/>
                  </a:cubicBezTo>
                  <a:cubicBezTo>
                    <a:pt x="67" y="1"/>
                    <a:pt x="67" y="1"/>
                    <a:pt x="67" y="1"/>
                  </a:cubicBezTo>
                  <a:cubicBezTo>
                    <a:pt x="66" y="1"/>
                    <a:pt x="65" y="1"/>
                    <a:pt x="64" y="1"/>
                  </a:cubicBezTo>
                </a:path>
              </a:pathLst>
            </a:custGeom>
            <a:solidFill>
              <a:srgbClr val="D5B7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57" name="Freeform 509">
              <a:extLst>
                <a:ext uri="{FF2B5EF4-FFF2-40B4-BE49-F238E27FC236}">
                  <a16:creationId xmlns:a16="http://schemas.microsoft.com/office/drawing/2014/main" id="{3A843AF2-15B7-4A82-9575-4B0B5C0F6EA3}"/>
                </a:ext>
              </a:extLst>
            </p:cNvPr>
            <p:cNvSpPr>
              <a:spLocks/>
            </p:cNvSpPr>
            <p:nvPr/>
          </p:nvSpPr>
          <p:spPr bwMode="auto">
            <a:xfrm>
              <a:off x="20756619" y="7589838"/>
              <a:ext cx="400050" cy="400050"/>
            </a:xfrm>
            <a:custGeom>
              <a:avLst/>
              <a:gdLst>
                <a:gd name="T0" fmla="*/ 27 w 40"/>
                <a:gd name="T1" fmla="*/ 14 h 40"/>
                <a:gd name="T2" fmla="*/ 20 w 40"/>
                <a:gd name="T3" fmla="*/ 9 h 40"/>
                <a:gd name="T4" fmla="*/ 16 w 40"/>
                <a:gd name="T5" fmla="*/ 11 h 40"/>
                <a:gd name="T6" fmla="*/ 39 w 40"/>
                <a:gd name="T7" fmla="*/ 26 h 40"/>
                <a:gd name="T8" fmla="*/ 24 w 40"/>
                <a:gd name="T9" fmla="*/ 37 h 40"/>
                <a:gd name="T10" fmla="*/ 22 w 40"/>
                <a:gd name="T11" fmla="*/ 37 h 40"/>
                <a:gd name="T12" fmla="*/ 22 w 40"/>
                <a:gd name="T13" fmla="*/ 40 h 40"/>
                <a:gd name="T14" fmla="*/ 18 w 40"/>
                <a:gd name="T15" fmla="*/ 40 h 40"/>
                <a:gd name="T16" fmla="*/ 18 w 40"/>
                <a:gd name="T17" fmla="*/ 36 h 40"/>
                <a:gd name="T18" fmla="*/ 12 w 40"/>
                <a:gd name="T19" fmla="*/ 32 h 40"/>
                <a:gd name="T20" fmla="*/ 11 w 40"/>
                <a:gd name="T21" fmla="*/ 36 h 40"/>
                <a:gd name="T22" fmla="*/ 0 w 40"/>
                <a:gd name="T23" fmla="*/ 36 h 40"/>
                <a:gd name="T24" fmla="*/ 1 w 40"/>
                <a:gd name="T25" fmla="*/ 23 h 40"/>
                <a:gd name="T26" fmla="*/ 12 w 40"/>
                <a:gd name="T27" fmla="*/ 23 h 40"/>
                <a:gd name="T28" fmla="*/ 19 w 40"/>
                <a:gd name="T29" fmla="*/ 28 h 40"/>
                <a:gd name="T30" fmla="*/ 24 w 40"/>
                <a:gd name="T31" fmla="*/ 26 h 40"/>
                <a:gd name="T32" fmla="*/ 3 w 40"/>
                <a:gd name="T33" fmla="*/ 12 h 40"/>
                <a:gd name="T34" fmla="*/ 15 w 40"/>
                <a:gd name="T35" fmla="*/ 3 h 40"/>
                <a:gd name="T36" fmla="*/ 18 w 40"/>
                <a:gd name="T37" fmla="*/ 3 h 40"/>
                <a:gd name="T38" fmla="*/ 18 w 40"/>
                <a:gd name="T39" fmla="*/ 0 h 40"/>
                <a:gd name="T40" fmla="*/ 21 w 40"/>
                <a:gd name="T41" fmla="*/ 0 h 40"/>
                <a:gd name="T42" fmla="*/ 21 w 40"/>
                <a:gd name="T43" fmla="*/ 3 h 40"/>
                <a:gd name="T44" fmla="*/ 27 w 40"/>
                <a:gd name="T45" fmla="*/ 7 h 40"/>
                <a:gd name="T46" fmla="*/ 27 w 40"/>
                <a:gd name="T47" fmla="*/ 3 h 40"/>
                <a:gd name="T48" fmla="*/ 36 w 40"/>
                <a:gd name="T49" fmla="*/ 3 h 40"/>
                <a:gd name="T50" fmla="*/ 37 w 40"/>
                <a:gd name="T51" fmla="*/ 14 h 40"/>
                <a:gd name="T52" fmla="*/ 27 w 40"/>
                <a:gd name="T53" fmla="*/ 1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40">
                  <a:moveTo>
                    <a:pt x="27" y="14"/>
                  </a:moveTo>
                  <a:cubicBezTo>
                    <a:pt x="27" y="11"/>
                    <a:pt x="24" y="9"/>
                    <a:pt x="20" y="9"/>
                  </a:cubicBezTo>
                  <a:cubicBezTo>
                    <a:pt x="18" y="9"/>
                    <a:pt x="16" y="10"/>
                    <a:pt x="16" y="11"/>
                  </a:cubicBezTo>
                  <a:cubicBezTo>
                    <a:pt x="16" y="16"/>
                    <a:pt x="38" y="15"/>
                    <a:pt x="39" y="26"/>
                  </a:cubicBezTo>
                  <a:cubicBezTo>
                    <a:pt x="40" y="34"/>
                    <a:pt x="32" y="37"/>
                    <a:pt x="24" y="37"/>
                  </a:cubicBezTo>
                  <a:cubicBezTo>
                    <a:pt x="24" y="37"/>
                    <a:pt x="23" y="37"/>
                    <a:pt x="22" y="37"/>
                  </a:cubicBezTo>
                  <a:cubicBezTo>
                    <a:pt x="22" y="40"/>
                    <a:pt x="22" y="40"/>
                    <a:pt x="22" y="40"/>
                  </a:cubicBezTo>
                  <a:cubicBezTo>
                    <a:pt x="18" y="40"/>
                    <a:pt x="18" y="40"/>
                    <a:pt x="18" y="40"/>
                  </a:cubicBezTo>
                  <a:cubicBezTo>
                    <a:pt x="18" y="36"/>
                    <a:pt x="18" y="36"/>
                    <a:pt x="18" y="36"/>
                  </a:cubicBezTo>
                  <a:cubicBezTo>
                    <a:pt x="15" y="35"/>
                    <a:pt x="13" y="34"/>
                    <a:pt x="12" y="32"/>
                  </a:cubicBezTo>
                  <a:cubicBezTo>
                    <a:pt x="11" y="36"/>
                    <a:pt x="11" y="36"/>
                    <a:pt x="11" y="36"/>
                  </a:cubicBezTo>
                  <a:cubicBezTo>
                    <a:pt x="0" y="36"/>
                    <a:pt x="0" y="36"/>
                    <a:pt x="0" y="36"/>
                  </a:cubicBezTo>
                  <a:cubicBezTo>
                    <a:pt x="1" y="23"/>
                    <a:pt x="1" y="23"/>
                    <a:pt x="1" y="23"/>
                  </a:cubicBezTo>
                  <a:cubicBezTo>
                    <a:pt x="12" y="23"/>
                    <a:pt x="12" y="23"/>
                    <a:pt x="12" y="23"/>
                  </a:cubicBezTo>
                  <a:cubicBezTo>
                    <a:pt x="12" y="27"/>
                    <a:pt x="17" y="28"/>
                    <a:pt x="19" y="28"/>
                  </a:cubicBezTo>
                  <a:cubicBezTo>
                    <a:pt x="21" y="28"/>
                    <a:pt x="24" y="28"/>
                    <a:pt x="24" y="26"/>
                  </a:cubicBezTo>
                  <a:cubicBezTo>
                    <a:pt x="24" y="22"/>
                    <a:pt x="2" y="24"/>
                    <a:pt x="3" y="12"/>
                  </a:cubicBezTo>
                  <a:cubicBezTo>
                    <a:pt x="3" y="5"/>
                    <a:pt x="10" y="3"/>
                    <a:pt x="15" y="3"/>
                  </a:cubicBezTo>
                  <a:cubicBezTo>
                    <a:pt x="16" y="3"/>
                    <a:pt x="17" y="3"/>
                    <a:pt x="18" y="3"/>
                  </a:cubicBezTo>
                  <a:cubicBezTo>
                    <a:pt x="18" y="0"/>
                    <a:pt x="18" y="0"/>
                    <a:pt x="18" y="0"/>
                  </a:cubicBezTo>
                  <a:cubicBezTo>
                    <a:pt x="21" y="0"/>
                    <a:pt x="21" y="0"/>
                    <a:pt x="21" y="0"/>
                  </a:cubicBezTo>
                  <a:cubicBezTo>
                    <a:pt x="21" y="3"/>
                    <a:pt x="21" y="3"/>
                    <a:pt x="21" y="3"/>
                  </a:cubicBezTo>
                  <a:cubicBezTo>
                    <a:pt x="23" y="4"/>
                    <a:pt x="25" y="5"/>
                    <a:pt x="27" y="7"/>
                  </a:cubicBezTo>
                  <a:cubicBezTo>
                    <a:pt x="27" y="3"/>
                    <a:pt x="27" y="3"/>
                    <a:pt x="27" y="3"/>
                  </a:cubicBezTo>
                  <a:cubicBezTo>
                    <a:pt x="36" y="3"/>
                    <a:pt x="36" y="3"/>
                    <a:pt x="36" y="3"/>
                  </a:cubicBezTo>
                  <a:cubicBezTo>
                    <a:pt x="37" y="14"/>
                    <a:pt x="37" y="14"/>
                    <a:pt x="37" y="14"/>
                  </a:cubicBezTo>
                  <a:cubicBezTo>
                    <a:pt x="27" y="14"/>
                    <a:pt x="27" y="14"/>
                    <a:pt x="27" y="14"/>
                  </a:cubicBezTo>
                </a:path>
              </a:pathLst>
            </a:custGeom>
            <a:solidFill>
              <a:srgbClr val="D5B7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58" name="Freeform 510">
              <a:extLst>
                <a:ext uri="{FF2B5EF4-FFF2-40B4-BE49-F238E27FC236}">
                  <a16:creationId xmlns:a16="http://schemas.microsoft.com/office/drawing/2014/main" id="{9E96016C-9E06-413C-B917-F8D7E7669BB4}"/>
                </a:ext>
              </a:extLst>
            </p:cNvPr>
            <p:cNvSpPr>
              <a:spLocks/>
            </p:cNvSpPr>
            <p:nvPr/>
          </p:nvSpPr>
          <p:spPr bwMode="auto">
            <a:xfrm>
              <a:off x="20135906" y="7848600"/>
              <a:ext cx="1590675" cy="490538"/>
            </a:xfrm>
            <a:custGeom>
              <a:avLst/>
              <a:gdLst>
                <a:gd name="T0" fmla="*/ 145 w 159"/>
                <a:gd name="T1" fmla="*/ 15 h 49"/>
                <a:gd name="T2" fmla="*/ 130 w 159"/>
                <a:gd name="T3" fmla="*/ 22 h 49"/>
                <a:gd name="T4" fmla="*/ 116 w 159"/>
                <a:gd name="T5" fmla="*/ 26 h 49"/>
                <a:gd name="T6" fmla="*/ 101 w 159"/>
                <a:gd name="T7" fmla="*/ 29 h 49"/>
                <a:gd name="T8" fmla="*/ 87 w 159"/>
                <a:gd name="T9" fmla="*/ 30 h 49"/>
                <a:gd name="T10" fmla="*/ 80 w 159"/>
                <a:gd name="T11" fmla="*/ 30 h 49"/>
                <a:gd name="T12" fmla="*/ 72 w 159"/>
                <a:gd name="T13" fmla="*/ 30 h 49"/>
                <a:gd name="T14" fmla="*/ 58 w 159"/>
                <a:gd name="T15" fmla="*/ 29 h 49"/>
                <a:gd name="T16" fmla="*/ 43 w 159"/>
                <a:gd name="T17" fmla="*/ 26 h 49"/>
                <a:gd name="T18" fmla="*/ 29 w 159"/>
                <a:gd name="T19" fmla="*/ 22 h 49"/>
                <a:gd name="T20" fmla="*/ 14 w 159"/>
                <a:gd name="T21" fmla="*/ 15 h 49"/>
                <a:gd name="T22" fmla="*/ 0 w 159"/>
                <a:gd name="T23" fmla="*/ 0 h 49"/>
                <a:gd name="T24" fmla="*/ 0 w 159"/>
                <a:gd name="T25" fmla="*/ 19 h 49"/>
                <a:gd name="T26" fmla="*/ 14 w 159"/>
                <a:gd name="T27" fmla="*/ 34 h 49"/>
                <a:gd name="T28" fmla="*/ 29 w 159"/>
                <a:gd name="T29" fmla="*/ 41 h 49"/>
                <a:gd name="T30" fmla="*/ 43 w 159"/>
                <a:gd name="T31" fmla="*/ 45 h 49"/>
                <a:gd name="T32" fmla="*/ 58 w 159"/>
                <a:gd name="T33" fmla="*/ 48 h 49"/>
                <a:gd name="T34" fmla="*/ 72 w 159"/>
                <a:gd name="T35" fmla="*/ 49 h 49"/>
                <a:gd name="T36" fmla="*/ 80 w 159"/>
                <a:gd name="T37" fmla="*/ 49 h 49"/>
                <a:gd name="T38" fmla="*/ 87 w 159"/>
                <a:gd name="T39" fmla="*/ 49 h 49"/>
                <a:gd name="T40" fmla="*/ 101 w 159"/>
                <a:gd name="T41" fmla="*/ 48 h 49"/>
                <a:gd name="T42" fmla="*/ 116 w 159"/>
                <a:gd name="T43" fmla="*/ 45 h 49"/>
                <a:gd name="T44" fmla="*/ 130 w 159"/>
                <a:gd name="T45" fmla="*/ 41 h 49"/>
                <a:gd name="T46" fmla="*/ 145 w 159"/>
                <a:gd name="T47" fmla="*/ 34 h 49"/>
                <a:gd name="T48" fmla="*/ 159 w 159"/>
                <a:gd name="T49" fmla="*/ 19 h 49"/>
                <a:gd name="T50" fmla="*/ 159 w 159"/>
                <a:gd name="T51" fmla="*/ 0 h 49"/>
                <a:gd name="T52" fmla="*/ 145 w 159"/>
                <a:gd name="T53" fmla="*/ 1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9" h="49">
                  <a:moveTo>
                    <a:pt x="145" y="15"/>
                  </a:moveTo>
                  <a:cubicBezTo>
                    <a:pt x="141" y="18"/>
                    <a:pt x="136" y="20"/>
                    <a:pt x="130" y="22"/>
                  </a:cubicBezTo>
                  <a:cubicBezTo>
                    <a:pt x="126" y="24"/>
                    <a:pt x="121" y="25"/>
                    <a:pt x="116" y="26"/>
                  </a:cubicBezTo>
                  <a:cubicBezTo>
                    <a:pt x="111" y="28"/>
                    <a:pt x="106" y="28"/>
                    <a:pt x="101" y="29"/>
                  </a:cubicBezTo>
                  <a:cubicBezTo>
                    <a:pt x="97" y="30"/>
                    <a:pt x="92" y="30"/>
                    <a:pt x="87" y="30"/>
                  </a:cubicBezTo>
                  <a:cubicBezTo>
                    <a:pt x="84" y="30"/>
                    <a:pt x="82" y="30"/>
                    <a:pt x="80" y="30"/>
                  </a:cubicBezTo>
                  <a:cubicBezTo>
                    <a:pt x="77" y="30"/>
                    <a:pt x="75" y="30"/>
                    <a:pt x="72" y="30"/>
                  </a:cubicBezTo>
                  <a:cubicBezTo>
                    <a:pt x="67" y="30"/>
                    <a:pt x="62" y="30"/>
                    <a:pt x="58" y="29"/>
                  </a:cubicBezTo>
                  <a:cubicBezTo>
                    <a:pt x="53" y="28"/>
                    <a:pt x="48" y="27"/>
                    <a:pt x="43" y="26"/>
                  </a:cubicBezTo>
                  <a:cubicBezTo>
                    <a:pt x="38" y="25"/>
                    <a:pt x="33" y="24"/>
                    <a:pt x="29" y="22"/>
                  </a:cubicBezTo>
                  <a:cubicBezTo>
                    <a:pt x="23" y="20"/>
                    <a:pt x="19" y="18"/>
                    <a:pt x="14" y="15"/>
                  </a:cubicBezTo>
                  <a:cubicBezTo>
                    <a:pt x="7" y="11"/>
                    <a:pt x="2" y="6"/>
                    <a:pt x="0" y="0"/>
                  </a:cubicBezTo>
                  <a:cubicBezTo>
                    <a:pt x="0" y="5"/>
                    <a:pt x="0" y="15"/>
                    <a:pt x="0" y="19"/>
                  </a:cubicBezTo>
                  <a:cubicBezTo>
                    <a:pt x="3" y="25"/>
                    <a:pt x="7" y="30"/>
                    <a:pt x="14" y="34"/>
                  </a:cubicBezTo>
                  <a:cubicBezTo>
                    <a:pt x="19" y="36"/>
                    <a:pt x="23" y="39"/>
                    <a:pt x="29" y="41"/>
                  </a:cubicBezTo>
                  <a:cubicBezTo>
                    <a:pt x="33" y="43"/>
                    <a:pt x="38" y="44"/>
                    <a:pt x="43" y="45"/>
                  </a:cubicBezTo>
                  <a:cubicBezTo>
                    <a:pt x="48" y="46"/>
                    <a:pt x="53" y="47"/>
                    <a:pt x="58" y="48"/>
                  </a:cubicBezTo>
                  <a:cubicBezTo>
                    <a:pt x="62" y="49"/>
                    <a:pt x="67" y="49"/>
                    <a:pt x="72" y="49"/>
                  </a:cubicBezTo>
                  <a:cubicBezTo>
                    <a:pt x="75" y="49"/>
                    <a:pt x="77" y="49"/>
                    <a:pt x="80" y="49"/>
                  </a:cubicBezTo>
                  <a:cubicBezTo>
                    <a:pt x="82" y="49"/>
                    <a:pt x="84" y="49"/>
                    <a:pt x="87" y="49"/>
                  </a:cubicBezTo>
                  <a:cubicBezTo>
                    <a:pt x="92" y="49"/>
                    <a:pt x="97" y="49"/>
                    <a:pt x="101" y="48"/>
                  </a:cubicBezTo>
                  <a:cubicBezTo>
                    <a:pt x="106" y="47"/>
                    <a:pt x="111" y="46"/>
                    <a:pt x="116" y="45"/>
                  </a:cubicBezTo>
                  <a:cubicBezTo>
                    <a:pt x="121" y="44"/>
                    <a:pt x="126" y="43"/>
                    <a:pt x="130" y="41"/>
                  </a:cubicBezTo>
                  <a:cubicBezTo>
                    <a:pt x="136" y="39"/>
                    <a:pt x="141" y="37"/>
                    <a:pt x="145" y="34"/>
                  </a:cubicBezTo>
                  <a:cubicBezTo>
                    <a:pt x="152" y="30"/>
                    <a:pt x="157" y="25"/>
                    <a:pt x="159" y="19"/>
                  </a:cubicBezTo>
                  <a:cubicBezTo>
                    <a:pt x="159" y="15"/>
                    <a:pt x="159" y="5"/>
                    <a:pt x="159" y="0"/>
                  </a:cubicBezTo>
                  <a:cubicBezTo>
                    <a:pt x="157" y="6"/>
                    <a:pt x="152" y="11"/>
                    <a:pt x="145" y="15"/>
                  </a:cubicBezTo>
                </a:path>
              </a:pathLst>
            </a:custGeom>
            <a:solidFill>
              <a:srgbClr val="EBBD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59" name="Freeform 511">
              <a:extLst>
                <a:ext uri="{FF2B5EF4-FFF2-40B4-BE49-F238E27FC236}">
                  <a16:creationId xmlns:a16="http://schemas.microsoft.com/office/drawing/2014/main" id="{28D9FB40-BF1E-4022-955F-329A71CE0B8D}"/>
                </a:ext>
              </a:extLst>
            </p:cNvPr>
            <p:cNvSpPr>
              <a:spLocks/>
            </p:cNvSpPr>
            <p:nvPr/>
          </p:nvSpPr>
          <p:spPr bwMode="auto">
            <a:xfrm>
              <a:off x="20135906" y="7239000"/>
              <a:ext cx="1590675" cy="730250"/>
            </a:xfrm>
            <a:custGeom>
              <a:avLst/>
              <a:gdLst>
                <a:gd name="T0" fmla="*/ 80 w 159"/>
                <a:gd name="T1" fmla="*/ 0 h 73"/>
                <a:gd name="T2" fmla="*/ 0 w 159"/>
                <a:gd name="T3" fmla="*/ 37 h 73"/>
                <a:gd name="T4" fmla="*/ 80 w 159"/>
                <a:gd name="T5" fmla="*/ 73 h 73"/>
                <a:gd name="T6" fmla="*/ 159 w 159"/>
                <a:gd name="T7" fmla="*/ 37 h 73"/>
                <a:gd name="T8" fmla="*/ 80 w 159"/>
                <a:gd name="T9" fmla="*/ 0 h 73"/>
              </a:gdLst>
              <a:ahLst/>
              <a:cxnLst>
                <a:cxn ang="0">
                  <a:pos x="T0" y="T1"/>
                </a:cxn>
                <a:cxn ang="0">
                  <a:pos x="T2" y="T3"/>
                </a:cxn>
                <a:cxn ang="0">
                  <a:pos x="T4" y="T5"/>
                </a:cxn>
                <a:cxn ang="0">
                  <a:pos x="T6" y="T7"/>
                </a:cxn>
                <a:cxn ang="0">
                  <a:pos x="T8" y="T9"/>
                </a:cxn>
              </a:cxnLst>
              <a:rect l="0" t="0" r="r" b="b"/>
              <a:pathLst>
                <a:path w="159" h="73">
                  <a:moveTo>
                    <a:pt x="80" y="0"/>
                  </a:moveTo>
                  <a:cubicBezTo>
                    <a:pt x="36" y="1"/>
                    <a:pt x="0" y="17"/>
                    <a:pt x="0" y="37"/>
                  </a:cubicBezTo>
                  <a:cubicBezTo>
                    <a:pt x="0" y="57"/>
                    <a:pt x="36" y="73"/>
                    <a:pt x="80" y="73"/>
                  </a:cubicBezTo>
                  <a:cubicBezTo>
                    <a:pt x="124" y="73"/>
                    <a:pt x="159" y="57"/>
                    <a:pt x="159" y="37"/>
                  </a:cubicBezTo>
                  <a:cubicBezTo>
                    <a:pt x="159" y="17"/>
                    <a:pt x="124" y="1"/>
                    <a:pt x="80" y="0"/>
                  </a:cubicBezTo>
                </a:path>
              </a:pathLst>
            </a:custGeom>
            <a:solidFill>
              <a:srgbClr val="D8A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60" name="Oval 512">
              <a:extLst>
                <a:ext uri="{FF2B5EF4-FFF2-40B4-BE49-F238E27FC236}">
                  <a16:creationId xmlns:a16="http://schemas.microsoft.com/office/drawing/2014/main" id="{790D5517-EF28-4C32-A66E-5A078A27A797}"/>
                </a:ext>
              </a:extLst>
            </p:cNvPr>
            <p:cNvSpPr>
              <a:spLocks noChangeArrowheads="1"/>
            </p:cNvSpPr>
            <p:nvPr/>
          </p:nvSpPr>
          <p:spPr bwMode="auto">
            <a:xfrm>
              <a:off x="20275606" y="7308850"/>
              <a:ext cx="1320800" cy="530225"/>
            </a:xfrm>
            <a:prstGeom prst="ellipse">
              <a:avLst/>
            </a:prstGeom>
            <a:solidFill>
              <a:srgbClr val="FEDA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61" name="Freeform 513">
              <a:extLst>
                <a:ext uri="{FF2B5EF4-FFF2-40B4-BE49-F238E27FC236}">
                  <a16:creationId xmlns:a16="http://schemas.microsoft.com/office/drawing/2014/main" id="{5E59BE9A-DBAF-458F-8D73-D755F3351120}"/>
                </a:ext>
              </a:extLst>
            </p:cNvPr>
            <p:cNvSpPr>
              <a:spLocks noEditPoints="1"/>
            </p:cNvSpPr>
            <p:nvPr/>
          </p:nvSpPr>
          <p:spPr bwMode="auto">
            <a:xfrm>
              <a:off x="20266081" y="7299325"/>
              <a:ext cx="1330325" cy="549275"/>
            </a:xfrm>
            <a:custGeom>
              <a:avLst/>
              <a:gdLst>
                <a:gd name="T0" fmla="*/ 67 w 133"/>
                <a:gd name="T1" fmla="*/ 54 h 55"/>
                <a:gd name="T2" fmla="*/ 63 w 133"/>
                <a:gd name="T3" fmla="*/ 55 h 55"/>
                <a:gd name="T4" fmla="*/ 63 w 133"/>
                <a:gd name="T5" fmla="*/ 55 h 55"/>
                <a:gd name="T6" fmla="*/ 76 w 133"/>
                <a:gd name="T7" fmla="*/ 55 h 55"/>
                <a:gd name="T8" fmla="*/ 54 w 133"/>
                <a:gd name="T9" fmla="*/ 53 h 55"/>
                <a:gd name="T10" fmla="*/ 79 w 133"/>
                <a:gd name="T11" fmla="*/ 53 h 55"/>
                <a:gd name="T12" fmla="*/ 51 w 133"/>
                <a:gd name="T13" fmla="*/ 54 h 55"/>
                <a:gd name="T14" fmla="*/ 51 w 133"/>
                <a:gd name="T15" fmla="*/ 54 h 55"/>
                <a:gd name="T16" fmla="*/ 89 w 133"/>
                <a:gd name="T17" fmla="*/ 53 h 55"/>
                <a:gd name="T18" fmla="*/ 41 w 133"/>
                <a:gd name="T19" fmla="*/ 52 h 55"/>
                <a:gd name="T20" fmla="*/ 92 w 133"/>
                <a:gd name="T21" fmla="*/ 52 h 55"/>
                <a:gd name="T22" fmla="*/ 38 w 133"/>
                <a:gd name="T23" fmla="*/ 52 h 55"/>
                <a:gd name="T24" fmla="*/ 38 w 133"/>
                <a:gd name="T25" fmla="*/ 52 h 55"/>
                <a:gd name="T26" fmla="*/ 101 w 133"/>
                <a:gd name="T27" fmla="*/ 51 h 55"/>
                <a:gd name="T28" fmla="*/ 29 w 133"/>
                <a:gd name="T29" fmla="*/ 49 h 55"/>
                <a:gd name="T30" fmla="*/ 104 w 133"/>
                <a:gd name="T31" fmla="*/ 49 h 55"/>
                <a:gd name="T32" fmla="*/ 26 w 133"/>
                <a:gd name="T33" fmla="*/ 49 h 55"/>
                <a:gd name="T34" fmla="*/ 26 w 133"/>
                <a:gd name="T35" fmla="*/ 49 h 55"/>
                <a:gd name="T36" fmla="*/ 114 w 133"/>
                <a:gd name="T37" fmla="*/ 47 h 55"/>
                <a:gd name="T38" fmla="*/ 17 w 133"/>
                <a:gd name="T39" fmla="*/ 45 h 55"/>
                <a:gd name="T40" fmla="*/ 116 w 133"/>
                <a:gd name="T41" fmla="*/ 45 h 55"/>
                <a:gd name="T42" fmla="*/ 14 w 133"/>
                <a:gd name="T43" fmla="*/ 44 h 55"/>
                <a:gd name="T44" fmla="*/ 14 w 133"/>
                <a:gd name="T45" fmla="*/ 44 h 55"/>
                <a:gd name="T46" fmla="*/ 125 w 133"/>
                <a:gd name="T47" fmla="*/ 41 h 55"/>
                <a:gd name="T48" fmla="*/ 7 w 133"/>
                <a:gd name="T49" fmla="*/ 38 h 55"/>
                <a:gd name="T50" fmla="*/ 127 w 133"/>
                <a:gd name="T51" fmla="*/ 38 h 55"/>
                <a:gd name="T52" fmla="*/ 4 w 133"/>
                <a:gd name="T53" fmla="*/ 36 h 55"/>
                <a:gd name="T54" fmla="*/ 4 w 133"/>
                <a:gd name="T55" fmla="*/ 36 h 55"/>
                <a:gd name="T56" fmla="*/ 133 w 133"/>
                <a:gd name="T57" fmla="*/ 31 h 55"/>
                <a:gd name="T58" fmla="*/ 1 w 133"/>
                <a:gd name="T59" fmla="*/ 27 h 55"/>
                <a:gd name="T60" fmla="*/ 133 w 133"/>
                <a:gd name="T61" fmla="*/ 28 h 55"/>
                <a:gd name="T62" fmla="*/ 132 w 133"/>
                <a:gd name="T63" fmla="*/ 25 h 55"/>
                <a:gd name="T64" fmla="*/ 1 w 133"/>
                <a:gd name="T65" fmla="*/ 24 h 55"/>
                <a:gd name="T66" fmla="*/ 1 w 133"/>
                <a:gd name="T67" fmla="*/ 24 h 55"/>
                <a:gd name="T68" fmla="*/ 132 w 133"/>
                <a:gd name="T69" fmla="*/ 21 h 55"/>
                <a:gd name="T70" fmla="*/ 6 w 133"/>
                <a:gd name="T71" fmla="*/ 16 h 55"/>
                <a:gd name="T72" fmla="*/ 125 w 133"/>
                <a:gd name="T73" fmla="*/ 15 h 55"/>
                <a:gd name="T74" fmla="*/ 9 w 133"/>
                <a:gd name="T75" fmla="*/ 15 h 55"/>
                <a:gd name="T76" fmla="*/ 9 w 133"/>
                <a:gd name="T77" fmla="*/ 15 h 55"/>
                <a:gd name="T78" fmla="*/ 122 w 133"/>
                <a:gd name="T79" fmla="*/ 12 h 55"/>
                <a:gd name="T80" fmla="*/ 17 w 133"/>
                <a:gd name="T81" fmla="*/ 9 h 55"/>
                <a:gd name="T82" fmla="*/ 113 w 133"/>
                <a:gd name="T83" fmla="*/ 9 h 55"/>
                <a:gd name="T84" fmla="*/ 20 w 133"/>
                <a:gd name="T85" fmla="*/ 9 h 55"/>
                <a:gd name="T86" fmla="*/ 20 w 133"/>
                <a:gd name="T87" fmla="*/ 9 h 55"/>
                <a:gd name="T88" fmla="*/ 111 w 133"/>
                <a:gd name="T89" fmla="*/ 7 h 55"/>
                <a:gd name="T90" fmla="*/ 29 w 133"/>
                <a:gd name="T91" fmla="*/ 5 h 55"/>
                <a:gd name="T92" fmla="*/ 101 w 133"/>
                <a:gd name="T93" fmla="*/ 5 h 55"/>
                <a:gd name="T94" fmla="*/ 32 w 133"/>
                <a:gd name="T95" fmla="*/ 5 h 55"/>
                <a:gd name="T96" fmla="*/ 32 w 133"/>
                <a:gd name="T97" fmla="*/ 5 h 55"/>
                <a:gd name="T98" fmla="*/ 99 w 133"/>
                <a:gd name="T99" fmla="*/ 3 h 55"/>
                <a:gd name="T100" fmla="*/ 41 w 133"/>
                <a:gd name="T101" fmla="*/ 2 h 55"/>
                <a:gd name="T102" fmla="*/ 89 w 133"/>
                <a:gd name="T103" fmla="*/ 3 h 55"/>
                <a:gd name="T104" fmla="*/ 45 w 133"/>
                <a:gd name="T105" fmla="*/ 3 h 55"/>
                <a:gd name="T106" fmla="*/ 45 w 133"/>
                <a:gd name="T107" fmla="*/ 3 h 55"/>
                <a:gd name="T108" fmla="*/ 86 w 133"/>
                <a:gd name="T109" fmla="*/ 1 h 55"/>
                <a:gd name="T110" fmla="*/ 54 w 133"/>
                <a:gd name="T111" fmla="*/ 0 h 55"/>
                <a:gd name="T112" fmla="*/ 76 w 133"/>
                <a:gd name="T113" fmla="*/ 1 h 55"/>
                <a:gd name="T114" fmla="*/ 57 w 133"/>
                <a:gd name="T115" fmla="*/ 1 h 55"/>
                <a:gd name="T116" fmla="*/ 57 w 133"/>
                <a:gd name="T117" fmla="*/ 1 h 55"/>
                <a:gd name="T118" fmla="*/ 73 w 133"/>
                <a:gd name="T119" fmla="*/ 0 h 55"/>
                <a:gd name="T120" fmla="*/ 67 w 133"/>
                <a:gd name="T121" fmla="*/ 0 h 55"/>
                <a:gd name="T122" fmla="*/ 64 w 133"/>
                <a:gd name="T123"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 h="55">
                  <a:moveTo>
                    <a:pt x="67" y="55"/>
                  </a:moveTo>
                  <a:cubicBezTo>
                    <a:pt x="67" y="54"/>
                    <a:pt x="67" y="54"/>
                    <a:pt x="67" y="54"/>
                  </a:cubicBezTo>
                  <a:cubicBezTo>
                    <a:pt x="67" y="54"/>
                    <a:pt x="67" y="54"/>
                    <a:pt x="67" y="54"/>
                  </a:cubicBezTo>
                  <a:cubicBezTo>
                    <a:pt x="67" y="54"/>
                    <a:pt x="67" y="54"/>
                    <a:pt x="67" y="54"/>
                  </a:cubicBezTo>
                  <a:cubicBezTo>
                    <a:pt x="68" y="54"/>
                    <a:pt x="69" y="54"/>
                    <a:pt x="70" y="54"/>
                  </a:cubicBezTo>
                  <a:cubicBezTo>
                    <a:pt x="70" y="55"/>
                    <a:pt x="70" y="55"/>
                    <a:pt x="70" y="55"/>
                  </a:cubicBezTo>
                  <a:cubicBezTo>
                    <a:pt x="69" y="55"/>
                    <a:pt x="68" y="55"/>
                    <a:pt x="67" y="55"/>
                  </a:cubicBezTo>
                  <a:moveTo>
                    <a:pt x="63" y="55"/>
                  </a:moveTo>
                  <a:cubicBezTo>
                    <a:pt x="62" y="55"/>
                    <a:pt x="61" y="55"/>
                    <a:pt x="60" y="55"/>
                  </a:cubicBezTo>
                  <a:cubicBezTo>
                    <a:pt x="60" y="54"/>
                    <a:pt x="60" y="54"/>
                    <a:pt x="60" y="54"/>
                  </a:cubicBezTo>
                  <a:cubicBezTo>
                    <a:pt x="61" y="54"/>
                    <a:pt x="62" y="54"/>
                    <a:pt x="63" y="54"/>
                  </a:cubicBezTo>
                  <a:cubicBezTo>
                    <a:pt x="63" y="55"/>
                    <a:pt x="63" y="55"/>
                    <a:pt x="63" y="55"/>
                  </a:cubicBezTo>
                  <a:moveTo>
                    <a:pt x="73" y="55"/>
                  </a:moveTo>
                  <a:cubicBezTo>
                    <a:pt x="73" y="54"/>
                    <a:pt x="73" y="54"/>
                    <a:pt x="73" y="54"/>
                  </a:cubicBezTo>
                  <a:cubicBezTo>
                    <a:pt x="74" y="54"/>
                    <a:pt x="75" y="54"/>
                    <a:pt x="76" y="54"/>
                  </a:cubicBezTo>
                  <a:cubicBezTo>
                    <a:pt x="76" y="55"/>
                    <a:pt x="76" y="55"/>
                    <a:pt x="76" y="55"/>
                  </a:cubicBezTo>
                  <a:cubicBezTo>
                    <a:pt x="75" y="55"/>
                    <a:pt x="74" y="55"/>
                    <a:pt x="73" y="55"/>
                  </a:cubicBezTo>
                  <a:moveTo>
                    <a:pt x="57" y="55"/>
                  </a:moveTo>
                  <a:cubicBezTo>
                    <a:pt x="56" y="55"/>
                    <a:pt x="55" y="55"/>
                    <a:pt x="54" y="54"/>
                  </a:cubicBezTo>
                  <a:cubicBezTo>
                    <a:pt x="54" y="53"/>
                    <a:pt x="54" y="53"/>
                    <a:pt x="54" y="53"/>
                  </a:cubicBezTo>
                  <a:cubicBezTo>
                    <a:pt x="55" y="53"/>
                    <a:pt x="56" y="54"/>
                    <a:pt x="57" y="54"/>
                  </a:cubicBezTo>
                  <a:cubicBezTo>
                    <a:pt x="57" y="55"/>
                    <a:pt x="57" y="55"/>
                    <a:pt x="57" y="55"/>
                  </a:cubicBezTo>
                  <a:moveTo>
                    <a:pt x="79" y="54"/>
                  </a:moveTo>
                  <a:cubicBezTo>
                    <a:pt x="79" y="53"/>
                    <a:pt x="79" y="53"/>
                    <a:pt x="79" y="53"/>
                  </a:cubicBezTo>
                  <a:cubicBezTo>
                    <a:pt x="80" y="53"/>
                    <a:pt x="81" y="53"/>
                    <a:pt x="82" y="53"/>
                  </a:cubicBezTo>
                  <a:cubicBezTo>
                    <a:pt x="83" y="54"/>
                    <a:pt x="83" y="54"/>
                    <a:pt x="83" y="54"/>
                  </a:cubicBezTo>
                  <a:cubicBezTo>
                    <a:pt x="82" y="54"/>
                    <a:pt x="80" y="54"/>
                    <a:pt x="79" y="54"/>
                  </a:cubicBezTo>
                  <a:moveTo>
                    <a:pt x="51" y="54"/>
                  </a:moveTo>
                  <a:cubicBezTo>
                    <a:pt x="50" y="54"/>
                    <a:pt x="49" y="54"/>
                    <a:pt x="48" y="54"/>
                  </a:cubicBezTo>
                  <a:cubicBezTo>
                    <a:pt x="48" y="53"/>
                    <a:pt x="48" y="53"/>
                    <a:pt x="48" y="53"/>
                  </a:cubicBezTo>
                  <a:cubicBezTo>
                    <a:pt x="49" y="53"/>
                    <a:pt x="50" y="53"/>
                    <a:pt x="51" y="53"/>
                  </a:cubicBezTo>
                  <a:cubicBezTo>
                    <a:pt x="51" y="54"/>
                    <a:pt x="51" y="54"/>
                    <a:pt x="51" y="54"/>
                  </a:cubicBezTo>
                  <a:moveTo>
                    <a:pt x="86" y="54"/>
                  </a:moveTo>
                  <a:cubicBezTo>
                    <a:pt x="86" y="53"/>
                    <a:pt x="86" y="53"/>
                    <a:pt x="86" y="53"/>
                  </a:cubicBezTo>
                  <a:cubicBezTo>
                    <a:pt x="87" y="53"/>
                    <a:pt x="88" y="52"/>
                    <a:pt x="89" y="52"/>
                  </a:cubicBezTo>
                  <a:cubicBezTo>
                    <a:pt x="89" y="53"/>
                    <a:pt x="89" y="53"/>
                    <a:pt x="89" y="53"/>
                  </a:cubicBezTo>
                  <a:cubicBezTo>
                    <a:pt x="88" y="54"/>
                    <a:pt x="87" y="54"/>
                    <a:pt x="86" y="54"/>
                  </a:cubicBezTo>
                  <a:moveTo>
                    <a:pt x="44" y="53"/>
                  </a:moveTo>
                  <a:cubicBezTo>
                    <a:pt x="43" y="53"/>
                    <a:pt x="42" y="53"/>
                    <a:pt x="41" y="53"/>
                  </a:cubicBezTo>
                  <a:cubicBezTo>
                    <a:pt x="41" y="52"/>
                    <a:pt x="41" y="52"/>
                    <a:pt x="41" y="52"/>
                  </a:cubicBezTo>
                  <a:cubicBezTo>
                    <a:pt x="42" y="52"/>
                    <a:pt x="43" y="52"/>
                    <a:pt x="45" y="52"/>
                  </a:cubicBezTo>
                  <a:cubicBezTo>
                    <a:pt x="44" y="53"/>
                    <a:pt x="44" y="53"/>
                    <a:pt x="44" y="53"/>
                  </a:cubicBezTo>
                  <a:moveTo>
                    <a:pt x="92" y="53"/>
                  </a:moveTo>
                  <a:cubicBezTo>
                    <a:pt x="92" y="52"/>
                    <a:pt x="92" y="52"/>
                    <a:pt x="92" y="52"/>
                  </a:cubicBezTo>
                  <a:cubicBezTo>
                    <a:pt x="93" y="52"/>
                    <a:pt x="94" y="51"/>
                    <a:pt x="95" y="51"/>
                  </a:cubicBezTo>
                  <a:cubicBezTo>
                    <a:pt x="95" y="52"/>
                    <a:pt x="95" y="52"/>
                    <a:pt x="95" y="52"/>
                  </a:cubicBezTo>
                  <a:cubicBezTo>
                    <a:pt x="94" y="53"/>
                    <a:pt x="93" y="53"/>
                    <a:pt x="92" y="53"/>
                  </a:cubicBezTo>
                  <a:moveTo>
                    <a:pt x="38" y="52"/>
                  </a:moveTo>
                  <a:cubicBezTo>
                    <a:pt x="37" y="52"/>
                    <a:pt x="36" y="52"/>
                    <a:pt x="35" y="52"/>
                  </a:cubicBezTo>
                  <a:cubicBezTo>
                    <a:pt x="35" y="51"/>
                    <a:pt x="35" y="51"/>
                    <a:pt x="35" y="51"/>
                  </a:cubicBezTo>
                  <a:cubicBezTo>
                    <a:pt x="36" y="51"/>
                    <a:pt x="37" y="51"/>
                    <a:pt x="38" y="51"/>
                  </a:cubicBezTo>
                  <a:cubicBezTo>
                    <a:pt x="38" y="52"/>
                    <a:pt x="38" y="52"/>
                    <a:pt x="38" y="52"/>
                  </a:cubicBezTo>
                  <a:moveTo>
                    <a:pt x="98" y="52"/>
                  </a:moveTo>
                  <a:cubicBezTo>
                    <a:pt x="98" y="51"/>
                    <a:pt x="98" y="51"/>
                    <a:pt x="98" y="51"/>
                  </a:cubicBezTo>
                  <a:cubicBezTo>
                    <a:pt x="99" y="50"/>
                    <a:pt x="100" y="50"/>
                    <a:pt x="101" y="50"/>
                  </a:cubicBezTo>
                  <a:cubicBezTo>
                    <a:pt x="101" y="51"/>
                    <a:pt x="101" y="51"/>
                    <a:pt x="101" y="51"/>
                  </a:cubicBezTo>
                  <a:cubicBezTo>
                    <a:pt x="100" y="51"/>
                    <a:pt x="99" y="51"/>
                    <a:pt x="98" y="52"/>
                  </a:cubicBezTo>
                  <a:moveTo>
                    <a:pt x="32" y="51"/>
                  </a:moveTo>
                  <a:cubicBezTo>
                    <a:pt x="31" y="51"/>
                    <a:pt x="30" y="50"/>
                    <a:pt x="29" y="50"/>
                  </a:cubicBezTo>
                  <a:cubicBezTo>
                    <a:pt x="29" y="49"/>
                    <a:pt x="29" y="49"/>
                    <a:pt x="29" y="49"/>
                  </a:cubicBezTo>
                  <a:cubicBezTo>
                    <a:pt x="30" y="49"/>
                    <a:pt x="31" y="50"/>
                    <a:pt x="32" y="50"/>
                  </a:cubicBezTo>
                  <a:cubicBezTo>
                    <a:pt x="32" y="51"/>
                    <a:pt x="32" y="51"/>
                    <a:pt x="32" y="51"/>
                  </a:cubicBezTo>
                  <a:moveTo>
                    <a:pt x="105" y="50"/>
                  </a:moveTo>
                  <a:cubicBezTo>
                    <a:pt x="104" y="49"/>
                    <a:pt x="104" y="49"/>
                    <a:pt x="104" y="49"/>
                  </a:cubicBezTo>
                  <a:cubicBezTo>
                    <a:pt x="105" y="49"/>
                    <a:pt x="106" y="48"/>
                    <a:pt x="107" y="48"/>
                  </a:cubicBezTo>
                  <a:cubicBezTo>
                    <a:pt x="108" y="49"/>
                    <a:pt x="108" y="49"/>
                    <a:pt x="108" y="49"/>
                  </a:cubicBezTo>
                  <a:cubicBezTo>
                    <a:pt x="107" y="50"/>
                    <a:pt x="106" y="50"/>
                    <a:pt x="105" y="50"/>
                  </a:cubicBezTo>
                  <a:moveTo>
                    <a:pt x="26" y="49"/>
                  </a:moveTo>
                  <a:cubicBezTo>
                    <a:pt x="25" y="49"/>
                    <a:pt x="24" y="48"/>
                    <a:pt x="23" y="48"/>
                  </a:cubicBezTo>
                  <a:cubicBezTo>
                    <a:pt x="23" y="47"/>
                    <a:pt x="23" y="47"/>
                    <a:pt x="23" y="47"/>
                  </a:cubicBezTo>
                  <a:cubicBezTo>
                    <a:pt x="24" y="47"/>
                    <a:pt x="25" y="48"/>
                    <a:pt x="26" y="48"/>
                  </a:cubicBezTo>
                  <a:cubicBezTo>
                    <a:pt x="26" y="49"/>
                    <a:pt x="26" y="49"/>
                    <a:pt x="26" y="49"/>
                  </a:cubicBezTo>
                  <a:moveTo>
                    <a:pt x="111" y="48"/>
                  </a:moveTo>
                  <a:cubicBezTo>
                    <a:pt x="110" y="47"/>
                    <a:pt x="110" y="47"/>
                    <a:pt x="110" y="47"/>
                  </a:cubicBezTo>
                  <a:cubicBezTo>
                    <a:pt x="111" y="47"/>
                    <a:pt x="112" y="46"/>
                    <a:pt x="113" y="46"/>
                  </a:cubicBezTo>
                  <a:cubicBezTo>
                    <a:pt x="114" y="47"/>
                    <a:pt x="114" y="47"/>
                    <a:pt x="114" y="47"/>
                  </a:cubicBezTo>
                  <a:cubicBezTo>
                    <a:pt x="113" y="47"/>
                    <a:pt x="112" y="48"/>
                    <a:pt x="111" y="48"/>
                  </a:cubicBezTo>
                  <a:moveTo>
                    <a:pt x="20" y="47"/>
                  </a:moveTo>
                  <a:cubicBezTo>
                    <a:pt x="19" y="47"/>
                    <a:pt x="18" y="46"/>
                    <a:pt x="17" y="46"/>
                  </a:cubicBezTo>
                  <a:cubicBezTo>
                    <a:pt x="17" y="45"/>
                    <a:pt x="17" y="45"/>
                    <a:pt x="17" y="45"/>
                  </a:cubicBezTo>
                  <a:cubicBezTo>
                    <a:pt x="18" y="45"/>
                    <a:pt x="19" y="46"/>
                    <a:pt x="20" y="46"/>
                  </a:cubicBezTo>
                  <a:cubicBezTo>
                    <a:pt x="20" y="47"/>
                    <a:pt x="20" y="47"/>
                    <a:pt x="20" y="47"/>
                  </a:cubicBezTo>
                  <a:moveTo>
                    <a:pt x="117" y="46"/>
                  </a:moveTo>
                  <a:cubicBezTo>
                    <a:pt x="116" y="45"/>
                    <a:pt x="116" y="45"/>
                    <a:pt x="116" y="45"/>
                  </a:cubicBezTo>
                  <a:cubicBezTo>
                    <a:pt x="117" y="44"/>
                    <a:pt x="118" y="44"/>
                    <a:pt x="119" y="43"/>
                  </a:cubicBezTo>
                  <a:cubicBezTo>
                    <a:pt x="120" y="44"/>
                    <a:pt x="120" y="44"/>
                    <a:pt x="120" y="44"/>
                  </a:cubicBezTo>
                  <a:cubicBezTo>
                    <a:pt x="119" y="45"/>
                    <a:pt x="118" y="45"/>
                    <a:pt x="117" y="46"/>
                  </a:cubicBezTo>
                  <a:moveTo>
                    <a:pt x="14" y="44"/>
                  </a:moveTo>
                  <a:cubicBezTo>
                    <a:pt x="13" y="44"/>
                    <a:pt x="12" y="43"/>
                    <a:pt x="11" y="43"/>
                  </a:cubicBezTo>
                  <a:cubicBezTo>
                    <a:pt x="12" y="42"/>
                    <a:pt x="12" y="42"/>
                    <a:pt x="12" y="42"/>
                  </a:cubicBezTo>
                  <a:cubicBezTo>
                    <a:pt x="12" y="42"/>
                    <a:pt x="13" y="43"/>
                    <a:pt x="14" y="43"/>
                  </a:cubicBezTo>
                  <a:cubicBezTo>
                    <a:pt x="14" y="44"/>
                    <a:pt x="14" y="44"/>
                    <a:pt x="14" y="44"/>
                  </a:cubicBezTo>
                  <a:moveTo>
                    <a:pt x="122" y="43"/>
                  </a:moveTo>
                  <a:cubicBezTo>
                    <a:pt x="122" y="42"/>
                    <a:pt x="122" y="42"/>
                    <a:pt x="122" y="42"/>
                  </a:cubicBezTo>
                  <a:cubicBezTo>
                    <a:pt x="123" y="41"/>
                    <a:pt x="124" y="41"/>
                    <a:pt x="124" y="40"/>
                  </a:cubicBezTo>
                  <a:cubicBezTo>
                    <a:pt x="125" y="41"/>
                    <a:pt x="125" y="41"/>
                    <a:pt x="125" y="41"/>
                  </a:cubicBezTo>
                  <a:cubicBezTo>
                    <a:pt x="124" y="42"/>
                    <a:pt x="123" y="42"/>
                    <a:pt x="122" y="43"/>
                  </a:cubicBezTo>
                  <a:moveTo>
                    <a:pt x="8" y="41"/>
                  </a:moveTo>
                  <a:cubicBezTo>
                    <a:pt x="7" y="40"/>
                    <a:pt x="7" y="39"/>
                    <a:pt x="6" y="39"/>
                  </a:cubicBezTo>
                  <a:cubicBezTo>
                    <a:pt x="7" y="38"/>
                    <a:pt x="7" y="38"/>
                    <a:pt x="7" y="38"/>
                  </a:cubicBezTo>
                  <a:cubicBezTo>
                    <a:pt x="7" y="39"/>
                    <a:pt x="8" y="39"/>
                    <a:pt x="9" y="40"/>
                  </a:cubicBezTo>
                  <a:cubicBezTo>
                    <a:pt x="8" y="41"/>
                    <a:pt x="8" y="41"/>
                    <a:pt x="8" y="41"/>
                  </a:cubicBezTo>
                  <a:moveTo>
                    <a:pt x="127" y="39"/>
                  </a:moveTo>
                  <a:cubicBezTo>
                    <a:pt x="127" y="38"/>
                    <a:pt x="127" y="38"/>
                    <a:pt x="127" y="38"/>
                  </a:cubicBezTo>
                  <a:cubicBezTo>
                    <a:pt x="128" y="37"/>
                    <a:pt x="128" y="37"/>
                    <a:pt x="129" y="36"/>
                  </a:cubicBezTo>
                  <a:cubicBezTo>
                    <a:pt x="130" y="37"/>
                    <a:pt x="130" y="37"/>
                    <a:pt x="130" y="37"/>
                  </a:cubicBezTo>
                  <a:cubicBezTo>
                    <a:pt x="129" y="37"/>
                    <a:pt x="128" y="38"/>
                    <a:pt x="127" y="39"/>
                  </a:cubicBezTo>
                  <a:moveTo>
                    <a:pt x="4" y="36"/>
                  </a:moveTo>
                  <a:cubicBezTo>
                    <a:pt x="3" y="36"/>
                    <a:pt x="2" y="35"/>
                    <a:pt x="2" y="34"/>
                  </a:cubicBezTo>
                  <a:cubicBezTo>
                    <a:pt x="3" y="33"/>
                    <a:pt x="3" y="33"/>
                    <a:pt x="3" y="33"/>
                  </a:cubicBezTo>
                  <a:cubicBezTo>
                    <a:pt x="3" y="34"/>
                    <a:pt x="4" y="35"/>
                    <a:pt x="4" y="36"/>
                  </a:cubicBezTo>
                  <a:cubicBezTo>
                    <a:pt x="4" y="36"/>
                    <a:pt x="4" y="36"/>
                    <a:pt x="4" y="36"/>
                  </a:cubicBezTo>
                  <a:moveTo>
                    <a:pt x="132" y="34"/>
                  </a:moveTo>
                  <a:cubicBezTo>
                    <a:pt x="131" y="33"/>
                    <a:pt x="131" y="33"/>
                    <a:pt x="131" y="33"/>
                  </a:cubicBezTo>
                  <a:cubicBezTo>
                    <a:pt x="131" y="32"/>
                    <a:pt x="132" y="31"/>
                    <a:pt x="132" y="31"/>
                  </a:cubicBezTo>
                  <a:cubicBezTo>
                    <a:pt x="133" y="31"/>
                    <a:pt x="133" y="31"/>
                    <a:pt x="133" y="31"/>
                  </a:cubicBezTo>
                  <a:cubicBezTo>
                    <a:pt x="133" y="32"/>
                    <a:pt x="132" y="33"/>
                    <a:pt x="132" y="34"/>
                  </a:cubicBezTo>
                  <a:moveTo>
                    <a:pt x="0" y="31"/>
                  </a:moveTo>
                  <a:cubicBezTo>
                    <a:pt x="0" y="30"/>
                    <a:pt x="0" y="29"/>
                    <a:pt x="0" y="27"/>
                  </a:cubicBezTo>
                  <a:cubicBezTo>
                    <a:pt x="1" y="27"/>
                    <a:pt x="1" y="27"/>
                    <a:pt x="1" y="27"/>
                  </a:cubicBezTo>
                  <a:cubicBezTo>
                    <a:pt x="1" y="27"/>
                    <a:pt x="1" y="27"/>
                    <a:pt x="1" y="27"/>
                  </a:cubicBezTo>
                  <a:cubicBezTo>
                    <a:pt x="1" y="28"/>
                    <a:pt x="1" y="29"/>
                    <a:pt x="1" y="30"/>
                  </a:cubicBezTo>
                  <a:cubicBezTo>
                    <a:pt x="0" y="31"/>
                    <a:pt x="0" y="31"/>
                    <a:pt x="0" y="31"/>
                  </a:cubicBezTo>
                  <a:moveTo>
                    <a:pt x="133" y="28"/>
                  </a:moveTo>
                  <a:cubicBezTo>
                    <a:pt x="132" y="28"/>
                    <a:pt x="132" y="28"/>
                    <a:pt x="132" y="28"/>
                  </a:cubicBezTo>
                  <a:cubicBezTo>
                    <a:pt x="133" y="28"/>
                    <a:pt x="133" y="28"/>
                    <a:pt x="133" y="28"/>
                  </a:cubicBezTo>
                  <a:cubicBezTo>
                    <a:pt x="132" y="27"/>
                    <a:pt x="132" y="27"/>
                    <a:pt x="132" y="27"/>
                  </a:cubicBezTo>
                  <a:cubicBezTo>
                    <a:pt x="132" y="27"/>
                    <a:pt x="132" y="26"/>
                    <a:pt x="132" y="25"/>
                  </a:cubicBezTo>
                  <a:cubicBezTo>
                    <a:pt x="133" y="24"/>
                    <a:pt x="133" y="24"/>
                    <a:pt x="133" y="24"/>
                  </a:cubicBezTo>
                  <a:cubicBezTo>
                    <a:pt x="133" y="25"/>
                    <a:pt x="133" y="26"/>
                    <a:pt x="133" y="27"/>
                  </a:cubicBezTo>
                  <a:cubicBezTo>
                    <a:pt x="133" y="28"/>
                    <a:pt x="133" y="28"/>
                    <a:pt x="133" y="28"/>
                  </a:cubicBezTo>
                  <a:moveTo>
                    <a:pt x="1" y="24"/>
                  </a:moveTo>
                  <a:cubicBezTo>
                    <a:pt x="0" y="24"/>
                    <a:pt x="0" y="24"/>
                    <a:pt x="0" y="24"/>
                  </a:cubicBezTo>
                  <a:cubicBezTo>
                    <a:pt x="1" y="23"/>
                    <a:pt x="1" y="22"/>
                    <a:pt x="2" y="21"/>
                  </a:cubicBezTo>
                  <a:cubicBezTo>
                    <a:pt x="3" y="22"/>
                    <a:pt x="3" y="22"/>
                    <a:pt x="3" y="22"/>
                  </a:cubicBezTo>
                  <a:cubicBezTo>
                    <a:pt x="2" y="23"/>
                    <a:pt x="2" y="24"/>
                    <a:pt x="1" y="24"/>
                  </a:cubicBezTo>
                  <a:moveTo>
                    <a:pt x="131" y="22"/>
                  </a:moveTo>
                  <a:cubicBezTo>
                    <a:pt x="130" y="21"/>
                    <a:pt x="130" y="20"/>
                    <a:pt x="129" y="19"/>
                  </a:cubicBezTo>
                  <a:cubicBezTo>
                    <a:pt x="130" y="19"/>
                    <a:pt x="130" y="19"/>
                    <a:pt x="130" y="19"/>
                  </a:cubicBezTo>
                  <a:cubicBezTo>
                    <a:pt x="131" y="19"/>
                    <a:pt x="131" y="20"/>
                    <a:pt x="132" y="21"/>
                  </a:cubicBezTo>
                  <a:cubicBezTo>
                    <a:pt x="131" y="22"/>
                    <a:pt x="131" y="22"/>
                    <a:pt x="131" y="22"/>
                  </a:cubicBezTo>
                  <a:moveTo>
                    <a:pt x="4" y="19"/>
                  </a:moveTo>
                  <a:cubicBezTo>
                    <a:pt x="4" y="18"/>
                    <a:pt x="4" y="18"/>
                    <a:pt x="4" y="18"/>
                  </a:cubicBezTo>
                  <a:cubicBezTo>
                    <a:pt x="4" y="18"/>
                    <a:pt x="5" y="17"/>
                    <a:pt x="6" y="16"/>
                  </a:cubicBezTo>
                  <a:cubicBezTo>
                    <a:pt x="7" y="17"/>
                    <a:pt x="7" y="17"/>
                    <a:pt x="7" y="17"/>
                  </a:cubicBezTo>
                  <a:cubicBezTo>
                    <a:pt x="6" y="18"/>
                    <a:pt x="5" y="18"/>
                    <a:pt x="4" y="19"/>
                  </a:cubicBezTo>
                  <a:moveTo>
                    <a:pt x="127" y="17"/>
                  </a:moveTo>
                  <a:cubicBezTo>
                    <a:pt x="126" y="16"/>
                    <a:pt x="125" y="16"/>
                    <a:pt x="125" y="15"/>
                  </a:cubicBezTo>
                  <a:cubicBezTo>
                    <a:pt x="125" y="14"/>
                    <a:pt x="125" y="14"/>
                    <a:pt x="125" y="14"/>
                  </a:cubicBezTo>
                  <a:cubicBezTo>
                    <a:pt x="126" y="15"/>
                    <a:pt x="127" y="16"/>
                    <a:pt x="128" y="16"/>
                  </a:cubicBezTo>
                  <a:cubicBezTo>
                    <a:pt x="127" y="17"/>
                    <a:pt x="127" y="17"/>
                    <a:pt x="127" y="17"/>
                  </a:cubicBezTo>
                  <a:moveTo>
                    <a:pt x="9" y="15"/>
                  </a:moveTo>
                  <a:cubicBezTo>
                    <a:pt x="8" y="14"/>
                    <a:pt x="8" y="14"/>
                    <a:pt x="8" y="14"/>
                  </a:cubicBezTo>
                  <a:cubicBezTo>
                    <a:pt x="9" y="13"/>
                    <a:pt x="10" y="13"/>
                    <a:pt x="11" y="12"/>
                  </a:cubicBezTo>
                  <a:cubicBezTo>
                    <a:pt x="12" y="13"/>
                    <a:pt x="12" y="13"/>
                    <a:pt x="12" y="13"/>
                  </a:cubicBezTo>
                  <a:cubicBezTo>
                    <a:pt x="11" y="14"/>
                    <a:pt x="10" y="14"/>
                    <a:pt x="9" y="15"/>
                  </a:cubicBezTo>
                  <a:moveTo>
                    <a:pt x="122" y="13"/>
                  </a:moveTo>
                  <a:cubicBezTo>
                    <a:pt x="121" y="13"/>
                    <a:pt x="120" y="12"/>
                    <a:pt x="119" y="12"/>
                  </a:cubicBezTo>
                  <a:cubicBezTo>
                    <a:pt x="120" y="11"/>
                    <a:pt x="120" y="11"/>
                    <a:pt x="120" y="11"/>
                  </a:cubicBezTo>
                  <a:cubicBezTo>
                    <a:pt x="121" y="11"/>
                    <a:pt x="122" y="12"/>
                    <a:pt x="122" y="12"/>
                  </a:cubicBezTo>
                  <a:cubicBezTo>
                    <a:pt x="122" y="13"/>
                    <a:pt x="122" y="13"/>
                    <a:pt x="122" y="13"/>
                  </a:cubicBezTo>
                  <a:moveTo>
                    <a:pt x="14" y="12"/>
                  </a:moveTo>
                  <a:cubicBezTo>
                    <a:pt x="14" y="11"/>
                    <a:pt x="14" y="11"/>
                    <a:pt x="14" y="11"/>
                  </a:cubicBezTo>
                  <a:cubicBezTo>
                    <a:pt x="15" y="10"/>
                    <a:pt x="16" y="10"/>
                    <a:pt x="17" y="9"/>
                  </a:cubicBezTo>
                  <a:cubicBezTo>
                    <a:pt x="17" y="10"/>
                    <a:pt x="17" y="10"/>
                    <a:pt x="17" y="10"/>
                  </a:cubicBezTo>
                  <a:cubicBezTo>
                    <a:pt x="16" y="11"/>
                    <a:pt x="15" y="11"/>
                    <a:pt x="14" y="12"/>
                  </a:cubicBezTo>
                  <a:moveTo>
                    <a:pt x="116" y="10"/>
                  </a:moveTo>
                  <a:cubicBezTo>
                    <a:pt x="115" y="10"/>
                    <a:pt x="114" y="9"/>
                    <a:pt x="113" y="9"/>
                  </a:cubicBezTo>
                  <a:cubicBezTo>
                    <a:pt x="114" y="8"/>
                    <a:pt x="114" y="8"/>
                    <a:pt x="114" y="8"/>
                  </a:cubicBezTo>
                  <a:cubicBezTo>
                    <a:pt x="115" y="8"/>
                    <a:pt x="116" y="9"/>
                    <a:pt x="117" y="9"/>
                  </a:cubicBezTo>
                  <a:cubicBezTo>
                    <a:pt x="116" y="10"/>
                    <a:pt x="116" y="10"/>
                    <a:pt x="116" y="10"/>
                  </a:cubicBezTo>
                  <a:moveTo>
                    <a:pt x="20" y="9"/>
                  </a:moveTo>
                  <a:cubicBezTo>
                    <a:pt x="20" y="8"/>
                    <a:pt x="20" y="8"/>
                    <a:pt x="20" y="8"/>
                  </a:cubicBezTo>
                  <a:cubicBezTo>
                    <a:pt x="21" y="8"/>
                    <a:pt x="22" y="7"/>
                    <a:pt x="23" y="7"/>
                  </a:cubicBezTo>
                  <a:cubicBezTo>
                    <a:pt x="23" y="8"/>
                    <a:pt x="23" y="8"/>
                    <a:pt x="23" y="8"/>
                  </a:cubicBezTo>
                  <a:cubicBezTo>
                    <a:pt x="22" y="8"/>
                    <a:pt x="21" y="9"/>
                    <a:pt x="20" y="9"/>
                  </a:cubicBezTo>
                  <a:moveTo>
                    <a:pt x="111" y="8"/>
                  </a:moveTo>
                  <a:cubicBezTo>
                    <a:pt x="110" y="7"/>
                    <a:pt x="109" y="7"/>
                    <a:pt x="108" y="7"/>
                  </a:cubicBezTo>
                  <a:cubicBezTo>
                    <a:pt x="108" y="6"/>
                    <a:pt x="108" y="6"/>
                    <a:pt x="108" y="6"/>
                  </a:cubicBezTo>
                  <a:cubicBezTo>
                    <a:pt x="109" y="6"/>
                    <a:pt x="110" y="6"/>
                    <a:pt x="111" y="7"/>
                  </a:cubicBezTo>
                  <a:cubicBezTo>
                    <a:pt x="111" y="8"/>
                    <a:pt x="111" y="8"/>
                    <a:pt x="111" y="8"/>
                  </a:cubicBezTo>
                  <a:moveTo>
                    <a:pt x="26" y="7"/>
                  </a:moveTo>
                  <a:cubicBezTo>
                    <a:pt x="26" y="6"/>
                    <a:pt x="26" y="6"/>
                    <a:pt x="26" y="6"/>
                  </a:cubicBezTo>
                  <a:cubicBezTo>
                    <a:pt x="27" y="5"/>
                    <a:pt x="28" y="5"/>
                    <a:pt x="29" y="5"/>
                  </a:cubicBezTo>
                  <a:cubicBezTo>
                    <a:pt x="29" y="6"/>
                    <a:pt x="29" y="6"/>
                    <a:pt x="29" y="6"/>
                  </a:cubicBezTo>
                  <a:cubicBezTo>
                    <a:pt x="28" y="6"/>
                    <a:pt x="27" y="6"/>
                    <a:pt x="26" y="7"/>
                  </a:cubicBezTo>
                  <a:moveTo>
                    <a:pt x="104" y="6"/>
                  </a:moveTo>
                  <a:cubicBezTo>
                    <a:pt x="103" y="6"/>
                    <a:pt x="102" y="5"/>
                    <a:pt x="101" y="5"/>
                  </a:cubicBezTo>
                  <a:cubicBezTo>
                    <a:pt x="102" y="4"/>
                    <a:pt x="102" y="4"/>
                    <a:pt x="102" y="4"/>
                  </a:cubicBezTo>
                  <a:cubicBezTo>
                    <a:pt x="103" y="4"/>
                    <a:pt x="104" y="5"/>
                    <a:pt x="105" y="5"/>
                  </a:cubicBezTo>
                  <a:cubicBezTo>
                    <a:pt x="104" y="6"/>
                    <a:pt x="104" y="6"/>
                    <a:pt x="104" y="6"/>
                  </a:cubicBezTo>
                  <a:moveTo>
                    <a:pt x="32" y="5"/>
                  </a:moveTo>
                  <a:cubicBezTo>
                    <a:pt x="32" y="4"/>
                    <a:pt x="32" y="4"/>
                    <a:pt x="32" y="4"/>
                  </a:cubicBezTo>
                  <a:cubicBezTo>
                    <a:pt x="33" y="4"/>
                    <a:pt x="34" y="4"/>
                    <a:pt x="35" y="3"/>
                  </a:cubicBezTo>
                  <a:cubicBezTo>
                    <a:pt x="35" y="4"/>
                    <a:pt x="35" y="4"/>
                    <a:pt x="35" y="4"/>
                  </a:cubicBezTo>
                  <a:cubicBezTo>
                    <a:pt x="34" y="5"/>
                    <a:pt x="33" y="5"/>
                    <a:pt x="32" y="5"/>
                  </a:cubicBezTo>
                  <a:moveTo>
                    <a:pt x="98" y="4"/>
                  </a:moveTo>
                  <a:cubicBezTo>
                    <a:pt x="97" y="4"/>
                    <a:pt x="96" y="4"/>
                    <a:pt x="95" y="4"/>
                  </a:cubicBezTo>
                  <a:cubicBezTo>
                    <a:pt x="95" y="3"/>
                    <a:pt x="95" y="3"/>
                    <a:pt x="95" y="3"/>
                  </a:cubicBezTo>
                  <a:cubicBezTo>
                    <a:pt x="97" y="3"/>
                    <a:pt x="98" y="3"/>
                    <a:pt x="99" y="3"/>
                  </a:cubicBezTo>
                  <a:cubicBezTo>
                    <a:pt x="98" y="4"/>
                    <a:pt x="98" y="4"/>
                    <a:pt x="98" y="4"/>
                  </a:cubicBezTo>
                  <a:moveTo>
                    <a:pt x="38" y="4"/>
                  </a:moveTo>
                  <a:cubicBezTo>
                    <a:pt x="38" y="3"/>
                    <a:pt x="38" y="3"/>
                    <a:pt x="38" y="3"/>
                  </a:cubicBezTo>
                  <a:cubicBezTo>
                    <a:pt x="39" y="2"/>
                    <a:pt x="40" y="2"/>
                    <a:pt x="41" y="2"/>
                  </a:cubicBezTo>
                  <a:cubicBezTo>
                    <a:pt x="41" y="3"/>
                    <a:pt x="41" y="3"/>
                    <a:pt x="41" y="3"/>
                  </a:cubicBezTo>
                  <a:cubicBezTo>
                    <a:pt x="40" y="3"/>
                    <a:pt x="39" y="3"/>
                    <a:pt x="38" y="4"/>
                  </a:cubicBezTo>
                  <a:moveTo>
                    <a:pt x="92" y="3"/>
                  </a:moveTo>
                  <a:cubicBezTo>
                    <a:pt x="91" y="3"/>
                    <a:pt x="90" y="3"/>
                    <a:pt x="89" y="3"/>
                  </a:cubicBezTo>
                  <a:cubicBezTo>
                    <a:pt x="89" y="2"/>
                    <a:pt x="89" y="2"/>
                    <a:pt x="89" y="2"/>
                  </a:cubicBezTo>
                  <a:cubicBezTo>
                    <a:pt x="90" y="2"/>
                    <a:pt x="91" y="2"/>
                    <a:pt x="92" y="2"/>
                  </a:cubicBezTo>
                  <a:cubicBezTo>
                    <a:pt x="92" y="3"/>
                    <a:pt x="92" y="3"/>
                    <a:pt x="92" y="3"/>
                  </a:cubicBezTo>
                  <a:moveTo>
                    <a:pt x="45" y="3"/>
                  </a:moveTo>
                  <a:cubicBezTo>
                    <a:pt x="44" y="2"/>
                    <a:pt x="44" y="2"/>
                    <a:pt x="44" y="2"/>
                  </a:cubicBezTo>
                  <a:cubicBezTo>
                    <a:pt x="45" y="1"/>
                    <a:pt x="47" y="1"/>
                    <a:pt x="48" y="1"/>
                  </a:cubicBezTo>
                  <a:cubicBezTo>
                    <a:pt x="48" y="2"/>
                    <a:pt x="48" y="2"/>
                    <a:pt x="48" y="2"/>
                  </a:cubicBezTo>
                  <a:cubicBezTo>
                    <a:pt x="47" y="2"/>
                    <a:pt x="46" y="2"/>
                    <a:pt x="45" y="3"/>
                  </a:cubicBezTo>
                  <a:moveTo>
                    <a:pt x="86" y="2"/>
                  </a:moveTo>
                  <a:cubicBezTo>
                    <a:pt x="85" y="2"/>
                    <a:pt x="84" y="2"/>
                    <a:pt x="83" y="2"/>
                  </a:cubicBezTo>
                  <a:cubicBezTo>
                    <a:pt x="83" y="1"/>
                    <a:pt x="83" y="1"/>
                    <a:pt x="83" y="1"/>
                  </a:cubicBezTo>
                  <a:cubicBezTo>
                    <a:pt x="84" y="1"/>
                    <a:pt x="85" y="1"/>
                    <a:pt x="86" y="1"/>
                  </a:cubicBezTo>
                  <a:cubicBezTo>
                    <a:pt x="86" y="2"/>
                    <a:pt x="86" y="2"/>
                    <a:pt x="86" y="2"/>
                  </a:cubicBezTo>
                  <a:moveTo>
                    <a:pt x="51" y="2"/>
                  </a:moveTo>
                  <a:cubicBezTo>
                    <a:pt x="51" y="1"/>
                    <a:pt x="51" y="1"/>
                    <a:pt x="51" y="1"/>
                  </a:cubicBezTo>
                  <a:cubicBezTo>
                    <a:pt x="52" y="1"/>
                    <a:pt x="53" y="1"/>
                    <a:pt x="54" y="0"/>
                  </a:cubicBezTo>
                  <a:cubicBezTo>
                    <a:pt x="54" y="2"/>
                    <a:pt x="54" y="2"/>
                    <a:pt x="54" y="2"/>
                  </a:cubicBezTo>
                  <a:cubicBezTo>
                    <a:pt x="53" y="2"/>
                    <a:pt x="52" y="2"/>
                    <a:pt x="51" y="2"/>
                  </a:cubicBezTo>
                  <a:moveTo>
                    <a:pt x="80" y="2"/>
                  </a:moveTo>
                  <a:cubicBezTo>
                    <a:pt x="78" y="1"/>
                    <a:pt x="77" y="1"/>
                    <a:pt x="76" y="1"/>
                  </a:cubicBezTo>
                  <a:cubicBezTo>
                    <a:pt x="76" y="0"/>
                    <a:pt x="76" y="0"/>
                    <a:pt x="76" y="0"/>
                  </a:cubicBezTo>
                  <a:cubicBezTo>
                    <a:pt x="77" y="0"/>
                    <a:pt x="79" y="0"/>
                    <a:pt x="80" y="1"/>
                  </a:cubicBezTo>
                  <a:cubicBezTo>
                    <a:pt x="80" y="2"/>
                    <a:pt x="80" y="2"/>
                    <a:pt x="80" y="2"/>
                  </a:cubicBezTo>
                  <a:moveTo>
                    <a:pt x="57" y="1"/>
                  </a:moveTo>
                  <a:cubicBezTo>
                    <a:pt x="57" y="0"/>
                    <a:pt x="57" y="0"/>
                    <a:pt x="57" y="0"/>
                  </a:cubicBezTo>
                  <a:cubicBezTo>
                    <a:pt x="58" y="0"/>
                    <a:pt x="59" y="0"/>
                    <a:pt x="60" y="0"/>
                  </a:cubicBezTo>
                  <a:cubicBezTo>
                    <a:pt x="60" y="1"/>
                    <a:pt x="60" y="1"/>
                    <a:pt x="60" y="1"/>
                  </a:cubicBezTo>
                  <a:cubicBezTo>
                    <a:pt x="59" y="1"/>
                    <a:pt x="58" y="1"/>
                    <a:pt x="57" y="1"/>
                  </a:cubicBezTo>
                  <a:moveTo>
                    <a:pt x="73" y="1"/>
                  </a:moveTo>
                  <a:cubicBezTo>
                    <a:pt x="72" y="1"/>
                    <a:pt x="71" y="1"/>
                    <a:pt x="70" y="1"/>
                  </a:cubicBezTo>
                  <a:cubicBezTo>
                    <a:pt x="70" y="0"/>
                    <a:pt x="70" y="0"/>
                    <a:pt x="70" y="0"/>
                  </a:cubicBezTo>
                  <a:cubicBezTo>
                    <a:pt x="71" y="0"/>
                    <a:pt x="72" y="0"/>
                    <a:pt x="73" y="0"/>
                  </a:cubicBezTo>
                  <a:cubicBezTo>
                    <a:pt x="73" y="1"/>
                    <a:pt x="73" y="1"/>
                    <a:pt x="73" y="1"/>
                  </a:cubicBezTo>
                  <a:moveTo>
                    <a:pt x="64" y="1"/>
                  </a:moveTo>
                  <a:cubicBezTo>
                    <a:pt x="64" y="0"/>
                    <a:pt x="64" y="0"/>
                    <a:pt x="64" y="0"/>
                  </a:cubicBezTo>
                  <a:cubicBezTo>
                    <a:pt x="65" y="0"/>
                    <a:pt x="66" y="0"/>
                    <a:pt x="67" y="0"/>
                  </a:cubicBezTo>
                  <a:cubicBezTo>
                    <a:pt x="67" y="0"/>
                    <a:pt x="67" y="0"/>
                    <a:pt x="67" y="0"/>
                  </a:cubicBezTo>
                  <a:cubicBezTo>
                    <a:pt x="67" y="1"/>
                    <a:pt x="67" y="1"/>
                    <a:pt x="67" y="1"/>
                  </a:cubicBezTo>
                  <a:cubicBezTo>
                    <a:pt x="67" y="1"/>
                    <a:pt x="67" y="1"/>
                    <a:pt x="67" y="1"/>
                  </a:cubicBezTo>
                  <a:cubicBezTo>
                    <a:pt x="66" y="1"/>
                    <a:pt x="65" y="1"/>
                    <a:pt x="64" y="1"/>
                  </a:cubicBezTo>
                </a:path>
              </a:pathLst>
            </a:custGeom>
            <a:solidFill>
              <a:srgbClr val="D5B7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62" name="Freeform 514">
              <a:extLst>
                <a:ext uri="{FF2B5EF4-FFF2-40B4-BE49-F238E27FC236}">
                  <a16:creationId xmlns:a16="http://schemas.microsoft.com/office/drawing/2014/main" id="{7B343A1F-5390-456B-AB8E-8DDDD01FBBA7}"/>
                </a:ext>
              </a:extLst>
            </p:cNvPr>
            <p:cNvSpPr>
              <a:spLocks/>
            </p:cNvSpPr>
            <p:nvPr/>
          </p:nvSpPr>
          <p:spPr bwMode="auto">
            <a:xfrm>
              <a:off x="20756619" y="7359650"/>
              <a:ext cx="400050" cy="409575"/>
            </a:xfrm>
            <a:custGeom>
              <a:avLst/>
              <a:gdLst>
                <a:gd name="T0" fmla="*/ 27 w 40"/>
                <a:gd name="T1" fmla="*/ 14 h 41"/>
                <a:gd name="T2" fmla="*/ 20 w 40"/>
                <a:gd name="T3" fmla="*/ 9 h 41"/>
                <a:gd name="T4" fmla="*/ 16 w 40"/>
                <a:gd name="T5" fmla="*/ 12 h 41"/>
                <a:gd name="T6" fmla="*/ 39 w 40"/>
                <a:gd name="T7" fmla="*/ 26 h 41"/>
                <a:gd name="T8" fmla="*/ 24 w 40"/>
                <a:gd name="T9" fmla="*/ 37 h 41"/>
                <a:gd name="T10" fmla="*/ 22 w 40"/>
                <a:gd name="T11" fmla="*/ 37 h 41"/>
                <a:gd name="T12" fmla="*/ 22 w 40"/>
                <a:gd name="T13" fmla="*/ 41 h 41"/>
                <a:gd name="T14" fmla="*/ 18 w 40"/>
                <a:gd name="T15" fmla="*/ 41 h 41"/>
                <a:gd name="T16" fmla="*/ 18 w 40"/>
                <a:gd name="T17" fmla="*/ 36 h 41"/>
                <a:gd name="T18" fmla="*/ 12 w 40"/>
                <a:gd name="T19" fmla="*/ 32 h 41"/>
                <a:gd name="T20" fmla="*/ 11 w 40"/>
                <a:gd name="T21" fmla="*/ 36 h 41"/>
                <a:gd name="T22" fmla="*/ 0 w 40"/>
                <a:gd name="T23" fmla="*/ 36 h 41"/>
                <a:gd name="T24" fmla="*/ 1 w 40"/>
                <a:gd name="T25" fmla="*/ 24 h 41"/>
                <a:gd name="T26" fmla="*/ 12 w 40"/>
                <a:gd name="T27" fmla="*/ 24 h 41"/>
                <a:gd name="T28" fmla="*/ 19 w 40"/>
                <a:gd name="T29" fmla="*/ 29 h 41"/>
                <a:gd name="T30" fmla="*/ 24 w 40"/>
                <a:gd name="T31" fmla="*/ 26 h 41"/>
                <a:gd name="T32" fmla="*/ 3 w 40"/>
                <a:gd name="T33" fmla="*/ 12 h 41"/>
                <a:gd name="T34" fmla="*/ 15 w 40"/>
                <a:gd name="T35" fmla="*/ 3 h 41"/>
                <a:gd name="T36" fmla="*/ 18 w 40"/>
                <a:gd name="T37" fmla="*/ 3 h 41"/>
                <a:gd name="T38" fmla="*/ 18 w 40"/>
                <a:gd name="T39" fmla="*/ 0 h 41"/>
                <a:gd name="T40" fmla="*/ 21 w 40"/>
                <a:gd name="T41" fmla="*/ 0 h 41"/>
                <a:gd name="T42" fmla="*/ 21 w 40"/>
                <a:gd name="T43" fmla="*/ 4 h 41"/>
                <a:gd name="T44" fmla="*/ 27 w 40"/>
                <a:gd name="T45" fmla="*/ 7 h 41"/>
                <a:gd name="T46" fmla="*/ 27 w 40"/>
                <a:gd name="T47" fmla="*/ 4 h 41"/>
                <a:gd name="T48" fmla="*/ 36 w 40"/>
                <a:gd name="T49" fmla="*/ 4 h 41"/>
                <a:gd name="T50" fmla="*/ 37 w 40"/>
                <a:gd name="T51" fmla="*/ 14 h 41"/>
                <a:gd name="T52" fmla="*/ 27 w 40"/>
                <a:gd name="T53" fmla="*/ 1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41">
                  <a:moveTo>
                    <a:pt x="27" y="14"/>
                  </a:moveTo>
                  <a:cubicBezTo>
                    <a:pt x="27" y="11"/>
                    <a:pt x="24" y="9"/>
                    <a:pt x="20" y="9"/>
                  </a:cubicBezTo>
                  <a:cubicBezTo>
                    <a:pt x="18" y="9"/>
                    <a:pt x="16" y="10"/>
                    <a:pt x="16" y="12"/>
                  </a:cubicBezTo>
                  <a:cubicBezTo>
                    <a:pt x="16" y="16"/>
                    <a:pt x="38" y="15"/>
                    <a:pt x="39" y="26"/>
                  </a:cubicBezTo>
                  <a:cubicBezTo>
                    <a:pt x="40" y="34"/>
                    <a:pt x="32" y="37"/>
                    <a:pt x="24" y="37"/>
                  </a:cubicBezTo>
                  <a:cubicBezTo>
                    <a:pt x="24" y="37"/>
                    <a:pt x="23" y="37"/>
                    <a:pt x="22" y="37"/>
                  </a:cubicBezTo>
                  <a:cubicBezTo>
                    <a:pt x="22" y="41"/>
                    <a:pt x="22" y="41"/>
                    <a:pt x="22" y="41"/>
                  </a:cubicBezTo>
                  <a:cubicBezTo>
                    <a:pt x="18" y="41"/>
                    <a:pt x="18" y="41"/>
                    <a:pt x="18" y="41"/>
                  </a:cubicBezTo>
                  <a:cubicBezTo>
                    <a:pt x="18" y="36"/>
                    <a:pt x="18" y="36"/>
                    <a:pt x="18" y="36"/>
                  </a:cubicBezTo>
                  <a:cubicBezTo>
                    <a:pt x="15" y="35"/>
                    <a:pt x="13" y="34"/>
                    <a:pt x="12" y="32"/>
                  </a:cubicBezTo>
                  <a:cubicBezTo>
                    <a:pt x="11" y="36"/>
                    <a:pt x="11" y="36"/>
                    <a:pt x="11" y="36"/>
                  </a:cubicBezTo>
                  <a:cubicBezTo>
                    <a:pt x="0" y="36"/>
                    <a:pt x="0" y="36"/>
                    <a:pt x="0" y="36"/>
                  </a:cubicBezTo>
                  <a:cubicBezTo>
                    <a:pt x="1" y="24"/>
                    <a:pt x="1" y="24"/>
                    <a:pt x="1" y="24"/>
                  </a:cubicBezTo>
                  <a:cubicBezTo>
                    <a:pt x="12" y="24"/>
                    <a:pt x="12" y="24"/>
                    <a:pt x="12" y="24"/>
                  </a:cubicBezTo>
                  <a:cubicBezTo>
                    <a:pt x="12" y="28"/>
                    <a:pt x="17" y="28"/>
                    <a:pt x="19" y="29"/>
                  </a:cubicBezTo>
                  <a:cubicBezTo>
                    <a:pt x="21" y="29"/>
                    <a:pt x="24" y="28"/>
                    <a:pt x="24" y="26"/>
                  </a:cubicBezTo>
                  <a:cubicBezTo>
                    <a:pt x="24" y="22"/>
                    <a:pt x="2" y="24"/>
                    <a:pt x="3" y="12"/>
                  </a:cubicBezTo>
                  <a:cubicBezTo>
                    <a:pt x="3" y="6"/>
                    <a:pt x="10" y="3"/>
                    <a:pt x="15" y="3"/>
                  </a:cubicBezTo>
                  <a:cubicBezTo>
                    <a:pt x="16" y="3"/>
                    <a:pt x="17" y="3"/>
                    <a:pt x="18" y="3"/>
                  </a:cubicBezTo>
                  <a:cubicBezTo>
                    <a:pt x="18" y="0"/>
                    <a:pt x="18" y="0"/>
                    <a:pt x="18" y="0"/>
                  </a:cubicBezTo>
                  <a:cubicBezTo>
                    <a:pt x="21" y="0"/>
                    <a:pt x="21" y="0"/>
                    <a:pt x="21" y="0"/>
                  </a:cubicBezTo>
                  <a:cubicBezTo>
                    <a:pt x="21" y="4"/>
                    <a:pt x="21" y="4"/>
                    <a:pt x="21" y="4"/>
                  </a:cubicBezTo>
                  <a:cubicBezTo>
                    <a:pt x="23" y="4"/>
                    <a:pt x="25" y="5"/>
                    <a:pt x="27" y="7"/>
                  </a:cubicBezTo>
                  <a:cubicBezTo>
                    <a:pt x="27" y="4"/>
                    <a:pt x="27" y="4"/>
                    <a:pt x="27" y="4"/>
                  </a:cubicBezTo>
                  <a:cubicBezTo>
                    <a:pt x="36" y="4"/>
                    <a:pt x="36" y="4"/>
                    <a:pt x="36" y="4"/>
                  </a:cubicBezTo>
                  <a:cubicBezTo>
                    <a:pt x="37" y="14"/>
                    <a:pt x="37" y="14"/>
                    <a:pt x="37" y="14"/>
                  </a:cubicBezTo>
                  <a:cubicBezTo>
                    <a:pt x="27" y="14"/>
                    <a:pt x="27" y="14"/>
                    <a:pt x="27" y="14"/>
                  </a:cubicBezTo>
                </a:path>
              </a:pathLst>
            </a:custGeom>
            <a:solidFill>
              <a:srgbClr val="D5B7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63" name="Freeform 515">
              <a:extLst>
                <a:ext uri="{FF2B5EF4-FFF2-40B4-BE49-F238E27FC236}">
                  <a16:creationId xmlns:a16="http://schemas.microsoft.com/office/drawing/2014/main" id="{18611086-5EDB-404C-A053-F8913051E7A4}"/>
                </a:ext>
              </a:extLst>
            </p:cNvPr>
            <p:cNvSpPr>
              <a:spLocks/>
            </p:cNvSpPr>
            <p:nvPr/>
          </p:nvSpPr>
          <p:spPr bwMode="auto">
            <a:xfrm>
              <a:off x="20135906" y="7620000"/>
              <a:ext cx="1590675" cy="500063"/>
            </a:xfrm>
            <a:custGeom>
              <a:avLst/>
              <a:gdLst>
                <a:gd name="T0" fmla="*/ 145 w 159"/>
                <a:gd name="T1" fmla="*/ 16 h 50"/>
                <a:gd name="T2" fmla="*/ 130 w 159"/>
                <a:gd name="T3" fmla="*/ 23 h 50"/>
                <a:gd name="T4" fmla="*/ 116 w 159"/>
                <a:gd name="T5" fmla="*/ 27 h 50"/>
                <a:gd name="T6" fmla="*/ 101 w 159"/>
                <a:gd name="T7" fmla="*/ 29 h 50"/>
                <a:gd name="T8" fmla="*/ 87 w 159"/>
                <a:gd name="T9" fmla="*/ 30 h 50"/>
                <a:gd name="T10" fmla="*/ 80 w 159"/>
                <a:gd name="T11" fmla="*/ 31 h 50"/>
                <a:gd name="T12" fmla="*/ 72 w 159"/>
                <a:gd name="T13" fmla="*/ 30 h 50"/>
                <a:gd name="T14" fmla="*/ 58 w 159"/>
                <a:gd name="T15" fmla="*/ 29 h 50"/>
                <a:gd name="T16" fmla="*/ 43 w 159"/>
                <a:gd name="T17" fmla="*/ 27 h 50"/>
                <a:gd name="T18" fmla="*/ 29 w 159"/>
                <a:gd name="T19" fmla="*/ 22 h 50"/>
                <a:gd name="T20" fmla="*/ 14 w 159"/>
                <a:gd name="T21" fmla="*/ 16 h 50"/>
                <a:gd name="T22" fmla="*/ 0 w 159"/>
                <a:gd name="T23" fmla="*/ 0 h 50"/>
                <a:gd name="T24" fmla="*/ 0 w 159"/>
                <a:gd name="T25" fmla="*/ 20 h 50"/>
                <a:gd name="T26" fmla="*/ 14 w 159"/>
                <a:gd name="T27" fmla="*/ 34 h 50"/>
                <a:gd name="T28" fmla="*/ 29 w 159"/>
                <a:gd name="T29" fmla="*/ 41 h 50"/>
                <a:gd name="T30" fmla="*/ 43 w 159"/>
                <a:gd name="T31" fmla="*/ 46 h 50"/>
                <a:gd name="T32" fmla="*/ 58 w 159"/>
                <a:gd name="T33" fmla="*/ 48 h 50"/>
                <a:gd name="T34" fmla="*/ 72 w 159"/>
                <a:gd name="T35" fmla="*/ 49 h 50"/>
                <a:gd name="T36" fmla="*/ 80 w 159"/>
                <a:gd name="T37" fmla="*/ 50 h 50"/>
                <a:gd name="T38" fmla="*/ 87 w 159"/>
                <a:gd name="T39" fmla="*/ 49 h 50"/>
                <a:gd name="T40" fmla="*/ 101 w 159"/>
                <a:gd name="T41" fmla="*/ 48 h 50"/>
                <a:gd name="T42" fmla="*/ 116 w 159"/>
                <a:gd name="T43" fmla="*/ 46 h 50"/>
                <a:gd name="T44" fmla="*/ 130 w 159"/>
                <a:gd name="T45" fmla="*/ 41 h 50"/>
                <a:gd name="T46" fmla="*/ 145 w 159"/>
                <a:gd name="T47" fmla="*/ 34 h 50"/>
                <a:gd name="T48" fmla="*/ 159 w 159"/>
                <a:gd name="T49" fmla="*/ 20 h 50"/>
                <a:gd name="T50" fmla="*/ 159 w 159"/>
                <a:gd name="T51" fmla="*/ 0 h 50"/>
                <a:gd name="T52" fmla="*/ 145 w 159"/>
                <a:gd name="T53" fmla="*/ 1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9" h="50">
                  <a:moveTo>
                    <a:pt x="145" y="16"/>
                  </a:moveTo>
                  <a:cubicBezTo>
                    <a:pt x="141" y="18"/>
                    <a:pt x="136" y="21"/>
                    <a:pt x="130" y="23"/>
                  </a:cubicBezTo>
                  <a:cubicBezTo>
                    <a:pt x="126" y="24"/>
                    <a:pt x="121" y="26"/>
                    <a:pt x="116" y="27"/>
                  </a:cubicBezTo>
                  <a:cubicBezTo>
                    <a:pt x="111" y="28"/>
                    <a:pt x="106" y="29"/>
                    <a:pt x="101" y="29"/>
                  </a:cubicBezTo>
                  <a:cubicBezTo>
                    <a:pt x="97" y="30"/>
                    <a:pt x="92" y="30"/>
                    <a:pt x="87" y="30"/>
                  </a:cubicBezTo>
                  <a:cubicBezTo>
                    <a:pt x="84" y="31"/>
                    <a:pt x="82" y="31"/>
                    <a:pt x="80" y="31"/>
                  </a:cubicBezTo>
                  <a:cubicBezTo>
                    <a:pt x="77" y="31"/>
                    <a:pt x="75" y="31"/>
                    <a:pt x="72" y="30"/>
                  </a:cubicBezTo>
                  <a:cubicBezTo>
                    <a:pt x="67" y="30"/>
                    <a:pt x="62" y="30"/>
                    <a:pt x="58" y="29"/>
                  </a:cubicBezTo>
                  <a:cubicBezTo>
                    <a:pt x="53" y="29"/>
                    <a:pt x="48" y="28"/>
                    <a:pt x="43" y="27"/>
                  </a:cubicBezTo>
                  <a:cubicBezTo>
                    <a:pt x="38" y="26"/>
                    <a:pt x="33" y="24"/>
                    <a:pt x="29" y="22"/>
                  </a:cubicBezTo>
                  <a:cubicBezTo>
                    <a:pt x="23" y="20"/>
                    <a:pt x="19" y="18"/>
                    <a:pt x="14" y="16"/>
                  </a:cubicBezTo>
                  <a:cubicBezTo>
                    <a:pt x="7" y="11"/>
                    <a:pt x="2" y="6"/>
                    <a:pt x="0" y="0"/>
                  </a:cubicBezTo>
                  <a:cubicBezTo>
                    <a:pt x="0" y="5"/>
                    <a:pt x="0" y="15"/>
                    <a:pt x="0" y="20"/>
                  </a:cubicBezTo>
                  <a:cubicBezTo>
                    <a:pt x="3" y="25"/>
                    <a:pt x="7" y="30"/>
                    <a:pt x="14" y="34"/>
                  </a:cubicBezTo>
                  <a:cubicBezTo>
                    <a:pt x="19" y="37"/>
                    <a:pt x="23" y="39"/>
                    <a:pt x="29" y="41"/>
                  </a:cubicBezTo>
                  <a:cubicBezTo>
                    <a:pt x="33" y="43"/>
                    <a:pt x="38" y="44"/>
                    <a:pt x="43" y="46"/>
                  </a:cubicBezTo>
                  <a:cubicBezTo>
                    <a:pt x="48" y="47"/>
                    <a:pt x="53" y="47"/>
                    <a:pt x="58" y="48"/>
                  </a:cubicBezTo>
                  <a:cubicBezTo>
                    <a:pt x="62" y="49"/>
                    <a:pt x="67" y="49"/>
                    <a:pt x="72" y="49"/>
                  </a:cubicBezTo>
                  <a:cubicBezTo>
                    <a:pt x="75" y="50"/>
                    <a:pt x="77" y="50"/>
                    <a:pt x="80" y="50"/>
                  </a:cubicBezTo>
                  <a:cubicBezTo>
                    <a:pt x="82" y="50"/>
                    <a:pt x="84" y="50"/>
                    <a:pt x="87" y="49"/>
                  </a:cubicBezTo>
                  <a:cubicBezTo>
                    <a:pt x="92" y="49"/>
                    <a:pt x="97" y="49"/>
                    <a:pt x="101" y="48"/>
                  </a:cubicBezTo>
                  <a:cubicBezTo>
                    <a:pt x="106" y="48"/>
                    <a:pt x="111" y="47"/>
                    <a:pt x="116" y="46"/>
                  </a:cubicBezTo>
                  <a:cubicBezTo>
                    <a:pt x="121" y="44"/>
                    <a:pt x="126" y="43"/>
                    <a:pt x="130" y="41"/>
                  </a:cubicBezTo>
                  <a:cubicBezTo>
                    <a:pt x="136" y="39"/>
                    <a:pt x="141" y="37"/>
                    <a:pt x="145" y="34"/>
                  </a:cubicBezTo>
                  <a:cubicBezTo>
                    <a:pt x="152" y="30"/>
                    <a:pt x="157" y="25"/>
                    <a:pt x="159" y="20"/>
                  </a:cubicBezTo>
                  <a:cubicBezTo>
                    <a:pt x="159" y="15"/>
                    <a:pt x="159" y="5"/>
                    <a:pt x="159" y="0"/>
                  </a:cubicBezTo>
                  <a:cubicBezTo>
                    <a:pt x="157" y="6"/>
                    <a:pt x="152" y="11"/>
                    <a:pt x="145" y="16"/>
                  </a:cubicBezTo>
                </a:path>
              </a:pathLst>
            </a:custGeom>
            <a:solidFill>
              <a:srgbClr val="EBBD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64" name="Oval 516">
              <a:extLst>
                <a:ext uri="{FF2B5EF4-FFF2-40B4-BE49-F238E27FC236}">
                  <a16:creationId xmlns:a16="http://schemas.microsoft.com/office/drawing/2014/main" id="{F9F941C4-78C7-4E0A-B3B4-312EA6021C45}"/>
                </a:ext>
              </a:extLst>
            </p:cNvPr>
            <p:cNvSpPr>
              <a:spLocks noChangeArrowheads="1"/>
            </p:cNvSpPr>
            <p:nvPr/>
          </p:nvSpPr>
          <p:spPr bwMode="auto">
            <a:xfrm>
              <a:off x="20135906" y="7019925"/>
              <a:ext cx="1590675" cy="719138"/>
            </a:xfrm>
            <a:prstGeom prst="ellipse">
              <a:avLst/>
            </a:prstGeom>
            <a:solidFill>
              <a:srgbClr val="FFCD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65" name="Oval 517">
              <a:extLst>
                <a:ext uri="{FF2B5EF4-FFF2-40B4-BE49-F238E27FC236}">
                  <a16:creationId xmlns:a16="http://schemas.microsoft.com/office/drawing/2014/main" id="{385D8993-A35A-43C8-89AB-22A5E4885705}"/>
                </a:ext>
              </a:extLst>
            </p:cNvPr>
            <p:cNvSpPr>
              <a:spLocks noChangeArrowheads="1"/>
            </p:cNvSpPr>
            <p:nvPr/>
          </p:nvSpPr>
          <p:spPr bwMode="auto">
            <a:xfrm>
              <a:off x="20275606" y="7078663"/>
              <a:ext cx="1320800" cy="541338"/>
            </a:xfrm>
            <a:prstGeom prst="ellipse">
              <a:avLst/>
            </a:prstGeom>
            <a:solidFill>
              <a:srgbClr val="FFD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66" name="Freeform 518">
              <a:extLst>
                <a:ext uri="{FF2B5EF4-FFF2-40B4-BE49-F238E27FC236}">
                  <a16:creationId xmlns:a16="http://schemas.microsoft.com/office/drawing/2014/main" id="{5219283F-C595-479B-969A-8D26A1768F12}"/>
                </a:ext>
              </a:extLst>
            </p:cNvPr>
            <p:cNvSpPr>
              <a:spLocks/>
            </p:cNvSpPr>
            <p:nvPr/>
          </p:nvSpPr>
          <p:spPr bwMode="auto">
            <a:xfrm>
              <a:off x="20135906" y="7389813"/>
              <a:ext cx="1590675" cy="500063"/>
            </a:xfrm>
            <a:custGeom>
              <a:avLst/>
              <a:gdLst>
                <a:gd name="T0" fmla="*/ 145 w 159"/>
                <a:gd name="T1" fmla="*/ 16 h 50"/>
                <a:gd name="T2" fmla="*/ 130 w 159"/>
                <a:gd name="T3" fmla="*/ 23 h 50"/>
                <a:gd name="T4" fmla="*/ 116 w 159"/>
                <a:gd name="T5" fmla="*/ 27 h 50"/>
                <a:gd name="T6" fmla="*/ 101 w 159"/>
                <a:gd name="T7" fmla="*/ 30 h 50"/>
                <a:gd name="T8" fmla="*/ 87 w 159"/>
                <a:gd name="T9" fmla="*/ 31 h 50"/>
                <a:gd name="T10" fmla="*/ 80 w 159"/>
                <a:gd name="T11" fmla="*/ 31 h 50"/>
                <a:gd name="T12" fmla="*/ 72 w 159"/>
                <a:gd name="T13" fmla="*/ 31 h 50"/>
                <a:gd name="T14" fmla="*/ 58 w 159"/>
                <a:gd name="T15" fmla="*/ 30 h 50"/>
                <a:gd name="T16" fmla="*/ 43 w 159"/>
                <a:gd name="T17" fmla="*/ 27 h 50"/>
                <a:gd name="T18" fmla="*/ 29 w 159"/>
                <a:gd name="T19" fmla="*/ 23 h 50"/>
                <a:gd name="T20" fmla="*/ 14 w 159"/>
                <a:gd name="T21" fmla="*/ 16 h 50"/>
                <a:gd name="T22" fmla="*/ 0 w 159"/>
                <a:gd name="T23" fmla="*/ 0 h 50"/>
                <a:gd name="T24" fmla="*/ 0 w 159"/>
                <a:gd name="T25" fmla="*/ 20 h 50"/>
                <a:gd name="T26" fmla="*/ 14 w 159"/>
                <a:gd name="T27" fmla="*/ 34 h 50"/>
                <a:gd name="T28" fmla="*/ 29 w 159"/>
                <a:gd name="T29" fmla="*/ 41 h 50"/>
                <a:gd name="T30" fmla="*/ 43 w 159"/>
                <a:gd name="T31" fmla="*/ 46 h 50"/>
                <a:gd name="T32" fmla="*/ 58 w 159"/>
                <a:gd name="T33" fmla="*/ 48 h 50"/>
                <a:gd name="T34" fmla="*/ 72 w 159"/>
                <a:gd name="T35" fmla="*/ 50 h 50"/>
                <a:gd name="T36" fmla="*/ 80 w 159"/>
                <a:gd name="T37" fmla="*/ 50 h 50"/>
                <a:gd name="T38" fmla="*/ 87 w 159"/>
                <a:gd name="T39" fmla="*/ 50 h 50"/>
                <a:gd name="T40" fmla="*/ 101 w 159"/>
                <a:gd name="T41" fmla="*/ 48 h 50"/>
                <a:gd name="T42" fmla="*/ 116 w 159"/>
                <a:gd name="T43" fmla="*/ 46 h 50"/>
                <a:gd name="T44" fmla="*/ 130 w 159"/>
                <a:gd name="T45" fmla="*/ 42 h 50"/>
                <a:gd name="T46" fmla="*/ 145 w 159"/>
                <a:gd name="T47" fmla="*/ 35 h 50"/>
                <a:gd name="T48" fmla="*/ 159 w 159"/>
                <a:gd name="T49" fmla="*/ 20 h 50"/>
                <a:gd name="T50" fmla="*/ 159 w 159"/>
                <a:gd name="T51" fmla="*/ 0 h 50"/>
                <a:gd name="T52" fmla="*/ 145 w 159"/>
                <a:gd name="T53" fmla="*/ 1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9" h="50">
                  <a:moveTo>
                    <a:pt x="145" y="16"/>
                  </a:moveTo>
                  <a:cubicBezTo>
                    <a:pt x="141" y="19"/>
                    <a:pt x="136" y="21"/>
                    <a:pt x="130" y="23"/>
                  </a:cubicBezTo>
                  <a:cubicBezTo>
                    <a:pt x="126" y="24"/>
                    <a:pt x="121" y="26"/>
                    <a:pt x="116" y="27"/>
                  </a:cubicBezTo>
                  <a:cubicBezTo>
                    <a:pt x="111" y="28"/>
                    <a:pt x="106" y="29"/>
                    <a:pt x="101" y="30"/>
                  </a:cubicBezTo>
                  <a:cubicBezTo>
                    <a:pt x="97" y="30"/>
                    <a:pt x="92" y="31"/>
                    <a:pt x="87" y="31"/>
                  </a:cubicBezTo>
                  <a:cubicBezTo>
                    <a:pt x="84" y="31"/>
                    <a:pt x="82" y="31"/>
                    <a:pt x="80" y="31"/>
                  </a:cubicBezTo>
                  <a:cubicBezTo>
                    <a:pt x="77" y="31"/>
                    <a:pt x="75" y="31"/>
                    <a:pt x="72" y="31"/>
                  </a:cubicBezTo>
                  <a:cubicBezTo>
                    <a:pt x="67" y="31"/>
                    <a:pt x="62" y="30"/>
                    <a:pt x="58" y="30"/>
                  </a:cubicBezTo>
                  <a:cubicBezTo>
                    <a:pt x="53" y="29"/>
                    <a:pt x="48" y="28"/>
                    <a:pt x="43" y="27"/>
                  </a:cubicBezTo>
                  <a:cubicBezTo>
                    <a:pt x="38" y="26"/>
                    <a:pt x="33" y="24"/>
                    <a:pt x="29" y="23"/>
                  </a:cubicBezTo>
                  <a:cubicBezTo>
                    <a:pt x="23" y="21"/>
                    <a:pt x="19" y="18"/>
                    <a:pt x="14" y="16"/>
                  </a:cubicBezTo>
                  <a:cubicBezTo>
                    <a:pt x="7" y="11"/>
                    <a:pt x="2" y="6"/>
                    <a:pt x="0" y="0"/>
                  </a:cubicBezTo>
                  <a:cubicBezTo>
                    <a:pt x="0" y="5"/>
                    <a:pt x="0" y="15"/>
                    <a:pt x="0" y="20"/>
                  </a:cubicBezTo>
                  <a:cubicBezTo>
                    <a:pt x="3" y="25"/>
                    <a:pt x="7" y="30"/>
                    <a:pt x="14" y="34"/>
                  </a:cubicBezTo>
                  <a:cubicBezTo>
                    <a:pt x="19" y="37"/>
                    <a:pt x="23" y="39"/>
                    <a:pt x="29" y="41"/>
                  </a:cubicBezTo>
                  <a:cubicBezTo>
                    <a:pt x="33" y="43"/>
                    <a:pt x="38" y="45"/>
                    <a:pt x="43" y="46"/>
                  </a:cubicBezTo>
                  <a:cubicBezTo>
                    <a:pt x="48" y="47"/>
                    <a:pt x="53" y="48"/>
                    <a:pt x="58" y="48"/>
                  </a:cubicBezTo>
                  <a:cubicBezTo>
                    <a:pt x="62" y="49"/>
                    <a:pt x="67" y="50"/>
                    <a:pt x="72" y="50"/>
                  </a:cubicBezTo>
                  <a:cubicBezTo>
                    <a:pt x="75" y="50"/>
                    <a:pt x="77" y="50"/>
                    <a:pt x="80" y="50"/>
                  </a:cubicBezTo>
                  <a:cubicBezTo>
                    <a:pt x="82" y="50"/>
                    <a:pt x="84" y="50"/>
                    <a:pt x="87" y="50"/>
                  </a:cubicBezTo>
                  <a:cubicBezTo>
                    <a:pt x="92" y="50"/>
                    <a:pt x="97" y="49"/>
                    <a:pt x="101" y="48"/>
                  </a:cubicBezTo>
                  <a:cubicBezTo>
                    <a:pt x="106" y="48"/>
                    <a:pt x="111" y="47"/>
                    <a:pt x="116" y="46"/>
                  </a:cubicBezTo>
                  <a:cubicBezTo>
                    <a:pt x="121" y="45"/>
                    <a:pt x="126" y="43"/>
                    <a:pt x="130" y="42"/>
                  </a:cubicBezTo>
                  <a:cubicBezTo>
                    <a:pt x="136" y="40"/>
                    <a:pt x="141" y="37"/>
                    <a:pt x="145" y="35"/>
                  </a:cubicBezTo>
                  <a:cubicBezTo>
                    <a:pt x="152" y="30"/>
                    <a:pt x="157" y="25"/>
                    <a:pt x="159" y="20"/>
                  </a:cubicBezTo>
                  <a:cubicBezTo>
                    <a:pt x="159" y="15"/>
                    <a:pt x="159" y="5"/>
                    <a:pt x="159" y="0"/>
                  </a:cubicBezTo>
                  <a:cubicBezTo>
                    <a:pt x="157" y="6"/>
                    <a:pt x="152" y="12"/>
                    <a:pt x="145" y="16"/>
                  </a:cubicBezTo>
                </a:path>
              </a:pathLst>
            </a:custGeom>
            <a:solidFill>
              <a:srgbClr val="EBBD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67" name="Freeform 519">
              <a:extLst>
                <a:ext uri="{FF2B5EF4-FFF2-40B4-BE49-F238E27FC236}">
                  <a16:creationId xmlns:a16="http://schemas.microsoft.com/office/drawing/2014/main" id="{B2E5F4A8-7382-4299-B8BB-05B2011E121B}"/>
                </a:ext>
              </a:extLst>
            </p:cNvPr>
            <p:cNvSpPr>
              <a:spLocks noEditPoints="1"/>
            </p:cNvSpPr>
            <p:nvPr/>
          </p:nvSpPr>
          <p:spPr bwMode="auto">
            <a:xfrm>
              <a:off x="20266081" y="7069138"/>
              <a:ext cx="1330325" cy="569913"/>
            </a:xfrm>
            <a:custGeom>
              <a:avLst/>
              <a:gdLst>
                <a:gd name="T0" fmla="*/ 67 w 133"/>
                <a:gd name="T1" fmla="*/ 57 h 57"/>
                <a:gd name="T2" fmla="*/ 67 w 133"/>
                <a:gd name="T3" fmla="*/ 57 h 57"/>
                <a:gd name="T4" fmla="*/ 0 w 133"/>
                <a:gd name="T5" fmla="*/ 29 h 57"/>
                <a:gd name="T6" fmla="*/ 67 w 133"/>
                <a:gd name="T7" fmla="*/ 0 h 57"/>
                <a:gd name="T8" fmla="*/ 133 w 133"/>
                <a:gd name="T9" fmla="*/ 29 h 57"/>
                <a:gd name="T10" fmla="*/ 67 w 133"/>
                <a:gd name="T11" fmla="*/ 57 h 57"/>
                <a:gd name="T12" fmla="*/ 67 w 133"/>
                <a:gd name="T13" fmla="*/ 8 h 57"/>
                <a:gd name="T14" fmla="*/ 8 w 133"/>
                <a:gd name="T15" fmla="*/ 29 h 57"/>
                <a:gd name="T16" fmla="*/ 67 w 133"/>
                <a:gd name="T17" fmla="*/ 49 h 57"/>
                <a:gd name="T18" fmla="*/ 125 w 133"/>
                <a:gd name="T19" fmla="*/ 29 h 57"/>
                <a:gd name="T20" fmla="*/ 67 w 133"/>
                <a:gd name="T21"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57">
                  <a:moveTo>
                    <a:pt x="67" y="57"/>
                  </a:moveTo>
                  <a:cubicBezTo>
                    <a:pt x="67" y="57"/>
                    <a:pt x="67" y="57"/>
                    <a:pt x="67" y="57"/>
                  </a:cubicBezTo>
                  <a:cubicBezTo>
                    <a:pt x="35" y="57"/>
                    <a:pt x="0" y="47"/>
                    <a:pt x="0" y="29"/>
                  </a:cubicBezTo>
                  <a:cubicBezTo>
                    <a:pt x="0" y="10"/>
                    <a:pt x="35" y="0"/>
                    <a:pt x="67" y="0"/>
                  </a:cubicBezTo>
                  <a:cubicBezTo>
                    <a:pt x="99" y="0"/>
                    <a:pt x="133" y="10"/>
                    <a:pt x="133" y="29"/>
                  </a:cubicBezTo>
                  <a:cubicBezTo>
                    <a:pt x="133" y="47"/>
                    <a:pt x="99" y="57"/>
                    <a:pt x="67" y="57"/>
                  </a:cubicBezTo>
                  <a:close/>
                  <a:moveTo>
                    <a:pt x="67" y="8"/>
                  </a:moveTo>
                  <a:cubicBezTo>
                    <a:pt x="32" y="8"/>
                    <a:pt x="8" y="19"/>
                    <a:pt x="8" y="29"/>
                  </a:cubicBezTo>
                  <a:cubicBezTo>
                    <a:pt x="8" y="38"/>
                    <a:pt x="32" y="49"/>
                    <a:pt x="67" y="49"/>
                  </a:cubicBezTo>
                  <a:cubicBezTo>
                    <a:pt x="101" y="49"/>
                    <a:pt x="125" y="38"/>
                    <a:pt x="125" y="29"/>
                  </a:cubicBezTo>
                  <a:cubicBezTo>
                    <a:pt x="125" y="19"/>
                    <a:pt x="101" y="8"/>
                    <a:pt x="67" y="8"/>
                  </a:cubicBezTo>
                  <a:close/>
                </a:path>
              </a:pathLst>
            </a:custGeom>
            <a:solidFill>
              <a:srgbClr val="D8A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68" name="Freeform 520">
              <a:extLst>
                <a:ext uri="{FF2B5EF4-FFF2-40B4-BE49-F238E27FC236}">
                  <a16:creationId xmlns:a16="http://schemas.microsoft.com/office/drawing/2014/main" id="{7CB7B6B8-E04B-4440-97F1-BE3585D7602D}"/>
                </a:ext>
              </a:extLst>
            </p:cNvPr>
            <p:cNvSpPr>
              <a:spLocks/>
            </p:cNvSpPr>
            <p:nvPr/>
          </p:nvSpPr>
          <p:spPr bwMode="auto">
            <a:xfrm>
              <a:off x="20705819" y="7229475"/>
              <a:ext cx="539750" cy="249238"/>
            </a:xfrm>
            <a:custGeom>
              <a:avLst/>
              <a:gdLst>
                <a:gd name="T0" fmla="*/ 48 w 54"/>
                <a:gd name="T1" fmla="*/ 13 h 25"/>
                <a:gd name="T2" fmla="*/ 37 w 54"/>
                <a:gd name="T3" fmla="*/ 8 h 25"/>
                <a:gd name="T4" fmla="*/ 39 w 54"/>
                <a:gd name="T5" fmla="*/ 7 h 25"/>
                <a:gd name="T6" fmla="*/ 42 w 54"/>
                <a:gd name="T7" fmla="*/ 6 h 25"/>
                <a:gd name="T8" fmla="*/ 41 w 54"/>
                <a:gd name="T9" fmla="*/ 5 h 25"/>
                <a:gd name="T10" fmla="*/ 39 w 54"/>
                <a:gd name="T11" fmla="*/ 4 h 25"/>
                <a:gd name="T12" fmla="*/ 36 w 54"/>
                <a:gd name="T13" fmla="*/ 5 h 25"/>
                <a:gd name="T14" fmla="*/ 34 w 54"/>
                <a:gd name="T15" fmla="*/ 7 h 25"/>
                <a:gd name="T16" fmla="*/ 36 w 54"/>
                <a:gd name="T17" fmla="*/ 11 h 25"/>
                <a:gd name="T18" fmla="*/ 38 w 54"/>
                <a:gd name="T19" fmla="*/ 15 h 25"/>
                <a:gd name="T20" fmla="*/ 37 w 54"/>
                <a:gd name="T21" fmla="*/ 18 h 25"/>
                <a:gd name="T22" fmla="*/ 33 w 54"/>
                <a:gd name="T23" fmla="*/ 21 h 25"/>
                <a:gd name="T24" fmla="*/ 21 w 54"/>
                <a:gd name="T25" fmla="*/ 24 h 25"/>
                <a:gd name="T26" fmla="*/ 9 w 54"/>
                <a:gd name="T27" fmla="*/ 22 h 25"/>
                <a:gd name="T28" fmla="*/ 5 w 54"/>
                <a:gd name="T29" fmla="*/ 24 h 25"/>
                <a:gd name="T30" fmla="*/ 0 w 54"/>
                <a:gd name="T31" fmla="*/ 22 h 25"/>
                <a:gd name="T32" fmla="*/ 4 w 54"/>
                <a:gd name="T33" fmla="*/ 20 h 25"/>
                <a:gd name="T34" fmla="*/ 1 w 54"/>
                <a:gd name="T35" fmla="*/ 15 h 25"/>
                <a:gd name="T36" fmla="*/ 8 w 54"/>
                <a:gd name="T37" fmla="*/ 9 h 25"/>
                <a:gd name="T38" fmla="*/ 10 w 54"/>
                <a:gd name="T39" fmla="*/ 8 h 25"/>
                <a:gd name="T40" fmla="*/ 20 w 54"/>
                <a:gd name="T41" fmla="*/ 13 h 25"/>
                <a:gd name="T42" fmla="*/ 17 w 54"/>
                <a:gd name="T43" fmla="*/ 14 h 25"/>
                <a:gd name="T44" fmla="*/ 12 w 54"/>
                <a:gd name="T45" fmla="*/ 16 h 25"/>
                <a:gd name="T46" fmla="*/ 13 w 54"/>
                <a:gd name="T47" fmla="*/ 18 h 25"/>
                <a:gd name="T48" fmla="*/ 15 w 54"/>
                <a:gd name="T49" fmla="*/ 18 h 25"/>
                <a:gd name="T50" fmla="*/ 18 w 54"/>
                <a:gd name="T51" fmla="*/ 17 h 25"/>
                <a:gd name="T52" fmla="*/ 22 w 54"/>
                <a:gd name="T53" fmla="*/ 15 h 25"/>
                <a:gd name="T54" fmla="*/ 22 w 54"/>
                <a:gd name="T55" fmla="*/ 12 h 25"/>
                <a:gd name="T56" fmla="*/ 20 w 54"/>
                <a:gd name="T57" fmla="*/ 7 h 25"/>
                <a:gd name="T58" fmla="*/ 21 w 54"/>
                <a:gd name="T59" fmla="*/ 4 h 25"/>
                <a:gd name="T60" fmla="*/ 25 w 54"/>
                <a:gd name="T61" fmla="*/ 1 h 25"/>
                <a:gd name="T62" fmla="*/ 34 w 54"/>
                <a:gd name="T63" fmla="*/ 0 h 25"/>
                <a:gd name="T64" fmla="*/ 44 w 54"/>
                <a:gd name="T65" fmla="*/ 1 h 25"/>
                <a:gd name="T66" fmla="*/ 47 w 54"/>
                <a:gd name="T67" fmla="*/ 0 h 25"/>
                <a:gd name="T68" fmla="*/ 52 w 54"/>
                <a:gd name="T69" fmla="*/ 2 h 25"/>
                <a:gd name="T70" fmla="*/ 49 w 54"/>
                <a:gd name="T71" fmla="*/ 3 h 25"/>
                <a:gd name="T72" fmla="*/ 53 w 54"/>
                <a:gd name="T73" fmla="*/ 8 h 25"/>
                <a:gd name="T74" fmla="*/ 50 w 54"/>
                <a:gd name="T75" fmla="*/ 12 h 25"/>
                <a:gd name="T76" fmla="*/ 48 w 54"/>
                <a:gd name="T7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25">
                  <a:moveTo>
                    <a:pt x="48" y="13"/>
                  </a:moveTo>
                  <a:cubicBezTo>
                    <a:pt x="37" y="8"/>
                    <a:pt x="37" y="8"/>
                    <a:pt x="37" y="8"/>
                  </a:cubicBezTo>
                  <a:cubicBezTo>
                    <a:pt x="39" y="7"/>
                    <a:pt x="39" y="7"/>
                    <a:pt x="39" y="7"/>
                  </a:cubicBezTo>
                  <a:cubicBezTo>
                    <a:pt x="40" y="7"/>
                    <a:pt x="41" y="6"/>
                    <a:pt x="42" y="6"/>
                  </a:cubicBezTo>
                  <a:cubicBezTo>
                    <a:pt x="42" y="5"/>
                    <a:pt x="42" y="5"/>
                    <a:pt x="41" y="5"/>
                  </a:cubicBezTo>
                  <a:cubicBezTo>
                    <a:pt x="40" y="4"/>
                    <a:pt x="40" y="4"/>
                    <a:pt x="39" y="4"/>
                  </a:cubicBezTo>
                  <a:cubicBezTo>
                    <a:pt x="38" y="4"/>
                    <a:pt x="37" y="5"/>
                    <a:pt x="36" y="5"/>
                  </a:cubicBezTo>
                  <a:cubicBezTo>
                    <a:pt x="35" y="6"/>
                    <a:pt x="34" y="6"/>
                    <a:pt x="34" y="7"/>
                  </a:cubicBezTo>
                  <a:cubicBezTo>
                    <a:pt x="34" y="7"/>
                    <a:pt x="35" y="9"/>
                    <a:pt x="36" y="11"/>
                  </a:cubicBezTo>
                  <a:cubicBezTo>
                    <a:pt x="37" y="13"/>
                    <a:pt x="38" y="14"/>
                    <a:pt x="38" y="15"/>
                  </a:cubicBezTo>
                  <a:cubicBezTo>
                    <a:pt x="39" y="16"/>
                    <a:pt x="38" y="17"/>
                    <a:pt x="37" y="18"/>
                  </a:cubicBezTo>
                  <a:cubicBezTo>
                    <a:pt x="37" y="19"/>
                    <a:pt x="35" y="20"/>
                    <a:pt x="33" y="21"/>
                  </a:cubicBezTo>
                  <a:cubicBezTo>
                    <a:pt x="29" y="23"/>
                    <a:pt x="25" y="24"/>
                    <a:pt x="21" y="24"/>
                  </a:cubicBezTo>
                  <a:cubicBezTo>
                    <a:pt x="17" y="25"/>
                    <a:pt x="13" y="24"/>
                    <a:pt x="9" y="22"/>
                  </a:cubicBezTo>
                  <a:cubicBezTo>
                    <a:pt x="5" y="24"/>
                    <a:pt x="5" y="24"/>
                    <a:pt x="5" y="24"/>
                  </a:cubicBezTo>
                  <a:cubicBezTo>
                    <a:pt x="0" y="22"/>
                    <a:pt x="0" y="22"/>
                    <a:pt x="0" y="22"/>
                  </a:cubicBezTo>
                  <a:cubicBezTo>
                    <a:pt x="4" y="20"/>
                    <a:pt x="4" y="20"/>
                    <a:pt x="4" y="20"/>
                  </a:cubicBezTo>
                  <a:cubicBezTo>
                    <a:pt x="2" y="18"/>
                    <a:pt x="1" y="16"/>
                    <a:pt x="1" y="15"/>
                  </a:cubicBezTo>
                  <a:cubicBezTo>
                    <a:pt x="1" y="13"/>
                    <a:pt x="3" y="11"/>
                    <a:pt x="8" y="9"/>
                  </a:cubicBezTo>
                  <a:cubicBezTo>
                    <a:pt x="10" y="8"/>
                    <a:pt x="10" y="8"/>
                    <a:pt x="10" y="8"/>
                  </a:cubicBezTo>
                  <a:cubicBezTo>
                    <a:pt x="20" y="13"/>
                    <a:pt x="20" y="13"/>
                    <a:pt x="20" y="13"/>
                  </a:cubicBezTo>
                  <a:cubicBezTo>
                    <a:pt x="17" y="14"/>
                    <a:pt x="17" y="14"/>
                    <a:pt x="17" y="14"/>
                  </a:cubicBezTo>
                  <a:cubicBezTo>
                    <a:pt x="14" y="15"/>
                    <a:pt x="13" y="16"/>
                    <a:pt x="12" y="16"/>
                  </a:cubicBezTo>
                  <a:cubicBezTo>
                    <a:pt x="12" y="17"/>
                    <a:pt x="12" y="17"/>
                    <a:pt x="13" y="18"/>
                  </a:cubicBezTo>
                  <a:cubicBezTo>
                    <a:pt x="13" y="18"/>
                    <a:pt x="14" y="18"/>
                    <a:pt x="15" y="18"/>
                  </a:cubicBezTo>
                  <a:cubicBezTo>
                    <a:pt x="16" y="18"/>
                    <a:pt x="17" y="18"/>
                    <a:pt x="18" y="17"/>
                  </a:cubicBezTo>
                  <a:cubicBezTo>
                    <a:pt x="20" y="16"/>
                    <a:pt x="21" y="15"/>
                    <a:pt x="22" y="15"/>
                  </a:cubicBezTo>
                  <a:cubicBezTo>
                    <a:pt x="23" y="14"/>
                    <a:pt x="23" y="13"/>
                    <a:pt x="22" y="12"/>
                  </a:cubicBezTo>
                  <a:cubicBezTo>
                    <a:pt x="21" y="9"/>
                    <a:pt x="20" y="8"/>
                    <a:pt x="20" y="7"/>
                  </a:cubicBezTo>
                  <a:cubicBezTo>
                    <a:pt x="20" y="6"/>
                    <a:pt x="20" y="5"/>
                    <a:pt x="21" y="4"/>
                  </a:cubicBezTo>
                  <a:cubicBezTo>
                    <a:pt x="22" y="3"/>
                    <a:pt x="23" y="2"/>
                    <a:pt x="25" y="1"/>
                  </a:cubicBezTo>
                  <a:cubicBezTo>
                    <a:pt x="28" y="0"/>
                    <a:pt x="31" y="0"/>
                    <a:pt x="34" y="0"/>
                  </a:cubicBezTo>
                  <a:cubicBezTo>
                    <a:pt x="37" y="0"/>
                    <a:pt x="41" y="0"/>
                    <a:pt x="44" y="1"/>
                  </a:cubicBezTo>
                  <a:cubicBezTo>
                    <a:pt x="47" y="0"/>
                    <a:pt x="47" y="0"/>
                    <a:pt x="47" y="0"/>
                  </a:cubicBezTo>
                  <a:cubicBezTo>
                    <a:pt x="52" y="2"/>
                    <a:pt x="52" y="2"/>
                    <a:pt x="52" y="2"/>
                  </a:cubicBezTo>
                  <a:cubicBezTo>
                    <a:pt x="49" y="3"/>
                    <a:pt x="49" y="3"/>
                    <a:pt x="49" y="3"/>
                  </a:cubicBezTo>
                  <a:cubicBezTo>
                    <a:pt x="52" y="5"/>
                    <a:pt x="53" y="6"/>
                    <a:pt x="53" y="8"/>
                  </a:cubicBezTo>
                  <a:cubicBezTo>
                    <a:pt x="54" y="9"/>
                    <a:pt x="52" y="11"/>
                    <a:pt x="50" y="12"/>
                  </a:cubicBezTo>
                  <a:cubicBezTo>
                    <a:pt x="49" y="12"/>
                    <a:pt x="49" y="12"/>
                    <a:pt x="48" y="13"/>
                  </a:cubicBezTo>
                  <a:close/>
                </a:path>
              </a:pathLst>
            </a:custGeom>
            <a:solidFill>
              <a:srgbClr val="D8A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grpSp>
      <p:grpSp>
        <p:nvGrpSpPr>
          <p:cNvPr id="169" name="กลุ่ม 1542">
            <a:extLst>
              <a:ext uri="{FF2B5EF4-FFF2-40B4-BE49-F238E27FC236}">
                <a16:creationId xmlns:a16="http://schemas.microsoft.com/office/drawing/2014/main" id="{FAF92349-B6EA-47F1-810E-1A9B827D824A}"/>
              </a:ext>
            </a:extLst>
          </p:cNvPr>
          <p:cNvGrpSpPr/>
          <p:nvPr/>
        </p:nvGrpSpPr>
        <p:grpSpPr>
          <a:xfrm>
            <a:off x="1933105" y="5493407"/>
            <a:ext cx="1334705" cy="796561"/>
            <a:chOff x="18684931" y="7289800"/>
            <a:chExt cx="1590675" cy="949325"/>
          </a:xfrm>
        </p:grpSpPr>
        <p:sp>
          <p:nvSpPr>
            <p:cNvPr id="170" name="Freeform 521">
              <a:extLst>
                <a:ext uri="{FF2B5EF4-FFF2-40B4-BE49-F238E27FC236}">
                  <a16:creationId xmlns:a16="http://schemas.microsoft.com/office/drawing/2014/main" id="{E5CFC7F0-5F26-46CD-9CF1-DFB2A70E2BC0}"/>
                </a:ext>
              </a:extLst>
            </p:cNvPr>
            <p:cNvSpPr>
              <a:spLocks/>
            </p:cNvSpPr>
            <p:nvPr/>
          </p:nvSpPr>
          <p:spPr bwMode="auto">
            <a:xfrm>
              <a:off x="18684931" y="7508875"/>
              <a:ext cx="1590675" cy="730250"/>
            </a:xfrm>
            <a:custGeom>
              <a:avLst/>
              <a:gdLst>
                <a:gd name="T0" fmla="*/ 80 w 159"/>
                <a:gd name="T1" fmla="*/ 0 h 73"/>
                <a:gd name="T2" fmla="*/ 0 w 159"/>
                <a:gd name="T3" fmla="*/ 37 h 73"/>
                <a:gd name="T4" fmla="*/ 80 w 159"/>
                <a:gd name="T5" fmla="*/ 73 h 73"/>
                <a:gd name="T6" fmla="*/ 159 w 159"/>
                <a:gd name="T7" fmla="*/ 37 h 73"/>
                <a:gd name="T8" fmla="*/ 80 w 159"/>
                <a:gd name="T9" fmla="*/ 0 h 73"/>
              </a:gdLst>
              <a:ahLst/>
              <a:cxnLst>
                <a:cxn ang="0">
                  <a:pos x="T0" y="T1"/>
                </a:cxn>
                <a:cxn ang="0">
                  <a:pos x="T2" y="T3"/>
                </a:cxn>
                <a:cxn ang="0">
                  <a:pos x="T4" y="T5"/>
                </a:cxn>
                <a:cxn ang="0">
                  <a:pos x="T6" y="T7"/>
                </a:cxn>
                <a:cxn ang="0">
                  <a:pos x="T8" y="T9"/>
                </a:cxn>
              </a:cxnLst>
              <a:rect l="0" t="0" r="r" b="b"/>
              <a:pathLst>
                <a:path w="159" h="73">
                  <a:moveTo>
                    <a:pt x="80" y="0"/>
                  </a:moveTo>
                  <a:cubicBezTo>
                    <a:pt x="36" y="1"/>
                    <a:pt x="0" y="17"/>
                    <a:pt x="0" y="37"/>
                  </a:cubicBezTo>
                  <a:cubicBezTo>
                    <a:pt x="0" y="57"/>
                    <a:pt x="36" y="73"/>
                    <a:pt x="80" y="73"/>
                  </a:cubicBezTo>
                  <a:cubicBezTo>
                    <a:pt x="124" y="73"/>
                    <a:pt x="159" y="57"/>
                    <a:pt x="159" y="37"/>
                  </a:cubicBezTo>
                  <a:cubicBezTo>
                    <a:pt x="159" y="17"/>
                    <a:pt x="124" y="1"/>
                    <a:pt x="80" y="0"/>
                  </a:cubicBezTo>
                </a:path>
              </a:pathLst>
            </a:custGeom>
            <a:solidFill>
              <a:srgbClr val="D8A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71" name="Oval 522">
              <a:extLst>
                <a:ext uri="{FF2B5EF4-FFF2-40B4-BE49-F238E27FC236}">
                  <a16:creationId xmlns:a16="http://schemas.microsoft.com/office/drawing/2014/main" id="{5C1C5DB7-7D55-4042-9139-58F54C92D5E7}"/>
                </a:ext>
              </a:extLst>
            </p:cNvPr>
            <p:cNvSpPr>
              <a:spLocks noChangeArrowheads="1"/>
            </p:cNvSpPr>
            <p:nvPr/>
          </p:nvSpPr>
          <p:spPr bwMode="auto">
            <a:xfrm>
              <a:off x="18824631" y="7578725"/>
              <a:ext cx="1320800" cy="530225"/>
            </a:xfrm>
            <a:prstGeom prst="ellipse">
              <a:avLst/>
            </a:prstGeom>
            <a:solidFill>
              <a:srgbClr val="FEDA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72" name="Freeform 523">
              <a:extLst>
                <a:ext uri="{FF2B5EF4-FFF2-40B4-BE49-F238E27FC236}">
                  <a16:creationId xmlns:a16="http://schemas.microsoft.com/office/drawing/2014/main" id="{59ED6F64-CB14-46B0-970F-06C9D7D94B74}"/>
                </a:ext>
              </a:extLst>
            </p:cNvPr>
            <p:cNvSpPr>
              <a:spLocks noEditPoints="1"/>
            </p:cNvSpPr>
            <p:nvPr/>
          </p:nvSpPr>
          <p:spPr bwMode="auto">
            <a:xfrm>
              <a:off x="18815106" y="7569200"/>
              <a:ext cx="1330325" cy="550863"/>
            </a:xfrm>
            <a:custGeom>
              <a:avLst/>
              <a:gdLst>
                <a:gd name="T0" fmla="*/ 67 w 133"/>
                <a:gd name="T1" fmla="*/ 54 h 55"/>
                <a:gd name="T2" fmla="*/ 63 w 133"/>
                <a:gd name="T3" fmla="*/ 55 h 55"/>
                <a:gd name="T4" fmla="*/ 63 w 133"/>
                <a:gd name="T5" fmla="*/ 55 h 55"/>
                <a:gd name="T6" fmla="*/ 76 w 133"/>
                <a:gd name="T7" fmla="*/ 55 h 55"/>
                <a:gd name="T8" fmla="*/ 54 w 133"/>
                <a:gd name="T9" fmla="*/ 53 h 55"/>
                <a:gd name="T10" fmla="*/ 79 w 133"/>
                <a:gd name="T11" fmla="*/ 53 h 55"/>
                <a:gd name="T12" fmla="*/ 51 w 133"/>
                <a:gd name="T13" fmla="*/ 54 h 55"/>
                <a:gd name="T14" fmla="*/ 51 w 133"/>
                <a:gd name="T15" fmla="*/ 54 h 55"/>
                <a:gd name="T16" fmla="*/ 89 w 133"/>
                <a:gd name="T17" fmla="*/ 53 h 55"/>
                <a:gd name="T18" fmla="*/ 41 w 133"/>
                <a:gd name="T19" fmla="*/ 52 h 55"/>
                <a:gd name="T20" fmla="*/ 92 w 133"/>
                <a:gd name="T21" fmla="*/ 52 h 55"/>
                <a:gd name="T22" fmla="*/ 38 w 133"/>
                <a:gd name="T23" fmla="*/ 52 h 55"/>
                <a:gd name="T24" fmla="*/ 38 w 133"/>
                <a:gd name="T25" fmla="*/ 52 h 55"/>
                <a:gd name="T26" fmla="*/ 102 w 133"/>
                <a:gd name="T27" fmla="*/ 51 h 55"/>
                <a:gd name="T28" fmla="*/ 29 w 133"/>
                <a:gd name="T29" fmla="*/ 49 h 55"/>
                <a:gd name="T30" fmla="*/ 104 w 133"/>
                <a:gd name="T31" fmla="*/ 49 h 55"/>
                <a:gd name="T32" fmla="*/ 26 w 133"/>
                <a:gd name="T33" fmla="*/ 49 h 55"/>
                <a:gd name="T34" fmla="*/ 26 w 133"/>
                <a:gd name="T35" fmla="*/ 49 h 55"/>
                <a:gd name="T36" fmla="*/ 114 w 133"/>
                <a:gd name="T37" fmla="*/ 47 h 55"/>
                <a:gd name="T38" fmla="*/ 17 w 133"/>
                <a:gd name="T39" fmla="*/ 45 h 55"/>
                <a:gd name="T40" fmla="*/ 116 w 133"/>
                <a:gd name="T41" fmla="*/ 45 h 55"/>
                <a:gd name="T42" fmla="*/ 14 w 133"/>
                <a:gd name="T43" fmla="*/ 44 h 55"/>
                <a:gd name="T44" fmla="*/ 14 w 133"/>
                <a:gd name="T45" fmla="*/ 44 h 55"/>
                <a:gd name="T46" fmla="*/ 125 w 133"/>
                <a:gd name="T47" fmla="*/ 41 h 55"/>
                <a:gd name="T48" fmla="*/ 7 w 133"/>
                <a:gd name="T49" fmla="*/ 38 h 55"/>
                <a:gd name="T50" fmla="*/ 127 w 133"/>
                <a:gd name="T51" fmla="*/ 38 h 55"/>
                <a:gd name="T52" fmla="*/ 4 w 133"/>
                <a:gd name="T53" fmla="*/ 36 h 55"/>
                <a:gd name="T54" fmla="*/ 4 w 133"/>
                <a:gd name="T55" fmla="*/ 36 h 55"/>
                <a:gd name="T56" fmla="*/ 133 w 133"/>
                <a:gd name="T57" fmla="*/ 31 h 55"/>
                <a:gd name="T58" fmla="*/ 1 w 133"/>
                <a:gd name="T59" fmla="*/ 27 h 55"/>
                <a:gd name="T60" fmla="*/ 133 w 133"/>
                <a:gd name="T61" fmla="*/ 28 h 55"/>
                <a:gd name="T62" fmla="*/ 132 w 133"/>
                <a:gd name="T63" fmla="*/ 25 h 55"/>
                <a:gd name="T64" fmla="*/ 1 w 133"/>
                <a:gd name="T65" fmla="*/ 24 h 55"/>
                <a:gd name="T66" fmla="*/ 1 w 133"/>
                <a:gd name="T67" fmla="*/ 24 h 55"/>
                <a:gd name="T68" fmla="*/ 132 w 133"/>
                <a:gd name="T69" fmla="*/ 21 h 55"/>
                <a:gd name="T70" fmla="*/ 6 w 133"/>
                <a:gd name="T71" fmla="*/ 16 h 55"/>
                <a:gd name="T72" fmla="*/ 125 w 133"/>
                <a:gd name="T73" fmla="*/ 15 h 55"/>
                <a:gd name="T74" fmla="*/ 9 w 133"/>
                <a:gd name="T75" fmla="*/ 15 h 55"/>
                <a:gd name="T76" fmla="*/ 9 w 133"/>
                <a:gd name="T77" fmla="*/ 15 h 55"/>
                <a:gd name="T78" fmla="*/ 122 w 133"/>
                <a:gd name="T79" fmla="*/ 12 h 55"/>
                <a:gd name="T80" fmla="*/ 17 w 133"/>
                <a:gd name="T81" fmla="*/ 9 h 55"/>
                <a:gd name="T82" fmla="*/ 113 w 133"/>
                <a:gd name="T83" fmla="*/ 9 h 55"/>
                <a:gd name="T84" fmla="*/ 20 w 133"/>
                <a:gd name="T85" fmla="*/ 9 h 55"/>
                <a:gd name="T86" fmla="*/ 20 w 133"/>
                <a:gd name="T87" fmla="*/ 9 h 55"/>
                <a:gd name="T88" fmla="*/ 111 w 133"/>
                <a:gd name="T89" fmla="*/ 7 h 55"/>
                <a:gd name="T90" fmla="*/ 29 w 133"/>
                <a:gd name="T91" fmla="*/ 5 h 55"/>
                <a:gd name="T92" fmla="*/ 101 w 133"/>
                <a:gd name="T93" fmla="*/ 5 h 55"/>
                <a:gd name="T94" fmla="*/ 32 w 133"/>
                <a:gd name="T95" fmla="*/ 5 h 55"/>
                <a:gd name="T96" fmla="*/ 32 w 133"/>
                <a:gd name="T97" fmla="*/ 5 h 55"/>
                <a:gd name="T98" fmla="*/ 99 w 133"/>
                <a:gd name="T99" fmla="*/ 3 h 55"/>
                <a:gd name="T100" fmla="*/ 41 w 133"/>
                <a:gd name="T101" fmla="*/ 2 h 55"/>
                <a:gd name="T102" fmla="*/ 89 w 133"/>
                <a:gd name="T103" fmla="*/ 3 h 55"/>
                <a:gd name="T104" fmla="*/ 45 w 133"/>
                <a:gd name="T105" fmla="*/ 3 h 55"/>
                <a:gd name="T106" fmla="*/ 45 w 133"/>
                <a:gd name="T107" fmla="*/ 3 h 55"/>
                <a:gd name="T108" fmla="*/ 86 w 133"/>
                <a:gd name="T109" fmla="*/ 1 h 55"/>
                <a:gd name="T110" fmla="*/ 54 w 133"/>
                <a:gd name="T111" fmla="*/ 1 h 55"/>
                <a:gd name="T112" fmla="*/ 76 w 133"/>
                <a:gd name="T113" fmla="*/ 1 h 55"/>
                <a:gd name="T114" fmla="*/ 57 w 133"/>
                <a:gd name="T115" fmla="*/ 1 h 55"/>
                <a:gd name="T116" fmla="*/ 57 w 133"/>
                <a:gd name="T117" fmla="*/ 1 h 55"/>
                <a:gd name="T118" fmla="*/ 73 w 133"/>
                <a:gd name="T119" fmla="*/ 0 h 55"/>
                <a:gd name="T120" fmla="*/ 67 w 133"/>
                <a:gd name="T121" fmla="*/ 0 h 55"/>
                <a:gd name="T122" fmla="*/ 64 w 133"/>
                <a:gd name="T123"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 h="55">
                  <a:moveTo>
                    <a:pt x="67" y="55"/>
                  </a:moveTo>
                  <a:cubicBezTo>
                    <a:pt x="67" y="54"/>
                    <a:pt x="67" y="54"/>
                    <a:pt x="67" y="54"/>
                  </a:cubicBezTo>
                  <a:cubicBezTo>
                    <a:pt x="67" y="54"/>
                    <a:pt x="67" y="54"/>
                    <a:pt x="67" y="54"/>
                  </a:cubicBezTo>
                  <a:cubicBezTo>
                    <a:pt x="67" y="54"/>
                    <a:pt x="67" y="54"/>
                    <a:pt x="67" y="54"/>
                  </a:cubicBezTo>
                  <a:cubicBezTo>
                    <a:pt x="68" y="54"/>
                    <a:pt x="69" y="54"/>
                    <a:pt x="70" y="54"/>
                  </a:cubicBezTo>
                  <a:cubicBezTo>
                    <a:pt x="70" y="55"/>
                    <a:pt x="70" y="55"/>
                    <a:pt x="70" y="55"/>
                  </a:cubicBezTo>
                  <a:cubicBezTo>
                    <a:pt x="69" y="55"/>
                    <a:pt x="68" y="55"/>
                    <a:pt x="67" y="55"/>
                  </a:cubicBezTo>
                  <a:moveTo>
                    <a:pt x="63" y="55"/>
                  </a:moveTo>
                  <a:cubicBezTo>
                    <a:pt x="62" y="55"/>
                    <a:pt x="61" y="55"/>
                    <a:pt x="60" y="55"/>
                  </a:cubicBezTo>
                  <a:cubicBezTo>
                    <a:pt x="60" y="54"/>
                    <a:pt x="60" y="54"/>
                    <a:pt x="60" y="54"/>
                  </a:cubicBezTo>
                  <a:cubicBezTo>
                    <a:pt x="61" y="54"/>
                    <a:pt x="62" y="54"/>
                    <a:pt x="63" y="54"/>
                  </a:cubicBezTo>
                  <a:cubicBezTo>
                    <a:pt x="63" y="55"/>
                    <a:pt x="63" y="55"/>
                    <a:pt x="63" y="55"/>
                  </a:cubicBezTo>
                  <a:moveTo>
                    <a:pt x="73" y="55"/>
                  </a:moveTo>
                  <a:cubicBezTo>
                    <a:pt x="73" y="54"/>
                    <a:pt x="73" y="54"/>
                    <a:pt x="73" y="54"/>
                  </a:cubicBezTo>
                  <a:cubicBezTo>
                    <a:pt x="74" y="54"/>
                    <a:pt x="75" y="54"/>
                    <a:pt x="76" y="54"/>
                  </a:cubicBezTo>
                  <a:cubicBezTo>
                    <a:pt x="76" y="55"/>
                    <a:pt x="76" y="55"/>
                    <a:pt x="76" y="55"/>
                  </a:cubicBezTo>
                  <a:cubicBezTo>
                    <a:pt x="75" y="55"/>
                    <a:pt x="74" y="55"/>
                    <a:pt x="73" y="55"/>
                  </a:cubicBezTo>
                  <a:moveTo>
                    <a:pt x="57" y="55"/>
                  </a:moveTo>
                  <a:cubicBezTo>
                    <a:pt x="56" y="55"/>
                    <a:pt x="55" y="55"/>
                    <a:pt x="54" y="54"/>
                  </a:cubicBezTo>
                  <a:cubicBezTo>
                    <a:pt x="54" y="53"/>
                    <a:pt x="54" y="53"/>
                    <a:pt x="54" y="53"/>
                  </a:cubicBezTo>
                  <a:cubicBezTo>
                    <a:pt x="55" y="53"/>
                    <a:pt x="56" y="54"/>
                    <a:pt x="57" y="54"/>
                  </a:cubicBezTo>
                  <a:cubicBezTo>
                    <a:pt x="57" y="55"/>
                    <a:pt x="57" y="55"/>
                    <a:pt x="57" y="55"/>
                  </a:cubicBezTo>
                  <a:moveTo>
                    <a:pt x="79" y="54"/>
                  </a:moveTo>
                  <a:cubicBezTo>
                    <a:pt x="79" y="53"/>
                    <a:pt x="79" y="53"/>
                    <a:pt x="79" y="53"/>
                  </a:cubicBezTo>
                  <a:cubicBezTo>
                    <a:pt x="80" y="53"/>
                    <a:pt x="81" y="53"/>
                    <a:pt x="83" y="53"/>
                  </a:cubicBezTo>
                  <a:cubicBezTo>
                    <a:pt x="83" y="54"/>
                    <a:pt x="83" y="54"/>
                    <a:pt x="83" y="54"/>
                  </a:cubicBezTo>
                  <a:cubicBezTo>
                    <a:pt x="82" y="54"/>
                    <a:pt x="81" y="54"/>
                    <a:pt x="79" y="54"/>
                  </a:cubicBezTo>
                  <a:moveTo>
                    <a:pt x="51" y="54"/>
                  </a:moveTo>
                  <a:cubicBezTo>
                    <a:pt x="50" y="54"/>
                    <a:pt x="49" y="54"/>
                    <a:pt x="48" y="54"/>
                  </a:cubicBezTo>
                  <a:cubicBezTo>
                    <a:pt x="48" y="53"/>
                    <a:pt x="48" y="53"/>
                    <a:pt x="48" y="53"/>
                  </a:cubicBezTo>
                  <a:cubicBezTo>
                    <a:pt x="49" y="53"/>
                    <a:pt x="50" y="53"/>
                    <a:pt x="51" y="53"/>
                  </a:cubicBezTo>
                  <a:cubicBezTo>
                    <a:pt x="51" y="54"/>
                    <a:pt x="51" y="54"/>
                    <a:pt x="51" y="54"/>
                  </a:cubicBezTo>
                  <a:moveTo>
                    <a:pt x="86" y="54"/>
                  </a:moveTo>
                  <a:cubicBezTo>
                    <a:pt x="86" y="53"/>
                    <a:pt x="86" y="53"/>
                    <a:pt x="86" y="53"/>
                  </a:cubicBezTo>
                  <a:cubicBezTo>
                    <a:pt x="87" y="53"/>
                    <a:pt x="88" y="53"/>
                    <a:pt x="89" y="52"/>
                  </a:cubicBezTo>
                  <a:cubicBezTo>
                    <a:pt x="89" y="53"/>
                    <a:pt x="89" y="53"/>
                    <a:pt x="89" y="53"/>
                  </a:cubicBezTo>
                  <a:cubicBezTo>
                    <a:pt x="88" y="54"/>
                    <a:pt x="87" y="54"/>
                    <a:pt x="86" y="54"/>
                  </a:cubicBezTo>
                  <a:moveTo>
                    <a:pt x="44" y="53"/>
                  </a:moveTo>
                  <a:cubicBezTo>
                    <a:pt x="43" y="53"/>
                    <a:pt x="42" y="53"/>
                    <a:pt x="41" y="53"/>
                  </a:cubicBezTo>
                  <a:cubicBezTo>
                    <a:pt x="41" y="52"/>
                    <a:pt x="41" y="52"/>
                    <a:pt x="41" y="52"/>
                  </a:cubicBezTo>
                  <a:cubicBezTo>
                    <a:pt x="42" y="52"/>
                    <a:pt x="43" y="52"/>
                    <a:pt x="45" y="52"/>
                  </a:cubicBezTo>
                  <a:cubicBezTo>
                    <a:pt x="44" y="53"/>
                    <a:pt x="44" y="53"/>
                    <a:pt x="44" y="53"/>
                  </a:cubicBezTo>
                  <a:moveTo>
                    <a:pt x="92" y="53"/>
                  </a:moveTo>
                  <a:cubicBezTo>
                    <a:pt x="92" y="52"/>
                    <a:pt x="92" y="52"/>
                    <a:pt x="92" y="52"/>
                  </a:cubicBezTo>
                  <a:cubicBezTo>
                    <a:pt x="93" y="52"/>
                    <a:pt x="94" y="52"/>
                    <a:pt x="95" y="51"/>
                  </a:cubicBezTo>
                  <a:cubicBezTo>
                    <a:pt x="95" y="52"/>
                    <a:pt x="95" y="52"/>
                    <a:pt x="95" y="52"/>
                  </a:cubicBezTo>
                  <a:cubicBezTo>
                    <a:pt x="94" y="53"/>
                    <a:pt x="93" y="53"/>
                    <a:pt x="92" y="53"/>
                  </a:cubicBezTo>
                  <a:moveTo>
                    <a:pt x="38" y="52"/>
                  </a:moveTo>
                  <a:cubicBezTo>
                    <a:pt x="37" y="52"/>
                    <a:pt x="36" y="52"/>
                    <a:pt x="35" y="52"/>
                  </a:cubicBezTo>
                  <a:cubicBezTo>
                    <a:pt x="35" y="51"/>
                    <a:pt x="35" y="51"/>
                    <a:pt x="35" y="51"/>
                  </a:cubicBezTo>
                  <a:cubicBezTo>
                    <a:pt x="36" y="51"/>
                    <a:pt x="37" y="51"/>
                    <a:pt x="38" y="51"/>
                  </a:cubicBezTo>
                  <a:cubicBezTo>
                    <a:pt x="38" y="52"/>
                    <a:pt x="38" y="52"/>
                    <a:pt x="38" y="52"/>
                  </a:cubicBezTo>
                  <a:moveTo>
                    <a:pt x="98" y="52"/>
                  </a:moveTo>
                  <a:cubicBezTo>
                    <a:pt x="98" y="51"/>
                    <a:pt x="98" y="51"/>
                    <a:pt x="98" y="51"/>
                  </a:cubicBezTo>
                  <a:cubicBezTo>
                    <a:pt x="99" y="50"/>
                    <a:pt x="100" y="50"/>
                    <a:pt x="101" y="50"/>
                  </a:cubicBezTo>
                  <a:cubicBezTo>
                    <a:pt x="102" y="51"/>
                    <a:pt x="102" y="51"/>
                    <a:pt x="102" y="51"/>
                  </a:cubicBezTo>
                  <a:cubicBezTo>
                    <a:pt x="100" y="51"/>
                    <a:pt x="99" y="51"/>
                    <a:pt x="98" y="52"/>
                  </a:cubicBezTo>
                  <a:moveTo>
                    <a:pt x="32" y="51"/>
                  </a:moveTo>
                  <a:cubicBezTo>
                    <a:pt x="31" y="51"/>
                    <a:pt x="30" y="50"/>
                    <a:pt x="29" y="50"/>
                  </a:cubicBezTo>
                  <a:cubicBezTo>
                    <a:pt x="29" y="49"/>
                    <a:pt x="29" y="49"/>
                    <a:pt x="29" y="49"/>
                  </a:cubicBezTo>
                  <a:cubicBezTo>
                    <a:pt x="30" y="49"/>
                    <a:pt x="31" y="50"/>
                    <a:pt x="32" y="50"/>
                  </a:cubicBezTo>
                  <a:cubicBezTo>
                    <a:pt x="32" y="51"/>
                    <a:pt x="32" y="51"/>
                    <a:pt x="32" y="51"/>
                  </a:cubicBezTo>
                  <a:moveTo>
                    <a:pt x="105" y="50"/>
                  </a:moveTo>
                  <a:cubicBezTo>
                    <a:pt x="104" y="49"/>
                    <a:pt x="104" y="49"/>
                    <a:pt x="104" y="49"/>
                  </a:cubicBezTo>
                  <a:cubicBezTo>
                    <a:pt x="105" y="49"/>
                    <a:pt x="106" y="49"/>
                    <a:pt x="107" y="48"/>
                  </a:cubicBezTo>
                  <a:cubicBezTo>
                    <a:pt x="108" y="49"/>
                    <a:pt x="108" y="49"/>
                    <a:pt x="108" y="49"/>
                  </a:cubicBezTo>
                  <a:cubicBezTo>
                    <a:pt x="107" y="50"/>
                    <a:pt x="106" y="50"/>
                    <a:pt x="105" y="50"/>
                  </a:cubicBezTo>
                  <a:moveTo>
                    <a:pt x="26" y="49"/>
                  </a:moveTo>
                  <a:cubicBezTo>
                    <a:pt x="25" y="49"/>
                    <a:pt x="24" y="48"/>
                    <a:pt x="23" y="48"/>
                  </a:cubicBezTo>
                  <a:cubicBezTo>
                    <a:pt x="23" y="47"/>
                    <a:pt x="23" y="47"/>
                    <a:pt x="23" y="47"/>
                  </a:cubicBezTo>
                  <a:cubicBezTo>
                    <a:pt x="24" y="47"/>
                    <a:pt x="25" y="48"/>
                    <a:pt x="26" y="48"/>
                  </a:cubicBezTo>
                  <a:cubicBezTo>
                    <a:pt x="26" y="49"/>
                    <a:pt x="26" y="49"/>
                    <a:pt x="26" y="49"/>
                  </a:cubicBezTo>
                  <a:moveTo>
                    <a:pt x="111" y="48"/>
                  </a:moveTo>
                  <a:cubicBezTo>
                    <a:pt x="110" y="47"/>
                    <a:pt x="110" y="47"/>
                    <a:pt x="110" y="47"/>
                  </a:cubicBezTo>
                  <a:cubicBezTo>
                    <a:pt x="111" y="47"/>
                    <a:pt x="112" y="46"/>
                    <a:pt x="113" y="46"/>
                  </a:cubicBezTo>
                  <a:cubicBezTo>
                    <a:pt x="114" y="47"/>
                    <a:pt x="114" y="47"/>
                    <a:pt x="114" y="47"/>
                  </a:cubicBezTo>
                  <a:cubicBezTo>
                    <a:pt x="113" y="47"/>
                    <a:pt x="112" y="48"/>
                    <a:pt x="111" y="48"/>
                  </a:cubicBezTo>
                  <a:moveTo>
                    <a:pt x="20" y="47"/>
                  </a:moveTo>
                  <a:cubicBezTo>
                    <a:pt x="19" y="47"/>
                    <a:pt x="18" y="46"/>
                    <a:pt x="17" y="46"/>
                  </a:cubicBezTo>
                  <a:cubicBezTo>
                    <a:pt x="17" y="45"/>
                    <a:pt x="17" y="45"/>
                    <a:pt x="17" y="45"/>
                  </a:cubicBezTo>
                  <a:cubicBezTo>
                    <a:pt x="18" y="45"/>
                    <a:pt x="19" y="46"/>
                    <a:pt x="20" y="46"/>
                  </a:cubicBezTo>
                  <a:cubicBezTo>
                    <a:pt x="20" y="47"/>
                    <a:pt x="20" y="47"/>
                    <a:pt x="20" y="47"/>
                  </a:cubicBezTo>
                  <a:moveTo>
                    <a:pt x="117" y="46"/>
                  </a:moveTo>
                  <a:cubicBezTo>
                    <a:pt x="116" y="45"/>
                    <a:pt x="116" y="45"/>
                    <a:pt x="116" y="45"/>
                  </a:cubicBezTo>
                  <a:cubicBezTo>
                    <a:pt x="117" y="44"/>
                    <a:pt x="118" y="44"/>
                    <a:pt x="119" y="43"/>
                  </a:cubicBezTo>
                  <a:cubicBezTo>
                    <a:pt x="120" y="44"/>
                    <a:pt x="120" y="44"/>
                    <a:pt x="120" y="44"/>
                  </a:cubicBezTo>
                  <a:cubicBezTo>
                    <a:pt x="119" y="45"/>
                    <a:pt x="118" y="45"/>
                    <a:pt x="117" y="46"/>
                  </a:cubicBezTo>
                  <a:moveTo>
                    <a:pt x="14" y="44"/>
                  </a:moveTo>
                  <a:cubicBezTo>
                    <a:pt x="13" y="44"/>
                    <a:pt x="12" y="43"/>
                    <a:pt x="11" y="43"/>
                  </a:cubicBezTo>
                  <a:cubicBezTo>
                    <a:pt x="12" y="42"/>
                    <a:pt x="12" y="42"/>
                    <a:pt x="12" y="42"/>
                  </a:cubicBezTo>
                  <a:cubicBezTo>
                    <a:pt x="12" y="42"/>
                    <a:pt x="13" y="43"/>
                    <a:pt x="14" y="43"/>
                  </a:cubicBezTo>
                  <a:cubicBezTo>
                    <a:pt x="14" y="44"/>
                    <a:pt x="14" y="44"/>
                    <a:pt x="14" y="44"/>
                  </a:cubicBezTo>
                  <a:moveTo>
                    <a:pt x="122" y="43"/>
                  </a:moveTo>
                  <a:cubicBezTo>
                    <a:pt x="122" y="42"/>
                    <a:pt x="122" y="42"/>
                    <a:pt x="122" y="42"/>
                  </a:cubicBezTo>
                  <a:cubicBezTo>
                    <a:pt x="123" y="41"/>
                    <a:pt x="124" y="41"/>
                    <a:pt x="124" y="40"/>
                  </a:cubicBezTo>
                  <a:cubicBezTo>
                    <a:pt x="125" y="41"/>
                    <a:pt x="125" y="41"/>
                    <a:pt x="125" y="41"/>
                  </a:cubicBezTo>
                  <a:cubicBezTo>
                    <a:pt x="124" y="42"/>
                    <a:pt x="123" y="42"/>
                    <a:pt x="122" y="43"/>
                  </a:cubicBezTo>
                  <a:moveTo>
                    <a:pt x="8" y="41"/>
                  </a:moveTo>
                  <a:cubicBezTo>
                    <a:pt x="7" y="40"/>
                    <a:pt x="7" y="39"/>
                    <a:pt x="6" y="39"/>
                  </a:cubicBezTo>
                  <a:cubicBezTo>
                    <a:pt x="7" y="38"/>
                    <a:pt x="7" y="38"/>
                    <a:pt x="7" y="38"/>
                  </a:cubicBezTo>
                  <a:cubicBezTo>
                    <a:pt x="7" y="39"/>
                    <a:pt x="8" y="39"/>
                    <a:pt x="9" y="40"/>
                  </a:cubicBezTo>
                  <a:cubicBezTo>
                    <a:pt x="8" y="41"/>
                    <a:pt x="8" y="41"/>
                    <a:pt x="8" y="41"/>
                  </a:cubicBezTo>
                  <a:moveTo>
                    <a:pt x="128" y="39"/>
                  </a:moveTo>
                  <a:cubicBezTo>
                    <a:pt x="127" y="38"/>
                    <a:pt x="127" y="38"/>
                    <a:pt x="127" y="38"/>
                  </a:cubicBezTo>
                  <a:cubicBezTo>
                    <a:pt x="128" y="37"/>
                    <a:pt x="128" y="37"/>
                    <a:pt x="129" y="36"/>
                  </a:cubicBezTo>
                  <a:cubicBezTo>
                    <a:pt x="130" y="37"/>
                    <a:pt x="130" y="37"/>
                    <a:pt x="130" y="37"/>
                  </a:cubicBezTo>
                  <a:cubicBezTo>
                    <a:pt x="129" y="37"/>
                    <a:pt x="128" y="38"/>
                    <a:pt x="128" y="39"/>
                  </a:cubicBezTo>
                  <a:moveTo>
                    <a:pt x="4" y="36"/>
                  </a:moveTo>
                  <a:cubicBezTo>
                    <a:pt x="3" y="36"/>
                    <a:pt x="2" y="35"/>
                    <a:pt x="2" y="34"/>
                  </a:cubicBezTo>
                  <a:cubicBezTo>
                    <a:pt x="3" y="33"/>
                    <a:pt x="3" y="33"/>
                    <a:pt x="3" y="33"/>
                  </a:cubicBezTo>
                  <a:cubicBezTo>
                    <a:pt x="3" y="34"/>
                    <a:pt x="4" y="35"/>
                    <a:pt x="4" y="36"/>
                  </a:cubicBezTo>
                  <a:cubicBezTo>
                    <a:pt x="4" y="36"/>
                    <a:pt x="4" y="36"/>
                    <a:pt x="4" y="36"/>
                  </a:cubicBezTo>
                  <a:moveTo>
                    <a:pt x="132" y="34"/>
                  </a:moveTo>
                  <a:cubicBezTo>
                    <a:pt x="131" y="33"/>
                    <a:pt x="131" y="33"/>
                    <a:pt x="131" y="33"/>
                  </a:cubicBezTo>
                  <a:cubicBezTo>
                    <a:pt x="131" y="32"/>
                    <a:pt x="132" y="32"/>
                    <a:pt x="132" y="31"/>
                  </a:cubicBezTo>
                  <a:cubicBezTo>
                    <a:pt x="133" y="31"/>
                    <a:pt x="133" y="31"/>
                    <a:pt x="133" y="31"/>
                  </a:cubicBezTo>
                  <a:cubicBezTo>
                    <a:pt x="133" y="32"/>
                    <a:pt x="132" y="33"/>
                    <a:pt x="132" y="34"/>
                  </a:cubicBezTo>
                  <a:moveTo>
                    <a:pt x="0" y="31"/>
                  </a:moveTo>
                  <a:cubicBezTo>
                    <a:pt x="0" y="30"/>
                    <a:pt x="0" y="29"/>
                    <a:pt x="0" y="27"/>
                  </a:cubicBezTo>
                  <a:cubicBezTo>
                    <a:pt x="1" y="27"/>
                    <a:pt x="1" y="27"/>
                    <a:pt x="1" y="27"/>
                  </a:cubicBezTo>
                  <a:cubicBezTo>
                    <a:pt x="1" y="27"/>
                    <a:pt x="1" y="27"/>
                    <a:pt x="1" y="27"/>
                  </a:cubicBezTo>
                  <a:cubicBezTo>
                    <a:pt x="1" y="28"/>
                    <a:pt x="1" y="29"/>
                    <a:pt x="1" y="30"/>
                  </a:cubicBezTo>
                  <a:cubicBezTo>
                    <a:pt x="0" y="31"/>
                    <a:pt x="0" y="31"/>
                    <a:pt x="0" y="31"/>
                  </a:cubicBezTo>
                  <a:moveTo>
                    <a:pt x="133" y="28"/>
                  </a:moveTo>
                  <a:cubicBezTo>
                    <a:pt x="132" y="28"/>
                    <a:pt x="132" y="28"/>
                    <a:pt x="132" y="28"/>
                  </a:cubicBezTo>
                  <a:cubicBezTo>
                    <a:pt x="133" y="28"/>
                    <a:pt x="133" y="28"/>
                    <a:pt x="133" y="28"/>
                  </a:cubicBezTo>
                  <a:cubicBezTo>
                    <a:pt x="132" y="27"/>
                    <a:pt x="132" y="27"/>
                    <a:pt x="132" y="27"/>
                  </a:cubicBezTo>
                  <a:cubicBezTo>
                    <a:pt x="132" y="27"/>
                    <a:pt x="132" y="26"/>
                    <a:pt x="132" y="25"/>
                  </a:cubicBezTo>
                  <a:cubicBezTo>
                    <a:pt x="133" y="24"/>
                    <a:pt x="133" y="24"/>
                    <a:pt x="133" y="24"/>
                  </a:cubicBezTo>
                  <a:cubicBezTo>
                    <a:pt x="133" y="25"/>
                    <a:pt x="133" y="26"/>
                    <a:pt x="133" y="27"/>
                  </a:cubicBezTo>
                  <a:cubicBezTo>
                    <a:pt x="133" y="28"/>
                    <a:pt x="133" y="28"/>
                    <a:pt x="133" y="28"/>
                  </a:cubicBezTo>
                  <a:moveTo>
                    <a:pt x="1" y="24"/>
                  </a:moveTo>
                  <a:cubicBezTo>
                    <a:pt x="0" y="24"/>
                    <a:pt x="0" y="24"/>
                    <a:pt x="0" y="24"/>
                  </a:cubicBezTo>
                  <a:cubicBezTo>
                    <a:pt x="1" y="23"/>
                    <a:pt x="1" y="22"/>
                    <a:pt x="2" y="21"/>
                  </a:cubicBezTo>
                  <a:cubicBezTo>
                    <a:pt x="3" y="22"/>
                    <a:pt x="3" y="22"/>
                    <a:pt x="3" y="22"/>
                  </a:cubicBezTo>
                  <a:cubicBezTo>
                    <a:pt x="2" y="23"/>
                    <a:pt x="2" y="24"/>
                    <a:pt x="1" y="24"/>
                  </a:cubicBezTo>
                  <a:moveTo>
                    <a:pt x="131" y="22"/>
                  </a:moveTo>
                  <a:cubicBezTo>
                    <a:pt x="130" y="21"/>
                    <a:pt x="130" y="20"/>
                    <a:pt x="129" y="19"/>
                  </a:cubicBezTo>
                  <a:cubicBezTo>
                    <a:pt x="130" y="19"/>
                    <a:pt x="130" y="19"/>
                    <a:pt x="130" y="19"/>
                  </a:cubicBezTo>
                  <a:cubicBezTo>
                    <a:pt x="131" y="19"/>
                    <a:pt x="131" y="20"/>
                    <a:pt x="132" y="21"/>
                  </a:cubicBezTo>
                  <a:cubicBezTo>
                    <a:pt x="131" y="22"/>
                    <a:pt x="131" y="22"/>
                    <a:pt x="131" y="22"/>
                  </a:cubicBezTo>
                  <a:moveTo>
                    <a:pt x="4" y="19"/>
                  </a:moveTo>
                  <a:cubicBezTo>
                    <a:pt x="4" y="18"/>
                    <a:pt x="4" y="18"/>
                    <a:pt x="4" y="18"/>
                  </a:cubicBezTo>
                  <a:cubicBezTo>
                    <a:pt x="4" y="18"/>
                    <a:pt x="5" y="17"/>
                    <a:pt x="6" y="16"/>
                  </a:cubicBezTo>
                  <a:cubicBezTo>
                    <a:pt x="7" y="17"/>
                    <a:pt x="7" y="17"/>
                    <a:pt x="7" y="17"/>
                  </a:cubicBezTo>
                  <a:cubicBezTo>
                    <a:pt x="6" y="18"/>
                    <a:pt x="5" y="18"/>
                    <a:pt x="4" y="19"/>
                  </a:cubicBezTo>
                  <a:moveTo>
                    <a:pt x="127" y="17"/>
                  </a:moveTo>
                  <a:cubicBezTo>
                    <a:pt x="126" y="16"/>
                    <a:pt x="125" y="16"/>
                    <a:pt x="125" y="15"/>
                  </a:cubicBezTo>
                  <a:cubicBezTo>
                    <a:pt x="125" y="14"/>
                    <a:pt x="125" y="14"/>
                    <a:pt x="125" y="14"/>
                  </a:cubicBezTo>
                  <a:cubicBezTo>
                    <a:pt x="126" y="15"/>
                    <a:pt x="127" y="16"/>
                    <a:pt x="128" y="16"/>
                  </a:cubicBezTo>
                  <a:cubicBezTo>
                    <a:pt x="127" y="17"/>
                    <a:pt x="127" y="17"/>
                    <a:pt x="127" y="17"/>
                  </a:cubicBezTo>
                  <a:moveTo>
                    <a:pt x="9" y="15"/>
                  </a:moveTo>
                  <a:cubicBezTo>
                    <a:pt x="8" y="14"/>
                    <a:pt x="8" y="14"/>
                    <a:pt x="8" y="14"/>
                  </a:cubicBezTo>
                  <a:cubicBezTo>
                    <a:pt x="9" y="13"/>
                    <a:pt x="10" y="13"/>
                    <a:pt x="11" y="12"/>
                  </a:cubicBezTo>
                  <a:cubicBezTo>
                    <a:pt x="12" y="13"/>
                    <a:pt x="12" y="13"/>
                    <a:pt x="12" y="13"/>
                  </a:cubicBezTo>
                  <a:cubicBezTo>
                    <a:pt x="11" y="14"/>
                    <a:pt x="10" y="14"/>
                    <a:pt x="9" y="15"/>
                  </a:cubicBezTo>
                  <a:moveTo>
                    <a:pt x="122" y="13"/>
                  </a:moveTo>
                  <a:cubicBezTo>
                    <a:pt x="121" y="13"/>
                    <a:pt x="120" y="12"/>
                    <a:pt x="119" y="12"/>
                  </a:cubicBezTo>
                  <a:cubicBezTo>
                    <a:pt x="120" y="11"/>
                    <a:pt x="120" y="11"/>
                    <a:pt x="120" y="11"/>
                  </a:cubicBezTo>
                  <a:cubicBezTo>
                    <a:pt x="121" y="11"/>
                    <a:pt x="122" y="12"/>
                    <a:pt x="122" y="12"/>
                  </a:cubicBezTo>
                  <a:cubicBezTo>
                    <a:pt x="122" y="13"/>
                    <a:pt x="122" y="13"/>
                    <a:pt x="122" y="13"/>
                  </a:cubicBezTo>
                  <a:moveTo>
                    <a:pt x="14" y="12"/>
                  </a:moveTo>
                  <a:cubicBezTo>
                    <a:pt x="14" y="11"/>
                    <a:pt x="14" y="11"/>
                    <a:pt x="14" y="11"/>
                  </a:cubicBezTo>
                  <a:cubicBezTo>
                    <a:pt x="15" y="10"/>
                    <a:pt x="16" y="10"/>
                    <a:pt x="17" y="9"/>
                  </a:cubicBezTo>
                  <a:cubicBezTo>
                    <a:pt x="17" y="10"/>
                    <a:pt x="17" y="10"/>
                    <a:pt x="17" y="10"/>
                  </a:cubicBezTo>
                  <a:cubicBezTo>
                    <a:pt x="16" y="11"/>
                    <a:pt x="15" y="11"/>
                    <a:pt x="14" y="12"/>
                  </a:cubicBezTo>
                  <a:moveTo>
                    <a:pt x="116" y="10"/>
                  </a:moveTo>
                  <a:cubicBezTo>
                    <a:pt x="115" y="10"/>
                    <a:pt x="114" y="9"/>
                    <a:pt x="113" y="9"/>
                  </a:cubicBezTo>
                  <a:cubicBezTo>
                    <a:pt x="114" y="8"/>
                    <a:pt x="114" y="8"/>
                    <a:pt x="114" y="8"/>
                  </a:cubicBezTo>
                  <a:cubicBezTo>
                    <a:pt x="115" y="8"/>
                    <a:pt x="116" y="9"/>
                    <a:pt x="117" y="9"/>
                  </a:cubicBezTo>
                  <a:cubicBezTo>
                    <a:pt x="116" y="10"/>
                    <a:pt x="116" y="10"/>
                    <a:pt x="116" y="10"/>
                  </a:cubicBezTo>
                  <a:moveTo>
                    <a:pt x="20" y="9"/>
                  </a:moveTo>
                  <a:cubicBezTo>
                    <a:pt x="20" y="8"/>
                    <a:pt x="20" y="8"/>
                    <a:pt x="20" y="8"/>
                  </a:cubicBezTo>
                  <a:cubicBezTo>
                    <a:pt x="21" y="8"/>
                    <a:pt x="22" y="7"/>
                    <a:pt x="23" y="7"/>
                  </a:cubicBezTo>
                  <a:cubicBezTo>
                    <a:pt x="23" y="8"/>
                    <a:pt x="23" y="8"/>
                    <a:pt x="23" y="8"/>
                  </a:cubicBezTo>
                  <a:cubicBezTo>
                    <a:pt x="22" y="8"/>
                    <a:pt x="21" y="9"/>
                    <a:pt x="20" y="9"/>
                  </a:cubicBezTo>
                  <a:moveTo>
                    <a:pt x="111" y="8"/>
                  </a:moveTo>
                  <a:cubicBezTo>
                    <a:pt x="110" y="8"/>
                    <a:pt x="109" y="7"/>
                    <a:pt x="108" y="7"/>
                  </a:cubicBezTo>
                  <a:cubicBezTo>
                    <a:pt x="108" y="6"/>
                    <a:pt x="108" y="6"/>
                    <a:pt x="108" y="6"/>
                  </a:cubicBezTo>
                  <a:cubicBezTo>
                    <a:pt x="109" y="6"/>
                    <a:pt x="110" y="7"/>
                    <a:pt x="111" y="7"/>
                  </a:cubicBezTo>
                  <a:cubicBezTo>
                    <a:pt x="111" y="8"/>
                    <a:pt x="111" y="8"/>
                    <a:pt x="111" y="8"/>
                  </a:cubicBezTo>
                  <a:moveTo>
                    <a:pt x="26" y="7"/>
                  </a:moveTo>
                  <a:cubicBezTo>
                    <a:pt x="26" y="6"/>
                    <a:pt x="26" y="6"/>
                    <a:pt x="26" y="6"/>
                  </a:cubicBezTo>
                  <a:cubicBezTo>
                    <a:pt x="27" y="5"/>
                    <a:pt x="28" y="5"/>
                    <a:pt x="29" y="5"/>
                  </a:cubicBezTo>
                  <a:cubicBezTo>
                    <a:pt x="29" y="6"/>
                    <a:pt x="29" y="6"/>
                    <a:pt x="29" y="6"/>
                  </a:cubicBezTo>
                  <a:cubicBezTo>
                    <a:pt x="28" y="6"/>
                    <a:pt x="27" y="6"/>
                    <a:pt x="26" y="7"/>
                  </a:cubicBezTo>
                  <a:moveTo>
                    <a:pt x="105" y="6"/>
                  </a:moveTo>
                  <a:cubicBezTo>
                    <a:pt x="104" y="6"/>
                    <a:pt x="102" y="5"/>
                    <a:pt x="101" y="5"/>
                  </a:cubicBezTo>
                  <a:cubicBezTo>
                    <a:pt x="102" y="4"/>
                    <a:pt x="102" y="4"/>
                    <a:pt x="102" y="4"/>
                  </a:cubicBezTo>
                  <a:cubicBezTo>
                    <a:pt x="103" y="4"/>
                    <a:pt x="104" y="5"/>
                    <a:pt x="105" y="5"/>
                  </a:cubicBezTo>
                  <a:cubicBezTo>
                    <a:pt x="105" y="6"/>
                    <a:pt x="105" y="6"/>
                    <a:pt x="105" y="6"/>
                  </a:cubicBezTo>
                  <a:moveTo>
                    <a:pt x="32" y="5"/>
                  </a:moveTo>
                  <a:cubicBezTo>
                    <a:pt x="32" y="4"/>
                    <a:pt x="32" y="4"/>
                    <a:pt x="32" y="4"/>
                  </a:cubicBezTo>
                  <a:cubicBezTo>
                    <a:pt x="33" y="4"/>
                    <a:pt x="34" y="4"/>
                    <a:pt x="35" y="3"/>
                  </a:cubicBezTo>
                  <a:cubicBezTo>
                    <a:pt x="35" y="4"/>
                    <a:pt x="35" y="4"/>
                    <a:pt x="35" y="4"/>
                  </a:cubicBezTo>
                  <a:cubicBezTo>
                    <a:pt x="34" y="5"/>
                    <a:pt x="33" y="5"/>
                    <a:pt x="32" y="5"/>
                  </a:cubicBezTo>
                  <a:moveTo>
                    <a:pt x="98" y="4"/>
                  </a:moveTo>
                  <a:cubicBezTo>
                    <a:pt x="97" y="4"/>
                    <a:pt x="96" y="4"/>
                    <a:pt x="95" y="4"/>
                  </a:cubicBezTo>
                  <a:cubicBezTo>
                    <a:pt x="95" y="3"/>
                    <a:pt x="95" y="3"/>
                    <a:pt x="95" y="3"/>
                  </a:cubicBezTo>
                  <a:cubicBezTo>
                    <a:pt x="97" y="3"/>
                    <a:pt x="98" y="3"/>
                    <a:pt x="99" y="3"/>
                  </a:cubicBezTo>
                  <a:cubicBezTo>
                    <a:pt x="98" y="4"/>
                    <a:pt x="98" y="4"/>
                    <a:pt x="98" y="4"/>
                  </a:cubicBezTo>
                  <a:moveTo>
                    <a:pt x="38" y="4"/>
                  </a:moveTo>
                  <a:cubicBezTo>
                    <a:pt x="38" y="3"/>
                    <a:pt x="38" y="3"/>
                    <a:pt x="38" y="3"/>
                  </a:cubicBezTo>
                  <a:cubicBezTo>
                    <a:pt x="39" y="2"/>
                    <a:pt x="40" y="2"/>
                    <a:pt x="41" y="2"/>
                  </a:cubicBezTo>
                  <a:cubicBezTo>
                    <a:pt x="41" y="3"/>
                    <a:pt x="41" y="3"/>
                    <a:pt x="41" y="3"/>
                  </a:cubicBezTo>
                  <a:cubicBezTo>
                    <a:pt x="40" y="3"/>
                    <a:pt x="39" y="3"/>
                    <a:pt x="38" y="4"/>
                  </a:cubicBezTo>
                  <a:moveTo>
                    <a:pt x="92" y="3"/>
                  </a:moveTo>
                  <a:cubicBezTo>
                    <a:pt x="91" y="3"/>
                    <a:pt x="90" y="3"/>
                    <a:pt x="89" y="3"/>
                  </a:cubicBezTo>
                  <a:cubicBezTo>
                    <a:pt x="89" y="2"/>
                    <a:pt x="89" y="2"/>
                    <a:pt x="89" y="2"/>
                  </a:cubicBezTo>
                  <a:cubicBezTo>
                    <a:pt x="90" y="2"/>
                    <a:pt x="91" y="2"/>
                    <a:pt x="92" y="2"/>
                  </a:cubicBezTo>
                  <a:cubicBezTo>
                    <a:pt x="92" y="3"/>
                    <a:pt x="92" y="3"/>
                    <a:pt x="92" y="3"/>
                  </a:cubicBezTo>
                  <a:moveTo>
                    <a:pt x="45" y="3"/>
                  </a:moveTo>
                  <a:cubicBezTo>
                    <a:pt x="44" y="2"/>
                    <a:pt x="44" y="2"/>
                    <a:pt x="44" y="2"/>
                  </a:cubicBezTo>
                  <a:cubicBezTo>
                    <a:pt x="45" y="1"/>
                    <a:pt x="47" y="1"/>
                    <a:pt x="48" y="1"/>
                  </a:cubicBezTo>
                  <a:cubicBezTo>
                    <a:pt x="48" y="2"/>
                    <a:pt x="48" y="2"/>
                    <a:pt x="48" y="2"/>
                  </a:cubicBezTo>
                  <a:cubicBezTo>
                    <a:pt x="47" y="2"/>
                    <a:pt x="46" y="2"/>
                    <a:pt x="45" y="3"/>
                  </a:cubicBezTo>
                  <a:moveTo>
                    <a:pt x="86" y="2"/>
                  </a:moveTo>
                  <a:cubicBezTo>
                    <a:pt x="85" y="2"/>
                    <a:pt x="84" y="2"/>
                    <a:pt x="83" y="2"/>
                  </a:cubicBezTo>
                  <a:cubicBezTo>
                    <a:pt x="83" y="1"/>
                    <a:pt x="83" y="1"/>
                    <a:pt x="83" y="1"/>
                  </a:cubicBezTo>
                  <a:cubicBezTo>
                    <a:pt x="84" y="1"/>
                    <a:pt x="85" y="1"/>
                    <a:pt x="86" y="1"/>
                  </a:cubicBezTo>
                  <a:cubicBezTo>
                    <a:pt x="86" y="2"/>
                    <a:pt x="86" y="2"/>
                    <a:pt x="86" y="2"/>
                  </a:cubicBezTo>
                  <a:moveTo>
                    <a:pt x="51" y="2"/>
                  </a:moveTo>
                  <a:cubicBezTo>
                    <a:pt x="51" y="1"/>
                    <a:pt x="51" y="1"/>
                    <a:pt x="51" y="1"/>
                  </a:cubicBezTo>
                  <a:cubicBezTo>
                    <a:pt x="52" y="1"/>
                    <a:pt x="53" y="1"/>
                    <a:pt x="54" y="1"/>
                  </a:cubicBezTo>
                  <a:cubicBezTo>
                    <a:pt x="54" y="2"/>
                    <a:pt x="54" y="2"/>
                    <a:pt x="54" y="2"/>
                  </a:cubicBezTo>
                  <a:cubicBezTo>
                    <a:pt x="53" y="2"/>
                    <a:pt x="52" y="2"/>
                    <a:pt x="51" y="2"/>
                  </a:cubicBezTo>
                  <a:moveTo>
                    <a:pt x="80" y="2"/>
                  </a:moveTo>
                  <a:cubicBezTo>
                    <a:pt x="79" y="1"/>
                    <a:pt x="77" y="1"/>
                    <a:pt x="76" y="1"/>
                  </a:cubicBezTo>
                  <a:cubicBezTo>
                    <a:pt x="76" y="0"/>
                    <a:pt x="76" y="0"/>
                    <a:pt x="76" y="0"/>
                  </a:cubicBezTo>
                  <a:cubicBezTo>
                    <a:pt x="78" y="0"/>
                    <a:pt x="79" y="0"/>
                    <a:pt x="80" y="1"/>
                  </a:cubicBezTo>
                  <a:cubicBezTo>
                    <a:pt x="80" y="2"/>
                    <a:pt x="80" y="2"/>
                    <a:pt x="80" y="2"/>
                  </a:cubicBezTo>
                  <a:moveTo>
                    <a:pt x="57" y="1"/>
                  </a:moveTo>
                  <a:cubicBezTo>
                    <a:pt x="57" y="0"/>
                    <a:pt x="57" y="0"/>
                    <a:pt x="57" y="0"/>
                  </a:cubicBezTo>
                  <a:cubicBezTo>
                    <a:pt x="58" y="0"/>
                    <a:pt x="59" y="0"/>
                    <a:pt x="60" y="0"/>
                  </a:cubicBezTo>
                  <a:cubicBezTo>
                    <a:pt x="60" y="1"/>
                    <a:pt x="60" y="1"/>
                    <a:pt x="60" y="1"/>
                  </a:cubicBezTo>
                  <a:cubicBezTo>
                    <a:pt x="59" y="1"/>
                    <a:pt x="58" y="1"/>
                    <a:pt x="57" y="1"/>
                  </a:cubicBezTo>
                  <a:moveTo>
                    <a:pt x="73" y="1"/>
                  </a:moveTo>
                  <a:cubicBezTo>
                    <a:pt x="72" y="1"/>
                    <a:pt x="71" y="1"/>
                    <a:pt x="70" y="1"/>
                  </a:cubicBezTo>
                  <a:cubicBezTo>
                    <a:pt x="70" y="0"/>
                    <a:pt x="70" y="0"/>
                    <a:pt x="70" y="0"/>
                  </a:cubicBezTo>
                  <a:cubicBezTo>
                    <a:pt x="71" y="0"/>
                    <a:pt x="72" y="0"/>
                    <a:pt x="73" y="0"/>
                  </a:cubicBezTo>
                  <a:cubicBezTo>
                    <a:pt x="73" y="1"/>
                    <a:pt x="73" y="1"/>
                    <a:pt x="73" y="1"/>
                  </a:cubicBezTo>
                  <a:moveTo>
                    <a:pt x="64" y="1"/>
                  </a:moveTo>
                  <a:cubicBezTo>
                    <a:pt x="64" y="0"/>
                    <a:pt x="64" y="0"/>
                    <a:pt x="64" y="0"/>
                  </a:cubicBezTo>
                  <a:cubicBezTo>
                    <a:pt x="65" y="0"/>
                    <a:pt x="66" y="0"/>
                    <a:pt x="67" y="0"/>
                  </a:cubicBezTo>
                  <a:cubicBezTo>
                    <a:pt x="67" y="0"/>
                    <a:pt x="67" y="0"/>
                    <a:pt x="67" y="0"/>
                  </a:cubicBezTo>
                  <a:cubicBezTo>
                    <a:pt x="67" y="1"/>
                    <a:pt x="67" y="1"/>
                    <a:pt x="67" y="1"/>
                  </a:cubicBezTo>
                  <a:cubicBezTo>
                    <a:pt x="67" y="1"/>
                    <a:pt x="67" y="1"/>
                    <a:pt x="67" y="1"/>
                  </a:cubicBezTo>
                  <a:cubicBezTo>
                    <a:pt x="66" y="1"/>
                    <a:pt x="65" y="1"/>
                    <a:pt x="64" y="1"/>
                  </a:cubicBezTo>
                </a:path>
              </a:pathLst>
            </a:custGeom>
            <a:solidFill>
              <a:srgbClr val="D5B7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73" name="Oval 526">
              <a:extLst>
                <a:ext uri="{FF2B5EF4-FFF2-40B4-BE49-F238E27FC236}">
                  <a16:creationId xmlns:a16="http://schemas.microsoft.com/office/drawing/2014/main" id="{C5FAEB06-3768-4FA0-BAB4-85A421031577}"/>
                </a:ext>
              </a:extLst>
            </p:cNvPr>
            <p:cNvSpPr>
              <a:spLocks noChangeArrowheads="1"/>
            </p:cNvSpPr>
            <p:nvPr/>
          </p:nvSpPr>
          <p:spPr bwMode="auto">
            <a:xfrm>
              <a:off x="18684931" y="7289800"/>
              <a:ext cx="1590675" cy="719138"/>
            </a:xfrm>
            <a:prstGeom prst="ellipse">
              <a:avLst/>
            </a:prstGeom>
            <a:solidFill>
              <a:srgbClr val="FFCD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74" name="Oval 527">
              <a:extLst>
                <a:ext uri="{FF2B5EF4-FFF2-40B4-BE49-F238E27FC236}">
                  <a16:creationId xmlns:a16="http://schemas.microsoft.com/office/drawing/2014/main" id="{B1966A10-62A9-454A-ABDF-0603FA6E3DB3}"/>
                </a:ext>
              </a:extLst>
            </p:cNvPr>
            <p:cNvSpPr>
              <a:spLocks noChangeArrowheads="1"/>
            </p:cNvSpPr>
            <p:nvPr/>
          </p:nvSpPr>
          <p:spPr bwMode="auto">
            <a:xfrm>
              <a:off x="18824631" y="7348538"/>
              <a:ext cx="1320800" cy="541338"/>
            </a:xfrm>
            <a:prstGeom prst="ellipse">
              <a:avLst/>
            </a:prstGeom>
            <a:solidFill>
              <a:srgbClr val="FFD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75" name="Freeform 528">
              <a:extLst>
                <a:ext uri="{FF2B5EF4-FFF2-40B4-BE49-F238E27FC236}">
                  <a16:creationId xmlns:a16="http://schemas.microsoft.com/office/drawing/2014/main" id="{85653FED-9CA9-4093-ACB9-DC0AB2235576}"/>
                </a:ext>
              </a:extLst>
            </p:cNvPr>
            <p:cNvSpPr>
              <a:spLocks/>
            </p:cNvSpPr>
            <p:nvPr/>
          </p:nvSpPr>
          <p:spPr bwMode="auto">
            <a:xfrm>
              <a:off x="18684931" y="7659688"/>
              <a:ext cx="1590675" cy="500063"/>
            </a:xfrm>
            <a:custGeom>
              <a:avLst/>
              <a:gdLst>
                <a:gd name="T0" fmla="*/ 145 w 159"/>
                <a:gd name="T1" fmla="*/ 16 h 50"/>
                <a:gd name="T2" fmla="*/ 130 w 159"/>
                <a:gd name="T3" fmla="*/ 23 h 50"/>
                <a:gd name="T4" fmla="*/ 116 w 159"/>
                <a:gd name="T5" fmla="*/ 27 h 50"/>
                <a:gd name="T6" fmla="*/ 101 w 159"/>
                <a:gd name="T7" fmla="*/ 30 h 50"/>
                <a:gd name="T8" fmla="*/ 87 w 159"/>
                <a:gd name="T9" fmla="*/ 31 h 50"/>
                <a:gd name="T10" fmla="*/ 80 w 159"/>
                <a:gd name="T11" fmla="*/ 31 h 50"/>
                <a:gd name="T12" fmla="*/ 72 w 159"/>
                <a:gd name="T13" fmla="*/ 31 h 50"/>
                <a:gd name="T14" fmla="*/ 58 w 159"/>
                <a:gd name="T15" fmla="*/ 30 h 50"/>
                <a:gd name="T16" fmla="*/ 43 w 159"/>
                <a:gd name="T17" fmla="*/ 27 h 50"/>
                <a:gd name="T18" fmla="*/ 29 w 159"/>
                <a:gd name="T19" fmla="*/ 23 h 50"/>
                <a:gd name="T20" fmla="*/ 14 w 159"/>
                <a:gd name="T21" fmla="*/ 16 h 50"/>
                <a:gd name="T22" fmla="*/ 0 w 159"/>
                <a:gd name="T23" fmla="*/ 0 h 50"/>
                <a:gd name="T24" fmla="*/ 0 w 159"/>
                <a:gd name="T25" fmla="*/ 20 h 50"/>
                <a:gd name="T26" fmla="*/ 14 w 159"/>
                <a:gd name="T27" fmla="*/ 34 h 50"/>
                <a:gd name="T28" fmla="*/ 29 w 159"/>
                <a:gd name="T29" fmla="*/ 41 h 50"/>
                <a:gd name="T30" fmla="*/ 43 w 159"/>
                <a:gd name="T31" fmla="*/ 46 h 50"/>
                <a:gd name="T32" fmla="*/ 58 w 159"/>
                <a:gd name="T33" fmla="*/ 48 h 50"/>
                <a:gd name="T34" fmla="*/ 72 w 159"/>
                <a:gd name="T35" fmla="*/ 50 h 50"/>
                <a:gd name="T36" fmla="*/ 80 w 159"/>
                <a:gd name="T37" fmla="*/ 50 h 50"/>
                <a:gd name="T38" fmla="*/ 87 w 159"/>
                <a:gd name="T39" fmla="*/ 50 h 50"/>
                <a:gd name="T40" fmla="*/ 101 w 159"/>
                <a:gd name="T41" fmla="*/ 49 h 50"/>
                <a:gd name="T42" fmla="*/ 116 w 159"/>
                <a:gd name="T43" fmla="*/ 46 h 50"/>
                <a:gd name="T44" fmla="*/ 130 w 159"/>
                <a:gd name="T45" fmla="*/ 42 h 50"/>
                <a:gd name="T46" fmla="*/ 145 w 159"/>
                <a:gd name="T47" fmla="*/ 35 h 50"/>
                <a:gd name="T48" fmla="*/ 159 w 159"/>
                <a:gd name="T49" fmla="*/ 20 h 50"/>
                <a:gd name="T50" fmla="*/ 159 w 159"/>
                <a:gd name="T51" fmla="*/ 0 h 50"/>
                <a:gd name="T52" fmla="*/ 145 w 159"/>
                <a:gd name="T53" fmla="*/ 1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9" h="50">
                  <a:moveTo>
                    <a:pt x="145" y="16"/>
                  </a:moveTo>
                  <a:cubicBezTo>
                    <a:pt x="141" y="19"/>
                    <a:pt x="136" y="21"/>
                    <a:pt x="130" y="23"/>
                  </a:cubicBezTo>
                  <a:cubicBezTo>
                    <a:pt x="126" y="24"/>
                    <a:pt x="121" y="26"/>
                    <a:pt x="116" y="27"/>
                  </a:cubicBezTo>
                  <a:cubicBezTo>
                    <a:pt x="111" y="28"/>
                    <a:pt x="106" y="29"/>
                    <a:pt x="101" y="30"/>
                  </a:cubicBezTo>
                  <a:cubicBezTo>
                    <a:pt x="97" y="30"/>
                    <a:pt x="92" y="31"/>
                    <a:pt x="87" y="31"/>
                  </a:cubicBezTo>
                  <a:cubicBezTo>
                    <a:pt x="84" y="31"/>
                    <a:pt x="82" y="31"/>
                    <a:pt x="80" y="31"/>
                  </a:cubicBezTo>
                  <a:cubicBezTo>
                    <a:pt x="77" y="31"/>
                    <a:pt x="75" y="31"/>
                    <a:pt x="72" y="31"/>
                  </a:cubicBezTo>
                  <a:cubicBezTo>
                    <a:pt x="67" y="31"/>
                    <a:pt x="63" y="30"/>
                    <a:pt x="58" y="30"/>
                  </a:cubicBezTo>
                  <a:cubicBezTo>
                    <a:pt x="53" y="29"/>
                    <a:pt x="48" y="28"/>
                    <a:pt x="43" y="27"/>
                  </a:cubicBezTo>
                  <a:cubicBezTo>
                    <a:pt x="38" y="26"/>
                    <a:pt x="33" y="24"/>
                    <a:pt x="29" y="23"/>
                  </a:cubicBezTo>
                  <a:cubicBezTo>
                    <a:pt x="23" y="21"/>
                    <a:pt x="19" y="18"/>
                    <a:pt x="14" y="16"/>
                  </a:cubicBezTo>
                  <a:cubicBezTo>
                    <a:pt x="7" y="11"/>
                    <a:pt x="2" y="6"/>
                    <a:pt x="0" y="0"/>
                  </a:cubicBezTo>
                  <a:cubicBezTo>
                    <a:pt x="0" y="5"/>
                    <a:pt x="0" y="15"/>
                    <a:pt x="0" y="20"/>
                  </a:cubicBezTo>
                  <a:cubicBezTo>
                    <a:pt x="3" y="25"/>
                    <a:pt x="8" y="30"/>
                    <a:pt x="14" y="34"/>
                  </a:cubicBezTo>
                  <a:cubicBezTo>
                    <a:pt x="19" y="37"/>
                    <a:pt x="23" y="39"/>
                    <a:pt x="29" y="41"/>
                  </a:cubicBezTo>
                  <a:cubicBezTo>
                    <a:pt x="33" y="43"/>
                    <a:pt x="38" y="45"/>
                    <a:pt x="43" y="46"/>
                  </a:cubicBezTo>
                  <a:cubicBezTo>
                    <a:pt x="48" y="47"/>
                    <a:pt x="53" y="48"/>
                    <a:pt x="58" y="48"/>
                  </a:cubicBezTo>
                  <a:cubicBezTo>
                    <a:pt x="63" y="49"/>
                    <a:pt x="67" y="50"/>
                    <a:pt x="72" y="50"/>
                  </a:cubicBezTo>
                  <a:cubicBezTo>
                    <a:pt x="75" y="50"/>
                    <a:pt x="77" y="50"/>
                    <a:pt x="80" y="50"/>
                  </a:cubicBezTo>
                  <a:cubicBezTo>
                    <a:pt x="82" y="50"/>
                    <a:pt x="84" y="50"/>
                    <a:pt x="87" y="50"/>
                  </a:cubicBezTo>
                  <a:cubicBezTo>
                    <a:pt x="92" y="50"/>
                    <a:pt x="97" y="49"/>
                    <a:pt x="101" y="49"/>
                  </a:cubicBezTo>
                  <a:cubicBezTo>
                    <a:pt x="106" y="48"/>
                    <a:pt x="111" y="47"/>
                    <a:pt x="116" y="46"/>
                  </a:cubicBezTo>
                  <a:cubicBezTo>
                    <a:pt x="121" y="45"/>
                    <a:pt x="126" y="43"/>
                    <a:pt x="130" y="42"/>
                  </a:cubicBezTo>
                  <a:cubicBezTo>
                    <a:pt x="136" y="40"/>
                    <a:pt x="141" y="37"/>
                    <a:pt x="145" y="35"/>
                  </a:cubicBezTo>
                  <a:cubicBezTo>
                    <a:pt x="152" y="30"/>
                    <a:pt x="157" y="25"/>
                    <a:pt x="159" y="20"/>
                  </a:cubicBezTo>
                  <a:cubicBezTo>
                    <a:pt x="159" y="15"/>
                    <a:pt x="159" y="5"/>
                    <a:pt x="159" y="0"/>
                  </a:cubicBezTo>
                  <a:cubicBezTo>
                    <a:pt x="157" y="6"/>
                    <a:pt x="152" y="12"/>
                    <a:pt x="145" y="16"/>
                  </a:cubicBezTo>
                </a:path>
              </a:pathLst>
            </a:custGeom>
            <a:solidFill>
              <a:srgbClr val="EBBD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76" name="Freeform 529">
              <a:extLst>
                <a:ext uri="{FF2B5EF4-FFF2-40B4-BE49-F238E27FC236}">
                  <a16:creationId xmlns:a16="http://schemas.microsoft.com/office/drawing/2014/main" id="{80E6F24D-D00A-4689-AF45-564678DDFA97}"/>
                </a:ext>
              </a:extLst>
            </p:cNvPr>
            <p:cNvSpPr>
              <a:spLocks noEditPoints="1"/>
            </p:cNvSpPr>
            <p:nvPr/>
          </p:nvSpPr>
          <p:spPr bwMode="auto">
            <a:xfrm>
              <a:off x="18815106" y="7339013"/>
              <a:ext cx="1330325" cy="569913"/>
            </a:xfrm>
            <a:custGeom>
              <a:avLst/>
              <a:gdLst>
                <a:gd name="T0" fmla="*/ 67 w 133"/>
                <a:gd name="T1" fmla="*/ 57 h 57"/>
                <a:gd name="T2" fmla="*/ 67 w 133"/>
                <a:gd name="T3" fmla="*/ 57 h 57"/>
                <a:gd name="T4" fmla="*/ 0 w 133"/>
                <a:gd name="T5" fmla="*/ 29 h 57"/>
                <a:gd name="T6" fmla="*/ 67 w 133"/>
                <a:gd name="T7" fmla="*/ 0 h 57"/>
                <a:gd name="T8" fmla="*/ 133 w 133"/>
                <a:gd name="T9" fmla="*/ 29 h 57"/>
                <a:gd name="T10" fmla="*/ 67 w 133"/>
                <a:gd name="T11" fmla="*/ 57 h 57"/>
                <a:gd name="T12" fmla="*/ 67 w 133"/>
                <a:gd name="T13" fmla="*/ 8 h 57"/>
                <a:gd name="T14" fmla="*/ 8 w 133"/>
                <a:gd name="T15" fmla="*/ 29 h 57"/>
                <a:gd name="T16" fmla="*/ 67 w 133"/>
                <a:gd name="T17" fmla="*/ 49 h 57"/>
                <a:gd name="T18" fmla="*/ 125 w 133"/>
                <a:gd name="T19" fmla="*/ 29 h 57"/>
                <a:gd name="T20" fmla="*/ 67 w 133"/>
                <a:gd name="T21"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57">
                  <a:moveTo>
                    <a:pt x="67" y="57"/>
                  </a:moveTo>
                  <a:cubicBezTo>
                    <a:pt x="67" y="57"/>
                    <a:pt x="67" y="57"/>
                    <a:pt x="67" y="57"/>
                  </a:cubicBezTo>
                  <a:cubicBezTo>
                    <a:pt x="35" y="57"/>
                    <a:pt x="0" y="47"/>
                    <a:pt x="0" y="29"/>
                  </a:cubicBezTo>
                  <a:cubicBezTo>
                    <a:pt x="0" y="10"/>
                    <a:pt x="35" y="0"/>
                    <a:pt x="67" y="0"/>
                  </a:cubicBezTo>
                  <a:cubicBezTo>
                    <a:pt x="99" y="0"/>
                    <a:pt x="133" y="10"/>
                    <a:pt x="133" y="29"/>
                  </a:cubicBezTo>
                  <a:cubicBezTo>
                    <a:pt x="133" y="47"/>
                    <a:pt x="99" y="57"/>
                    <a:pt x="67" y="57"/>
                  </a:cubicBezTo>
                  <a:close/>
                  <a:moveTo>
                    <a:pt x="67" y="8"/>
                  </a:moveTo>
                  <a:cubicBezTo>
                    <a:pt x="32" y="8"/>
                    <a:pt x="8" y="19"/>
                    <a:pt x="8" y="29"/>
                  </a:cubicBezTo>
                  <a:cubicBezTo>
                    <a:pt x="8" y="38"/>
                    <a:pt x="32" y="49"/>
                    <a:pt x="67" y="49"/>
                  </a:cubicBezTo>
                  <a:cubicBezTo>
                    <a:pt x="101" y="49"/>
                    <a:pt x="125" y="38"/>
                    <a:pt x="125" y="29"/>
                  </a:cubicBezTo>
                  <a:cubicBezTo>
                    <a:pt x="125" y="19"/>
                    <a:pt x="101" y="8"/>
                    <a:pt x="67" y="8"/>
                  </a:cubicBezTo>
                  <a:close/>
                </a:path>
              </a:pathLst>
            </a:custGeom>
            <a:solidFill>
              <a:srgbClr val="D8A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77" name="Freeform 530">
              <a:extLst>
                <a:ext uri="{FF2B5EF4-FFF2-40B4-BE49-F238E27FC236}">
                  <a16:creationId xmlns:a16="http://schemas.microsoft.com/office/drawing/2014/main" id="{2FC8945A-D2F2-4F58-BD78-CAF7770D1DCC}"/>
                </a:ext>
              </a:extLst>
            </p:cNvPr>
            <p:cNvSpPr>
              <a:spLocks/>
            </p:cNvSpPr>
            <p:nvPr/>
          </p:nvSpPr>
          <p:spPr bwMode="auto">
            <a:xfrm>
              <a:off x="19254844" y="7499350"/>
              <a:ext cx="541338" cy="249238"/>
            </a:xfrm>
            <a:custGeom>
              <a:avLst/>
              <a:gdLst>
                <a:gd name="T0" fmla="*/ 48 w 54"/>
                <a:gd name="T1" fmla="*/ 13 h 25"/>
                <a:gd name="T2" fmla="*/ 37 w 54"/>
                <a:gd name="T3" fmla="*/ 8 h 25"/>
                <a:gd name="T4" fmla="*/ 39 w 54"/>
                <a:gd name="T5" fmla="*/ 7 h 25"/>
                <a:gd name="T6" fmla="*/ 42 w 54"/>
                <a:gd name="T7" fmla="*/ 6 h 25"/>
                <a:gd name="T8" fmla="*/ 41 w 54"/>
                <a:gd name="T9" fmla="*/ 5 h 25"/>
                <a:gd name="T10" fmla="*/ 39 w 54"/>
                <a:gd name="T11" fmla="*/ 4 h 25"/>
                <a:gd name="T12" fmla="*/ 36 w 54"/>
                <a:gd name="T13" fmla="*/ 5 h 25"/>
                <a:gd name="T14" fmla="*/ 34 w 54"/>
                <a:gd name="T15" fmla="*/ 7 h 25"/>
                <a:gd name="T16" fmla="*/ 36 w 54"/>
                <a:gd name="T17" fmla="*/ 11 h 25"/>
                <a:gd name="T18" fmla="*/ 38 w 54"/>
                <a:gd name="T19" fmla="*/ 15 h 25"/>
                <a:gd name="T20" fmla="*/ 37 w 54"/>
                <a:gd name="T21" fmla="*/ 18 h 25"/>
                <a:gd name="T22" fmla="*/ 33 w 54"/>
                <a:gd name="T23" fmla="*/ 21 h 25"/>
                <a:gd name="T24" fmla="*/ 21 w 54"/>
                <a:gd name="T25" fmla="*/ 24 h 25"/>
                <a:gd name="T26" fmla="*/ 9 w 54"/>
                <a:gd name="T27" fmla="*/ 22 h 25"/>
                <a:gd name="T28" fmla="*/ 5 w 54"/>
                <a:gd name="T29" fmla="*/ 24 h 25"/>
                <a:gd name="T30" fmla="*/ 0 w 54"/>
                <a:gd name="T31" fmla="*/ 22 h 25"/>
                <a:gd name="T32" fmla="*/ 4 w 54"/>
                <a:gd name="T33" fmla="*/ 20 h 25"/>
                <a:gd name="T34" fmla="*/ 1 w 54"/>
                <a:gd name="T35" fmla="*/ 15 h 25"/>
                <a:gd name="T36" fmla="*/ 8 w 54"/>
                <a:gd name="T37" fmla="*/ 9 h 25"/>
                <a:gd name="T38" fmla="*/ 10 w 54"/>
                <a:gd name="T39" fmla="*/ 8 h 25"/>
                <a:gd name="T40" fmla="*/ 20 w 54"/>
                <a:gd name="T41" fmla="*/ 13 h 25"/>
                <a:gd name="T42" fmla="*/ 17 w 54"/>
                <a:gd name="T43" fmla="*/ 14 h 25"/>
                <a:gd name="T44" fmla="*/ 12 w 54"/>
                <a:gd name="T45" fmla="*/ 16 h 25"/>
                <a:gd name="T46" fmla="*/ 13 w 54"/>
                <a:gd name="T47" fmla="*/ 18 h 25"/>
                <a:gd name="T48" fmla="*/ 15 w 54"/>
                <a:gd name="T49" fmla="*/ 18 h 25"/>
                <a:gd name="T50" fmla="*/ 18 w 54"/>
                <a:gd name="T51" fmla="*/ 17 h 25"/>
                <a:gd name="T52" fmla="*/ 22 w 54"/>
                <a:gd name="T53" fmla="*/ 15 h 25"/>
                <a:gd name="T54" fmla="*/ 22 w 54"/>
                <a:gd name="T55" fmla="*/ 12 h 25"/>
                <a:gd name="T56" fmla="*/ 20 w 54"/>
                <a:gd name="T57" fmla="*/ 7 h 25"/>
                <a:gd name="T58" fmla="*/ 21 w 54"/>
                <a:gd name="T59" fmla="*/ 4 h 25"/>
                <a:gd name="T60" fmla="*/ 25 w 54"/>
                <a:gd name="T61" fmla="*/ 1 h 25"/>
                <a:gd name="T62" fmla="*/ 34 w 54"/>
                <a:gd name="T63" fmla="*/ 0 h 25"/>
                <a:gd name="T64" fmla="*/ 44 w 54"/>
                <a:gd name="T65" fmla="*/ 1 h 25"/>
                <a:gd name="T66" fmla="*/ 47 w 54"/>
                <a:gd name="T67" fmla="*/ 0 h 25"/>
                <a:gd name="T68" fmla="*/ 52 w 54"/>
                <a:gd name="T69" fmla="*/ 2 h 25"/>
                <a:gd name="T70" fmla="*/ 49 w 54"/>
                <a:gd name="T71" fmla="*/ 3 h 25"/>
                <a:gd name="T72" fmla="*/ 53 w 54"/>
                <a:gd name="T73" fmla="*/ 8 h 25"/>
                <a:gd name="T74" fmla="*/ 50 w 54"/>
                <a:gd name="T75" fmla="*/ 12 h 25"/>
                <a:gd name="T76" fmla="*/ 48 w 54"/>
                <a:gd name="T7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25">
                  <a:moveTo>
                    <a:pt x="48" y="13"/>
                  </a:moveTo>
                  <a:cubicBezTo>
                    <a:pt x="37" y="8"/>
                    <a:pt x="37" y="8"/>
                    <a:pt x="37" y="8"/>
                  </a:cubicBezTo>
                  <a:cubicBezTo>
                    <a:pt x="39" y="7"/>
                    <a:pt x="39" y="7"/>
                    <a:pt x="39" y="7"/>
                  </a:cubicBezTo>
                  <a:cubicBezTo>
                    <a:pt x="40" y="7"/>
                    <a:pt x="41" y="6"/>
                    <a:pt x="42" y="6"/>
                  </a:cubicBezTo>
                  <a:cubicBezTo>
                    <a:pt x="42" y="5"/>
                    <a:pt x="42" y="5"/>
                    <a:pt x="41" y="5"/>
                  </a:cubicBezTo>
                  <a:cubicBezTo>
                    <a:pt x="40" y="4"/>
                    <a:pt x="40" y="4"/>
                    <a:pt x="39" y="4"/>
                  </a:cubicBezTo>
                  <a:cubicBezTo>
                    <a:pt x="38" y="5"/>
                    <a:pt x="37" y="5"/>
                    <a:pt x="36" y="5"/>
                  </a:cubicBezTo>
                  <a:cubicBezTo>
                    <a:pt x="35" y="6"/>
                    <a:pt x="34" y="6"/>
                    <a:pt x="34" y="7"/>
                  </a:cubicBezTo>
                  <a:cubicBezTo>
                    <a:pt x="34" y="8"/>
                    <a:pt x="35" y="9"/>
                    <a:pt x="36" y="11"/>
                  </a:cubicBezTo>
                  <a:cubicBezTo>
                    <a:pt x="37" y="13"/>
                    <a:pt x="38" y="14"/>
                    <a:pt x="38" y="15"/>
                  </a:cubicBezTo>
                  <a:cubicBezTo>
                    <a:pt x="39" y="16"/>
                    <a:pt x="38" y="17"/>
                    <a:pt x="37" y="18"/>
                  </a:cubicBezTo>
                  <a:cubicBezTo>
                    <a:pt x="37" y="19"/>
                    <a:pt x="35" y="20"/>
                    <a:pt x="33" y="21"/>
                  </a:cubicBezTo>
                  <a:cubicBezTo>
                    <a:pt x="29" y="23"/>
                    <a:pt x="25" y="24"/>
                    <a:pt x="21" y="24"/>
                  </a:cubicBezTo>
                  <a:cubicBezTo>
                    <a:pt x="17" y="25"/>
                    <a:pt x="13" y="24"/>
                    <a:pt x="9" y="22"/>
                  </a:cubicBezTo>
                  <a:cubicBezTo>
                    <a:pt x="5" y="24"/>
                    <a:pt x="5" y="24"/>
                    <a:pt x="5" y="24"/>
                  </a:cubicBezTo>
                  <a:cubicBezTo>
                    <a:pt x="0" y="22"/>
                    <a:pt x="0" y="22"/>
                    <a:pt x="0" y="22"/>
                  </a:cubicBezTo>
                  <a:cubicBezTo>
                    <a:pt x="4" y="20"/>
                    <a:pt x="4" y="20"/>
                    <a:pt x="4" y="20"/>
                  </a:cubicBezTo>
                  <a:cubicBezTo>
                    <a:pt x="2" y="18"/>
                    <a:pt x="1" y="17"/>
                    <a:pt x="1" y="15"/>
                  </a:cubicBezTo>
                  <a:cubicBezTo>
                    <a:pt x="1" y="13"/>
                    <a:pt x="3" y="11"/>
                    <a:pt x="8" y="9"/>
                  </a:cubicBezTo>
                  <a:cubicBezTo>
                    <a:pt x="10" y="8"/>
                    <a:pt x="10" y="8"/>
                    <a:pt x="10" y="8"/>
                  </a:cubicBezTo>
                  <a:cubicBezTo>
                    <a:pt x="20" y="13"/>
                    <a:pt x="20" y="13"/>
                    <a:pt x="20" y="13"/>
                  </a:cubicBezTo>
                  <a:cubicBezTo>
                    <a:pt x="17" y="14"/>
                    <a:pt x="17" y="14"/>
                    <a:pt x="17" y="14"/>
                  </a:cubicBezTo>
                  <a:cubicBezTo>
                    <a:pt x="14" y="15"/>
                    <a:pt x="13" y="16"/>
                    <a:pt x="12" y="16"/>
                  </a:cubicBezTo>
                  <a:cubicBezTo>
                    <a:pt x="12" y="17"/>
                    <a:pt x="12" y="17"/>
                    <a:pt x="13" y="18"/>
                  </a:cubicBezTo>
                  <a:cubicBezTo>
                    <a:pt x="13" y="18"/>
                    <a:pt x="14" y="18"/>
                    <a:pt x="15" y="18"/>
                  </a:cubicBezTo>
                  <a:cubicBezTo>
                    <a:pt x="16" y="18"/>
                    <a:pt x="17" y="18"/>
                    <a:pt x="18" y="17"/>
                  </a:cubicBezTo>
                  <a:cubicBezTo>
                    <a:pt x="20" y="16"/>
                    <a:pt x="21" y="15"/>
                    <a:pt x="22" y="15"/>
                  </a:cubicBezTo>
                  <a:cubicBezTo>
                    <a:pt x="23" y="14"/>
                    <a:pt x="23" y="13"/>
                    <a:pt x="22" y="12"/>
                  </a:cubicBezTo>
                  <a:cubicBezTo>
                    <a:pt x="21" y="9"/>
                    <a:pt x="20" y="8"/>
                    <a:pt x="20" y="7"/>
                  </a:cubicBezTo>
                  <a:cubicBezTo>
                    <a:pt x="20" y="6"/>
                    <a:pt x="20" y="5"/>
                    <a:pt x="21" y="4"/>
                  </a:cubicBezTo>
                  <a:cubicBezTo>
                    <a:pt x="22" y="3"/>
                    <a:pt x="23" y="2"/>
                    <a:pt x="25" y="1"/>
                  </a:cubicBezTo>
                  <a:cubicBezTo>
                    <a:pt x="28" y="0"/>
                    <a:pt x="31" y="0"/>
                    <a:pt x="34" y="0"/>
                  </a:cubicBezTo>
                  <a:cubicBezTo>
                    <a:pt x="37" y="0"/>
                    <a:pt x="41" y="0"/>
                    <a:pt x="44" y="1"/>
                  </a:cubicBezTo>
                  <a:cubicBezTo>
                    <a:pt x="47" y="0"/>
                    <a:pt x="47" y="0"/>
                    <a:pt x="47" y="0"/>
                  </a:cubicBezTo>
                  <a:cubicBezTo>
                    <a:pt x="52" y="2"/>
                    <a:pt x="52" y="2"/>
                    <a:pt x="52" y="2"/>
                  </a:cubicBezTo>
                  <a:cubicBezTo>
                    <a:pt x="49" y="3"/>
                    <a:pt x="49" y="3"/>
                    <a:pt x="49" y="3"/>
                  </a:cubicBezTo>
                  <a:cubicBezTo>
                    <a:pt x="52" y="5"/>
                    <a:pt x="53" y="6"/>
                    <a:pt x="53" y="8"/>
                  </a:cubicBezTo>
                  <a:cubicBezTo>
                    <a:pt x="54" y="9"/>
                    <a:pt x="52" y="11"/>
                    <a:pt x="50" y="12"/>
                  </a:cubicBezTo>
                  <a:cubicBezTo>
                    <a:pt x="49" y="12"/>
                    <a:pt x="49" y="12"/>
                    <a:pt x="48" y="13"/>
                  </a:cubicBezTo>
                  <a:close/>
                </a:path>
              </a:pathLst>
            </a:custGeom>
            <a:solidFill>
              <a:srgbClr val="D8A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grpSp>
      <p:grpSp>
        <p:nvGrpSpPr>
          <p:cNvPr id="178" name="กลุ่ม 1551">
            <a:extLst>
              <a:ext uri="{FF2B5EF4-FFF2-40B4-BE49-F238E27FC236}">
                <a16:creationId xmlns:a16="http://schemas.microsoft.com/office/drawing/2014/main" id="{43EF1E1B-D370-44F0-9A81-DECE955A2CC7}"/>
              </a:ext>
            </a:extLst>
          </p:cNvPr>
          <p:cNvGrpSpPr/>
          <p:nvPr/>
        </p:nvGrpSpPr>
        <p:grpSpPr>
          <a:xfrm>
            <a:off x="2283289" y="5888324"/>
            <a:ext cx="1334705" cy="729960"/>
            <a:chOff x="19916334" y="8969028"/>
            <a:chExt cx="1590675" cy="869951"/>
          </a:xfrm>
        </p:grpSpPr>
        <p:sp>
          <p:nvSpPr>
            <p:cNvPr id="179" name="Oval 531">
              <a:extLst>
                <a:ext uri="{FF2B5EF4-FFF2-40B4-BE49-F238E27FC236}">
                  <a16:creationId xmlns:a16="http://schemas.microsoft.com/office/drawing/2014/main" id="{1509827F-E9F4-4FB0-89BB-3AB22049672A}"/>
                </a:ext>
              </a:extLst>
            </p:cNvPr>
            <p:cNvSpPr>
              <a:spLocks noChangeArrowheads="1"/>
            </p:cNvSpPr>
            <p:nvPr/>
          </p:nvSpPr>
          <p:spPr bwMode="auto">
            <a:xfrm>
              <a:off x="19916334" y="8969028"/>
              <a:ext cx="1590675" cy="730250"/>
            </a:xfrm>
            <a:prstGeom prst="ellipse">
              <a:avLst/>
            </a:prstGeom>
            <a:solidFill>
              <a:srgbClr val="FFCD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80" name="Oval 532">
              <a:extLst>
                <a:ext uri="{FF2B5EF4-FFF2-40B4-BE49-F238E27FC236}">
                  <a16:creationId xmlns:a16="http://schemas.microsoft.com/office/drawing/2014/main" id="{389475A0-AAE0-4A4B-A636-8DF97526D184}"/>
                </a:ext>
              </a:extLst>
            </p:cNvPr>
            <p:cNvSpPr>
              <a:spLocks noChangeArrowheads="1"/>
            </p:cNvSpPr>
            <p:nvPr/>
          </p:nvSpPr>
          <p:spPr bwMode="auto">
            <a:xfrm>
              <a:off x="20057621" y="9029353"/>
              <a:ext cx="1319213" cy="539750"/>
            </a:xfrm>
            <a:prstGeom prst="ellipse">
              <a:avLst/>
            </a:prstGeom>
            <a:solidFill>
              <a:srgbClr val="FFD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81" name="Freeform 533">
              <a:extLst>
                <a:ext uri="{FF2B5EF4-FFF2-40B4-BE49-F238E27FC236}">
                  <a16:creationId xmlns:a16="http://schemas.microsoft.com/office/drawing/2014/main" id="{CE4D1236-8D15-4046-98A3-8ABFB04E4648}"/>
                </a:ext>
              </a:extLst>
            </p:cNvPr>
            <p:cNvSpPr>
              <a:spLocks/>
            </p:cNvSpPr>
            <p:nvPr/>
          </p:nvSpPr>
          <p:spPr bwMode="auto">
            <a:xfrm>
              <a:off x="19916334" y="9348441"/>
              <a:ext cx="1590675" cy="490538"/>
            </a:xfrm>
            <a:custGeom>
              <a:avLst/>
              <a:gdLst>
                <a:gd name="T0" fmla="*/ 145 w 159"/>
                <a:gd name="T1" fmla="*/ 15 h 49"/>
                <a:gd name="T2" fmla="*/ 130 w 159"/>
                <a:gd name="T3" fmla="*/ 22 h 49"/>
                <a:gd name="T4" fmla="*/ 116 w 159"/>
                <a:gd name="T5" fmla="*/ 26 h 49"/>
                <a:gd name="T6" fmla="*/ 101 w 159"/>
                <a:gd name="T7" fmla="*/ 29 h 49"/>
                <a:gd name="T8" fmla="*/ 87 w 159"/>
                <a:gd name="T9" fmla="*/ 30 h 49"/>
                <a:gd name="T10" fmla="*/ 80 w 159"/>
                <a:gd name="T11" fmla="*/ 30 h 49"/>
                <a:gd name="T12" fmla="*/ 72 w 159"/>
                <a:gd name="T13" fmla="*/ 30 h 49"/>
                <a:gd name="T14" fmla="*/ 58 w 159"/>
                <a:gd name="T15" fmla="*/ 29 h 49"/>
                <a:gd name="T16" fmla="*/ 43 w 159"/>
                <a:gd name="T17" fmla="*/ 26 h 49"/>
                <a:gd name="T18" fmla="*/ 29 w 159"/>
                <a:gd name="T19" fmla="*/ 22 h 49"/>
                <a:gd name="T20" fmla="*/ 14 w 159"/>
                <a:gd name="T21" fmla="*/ 15 h 49"/>
                <a:gd name="T22" fmla="*/ 0 w 159"/>
                <a:gd name="T23" fmla="*/ 0 h 49"/>
                <a:gd name="T24" fmla="*/ 0 w 159"/>
                <a:gd name="T25" fmla="*/ 19 h 49"/>
                <a:gd name="T26" fmla="*/ 14 w 159"/>
                <a:gd name="T27" fmla="*/ 34 h 49"/>
                <a:gd name="T28" fmla="*/ 29 w 159"/>
                <a:gd name="T29" fmla="*/ 41 h 49"/>
                <a:gd name="T30" fmla="*/ 43 w 159"/>
                <a:gd name="T31" fmla="*/ 45 h 49"/>
                <a:gd name="T32" fmla="*/ 58 w 159"/>
                <a:gd name="T33" fmla="*/ 48 h 49"/>
                <a:gd name="T34" fmla="*/ 72 w 159"/>
                <a:gd name="T35" fmla="*/ 49 h 49"/>
                <a:gd name="T36" fmla="*/ 80 w 159"/>
                <a:gd name="T37" fmla="*/ 49 h 49"/>
                <a:gd name="T38" fmla="*/ 87 w 159"/>
                <a:gd name="T39" fmla="*/ 49 h 49"/>
                <a:gd name="T40" fmla="*/ 101 w 159"/>
                <a:gd name="T41" fmla="*/ 48 h 49"/>
                <a:gd name="T42" fmla="*/ 116 w 159"/>
                <a:gd name="T43" fmla="*/ 45 h 49"/>
                <a:gd name="T44" fmla="*/ 130 w 159"/>
                <a:gd name="T45" fmla="*/ 41 h 49"/>
                <a:gd name="T46" fmla="*/ 145 w 159"/>
                <a:gd name="T47" fmla="*/ 34 h 49"/>
                <a:gd name="T48" fmla="*/ 159 w 159"/>
                <a:gd name="T49" fmla="*/ 19 h 49"/>
                <a:gd name="T50" fmla="*/ 159 w 159"/>
                <a:gd name="T51" fmla="*/ 0 h 49"/>
                <a:gd name="T52" fmla="*/ 145 w 159"/>
                <a:gd name="T53" fmla="*/ 1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9" h="49">
                  <a:moveTo>
                    <a:pt x="145" y="15"/>
                  </a:moveTo>
                  <a:cubicBezTo>
                    <a:pt x="141" y="18"/>
                    <a:pt x="136" y="20"/>
                    <a:pt x="130" y="22"/>
                  </a:cubicBezTo>
                  <a:cubicBezTo>
                    <a:pt x="126" y="24"/>
                    <a:pt x="121" y="25"/>
                    <a:pt x="116" y="26"/>
                  </a:cubicBezTo>
                  <a:cubicBezTo>
                    <a:pt x="111" y="27"/>
                    <a:pt x="106" y="28"/>
                    <a:pt x="101" y="29"/>
                  </a:cubicBezTo>
                  <a:cubicBezTo>
                    <a:pt x="97" y="30"/>
                    <a:pt x="92" y="30"/>
                    <a:pt x="87" y="30"/>
                  </a:cubicBezTo>
                  <a:cubicBezTo>
                    <a:pt x="84" y="30"/>
                    <a:pt x="82" y="30"/>
                    <a:pt x="80" y="30"/>
                  </a:cubicBezTo>
                  <a:cubicBezTo>
                    <a:pt x="77" y="30"/>
                    <a:pt x="75" y="30"/>
                    <a:pt x="72" y="30"/>
                  </a:cubicBezTo>
                  <a:cubicBezTo>
                    <a:pt x="67" y="30"/>
                    <a:pt x="63" y="29"/>
                    <a:pt x="58" y="29"/>
                  </a:cubicBezTo>
                  <a:cubicBezTo>
                    <a:pt x="53" y="28"/>
                    <a:pt x="48" y="27"/>
                    <a:pt x="43" y="26"/>
                  </a:cubicBezTo>
                  <a:cubicBezTo>
                    <a:pt x="38" y="25"/>
                    <a:pt x="33" y="24"/>
                    <a:pt x="29" y="22"/>
                  </a:cubicBezTo>
                  <a:cubicBezTo>
                    <a:pt x="23" y="20"/>
                    <a:pt x="19" y="18"/>
                    <a:pt x="14" y="15"/>
                  </a:cubicBezTo>
                  <a:cubicBezTo>
                    <a:pt x="7" y="11"/>
                    <a:pt x="2" y="5"/>
                    <a:pt x="0" y="0"/>
                  </a:cubicBezTo>
                  <a:cubicBezTo>
                    <a:pt x="0" y="5"/>
                    <a:pt x="0" y="15"/>
                    <a:pt x="0" y="19"/>
                  </a:cubicBezTo>
                  <a:cubicBezTo>
                    <a:pt x="3" y="25"/>
                    <a:pt x="8" y="29"/>
                    <a:pt x="14" y="34"/>
                  </a:cubicBezTo>
                  <a:cubicBezTo>
                    <a:pt x="19" y="36"/>
                    <a:pt x="23" y="39"/>
                    <a:pt x="29" y="41"/>
                  </a:cubicBezTo>
                  <a:cubicBezTo>
                    <a:pt x="33" y="42"/>
                    <a:pt x="38" y="44"/>
                    <a:pt x="43" y="45"/>
                  </a:cubicBezTo>
                  <a:cubicBezTo>
                    <a:pt x="48" y="46"/>
                    <a:pt x="53" y="47"/>
                    <a:pt x="58" y="48"/>
                  </a:cubicBezTo>
                  <a:cubicBezTo>
                    <a:pt x="63" y="48"/>
                    <a:pt x="67" y="49"/>
                    <a:pt x="72" y="49"/>
                  </a:cubicBezTo>
                  <a:cubicBezTo>
                    <a:pt x="75" y="49"/>
                    <a:pt x="77" y="49"/>
                    <a:pt x="80" y="49"/>
                  </a:cubicBezTo>
                  <a:cubicBezTo>
                    <a:pt x="82" y="49"/>
                    <a:pt x="84" y="49"/>
                    <a:pt x="87" y="49"/>
                  </a:cubicBezTo>
                  <a:cubicBezTo>
                    <a:pt x="92" y="49"/>
                    <a:pt x="97" y="48"/>
                    <a:pt x="101" y="48"/>
                  </a:cubicBezTo>
                  <a:cubicBezTo>
                    <a:pt x="106" y="47"/>
                    <a:pt x="111" y="46"/>
                    <a:pt x="116" y="45"/>
                  </a:cubicBezTo>
                  <a:cubicBezTo>
                    <a:pt x="121" y="44"/>
                    <a:pt x="126" y="43"/>
                    <a:pt x="130" y="41"/>
                  </a:cubicBezTo>
                  <a:cubicBezTo>
                    <a:pt x="136" y="39"/>
                    <a:pt x="141" y="37"/>
                    <a:pt x="145" y="34"/>
                  </a:cubicBezTo>
                  <a:cubicBezTo>
                    <a:pt x="152" y="30"/>
                    <a:pt x="157" y="25"/>
                    <a:pt x="159" y="19"/>
                  </a:cubicBezTo>
                  <a:cubicBezTo>
                    <a:pt x="159" y="15"/>
                    <a:pt x="159" y="5"/>
                    <a:pt x="159" y="0"/>
                  </a:cubicBezTo>
                  <a:cubicBezTo>
                    <a:pt x="157" y="6"/>
                    <a:pt x="152" y="11"/>
                    <a:pt x="145" y="15"/>
                  </a:cubicBezTo>
                  <a:close/>
                </a:path>
              </a:pathLst>
            </a:custGeom>
            <a:solidFill>
              <a:srgbClr val="EBBD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82" name="Freeform 534">
              <a:extLst>
                <a:ext uri="{FF2B5EF4-FFF2-40B4-BE49-F238E27FC236}">
                  <a16:creationId xmlns:a16="http://schemas.microsoft.com/office/drawing/2014/main" id="{EAC2B9D3-858D-46E3-9AA6-90FED9EBF281}"/>
                </a:ext>
              </a:extLst>
            </p:cNvPr>
            <p:cNvSpPr>
              <a:spLocks noEditPoints="1"/>
            </p:cNvSpPr>
            <p:nvPr/>
          </p:nvSpPr>
          <p:spPr bwMode="auto">
            <a:xfrm>
              <a:off x="20046509" y="9029353"/>
              <a:ext cx="1330325" cy="560388"/>
            </a:xfrm>
            <a:custGeom>
              <a:avLst/>
              <a:gdLst>
                <a:gd name="T0" fmla="*/ 67 w 133"/>
                <a:gd name="T1" fmla="*/ 56 h 56"/>
                <a:gd name="T2" fmla="*/ 67 w 133"/>
                <a:gd name="T3" fmla="*/ 56 h 56"/>
                <a:gd name="T4" fmla="*/ 0 w 133"/>
                <a:gd name="T5" fmla="*/ 28 h 56"/>
                <a:gd name="T6" fmla="*/ 67 w 133"/>
                <a:gd name="T7" fmla="*/ 0 h 56"/>
                <a:gd name="T8" fmla="*/ 133 w 133"/>
                <a:gd name="T9" fmla="*/ 28 h 56"/>
                <a:gd name="T10" fmla="*/ 67 w 133"/>
                <a:gd name="T11" fmla="*/ 56 h 56"/>
                <a:gd name="T12" fmla="*/ 67 w 133"/>
                <a:gd name="T13" fmla="*/ 8 h 56"/>
                <a:gd name="T14" fmla="*/ 8 w 133"/>
                <a:gd name="T15" fmla="*/ 28 h 56"/>
                <a:gd name="T16" fmla="*/ 67 w 133"/>
                <a:gd name="T17" fmla="*/ 48 h 56"/>
                <a:gd name="T18" fmla="*/ 125 w 133"/>
                <a:gd name="T19" fmla="*/ 28 h 56"/>
                <a:gd name="T20" fmla="*/ 67 w 133"/>
                <a:gd name="T21"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56">
                  <a:moveTo>
                    <a:pt x="67" y="56"/>
                  </a:moveTo>
                  <a:cubicBezTo>
                    <a:pt x="67" y="56"/>
                    <a:pt x="67" y="56"/>
                    <a:pt x="67" y="56"/>
                  </a:cubicBezTo>
                  <a:cubicBezTo>
                    <a:pt x="35" y="56"/>
                    <a:pt x="0" y="46"/>
                    <a:pt x="0" y="28"/>
                  </a:cubicBezTo>
                  <a:cubicBezTo>
                    <a:pt x="0" y="10"/>
                    <a:pt x="35" y="0"/>
                    <a:pt x="67" y="0"/>
                  </a:cubicBezTo>
                  <a:cubicBezTo>
                    <a:pt x="99" y="0"/>
                    <a:pt x="133" y="10"/>
                    <a:pt x="133" y="28"/>
                  </a:cubicBezTo>
                  <a:cubicBezTo>
                    <a:pt x="133" y="46"/>
                    <a:pt x="99" y="56"/>
                    <a:pt x="67" y="56"/>
                  </a:cubicBezTo>
                  <a:close/>
                  <a:moveTo>
                    <a:pt x="67" y="8"/>
                  </a:moveTo>
                  <a:cubicBezTo>
                    <a:pt x="32" y="8"/>
                    <a:pt x="8" y="18"/>
                    <a:pt x="8" y="28"/>
                  </a:cubicBezTo>
                  <a:cubicBezTo>
                    <a:pt x="8" y="38"/>
                    <a:pt x="32" y="48"/>
                    <a:pt x="67" y="48"/>
                  </a:cubicBezTo>
                  <a:cubicBezTo>
                    <a:pt x="101" y="48"/>
                    <a:pt x="125" y="38"/>
                    <a:pt x="125" y="28"/>
                  </a:cubicBezTo>
                  <a:cubicBezTo>
                    <a:pt x="125" y="18"/>
                    <a:pt x="101" y="8"/>
                    <a:pt x="67" y="8"/>
                  </a:cubicBezTo>
                  <a:close/>
                </a:path>
              </a:pathLst>
            </a:custGeom>
            <a:solidFill>
              <a:srgbClr val="D8A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83" name="Freeform 535">
              <a:extLst>
                <a:ext uri="{FF2B5EF4-FFF2-40B4-BE49-F238E27FC236}">
                  <a16:creationId xmlns:a16="http://schemas.microsoft.com/office/drawing/2014/main" id="{D1D43919-79FC-406C-823F-27E861EAC448}"/>
                </a:ext>
              </a:extLst>
            </p:cNvPr>
            <p:cNvSpPr>
              <a:spLocks/>
            </p:cNvSpPr>
            <p:nvPr/>
          </p:nvSpPr>
          <p:spPr bwMode="auto">
            <a:xfrm>
              <a:off x="20487834" y="9178578"/>
              <a:ext cx="539750" cy="250825"/>
            </a:xfrm>
            <a:custGeom>
              <a:avLst/>
              <a:gdLst>
                <a:gd name="T0" fmla="*/ 48 w 54"/>
                <a:gd name="T1" fmla="*/ 13 h 25"/>
                <a:gd name="T2" fmla="*/ 37 w 54"/>
                <a:gd name="T3" fmla="*/ 8 h 25"/>
                <a:gd name="T4" fmla="*/ 39 w 54"/>
                <a:gd name="T5" fmla="*/ 8 h 25"/>
                <a:gd name="T6" fmla="*/ 42 w 54"/>
                <a:gd name="T7" fmla="*/ 6 h 25"/>
                <a:gd name="T8" fmla="*/ 41 w 54"/>
                <a:gd name="T9" fmla="*/ 5 h 25"/>
                <a:gd name="T10" fmla="*/ 39 w 54"/>
                <a:gd name="T11" fmla="*/ 5 h 25"/>
                <a:gd name="T12" fmla="*/ 36 w 54"/>
                <a:gd name="T13" fmla="*/ 5 h 25"/>
                <a:gd name="T14" fmla="*/ 34 w 54"/>
                <a:gd name="T15" fmla="*/ 7 h 25"/>
                <a:gd name="T16" fmla="*/ 36 w 54"/>
                <a:gd name="T17" fmla="*/ 11 h 25"/>
                <a:gd name="T18" fmla="*/ 38 w 54"/>
                <a:gd name="T19" fmla="*/ 16 h 25"/>
                <a:gd name="T20" fmla="*/ 37 w 54"/>
                <a:gd name="T21" fmla="*/ 18 h 25"/>
                <a:gd name="T22" fmla="*/ 33 w 54"/>
                <a:gd name="T23" fmla="*/ 22 h 25"/>
                <a:gd name="T24" fmla="*/ 21 w 54"/>
                <a:gd name="T25" fmla="*/ 25 h 25"/>
                <a:gd name="T26" fmla="*/ 9 w 54"/>
                <a:gd name="T27" fmla="*/ 23 h 25"/>
                <a:gd name="T28" fmla="*/ 5 w 54"/>
                <a:gd name="T29" fmla="*/ 25 h 25"/>
                <a:gd name="T30" fmla="*/ 0 w 54"/>
                <a:gd name="T31" fmla="*/ 22 h 25"/>
                <a:gd name="T32" fmla="*/ 4 w 54"/>
                <a:gd name="T33" fmla="*/ 20 h 25"/>
                <a:gd name="T34" fmla="*/ 1 w 54"/>
                <a:gd name="T35" fmla="*/ 15 h 25"/>
                <a:gd name="T36" fmla="*/ 8 w 54"/>
                <a:gd name="T37" fmla="*/ 9 h 25"/>
                <a:gd name="T38" fmla="*/ 10 w 54"/>
                <a:gd name="T39" fmla="*/ 8 h 25"/>
                <a:gd name="T40" fmla="*/ 20 w 54"/>
                <a:gd name="T41" fmla="*/ 13 h 25"/>
                <a:gd name="T42" fmla="*/ 17 w 54"/>
                <a:gd name="T43" fmla="*/ 14 h 25"/>
                <a:gd name="T44" fmla="*/ 12 w 54"/>
                <a:gd name="T45" fmla="*/ 17 h 25"/>
                <a:gd name="T46" fmla="*/ 13 w 54"/>
                <a:gd name="T47" fmla="*/ 18 h 25"/>
                <a:gd name="T48" fmla="*/ 15 w 54"/>
                <a:gd name="T49" fmla="*/ 18 h 25"/>
                <a:gd name="T50" fmla="*/ 18 w 54"/>
                <a:gd name="T51" fmla="*/ 18 h 25"/>
                <a:gd name="T52" fmla="*/ 22 w 54"/>
                <a:gd name="T53" fmla="*/ 15 h 25"/>
                <a:gd name="T54" fmla="*/ 22 w 54"/>
                <a:gd name="T55" fmla="*/ 12 h 25"/>
                <a:gd name="T56" fmla="*/ 20 w 54"/>
                <a:gd name="T57" fmla="*/ 7 h 25"/>
                <a:gd name="T58" fmla="*/ 21 w 54"/>
                <a:gd name="T59" fmla="*/ 4 h 25"/>
                <a:gd name="T60" fmla="*/ 25 w 54"/>
                <a:gd name="T61" fmla="*/ 2 h 25"/>
                <a:gd name="T62" fmla="*/ 34 w 54"/>
                <a:gd name="T63" fmla="*/ 0 h 25"/>
                <a:gd name="T64" fmla="*/ 44 w 54"/>
                <a:gd name="T65" fmla="*/ 2 h 25"/>
                <a:gd name="T66" fmla="*/ 47 w 54"/>
                <a:gd name="T67" fmla="*/ 1 h 25"/>
                <a:gd name="T68" fmla="*/ 52 w 54"/>
                <a:gd name="T69" fmla="*/ 2 h 25"/>
                <a:gd name="T70" fmla="*/ 49 w 54"/>
                <a:gd name="T71" fmla="*/ 4 h 25"/>
                <a:gd name="T72" fmla="*/ 53 w 54"/>
                <a:gd name="T73" fmla="*/ 8 h 25"/>
                <a:gd name="T74" fmla="*/ 50 w 54"/>
                <a:gd name="T75" fmla="*/ 12 h 25"/>
                <a:gd name="T76" fmla="*/ 48 w 54"/>
                <a:gd name="T7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25">
                  <a:moveTo>
                    <a:pt x="48" y="13"/>
                  </a:moveTo>
                  <a:cubicBezTo>
                    <a:pt x="37" y="8"/>
                    <a:pt x="37" y="8"/>
                    <a:pt x="37" y="8"/>
                  </a:cubicBezTo>
                  <a:cubicBezTo>
                    <a:pt x="39" y="8"/>
                    <a:pt x="39" y="8"/>
                    <a:pt x="39" y="8"/>
                  </a:cubicBezTo>
                  <a:cubicBezTo>
                    <a:pt x="40" y="7"/>
                    <a:pt x="41" y="6"/>
                    <a:pt x="42" y="6"/>
                  </a:cubicBezTo>
                  <a:cubicBezTo>
                    <a:pt x="42" y="6"/>
                    <a:pt x="42" y="5"/>
                    <a:pt x="41" y="5"/>
                  </a:cubicBezTo>
                  <a:cubicBezTo>
                    <a:pt x="40" y="5"/>
                    <a:pt x="40" y="5"/>
                    <a:pt x="39" y="5"/>
                  </a:cubicBezTo>
                  <a:cubicBezTo>
                    <a:pt x="38" y="5"/>
                    <a:pt x="37" y="5"/>
                    <a:pt x="36" y="5"/>
                  </a:cubicBezTo>
                  <a:cubicBezTo>
                    <a:pt x="35" y="6"/>
                    <a:pt x="34" y="7"/>
                    <a:pt x="34" y="7"/>
                  </a:cubicBezTo>
                  <a:cubicBezTo>
                    <a:pt x="34" y="8"/>
                    <a:pt x="35" y="9"/>
                    <a:pt x="36" y="11"/>
                  </a:cubicBezTo>
                  <a:cubicBezTo>
                    <a:pt x="37" y="13"/>
                    <a:pt x="38" y="15"/>
                    <a:pt x="38" y="16"/>
                  </a:cubicBezTo>
                  <a:cubicBezTo>
                    <a:pt x="39" y="16"/>
                    <a:pt x="38" y="17"/>
                    <a:pt x="37" y="18"/>
                  </a:cubicBezTo>
                  <a:cubicBezTo>
                    <a:pt x="37" y="19"/>
                    <a:pt x="35" y="21"/>
                    <a:pt x="33" y="22"/>
                  </a:cubicBezTo>
                  <a:cubicBezTo>
                    <a:pt x="29" y="24"/>
                    <a:pt x="25" y="25"/>
                    <a:pt x="21" y="25"/>
                  </a:cubicBezTo>
                  <a:cubicBezTo>
                    <a:pt x="17" y="25"/>
                    <a:pt x="13" y="24"/>
                    <a:pt x="9" y="23"/>
                  </a:cubicBezTo>
                  <a:cubicBezTo>
                    <a:pt x="5" y="25"/>
                    <a:pt x="5" y="25"/>
                    <a:pt x="5" y="25"/>
                  </a:cubicBezTo>
                  <a:cubicBezTo>
                    <a:pt x="0" y="22"/>
                    <a:pt x="0" y="22"/>
                    <a:pt x="0" y="22"/>
                  </a:cubicBezTo>
                  <a:cubicBezTo>
                    <a:pt x="4" y="20"/>
                    <a:pt x="4" y="20"/>
                    <a:pt x="4" y="20"/>
                  </a:cubicBezTo>
                  <a:cubicBezTo>
                    <a:pt x="2" y="19"/>
                    <a:pt x="1" y="17"/>
                    <a:pt x="1" y="15"/>
                  </a:cubicBezTo>
                  <a:cubicBezTo>
                    <a:pt x="1" y="13"/>
                    <a:pt x="3" y="11"/>
                    <a:pt x="8" y="9"/>
                  </a:cubicBezTo>
                  <a:cubicBezTo>
                    <a:pt x="10" y="8"/>
                    <a:pt x="10" y="8"/>
                    <a:pt x="10" y="8"/>
                  </a:cubicBezTo>
                  <a:cubicBezTo>
                    <a:pt x="20" y="13"/>
                    <a:pt x="20" y="13"/>
                    <a:pt x="20" y="13"/>
                  </a:cubicBezTo>
                  <a:cubicBezTo>
                    <a:pt x="17" y="14"/>
                    <a:pt x="17" y="14"/>
                    <a:pt x="17" y="14"/>
                  </a:cubicBezTo>
                  <a:cubicBezTo>
                    <a:pt x="14" y="15"/>
                    <a:pt x="13" y="16"/>
                    <a:pt x="12" y="17"/>
                  </a:cubicBezTo>
                  <a:cubicBezTo>
                    <a:pt x="12" y="17"/>
                    <a:pt x="12" y="18"/>
                    <a:pt x="13" y="18"/>
                  </a:cubicBezTo>
                  <a:cubicBezTo>
                    <a:pt x="13" y="18"/>
                    <a:pt x="14" y="18"/>
                    <a:pt x="15" y="18"/>
                  </a:cubicBezTo>
                  <a:cubicBezTo>
                    <a:pt x="16" y="18"/>
                    <a:pt x="17" y="18"/>
                    <a:pt x="18" y="18"/>
                  </a:cubicBezTo>
                  <a:cubicBezTo>
                    <a:pt x="20" y="17"/>
                    <a:pt x="21" y="16"/>
                    <a:pt x="22" y="15"/>
                  </a:cubicBezTo>
                  <a:cubicBezTo>
                    <a:pt x="23" y="14"/>
                    <a:pt x="23" y="13"/>
                    <a:pt x="22" y="12"/>
                  </a:cubicBezTo>
                  <a:cubicBezTo>
                    <a:pt x="21" y="10"/>
                    <a:pt x="20" y="8"/>
                    <a:pt x="20" y="7"/>
                  </a:cubicBezTo>
                  <a:cubicBezTo>
                    <a:pt x="20" y="6"/>
                    <a:pt x="20" y="6"/>
                    <a:pt x="21" y="4"/>
                  </a:cubicBezTo>
                  <a:cubicBezTo>
                    <a:pt x="22" y="3"/>
                    <a:pt x="23" y="3"/>
                    <a:pt x="25" y="2"/>
                  </a:cubicBezTo>
                  <a:cubicBezTo>
                    <a:pt x="28" y="1"/>
                    <a:pt x="31" y="0"/>
                    <a:pt x="34" y="0"/>
                  </a:cubicBezTo>
                  <a:cubicBezTo>
                    <a:pt x="37" y="0"/>
                    <a:pt x="41" y="1"/>
                    <a:pt x="44" y="2"/>
                  </a:cubicBezTo>
                  <a:cubicBezTo>
                    <a:pt x="47" y="1"/>
                    <a:pt x="47" y="1"/>
                    <a:pt x="47" y="1"/>
                  </a:cubicBezTo>
                  <a:cubicBezTo>
                    <a:pt x="52" y="2"/>
                    <a:pt x="52" y="2"/>
                    <a:pt x="52" y="2"/>
                  </a:cubicBezTo>
                  <a:cubicBezTo>
                    <a:pt x="49" y="4"/>
                    <a:pt x="49" y="4"/>
                    <a:pt x="49" y="4"/>
                  </a:cubicBezTo>
                  <a:cubicBezTo>
                    <a:pt x="52" y="5"/>
                    <a:pt x="53" y="7"/>
                    <a:pt x="53" y="8"/>
                  </a:cubicBezTo>
                  <a:cubicBezTo>
                    <a:pt x="54" y="10"/>
                    <a:pt x="52" y="11"/>
                    <a:pt x="50" y="12"/>
                  </a:cubicBezTo>
                  <a:cubicBezTo>
                    <a:pt x="49" y="12"/>
                    <a:pt x="49" y="13"/>
                    <a:pt x="48" y="13"/>
                  </a:cubicBezTo>
                  <a:close/>
                </a:path>
              </a:pathLst>
            </a:custGeom>
            <a:solidFill>
              <a:srgbClr val="D8A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grpSp>
      <p:grpSp>
        <p:nvGrpSpPr>
          <p:cNvPr id="184" name="กลุ่ม 1557">
            <a:extLst>
              <a:ext uri="{FF2B5EF4-FFF2-40B4-BE49-F238E27FC236}">
                <a16:creationId xmlns:a16="http://schemas.microsoft.com/office/drawing/2014/main" id="{B9D920D8-C61E-4053-8BCE-C082D897D093}"/>
              </a:ext>
            </a:extLst>
          </p:cNvPr>
          <p:cNvGrpSpPr/>
          <p:nvPr/>
        </p:nvGrpSpPr>
        <p:grpSpPr>
          <a:xfrm>
            <a:off x="1209602" y="5249574"/>
            <a:ext cx="1334705" cy="1108259"/>
            <a:chOff x="17154581" y="7048500"/>
            <a:chExt cx="1590675" cy="1320801"/>
          </a:xfrm>
        </p:grpSpPr>
        <p:sp>
          <p:nvSpPr>
            <p:cNvPr id="185" name="Oval 536">
              <a:extLst>
                <a:ext uri="{FF2B5EF4-FFF2-40B4-BE49-F238E27FC236}">
                  <a16:creationId xmlns:a16="http://schemas.microsoft.com/office/drawing/2014/main" id="{1C74E49C-8E9D-49B7-B986-63DB83866D62}"/>
                </a:ext>
              </a:extLst>
            </p:cNvPr>
            <p:cNvSpPr>
              <a:spLocks noChangeArrowheads="1"/>
            </p:cNvSpPr>
            <p:nvPr/>
          </p:nvSpPr>
          <p:spPr bwMode="auto">
            <a:xfrm>
              <a:off x="17154581" y="7499350"/>
              <a:ext cx="1590675" cy="730250"/>
            </a:xfrm>
            <a:prstGeom prst="ellipse">
              <a:avLst/>
            </a:prstGeom>
            <a:solidFill>
              <a:srgbClr val="D8A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86" name="Oval 537">
              <a:extLst>
                <a:ext uri="{FF2B5EF4-FFF2-40B4-BE49-F238E27FC236}">
                  <a16:creationId xmlns:a16="http://schemas.microsoft.com/office/drawing/2014/main" id="{787F31BC-B874-4B49-A19B-1278F5C5A080}"/>
                </a:ext>
              </a:extLst>
            </p:cNvPr>
            <p:cNvSpPr>
              <a:spLocks noChangeArrowheads="1"/>
            </p:cNvSpPr>
            <p:nvPr/>
          </p:nvSpPr>
          <p:spPr bwMode="auto">
            <a:xfrm>
              <a:off x="17284756" y="7559675"/>
              <a:ext cx="1330325" cy="539750"/>
            </a:xfrm>
            <a:prstGeom prst="ellipse">
              <a:avLst/>
            </a:prstGeom>
            <a:solidFill>
              <a:srgbClr val="FEDA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87" name="Freeform 538">
              <a:extLst>
                <a:ext uri="{FF2B5EF4-FFF2-40B4-BE49-F238E27FC236}">
                  <a16:creationId xmlns:a16="http://schemas.microsoft.com/office/drawing/2014/main" id="{0B33144A-40F8-40A6-A381-852C9F4D034A}"/>
                </a:ext>
              </a:extLst>
            </p:cNvPr>
            <p:cNvSpPr>
              <a:spLocks noEditPoints="1"/>
            </p:cNvSpPr>
            <p:nvPr/>
          </p:nvSpPr>
          <p:spPr bwMode="auto">
            <a:xfrm>
              <a:off x="17284756" y="7559675"/>
              <a:ext cx="1330325" cy="549275"/>
            </a:xfrm>
            <a:custGeom>
              <a:avLst/>
              <a:gdLst>
                <a:gd name="T0" fmla="*/ 67 w 133"/>
                <a:gd name="T1" fmla="*/ 54 h 55"/>
                <a:gd name="T2" fmla="*/ 63 w 133"/>
                <a:gd name="T3" fmla="*/ 55 h 55"/>
                <a:gd name="T4" fmla="*/ 63 w 133"/>
                <a:gd name="T5" fmla="*/ 55 h 55"/>
                <a:gd name="T6" fmla="*/ 76 w 133"/>
                <a:gd name="T7" fmla="*/ 54 h 55"/>
                <a:gd name="T8" fmla="*/ 54 w 133"/>
                <a:gd name="T9" fmla="*/ 53 h 55"/>
                <a:gd name="T10" fmla="*/ 79 w 133"/>
                <a:gd name="T11" fmla="*/ 53 h 55"/>
                <a:gd name="T12" fmla="*/ 51 w 133"/>
                <a:gd name="T13" fmla="*/ 54 h 55"/>
                <a:gd name="T14" fmla="*/ 51 w 133"/>
                <a:gd name="T15" fmla="*/ 54 h 55"/>
                <a:gd name="T16" fmla="*/ 89 w 133"/>
                <a:gd name="T17" fmla="*/ 53 h 55"/>
                <a:gd name="T18" fmla="*/ 41 w 133"/>
                <a:gd name="T19" fmla="*/ 52 h 55"/>
                <a:gd name="T20" fmla="*/ 92 w 133"/>
                <a:gd name="T21" fmla="*/ 52 h 55"/>
                <a:gd name="T22" fmla="*/ 38 w 133"/>
                <a:gd name="T23" fmla="*/ 52 h 55"/>
                <a:gd name="T24" fmla="*/ 38 w 133"/>
                <a:gd name="T25" fmla="*/ 52 h 55"/>
                <a:gd name="T26" fmla="*/ 101 w 133"/>
                <a:gd name="T27" fmla="*/ 51 h 55"/>
                <a:gd name="T28" fmla="*/ 29 w 133"/>
                <a:gd name="T29" fmla="*/ 49 h 55"/>
                <a:gd name="T30" fmla="*/ 104 w 133"/>
                <a:gd name="T31" fmla="*/ 49 h 55"/>
                <a:gd name="T32" fmla="*/ 25 w 133"/>
                <a:gd name="T33" fmla="*/ 49 h 55"/>
                <a:gd name="T34" fmla="*/ 25 w 133"/>
                <a:gd name="T35" fmla="*/ 49 h 55"/>
                <a:gd name="T36" fmla="*/ 114 w 133"/>
                <a:gd name="T37" fmla="*/ 47 h 55"/>
                <a:gd name="T38" fmla="*/ 17 w 133"/>
                <a:gd name="T39" fmla="*/ 45 h 55"/>
                <a:gd name="T40" fmla="*/ 116 w 133"/>
                <a:gd name="T41" fmla="*/ 45 h 55"/>
                <a:gd name="T42" fmla="*/ 14 w 133"/>
                <a:gd name="T43" fmla="*/ 44 h 55"/>
                <a:gd name="T44" fmla="*/ 14 w 133"/>
                <a:gd name="T45" fmla="*/ 44 h 55"/>
                <a:gd name="T46" fmla="*/ 125 w 133"/>
                <a:gd name="T47" fmla="*/ 41 h 55"/>
                <a:gd name="T48" fmla="*/ 6 w 133"/>
                <a:gd name="T49" fmla="*/ 38 h 55"/>
                <a:gd name="T50" fmla="*/ 127 w 133"/>
                <a:gd name="T51" fmla="*/ 38 h 55"/>
                <a:gd name="T52" fmla="*/ 3 w 133"/>
                <a:gd name="T53" fmla="*/ 36 h 55"/>
                <a:gd name="T54" fmla="*/ 3 w 133"/>
                <a:gd name="T55" fmla="*/ 36 h 55"/>
                <a:gd name="T56" fmla="*/ 133 w 133"/>
                <a:gd name="T57" fmla="*/ 31 h 55"/>
                <a:gd name="T58" fmla="*/ 1 w 133"/>
                <a:gd name="T59" fmla="*/ 27 h 55"/>
                <a:gd name="T60" fmla="*/ 133 w 133"/>
                <a:gd name="T61" fmla="*/ 27 h 55"/>
                <a:gd name="T62" fmla="*/ 132 w 133"/>
                <a:gd name="T63" fmla="*/ 24 h 55"/>
                <a:gd name="T64" fmla="*/ 1 w 133"/>
                <a:gd name="T65" fmla="*/ 24 h 55"/>
                <a:gd name="T66" fmla="*/ 1 w 133"/>
                <a:gd name="T67" fmla="*/ 24 h 55"/>
                <a:gd name="T68" fmla="*/ 132 w 133"/>
                <a:gd name="T69" fmla="*/ 21 h 55"/>
                <a:gd name="T70" fmla="*/ 6 w 133"/>
                <a:gd name="T71" fmla="*/ 16 h 55"/>
                <a:gd name="T72" fmla="*/ 124 w 133"/>
                <a:gd name="T73" fmla="*/ 15 h 55"/>
                <a:gd name="T74" fmla="*/ 9 w 133"/>
                <a:gd name="T75" fmla="*/ 15 h 55"/>
                <a:gd name="T76" fmla="*/ 9 w 133"/>
                <a:gd name="T77" fmla="*/ 15 h 55"/>
                <a:gd name="T78" fmla="*/ 122 w 133"/>
                <a:gd name="T79" fmla="*/ 12 h 55"/>
                <a:gd name="T80" fmla="*/ 17 w 133"/>
                <a:gd name="T81" fmla="*/ 9 h 55"/>
                <a:gd name="T82" fmla="*/ 113 w 133"/>
                <a:gd name="T83" fmla="*/ 9 h 55"/>
                <a:gd name="T84" fmla="*/ 20 w 133"/>
                <a:gd name="T85" fmla="*/ 9 h 55"/>
                <a:gd name="T86" fmla="*/ 20 w 133"/>
                <a:gd name="T87" fmla="*/ 9 h 55"/>
                <a:gd name="T88" fmla="*/ 111 w 133"/>
                <a:gd name="T89" fmla="*/ 7 h 55"/>
                <a:gd name="T90" fmla="*/ 29 w 133"/>
                <a:gd name="T91" fmla="*/ 5 h 55"/>
                <a:gd name="T92" fmla="*/ 101 w 133"/>
                <a:gd name="T93" fmla="*/ 5 h 55"/>
                <a:gd name="T94" fmla="*/ 32 w 133"/>
                <a:gd name="T95" fmla="*/ 5 h 55"/>
                <a:gd name="T96" fmla="*/ 32 w 133"/>
                <a:gd name="T97" fmla="*/ 5 h 55"/>
                <a:gd name="T98" fmla="*/ 98 w 133"/>
                <a:gd name="T99" fmla="*/ 3 h 55"/>
                <a:gd name="T100" fmla="*/ 41 w 133"/>
                <a:gd name="T101" fmla="*/ 2 h 55"/>
                <a:gd name="T102" fmla="*/ 89 w 133"/>
                <a:gd name="T103" fmla="*/ 2 h 55"/>
                <a:gd name="T104" fmla="*/ 44 w 133"/>
                <a:gd name="T105" fmla="*/ 2 h 55"/>
                <a:gd name="T106" fmla="*/ 44 w 133"/>
                <a:gd name="T107" fmla="*/ 2 h 55"/>
                <a:gd name="T108" fmla="*/ 86 w 133"/>
                <a:gd name="T109" fmla="*/ 1 h 55"/>
                <a:gd name="T110" fmla="*/ 54 w 133"/>
                <a:gd name="T111" fmla="*/ 0 h 55"/>
                <a:gd name="T112" fmla="*/ 76 w 133"/>
                <a:gd name="T113" fmla="*/ 1 h 55"/>
                <a:gd name="T114" fmla="*/ 57 w 133"/>
                <a:gd name="T115" fmla="*/ 1 h 55"/>
                <a:gd name="T116" fmla="*/ 57 w 133"/>
                <a:gd name="T117" fmla="*/ 1 h 55"/>
                <a:gd name="T118" fmla="*/ 73 w 133"/>
                <a:gd name="T119" fmla="*/ 0 h 55"/>
                <a:gd name="T120" fmla="*/ 67 w 133"/>
                <a:gd name="T121" fmla="*/ 0 h 55"/>
                <a:gd name="T122" fmla="*/ 63 w 133"/>
                <a:gd name="T123"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 h="55">
                  <a:moveTo>
                    <a:pt x="67" y="55"/>
                  </a:moveTo>
                  <a:cubicBezTo>
                    <a:pt x="66" y="54"/>
                    <a:pt x="66" y="54"/>
                    <a:pt x="66" y="54"/>
                  </a:cubicBezTo>
                  <a:cubicBezTo>
                    <a:pt x="66" y="54"/>
                    <a:pt x="66" y="54"/>
                    <a:pt x="66" y="54"/>
                  </a:cubicBezTo>
                  <a:cubicBezTo>
                    <a:pt x="67" y="54"/>
                    <a:pt x="67" y="54"/>
                    <a:pt x="67" y="54"/>
                  </a:cubicBezTo>
                  <a:cubicBezTo>
                    <a:pt x="68" y="54"/>
                    <a:pt x="69" y="54"/>
                    <a:pt x="70" y="54"/>
                  </a:cubicBezTo>
                  <a:cubicBezTo>
                    <a:pt x="70" y="55"/>
                    <a:pt x="70" y="55"/>
                    <a:pt x="70" y="55"/>
                  </a:cubicBezTo>
                  <a:cubicBezTo>
                    <a:pt x="69" y="55"/>
                    <a:pt x="68" y="55"/>
                    <a:pt x="67" y="55"/>
                  </a:cubicBezTo>
                  <a:moveTo>
                    <a:pt x="63" y="55"/>
                  </a:moveTo>
                  <a:cubicBezTo>
                    <a:pt x="62" y="55"/>
                    <a:pt x="61" y="55"/>
                    <a:pt x="60" y="55"/>
                  </a:cubicBezTo>
                  <a:cubicBezTo>
                    <a:pt x="60" y="54"/>
                    <a:pt x="60" y="54"/>
                    <a:pt x="60" y="54"/>
                  </a:cubicBezTo>
                  <a:cubicBezTo>
                    <a:pt x="61" y="54"/>
                    <a:pt x="62" y="54"/>
                    <a:pt x="63" y="54"/>
                  </a:cubicBezTo>
                  <a:cubicBezTo>
                    <a:pt x="63" y="55"/>
                    <a:pt x="63" y="55"/>
                    <a:pt x="63" y="55"/>
                  </a:cubicBezTo>
                  <a:moveTo>
                    <a:pt x="73" y="55"/>
                  </a:moveTo>
                  <a:cubicBezTo>
                    <a:pt x="73" y="54"/>
                    <a:pt x="73" y="54"/>
                    <a:pt x="73" y="54"/>
                  </a:cubicBezTo>
                  <a:cubicBezTo>
                    <a:pt x="74" y="54"/>
                    <a:pt x="75" y="53"/>
                    <a:pt x="76" y="53"/>
                  </a:cubicBezTo>
                  <a:cubicBezTo>
                    <a:pt x="76" y="54"/>
                    <a:pt x="76" y="54"/>
                    <a:pt x="76" y="54"/>
                  </a:cubicBezTo>
                  <a:cubicBezTo>
                    <a:pt x="75" y="55"/>
                    <a:pt x="74" y="55"/>
                    <a:pt x="73" y="55"/>
                  </a:cubicBezTo>
                  <a:moveTo>
                    <a:pt x="57" y="54"/>
                  </a:moveTo>
                  <a:cubicBezTo>
                    <a:pt x="56" y="54"/>
                    <a:pt x="55" y="54"/>
                    <a:pt x="54" y="54"/>
                  </a:cubicBezTo>
                  <a:cubicBezTo>
                    <a:pt x="54" y="53"/>
                    <a:pt x="54" y="53"/>
                    <a:pt x="54" y="53"/>
                  </a:cubicBezTo>
                  <a:cubicBezTo>
                    <a:pt x="55" y="53"/>
                    <a:pt x="56" y="53"/>
                    <a:pt x="57" y="53"/>
                  </a:cubicBezTo>
                  <a:cubicBezTo>
                    <a:pt x="57" y="54"/>
                    <a:pt x="57" y="54"/>
                    <a:pt x="57" y="54"/>
                  </a:cubicBezTo>
                  <a:moveTo>
                    <a:pt x="79" y="54"/>
                  </a:moveTo>
                  <a:cubicBezTo>
                    <a:pt x="79" y="53"/>
                    <a:pt x="79" y="53"/>
                    <a:pt x="79" y="53"/>
                  </a:cubicBezTo>
                  <a:cubicBezTo>
                    <a:pt x="80" y="53"/>
                    <a:pt x="81" y="53"/>
                    <a:pt x="82" y="53"/>
                  </a:cubicBezTo>
                  <a:cubicBezTo>
                    <a:pt x="82" y="54"/>
                    <a:pt x="82" y="54"/>
                    <a:pt x="82" y="54"/>
                  </a:cubicBezTo>
                  <a:cubicBezTo>
                    <a:pt x="81" y="54"/>
                    <a:pt x="80" y="54"/>
                    <a:pt x="79" y="54"/>
                  </a:cubicBezTo>
                  <a:moveTo>
                    <a:pt x="51" y="54"/>
                  </a:moveTo>
                  <a:cubicBezTo>
                    <a:pt x="49" y="54"/>
                    <a:pt x="48" y="54"/>
                    <a:pt x="47" y="54"/>
                  </a:cubicBezTo>
                  <a:cubicBezTo>
                    <a:pt x="47" y="53"/>
                    <a:pt x="47" y="53"/>
                    <a:pt x="47" y="53"/>
                  </a:cubicBezTo>
                  <a:cubicBezTo>
                    <a:pt x="49" y="53"/>
                    <a:pt x="50" y="53"/>
                    <a:pt x="51" y="53"/>
                  </a:cubicBezTo>
                  <a:cubicBezTo>
                    <a:pt x="51" y="54"/>
                    <a:pt x="51" y="54"/>
                    <a:pt x="51" y="54"/>
                  </a:cubicBezTo>
                  <a:moveTo>
                    <a:pt x="86" y="54"/>
                  </a:moveTo>
                  <a:cubicBezTo>
                    <a:pt x="85" y="53"/>
                    <a:pt x="85" y="53"/>
                    <a:pt x="85" y="53"/>
                  </a:cubicBezTo>
                  <a:cubicBezTo>
                    <a:pt x="87" y="52"/>
                    <a:pt x="88" y="52"/>
                    <a:pt x="89" y="52"/>
                  </a:cubicBezTo>
                  <a:cubicBezTo>
                    <a:pt x="89" y="53"/>
                    <a:pt x="89" y="53"/>
                    <a:pt x="89" y="53"/>
                  </a:cubicBezTo>
                  <a:cubicBezTo>
                    <a:pt x="88" y="53"/>
                    <a:pt x="87" y="53"/>
                    <a:pt x="86" y="54"/>
                  </a:cubicBezTo>
                  <a:moveTo>
                    <a:pt x="44" y="53"/>
                  </a:moveTo>
                  <a:cubicBezTo>
                    <a:pt x="43" y="53"/>
                    <a:pt x="42" y="53"/>
                    <a:pt x="41" y="53"/>
                  </a:cubicBezTo>
                  <a:cubicBezTo>
                    <a:pt x="41" y="52"/>
                    <a:pt x="41" y="52"/>
                    <a:pt x="41" y="52"/>
                  </a:cubicBezTo>
                  <a:cubicBezTo>
                    <a:pt x="42" y="52"/>
                    <a:pt x="43" y="52"/>
                    <a:pt x="44" y="52"/>
                  </a:cubicBezTo>
                  <a:cubicBezTo>
                    <a:pt x="44" y="53"/>
                    <a:pt x="44" y="53"/>
                    <a:pt x="44" y="53"/>
                  </a:cubicBezTo>
                  <a:moveTo>
                    <a:pt x="92" y="53"/>
                  </a:moveTo>
                  <a:cubicBezTo>
                    <a:pt x="92" y="52"/>
                    <a:pt x="92" y="52"/>
                    <a:pt x="92" y="52"/>
                  </a:cubicBezTo>
                  <a:cubicBezTo>
                    <a:pt x="93" y="51"/>
                    <a:pt x="94" y="51"/>
                    <a:pt x="95" y="51"/>
                  </a:cubicBezTo>
                  <a:cubicBezTo>
                    <a:pt x="95" y="52"/>
                    <a:pt x="95" y="52"/>
                    <a:pt x="95" y="52"/>
                  </a:cubicBezTo>
                  <a:cubicBezTo>
                    <a:pt x="94" y="52"/>
                    <a:pt x="93" y="53"/>
                    <a:pt x="92" y="53"/>
                  </a:cubicBezTo>
                  <a:moveTo>
                    <a:pt x="38" y="52"/>
                  </a:moveTo>
                  <a:cubicBezTo>
                    <a:pt x="37" y="52"/>
                    <a:pt x="36" y="52"/>
                    <a:pt x="35" y="51"/>
                  </a:cubicBezTo>
                  <a:cubicBezTo>
                    <a:pt x="35" y="50"/>
                    <a:pt x="35" y="50"/>
                    <a:pt x="35" y="50"/>
                  </a:cubicBezTo>
                  <a:cubicBezTo>
                    <a:pt x="36" y="51"/>
                    <a:pt x="37" y="51"/>
                    <a:pt x="38" y="51"/>
                  </a:cubicBezTo>
                  <a:cubicBezTo>
                    <a:pt x="38" y="52"/>
                    <a:pt x="38" y="52"/>
                    <a:pt x="38" y="52"/>
                  </a:cubicBezTo>
                  <a:moveTo>
                    <a:pt x="98" y="51"/>
                  </a:moveTo>
                  <a:cubicBezTo>
                    <a:pt x="98" y="50"/>
                    <a:pt x="98" y="50"/>
                    <a:pt x="98" y="50"/>
                  </a:cubicBezTo>
                  <a:cubicBezTo>
                    <a:pt x="99" y="50"/>
                    <a:pt x="100" y="50"/>
                    <a:pt x="101" y="50"/>
                  </a:cubicBezTo>
                  <a:cubicBezTo>
                    <a:pt x="101" y="51"/>
                    <a:pt x="101" y="51"/>
                    <a:pt x="101" y="51"/>
                  </a:cubicBezTo>
                  <a:cubicBezTo>
                    <a:pt x="100" y="51"/>
                    <a:pt x="99" y="51"/>
                    <a:pt x="98" y="51"/>
                  </a:cubicBezTo>
                  <a:moveTo>
                    <a:pt x="32" y="51"/>
                  </a:moveTo>
                  <a:cubicBezTo>
                    <a:pt x="31" y="50"/>
                    <a:pt x="30" y="50"/>
                    <a:pt x="29" y="50"/>
                  </a:cubicBezTo>
                  <a:cubicBezTo>
                    <a:pt x="29" y="49"/>
                    <a:pt x="29" y="49"/>
                    <a:pt x="29" y="49"/>
                  </a:cubicBezTo>
                  <a:cubicBezTo>
                    <a:pt x="30" y="49"/>
                    <a:pt x="31" y="49"/>
                    <a:pt x="32" y="50"/>
                  </a:cubicBezTo>
                  <a:cubicBezTo>
                    <a:pt x="32" y="51"/>
                    <a:pt x="32" y="51"/>
                    <a:pt x="32" y="51"/>
                  </a:cubicBezTo>
                  <a:moveTo>
                    <a:pt x="104" y="50"/>
                  </a:moveTo>
                  <a:cubicBezTo>
                    <a:pt x="104" y="49"/>
                    <a:pt x="104" y="49"/>
                    <a:pt x="104" y="49"/>
                  </a:cubicBezTo>
                  <a:cubicBezTo>
                    <a:pt x="105" y="49"/>
                    <a:pt x="106" y="48"/>
                    <a:pt x="107" y="48"/>
                  </a:cubicBezTo>
                  <a:cubicBezTo>
                    <a:pt x="107" y="49"/>
                    <a:pt x="107" y="49"/>
                    <a:pt x="107" y="49"/>
                  </a:cubicBezTo>
                  <a:cubicBezTo>
                    <a:pt x="106" y="49"/>
                    <a:pt x="105" y="50"/>
                    <a:pt x="104" y="50"/>
                  </a:cubicBezTo>
                  <a:moveTo>
                    <a:pt x="25" y="49"/>
                  </a:moveTo>
                  <a:cubicBezTo>
                    <a:pt x="24" y="49"/>
                    <a:pt x="23" y="48"/>
                    <a:pt x="22" y="48"/>
                  </a:cubicBezTo>
                  <a:cubicBezTo>
                    <a:pt x="23" y="47"/>
                    <a:pt x="23" y="47"/>
                    <a:pt x="23" y="47"/>
                  </a:cubicBezTo>
                  <a:cubicBezTo>
                    <a:pt x="24" y="47"/>
                    <a:pt x="25" y="48"/>
                    <a:pt x="26" y="48"/>
                  </a:cubicBezTo>
                  <a:cubicBezTo>
                    <a:pt x="25" y="49"/>
                    <a:pt x="25" y="49"/>
                    <a:pt x="25" y="49"/>
                  </a:cubicBezTo>
                  <a:moveTo>
                    <a:pt x="111" y="48"/>
                  </a:moveTo>
                  <a:cubicBezTo>
                    <a:pt x="110" y="47"/>
                    <a:pt x="110" y="47"/>
                    <a:pt x="110" y="47"/>
                  </a:cubicBezTo>
                  <a:cubicBezTo>
                    <a:pt x="111" y="47"/>
                    <a:pt x="112" y="46"/>
                    <a:pt x="113" y="46"/>
                  </a:cubicBezTo>
                  <a:cubicBezTo>
                    <a:pt x="114" y="47"/>
                    <a:pt x="114" y="47"/>
                    <a:pt x="114" y="47"/>
                  </a:cubicBezTo>
                  <a:cubicBezTo>
                    <a:pt x="113" y="47"/>
                    <a:pt x="112" y="48"/>
                    <a:pt x="111" y="48"/>
                  </a:cubicBezTo>
                  <a:moveTo>
                    <a:pt x="19" y="47"/>
                  </a:moveTo>
                  <a:cubicBezTo>
                    <a:pt x="18" y="46"/>
                    <a:pt x="17" y="46"/>
                    <a:pt x="17" y="45"/>
                  </a:cubicBezTo>
                  <a:cubicBezTo>
                    <a:pt x="17" y="45"/>
                    <a:pt x="17" y="45"/>
                    <a:pt x="17" y="45"/>
                  </a:cubicBezTo>
                  <a:cubicBezTo>
                    <a:pt x="18" y="45"/>
                    <a:pt x="19" y="45"/>
                    <a:pt x="20" y="46"/>
                  </a:cubicBezTo>
                  <a:cubicBezTo>
                    <a:pt x="19" y="47"/>
                    <a:pt x="19" y="47"/>
                    <a:pt x="19" y="47"/>
                  </a:cubicBezTo>
                  <a:moveTo>
                    <a:pt x="116" y="46"/>
                  </a:moveTo>
                  <a:cubicBezTo>
                    <a:pt x="116" y="45"/>
                    <a:pt x="116" y="45"/>
                    <a:pt x="116" y="45"/>
                  </a:cubicBezTo>
                  <a:cubicBezTo>
                    <a:pt x="117" y="44"/>
                    <a:pt x="118" y="44"/>
                    <a:pt x="119" y="43"/>
                  </a:cubicBezTo>
                  <a:cubicBezTo>
                    <a:pt x="119" y="44"/>
                    <a:pt x="119" y="44"/>
                    <a:pt x="119" y="44"/>
                  </a:cubicBezTo>
                  <a:cubicBezTo>
                    <a:pt x="118" y="45"/>
                    <a:pt x="117" y="45"/>
                    <a:pt x="116" y="46"/>
                  </a:cubicBezTo>
                  <a:moveTo>
                    <a:pt x="14" y="44"/>
                  </a:moveTo>
                  <a:cubicBezTo>
                    <a:pt x="13" y="44"/>
                    <a:pt x="12" y="43"/>
                    <a:pt x="11" y="42"/>
                  </a:cubicBezTo>
                  <a:cubicBezTo>
                    <a:pt x="11" y="42"/>
                    <a:pt x="11" y="42"/>
                    <a:pt x="11" y="42"/>
                  </a:cubicBezTo>
                  <a:cubicBezTo>
                    <a:pt x="12" y="42"/>
                    <a:pt x="13" y="43"/>
                    <a:pt x="14" y="43"/>
                  </a:cubicBezTo>
                  <a:cubicBezTo>
                    <a:pt x="14" y="44"/>
                    <a:pt x="14" y="44"/>
                    <a:pt x="14" y="44"/>
                  </a:cubicBezTo>
                  <a:moveTo>
                    <a:pt x="122" y="43"/>
                  </a:moveTo>
                  <a:cubicBezTo>
                    <a:pt x="122" y="42"/>
                    <a:pt x="122" y="42"/>
                    <a:pt x="122" y="42"/>
                  </a:cubicBezTo>
                  <a:cubicBezTo>
                    <a:pt x="123" y="41"/>
                    <a:pt x="123" y="40"/>
                    <a:pt x="124" y="40"/>
                  </a:cubicBezTo>
                  <a:cubicBezTo>
                    <a:pt x="125" y="41"/>
                    <a:pt x="125" y="41"/>
                    <a:pt x="125" y="41"/>
                  </a:cubicBezTo>
                  <a:cubicBezTo>
                    <a:pt x="124" y="41"/>
                    <a:pt x="123" y="42"/>
                    <a:pt x="122" y="43"/>
                  </a:cubicBezTo>
                  <a:moveTo>
                    <a:pt x="8" y="41"/>
                  </a:moveTo>
                  <a:cubicBezTo>
                    <a:pt x="7" y="40"/>
                    <a:pt x="6" y="39"/>
                    <a:pt x="6" y="39"/>
                  </a:cubicBezTo>
                  <a:cubicBezTo>
                    <a:pt x="6" y="38"/>
                    <a:pt x="6" y="38"/>
                    <a:pt x="6" y="38"/>
                  </a:cubicBezTo>
                  <a:cubicBezTo>
                    <a:pt x="7" y="38"/>
                    <a:pt x="8" y="39"/>
                    <a:pt x="9" y="40"/>
                  </a:cubicBezTo>
                  <a:cubicBezTo>
                    <a:pt x="8" y="41"/>
                    <a:pt x="8" y="41"/>
                    <a:pt x="8" y="41"/>
                  </a:cubicBezTo>
                  <a:moveTo>
                    <a:pt x="127" y="39"/>
                  </a:moveTo>
                  <a:cubicBezTo>
                    <a:pt x="127" y="38"/>
                    <a:pt x="127" y="38"/>
                    <a:pt x="127" y="38"/>
                  </a:cubicBezTo>
                  <a:cubicBezTo>
                    <a:pt x="127" y="37"/>
                    <a:pt x="128" y="36"/>
                    <a:pt x="129" y="36"/>
                  </a:cubicBezTo>
                  <a:cubicBezTo>
                    <a:pt x="130" y="36"/>
                    <a:pt x="130" y="36"/>
                    <a:pt x="130" y="36"/>
                  </a:cubicBezTo>
                  <a:cubicBezTo>
                    <a:pt x="129" y="37"/>
                    <a:pt x="128" y="38"/>
                    <a:pt x="127" y="39"/>
                  </a:cubicBezTo>
                  <a:moveTo>
                    <a:pt x="3" y="36"/>
                  </a:moveTo>
                  <a:cubicBezTo>
                    <a:pt x="3" y="35"/>
                    <a:pt x="2" y="34"/>
                    <a:pt x="2" y="34"/>
                  </a:cubicBezTo>
                  <a:cubicBezTo>
                    <a:pt x="2" y="33"/>
                    <a:pt x="2" y="33"/>
                    <a:pt x="2" y="33"/>
                  </a:cubicBezTo>
                  <a:cubicBezTo>
                    <a:pt x="3" y="34"/>
                    <a:pt x="4" y="35"/>
                    <a:pt x="4" y="36"/>
                  </a:cubicBezTo>
                  <a:cubicBezTo>
                    <a:pt x="3" y="36"/>
                    <a:pt x="3" y="36"/>
                    <a:pt x="3" y="36"/>
                  </a:cubicBezTo>
                  <a:moveTo>
                    <a:pt x="131" y="34"/>
                  </a:moveTo>
                  <a:cubicBezTo>
                    <a:pt x="131" y="33"/>
                    <a:pt x="131" y="33"/>
                    <a:pt x="131" y="33"/>
                  </a:cubicBezTo>
                  <a:cubicBezTo>
                    <a:pt x="131" y="32"/>
                    <a:pt x="131" y="31"/>
                    <a:pt x="132" y="30"/>
                  </a:cubicBezTo>
                  <a:cubicBezTo>
                    <a:pt x="133" y="31"/>
                    <a:pt x="133" y="31"/>
                    <a:pt x="133" y="31"/>
                  </a:cubicBezTo>
                  <a:cubicBezTo>
                    <a:pt x="132" y="32"/>
                    <a:pt x="132" y="33"/>
                    <a:pt x="131" y="34"/>
                  </a:cubicBezTo>
                  <a:moveTo>
                    <a:pt x="0" y="31"/>
                  </a:moveTo>
                  <a:cubicBezTo>
                    <a:pt x="0" y="29"/>
                    <a:pt x="0" y="28"/>
                    <a:pt x="0" y="27"/>
                  </a:cubicBezTo>
                  <a:cubicBezTo>
                    <a:pt x="1" y="27"/>
                    <a:pt x="1" y="27"/>
                    <a:pt x="1" y="27"/>
                  </a:cubicBezTo>
                  <a:cubicBezTo>
                    <a:pt x="1" y="27"/>
                    <a:pt x="1" y="27"/>
                    <a:pt x="1" y="27"/>
                  </a:cubicBezTo>
                  <a:cubicBezTo>
                    <a:pt x="1" y="28"/>
                    <a:pt x="1" y="29"/>
                    <a:pt x="1" y="30"/>
                  </a:cubicBezTo>
                  <a:cubicBezTo>
                    <a:pt x="0" y="31"/>
                    <a:pt x="0" y="31"/>
                    <a:pt x="0" y="31"/>
                  </a:cubicBezTo>
                  <a:moveTo>
                    <a:pt x="133" y="27"/>
                  </a:moveTo>
                  <a:cubicBezTo>
                    <a:pt x="132" y="27"/>
                    <a:pt x="132" y="27"/>
                    <a:pt x="132" y="27"/>
                  </a:cubicBezTo>
                  <a:cubicBezTo>
                    <a:pt x="133" y="27"/>
                    <a:pt x="133" y="27"/>
                    <a:pt x="133" y="27"/>
                  </a:cubicBezTo>
                  <a:cubicBezTo>
                    <a:pt x="132" y="27"/>
                    <a:pt x="132" y="27"/>
                    <a:pt x="132" y="27"/>
                  </a:cubicBezTo>
                  <a:cubicBezTo>
                    <a:pt x="132" y="26"/>
                    <a:pt x="132" y="25"/>
                    <a:pt x="132" y="24"/>
                  </a:cubicBezTo>
                  <a:cubicBezTo>
                    <a:pt x="133" y="24"/>
                    <a:pt x="133" y="24"/>
                    <a:pt x="133" y="24"/>
                  </a:cubicBezTo>
                  <a:cubicBezTo>
                    <a:pt x="133" y="25"/>
                    <a:pt x="133" y="26"/>
                    <a:pt x="133" y="27"/>
                  </a:cubicBezTo>
                  <a:cubicBezTo>
                    <a:pt x="133" y="27"/>
                    <a:pt x="133" y="27"/>
                    <a:pt x="133" y="27"/>
                  </a:cubicBezTo>
                  <a:moveTo>
                    <a:pt x="1" y="24"/>
                  </a:moveTo>
                  <a:cubicBezTo>
                    <a:pt x="0" y="24"/>
                    <a:pt x="0" y="24"/>
                    <a:pt x="0" y="24"/>
                  </a:cubicBezTo>
                  <a:cubicBezTo>
                    <a:pt x="1" y="23"/>
                    <a:pt x="1" y="22"/>
                    <a:pt x="2" y="21"/>
                  </a:cubicBezTo>
                  <a:cubicBezTo>
                    <a:pt x="3" y="21"/>
                    <a:pt x="3" y="21"/>
                    <a:pt x="3" y="21"/>
                  </a:cubicBezTo>
                  <a:cubicBezTo>
                    <a:pt x="2" y="22"/>
                    <a:pt x="2" y="23"/>
                    <a:pt x="1" y="24"/>
                  </a:cubicBezTo>
                  <a:moveTo>
                    <a:pt x="131" y="22"/>
                  </a:moveTo>
                  <a:cubicBezTo>
                    <a:pt x="130" y="21"/>
                    <a:pt x="130" y="20"/>
                    <a:pt x="129" y="19"/>
                  </a:cubicBezTo>
                  <a:cubicBezTo>
                    <a:pt x="130" y="18"/>
                    <a:pt x="130" y="18"/>
                    <a:pt x="130" y="18"/>
                  </a:cubicBezTo>
                  <a:cubicBezTo>
                    <a:pt x="130" y="19"/>
                    <a:pt x="131" y="20"/>
                    <a:pt x="132" y="21"/>
                  </a:cubicBezTo>
                  <a:cubicBezTo>
                    <a:pt x="131" y="22"/>
                    <a:pt x="131" y="22"/>
                    <a:pt x="131" y="22"/>
                  </a:cubicBezTo>
                  <a:moveTo>
                    <a:pt x="4" y="19"/>
                  </a:moveTo>
                  <a:cubicBezTo>
                    <a:pt x="3" y="18"/>
                    <a:pt x="3" y="18"/>
                    <a:pt x="3" y="18"/>
                  </a:cubicBezTo>
                  <a:cubicBezTo>
                    <a:pt x="4" y="17"/>
                    <a:pt x="5" y="17"/>
                    <a:pt x="6" y="16"/>
                  </a:cubicBezTo>
                  <a:cubicBezTo>
                    <a:pt x="6" y="17"/>
                    <a:pt x="6" y="17"/>
                    <a:pt x="6" y="17"/>
                  </a:cubicBezTo>
                  <a:cubicBezTo>
                    <a:pt x="6" y="17"/>
                    <a:pt x="5" y="18"/>
                    <a:pt x="4" y="19"/>
                  </a:cubicBezTo>
                  <a:moveTo>
                    <a:pt x="127" y="17"/>
                  </a:moveTo>
                  <a:cubicBezTo>
                    <a:pt x="126" y="16"/>
                    <a:pt x="125" y="15"/>
                    <a:pt x="124" y="15"/>
                  </a:cubicBezTo>
                  <a:cubicBezTo>
                    <a:pt x="125" y="14"/>
                    <a:pt x="125" y="14"/>
                    <a:pt x="125" y="14"/>
                  </a:cubicBezTo>
                  <a:cubicBezTo>
                    <a:pt x="126" y="15"/>
                    <a:pt x="127" y="15"/>
                    <a:pt x="127" y="16"/>
                  </a:cubicBezTo>
                  <a:cubicBezTo>
                    <a:pt x="127" y="17"/>
                    <a:pt x="127" y="17"/>
                    <a:pt x="127" y="17"/>
                  </a:cubicBezTo>
                  <a:moveTo>
                    <a:pt x="9" y="15"/>
                  </a:moveTo>
                  <a:cubicBezTo>
                    <a:pt x="8" y="14"/>
                    <a:pt x="8" y="14"/>
                    <a:pt x="8" y="14"/>
                  </a:cubicBezTo>
                  <a:cubicBezTo>
                    <a:pt x="9" y="13"/>
                    <a:pt x="10" y="13"/>
                    <a:pt x="11" y="12"/>
                  </a:cubicBezTo>
                  <a:cubicBezTo>
                    <a:pt x="11" y="13"/>
                    <a:pt x="11" y="13"/>
                    <a:pt x="11" y="13"/>
                  </a:cubicBezTo>
                  <a:cubicBezTo>
                    <a:pt x="11" y="14"/>
                    <a:pt x="10" y="14"/>
                    <a:pt x="9" y="15"/>
                  </a:cubicBezTo>
                  <a:moveTo>
                    <a:pt x="122" y="13"/>
                  </a:moveTo>
                  <a:cubicBezTo>
                    <a:pt x="121" y="12"/>
                    <a:pt x="120" y="12"/>
                    <a:pt x="119" y="11"/>
                  </a:cubicBezTo>
                  <a:cubicBezTo>
                    <a:pt x="120" y="11"/>
                    <a:pt x="120" y="11"/>
                    <a:pt x="120" y="11"/>
                  </a:cubicBezTo>
                  <a:cubicBezTo>
                    <a:pt x="120" y="11"/>
                    <a:pt x="121" y="12"/>
                    <a:pt x="122" y="12"/>
                  </a:cubicBezTo>
                  <a:cubicBezTo>
                    <a:pt x="122" y="13"/>
                    <a:pt x="122" y="13"/>
                    <a:pt x="122" y="13"/>
                  </a:cubicBezTo>
                  <a:moveTo>
                    <a:pt x="14" y="11"/>
                  </a:moveTo>
                  <a:cubicBezTo>
                    <a:pt x="14" y="10"/>
                    <a:pt x="14" y="10"/>
                    <a:pt x="14" y="10"/>
                  </a:cubicBezTo>
                  <a:cubicBezTo>
                    <a:pt x="15" y="10"/>
                    <a:pt x="16" y="9"/>
                    <a:pt x="17" y="9"/>
                  </a:cubicBezTo>
                  <a:cubicBezTo>
                    <a:pt x="17" y="10"/>
                    <a:pt x="17" y="10"/>
                    <a:pt x="17" y="10"/>
                  </a:cubicBezTo>
                  <a:cubicBezTo>
                    <a:pt x="16" y="10"/>
                    <a:pt x="15" y="11"/>
                    <a:pt x="14" y="11"/>
                  </a:cubicBezTo>
                  <a:moveTo>
                    <a:pt x="116" y="10"/>
                  </a:moveTo>
                  <a:cubicBezTo>
                    <a:pt x="115" y="10"/>
                    <a:pt x="114" y="9"/>
                    <a:pt x="113" y="9"/>
                  </a:cubicBezTo>
                  <a:cubicBezTo>
                    <a:pt x="114" y="8"/>
                    <a:pt x="114" y="8"/>
                    <a:pt x="114" y="8"/>
                  </a:cubicBezTo>
                  <a:cubicBezTo>
                    <a:pt x="115" y="8"/>
                    <a:pt x="116" y="9"/>
                    <a:pt x="117" y="9"/>
                  </a:cubicBezTo>
                  <a:cubicBezTo>
                    <a:pt x="116" y="10"/>
                    <a:pt x="116" y="10"/>
                    <a:pt x="116" y="10"/>
                  </a:cubicBezTo>
                  <a:moveTo>
                    <a:pt x="20" y="9"/>
                  </a:moveTo>
                  <a:cubicBezTo>
                    <a:pt x="20" y="8"/>
                    <a:pt x="20" y="8"/>
                    <a:pt x="20" y="8"/>
                  </a:cubicBezTo>
                  <a:cubicBezTo>
                    <a:pt x="20" y="7"/>
                    <a:pt x="21" y="7"/>
                    <a:pt x="23" y="7"/>
                  </a:cubicBezTo>
                  <a:cubicBezTo>
                    <a:pt x="23" y="8"/>
                    <a:pt x="23" y="8"/>
                    <a:pt x="23" y="8"/>
                  </a:cubicBezTo>
                  <a:cubicBezTo>
                    <a:pt x="22" y="8"/>
                    <a:pt x="21" y="8"/>
                    <a:pt x="20" y="9"/>
                  </a:cubicBezTo>
                  <a:moveTo>
                    <a:pt x="110" y="8"/>
                  </a:moveTo>
                  <a:cubicBezTo>
                    <a:pt x="109" y="7"/>
                    <a:pt x="108" y="7"/>
                    <a:pt x="107" y="7"/>
                  </a:cubicBezTo>
                  <a:cubicBezTo>
                    <a:pt x="108" y="6"/>
                    <a:pt x="108" y="6"/>
                    <a:pt x="108" y="6"/>
                  </a:cubicBezTo>
                  <a:cubicBezTo>
                    <a:pt x="109" y="6"/>
                    <a:pt x="110" y="6"/>
                    <a:pt x="111" y="7"/>
                  </a:cubicBezTo>
                  <a:cubicBezTo>
                    <a:pt x="110" y="8"/>
                    <a:pt x="110" y="8"/>
                    <a:pt x="110" y="8"/>
                  </a:cubicBezTo>
                  <a:moveTo>
                    <a:pt x="26" y="7"/>
                  </a:moveTo>
                  <a:cubicBezTo>
                    <a:pt x="26" y="6"/>
                    <a:pt x="26" y="6"/>
                    <a:pt x="26" y="6"/>
                  </a:cubicBezTo>
                  <a:cubicBezTo>
                    <a:pt x="27" y="5"/>
                    <a:pt x="28" y="5"/>
                    <a:pt x="29" y="5"/>
                  </a:cubicBezTo>
                  <a:cubicBezTo>
                    <a:pt x="29" y="6"/>
                    <a:pt x="29" y="6"/>
                    <a:pt x="29" y="6"/>
                  </a:cubicBezTo>
                  <a:cubicBezTo>
                    <a:pt x="28" y="6"/>
                    <a:pt x="27" y="6"/>
                    <a:pt x="26" y="7"/>
                  </a:cubicBezTo>
                  <a:moveTo>
                    <a:pt x="104" y="6"/>
                  </a:moveTo>
                  <a:cubicBezTo>
                    <a:pt x="103" y="5"/>
                    <a:pt x="102" y="5"/>
                    <a:pt x="101" y="5"/>
                  </a:cubicBezTo>
                  <a:cubicBezTo>
                    <a:pt x="102" y="4"/>
                    <a:pt x="102" y="4"/>
                    <a:pt x="102" y="4"/>
                  </a:cubicBezTo>
                  <a:cubicBezTo>
                    <a:pt x="103" y="4"/>
                    <a:pt x="104" y="4"/>
                    <a:pt x="105" y="5"/>
                  </a:cubicBezTo>
                  <a:cubicBezTo>
                    <a:pt x="104" y="6"/>
                    <a:pt x="104" y="6"/>
                    <a:pt x="104" y="6"/>
                  </a:cubicBezTo>
                  <a:moveTo>
                    <a:pt x="32" y="5"/>
                  </a:moveTo>
                  <a:cubicBezTo>
                    <a:pt x="32" y="4"/>
                    <a:pt x="32" y="4"/>
                    <a:pt x="32" y="4"/>
                  </a:cubicBezTo>
                  <a:cubicBezTo>
                    <a:pt x="33" y="4"/>
                    <a:pt x="34" y="3"/>
                    <a:pt x="35" y="3"/>
                  </a:cubicBezTo>
                  <a:cubicBezTo>
                    <a:pt x="35" y="4"/>
                    <a:pt x="35" y="4"/>
                    <a:pt x="35" y="4"/>
                  </a:cubicBezTo>
                  <a:cubicBezTo>
                    <a:pt x="34" y="4"/>
                    <a:pt x="33" y="5"/>
                    <a:pt x="32" y="5"/>
                  </a:cubicBezTo>
                  <a:moveTo>
                    <a:pt x="98" y="4"/>
                  </a:moveTo>
                  <a:cubicBezTo>
                    <a:pt x="97" y="4"/>
                    <a:pt x="96" y="4"/>
                    <a:pt x="95" y="3"/>
                  </a:cubicBezTo>
                  <a:cubicBezTo>
                    <a:pt x="95" y="2"/>
                    <a:pt x="95" y="2"/>
                    <a:pt x="95" y="2"/>
                  </a:cubicBezTo>
                  <a:cubicBezTo>
                    <a:pt x="96" y="3"/>
                    <a:pt x="97" y="3"/>
                    <a:pt x="98" y="3"/>
                  </a:cubicBezTo>
                  <a:cubicBezTo>
                    <a:pt x="98" y="4"/>
                    <a:pt x="98" y="4"/>
                    <a:pt x="98" y="4"/>
                  </a:cubicBezTo>
                  <a:moveTo>
                    <a:pt x="38" y="3"/>
                  </a:moveTo>
                  <a:cubicBezTo>
                    <a:pt x="38" y="2"/>
                    <a:pt x="38" y="2"/>
                    <a:pt x="38" y="2"/>
                  </a:cubicBezTo>
                  <a:cubicBezTo>
                    <a:pt x="39" y="2"/>
                    <a:pt x="40" y="2"/>
                    <a:pt x="41" y="2"/>
                  </a:cubicBezTo>
                  <a:cubicBezTo>
                    <a:pt x="41" y="3"/>
                    <a:pt x="41" y="3"/>
                    <a:pt x="41" y="3"/>
                  </a:cubicBezTo>
                  <a:cubicBezTo>
                    <a:pt x="40" y="3"/>
                    <a:pt x="39" y="3"/>
                    <a:pt x="38" y="3"/>
                  </a:cubicBezTo>
                  <a:moveTo>
                    <a:pt x="92" y="3"/>
                  </a:moveTo>
                  <a:cubicBezTo>
                    <a:pt x="91" y="3"/>
                    <a:pt x="90" y="3"/>
                    <a:pt x="89" y="2"/>
                  </a:cubicBezTo>
                  <a:cubicBezTo>
                    <a:pt x="89" y="1"/>
                    <a:pt x="89" y="1"/>
                    <a:pt x="89" y="1"/>
                  </a:cubicBezTo>
                  <a:cubicBezTo>
                    <a:pt x="90" y="2"/>
                    <a:pt x="91" y="2"/>
                    <a:pt x="92" y="2"/>
                  </a:cubicBezTo>
                  <a:cubicBezTo>
                    <a:pt x="92" y="3"/>
                    <a:pt x="92" y="3"/>
                    <a:pt x="92" y="3"/>
                  </a:cubicBezTo>
                  <a:moveTo>
                    <a:pt x="44" y="2"/>
                  </a:moveTo>
                  <a:cubicBezTo>
                    <a:pt x="44" y="1"/>
                    <a:pt x="44" y="1"/>
                    <a:pt x="44" y="1"/>
                  </a:cubicBezTo>
                  <a:cubicBezTo>
                    <a:pt x="45" y="1"/>
                    <a:pt x="46" y="1"/>
                    <a:pt x="47" y="1"/>
                  </a:cubicBezTo>
                  <a:cubicBezTo>
                    <a:pt x="48" y="2"/>
                    <a:pt x="48" y="2"/>
                    <a:pt x="48" y="2"/>
                  </a:cubicBezTo>
                  <a:cubicBezTo>
                    <a:pt x="46" y="2"/>
                    <a:pt x="45" y="2"/>
                    <a:pt x="44" y="2"/>
                  </a:cubicBezTo>
                  <a:moveTo>
                    <a:pt x="86" y="2"/>
                  </a:moveTo>
                  <a:cubicBezTo>
                    <a:pt x="85" y="2"/>
                    <a:pt x="84" y="2"/>
                    <a:pt x="83" y="2"/>
                  </a:cubicBezTo>
                  <a:cubicBezTo>
                    <a:pt x="83" y="1"/>
                    <a:pt x="83" y="1"/>
                    <a:pt x="83" y="1"/>
                  </a:cubicBezTo>
                  <a:cubicBezTo>
                    <a:pt x="84" y="1"/>
                    <a:pt x="85" y="1"/>
                    <a:pt x="86" y="1"/>
                  </a:cubicBezTo>
                  <a:cubicBezTo>
                    <a:pt x="86" y="2"/>
                    <a:pt x="86" y="2"/>
                    <a:pt x="86" y="2"/>
                  </a:cubicBezTo>
                  <a:moveTo>
                    <a:pt x="51" y="2"/>
                  </a:moveTo>
                  <a:cubicBezTo>
                    <a:pt x="51" y="1"/>
                    <a:pt x="51" y="1"/>
                    <a:pt x="51" y="1"/>
                  </a:cubicBezTo>
                  <a:cubicBezTo>
                    <a:pt x="52" y="0"/>
                    <a:pt x="53" y="0"/>
                    <a:pt x="54" y="0"/>
                  </a:cubicBezTo>
                  <a:cubicBezTo>
                    <a:pt x="54" y="1"/>
                    <a:pt x="54" y="1"/>
                    <a:pt x="54" y="1"/>
                  </a:cubicBezTo>
                  <a:cubicBezTo>
                    <a:pt x="53" y="1"/>
                    <a:pt x="52" y="2"/>
                    <a:pt x="51" y="2"/>
                  </a:cubicBezTo>
                  <a:moveTo>
                    <a:pt x="79" y="1"/>
                  </a:moveTo>
                  <a:cubicBezTo>
                    <a:pt x="78" y="1"/>
                    <a:pt x="77" y="1"/>
                    <a:pt x="76" y="1"/>
                  </a:cubicBezTo>
                  <a:cubicBezTo>
                    <a:pt x="76" y="0"/>
                    <a:pt x="76" y="0"/>
                    <a:pt x="76" y="0"/>
                  </a:cubicBezTo>
                  <a:cubicBezTo>
                    <a:pt x="77" y="0"/>
                    <a:pt x="78" y="0"/>
                    <a:pt x="79" y="0"/>
                  </a:cubicBezTo>
                  <a:cubicBezTo>
                    <a:pt x="79" y="1"/>
                    <a:pt x="79" y="1"/>
                    <a:pt x="79" y="1"/>
                  </a:cubicBezTo>
                  <a:moveTo>
                    <a:pt x="57" y="1"/>
                  </a:moveTo>
                  <a:cubicBezTo>
                    <a:pt x="57" y="0"/>
                    <a:pt x="57" y="0"/>
                    <a:pt x="57" y="0"/>
                  </a:cubicBezTo>
                  <a:cubicBezTo>
                    <a:pt x="58" y="0"/>
                    <a:pt x="59" y="0"/>
                    <a:pt x="60" y="0"/>
                  </a:cubicBezTo>
                  <a:cubicBezTo>
                    <a:pt x="60" y="1"/>
                    <a:pt x="60" y="1"/>
                    <a:pt x="60" y="1"/>
                  </a:cubicBezTo>
                  <a:cubicBezTo>
                    <a:pt x="59" y="1"/>
                    <a:pt x="58" y="1"/>
                    <a:pt x="57" y="1"/>
                  </a:cubicBezTo>
                  <a:moveTo>
                    <a:pt x="73" y="1"/>
                  </a:moveTo>
                  <a:cubicBezTo>
                    <a:pt x="72" y="1"/>
                    <a:pt x="71" y="1"/>
                    <a:pt x="70" y="1"/>
                  </a:cubicBezTo>
                  <a:cubicBezTo>
                    <a:pt x="70" y="0"/>
                    <a:pt x="70" y="0"/>
                    <a:pt x="70" y="0"/>
                  </a:cubicBezTo>
                  <a:cubicBezTo>
                    <a:pt x="71" y="0"/>
                    <a:pt x="72" y="0"/>
                    <a:pt x="73" y="0"/>
                  </a:cubicBezTo>
                  <a:cubicBezTo>
                    <a:pt x="73" y="1"/>
                    <a:pt x="73" y="1"/>
                    <a:pt x="73" y="1"/>
                  </a:cubicBezTo>
                  <a:moveTo>
                    <a:pt x="63" y="1"/>
                  </a:moveTo>
                  <a:cubicBezTo>
                    <a:pt x="63" y="0"/>
                    <a:pt x="63" y="0"/>
                    <a:pt x="63" y="0"/>
                  </a:cubicBezTo>
                  <a:cubicBezTo>
                    <a:pt x="64" y="0"/>
                    <a:pt x="65" y="0"/>
                    <a:pt x="67" y="0"/>
                  </a:cubicBezTo>
                  <a:cubicBezTo>
                    <a:pt x="67" y="0"/>
                    <a:pt x="67" y="0"/>
                    <a:pt x="67" y="0"/>
                  </a:cubicBezTo>
                  <a:cubicBezTo>
                    <a:pt x="67" y="1"/>
                    <a:pt x="67" y="1"/>
                    <a:pt x="67" y="1"/>
                  </a:cubicBezTo>
                  <a:cubicBezTo>
                    <a:pt x="67" y="1"/>
                    <a:pt x="67" y="1"/>
                    <a:pt x="67" y="1"/>
                  </a:cubicBezTo>
                  <a:cubicBezTo>
                    <a:pt x="65" y="1"/>
                    <a:pt x="64" y="1"/>
                    <a:pt x="63" y="1"/>
                  </a:cubicBezTo>
                </a:path>
              </a:pathLst>
            </a:custGeom>
            <a:solidFill>
              <a:srgbClr val="D5B7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88" name="Freeform 539">
              <a:extLst>
                <a:ext uri="{FF2B5EF4-FFF2-40B4-BE49-F238E27FC236}">
                  <a16:creationId xmlns:a16="http://schemas.microsoft.com/office/drawing/2014/main" id="{108798AF-AC19-46A2-9EF7-9632FD64F38E}"/>
                </a:ext>
              </a:extLst>
            </p:cNvPr>
            <p:cNvSpPr>
              <a:spLocks/>
            </p:cNvSpPr>
            <p:nvPr/>
          </p:nvSpPr>
          <p:spPr bwMode="auto">
            <a:xfrm>
              <a:off x="17775294" y="7620000"/>
              <a:ext cx="400050" cy="400050"/>
            </a:xfrm>
            <a:custGeom>
              <a:avLst/>
              <a:gdLst>
                <a:gd name="T0" fmla="*/ 27 w 40"/>
                <a:gd name="T1" fmla="*/ 14 h 40"/>
                <a:gd name="T2" fmla="*/ 20 w 40"/>
                <a:gd name="T3" fmla="*/ 9 h 40"/>
                <a:gd name="T4" fmla="*/ 16 w 40"/>
                <a:gd name="T5" fmla="*/ 11 h 40"/>
                <a:gd name="T6" fmla="*/ 39 w 40"/>
                <a:gd name="T7" fmla="*/ 26 h 40"/>
                <a:gd name="T8" fmla="*/ 24 w 40"/>
                <a:gd name="T9" fmla="*/ 37 h 40"/>
                <a:gd name="T10" fmla="*/ 22 w 40"/>
                <a:gd name="T11" fmla="*/ 37 h 40"/>
                <a:gd name="T12" fmla="*/ 22 w 40"/>
                <a:gd name="T13" fmla="*/ 40 h 40"/>
                <a:gd name="T14" fmla="*/ 18 w 40"/>
                <a:gd name="T15" fmla="*/ 40 h 40"/>
                <a:gd name="T16" fmla="*/ 18 w 40"/>
                <a:gd name="T17" fmla="*/ 36 h 40"/>
                <a:gd name="T18" fmla="*/ 12 w 40"/>
                <a:gd name="T19" fmla="*/ 32 h 40"/>
                <a:gd name="T20" fmla="*/ 11 w 40"/>
                <a:gd name="T21" fmla="*/ 36 h 40"/>
                <a:gd name="T22" fmla="*/ 0 w 40"/>
                <a:gd name="T23" fmla="*/ 36 h 40"/>
                <a:gd name="T24" fmla="*/ 1 w 40"/>
                <a:gd name="T25" fmla="*/ 23 h 40"/>
                <a:gd name="T26" fmla="*/ 12 w 40"/>
                <a:gd name="T27" fmla="*/ 23 h 40"/>
                <a:gd name="T28" fmla="*/ 19 w 40"/>
                <a:gd name="T29" fmla="*/ 28 h 40"/>
                <a:gd name="T30" fmla="*/ 24 w 40"/>
                <a:gd name="T31" fmla="*/ 26 h 40"/>
                <a:gd name="T32" fmla="*/ 2 w 40"/>
                <a:gd name="T33" fmla="*/ 12 h 40"/>
                <a:gd name="T34" fmla="*/ 15 w 40"/>
                <a:gd name="T35" fmla="*/ 3 h 40"/>
                <a:gd name="T36" fmla="*/ 18 w 40"/>
                <a:gd name="T37" fmla="*/ 3 h 40"/>
                <a:gd name="T38" fmla="*/ 18 w 40"/>
                <a:gd name="T39" fmla="*/ 0 h 40"/>
                <a:gd name="T40" fmla="*/ 21 w 40"/>
                <a:gd name="T41" fmla="*/ 0 h 40"/>
                <a:gd name="T42" fmla="*/ 21 w 40"/>
                <a:gd name="T43" fmla="*/ 3 h 40"/>
                <a:gd name="T44" fmla="*/ 27 w 40"/>
                <a:gd name="T45" fmla="*/ 7 h 40"/>
                <a:gd name="T46" fmla="*/ 27 w 40"/>
                <a:gd name="T47" fmla="*/ 3 h 40"/>
                <a:gd name="T48" fmla="*/ 36 w 40"/>
                <a:gd name="T49" fmla="*/ 3 h 40"/>
                <a:gd name="T50" fmla="*/ 37 w 40"/>
                <a:gd name="T51" fmla="*/ 14 h 40"/>
                <a:gd name="T52" fmla="*/ 27 w 40"/>
                <a:gd name="T53" fmla="*/ 1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40">
                  <a:moveTo>
                    <a:pt x="27" y="14"/>
                  </a:moveTo>
                  <a:cubicBezTo>
                    <a:pt x="27" y="11"/>
                    <a:pt x="24" y="9"/>
                    <a:pt x="20" y="9"/>
                  </a:cubicBezTo>
                  <a:cubicBezTo>
                    <a:pt x="18" y="9"/>
                    <a:pt x="16" y="10"/>
                    <a:pt x="16" y="11"/>
                  </a:cubicBezTo>
                  <a:cubicBezTo>
                    <a:pt x="16" y="16"/>
                    <a:pt x="38" y="15"/>
                    <a:pt x="39" y="26"/>
                  </a:cubicBezTo>
                  <a:cubicBezTo>
                    <a:pt x="40" y="34"/>
                    <a:pt x="32" y="37"/>
                    <a:pt x="24" y="37"/>
                  </a:cubicBezTo>
                  <a:cubicBezTo>
                    <a:pt x="24" y="37"/>
                    <a:pt x="23" y="37"/>
                    <a:pt x="22" y="37"/>
                  </a:cubicBezTo>
                  <a:cubicBezTo>
                    <a:pt x="22" y="40"/>
                    <a:pt x="22" y="40"/>
                    <a:pt x="22" y="40"/>
                  </a:cubicBezTo>
                  <a:cubicBezTo>
                    <a:pt x="18" y="40"/>
                    <a:pt x="18" y="40"/>
                    <a:pt x="18" y="40"/>
                  </a:cubicBezTo>
                  <a:cubicBezTo>
                    <a:pt x="18" y="36"/>
                    <a:pt x="18" y="36"/>
                    <a:pt x="18" y="36"/>
                  </a:cubicBezTo>
                  <a:cubicBezTo>
                    <a:pt x="15" y="35"/>
                    <a:pt x="13" y="34"/>
                    <a:pt x="12" y="32"/>
                  </a:cubicBezTo>
                  <a:cubicBezTo>
                    <a:pt x="11" y="36"/>
                    <a:pt x="11" y="36"/>
                    <a:pt x="11" y="36"/>
                  </a:cubicBezTo>
                  <a:cubicBezTo>
                    <a:pt x="0" y="36"/>
                    <a:pt x="0" y="36"/>
                    <a:pt x="0" y="36"/>
                  </a:cubicBezTo>
                  <a:cubicBezTo>
                    <a:pt x="1" y="23"/>
                    <a:pt x="1" y="23"/>
                    <a:pt x="1" y="23"/>
                  </a:cubicBezTo>
                  <a:cubicBezTo>
                    <a:pt x="12" y="23"/>
                    <a:pt x="12" y="23"/>
                    <a:pt x="12" y="23"/>
                  </a:cubicBezTo>
                  <a:cubicBezTo>
                    <a:pt x="12" y="28"/>
                    <a:pt x="17" y="28"/>
                    <a:pt x="19" y="28"/>
                  </a:cubicBezTo>
                  <a:cubicBezTo>
                    <a:pt x="21" y="28"/>
                    <a:pt x="24" y="28"/>
                    <a:pt x="24" y="26"/>
                  </a:cubicBezTo>
                  <a:cubicBezTo>
                    <a:pt x="24" y="22"/>
                    <a:pt x="2" y="24"/>
                    <a:pt x="2" y="12"/>
                  </a:cubicBezTo>
                  <a:cubicBezTo>
                    <a:pt x="3" y="6"/>
                    <a:pt x="10" y="3"/>
                    <a:pt x="15" y="3"/>
                  </a:cubicBezTo>
                  <a:cubicBezTo>
                    <a:pt x="16" y="3"/>
                    <a:pt x="17" y="3"/>
                    <a:pt x="18" y="3"/>
                  </a:cubicBezTo>
                  <a:cubicBezTo>
                    <a:pt x="18" y="0"/>
                    <a:pt x="18" y="0"/>
                    <a:pt x="18" y="0"/>
                  </a:cubicBezTo>
                  <a:cubicBezTo>
                    <a:pt x="21" y="0"/>
                    <a:pt x="21" y="0"/>
                    <a:pt x="21" y="0"/>
                  </a:cubicBezTo>
                  <a:cubicBezTo>
                    <a:pt x="21" y="3"/>
                    <a:pt x="21" y="3"/>
                    <a:pt x="21" y="3"/>
                  </a:cubicBezTo>
                  <a:cubicBezTo>
                    <a:pt x="23" y="4"/>
                    <a:pt x="25" y="5"/>
                    <a:pt x="27" y="7"/>
                  </a:cubicBezTo>
                  <a:cubicBezTo>
                    <a:pt x="27" y="3"/>
                    <a:pt x="27" y="3"/>
                    <a:pt x="27" y="3"/>
                  </a:cubicBezTo>
                  <a:cubicBezTo>
                    <a:pt x="36" y="3"/>
                    <a:pt x="36" y="3"/>
                    <a:pt x="36" y="3"/>
                  </a:cubicBezTo>
                  <a:cubicBezTo>
                    <a:pt x="37" y="14"/>
                    <a:pt x="37" y="14"/>
                    <a:pt x="37" y="14"/>
                  </a:cubicBezTo>
                  <a:cubicBezTo>
                    <a:pt x="27" y="14"/>
                    <a:pt x="27" y="14"/>
                    <a:pt x="27" y="14"/>
                  </a:cubicBezTo>
                </a:path>
              </a:pathLst>
            </a:custGeom>
            <a:solidFill>
              <a:srgbClr val="D5B7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89" name="Freeform 540">
              <a:extLst>
                <a:ext uri="{FF2B5EF4-FFF2-40B4-BE49-F238E27FC236}">
                  <a16:creationId xmlns:a16="http://schemas.microsoft.com/office/drawing/2014/main" id="{AFDB629E-E989-47E2-ADBF-A1C8C49D9078}"/>
                </a:ext>
              </a:extLst>
            </p:cNvPr>
            <p:cNvSpPr>
              <a:spLocks/>
            </p:cNvSpPr>
            <p:nvPr/>
          </p:nvSpPr>
          <p:spPr bwMode="auto">
            <a:xfrm>
              <a:off x="17154581" y="7878763"/>
              <a:ext cx="1590675" cy="490538"/>
            </a:xfrm>
            <a:custGeom>
              <a:avLst/>
              <a:gdLst>
                <a:gd name="T0" fmla="*/ 145 w 159"/>
                <a:gd name="T1" fmla="*/ 16 h 49"/>
                <a:gd name="T2" fmla="*/ 130 w 159"/>
                <a:gd name="T3" fmla="*/ 22 h 49"/>
                <a:gd name="T4" fmla="*/ 116 w 159"/>
                <a:gd name="T5" fmla="*/ 27 h 49"/>
                <a:gd name="T6" fmla="*/ 101 w 159"/>
                <a:gd name="T7" fmla="*/ 29 h 49"/>
                <a:gd name="T8" fmla="*/ 87 w 159"/>
                <a:gd name="T9" fmla="*/ 30 h 49"/>
                <a:gd name="T10" fmla="*/ 80 w 159"/>
                <a:gd name="T11" fmla="*/ 30 h 49"/>
                <a:gd name="T12" fmla="*/ 72 w 159"/>
                <a:gd name="T13" fmla="*/ 30 h 49"/>
                <a:gd name="T14" fmla="*/ 58 w 159"/>
                <a:gd name="T15" fmla="*/ 29 h 49"/>
                <a:gd name="T16" fmla="*/ 43 w 159"/>
                <a:gd name="T17" fmla="*/ 26 h 49"/>
                <a:gd name="T18" fmla="*/ 29 w 159"/>
                <a:gd name="T19" fmla="*/ 22 h 49"/>
                <a:gd name="T20" fmla="*/ 14 w 159"/>
                <a:gd name="T21" fmla="*/ 15 h 49"/>
                <a:gd name="T22" fmla="*/ 0 w 159"/>
                <a:gd name="T23" fmla="*/ 0 h 49"/>
                <a:gd name="T24" fmla="*/ 0 w 159"/>
                <a:gd name="T25" fmla="*/ 19 h 49"/>
                <a:gd name="T26" fmla="*/ 14 w 159"/>
                <a:gd name="T27" fmla="*/ 34 h 49"/>
                <a:gd name="T28" fmla="*/ 29 w 159"/>
                <a:gd name="T29" fmla="*/ 41 h 49"/>
                <a:gd name="T30" fmla="*/ 43 w 159"/>
                <a:gd name="T31" fmla="*/ 45 h 49"/>
                <a:gd name="T32" fmla="*/ 58 w 159"/>
                <a:gd name="T33" fmla="*/ 48 h 49"/>
                <a:gd name="T34" fmla="*/ 72 w 159"/>
                <a:gd name="T35" fmla="*/ 49 h 49"/>
                <a:gd name="T36" fmla="*/ 80 w 159"/>
                <a:gd name="T37" fmla="*/ 49 h 49"/>
                <a:gd name="T38" fmla="*/ 87 w 159"/>
                <a:gd name="T39" fmla="*/ 49 h 49"/>
                <a:gd name="T40" fmla="*/ 101 w 159"/>
                <a:gd name="T41" fmla="*/ 48 h 49"/>
                <a:gd name="T42" fmla="*/ 116 w 159"/>
                <a:gd name="T43" fmla="*/ 45 h 49"/>
                <a:gd name="T44" fmla="*/ 130 w 159"/>
                <a:gd name="T45" fmla="*/ 41 h 49"/>
                <a:gd name="T46" fmla="*/ 145 w 159"/>
                <a:gd name="T47" fmla="*/ 34 h 49"/>
                <a:gd name="T48" fmla="*/ 159 w 159"/>
                <a:gd name="T49" fmla="*/ 19 h 49"/>
                <a:gd name="T50" fmla="*/ 159 w 159"/>
                <a:gd name="T51" fmla="*/ 0 h 49"/>
                <a:gd name="T52" fmla="*/ 145 w 159"/>
                <a:gd name="T53" fmla="*/ 1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9" h="49">
                  <a:moveTo>
                    <a:pt x="145" y="16"/>
                  </a:moveTo>
                  <a:cubicBezTo>
                    <a:pt x="140" y="18"/>
                    <a:pt x="136" y="20"/>
                    <a:pt x="130" y="22"/>
                  </a:cubicBezTo>
                  <a:cubicBezTo>
                    <a:pt x="126" y="24"/>
                    <a:pt x="121" y="25"/>
                    <a:pt x="116" y="27"/>
                  </a:cubicBezTo>
                  <a:cubicBezTo>
                    <a:pt x="111" y="28"/>
                    <a:pt x="106" y="28"/>
                    <a:pt x="101" y="29"/>
                  </a:cubicBezTo>
                  <a:cubicBezTo>
                    <a:pt x="96" y="30"/>
                    <a:pt x="92" y="30"/>
                    <a:pt x="87" y="30"/>
                  </a:cubicBezTo>
                  <a:cubicBezTo>
                    <a:pt x="84" y="30"/>
                    <a:pt x="82" y="30"/>
                    <a:pt x="80" y="30"/>
                  </a:cubicBezTo>
                  <a:cubicBezTo>
                    <a:pt x="77" y="30"/>
                    <a:pt x="75" y="30"/>
                    <a:pt x="72" y="30"/>
                  </a:cubicBezTo>
                  <a:cubicBezTo>
                    <a:pt x="67" y="30"/>
                    <a:pt x="62" y="30"/>
                    <a:pt x="58" y="29"/>
                  </a:cubicBezTo>
                  <a:cubicBezTo>
                    <a:pt x="53" y="28"/>
                    <a:pt x="48" y="28"/>
                    <a:pt x="43" y="26"/>
                  </a:cubicBezTo>
                  <a:cubicBezTo>
                    <a:pt x="38" y="25"/>
                    <a:pt x="33" y="24"/>
                    <a:pt x="29" y="22"/>
                  </a:cubicBezTo>
                  <a:cubicBezTo>
                    <a:pt x="23" y="20"/>
                    <a:pt x="18" y="18"/>
                    <a:pt x="14" y="15"/>
                  </a:cubicBezTo>
                  <a:cubicBezTo>
                    <a:pt x="7" y="11"/>
                    <a:pt x="2" y="6"/>
                    <a:pt x="0" y="0"/>
                  </a:cubicBezTo>
                  <a:cubicBezTo>
                    <a:pt x="0" y="5"/>
                    <a:pt x="0" y="15"/>
                    <a:pt x="0" y="19"/>
                  </a:cubicBezTo>
                  <a:cubicBezTo>
                    <a:pt x="2" y="25"/>
                    <a:pt x="7" y="30"/>
                    <a:pt x="14" y="34"/>
                  </a:cubicBezTo>
                  <a:cubicBezTo>
                    <a:pt x="18" y="37"/>
                    <a:pt x="23" y="39"/>
                    <a:pt x="29" y="41"/>
                  </a:cubicBezTo>
                  <a:cubicBezTo>
                    <a:pt x="33" y="43"/>
                    <a:pt x="38" y="44"/>
                    <a:pt x="43" y="45"/>
                  </a:cubicBezTo>
                  <a:cubicBezTo>
                    <a:pt x="48" y="46"/>
                    <a:pt x="53" y="47"/>
                    <a:pt x="58" y="48"/>
                  </a:cubicBezTo>
                  <a:cubicBezTo>
                    <a:pt x="62" y="49"/>
                    <a:pt x="67" y="49"/>
                    <a:pt x="72" y="49"/>
                  </a:cubicBezTo>
                  <a:cubicBezTo>
                    <a:pt x="75" y="49"/>
                    <a:pt x="77" y="49"/>
                    <a:pt x="80" y="49"/>
                  </a:cubicBezTo>
                  <a:cubicBezTo>
                    <a:pt x="82" y="49"/>
                    <a:pt x="84" y="49"/>
                    <a:pt x="87" y="49"/>
                  </a:cubicBezTo>
                  <a:cubicBezTo>
                    <a:pt x="92" y="49"/>
                    <a:pt x="96" y="49"/>
                    <a:pt x="101" y="48"/>
                  </a:cubicBezTo>
                  <a:cubicBezTo>
                    <a:pt x="106" y="47"/>
                    <a:pt x="111" y="46"/>
                    <a:pt x="116" y="45"/>
                  </a:cubicBezTo>
                  <a:cubicBezTo>
                    <a:pt x="121" y="44"/>
                    <a:pt x="126" y="43"/>
                    <a:pt x="130" y="41"/>
                  </a:cubicBezTo>
                  <a:cubicBezTo>
                    <a:pt x="135" y="39"/>
                    <a:pt x="140" y="37"/>
                    <a:pt x="145" y="34"/>
                  </a:cubicBezTo>
                  <a:cubicBezTo>
                    <a:pt x="152" y="30"/>
                    <a:pt x="157" y="25"/>
                    <a:pt x="159" y="19"/>
                  </a:cubicBezTo>
                  <a:cubicBezTo>
                    <a:pt x="159" y="15"/>
                    <a:pt x="159" y="5"/>
                    <a:pt x="159" y="0"/>
                  </a:cubicBezTo>
                  <a:cubicBezTo>
                    <a:pt x="157" y="6"/>
                    <a:pt x="152" y="11"/>
                    <a:pt x="145" y="16"/>
                  </a:cubicBezTo>
                  <a:close/>
                </a:path>
              </a:pathLst>
            </a:custGeom>
            <a:solidFill>
              <a:srgbClr val="EBBD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90" name="Oval 541">
              <a:extLst>
                <a:ext uri="{FF2B5EF4-FFF2-40B4-BE49-F238E27FC236}">
                  <a16:creationId xmlns:a16="http://schemas.microsoft.com/office/drawing/2014/main" id="{B5F88996-F29C-4701-AECB-60209A5800E5}"/>
                </a:ext>
              </a:extLst>
            </p:cNvPr>
            <p:cNvSpPr>
              <a:spLocks noChangeArrowheads="1"/>
            </p:cNvSpPr>
            <p:nvPr/>
          </p:nvSpPr>
          <p:spPr bwMode="auto">
            <a:xfrm>
              <a:off x="17154581" y="7278688"/>
              <a:ext cx="1590675" cy="720725"/>
            </a:xfrm>
            <a:prstGeom prst="ellipse">
              <a:avLst/>
            </a:prstGeom>
            <a:solidFill>
              <a:srgbClr val="D8A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91" name="Freeform 542">
              <a:extLst>
                <a:ext uri="{FF2B5EF4-FFF2-40B4-BE49-F238E27FC236}">
                  <a16:creationId xmlns:a16="http://schemas.microsoft.com/office/drawing/2014/main" id="{8778B0B8-9B19-4307-A499-D23F76B94823}"/>
                </a:ext>
              </a:extLst>
            </p:cNvPr>
            <p:cNvSpPr>
              <a:spLocks/>
            </p:cNvSpPr>
            <p:nvPr/>
          </p:nvSpPr>
          <p:spPr bwMode="auto">
            <a:xfrm>
              <a:off x="17284756" y="7339013"/>
              <a:ext cx="1330325" cy="539750"/>
            </a:xfrm>
            <a:custGeom>
              <a:avLst/>
              <a:gdLst>
                <a:gd name="T0" fmla="*/ 67 w 133"/>
                <a:gd name="T1" fmla="*/ 0 h 54"/>
                <a:gd name="T2" fmla="*/ 0 w 133"/>
                <a:gd name="T3" fmla="*/ 27 h 54"/>
                <a:gd name="T4" fmla="*/ 67 w 133"/>
                <a:gd name="T5" fmla="*/ 54 h 54"/>
                <a:gd name="T6" fmla="*/ 133 w 133"/>
                <a:gd name="T7" fmla="*/ 27 h 54"/>
                <a:gd name="T8" fmla="*/ 67 w 133"/>
                <a:gd name="T9" fmla="*/ 0 h 54"/>
              </a:gdLst>
              <a:ahLst/>
              <a:cxnLst>
                <a:cxn ang="0">
                  <a:pos x="T0" y="T1"/>
                </a:cxn>
                <a:cxn ang="0">
                  <a:pos x="T2" y="T3"/>
                </a:cxn>
                <a:cxn ang="0">
                  <a:pos x="T4" y="T5"/>
                </a:cxn>
                <a:cxn ang="0">
                  <a:pos x="T6" y="T7"/>
                </a:cxn>
                <a:cxn ang="0">
                  <a:pos x="T8" y="T9"/>
                </a:cxn>
              </a:cxnLst>
              <a:rect l="0" t="0" r="r" b="b"/>
              <a:pathLst>
                <a:path w="133" h="54">
                  <a:moveTo>
                    <a:pt x="67" y="0"/>
                  </a:moveTo>
                  <a:cubicBezTo>
                    <a:pt x="30" y="0"/>
                    <a:pt x="0" y="12"/>
                    <a:pt x="0" y="27"/>
                  </a:cubicBezTo>
                  <a:cubicBezTo>
                    <a:pt x="0" y="41"/>
                    <a:pt x="30" y="53"/>
                    <a:pt x="67" y="54"/>
                  </a:cubicBezTo>
                  <a:cubicBezTo>
                    <a:pt x="103" y="53"/>
                    <a:pt x="133" y="41"/>
                    <a:pt x="133" y="27"/>
                  </a:cubicBezTo>
                  <a:cubicBezTo>
                    <a:pt x="133" y="12"/>
                    <a:pt x="103" y="0"/>
                    <a:pt x="67" y="0"/>
                  </a:cubicBezTo>
                </a:path>
              </a:pathLst>
            </a:custGeom>
            <a:solidFill>
              <a:srgbClr val="FEDA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92" name="Freeform 543">
              <a:extLst>
                <a:ext uri="{FF2B5EF4-FFF2-40B4-BE49-F238E27FC236}">
                  <a16:creationId xmlns:a16="http://schemas.microsoft.com/office/drawing/2014/main" id="{125E0D40-BAF0-4191-A3C8-82A7FB16DBEC}"/>
                </a:ext>
              </a:extLst>
            </p:cNvPr>
            <p:cNvSpPr>
              <a:spLocks noEditPoints="1"/>
            </p:cNvSpPr>
            <p:nvPr/>
          </p:nvSpPr>
          <p:spPr bwMode="auto">
            <a:xfrm>
              <a:off x="17284756" y="7329488"/>
              <a:ext cx="1330325" cy="549275"/>
            </a:xfrm>
            <a:custGeom>
              <a:avLst/>
              <a:gdLst>
                <a:gd name="T0" fmla="*/ 67 w 133"/>
                <a:gd name="T1" fmla="*/ 54 h 55"/>
                <a:gd name="T2" fmla="*/ 63 w 133"/>
                <a:gd name="T3" fmla="*/ 55 h 55"/>
                <a:gd name="T4" fmla="*/ 63 w 133"/>
                <a:gd name="T5" fmla="*/ 55 h 55"/>
                <a:gd name="T6" fmla="*/ 76 w 133"/>
                <a:gd name="T7" fmla="*/ 55 h 55"/>
                <a:gd name="T8" fmla="*/ 54 w 133"/>
                <a:gd name="T9" fmla="*/ 53 h 55"/>
                <a:gd name="T10" fmla="*/ 79 w 133"/>
                <a:gd name="T11" fmla="*/ 53 h 55"/>
                <a:gd name="T12" fmla="*/ 51 w 133"/>
                <a:gd name="T13" fmla="*/ 54 h 55"/>
                <a:gd name="T14" fmla="*/ 51 w 133"/>
                <a:gd name="T15" fmla="*/ 54 h 55"/>
                <a:gd name="T16" fmla="*/ 89 w 133"/>
                <a:gd name="T17" fmla="*/ 53 h 55"/>
                <a:gd name="T18" fmla="*/ 41 w 133"/>
                <a:gd name="T19" fmla="*/ 52 h 55"/>
                <a:gd name="T20" fmla="*/ 92 w 133"/>
                <a:gd name="T21" fmla="*/ 52 h 55"/>
                <a:gd name="T22" fmla="*/ 38 w 133"/>
                <a:gd name="T23" fmla="*/ 52 h 55"/>
                <a:gd name="T24" fmla="*/ 38 w 133"/>
                <a:gd name="T25" fmla="*/ 52 h 55"/>
                <a:gd name="T26" fmla="*/ 101 w 133"/>
                <a:gd name="T27" fmla="*/ 51 h 55"/>
                <a:gd name="T28" fmla="*/ 29 w 133"/>
                <a:gd name="T29" fmla="*/ 49 h 55"/>
                <a:gd name="T30" fmla="*/ 104 w 133"/>
                <a:gd name="T31" fmla="*/ 49 h 55"/>
                <a:gd name="T32" fmla="*/ 25 w 133"/>
                <a:gd name="T33" fmla="*/ 49 h 55"/>
                <a:gd name="T34" fmla="*/ 25 w 133"/>
                <a:gd name="T35" fmla="*/ 49 h 55"/>
                <a:gd name="T36" fmla="*/ 114 w 133"/>
                <a:gd name="T37" fmla="*/ 47 h 55"/>
                <a:gd name="T38" fmla="*/ 17 w 133"/>
                <a:gd name="T39" fmla="*/ 45 h 55"/>
                <a:gd name="T40" fmla="*/ 116 w 133"/>
                <a:gd name="T41" fmla="*/ 45 h 55"/>
                <a:gd name="T42" fmla="*/ 14 w 133"/>
                <a:gd name="T43" fmla="*/ 44 h 55"/>
                <a:gd name="T44" fmla="*/ 14 w 133"/>
                <a:gd name="T45" fmla="*/ 44 h 55"/>
                <a:gd name="T46" fmla="*/ 125 w 133"/>
                <a:gd name="T47" fmla="*/ 41 h 55"/>
                <a:gd name="T48" fmla="*/ 6 w 133"/>
                <a:gd name="T49" fmla="*/ 38 h 55"/>
                <a:gd name="T50" fmla="*/ 127 w 133"/>
                <a:gd name="T51" fmla="*/ 38 h 55"/>
                <a:gd name="T52" fmla="*/ 3 w 133"/>
                <a:gd name="T53" fmla="*/ 37 h 55"/>
                <a:gd name="T54" fmla="*/ 3 w 133"/>
                <a:gd name="T55" fmla="*/ 37 h 55"/>
                <a:gd name="T56" fmla="*/ 133 w 133"/>
                <a:gd name="T57" fmla="*/ 31 h 55"/>
                <a:gd name="T58" fmla="*/ 1 w 133"/>
                <a:gd name="T59" fmla="*/ 28 h 55"/>
                <a:gd name="T60" fmla="*/ 133 w 133"/>
                <a:gd name="T61" fmla="*/ 28 h 55"/>
                <a:gd name="T62" fmla="*/ 132 w 133"/>
                <a:gd name="T63" fmla="*/ 25 h 55"/>
                <a:gd name="T64" fmla="*/ 1 w 133"/>
                <a:gd name="T65" fmla="*/ 25 h 55"/>
                <a:gd name="T66" fmla="*/ 1 w 133"/>
                <a:gd name="T67" fmla="*/ 25 h 55"/>
                <a:gd name="T68" fmla="*/ 132 w 133"/>
                <a:gd name="T69" fmla="*/ 21 h 55"/>
                <a:gd name="T70" fmla="*/ 6 w 133"/>
                <a:gd name="T71" fmla="*/ 16 h 55"/>
                <a:gd name="T72" fmla="*/ 124 w 133"/>
                <a:gd name="T73" fmla="*/ 15 h 55"/>
                <a:gd name="T74" fmla="*/ 9 w 133"/>
                <a:gd name="T75" fmla="*/ 15 h 55"/>
                <a:gd name="T76" fmla="*/ 9 w 133"/>
                <a:gd name="T77" fmla="*/ 15 h 55"/>
                <a:gd name="T78" fmla="*/ 122 w 133"/>
                <a:gd name="T79" fmla="*/ 12 h 55"/>
                <a:gd name="T80" fmla="*/ 17 w 133"/>
                <a:gd name="T81" fmla="*/ 9 h 55"/>
                <a:gd name="T82" fmla="*/ 113 w 133"/>
                <a:gd name="T83" fmla="*/ 9 h 55"/>
                <a:gd name="T84" fmla="*/ 20 w 133"/>
                <a:gd name="T85" fmla="*/ 9 h 55"/>
                <a:gd name="T86" fmla="*/ 20 w 133"/>
                <a:gd name="T87" fmla="*/ 9 h 55"/>
                <a:gd name="T88" fmla="*/ 111 w 133"/>
                <a:gd name="T89" fmla="*/ 7 h 55"/>
                <a:gd name="T90" fmla="*/ 29 w 133"/>
                <a:gd name="T91" fmla="*/ 5 h 55"/>
                <a:gd name="T92" fmla="*/ 101 w 133"/>
                <a:gd name="T93" fmla="*/ 5 h 55"/>
                <a:gd name="T94" fmla="*/ 32 w 133"/>
                <a:gd name="T95" fmla="*/ 5 h 55"/>
                <a:gd name="T96" fmla="*/ 32 w 133"/>
                <a:gd name="T97" fmla="*/ 5 h 55"/>
                <a:gd name="T98" fmla="*/ 98 w 133"/>
                <a:gd name="T99" fmla="*/ 3 h 55"/>
                <a:gd name="T100" fmla="*/ 41 w 133"/>
                <a:gd name="T101" fmla="*/ 2 h 55"/>
                <a:gd name="T102" fmla="*/ 89 w 133"/>
                <a:gd name="T103" fmla="*/ 3 h 55"/>
                <a:gd name="T104" fmla="*/ 44 w 133"/>
                <a:gd name="T105" fmla="*/ 3 h 55"/>
                <a:gd name="T106" fmla="*/ 44 w 133"/>
                <a:gd name="T107" fmla="*/ 3 h 55"/>
                <a:gd name="T108" fmla="*/ 86 w 133"/>
                <a:gd name="T109" fmla="*/ 1 h 55"/>
                <a:gd name="T110" fmla="*/ 54 w 133"/>
                <a:gd name="T111" fmla="*/ 1 h 55"/>
                <a:gd name="T112" fmla="*/ 76 w 133"/>
                <a:gd name="T113" fmla="*/ 1 h 55"/>
                <a:gd name="T114" fmla="*/ 57 w 133"/>
                <a:gd name="T115" fmla="*/ 1 h 55"/>
                <a:gd name="T116" fmla="*/ 57 w 133"/>
                <a:gd name="T117" fmla="*/ 1 h 55"/>
                <a:gd name="T118" fmla="*/ 73 w 133"/>
                <a:gd name="T119" fmla="*/ 0 h 55"/>
                <a:gd name="T120" fmla="*/ 67 w 133"/>
                <a:gd name="T121" fmla="*/ 0 h 55"/>
                <a:gd name="T122" fmla="*/ 63 w 133"/>
                <a:gd name="T123"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 h="55">
                  <a:moveTo>
                    <a:pt x="67" y="55"/>
                  </a:moveTo>
                  <a:cubicBezTo>
                    <a:pt x="66" y="55"/>
                    <a:pt x="66" y="55"/>
                    <a:pt x="66" y="55"/>
                  </a:cubicBezTo>
                  <a:cubicBezTo>
                    <a:pt x="66" y="54"/>
                    <a:pt x="66" y="54"/>
                    <a:pt x="66" y="54"/>
                  </a:cubicBezTo>
                  <a:cubicBezTo>
                    <a:pt x="67" y="54"/>
                    <a:pt x="67" y="54"/>
                    <a:pt x="67" y="54"/>
                  </a:cubicBezTo>
                  <a:cubicBezTo>
                    <a:pt x="68" y="54"/>
                    <a:pt x="69" y="54"/>
                    <a:pt x="70" y="54"/>
                  </a:cubicBezTo>
                  <a:cubicBezTo>
                    <a:pt x="70" y="55"/>
                    <a:pt x="70" y="55"/>
                    <a:pt x="70" y="55"/>
                  </a:cubicBezTo>
                  <a:cubicBezTo>
                    <a:pt x="69" y="55"/>
                    <a:pt x="68" y="55"/>
                    <a:pt x="67" y="55"/>
                  </a:cubicBezTo>
                  <a:moveTo>
                    <a:pt x="63" y="55"/>
                  </a:moveTo>
                  <a:cubicBezTo>
                    <a:pt x="62" y="55"/>
                    <a:pt x="61" y="55"/>
                    <a:pt x="60" y="55"/>
                  </a:cubicBezTo>
                  <a:cubicBezTo>
                    <a:pt x="60" y="54"/>
                    <a:pt x="60" y="54"/>
                    <a:pt x="60" y="54"/>
                  </a:cubicBezTo>
                  <a:cubicBezTo>
                    <a:pt x="61" y="54"/>
                    <a:pt x="62" y="54"/>
                    <a:pt x="63" y="54"/>
                  </a:cubicBezTo>
                  <a:cubicBezTo>
                    <a:pt x="63" y="55"/>
                    <a:pt x="63" y="55"/>
                    <a:pt x="63" y="55"/>
                  </a:cubicBezTo>
                  <a:moveTo>
                    <a:pt x="73" y="55"/>
                  </a:moveTo>
                  <a:cubicBezTo>
                    <a:pt x="73" y="54"/>
                    <a:pt x="73" y="54"/>
                    <a:pt x="73" y="54"/>
                  </a:cubicBezTo>
                  <a:cubicBezTo>
                    <a:pt x="74" y="54"/>
                    <a:pt x="75" y="54"/>
                    <a:pt x="76" y="54"/>
                  </a:cubicBezTo>
                  <a:cubicBezTo>
                    <a:pt x="76" y="55"/>
                    <a:pt x="76" y="55"/>
                    <a:pt x="76" y="55"/>
                  </a:cubicBezTo>
                  <a:cubicBezTo>
                    <a:pt x="75" y="55"/>
                    <a:pt x="74" y="55"/>
                    <a:pt x="73" y="55"/>
                  </a:cubicBezTo>
                  <a:moveTo>
                    <a:pt x="57" y="55"/>
                  </a:moveTo>
                  <a:cubicBezTo>
                    <a:pt x="56" y="55"/>
                    <a:pt x="55" y="55"/>
                    <a:pt x="54" y="55"/>
                  </a:cubicBezTo>
                  <a:cubicBezTo>
                    <a:pt x="54" y="53"/>
                    <a:pt x="54" y="53"/>
                    <a:pt x="54" y="53"/>
                  </a:cubicBezTo>
                  <a:cubicBezTo>
                    <a:pt x="55" y="54"/>
                    <a:pt x="56" y="54"/>
                    <a:pt x="57" y="54"/>
                  </a:cubicBezTo>
                  <a:cubicBezTo>
                    <a:pt x="57" y="55"/>
                    <a:pt x="57" y="55"/>
                    <a:pt x="57" y="55"/>
                  </a:cubicBezTo>
                  <a:moveTo>
                    <a:pt x="79" y="55"/>
                  </a:moveTo>
                  <a:cubicBezTo>
                    <a:pt x="79" y="53"/>
                    <a:pt x="79" y="53"/>
                    <a:pt x="79" y="53"/>
                  </a:cubicBezTo>
                  <a:cubicBezTo>
                    <a:pt x="80" y="53"/>
                    <a:pt x="81" y="53"/>
                    <a:pt x="82" y="53"/>
                  </a:cubicBezTo>
                  <a:cubicBezTo>
                    <a:pt x="82" y="54"/>
                    <a:pt x="82" y="54"/>
                    <a:pt x="82" y="54"/>
                  </a:cubicBezTo>
                  <a:cubicBezTo>
                    <a:pt x="81" y="54"/>
                    <a:pt x="80" y="54"/>
                    <a:pt x="79" y="55"/>
                  </a:cubicBezTo>
                  <a:moveTo>
                    <a:pt x="51" y="54"/>
                  </a:moveTo>
                  <a:cubicBezTo>
                    <a:pt x="49" y="54"/>
                    <a:pt x="48" y="54"/>
                    <a:pt x="47" y="54"/>
                  </a:cubicBezTo>
                  <a:cubicBezTo>
                    <a:pt x="47" y="53"/>
                    <a:pt x="47" y="53"/>
                    <a:pt x="47" y="53"/>
                  </a:cubicBezTo>
                  <a:cubicBezTo>
                    <a:pt x="49" y="53"/>
                    <a:pt x="50" y="53"/>
                    <a:pt x="51" y="53"/>
                  </a:cubicBezTo>
                  <a:cubicBezTo>
                    <a:pt x="51" y="54"/>
                    <a:pt x="51" y="54"/>
                    <a:pt x="51" y="54"/>
                  </a:cubicBezTo>
                  <a:moveTo>
                    <a:pt x="86" y="54"/>
                  </a:moveTo>
                  <a:cubicBezTo>
                    <a:pt x="85" y="53"/>
                    <a:pt x="85" y="53"/>
                    <a:pt x="85" y="53"/>
                  </a:cubicBezTo>
                  <a:cubicBezTo>
                    <a:pt x="87" y="53"/>
                    <a:pt x="88" y="53"/>
                    <a:pt x="89" y="52"/>
                  </a:cubicBezTo>
                  <a:cubicBezTo>
                    <a:pt x="89" y="53"/>
                    <a:pt x="89" y="53"/>
                    <a:pt x="89" y="53"/>
                  </a:cubicBezTo>
                  <a:cubicBezTo>
                    <a:pt x="88" y="54"/>
                    <a:pt x="87" y="54"/>
                    <a:pt x="86" y="54"/>
                  </a:cubicBezTo>
                  <a:moveTo>
                    <a:pt x="44" y="53"/>
                  </a:moveTo>
                  <a:cubicBezTo>
                    <a:pt x="43" y="53"/>
                    <a:pt x="42" y="53"/>
                    <a:pt x="41" y="53"/>
                  </a:cubicBezTo>
                  <a:cubicBezTo>
                    <a:pt x="41" y="52"/>
                    <a:pt x="41" y="52"/>
                    <a:pt x="41" y="52"/>
                  </a:cubicBezTo>
                  <a:cubicBezTo>
                    <a:pt x="42" y="52"/>
                    <a:pt x="43" y="52"/>
                    <a:pt x="44" y="52"/>
                  </a:cubicBezTo>
                  <a:cubicBezTo>
                    <a:pt x="44" y="53"/>
                    <a:pt x="44" y="53"/>
                    <a:pt x="44" y="53"/>
                  </a:cubicBezTo>
                  <a:moveTo>
                    <a:pt x="92" y="53"/>
                  </a:moveTo>
                  <a:cubicBezTo>
                    <a:pt x="92" y="52"/>
                    <a:pt x="92" y="52"/>
                    <a:pt x="92" y="52"/>
                  </a:cubicBezTo>
                  <a:cubicBezTo>
                    <a:pt x="93" y="52"/>
                    <a:pt x="94" y="52"/>
                    <a:pt x="95" y="51"/>
                  </a:cubicBezTo>
                  <a:cubicBezTo>
                    <a:pt x="95" y="52"/>
                    <a:pt x="95" y="52"/>
                    <a:pt x="95" y="52"/>
                  </a:cubicBezTo>
                  <a:cubicBezTo>
                    <a:pt x="94" y="53"/>
                    <a:pt x="93" y="53"/>
                    <a:pt x="92" y="53"/>
                  </a:cubicBezTo>
                  <a:moveTo>
                    <a:pt x="38" y="52"/>
                  </a:moveTo>
                  <a:cubicBezTo>
                    <a:pt x="37" y="52"/>
                    <a:pt x="36" y="52"/>
                    <a:pt x="35" y="52"/>
                  </a:cubicBezTo>
                  <a:cubicBezTo>
                    <a:pt x="35" y="51"/>
                    <a:pt x="35" y="51"/>
                    <a:pt x="35" y="51"/>
                  </a:cubicBezTo>
                  <a:cubicBezTo>
                    <a:pt x="36" y="51"/>
                    <a:pt x="37" y="51"/>
                    <a:pt x="38" y="51"/>
                  </a:cubicBezTo>
                  <a:cubicBezTo>
                    <a:pt x="38" y="52"/>
                    <a:pt x="38" y="52"/>
                    <a:pt x="38" y="52"/>
                  </a:cubicBezTo>
                  <a:moveTo>
                    <a:pt x="98" y="52"/>
                  </a:moveTo>
                  <a:cubicBezTo>
                    <a:pt x="98" y="51"/>
                    <a:pt x="98" y="51"/>
                    <a:pt x="98" y="51"/>
                  </a:cubicBezTo>
                  <a:cubicBezTo>
                    <a:pt x="99" y="50"/>
                    <a:pt x="100" y="50"/>
                    <a:pt x="101" y="50"/>
                  </a:cubicBezTo>
                  <a:cubicBezTo>
                    <a:pt x="101" y="51"/>
                    <a:pt x="101" y="51"/>
                    <a:pt x="101" y="51"/>
                  </a:cubicBezTo>
                  <a:cubicBezTo>
                    <a:pt x="100" y="51"/>
                    <a:pt x="99" y="52"/>
                    <a:pt x="98" y="52"/>
                  </a:cubicBezTo>
                  <a:moveTo>
                    <a:pt x="32" y="51"/>
                  </a:moveTo>
                  <a:cubicBezTo>
                    <a:pt x="31" y="51"/>
                    <a:pt x="30" y="50"/>
                    <a:pt x="29" y="50"/>
                  </a:cubicBezTo>
                  <a:cubicBezTo>
                    <a:pt x="29" y="49"/>
                    <a:pt x="29" y="49"/>
                    <a:pt x="29" y="49"/>
                  </a:cubicBezTo>
                  <a:cubicBezTo>
                    <a:pt x="30" y="49"/>
                    <a:pt x="31" y="50"/>
                    <a:pt x="32" y="50"/>
                  </a:cubicBezTo>
                  <a:cubicBezTo>
                    <a:pt x="32" y="51"/>
                    <a:pt x="32" y="51"/>
                    <a:pt x="32" y="51"/>
                  </a:cubicBezTo>
                  <a:moveTo>
                    <a:pt x="104" y="50"/>
                  </a:moveTo>
                  <a:cubicBezTo>
                    <a:pt x="104" y="49"/>
                    <a:pt x="104" y="49"/>
                    <a:pt x="104" y="49"/>
                  </a:cubicBezTo>
                  <a:cubicBezTo>
                    <a:pt x="105" y="49"/>
                    <a:pt x="106" y="49"/>
                    <a:pt x="107" y="48"/>
                  </a:cubicBezTo>
                  <a:cubicBezTo>
                    <a:pt x="107" y="49"/>
                    <a:pt x="107" y="49"/>
                    <a:pt x="107" y="49"/>
                  </a:cubicBezTo>
                  <a:cubicBezTo>
                    <a:pt x="106" y="50"/>
                    <a:pt x="105" y="50"/>
                    <a:pt x="104" y="50"/>
                  </a:cubicBezTo>
                  <a:moveTo>
                    <a:pt x="25" y="49"/>
                  </a:moveTo>
                  <a:cubicBezTo>
                    <a:pt x="24" y="49"/>
                    <a:pt x="23" y="49"/>
                    <a:pt x="22" y="48"/>
                  </a:cubicBezTo>
                  <a:cubicBezTo>
                    <a:pt x="23" y="47"/>
                    <a:pt x="23" y="47"/>
                    <a:pt x="23" y="47"/>
                  </a:cubicBezTo>
                  <a:cubicBezTo>
                    <a:pt x="24" y="48"/>
                    <a:pt x="25" y="48"/>
                    <a:pt x="26" y="48"/>
                  </a:cubicBezTo>
                  <a:cubicBezTo>
                    <a:pt x="25" y="49"/>
                    <a:pt x="25" y="49"/>
                    <a:pt x="25" y="49"/>
                  </a:cubicBezTo>
                  <a:moveTo>
                    <a:pt x="111" y="48"/>
                  </a:moveTo>
                  <a:cubicBezTo>
                    <a:pt x="110" y="47"/>
                    <a:pt x="110" y="47"/>
                    <a:pt x="110" y="47"/>
                  </a:cubicBezTo>
                  <a:cubicBezTo>
                    <a:pt x="111" y="47"/>
                    <a:pt x="112" y="46"/>
                    <a:pt x="113" y="46"/>
                  </a:cubicBezTo>
                  <a:cubicBezTo>
                    <a:pt x="114" y="47"/>
                    <a:pt x="114" y="47"/>
                    <a:pt x="114" y="47"/>
                  </a:cubicBezTo>
                  <a:cubicBezTo>
                    <a:pt x="113" y="47"/>
                    <a:pt x="112" y="48"/>
                    <a:pt x="111" y="48"/>
                  </a:cubicBezTo>
                  <a:moveTo>
                    <a:pt x="19" y="47"/>
                  </a:moveTo>
                  <a:cubicBezTo>
                    <a:pt x="18" y="47"/>
                    <a:pt x="17" y="46"/>
                    <a:pt x="17" y="46"/>
                  </a:cubicBezTo>
                  <a:cubicBezTo>
                    <a:pt x="17" y="45"/>
                    <a:pt x="17" y="45"/>
                    <a:pt x="17" y="45"/>
                  </a:cubicBezTo>
                  <a:cubicBezTo>
                    <a:pt x="18" y="45"/>
                    <a:pt x="19" y="46"/>
                    <a:pt x="20" y="46"/>
                  </a:cubicBezTo>
                  <a:cubicBezTo>
                    <a:pt x="19" y="47"/>
                    <a:pt x="19" y="47"/>
                    <a:pt x="19" y="47"/>
                  </a:cubicBezTo>
                  <a:moveTo>
                    <a:pt x="116" y="46"/>
                  </a:moveTo>
                  <a:cubicBezTo>
                    <a:pt x="116" y="45"/>
                    <a:pt x="116" y="45"/>
                    <a:pt x="116" y="45"/>
                  </a:cubicBezTo>
                  <a:cubicBezTo>
                    <a:pt x="117" y="44"/>
                    <a:pt x="118" y="44"/>
                    <a:pt x="119" y="43"/>
                  </a:cubicBezTo>
                  <a:cubicBezTo>
                    <a:pt x="119" y="44"/>
                    <a:pt x="119" y="44"/>
                    <a:pt x="119" y="44"/>
                  </a:cubicBezTo>
                  <a:cubicBezTo>
                    <a:pt x="118" y="45"/>
                    <a:pt x="117" y="45"/>
                    <a:pt x="116" y="46"/>
                  </a:cubicBezTo>
                  <a:moveTo>
                    <a:pt x="14" y="44"/>
                  </a:moveTo>
                  <a:cubicBezTo>
                    <a:pt x="13" y="44"/>
                    <a:pt x="12" y="43"/>
                    <a:pt x="11" y="43"/>
                  </a:cubicBezTo>
                  <a:cubicBezTo>
                    <a:pt x="11" y="42"/>
                    <a:pt x="11" y="42"/>
                    <a:pt x="11" y="42"/>
                  </a:cubicBezTo>
                  <a:cubicBezTo>
                    <a:pt x="12" y="42"/>
                    <a:pt x="13" y="43"/>
                    <a:pt x="14" y="43"/>
                  </a:cubicBezTo>
                  <a:cubicBezTo>
                    <a:pt x="14" y="44"/>
                    <a:pt x="14" y="44"/>
                    <a:pt x="14" y="44"/>
                  </a:cubicBezTo>
                  <a:moveTo>
                    <a:pt x="122" y="43"/>
                  </a:moveTo>
                  <a:cubicBezTo>
                    <a:pt x="122" y="42"/>
                    <a:pt x="122" y="42"/>
                    <a:pt x="122" y="42"/>
                  </a:cubicBezTo>
                  <a:cubicBezTo>
                    <a:pt x="123" y="41"/>
                    <a:pt x="123" y="41"/>
                    <a:pt x="124" y="40"/>
                  </a:cubicBezTo>
                  <a:cubicBezTo>
                    <a:pt x="125" y="41"/>
                    <a:pt x="125" y="41"/>
                    <a:pt x="125" y="41"/>
                  </a:cubicBezTo>
                  <a:cubicBezTo>
                    <a:pt x="124" y="42"/>
                    <a:pt x="123" y="42"/>
                    <a:pt x="122" y="43"/>
                  </a:cubicBezTo>
                  <a:moveTo>
                    <a:pt x="8" y="41"/>
                  </a:moveTo>
                  <a:cubicBezTo>
                    <a:pt x="7" y="40"/>
                    <a:pt x="6" y="40"/>
                    <a:pt x="6" y="39"/>
                  </a:cubicBezTo>
                  <a:cubicBezTo>
                    <a:pt x="6" y="38"/>
                    <a:pt x="6" y="38"/>
                    <a:pt x="6" y="38"/>
                  </a:cubicBezTo>
                  <a:cubicBezTo>
                    <a:pt x="7" y="39"/>
                    <a:pt x="8" y="39"/>
                    <a:pt x="9" y="40"/>
                  </a:cubicBezTo>
                  <a:cubicBezTo>
                    <a:pt x="8" y="41"/>
                    <a:pt x="8" y="41"/>
                    <a:pt x="8" y="41"/>
                  </a:cubicBezTo>
                  <a:moveTo>
                    <a:pt x="127" y="39"/>
                  </a:moveTo>
                  <a:cubicBezTo>
                    <a:pt x="127" y="38"/>
                    <a:pt x="127" y="38"/>
                    <a:pt x="127" y="38"/>
                  </a:cubicBezTo>
                  <a:cubicBezTo>
                    <a:pt x="127" y="37"/>
                    <a:pt x="128" y="37"/>
                    <a:pt x="129" y="36"/>
                  </a:cubicBezTo>
                  <a:cubicBezTo>
                    <a:pt x="130" y="37"/>
                    <a:pt x="130" y="37"/>
                    <a:pt x="130" y="37"/>
                  </a:cubicBezTo>
                  <a:cubicBezTo>
                    <a:pt x="129" y="37"/>
                    <a:pt x="128" y="38"/>
                    <a:pt x="127" y="39"/>
                  </a:cubicBezTo>
                  <a:moveTo>
                    <a:pt x="3" y="37"/>
                  </a:moveTo>
                  <a:cubicBezTo>
                    <a:pt x="3" y="36"/>
                    <a:pt x="2" y="35"/>
                    <a:pt x="2" y="34"/>
                  </a:cubicBezTo>
                  <a:cubicBezTo>
                    <a:pt x="2" y="33"/>
                    <a:pt x="2" y="33"/>
                    <a:pt x="2" y="33"/>
                  </a:cubicBezTo>
                  <a:cubicBezTo>
                    <a:pt x="3" y="34"/>
                    <a:pt x="4" y="35"/>
                    <a:pt x="4" y="36"/>
                  </a:cubicBezTo>
                  <a:cubicBezTo>
                    <a:pt x="3" y="37"/>
                    <a:pt x="3" y="37"/>
                    <a:pt x="3" y="37"/>
                  </a:cubicBezTo>
                  <a:moveTo>
                    <a:pt x="131" y="34"/>
                  </a:moveTo>
                  <a:cubicBezTo>
                    <a:pt x="131" y="33"/>
                    <a:pt x="131" y="33"/>
                    <a:pt x="131" y="33"/>
                  </a:cubicBezTo>
                  <a:cubicBezTo>
                    <a:pt x="131" y="32"/>
                    <a:pt x="131" y="32"/>
                    <a:pt x="132" y="31"/>
                  </a:cubicBezTo>
                  <a:cubicBezTo>
                    <a:pt x="133" y="31"/>
                    <a:pt x="133" y="31"/>
                    <a:pt x="133" y="31"/>
                  </a:cubicBezTo>
                  <a:cubicBezTo>
                    <a:pt x="132" y="32"/>
                    <a:pt x="132" y="33"/>
                    <a:pt x="131" y="34"/>
                  </a:cubicBezTo>
                  <a:moveTo>
                    <a:pt x="0" y="31"/>
                  </a:moveTo>
                  <a:cubicBezTo>
                    <a:pt x="0" y="30"/>
                    <a:pt x="0" y="29"/>
                    <a:pt x="0" y="28"/>
                  </a:cubicBezTo>
                  <a:cubicBezTo>
                    <a:pt x="1" y="28"/>
                    <a:pt x="1" y="28"/>
                    <a:pt x="1" y="28"/>
                  </a:cubicBezTo>
                  <a:cubicBezTo>
                    <a:pt x="1" y="28"/>
                    <a:pt x="1" y="28"/>
                    <a:pt x="1" y="28"/>
                  </a:cubicBezTo>
                  <a:cubicBezTo>
                    <a:pt x="1" y="29"/>
                    <a:pt x="1" y="30"/>
                    <a:pt x="1" y="30"/>
                  </a:cubicBezTo>
                  <a:cubicBezTo>
                    <a:pt x="0" y="31"/>
                    <a:pt x="0" y="31"/>
                    <a:pt x="0" y="31"/>
                  </a:cubicBezTo>
                  <a:moveTo>
                    <a:pt x="133" y="28"/>
                  </a:moveTo>
                  <a:cubicBezTo>
                    <a:pt x="132" y="28"/>
                    <a:pt x="132" y="28"/>
                    <a:pt x="132" y="28"/>
                  </a:cubicBezTo>
                  <a:cubicBezTo>
                    <a:pt x="133" y="28"/>
                    <a:pt x="133" y="28"/>
                    <a:pt x="133" y="28"/>
                  </a:cubicBezTo>
                  <a:cubicBezTo>
                    <a:pt x="132" y="28"/>
                    <a:pt x="132" y="28"/>
                    <a:pt x="132" y="28"/>
                  </a:cubicBezTo>
                  <a:cubicBezTo>
                    <a:pt x="132" y="27"/>
                    <a:pt x="132" y="26"/>
                    <a:pt x="132" y="25"/>
                  </a:cubicBezTo>
                  <a:cubicBezTo>
                    <a:pt x="133" y="24"/>
                    <a:pt x="133" y="24"/>
                    <a:pt x="133" y="24"/>
                  </a:cubicBezTo>
                  <a:cubicBezTo>
                    <a:pt x="133" y="25"/>
                    <a:pt x="133" y="26"/>
                    <a:pt x="133" y="28"/>
                  </a:cubicBezTo>
                  <a:cubicBezTo>
                    <a:pt x="133" y="28"/>
                    <a:pt x="133" y="28"/>
                    <a:pt x="133" y="28"/>
                  </a:cubicBezTo>
                  <a:moveTo>
                    <a:pt x="1" y="25"/>
                  </a:moveTo>
                  <a:cubicBezTo>
                    <a:pt x="0" y="24"/>
                    <a:pt x="0" y="24"/>
                    <a:pt x="0" y="24"/>
                  </a:cubicBezTo>
                  <a:cubicBezTo>
                    <a:pt x="1" y="23"/>
                    <a:pt x="1" y="22"/>
                    <a:pt x="2" y="21"/>
                  </a:cubicBezTo>
                  <a:cubicBezTo>
                    <a:pt x="3" y="22"/>
                    <a:pt x="3" y="22"/>
                    <a:pt x="3" y="22"/>
                  </a:cubicBezTo>
                  <a:cubicBezTo>
                    <a:pt x="2" y="23"/>
                    <a:pt x="2" y="24"/>
                    <a:pt x="1" y="25"/>
                  </a:cubicBezTo>
                  <a:moveTo>
                    <a:pt x="131" y="22"/>
                  </a:moveTo>
                  <a:cubicBezTo>
                    <a:pt x="130" y="21"/>
                    <a:pt x="130" y="20"/>
                    <a:pt x="129" y="19"/>
                  </a:cubicBezTo>
                  <a:cubicBezTo>
                    <a:pt x="130" y="19"/>
                    <a:pt x="130" y="19"/>
                    <a:pt x="130" y="19"/>
                  </a:cubicBezTo>
                  <a:cubicBezTo>
                    <a:pt x="130" y="20"/>
                    <a:pt x="131" y="20"/>
                    <a:pt x="132" y="21"/>
                  </a:cubicBezTo>
                  <a:cubicBezTo>
                    <a:pt x="131" y="22"/>
                    <a:pt x="131" y="22"/>
                    <a:pt x="131" y="22"/>
                  </a:cubicBezTo>
                  <a:moveTo>
                    <a:pt x="4" y="19"/>
                  </a:moveTo>
                  <a:cubicBezTo>
                    <a:pt x="3" y="19"/>
                    <a:pt x="3" y="19"/>
                    <a:pt x="3" y="19"/>
                  </a:cubicBezTo>
                  <a:cubicBezTo>
                    <a:pt x="4" y="18"/>
                    <a:pt x="5" y="17"/>
                    <a:pt x="6" y="16"/>
                  </a:cubicBezTo>
                  <a:cubicBezTo>
                    <a:pt x="6" y="17"/>
                    <a:pt x="6" y="17"/>
                    <a:pt x="6" y="17"/>
                  </a:cubicBezTo>
                  <a:cubicBezTo>
                    <a:pt x="6" y="18"/>
                    <a:pt x="5" y="18"/>
                    <a:pt x="4" y="19"/>
                  </a:cubicBezTo>
                  <a:moveTo>
                    <a:pt x="127" y="17"/>
                  </a:moveTo>
                  <a:cubicBezTo>
                    <a:pt x="126" y="16"/>
                    <a:pt x="125" y="16"/>
                    <a:pt x="124" y="15"/>
                  </a:cubicBezTo>
                  <a:cubicBezTo>
                    <a:pt x="125" y="14"/>
                    <a:pt x="125" y="14"/>
                    <a:pt x="125" y="14"/>
                  </a:cubicBezTo>
                  <a:cubicBezTo>
                    <a:pt x="126" y="15"/>
                    <a:pt x="127" y="16"/>
                    <a:pt x="127" y="16"/>
                  </a:cubicBezTo>
                  <a:cubicBezTo>
                    <a:pt x="127" y="17"/>
                    <a:pt x="127" y="17"/>
                    <a:pt x="127" y="17"/>
                  </a:cubicBezTo>
                  <a:moveTo>
                    <a:pt x="9" y="15"/>
                  </a:moveTo>
                  <a:cubicBezTo>
                    <a:pt x="8" y="14"/>
                    <a:pt x="8" y="14"/>
                    <a:pt x="8" y="14"/>
                  </a:cubicBezTo>
                  <a:cubicBezTo>
                    <a:pt x="9" y="14"/>
                    <a:pt x="10" y="13"/>
                    <a:pt x="11" y="12"/>
                  </a:cubicBezTo>
                  <a:cubicBezTo>
                    <a:pt x="11" y="13"/>
                    <a:pt x="11" y="13"/>
                    <a:pt x="11" y="13"/>
                  </a:cubicBezTo>
                  <a:cubicBezTo>
                    <a:pt x="11" y="14"/>
                    <a:pt x="10" y="14"/>
                    <a:pt x="9" y="15"/>
                  </a:cubicBezTo>
                  <a:moveTo>
                    <a:pt x="122" y="13"/>
                  </a:moveTo>
                  <a:cubicBezTo>
                    <a:pt x="121" y="13"/>
                    <a:pt x="120" y="12"/>
                    <a:pt x="119" y="12"/>
                  </a:cubicBezTo>
                  <a:cubicBezTo>
                    <a:pt x="120" y="11"/>
                    <a:pt x="120" y="11"/>
                    <a:pt x="120" y="11"/>
                  </a:cubicBezTo>
                  <a:cubicBezTo>
                    <a:pt x="120" y="11"/>
                    <a:pt x="121" y="12"/>
                    <a:pt x="122" y="12"/>
                  </a:cubicBezTo>
                  <a:cubicBezTo>
                    <a:pt x="122" y="13"/>
                    <a:pt x="122" y="13"/>
                    <a:pt x="122" y="13"/>
                  </a:cubicBezTo>
                  <a:moveTo>
                    <a:pt x="14" y="12"/>
                  </a:moveTo>
                  <a:cubicBezTo>
                    <a:pt x="14" y="11"/>
                    <a:pt x="14" y="11"/>
                    <a:pt x="14" y="11"/>
                  </a:cubicBezTo>
                  <a:cubicBezTo>
                    <a:pt x="15" y="10"/>
                    <a:pt x="16" y="10"/>
                    <a:pt x="17" y="9"/>
                  </a:cubicBezTo>
                  <a:cubicBezTo>
                    <a:pt x="17" y="10"/>
                    <a:pt x="17" y="10"/>
                    <a:pt x="17" y="10"/>
                  </a:cubicBezTo>
                  <a:cubicBezTo>
                    <a:pt x="16" y="11"/>
                    <a:pt x="15" y="11"/>
                    <a:pt x="14" y="12"/>
                  </a:cubicBezTo>
                  <a:moveTo>
                    <a:pt x="116" y="10"/>
                  </a:moveTo>
                  <a:cubicBezTo>
                    <a:pt x="115" y="10"/>
                    <a:pt x="114" y="9"/>
                    <a:pt x="113" y="9"/>
                  </a:cubicBezTo>
                  <a:cubicBezTo>
                    <a:pt x="114" y="8"/>
                    <a:pt x="114" y="8"/>
                    <a:pt x="114" y="8"/>
                  </a:cubicBezTo>
                  <a:cubicBezTo>
                    <a:pt x="115" y="8"/>
                    <a:pt x="116" y="9"/>
                    <a:pt x="117" y="9"/>
                  </a:cubicBezTo>
                  <a:cubicBezTo>
                    <a:pt x="116" y="10"/>
                    <a:pt x="116" y="10"/>
                    <a:pt x="116" y="10"/>
                  </a:cubicBezTo>
                  <a:moveTo>
                    <a:pt x="20" y="9"/>
                  </a:moveTo>
                  <a:cubicBezTo>
                    <a:pt x="20" y="8"/>
                    <a:pt x="20" y="8"/>
                    <a:pt x="20" y="8"/>
                  </a:cubicBezTo>
                  <a:cubicBezTo>
                    <a:pt x="20" y="8"/>
                    <a:pt x="21" y="7"/>
                    <a:pt x="23" y="7"/>
                  </a:cubicBezTo>
                  <a:cubicBezTo>
                    <a:pt x="23" y="8"/>
                    <a:pt x="23" y="8"/>
                    <a:pt x="23" y="8"/>
                  </a:cubicBezTo>
                  <a:cubicBezTo>
                    <a:pt x="22" y="8"/>
                    <a:pt x="21" y="9"/>
                    <a:pt x="20" y="9"/>
                  </a:cubicBezTo>
                  <a:moveTo>
                    <a:pt x="110" y="8"/>
                  </a:moveTo>
                  <a:cubicBezTo>
                    <a:pt x="109" y="8"/>
                    <a:pt x="108" y="7"/>
                    <a:pt x="107" y="7"/>
                  </a:cubicBezTo>
                  <a:cubicBezTo>
                    <a:pt x="108" y="6"/>
                    <a:pt x="108" y="6"/>
                    <a:pt x="108" y="6"/>
                  </a:cubicBezTo>
                  <a:cubicBezTo>
                    <a:pt x="109" y="6"/>
                    <a:pt x="110" y="7"/>
                    <a:pt x="111" y="7"/>
                  </a:cubicBezTo>
                  <a:cubicBezTo>
                    <a:pt x="110" y="8"/>
                    <a:pt x="110" y="8"/>
                    <a:pt x="110" y="8"/>
                  </a:cubicBezTo>
                  <a:moveTo>
                    <a:pt x="26" y="7"/>
                  </a:moveTo>
                  <a:cubicBezTo>
                    <a:pt x="26" y="6"/>
                    <a:pt x="26" y="6"/>
                    <a:pt x="26" y="6"/>
                  </a:cubicBezTo>
                  <a:cubicBezTo>
                    <a:pt x="27" y="6"/>
                    <a:pt x="28" y="5"/>
                    <a:pt x="29" y="5"/>
                  </a:cubicBezTo>
                  <a:cubicBezTo>
                    <a:pt x="29" y="6"/>
                    <a:pt x="29" y="6"/>
                    <a:pt x="29" y="6"/>
                  </a:cubicBezTo>
                  <a:cubicBezTo>
                    <a:pt x="28" y="6"/>
                    <a:pt x="27" y="7"/>
                    <a:pt x="26" y="7"/>
                  </a:cubicBezTo>
                  <a:moveTo>
                    <a:pt x="104" y="6"/>
                  </a:moveTo>
                  <a:cubicBezTo>
                    <a:pt x="103" y="6"/>
                    <a:pt x="102" y="5"/>
                    <a:pt x="101" y="5"/>
                  </a:cubicBezTo>
                  <a:cubicBezTo>
                    <a:pt x="102" y="4"/>
                    <a:pt x="102" y="4"/>
                    <a:pt x="102" y="4"/>
                  </a:cubicBezTo>
                  <a:cubicBezTo>
                    <a:pt x="103" y="4"/>
                    <a:pt x="104" y="5"/>
                    <a:pt x="105" y="5"/>
                  </a:cubicBezTo>
                  <a:cubicBezTo>
                    <a:pt x="104" y="6"/>
                    <a:pt x="104" y="6"/>
                    <a:pt x="104" y="6"/>
                  </a:cubicBezTo>
                  <a:moveTo>
                    <a:pt x="32" y="5"/>
                  </a:moveTo>
                  <a:cubicBezTo>
                    <a:pt x="32" y="4"/>
                    <a:pt x="32" y="4"/>
                    <a:pt x="32" y="4"/>
                  </a:cubicBezTo>
                  <a:cubicBezTo>
                    <a:pt x="33" y="4"/>
                    <a:pt x="34" y="4"/>
                    <a:pt x="35" y="3"/>
                  </a:cubicBezTo>
                  <a:cubicBezTo>
                    <a:pt x="35" y="4"/>
                    <a:pt x="35" y="4"/>
                    <a:pt x="35" y="4"/>
                  </a:cubicBezTo>
                  <a:cubicBezTo>
                    <a:pt x="34" y="5"/>
                    <a:pt x="33" y="5"/>
                    <a:pt x="32" y="5"/>
                  </a:cubicBezTo>
                  <a:moveTo>
                    <a:pt x="98" y="4"/>
                  </a:moveTo>
                  <a:cubicBezTo>
                    <a:pt x="97" y="4"/>
                    <a:pt x="96" y="4"/>
                    <a:pt x="95" y="4"/>
                  </a:cubicBezTo>
                  <a:cubicBezTo>
                    <a:pt x="95" y="3"/>
                    <a:pt x="95" y="3"/>
                    <a:pt x="95" y="3"/>
                  </a:cubicBezTo>
                  <a:cubicBezTo>
                    <a:pt x="96" y="3"/>
                    <a:pt x="97" y="3"/>
                    <a:pt x="98" y="3"/>
                  </a:cubicBezTo>
                  <a:cubicBezTo>
                    <a:pt x="98" y="4"/>
                    <a:pt x="98" y="4"/>
                    <a:pt x="98" y="4"/>
                  </a:cubicBezTo>
                  <a:moveTo>
                    <a:pt x="38" y="4"/>
                  </a:moveTo>
                  <a:cubicBezTo>
                    <a:pt x="38" y="3"/>
                    <a:pt x="38" y="3"/>
                    <a:pt x="38" y="3"/>
                  </a:cubicBezTo>
                  <a:cubicBezTo>
                    <a:pt x="39" y="3"/>
                    <a:pt x="40" y="2"/>
                    <a:pt x="41" y="2"/>
                  </a:cubicBezTo>
                  <a:cubicBezTo>
                    <a:pt x="41" y="3"/>
                    <a:pt x="41" y="3"/>
                    <a:pt x="41" y="3"/>
                  </a:cubicBezTo>
                  <a:cubicBezTo>
                    <a:pt x="40" y="3"/>
                    <a:pt x="39" y="4"/>
                    <a:pt x="38" y="4"/>
                  </a:cubicBezTo>
                  <a:moveTo>
                    <a:pt x="92" y="3"/>
                  </a:moveTo>
                  <a:cubicBezTo>
                    <a:pt x="91" y="3"/>
                    <a:pt x="90" y="3"/>
                    <a:pt x="89" y="3"/>
                  </a:cubicBezTo>
                  <a:cubicBezTo>
                    <a:pt x="89" y="2"/>
                    <a:pt x="89" y="2"/>
                    <a:pt x="89" y="2"/>
                  </a:cubicBezTo>
                  <a:cubicBezTo>
                    <a:pt x="90" y="2"/>
                    <a:pt x="91" y="2"/>
                    <a:pt x="92" y="2"/>
                  </a:cubicBezTo>
                  <a:cubicBezTo>
                    <a:pt x="92" y="3"/>
                    <a:pt x="92" y="3"/>
                    <a:pt x="92" y="3"/>
                  </a:cubicBezTo>
                  <a:moveTo>
                    <a:pt x="44" y="3"/>
                  </a:moveTo>
                  <a:cubicBezTo>
                    <a:pt x="44" y="2"/>
                    <a:pt x="44" y="2"/>
                    <a:pt x="44" y="2"/>
                  </a:cubicBezTo>
                  <a:cubicBezTo>
                    <a:pt x="45" y="1"/>
                    <a:pt x="46" y="1"/>
                    <a:pt x="47" y="1"/>
                  </a:cubicBezTo>
                  <a:cubicBezTo>
                    <a:pt x="48" y="2"/>
                    <a:pt x="48" y="2"/>
                    <a:pt x="48" y="2"/>
                  </a:cubicBezTo>
                  <a:cubicBezTo>
                    <a:pt x="46" y="2"/>
                    <a:pt x="45" y="3"/>
                    <a:pt x="44" y="3"/>
                  </a:cubicBezTo>
                  <a:moveTo>
                    <a:pt x="86" y="2"/>
                  </a:moveTo>
                  <a:cubicBezTo>
                    <a:pt x="85" y="2"/>
                    <a:pt x="84" y="2"/>
                    <a:pt x="83" y="2"/>
                  </a:cubicBezTo>
                  <a:cubicBezTo>
                    <a:pt x="83" y="1"/>
                    <a:pt x="83" y="1"/>
                    <a:pt x="83" y="1"/>
                  </a:cubicBezTo>
                  <a:cubicBezTo>
                    <a:pt x="84" y="1"/>
                    <a:pt x="85" y="1"/>
                    <a:pt x="86" y="1"/>
                  </a:cubicBezTo>
                  <a:cubicBezTo>
                    <a:pt x="86" y="2"/>
                    <a:pt x="86" y="2"/>
                    <a:pt x="86" y="2"/>
                  </a:cubicBezTo>
                  <a:moveTo>
                    <a:pt x="51" y="2"/>
                  </a:moveTo>
                  <a:cubicBezTo>
                    <a:pt x="51" y="1"/>
                    <a:pt x="51" y="1"/>
                    <a:pt x="51" y="1"/>
                  </a:cubicBezTo>
                  <a:cubicBezTo>
                    <a:pt x="52" y="1"/>
                    <a:pt x="53" y="1"/>
                    <a:pt x="54" y="1"/>
                  </a:cubicBezTo>
                  <a:cubicBezTo>
                    <a:pt x="54" y="2"/>
                    <a:pt x="54" y="2"/>
                    <a:pt x="54" y="2"/>
                  </a:cubicBezTo>
                  <a:cubicBezTo>
                    <a:pt x="53" y="2"/>
                    <a:pt x="52" y="2"/>
                    <a:pt x="51" y="2"/>
                  </a:cubicBezTo>
                  <a:moveTo>
                    <a:pt x="79" y="2"/>
                  </a:moveTo>
                  <a:cubicBezTo>
                    <a:pt x="78" y="2"/>
                    <a:pt x="77" y="1"/>
                    <a:pt x="76" y="1"/>
                  </a:cubicBezTo>
                  <a:cubicBezTo>
                    <a:pt x="76" y="0"/>
                    <a:pt x="76" y="0"/>
                    <a:pt x="76" y="0"/>
                  </a:cubicBezTo>
                  <a:cubicBezTo>
                    <a:pt x="77" y="0"/>
                    <a:pt x="78" y="0"/>
                    <a:pt x="79" y="1"/>
                  </a:cubicBezTo>
                  <a:cubicBezTo>
                    <a:pt x="79" y="2"/>
                    <a:pt x="79" y="2"/>
                    <a:pt x="79" y="2"/>
                  </a:cubicBezTo>
                  <a:moveTo>
                    <a:pt x="57" y="1"/>
                  </a:moveTo>
                  <a:cubicBezTo>
                    <a:pt x="57" y="0"/>
                    <a:pt x="57" y="0"/>
                    <a:pt x="57" y="0"/>
                  </a:cubicBezTo>
                  <a:cubicBezTo>
                    <a:pt x="58" y="0"/>
                    <a:pt x="59" y="0"/>
                    <a:pt x="60" y="0"/>
                  </a:cubicBezTo>
                  <a:cubicBezTo>
                    <a:pt x="60" y="1"/>
                    <a:pt x="60" y="1"/>
                    <a:pt x="60" y="1"/>
                  </a:cubicBezTo>
                  <a:cubicBezTo>
                    <a:pt x="59" y="1"/>
                    <a:pt x="58" y="1"/>
                    <a:pt x="57" y="1"/>
                  </a:cubicBezTo>
                  <a:moveTo>
                    <a:pt x="73" y="1"/>
                  </a:moveTo>
                  <a:cubicBezTo>
                    <a:pt x="72" y="1"/>
                    <a:pt x="71" y="1"/>
                    <a:pt x="70" y="1"/>
                  </a:cubicBezTo>
                  <a:cubicBezTo>
                    <a:pt x="70" y="0"/>
                    <a:pt x="70" y="0"/>
                    <a:pt x="70" y="0"/>
                  </a:cubicBezTo>
                  <a:cubicBezTo>
                    <a:pt x="71" y="0"/>
                    <a:pt x="72" y="0"/>
                    <a:pt x="73" y="0"/>
                  </a:cubicBezTo>
                  <a:cubicBezTo>
                    <a:pt x="73" y="1"/>
                    <a:pt x="73" y="1"/>
                    <a:pt x="73" y="1"/>
                  </a:cubicBezTo>
                  <a:moveTo>
                    <a:pt x="63" y="1"/>
                  </a:moveTo>
                  <a:cubicBezTo>
                    <a:pt x="63" y="0"/>
                    <a:pt x="63" y="0"/>
                    <a:pt x="63" y="0"/>
                  </a:cubicBezTo>
                  <a:cubicBezTo>
                    <a:pt x="64" y="0"/>
                    <a:pt x="65" y="0"/>
                    <a:pt x="67" y="0"/>
                  </a:cubicBezTo>
                  <a:cubicBezTo>
                    <a:pt x="67" y="0"/>
                    <a:pt x="67" y="0"/>
                    <a:pt x="67" y="0"/>
                  </a:cubicBezTo>
                  <a:cubicBezTo>
                    <a:pt x="67" y="1"/>
                    <a:pt x="67" y="1"/>
                    <a:pt x="67" y="1"/>
                  </a:cubicBezTo>
                  <a:cubicBezTo>
                    <a:pt x="67" y="1"/>
                    <a:pt x="67" y="1"/>
                    <a:pt x="67" y="1"/>
                  </a:cubicBezTo>
                  <a:cubicBezTo>
                    <a:pt x="65" y="1"/>
                    <a:pt x="64" y="1"/>
                    <a:pt x="63" y="1"/>
                  </a:cubicBezTo>
                </a:path>
              </a:pathLst>
            </a:custGeom>
            <a:solidFill>
              <a:srgbClr val="D5B7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93" name="Freeform 544">
              <a:extLst>
                <a:ext uri="{FF2B5EF4-FFF2-40B4-BE49-F238E27FC236}">
                  <a16:creationId xmlns:a16="http://schemas.microsoft.com/office/drawing/2014/main" id="{76BCB916-B246-45D8-B747-F19C33757B59}"/>
                </a:ext>
              </a:extLst>
            </p:cNvPr>
            <p:cNvSpPr>
              <a:spLocks/>
            </p:cNvSpPr>
            <p:nvPr/>
          </p:nvSpPr>
          <p:spPr bwMode="auto">
            <a:xfrm>
              <a:off x="17775294" y="7389813"/>
              <a:ext cx="400050" cy="409575"/>
            </a:xfrm>
            <a:custGeom>
              <a:avLst/>
              <a:gdLst>
                <a:gd name="T0" fmla="*/ 27 w 40"/>
                <a:gd name="T1" fmla="*/ 14 h 41"/>
                <a:gd name="T2" fmla="*/ 20 w 40"/>
                <a:gd name="T3" fmla="*/ 9 h 41"/>
                <a:gd name="T4" fmla="*/ 16 w 40"/>
                <a:gd name="T5" fmla="*/ 12 h 41"/>
                <a:gd name="T6" fmla="*/ 39 w 40"/>
                <a:gd name="T7" fmla="*/ 26 h 41"/>
                <a:gd name="T8" fmla="*/ 24 w 40"/>
                <a:gd name="T9" fmla="*/ 37 h 41"/>
                <a:gd name="T10" fmla="*/ 22 w 40"/>
                <a:gd name="T11" fmla="*/ 37 h 41"/>
                <a:gd name="T12" fmla="*/ 22 w 40"/>
                <a:gd name="T13" fmla="*/ 41 h 41"/>
                <a:gd name="T14" fmla="*/ 18 w 40"/>
                <a:gd name="T15" fmla="*/ 41 h 41"/>
                <a:gd name="T16" fmla="*/ 18 w 40"/>
                <a:gd name="T17" fmla="*/ 36 h 41"/>
                <a:gd name="T18" fmla="*/ 12 w 40"/>
                <a:gd name="T19" fmla="*/ 32 h 41"/>
                <a:gd name="T20" fmla="*/ 11 w 40"/>
                <a:gd name="T21" fmla="*/ 37 h 41"/>
                <a:gd name="T22" fmla="*/ 0 w 40"/>
                <a:gd name="T23" fmla="*/ 37 h 41"/>
                <a:gd name="T24" fmla="*/ 1 w 40"/>
                <a:gd name="T25" fmla="*/ 24 h 41"/>
                <a:gd name="T26" fmla="*/ 12 w 40"/>
                <a:gd name="T27" fmla="*/ 24 h 41"/>
                <a:gd name="T28" fmla="*/ 19 w 40"/>
                <a:gd name="T29" fmla="*/ 29 h 41"/>
                <a:gd name="T30" fmla="*/ 24 w 40"/>
                <a:gd name="T31" fmla="*/ 26 h 41"/>
                <a:gd name="T32" fmla="*/ 2 w 40"/>
                <a:gd name="T33" fmla="*/ 12 h 41"/>
                <a:gd name="T34" fmla="*/ 15 w 40"/>
                <a:gd name="T35" fmla="*/ 3 h 41"/>
                <a:gd name="T36" fmla="*/ 18 w 40"/>
                <a:gd name="T37" fmla="*/ 3 h 41"/>
                <a:gd name="T38" fmla="*/ 18 w 40"/>
                <a:gd name="T39" fmla="*/ 0 h 41"/>
                <a:gd name="T40" fmla="*/ 21 w 40"/>
                <a:gd name="T41" fmla="*/ 0 h 41"/>
                <a:gd name="T42" fmla="*/ 21 w 40"/>
                <a:gd name="T43" fmla="*/ 4 h 41"/>
                <a:gd name="T44" fmla="*/ 27 w 40"/>
                <a:gd name="T45" fmla="*/ 7 h 41"/>
                <a:gd name="T46" fmla="*/ 27 w 40"/>
                <a:gd name="T47" fmla="*/ 4 h 41"/>
                <a:gd name="T48" fmla="*/ 36 w 40"/>
                <a:gd name="T49" fmla="*/ 4 h 41"/>
                <a:gd name="T50" fmla="*/ 37 w 40"/>
                <a:gd name="T51" fmla="*/ 14 h 41"/>
                <a:gd name="T52" fmla="*/ 27 w 40"/>
                <a:gd name="T53" fmla="*/ 1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41">
                  <a:moveTo>
                    <a:pt x="27" y="14"/>
                  </a:moveTo>
                  <a:cubicBezTo>
                    <a:pt x="27" y="11"/>
                    <a:pt x="24" y="9"/>
                    <a:pt x="20" y="9"/>
                  </a:cubicBezTo>
                  <a:cubicBezTo>
                    <a:pt x="18" y="9"/>
                    <a:pt x="16" y="10"/>
                    <a:pt x="16" y="12"/>
                  </a:cubicBezTo>
                  <a:cubicBezTo>
                    <a:pt x="16" y="16"/>
                    <a:pt x="38" y="15"/>
                    <a:pt x="39" y="26"/>
                  </a:cubicBezTo>
                  <a:cubicBezTo>
                    <a:pt x="40" y="34"/>
                    <a:pt x="32" y="37"/>
                    <a:pt x="24" y="37"/>
                  </a:cubicBezTo>
                  <a:cubicBezTo>
                    <a:pt x="24" y="37"/>
                    <a:pt x="23" y="37"/>
                    <a:pt x="22" y="37"/>
                  </a:cubicBezTo>
                  <a:cubicBezTo>
                    <a:pt x="22" y="41"/>
                    <a:pt x="22" y="41"/>
                    <a:pt x="22" y="41"/>
                  </a:cubicBezTo>
                  <a:cubicBezTo>
                    <a:pt x="18" y="41"/>
                    <a:pt x="18" y="41"/>
                    <a:pt x="18" y="41"/>
                  </a:cubicBezTo>
                  <a:cubicBezTo>
                    <a:pt x="18" y="36"/>
                    <a:pt x="18" y="36"/>
                    <a:pt x="18" y="36"/>
                  </a:cubicBezTo>
                  <a:cubicBezTo>
                    <a:pt x="15" y="36"/>
                    <a:pt x="13" y="34"/>
                    <a:pt x="12" y="32"/>
                  </a:cubicBezTo>
                  <a:cubicBezTo>
                    <a:pt x="11" y="37"/>
                    <a:pt x="11" y="37"/>
                    <a:pt x="11" y="37"/>
                  </a:cubicBezTo>
                  <a:cubicBezTo>
                    <a:pt x="0" y="37"/>
                    <a:pt x="0" y="37"/>
                    <a:pt x="0" y="37"/>
                  </a:cubicBezTo>
                  <a:cubicBezTo>
                    <a:pt x="1" y="24"/>
                    <a:pt x="1" y="24"/>
                    <a:pt x="1" y="24"/>
                  </a:cubicBezTo>
                  <a:cubicBezTo>
                    <a:pt x="12" y="24"/>
                    <a:pt x="12" y="24"/>
                    <a:pt x="12" y="24"/>
                  </a:cubicBezTo>
                  <a:cubicBezTo>
                    <a:pt x="12" y="28"/>
                    <a:pt x="17" y="28"/>
                    <a:pt x="19" y="29"/>
                  </a:cubicBezTo>
                  <a:cubicBezTo>
                    <a:pt x="21" y="29"/>
                    <a:pt x="24" y="28"/>
                    <a:pt x="24" y="26"/>
                  </a:cubicBezTo>
                  <a:cubicBezTo>
                    <a:pt x="24" y="22"/>
                    <a:pt x="2" y="24"/>
                    <a:pt x="2" y="12"/>
                  </a:cubicBezTo>
                  <a:cubicBezTo>
                    <a:pt x="3" y="6"/>
                    <a:pt x="10" y="3"/>
                    <a:pt x="15" y="3"/>
                  </a:cubicBezTo>
                  <a:cubicBezTo>
                    <a:pt x="16" y="3"/>
                    <a:pt x="17" y="3"/>
                    <a:pt x="18" y="3"/>
                  </a:cubicBezTo>
                  <a:cubicBezTo>
                    <a:pt x="18" y="0"/>
                    <a:pt x="18" y="0"/>
                    <a:pt x="18" y="0"/>
                  </a:cubicBezTo>
                  <a:cubicBezTo>
                    <a:pt x="21" y="0"/>
                    <a:pt x="21" y="0"/>
                    <a:pt x="21" y="0"/>
                  </a:cubicBezTo>
                  <a:cubicBezTo>
                    <a:pt x="21" y="4"/>
                    <a:pt x="21" y="4"/>
                    <a:pt x="21" y="4"/>
                  </a:cubicBezTo>
                  <a:cubicBezTo>
                    <a:pt x="23" y="4"/>
                    <a:pt x="25" y="5"/>
                    <a:pt x="27" y="7"/>
                  </a:cubicBezTo>
                  <a:cubicBezTo>
                    <a:pt x="27" y="4"/>
                    <a:pt x="27" y="4"/>
                    <a:pt x="27" y="4"/>
                  </a:cubicBezTo>
                  <a:cubicBezTo>
                    <a:pt x="36" y="4"/>
                    <a:pt x="36" y="4"/>
                    <a:pt x="36" y="4"/>
                  </a:cubicBezTo>
                  <a:cubicBezTo>
                    <a:pt x="37" y="14"/>
                    <a:pt x="37" y="14"/>
                    <a:pt x="37" y="14"/>
                  </a:cubicBezTo>
                  <a:cubicBezTo>
                    <a:pt x="27" y="14"/>
                    <a:pt x="27" y="14"/>
                    <a:pt x="27" y="14"/>
                  </a:cubicBezTo>
                </a:path>
              </a:pathLst>
            </a:custGeom>
            <a:solidFill>
              <a:srgbClr val="D5B7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94" name="Freeform 545">
              <a:extLst>
                <a:ext uri="{FF2B5EF4-FFF2-40B4-BE49-F238E27FC236}">
                  <a16:creationId xmlns:a16="http://schemas.microsoft.com/office/drawing/2014/main" id="{36C51586-1385-4DB7-BBE4-96C875BC168E}"/>
                </a:ext>
              </a:extLst>
            </p:cNvPr>
            <p:cNvSpPr>
              <a:spLocks/>
            </p:cNvSpPr>
            <p:nvPr/>
          </p:nvSpPr>
          <p:spPr bwMode="auto">
            <a:xfrm>
              <a:off x="17154581" y="7648575"/>
              <a:ext cx="1590675" cy="500063"/>
            </a:xfrm>
            <a:custGeom>
              <a:avLst/>
              <a:gdLst>
                <a:gd name="T0" fmla="*/ 145 w 159"/>
                <a:gd name="T1" fmla="*/ 16 h 50"/>
                <a:gd name="T2" fmla="*/ 130 w 159"/>
                <a:gd name="T3" fmla="*/ 23 h 50"/>
                <a:gd name="T4" fmla="*/ 116 w 159"/>
                <a:gd name="T5" fmla="*/ 27 h 50"/>
                <a:gd name="T6" fmla="*/ 101 w 159"/>
                <a:gd name="T7" fmla="*/ 29 h 50"/>
                <a:gd name="T8" fmla="*/ 87 w 159"/>
                <a:gd name="T9" fmla="*/ 31 h 50"/>
                <a:gd name="T10" fmla="*/ 80 w 159"/>
                <a:gd name="T11" fmla="*/ 31 h 50"/>
                <a:gd name="T12" fmla="*/ 72 w 159"/>
                <a:gd name="T13" fmla="*/ 31 h 50"/>
                <a:gd name="T14" fmla="*/ 58 w 159"/>
                <a:gd name="T15" fmla="*/ 29 h 50"/>
                <a:gd name="T16" fmla="*/ 43 w 159"/>
                <a:gd name="T17" fmla="*/ 27 h 50"/>
                <a:gd name="T18" fmla="*/ 29 w 159"/>
                <a:gd name="T19" fmla="*/ 23 h 50"/>
                <a:gd name="T20" fmla="*/ 14 w 159"/>
                <a:gd name="T21" fmla="*/ 16 h 50"/>
                <a:gd name="T22" fmla="*/ 0 w 159"/>
                <a:gd name="T23" fmla="*/ 0 h 50"/>
                <a:gd name="T24" fmla="*/ 0 w 159"/>
                <a:gd name="T25" fmla="*/ 20 h 50"/>
                <a:gd name="T26" fmla="*/ 14 w 159"/>
                <a:gd name="T27" fmla="*/ 34 h 50"/>
                <a:gd name="T28" fmla="*/ 29 w 159"/>
                <a:gd name="T29" fmla="*/ 41 h 50"/>
                <a:gd name="T30" fmla="*/ 43 w 159"/>
                <a:gd name="T31" fmla="*/ 46 h 50"/>
                <a:gd name="T32" fmla="*/ 58 w 159"/>
                <a:gd name="T33" fmla="*/ 48 h 50"/>
                <a:gd name="T34" fmla="*/ 72 w 159"/>
                <a:gd name="T35" fmla="*/ 50 h 50"/>
                <a:gd name="T36" fmla="*/ 80 w 159"/>
                <a:gd name="T37" fmla="*/ 50 h 50"/>
                <a:gd name="T38" fmla="*/ 87 w 159"/>
                <a:gd name="T39" fmla="*/ 50 h 50"/>
                <a:gd name="T40" fmla="*/ 101 w 159"/>
                <a:gd name="T41" fmla="*/ 48 h 50"/>
                <a:gd name="T42" fmla="*/ 116 w 159"/>
                <a:gd name="T43" fmla="*/ 46 h 50"/>
                <a:gd name="T44" fmla="*/ 130 w 159"/>
                <a:gd name="T45" fmla="*/ 41 h 50"/>
                <a:gd name="T46" fmla="*/ 145 w 159"/>
                <a:gd name="T47" fmla="*/ 34 h 50"/>
                <a:gd name="T48" fmla="*/ 159 w 159"/>
                <a:gd name="T49" fmla="*/ 20 h 50"/>
                <a:gd name="T50" fmla="*/ 159 w 159"/>
                <a:gd name="T51" fmla="*/ 0 h 50"/>
                <a:gd name="T52" fmla="*/ 145 w 159"/>
                <a:gd name="T53" fmla="*/ 1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9" h="50">
                  <a:moveTo>
                    <a:pt x="145" y="16"/>
                  </a:moveTo>
                  <a:cubicBezTo>
                    <a:pt x="140" y="18"/>
                    <a:pt x="136" y="21"/>
                    <a:pt x="130" y="23"/>
                  </a:cubicBezTo>
                  <a:cubicBezTo>
                    <a:pt x="126" y="24"/>
                    <a:pt x="121" y="26"/>
                    <a:pt x="116" y="27"/>
                  </a:cubicBezTo>
                  <a:cubicBezTo>
                    <a:pt x="111" y="28"/>
                    <a:pt x="106" y="29"/>
                    <a:pt x="101" y="29"/>
                  </a:cubicBezTo>
                  <a:cubicBezTo>
                    <a:pt x="96" y="30"/>
                    <a:pt x="92" y="30"/>
                    <a:pt x="87" y="31"/>
                  </a:cubicBezTo>
                  <a:cubicBezTo>
                    <a:pt x="84" y="31"/>
                    <a:pt x="82" y="31"/>
                    <a:pt x="80" y="31"/>
                  </a:cubicBezTo>
                  <a:cubicBezTo>
                    <a:pt x="77" y="31"/>
                    <a:pt x="75" y="31"/>
                    <a:pt x="72" y="31"/>
                  </a:cubicBezTo>
                  <a:cubicBezTo>
                    <a:pt x="67" y="30"/>
                    <a:pt x="62" y="30"/>
                    <a:pt x="58" y="29"/>
                  </a:cubicBezTo>
                  <a:cubicBezTo>
                    <a:pt x="53" y="29"/>
                    <a:pt x="48" y="28"/>
                    <a:pt x="43" y="27"/>
                  </a:cubicBezTo>
                  <a:cubicBezTo>
                    <a:pt x="38" y="26"/>
                    <a:pt x="33" y="24"/>
                    <a:pt x="29" y="23"/>
                  </a:cubicBezTo>
                  <a:cubicBezTo>
                    <a:pt x="23" y="21"/>
                    <a:pt x="18" y="18"/>
                    <a:pt x="14" y="16"/>
                  </a:cubicBezTo>
                  <a:cubicBezTo>
                    <a:pt x="7" y="11"/>
                    <a:pt x="2" y="6"/>
                    <a:pt x="0" y="0"/>
                  </a:cubicBezTo>
                  <a:cubicBezTo>
                    <a:pt x="0" y="5"/>
                    <a:pt x="0" y="15"/>
                    <a:pt x="0" y="20"/>
                  </a:cubicBezTo>
                  <a:cubicBezTo>
                    <a:pt x="2" y="25"/>
                    <a:pt x="7" y="30"/>
                    <a:pt x="14" y="34"/>
                  </a:cubicBezTo>
                  <a:cubicBezTo>
                    <a:pt x="18" y="37"/>
                    <a:pt x="23" y="39"/>
                    <a:pt x="29" y="41"/>
                  </a:cubicBezTo>
                  <a:cubicBezTo>
                    <a:pt x="33" y="43"/>
                    <a:pt x="38" y="44"/>
                    <a:pt x="43" y="46"/>
                  </a:cubicBezTo>
                  <a:cubicBezTo>
                    <a:pt x="48" y="47"/>
                    <a:pt x="53" y="48"/>
                    <a:pt x="58" y="48"/>
                  </a:cubicBezTo>
                  <a:cubicBezTo>
                    <a:pt x="62" y="49"/>
                    <a:pt x="67" y="49"/>
                    <a:pt x="72" y="50"/>
                  </a:cubicBezTo>
                  <a:cubicBezTo>
                    <a:pt x="75" y="50"/>
                    <a:pt x="77" y="50"/>
                    <a:pt x="80" y="50"/>
                  </a:cubicBezTo>
                  <a:cubicBezTo>
                    <a:pt x="82" y="50"/>
                    <a:pt x="84" y="50"/>
                    <a:pt x="87" y="50"/>
                  </a:cubicBezTo>
                  <a:cubicBezTo>
                    <a:pt x="92" y="49"/>
                    <a:pt x="96" y="49"/>
                    <a:pt x="101" y="48"/>
                  </a:cubicBezTo>
                  <a:cubicBezTo>
                    <a:pt x="106" y="48"/>
                    <a:pt x="111" y="47"/>
                    <a:pt x="116" y="46"/>
                  </a:cubicBezTo>
                  <a:cubicBezTo>
                    <a:pt x="121" y="44"/>
                    <a:pt x="126" y="43"/>
                    <a:pt x="130" y="41"/>
                  </a:cubicBezTo>
                  <a:cubicBezTo>
                    <a:pt x="135" y="39"/>
                    <a:pt x="140" y="37"/>
                    <a:pt x="145" y="34"/>
                  </a:cubicBezTo>
                  <a:cubicBezTo>
                    <a:pt x="152" y="30"/>
                    <a:pt x="157" y="25"/>
                    <a:pt x="159" y="20"/>
                  </a:cubicBezTo>
                  <a:cubicBezTo>
                    <a:pt x="159" y="15"/>
                    <a:pt x="159" y="5"/>
                    <a:pt x="159" y="0"/>
                  </a:cubicBezTo>
                  <a:cubicBezTo>
                    <a:pt x="157" y="6"/>
                    <a:pt x="152" y="11"/>
                    <a:pt x="145" y="16"/>
                  </a:cubicBezTo>
                  <a:close/>
                </a:path>
              </a:pathLst>
            </a:custGeom>
            <a:solidFill>
              <a:srgbClr val="EBBD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95" name="Oval 546">
              <a:extLst>
                <a:ext uri="{FF2B5EF4-FFF2-40B4-BE49-F238E27FC236}">
                  <a16:creationId xmlns:a16="http://schemas.microsoft.com/office/drawing/2014/main" id="{B83D5812-D730-41A3-A7A2-BAB99F20165D}"/>
                </a:ext>
              </a:extLst>
            </p:cNvPr>
            <p:cNvSpPr>
              <a:spLocks noChangeArrowheads="1"/>
            </p:cNvSpPr>
            <p:nvPr/>
          </p:nvSpPr>
          <p:spPr bwMode="auto">
            <a:xfrm>
              <a:off x="17154581" y="7048500"/>
              <a:ext cx="1590675" cy="720725"/>
            </a:xfrm>
            <a:prstGeom prst="ellipse">
              <a:avLst/>
            </a:prstGeom>
            <a:solidFill>
              <a:srgbClr val="FFCD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96" name="Oval 547">
              <a:extLst>
                <a:ext uri="{FF2B5EF4-FFF2-40B4-BE49-F238E27FC236}">
                  <a16:creationId xmlns:a16="http://schemas.microsoft.com/office/drawing/2014/main" id="{1DA8C19D-7A81-4175-BCA5-50E073A3A7AE}"/>
                </a:ext>
              </a:extLst>
            </p:cNvPr>
            <p:cNvSpPr>
              <a:spLocks noChangeArrowheads="1"/>
            </p:cNvSpPr>
            <p:nvPr/>
          </p:nvSpPr>
          <p:spPr bwMode="auto">
            <a:xfrm>
              <a:off x="17284756" y="7108825"/>
              <a:ext cx="1330325" cy="539750"/>
            </a:xfrm>
            <a:prstGeom prst="ellipse">
              <a:avLst/>
            </a:prstGeom>
            <a:solidFill>
              <a:srgbClr val="FFD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97" name="Freeform 548">
              <a:extLst>
                <a:ext uri="{FF2B5EF4-FFF2-40B4-BE49-F238E27FC236}">
                  <a16:creationId xmlns:a16="http://schemas.microsoft.com/office/drawing/2014/main" id="{4F45D74E-0265-46BC-8A5B-239CEB380073}"/>
                </a:ext>
              </a:extLst>
            </p:cNvPr>
            <p:cNvSpPr>
              <a:spLocks/>
            </p:cNvSpPr>
            <p:nvPr/>
          </p:nvSpPr>
          <p:spPr bwMode="auto">
            <a:xfrm>
              <a:off x="17154581" y="7429500"/>
              <a:ext cx="1590675" cy="490538"/>
            </a:xfrm>
            <a:custGeom>
              <a:avLst/>
              <a:gdLst>
                <a:gd name="T0" fmla="*/ 145 w 159"/>
                <a:gd name="T1" fmla="*/ 15 h 49"/>
                <a:gd name="T2" fmla="*/ 130 w 159"/>
                <a:gd name="T3" fmla="*/ 22 h 49"/>
                <a:gd name="T4" fmla="*/ 116 w 159"/>
                <a:gd name="T5" fmla="*/ 26 h 49"/>
                <a:gd name="T6" fmla="*/ 101 w 159"/>
                <a:gd name="T7" fmla="*/ 29 h 49"/>
                <a:gd name="T8" fmla="*/ 87 w 159"/>
                <a:gd name="T9" fmla="*/ 30 h 49"/>
                <a:gd name="T10" fmla="*/ 80 w 159"/>
                <a:gd name="T11" fmla="*/ 30 h 49"/>
                <a:gd name="T12" fmla="*/ 72 w 159"/>
                <a:gd name="T13" fmla="*/ 30 h 49"/>
                <a:gd name="T14" fmla="*/ 58 w 159"/>
                <a:gd name="T15" fmla="*/ 29 h 49"/>
                <a:gd name="T16" fmla="*/ 43 w 159"/>
                <a:gd name="T17" fmla="*/ 26 h 49"/>
                <a:gd name="T18" fmla="*/ 29 w 159"/>
                <a:gd name="T19" fmla="*/ 22 h 49"/>
                <a:gd name="T20" fmla="*/ 14 w 159"/>
                <a:gd name="T21" fmla="*/ 15 h 49"/>
                <a:gd name="T22" fmla="*/ 0 w 159"/>
                <a:gd name="T23" fmla="*/ 0 h 49"/>
                <a:gd name="T24" fmla="*/ 0 w 159"/>
                <a:gd name="T25" fmla="*/ 19 h 49"/>
                <a:gd name="T26" fmla="*/ 14 w 159"/>
                <a:gd name="T27" fmla="*/ 33 h 49"/>
                <a:gd name="T28" fmla="*/ 29 w 159"/>
                <a:gd name="T29" fmla="*/ 40 h 49"/>
                <a:gd name="T30" fmla="*/ 43 w 159"/>
                <a:gd name="T31" fmla="*/ 45 h 49"/>
                <a:gd name="T32" fmla="*/ 58 w 159"/>
                <a:gd name="T33" fmla="*/ 48 h 49"/>
                <a:gd name="T34" fmla="*/ 72 w 159"/>
                <a:gd name="T35" fmla="*/ 49 h 49"/>
                <a:gd name="T36" fmla="*/ 80 w 159"/>
                <a:gd name="T37" fmla="*/ 49 h 49"/>
                <a:gd name="T38" fmla="*/ 87 w 159"/>
                <a:gd name="T39" fmla="*/ 49 h 49"/>
                <a:gd name="T40" fmla="*/ 101 w 159"/>
                <a:gd name="T41" fmla="*/ 48 h 49"/>
                <a:gd name="T42" fmla="*/ 116 w 159"/>
                <a:gd name="T43" fmla="*/ 45 h 49"/>
                <a:gd name="T44" fmla="*/ 130 w 159"/>
                <a:gd name="T45" fmla="*/ 41 h 49"/>
                <a:gd name="T46" fmla="*/ 145 w 159"/>
                <a:gd name="T47" fmla="*/ 34 h 49"/>
                <a:gd name="T48" fmla="*/ 159 w 159"/>
                <a:gd name="T49" fmla="*/ 19 h 49"/>
                <a:gd name="T50" fmla="*/ 159 w 159"/>
                <a:gd name="T51" fmla="*/ 0 h 49"/>
                <a:gd name="T52" fmla="*/ 145 w 159"/>
                <a:gd name="T53" fmla="*/ 1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9" h="49">
                  <a:moveTo>
                    <a:pt x="145" y="15"/>
                  </a:moveTo>
                  <a:cubicBezTo>
                    <a:pt x="140" y="18"/>
                    <a:pt x="136" y="20"/>
                    <a:pt x="130" y="22"/>
                  </a:cubicBezTo>
                  <a:cubicBezTo>
                    <a:pt x="126" y="24"/>
                    <a:pt x="121" y="25"/>
                    <a:pt x="116" y="26"/>
                  </a:cubicBezTo>
                  <a:cubicBezTo>
                    <a:pt x="111" y="27"/>
                    <a:pt x="106" y="28"/>
                    <a:pt x="101" y="29"/>
                  </a:cubicBezTo>
                  <a:cubicBezTo>
                    <a:pt x="96" y="29"/>
                    <a:pt x="92" y="30"/>
                    <a:pt x="87" y="30"/>
                  </a:cubicBezTo>
                  <a:cubicBezTo>
                    <a:pt x="84" y="30"/>
                    <a:pt x="82" y="30"/>
                    <a:pt x="80" y="30"/>
                  </a:cubicBezTo>
                  <a:cubicBezTo>
                    <a:pt x="77" y="30"/>
                    <a:pt x="75" y="30"/>
                    <a:pt x="72" y="30"/>
                  </a:cubicBezTo>
                  <a:cubicBezTo>
                    <a:pt x="67" y="30"/>
                    <a:pt x="62" y="29"/>
                    <a:pt x="58" y="29"/>
                  </a:cubicBezTo>
                  <a:cubicBezTo>
                    <a:pt x="53" y="28"/>
                    <a:pt x="48" y="27"/>
                    <a:pt x="43" y="26"/>
                  </a:cubicBezTo>
                  <a:cubicBezTo>
                    <a:pt x="38" y="25"/>
                    <a:pt x="33" y="23"/>
                    <a:pt x="29" y="22"/>
                  </a:cubicBezTo>
                  <a:cubicBezTo>
                    <a:pt x="23" y="20"/>
                    <a:pt x="18" y="17"/>
                    <a:pt x="14" y="15"/>
                  </a:cubicBezTo>
                  <a:cubicBezTo>
                    <a:pt x="7" y="10"/>
                    <a:pt x="2" y="5"/>
                    <a:pt x="0" y="0"/>
                  </a:cubicBezTo>
                  <a:cubicBezTo>
                    <a:pt x="0" y="4"/>
                    <a:pt x="0" y="14"/>
                    <a:pt x="0" y="19"/>
                  </a:cubicBezTo>
                  <a:cubicBezTo>
                    <a:pt x="2" y="24"/>
                    <a:pt x="7" y="29"/>
                    <a:pt x="14" y="33"/>
                  </a:cubicBezTo>
                  <a:cubicBezTo>
                    <a:pt x="18" y="36"/>
                    <a:pt x="23" y="38"/>
                    <a:pt x="29" y="40"/>
                  </a:cubicBezTo>
                  <a:cubicBezTo>
                    <a:pt x="33" y="42"/>
                    <a:pt x="38" y="44"/>
                    <a:pt x="43" y="45"/>
                  </a:cubicBezTo>
                  <a:cubicBezTo>
                    <a:pt x="48" y="46"/>
                    <a:pt x="53" y="47"/>
                    <a:pt x="58" y="48"/>
                  </a:cubicBezTo>
                  <a:cubicBezTo>
                    <a:pt x="62" y="48"/>
                    <a:pt x="67" y="49"/>
                    <a:pt x="72" y="49"/>
                  </a:cubicBezTo>
                  <a:cubicBezTo>
                    <a:pt x="75" y="49"/>
                    <a:pt x="77" y="49"/>
                    <a:pt x="80" y="49"/>
                  </a:cubicBezTo>
                  <a:cubicBezTo>
                    <a:pt x="82" y="49"/>
                    <a:pt x="84" y="49"/>
                    <a:pt x="87" y="49"/>
                  </a:cubicBezTo>
                  <a:cubicBezTo>
                    <a:pt x="92" y="49"/>
                    <a:pt x="96" y="48"/>
                    <a:pt x="101" y="48"/>
                  </a:cubicBezTo>
                  <a:cubicBezTo>
                    <a:pt x="106" y="47"/>
                    <a:pt x="111" y="46"/>
                    <a:pt x="116" y="45"/>
                  </a:cubicBezTo>
                  <a:cubicBezTo>
                    <a:pt x="121" y="44"/>
                    <a:pt x="126" y="42"/>
                    <a:pt x="130" y="41"/>
                  </a:cubicBezTo>
                  <a:cubicBezTo>
                    <a:pt x="135" y="39"/>
                    <a:pt x="140" y="36"/>
                    <a:pt x="145" y="34"/>
                  </a:cubicBezTo>
                  <a:cubicBezTo>
                    <a:pt x="152" y="29"/>
                    <a:pt x="157" y="24"/>
                    <a:pt x="159" y="19"/>
                  </a:cubicBezTo>
                  <a:cubicBezTo>
                    <a:pt x="159" y="14"/>
                    <a:pt x="159" y="4"/>
                    <a:pt x="159" y="0"/>
                  </a:cubicBezTo>
                  <a:cubicBezTo>
                    <a:pt x="157" y="5"/>
                    <a:pt x="152" y="11"/>
                    <a:pt x="145" y="15"/>
                  </a:cubicBezTo>
                  <a:close/>
                </a:path>
              </a:pathLst>
            </a:custGeom>
            <a:solidFill>
              <a:srgbClr val="EBBD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98" name="Freeform 549">
              <a:extLst>
                <a:ext uri="{FF2B5EF4-FFF2-40B4-BE49-F238E27FC236}">
                  <a16:creationId xmlns:a16="http://schemas.microsoft.com/office/drawing/2014/main" id="{83EA3B30-190E-43DC-BE26-E58A26303C99}"/>
                </a:ext>
              </a:extLst>
            </p:cNvPr>
            <p:cNvSpPr>
              <a:spLocks noEditPoints="1"/>
            </p:cNvSpPr>
            <p:nvPr/>
          </p:nvSpPr>
          <p:spPr bwMode="auto">
            <a:xfrm>
              <a:off x="17284756" y="7099300"/>
              <a:ext cx="1330325" cy="569913"/>
            </a:xfrm>
            <a:custGeom>
              <a:avLst/>
              <a:gdLst>
                <a:gd name="T0" fmla="*/ 67 w 133"/>
                <a:gd name="T1" fmla="*/ 57 h 57"/>
                <a:gd name="T2" fmla="*/ 67 w 133"/>
                <a:gd name="T3" fmla="*/ 57 h 57"/>
                <a:gd name="T4" fmla="*/ 0 w 133"/>
                <a:gd name="T5" fmla="*/ 29 h 57"/>
                <a:gd name="T6" fmla="*/ 67 w 133"/>
                <a:gd name="T7" fmla="*/ 0 h 57"/>
                <a:gd name="T8" fmla="*/ 133 w 133"/>
                <a:gd name="T9" fmla="*/ 29 h 57"/>
                <a:gd name="T10" fmla="*/ 67 w 133"/>
                <a:gd name="T11" fmla="*/ 57 h 57"/>
                <a:gd name="T12" fmla="*/ 67 w 133"/>
                <a:gd name="T13" fmla="*/ 8 h 57"/>
                <a:gd name="T14" fmla="*/ 8 w 133"/>
                <a:gd name="T15" fmla="*/ 29 h 57"/>
                <a:gd name="T16" fmla="*/ 67 w 133"/>
                <a:gd name="T17" fmla="*/ 49 h 57"/>
                <a:gd name="T18" fmla="*/ 125 w 133"/>
                <a:gd name="T19" fmla="*/ 29 h 57"/>
                <a:gd name="T20" fmla="*/ 67 w 133"/>
                <a:gd name="T21"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57">
                  <a:moveTo>
                    <a:pt x="67" y="57"/>
                  </a:moveTo>
                  <a:cubicBezTo>
                    <a:pt x="67" y="57"/>
                    <a:pt x="67" y="57"/>
                    <a:pt x="67" y="57"/>
                  </a:cubicBezTo>
                  <a:cubicBezTo>
                    <a:pt x="34" y="57"/>
                    <a:pt x="0" y="47"/>
                    <a:pt x="0" y="29"/>
                  </a:cubicBezTo>
                  <a:cubicBezTo>
                    <a:pt x="0" y="10"/>
                    <a:pt x="34" y="1"/>
                    <a:pt x="67" y="0"/>
                  </a:cubicBezTo>
                  <a:cubicBezTo>
                    <a:pt x="99" y="1"/>
                    <a:pt x="133" y="10"/>
                    <a:pt x="133" y="29"/>
                  </a:cubicBezTo>
                  <a:cubicBezTo>
                    <a:pt x="133" y="47"/>
                    <a:pt x="99" y="57"/>
                    <a:pt x="67" y="57"/>
                  </a:cubicBezTo>
                  <a:close/>
                  <a:moveTo>
                    <a:pt x="67" y="8"/>
                  </a:moveTo>
                  <a:cubicBezTo>
                    <a:pt x="32" y="8"/>
                    <a:pt x="8" y="19"/>
                    <a:pt x="8" y="29"/>
                  </a:cubicBezTo>
                  <a:cubicBezTo>
                    <a:pt x="8" y="38"/>
                    <a:pt x="32" y="49"/>
                    <a:pt x="67" y="49"/>
                  </a:cubicBezTo>
                  <a:cubicBezTo>
                    <a:pt x="101" y="49"/>
                    <a:pt x="125" y="38"/>
                    <a:pt x="125" y="29"/>
                  </a:cubicBezTo>
                  <a:cubicBezTo>
                    <a:pt x="125" y="19"/>
                    <a:pt x="101" y="8"/>
                    <a:pt x="67" y="8"/>
                  </a:cubicBezTo>
                  <a:close/>
                </a:path>
              </a:pathLst>
            </a:custGeom>
            <a:solidFill>
              <a:srgbClr val="D8A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99" name="Freeform 550">
              <a:extLst>
                <a:ext uri="{FF2B5EF4-FFF2-40B4-BE49-F238E27FC236}">
                  <a16:creationId xmlns:a16="http://schemas.microsoft.com/office/drawing/2014/main" id="{D53802A5-80A5-4C85-BCB3-764E5E8135A8}"/>
                </a:ext>
              </a:extLst>
            </p:cNvPr>
            <p:cNvSpPr>
              <a:spLocks/>
            </p:cNvSpPr>
            <p:nvPr/>
          </p:nvSpPr>
          <p:spPr bwMode="auto">
            <a:xfrm>
              <a:off x="17724494" y="7259638"/>
              <a:ext cx="530225" cy="249238"/>
            </a:xfrm>
            <a:custGeom>
              <a:avLst/>
              <a:gdLst>
                <a:gd name="T0" fmla="*/ 48 w 53"/>
                <a:gd name="T1" fmla="*/ 13 h 25"/>
                <a:gd name="T2" fmla="*/ 37 w 53"/>
                <a:gd name="T3" fmla="*/ 8 h 25"/>
                <a:gd name="T4" fmla="*/ 39 w 53"/>
                <a:gd name="T5" fmla="*/ 7 h 25"/>
                <a:gd name="T6" fmla="*/ 41 w 53"/>
                <a:gd name="T7" fmla="*/ 6 h 25"/>
                <a:gd name="T8" fmla="*/ 41 w 53"/>
                <a:gd name="T9" fmla="*/ 5 h 25"/>
                <a:gd name="T10" fmla="*/ 39 w 53"/>
                <a:gd name="T11" fmla="*/ 5 h 25"/>
                <a:gd name="T12" fmla="*/ 36 w 53"/>
                <a:gd name="T13" fmla="*/ 5 h 25"/>
                <a:gd name="T14" fmla="*/ 34 w 53"/>
                <a:gd name="T15" fmla="*/ 7 h 25"/>
                <a:gd name="T16" fmla="*/ 36 w 53"/>
                <a:gd name="T17" fmla="*/ 11 h 25"/>
                <a:gd name="T18" fmla="*/ 38 w 53"/>
                <a:gd name="T19" fmla="*/ 15 h 25"/>
                <a:gd name="T20" fmla="*/ 37 w 53"/>
                <a:gd name="T21" fmla="*/ 18 h 25"/>
                <a:gd name="T22" fmla="*/ 33 w 53"/>
                <a:gd name="T23" fmla="*/ 21 h 25"/>
                <a:gd name="T24" fmla="*/ 21 w 53"/>
                <a:gd name="T25" fmla="*/ 24 h 25"/>
                <a:gd name="T26" fmla="*/ 9 w 53"/>
                <a:gd name="T27" fmla="*/ 22 h 25"/>
                <a:gd name="T28" fmla="*/ 4 w 53"/>
                <a:gd name="T29" fmla="*/ 24 h 25"/>
                <a:gd name="T30" fmla="*/ 0 w 53"/>
                <a:gd name="T31" fmla="*/ 22 h 25"/>
                <a:gd name="T32" fmla="*/ 4 w 53"/>
                <a:gd name="T33" fmla="*/ 20 h 25"/>
                <a:gd name="T34" fmla="*/ 1 w 53"/>
                <a:gd name="T35" fmla="*/ 15 h 25"/>
                <a:gd name="T36" fmla="*/ 8 w 53"/>
                <a:gd name="T37" fmla="*/ 9 h 25"/>
                <a:gd name="T38" fmla="*/ 10 w 53"/>
                <a:gd name="T39" fmla="*/ 8 h 25"/>
                <a:gd name="T40" fmla="*/ 19 w 53"/>
                <a:gd name="T41" fmla="*/ 13 h 25"/>
                <a:gd name="T42" fmla="*/ 17 w 53"/>
                <a:gd name="T43" fmla="*/ 14 h 25"/>
                <a:gd name="T44" fmla="*/ 12 w 53"/>
                <a:gd name="T45" fmla="*/ 16 h 25"/>
                <a:gd name="T46" fmla="*/ 12 w 53"/>
                <a:gd name="T47" fmla="*/ 18 h 25"/>
                <a:gd name="T48" fmla="*/ 15 w 53"/>
                <a:gd name="T49" fmla="*/ 18 h 25"/>
                <a:gd name="T50" fmla="*/ 17 w 53"/>
                <a:gd name="T51" fmla="*/ 17 h 25"/>
                <a:gd name="T52" fmla="*/ 22 w 53"/>
                <a:gd name="T53" fmla="*/ 15 h 25"/>
                <a:gd name="T54" fmla="*/ 22 w 53"/>
                <a:gd name="T55" fmla="*/ 12 h 25"/>
                <a:gd name="T56" fmla="*/ 20 w 53"/>
                <a:gd name="T57" fmla="*/ 7 h 25"/>
                <a:gd name="T58" fmla="*/ 21 w 53"/>
                <a:gd name="T59" fmla="*/ 4 h 25"/>
                <a:gd name="T60" fmla="*/ 25 w 53"/>
                <a:gd name="T61" fmla="*/ 1 h 25"/>
                <a:gd name="T62" fmla="*/ 34 w 53"/>
                <a:gd name="T63" fmla="*/ 0 h 25"/>
                <a:gd name="T64" fmla="*/ 44 w 53"/>
                <a:gd name="T65" fmla="*/ 2 h 25"/>
                <a:gd name="T66" fmla="*/ 47 w 53"/>
                <a:gd name="T67" fmla="*/ 0 h 25"/>
                <a:gd name="T68" fmla="*/ 52 w 53"/>
                <a:gd name="T69" fmla="*/ 2 h 25"/>
                <a:gd name="T70" fmla="*/ 49 w 53"/>
                <a:gd name="T71" fmla="*/ 3 h 25"/>
                <a:gd name="T72" fmla="*/ 53 w 53"/>
                <a:gd name="T73" fmla="*/ 8 h 25"/>
                <a:gd name="T74" fmla="*/ 49 w 53"/>
                <a:gd name="T75" fmla="*/ 12 h 25"/>
                <a:gd name="T76" fmla="*/ 48 w 53"/>
                <a:gd name="T7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 h="25">
                  <a:moveTo>
                    <a:pt x="48" y="13"/>
                  </a:moveTo>
                  <a:cubicBezTo>
                    <a:pt x="37" y="8"/>
                    <a:pt x="37" y="8"/>
                    <a:pt x="37" y="8"/>
                  </a:cubicBezTo>
                  <a:cubicBezTo>
                    <a:pt x="39" y="7"/>
                    <a:pt x="39" y="7"/>
                    <a:pt x="39" y="7"/>
                  </a:cubicBezTo>
                  <a:cubicBezTo>
                    <a:pt x="40" y="7"/>
                    <a:pt x="41" y="6"/>
                    <a:pt x="41" y="6"/>
                  </a:cubicBezTo>
                  <a:cubicBezTo>
                    <a:pt x="42" y="5"/>
                    <a:pt x="41" y="5"/>
                    <a:pt x="41" y="5"/>
                  </a:cubicBezTo>
                  <a:cubicBezTo>
                    <a:pt x="40" y="5"/>
                    <a:pt x="39" y="4"/>
                    <a:pt x="39" y="5"/>
                  </a:cubicBezTo>
                  <a:cubicBezTo>
                    <a:pt x="38" y="5"/>
                    <a:pt x="37" y="5"/>
                    <a:pt x="36" y="5"/>
                  </a:cubicBezTo>
                  <a:cubicBezTo>
                    <a:pt x="35" y="6"/>
                    <a:pt x="34" y="6"/>
                    <a:pt x="34" y="7"/>
                  </a:cubicBezTo>
                  <a:cubicBezTo>
                    <a:pt x="34" y="8"/>
                    <a:pt x="35" y="9"/>
                    <a:pt x="36" y="11"/>
                  </a:cubicBezTo>
                  <a:cubicBezTo>
                    <a:pt x="37" y="13"/>
                    <a:pt x="38" y="14"/>
                    <a:pt x="38" y="15"/>
                  </a:cubicBezTo>
                  <a:cubicBezTo>
                    <a:pt x="38" y="16"/>
                    <a:pt x="38" y="17"/>
                    <a:pt x="37" y="18"/>
                  </a:cubicBezTo>
                  <a:cubicBezTo>
                    <a:pt x="36" y="19"/>
                    <a:pt x="35" y="20"/>
                    <a:pt x="33" y="21"/>
                  </a:cubicBezTo>
                  <a:cubicBezTo>
                    <a:pt x="29" y="23"/>
                    <a:pt x="25" y="24"/>
                    <a:pt x="21" y="24"/>
                  </a:cubicBezTo>
                  <a:cubicBezTo>
                    <a:pt x="17" y="25"/>
                    <a:pt x="13" y="24"/>
                    <a:pt x="9" y="22"/>
                  </a:cubicBezTo>
                  <a:cubicBezTo>
                    <a:pt x="4" y="24"/>
                    <a:pt x="4" y="24"/>
                    <a:pt x="4" y="24"/>
                  </a:cubicBezTo>
                  <a:cubicBezTo>
                    <a:pt x="0" y="22"/>
                    <a:pt x="0" y="22"/>
                    <a:pt x="0" y="22"/>
                  </a:cubicBezTo>
                  <a:cubicBezTo>
                    <a:pt x="4" y="20"/>
                    <a:pt x="4" y="20"/>
                    <a:pt x="4" y="20"/>
                  </a:cubicBezTo>
                  <a:cubicBezTo>
                    <a:pt x="2" y="18"/>
                    <a:pt x="1" y="17"/>
                    <a:pt x="1" y="15"/>
                  </a:cubicBezTo>
                  <a:cubicBezTo>
                    <a:pt x="1" y="13"/>
                    <a:pt x="3" y="11"/>
                    <a:pt x="8" y="9"/>
                  </a:cubicBezTo>
                  <a:cubicBezTo>
                    <a:pt x="10" y="8"/>
                    <a:pt x="10" y="8"/>
                    <a:pt x="10" y="8"/>
                  </a:cubicBezTo>
                  <a:cubicBezTo>
                    <a:pt x="19" y="13"/>
                    <a:pt x="19" y="13"/>
                    <a:pt x="19" y="13"/>
                  </a:cubicBezTo>
                  <a:cubicBezTo>
                    <a:pt x="17" y="14"/>
                    <a:pt x="17" y="14"/>
                    <a:pt x="17" y="14"/>
                  </a:cubicBezTo>
                  <a:cubicBezTo>
                    <a:pt x="14" y="15"/>
                    <a:pt x="13" y="16"/>
                    <a:pt x="12" y="16"/>
                  </a:cubicBezTo>
                  <a:cubicBezTo>
                    <a:pt x="12" y="17"/>
                    <a:pt x="12" y="17"/>
                    <a:pt x="12" y="18"/>
                  </a:cubicBezTo>
                  <a:cubicBezTo>
                    <a:pt x="13" y="18"/>
                    <a:pt x="14" y="18"/>
                    <a:pt x="15" y="18"/>
                  </a:cubicBezTo>
                  <a:cubicBezTo>
                    <a:pt x="16" y="18"/>
                    <a:pt x="16" y="18"/>
                    <a:pt x="17" y="17"/>
                  </a:cubicBezTo>
                  <a:cubicBezTo>
                    <a:pt x="20" y="16"/>
                    <a:pt x="21" y="15"/>
                    <a:pt x="22" y="15"/>
                  </a:cubicBezTo>
                  <a:cubicBezTo>
                    <a:pt x="23" y="14"/>
                    <a:pt x="23" y="13"/>
                    <a:pt x="22" y="12"/>
                  </a:cubicBezTo>
                  <a:cubicBezTo>
                    <a:pt x="21" y="9"/>
                    <a:pt x="20" y="8"/>
                    <a:pt x="20" y="7"/>
                  </a:cubicBezTo>
                  <a:cubicBezTo>
                    <a:pt x="20" y="6"/>
                    <a:pt x="20" y="5"/>
                    <a:pt x="21" y="4"/>
                  </a:cubicBezTo>
                  <a:cubicBezTo>
                    <a:pt x="22" y="3"/>
                    <a:pt x="23" y="2"/>
                    <a:pt x="25" y="1"/>
                  </a:cubicBezTo>
                  <a:cubicBezTo>
                    <a:pt x="28" y="0"/>
                    <a:pt x="31" y="0"/>
                    <a:pt x="34" y="0"/>
                  </a:cubicBezTo>
                  <a:cubicBezTo>
                    <a:pt x="37" y="0"/>
                    <a:pt x="40" y="0"/>
                    <a:pt x="44" y="2"/>
                  </a:cubicBezTo>
                  <a:cubicBezTo>
                    <a:pt x="47" y="0"/>
                    <a:pt x="47" y="0"/>
                    <a:pt x="47" y="0"/>
                  </a:cubicBezTo>
                  <a:cubicBezTo>
                    <a:pt x="52" y="2"/>
                    <a:pt x="52" y="2"/>
                    <a:pt x="52" y="2"/>
                  </a:cubicBezTo>
                  <a:cubicBezTo>
                    <a:pt x="49" y="3"/>
                    <a:pt x="49" y="3"/>
                    <a:pt x="49" y="3"/>
                  </a:cubicBezTo>
                  <a:cubicBezTo>
                    <a:pt x="52" y="5"/>
                    <a:pt x="53" y="6"/>
                    <a:pt x="53" y="8"/>
                  </a:cubicBezTo>
                  <a:cubicBezTo>
                    <a:pt x="53" y="9"/>
                    <a:pt x="52" y="11"/>
                    <a:pt x="49" y="12"/>
                  </a:cubicBezTo>
                  <a:cubicBezTo>
                    <a:pt x="49" y="12"/>
                    <a:pt x="48" y="12"/>
                    <a:pt x="48" y="13"/>
                  </a:cubicBezTo>
                  <a:close/>
                </a:path>
              </a:pathLst>
            </a:custGeom>
            <a:solidFill>
              <a:srgbClr val="D8A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grpSp>
      <p:grpSp>
        <p:nvGrpSpPr>
          <p:cNvPr id="200" name="กลุ่ม 1573">
            <a:extLst>
              <a:ext uri="{FF2B5EF4-FFF2-40B4-BE49-F238E27FC236}">
                <a16:creationId xmlns:a16="http://schemas.microsoft.com/office/drawing/2014/main" id="{65FAAEF9-5EED-4BD5-A8BA-EF00622241B6}"/>
              </a:ext>
            </a:extLst>
          </p:cNvPr>
          <p:cNvGrpSpPr/>
          <p:nvPr/>
        </p:nvGrpSpPr>
        <p:grpSpPr>
          <a:xfrm>
            <a:off x="1490056" y="5854671"/>
            <a:ext cx="1334705" cy="729960"/>
            <a:chOff x="19916334" y="8969028"/>
            <a:chExt cx="1590675" cy="869951"/>
          </a:xfrm>
        </p:grpSpPr>
        <p:sp>
          <p:nvSpPr>
            <p:cNvPr id="201" name="Oval 531">
              <a:extLst>
                <a:ext uri="{FF2B5EF4-FFF2-40B4-BE49-F238E27FC236}">
                  <a16:creationId xmlns:a16="http://schemas.microsoft.com/office/drawing/2014/main" id="{47E85703-2F1F-4204-9921-31682F59EB9B}"/>
                </a:ext>
              </a:extLst>
            </p:cNvPr>
            <p:cNvSpPr>
              <a:spLocks noChangeArrowheads="1"/>
            </p:cNvSpPr>
            <p:nvPr/>
          </p:nvSpPr>
          <p:spPr bwMode="auto">
            <a:xfrm>
              <a:off x="19916334" y="8969028"/>
              <a:ext cx="1590675" cy="730250"/>
            </a:xfrm>
            <a:prstGeom prst="ellipse">
              <a:avLst/>
            </a:prstGeom>
            <a:solidFill>
              <a:srgbClr val="FFCD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02" name="Oval 532">
              <a:extLst>
                <a:ext uri="{FF2B5EF4-FFF2-40B4-BE49-F238E27FC236}">
                  <a16:creationId xmlns:a16="http://schemas.microsoft.com/office/drawing/2014/main" id="{7D103010-FA9A-4D8E-8D78-02A00D230884}"/>
                </a:ext>
              </a:extLst>
            </p:cNvPr>
            <p:cNvSpPr>
              <a:spLocks noChangeArrowheads="1"/>
            </p:cNvSpPr>
            <p:nvPr/>
          </p:nvSpPr>
          <p:spPr bwMode="auto">
            <a:xfrm>
              <a:off x="20057621" y="9029353"/>
              <a:ext cx="1319213" cy="539750"/>
            </a:xfrm>
            <a:prstGeom prst="ellipse">
              <a:avLst/>
            </a:prstGeom>
            <a:solidFill>
              <a:srgbClr val="FFD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03" name="Freeform 533">
              <a:extLst>
                <a:ext uri="{FF2B5EF4-FFF2-40B4-BE49-F238E27FC236}">
                  <a16:creationId xmlns:a16="http://schemas.microsoft.com/office/drawing/2014/main" id="{F3C47242-B7BA-4083-892B-0EA500CD3777}"/>
                </a:ext>
              </a:extLst>
            </p:cNvPr>
            <p:cNvSpPr>
              <a:spLocks/>
            </p:cNvSpPr>
            <p:nvPr/>
          </p:nvSpPr>
          <p:spPr bwMode="auto">
            <a:xfrm>
              <a:off x="19916334" y="9348441"/>
              <a:ext cx="1590675" cy="490538"/>
            </a:xfrm>
            <a:custGeom>
              <a:avLst/>
              <a:gdLst>
                <a:gd name="T0" fmla="*/ 145 w 159"/>
                <a:gd name="T1" fmla="*/ 15 h 49"/>
                <a:gd name="T2" fmla="*/ 130 w 159"/>
                <a:gd name="T3" fmla="*/ 22 h 49"/>
                <a:gd name="T4" fmla="*/ 116 w 159"/>
                <a:gd name="T5" fmla="*/ 26 h 49"/>
                <a:gd name="T6" fmla="*/ 101 w 159"/>
                <a:gd name="T7" fmla="*/ 29 h 49"/>
                <a:gd name="T8" fmla="*/ 87 w 159"/>
                <a:gd name="T9" fmla="*/ 30 h 49"/>
                <a:gd name="T10" fmla="*/ 80 w 159"/>
                <a:gd name="T11" fmla="*/ 30 h 49"/>
                <a:gd name="T12" fmla="*/ 72 w 159"/>
                <a:gd name="T13" fmla="*/ 30 h 49"/>
                <a:gd name="T14" fmla="*/ 58 w 159"/>
                <a:gd name="T15" fmla="*/ 29 h 49"/>
                <a:gd name="T16" fmla="*/ 43 w 159"/>
                <a:gd name="T17" fmla="*/ 26 h 49"/>
                <a:gd name="T18" fmla="*/ 29 w 159"/>
                <a:gd name="T19" fmla="*/ 22 h 49"/>
                <a:gd name="T20" fmla="*/ 14 w 159"/>
                <a:gd name="T21" fmla="*/ 15 h 49"/>
                <a:gd name="T22" fmla="*/ 0 w 159"/>
                <a:gd name="T23" fmla="*/ 0 h 49"/>
                <a:gd name="T24" fmla="*/ 0 w 159"/>
                <a:gd name="T25" fmla="*/ 19 h 49"/>
                <a:gd name="T26" fmla="*/ 14 w 159"/>
                <a:gd name="T27" fmla="*/ 34 h 49"/>
                <a:gd name="T28" fmla="*/ 29 w 159"/>
                <a:gd name="T29" fmla="*/ 41 h 49"/>
                <a:gd name="T30" fmla="*/ 43 w 159"/>
                <a:gd name="T31" fmla="*/ 45 h 49"/>
                <a:gd name="T32" fmla="*/ 58 w 159"/>
                <a:gd name="T33" fmla="*/ 48 h 49"/>
                <a:gd name="T34" fmla="*/ 72 w 159"/>
                <a:gd name="T35" fmla="*/ 49 h 49"/>
                <a:gd name="T36" fmla="*/ 80 w 159"/>
                <a:gd name="T37" fmla="*/ 49 h 49"/>
                <a:gd name="T38" fmla="*/ 87 w 159"/>
                <a:gd name="T39" fmla="*/ 49 h 49"/>
                <a:gd name="T40" fmla="*/ 101 w 159"/>
                <a:gd name="T41" fmla="*/ 48 h 49"/>
                <a:gd name="T42" fmla="*/ 116 w 159"/>
                <a:gd name="T43" fmla="*/ 45 h 49"/>
                <a:gd name="T44" fmla="*/ 130 w 159"/>
                <a:gd name="T45" fmla="*/ 41 h 49"/>
                <a:gd name="T46" fmla="*/ 145 w 159"/>
                <a:gd name="T47" fmla="*/ 34 h 49"/>
                <a:gd name="T48" fmla="*/ 159 w 159"/>
                <a:gd name="T49" fmla="*/ 19 h 49"/>
                <a:gd name="T50" fmla="*/ 159 w 159"/>
                <a:gd name="T51" fmla="*/ 0 h 49"/>
                <a:gd name="T52" fmla="*/ 145 w 159"/>
                <a:gd name="T53" fmla="*/ 1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9" h="49">
                  <a:moveTo>
                    <a:pt x="145" y="15"/>
                  </a:moveTo>
                  <a:cubicBezTo>
                    <a:pt x="141" y="18"/>
                    <a:pt x="136" y="20"/>
                    <a:pt x="130" y="22"/>
                  </a:cubicBezTo>
                  <a:cubicBezTo>
                    <a:pt x="126" y="24"/>
                    <a:pt x="121" y="25"/>
                    <a:pt x="116" y="26"/>
                  </a:cubicBezTo>
                  <a:cubicBezTo>
                    <a:pt x="111" y="27"/>
                    <a:pt x="106" y="28"/>
                    <a:pt x="101" y="29"/>
                  </a:cubicBezTo>
                  <a:cubicBezTo>
                    <a:pt x="97" y="30"/>
                    <a:pt x="92" y="30"/>
                    <a:pt x="87" y="30"/>
                  </a:cubicBezTo>
                  <a:cubicBezTo>
                    <a:pt x="84" y="30"/>
                    <a:pt x="82" y="30"/>
                    <a:pt x="80" y="30"/>
                  </a:cubicBezTo>
                  <a:cubicBezTo>
                    <a:pt x="77" y="30"/>
                    <a:pt x="75" y="30"/>
                    <a:pt x="72" y="30"/>
                  </a:cubicBezTo>
                  <a:cubicBezTo>
                    <a:pt x="67" y="30"/>
                    <a:pt x="63" y="29"/>
                    <a:pt x="58" y="29"/>
                  </a:cubicBezTo>
                  <a:cubicBezTo>
                    <a:pt x="53" y="28"/>
                    <a:pt x="48" y="27"/>
                    <a:pt x="43" y="26"/>
                  </a:cubicBezTo>
                  <a:cubicBezTo>
                    <a:pt x="38" y="25"/>
                    <a:pt x="33" y="24"/>
                    <a:pt x="29" y="22"/>
                  </a:cubicBezTo>
                  <a:cubicBezTo>
                    <a:pt x="23" y="20"/>
                    <a:pt x="19" y="18"/>
                    <a:pt x="14" y="15"/>
                  </a:cubicBezTo>
                  <a:cubicBezTo>
                    <a:pt x="7" y="11"/>
                    <a:pt x="2" y="5"/>
                    <a:pt x="0" y="0"/>
                  </a:cubicBezTo>
                  <a:cubicBezTo>
                    <a:pt x="0" y="5"/>
                    <a:pt x="0" y="15"/>
                    <a:pt x="0" y="19"/>
                  </a:cubicBezTo>
                  <a:cubicBezTo>
                    <a:pt x="3" y="25"/>
                    <a:pt x="8" y="29"/>
                    <a:pt x="14" y="34"/>
                  </a:cubicBezTo>
                  <a:cubicBezTo>
                    <a:pt x="19" y="36"/>
                    <a:pt x="23" y="39"/>
                    <a:pt x="29" y="41"/>
                  </a:cubicBezTo>
                  <a:cubicBezTo>
                    <a:pt x="33" y="42"/>
                    <a:pt x="38" y="44"/>
                    <a:pt x="43" y="45"/>
                  </a:cubicBezTo>
                  <a:cubicBezTo>
                    <a:pt x="48" y="46"/>
                    <a:pt x="53" y="47"/>
                    <a:pt x="58" y="48"/>
                  </a:cubicBezTo>
                  <a:cubicBezTo>
                    <a:pt x="63" y="48"/>
                    <a:pt x="67" y="49"/>
                    <a:pt x="72" y="49"/>
                  </a:cubicBezTo>
                  <a:cubicBezTo>
                    <a:pt x="75" y="49"/>
                    <a:pt x="77" y="49"/>
                    <a:pt x="80" y="49"/>
                  </a:cubicBezTo>
                  <a:cubicBezTo>
                    <a:pt x="82" y="49"/>
                    <a:pt x="84" y="49"/>
                    <a:pt x="87" y="49"/>
                  </a:cubicBezTo>
                  <a:cubicBezTo>
                    <a:pt x="92" y="49"/>
                    <a:pt x="97" y="48"/>
                    <a:pt x="101" y="48"/>
                  </a:cubicBezTo>
                  <a:cubicBezTo>
                    <a:pt x="106" y="47"/>
                    <a:pt x="111" y="46"/>
                    <a:pt x="116" y="45"/>
                  </a:cubicBezTo>
                  <a:cubicBezTo>
                    <a:pt x="121" y="44"/>
                    <a:pt x="126" y="43"/>
                    <a:pt x="130" y="41"/>
                  </a:cubicBezTo>
                  <a:cubicBezTo>
                    <a:pt x="136" y="39"/>
                    <a:pt x="141" y="37"/>
                    <a:pt x="145" y="34"/>
                  </a:cubicBezTo>
                  <a:cubicBezTo>
                    <a:pt x="152" y="30"/>
                    <a:pt x="157" y="25"/>
                    <a:pt x="159" y="19"/>
                  </a:cubicBezTo>
                  <a:cubicBezTo>
                    <a:pt x="159" y="15"/>
                    <a:pt x="159" y="5"/>
                    <a:pt x="159" y="0"/>
                  </a:cubicBezTo>
                  <a:cubicBezTo>
                    <a:pt x="157" y="6"/>
                    <a:pt x="152" y="11"/>
                    <a:pt x="145" y="15"/>
                  </a:cubicBezTo>
                  <a:close/>
                </a:path>
              </a:pathLst>
            </a:custGeom>
            <a:solidFill>
              <a:srgbClr val="EBBD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04" name="Freeform 534">
              <a:extLst>
                <a:ext uri="{FF2B5EF4-FFF2-40B4-BE49-F238E27FC236}">
                  <a16:creationId xmlns:a16="http://schemas.microsoft.com/office/drawing/2014/main" id="{427E3953-CC08-454F-B699-FBC9EC35A378}"/>
                </a:ext>
              </a:extLst>
            </p:cNvPr>
            <p:cNvSpPr>
              <a:spLocks noEditPoints="1"/>
            </p:cNvSpPr>
            <p:nvPr/>
          </p:nvSpPr>
          <p:spPr bwMode="auto">
            <a:xfrm>
              <a:off x="20046509" y="9029353"/>
              <a:ext cx="1330325" cy="560388"/>
            </a:xfrm>
            <a:custGeom>
              <a:avLst/>
              <a:gdLst>
                <a:gd name="T0" fmla="*/ 67 w 133"/>
                <a:gd name="T1" fmla="*/ 56 h 56"/>
                <a:gd name="T2" fmla="*/ 67 w 133"/>
                <a:gd name="T3" fmla="*/ 56 h 56"/>
                <a:gd name="T4" fmla="*/ 0 w 133"/>
                <a:gd name="T5" fmla="*/ 28 h 56"/>
                <a:gd name="T6" fmla="*/ 67 w 133"/>
                <a:gd name="T7" fmla="*/ 0 h 56"/>
                <a:gd name="T8" fmla="*/ 133 w 133"/>
                <a:gd name="T9" fmla="*/ 28 h 56"/>
                <a:gd name="T10" fmla="*/ 67 w 133"/>
                <a:gd name="T11" fmla="*/ 56 h 56"/>
                <a:gd name="T12" fmla="*/ 67 w 133"/>
                <a:gd name="T13" fmla="*/ 8 h 56"/>
                <a:gd name="T14" fmla="*/ 8 w 133"/>
                <a:gd name="T15" fmla="*/ 28 h 56"/>
                <a:gd name="T16" fmla="*/ 67 w 133"/>
                <a:gd name="T17" fmla="*/ 48 h 56"/>
                <a:gd name="T18" fmla="*/ 125 w 133"/>
                <a:gd name="T19" fmla="*/ 28 h 56"/>
                <a:gd name="T20" fmla="*/ 67 w 133"/>
                <a:gd name="T21"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56">
                  <a:moveTo>
                    <a:pt x="67" y="56"/>
                  </a:moveTo>
                  <a:cubicBezTo>
                    <a:pt x="67" y="56"/>
                    <a:pt x="67" y="56"/>
                    <a:pt x="67" y="56"/>
                  </a:cubicBezTo>
                  <a:cubicBezTo>
                    <a:pt x="35" y="56"/>
                    <a:pt x="0" y="46"/>
                    <a:pt x="0" y="28"/>
                  </a:cubicBezTo>
                  <a:cubicBezTo>
                    <a:pt x="0" y="10"/>
                    <a:pt x="35" y="0"/>
                    <a:pt x="67" y="0"/>
                  </a:cubicBezTo>
                  <a:cubicBezTo>
                    <a:pt x="99" y="0"/>
                    <a:pt x="133" y="10"/>
                    <a:pt x="133" y="28"/>
                  </a:cubicBezTo>
                  <a:cubicBezTo>
                    <a:pt x="133" y="46"/>
                    <a:pt x="99" y="56"/>
                    <a:pt x="67" y="56"/>
                  </a:cubicBezTo>
                  <a:close/>
                  <a:moveTo>
                    <a:pt x="67" y="8"/>
                  </a:moveTo>
                  <a:cubicBezTo>
                    <a:pt x="32" y="8"/>
                    <a:pt x="8" y="18"/>
                    <a:pt x="8" y="28"/>
                  </a:cubicBezTo>
                  <a:cubicBezTo>
                    <a:pt x="8" y="38"/>
                    <a:pt x="32" y="48"/>
                    <a:pt x="67" y="48"/>
                  </a:cubicBezTo>
                  <a:cubicBezTo>
                    <a:pt x="101" y="48"/>
                    <a:pt x="125" y="38"/>
                    <a:pt x="125" y="28"/>
                  </a:cubicBezTo>
                  <a:cubicBezTo>
                    <a:pt x="125" y="18"/>
                    <a:pt x="101" y="8"/>
                    <a:pt x="67" y="8"/>
                  </a:cubicBezTo>
                  <a:close/>
                </a:path>
              </a:pathLst>
            </a:custGeom>
            <a:solidFill>
              <a:srgbClr val="D8A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05" name="Freeform 535">
              <a:extLst>
                <a:ext uri="{FF2B5EF4-FFF2-40B4-BE49-F238E27FC236}">
                  <a16:creationId xmlns:a16="http://schemas.microsoft.com/office/drawing/2014/main" id="{EA113351-04C1-4F14-8C9B-2DB755FF549E}"/>
                </a:ext>
              </a:extLst>
            </p:cNvPr>
            <p:cNvSpPr>
              <a:spLocks/>
            </p:cNvSpPr>
            <p:nvPr/>
          </p:nvSpPr>
          <p:spPr bwMode="auto">
            <a:xfrm>
              <a:off x="20487834" y="9178578"/>
              <a:ext cx="539750" cy="250825"/>
            </a:xfrm>
            <a:custGeom>
              <a:avLst/>
              <a:gdLst>
                <a:gd name="T0" fmla="*/ 48 w 54"/>
                <a:gd name="T1" fmla="*/ 13 h 25"/>
                <a:gd name="T2" fmla="*/ 37 w 54"/>
                <a:gd name="T3" fmla="*/ 8 h 25"/>
                <a:gd name="T4" fmla="*/ 39 w 54"/>
                <a:gd name="T5" fmla="*/ 8 h 25"/>
                <a:gd name="T6" fmla="*/ 42 w 54"/>
                <a:gd name="T7" fmla="*/ 6 h 25"/>
                <a:gd name="T8" fmla="*/ 41 w 54"/>
                <a:gd name="T9" fmla="*/ 5 h 25"/>
                <a:gd name="T10" fmla="*/ 39 w 54"/>
                <a:gd name="T11" fmla="*/ 5 h 25"/>
                <a:gd name="T12" fmla="*/ 36 w 54"/>
                <a:gd name="T13" fmla="*/ 5 h 25"/>
                <a:gd name="T14" fmla="*/ 34 w 54"/>
                <a:gd name="T15" fmla="*/ 7 h 25"/>
                <a:gd name="T16" fmla="*/ 36 w 54"/>
                <a:gd name="T17" fmla="*/ 11 h 25"/>
                <a:gd name="T18" fmla="*/ 38 w 54"/>
                <a:gd name="T19" fmla="*/ 16 h 25"/>
                <a:gd name="T20" fmla="*/ 37 w 54"/>
                <a:gd name="T21" fmla="*/ 18 h 25"/>
                <a:gd name="T22" fmla="*/ 33 w 54"/>
                <a:gd name="T23" fmla="*/ 22 h 25"/>
                <a:gd name="T24" fmla="*/ 21 w 54"/>
                <a:gd name="T25" fmla="*/ 25 h 25"/>
                <a:gd name="T26" fmla="*/ 9 w 54"/>
                <a:gd name="T27" fmla="*/ 23 h 25"/>
                <a:gd name="T28" fmla="*/ 5 w 54"/>
                <a:gd name="T29" fmla="*/ 25 h 25"/>
                <a:gd name="T30" fmla="*/ 0 w 54"/>
                <a:gd name="T31" fmla="*/ 22 h 25"/>
                <a:gd name="T32" fmla="*/ 4 w 54"/>
                <a:gd name="T33" fmla="*/ 20 h 25"/>
                <a:gd name="T34" fmla="*/ 1 w 54"/>
                <a:gd name="T35" fmla="*/ 15 h 25"/>
                <a:gd name="T36" fmla="*/ 8 w 54"/>
                <a:gd name="T37" fmla="*/ 9 h 25"/>
                <a:gd name="T38" fmla="*/ 10 w 54"/>
                <a:gd name="T39" fmla="*/ 8 h 25"/>
                <a:gd name="T40" fmla="*/ 20 w 54"/>
                <a:gd name="T41" fmla="*/ 13 h 25"/>
                <a:gd name="T42" fmla="*/ 17 w 54"/>
                <a:gd name="T43" fmla="*/ 14 h 25"/>
                <a:gd name="T44" fmla="*/ 12 w 54"/>
                <a:gd name="T45" fmla="*/ 17 h 25"/>
                <a:gd name="T46" fmla="*/ 13 w 54"/>
                <a:gd name="T47" fmla="*/ 18 h 25"/>
                <a:gd name="T48" fmla="*/ 15 w 54"/>
                <a:gd name="T49" fmla="*/ 18 h 25"/>
                <a:gd name="T50" fmla="*/ 18 w 54"/>
                <a:gd name="T51" fmla="*/ 18 h 25"/>
                <a:gd name="T52" fmla="*/ 22 w 54"/>
                <a:gd name="T53" fmla="*/ 15 h 25"/>
                <a:gd name="T54" fmla="*/ 22 w 54"/>
                <a:gd name="T55" fmla="*/ 12 h 25"/>
                <a:gd name="T56" fmla="*/ 20 w 54"/>
                <a:gd name="T57" fmla="*/ 7 h 25"/>
                <a:gd name="T58" fmla="*/ 21 w 54"/>
                <a:gd name="T59" fmla="*/ 4 h 25"/>
                <a:gd name="T60" fmla="*/ 25 w 54"/>
                <a:gd name="T61" fmla="*/ 2 h 25"/>
                <a:gd name="T62" fmla="*/ 34 w 54"/>
                <a:gd name="T63" fmla="*/ 0 h 25"/>
                <a:gd name="T64" fmla="*/ 44 w 54"/>
                <a:gd name="T65" fmla="*/ 2 h 25"/>
                <a:gd name="T66" fmla="*/ 47 w 54"/>
                <a:gd name="T67" fmla="*/ 1 h 25"/>
                <a:gd name="T68" fmla="*/ 52 w 54"/>
                <a:gd name="T69" fmla="*/ 2 h 25"/>
                <a:gd name="T70" fmla="*/ 49 w 54"/>
                <a:gd name="T71" fmla="*/ 4 h 25"/>
                <a:gd name="T72" fmla="*/ 53 w 54"/>
                <a:gd name="T73" fmla="*/ 8 h 25"/>
                <a:gd name="T74" fmla="*/ 50 w 54"/>
                <a:gd name="T75" fmla="*/ 12 h 25"/>
                <a:gd name="T76" fmla="*/ 48 w 54"/>
                <a:gd name="T7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25">
                  <a:moveTo>
                    <a:pt x="48" y="13"/>
                  </a:moveTo>
                  <a:cubicBezTo>
                    <a:pt x="37" y="8"/>
                    <a:pt x="37" y="8"/>
                    <a:pt x="37" y="8"/>
                  </a:cubicBezTo>
                  <a:cubicBezTo>
                    <a:pt x="39" y="8"/>
                    <a:pt x="39" y="8"/>
                    <a:pt x="39" y="8"/>
                  </a:cubicBezTo>
                  <a:cubicBezTo>
                    <a:pt x="40" y="7"/>
                    <a:pt x="41" y="6"/>
                    <a:pt x="42" y="6"/>
                  </a:cubicBezTo>
                  <a:cubicBezTo>
                    <a:pt x="42" y="6"/>
                    <a:pt x="42" y="5"/>
                    <a:pt x="41" y="5"/>
                  </a:cubicBezTo>
                  <a:cubicBezTo>
                    <a:pt x="40" y="5"/>
                    <a:pt x="40" y="5"/>
                    <a:pt x="39" y="5"/>
                  </a:cubicBezTo>
                  <a:cubicBezTo>
                    <a:pt x="38" y="5"/>
                    <a:pt x="37" y="5"/>
                    <a:pt x="36" y="5"/>
                  </a:cubicBezTo>
                  <a:cubicBezTo>
                    <a:pt x="35" y="6"/>
                    <a:pt x="34" y="7"/>
                    <a:pt x="34" y="7"/>
                  </a:cubicBezTo>
                  <a:cubicBezTo>
                    <a:pt x="34" y="8"/>
                    <a:pt x="35" y="9"/>
                    <a:pt x="36" y="11"/>
                  </a:cubicBezTo>
                  <a:cubicBezTo>
                    <a:pt x="37" y="13"/>
                    <a:pt x="38" y="15"/>
                    <a:pt x="38" y="16"/>
                  </a:cubicBezTo>
                  <a:cubicBezTo>
                    <a:pt x="39" y="16"/>
                    <a:pt x="38" y="17"/>
                    <a:pt x="37" y="18"/>
                  </a:cubicBezTo>
                  <a:cubicBezTo>
                    <a:pt x="37" y="19"/>
                    <a:pt x="35" y="21"/>
                    <a:pt x="33" y="22"/>
                  </a:cubicBezTo>
                  <a:cubicBezTo>
                    <a:pt x="29" y="24"/>
                    <a:pt x="25" y="25"/>
                    <a:pt x="21" y="25"/>
                  </a:cubicBezTo>
                  <a:cubicBezTo>
                    <a:pt x="17" y="25"/>
                    <a:pt x="13" y="24"/>
                    <a:pt x="9" y="23"/>
                  </a:cubicBezTo>
                  <a:cubicBezTo>
                    <a:pt x="5" y="25"/>
                    <a:pt x="5" y="25"/>
                    <a:pt x="5" y="25"/>
                  </a:cubicBezTo>
                  <a:cubicBezTo>
                    <a:pt x="0" y="22"/>
                    <a:pt x="0" y="22"/>
                    <a:pt x="0" y="22"/>
                  </a:cubicBezTo>
                  <a:cubicBezTo>
                    <a:pt x="4" y="20"/>
                    <a:pt x="4" y="20"/>
                    <a:pt x="4" y="20"/>
                  </a:cubicBezTo>
                  <a:cubicBezTo>
                    <a:pt x="2" y="19"/>
                    <a:pt x="1" y="17"/>
                    <a:pt x="1" y="15"/>
                  </a:cubicBezTo>
                  <a:cubicBezTo>
                    <a:pt x="1" y="13"/>
                    <a:pt x="3" y="11"/>
                    <a:pt x="8" y="9"/>
                  </a:cubicBezTo>
                  <a:cubicBezTo>
                    <a:pt x="10" y="8"/>
                    <a:pt x="10" y="8"/>
                    <a:pt x="10" y="8"/>
                  </a:cubicBezTo>
                  <a:cubicBezTo>
                    <a:pt x="20" y="13"/>
                    <a:pt x="20" y="13"/>
                    <a:pt x="20" y="13"/>
                  </a:cubicBezTo>
                  <a:cubicBezTo>
                    <a:pt x="17" y="14"/>
                    <a:pt x="17" y="14"/>
                    <a:pt x="17" y="14"/>
                  </a:cubicBezTo>
                  <a:cubicBezTo>
                    <a:pt x="14" y="15"/>
                    <a:pt x="13" y="16"/>
                    <a:pt x="12" y="17"/>
                  </a:cubicBezTo>
                  <a:cubicBezTo>
                    <a:pt x="12" y="17"/>
                    <a:pt x="12" y="18"/>
                    <a:pt x="13" y="18"/>
                  </a:cubicBezTo>
                  <a:cubicBezTo>
                    <a:pt x="13" y="18"/>
                    <a:pt x="14" y="18"/>
                    <a:pt x="15" y="18"/>
                  </a:cubicBezTo>
                  <a:cubicBezTo>
                    <a:pt x="16" y="18"/>
                    <a:pt x="17" y="18"/>
                    <a:pt x="18" y="18"/>
                  </a:cubicBezTo>
                  <a:cubicBezTo>
                    <a:pt x="20" y="17"/>
                    <a:pt x="21" y="16"/>
                    <a:pt x="22" y="15"/>
                  </a:cubicBezTo>
                  <a:cubicBezTo>
                    <a:pt x="23" y="14"/>
                    <a:pt x="23" y="13"/>
                    <a:pt x="22" y="12"/>
                  </a:cubicBezTo>
                  <a:cubicBezTo>
                    <a:pt x="21" y="10"/>
                    <a:pt x="20" y="8"/>
                    <a:pt x="20" y="7"/>
                  </a:cubicBezTo>
                  <a:cubicBezTo>
                    <a:pt x="20" y="6"/>
                    <a:pt x="20" y="6"/>
                    <a:pt x="21" y="4"/>
                  </a:cubicBezTo>
                  <a:cubicBezTo>
                    <a:pt x="22" y="3"/>
                    <a:pt x="23" y="3"/>
                    <a:pt x="25" y="2"/>
                  </a:cubicBezTo>
                  <a:cubicBezTo>
                    <a:pt x="28" y="1"/>
                    <a:pt x="31" y="0"/>
                    <a:pt x="34" y="0"/>
                  </a:cubicBezTo>
                  <a:cubicBezTo>
                    <a:pt x="37" y="0"/>
                    <a:pt x="41" y="1"/>
                    <a:pt x="44" y="2"/>
                  </a:cubicBezTo>
                  <a:cubicBezTo>
                    <a:pt x="47" y="1"/>
                    <a:pt x="47" y="1"/>
                    <a:pt x="47" y="1"/>
                  </a:cubicBezTo>
                  <a:cubicBezTo>
                    <a:pt x="52" y="2"/>
                    <a:pt x="52" y="2"/>
                    <a:pt x="52" y="2"/>
                  </a:cubicBezTo>
                  <a:cubicBezTo>
                    <a:pt x="49" y="4"/>
                    <a:pt x="49" y="4"/>
                    <a:pt x="49" y="4"/>
                  </a:cubicBezTo>
                  <a:cubicBezTo>
                    <a:pt x="52" y="5"/>
                    <a:pt x="53" y="7"/>
                    <a:pt x="53" y="8"/>
                  </a:cubicBezTo>
                  <a:cubicBezTo>
                    <a:pt x="54" y="10"/>
                    <a:pt x="52" y="11"/>
                    <a:pt x="50" y="12"/>
                  </a:cubicBezTo>
                  <a:cubicBezTo>
                    <a:pt x="49" y="12"/>
                    <a:pt x="49" y="13"/>
                    <a:pt x="48" y="13"/>
                  </a:cubicBezTo>
                  <a:close/>
                </a:path>
              </a:pathLst>
            </a:custGeom>
            <a:solidFill>
              <a:srgbClr val="D8A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grpSp>
      <p:grpSp>
        <p:nvGrpSpPr>
          <p:cNvPr id="206" name="กลุ่ม 1579">
            <a:extLst>
              <a:ext uri="{FF2B5EF4-FFF2-40B4-BE49-F238E27FC236}">
                <a16:creationId xmlns:a16="http://schemas.microsoft.com/office/drawing/2014/main" id="{1CA518B8-C9BF-4016-AFE9-35D162FF7668}"/>
              </a:ext>
            </a:extLst>
          </p:cNvPr>
          <p:cNvGrpSpPr/>
          <p:nvPr/>
        </p:nvGrpSpPr>
        <p:grpSpPr>
          <a:xfrm>
            <a:off x="3231956" y="5925986"/>
            <a:ext cx="932428" cy="541475"/>
            <a:chOff x="19916334" y="8969028"/>
            <a:chExt cx="1590675" cy="869951"/>
          </a:xfrm>
        </p:grpSpPr>
        <p:sp>
          <p:nvSpPr>
            <p:cNvPr id="207" name="Oval 531">
              <a:extLst>
                <a:ext uri="{FF2B5EF4-FFF2-40B4-BE49-F238E27FC236}">
                  <a16:creationId xmlns:a16="http://schemas.microsoft.com/office/drawing/2014/main" id="{8D263957-7AFA-4C00-89EC-E9BDEF073FE3}"/>
                </a:ext>
              </a:extLst>
            </p:cNvPr>
            <p:cNvSpPr>
              <a:spLocks noChangeArrowheads="1"/>
            </p:cNvSpPr>
            <p:nvPr/>
          </p:nvSpPr>
          <p:spPr bwMode="auto">
            <a:xfrm>
              <a:off x="19916334" y="8969028"/>
              <a:ext cx="1590675" cy="730250"/>
            </a:xfrm>
            <a:prstGeom prst="ellipse">
              <a:avLst/>
            </a:prstGeom>
            <a:solidFill>
              <a:srgbClr val="FFCD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08" name="Oval 532">
              <a:extLst>
                <a:ext uri="{FF2B5EF4-FFF2-40B4-BE49-F238E27FC236}">
                  <a16:creationId xmlns:a16="http://schemas.microsoft.com/office/drawing/2014/main" id="{BF5606DE-7DD0-49E8-AAEE-354612560612}"/>
                </a:ext>
              </a:extLst>
            </p:cNvPr>
            <p:cNvSpPr>
              <a:spLocks noChangeArrowheads="1"/>
            </p:cNvSpPr>
            <p:nvPr/>
          </p:nvSpPr>
          <p:spPr bwMode="auto">
            <a:xfrm>
              <a:off x="20057621" y="9029353"/>
              <a:ext cx="1319213" cy="539750"/>
            </a:xfrm>
            <a:prstGeom prst="ellipse">
              <a:avLst/>
            </a:prstGeom>
            <a:solidFill>
              <a:srgbClr val="FFD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09" name="Freeform 533">
              <a:extLst>
                <a:ext uri="{FF2B5EF4-FFF2-40B4-BE49-F238E27FC236}">
                  <a16:creationId xmlns:a16="http://schemas.microsoft.com/office/drawing/2014/main" id="{09C9907D-4605-456F-AE53-A7485530CAA8}"/>
                </a:ext>
              </a:extLst>
            </p:cNvPr>
            <p:cNvSpPr>
              <a:spLocks/>
            </p:cNvSpPr>
            <p:nvPr/>
          </p:nvSpPr>
          <p:spPr bwMode="auto">
            <a:xfrm>
              <a:off x="19916334" y="9348441"/>
              <a:ext cx="1590675" cy="490538"/>
            </a:xfrm>
            <a:custGeom>
              <a:avLst/>
              <a:gdLst>
                <a:gd name="T0" fmla="*/ 145 w 159"/>
                <a:gd name="T1" fmla="*/ 15 h 49"/>
                <a:gd name="T2" fmla="*/ 130 w 159"/>
                <a:gd name="T3" fmla="*/ 22 h 49"/>
                <a:gd name="T4" fmla="*/ 116 w 159"/>
                <a:gd name="T5" fmla="*/ 26 h 49"/>
                <a:gd name="T6" fmla="*/ 101 w 159"/>
                <a:gd name="T7" fmla="*/ 29 h 49"/>
                <a:gd name="T8" fmla="*/ 87 w 159"/>
                <a:gd name="T9" fmla="*/ 30 h 49"/>
                <a:gd name="T10" fmla="*/ 80 w 159"/>
                <a:gd name="T11" fmla="*/ 30 h 49"/>
                <a:gd name="T12" fmla="*/ 72 w 159"/>
                <a:gd name="T13" fmla="*/ 30 h 49"/>
                <a:gd name="T14" fmla="*/ 58 w 159"/>
                <a:gd name="T15" fmla="*/ 29 h 49"/>
                <a:gd name="T16" fmla="*/ 43 w 159"/>
                <a:gd name="T17" fmla="*/ 26 h 49"/>
                <a:gd name="T18" fmla="*/ 29 w 159"/>
                <a:gd name="T19" fmla="*/ 22 h 49"/>
                <a:gd name="T20" fmla="*/ 14 w 159"/>
                <a:gd name="T21" fmla="*/ 15 h 49"/>
                <a:gd name="T22" fmla="*/ 0 w 159"/>
                <a:gd name="T23" fmla="*/ 0 h 49"/>
                <a:gd name="T24" fmla="*/ 0 w 159"/>
                <a:gd name="T25" fmla="*/ 19 h 49"/>
                <a:gd name="T26" fmla="*/ 14 w 159"/>
                <a:gd name="T27" fmla="*/ 34 h 49"/>
                <a:gd name="T28" fmla="*/ 29 w 159"/>
                <a:gd name="T29" fmla="*/ 41 h 49"/>
                <a:gd name="T30" fmla="*/ 43 w 159"/>
                <a:gd name="T31" fmla="*/ 45 h 49"/>
                <a:gd name="T32" fmla="*/ 58 w 159"/>
                <a:gd name="T33" fmla="*/ 48 h 49"/>
                <a:gd name="T34" fmla="*/ 72 w 159"/>
                <a:gd name="T35" fmla="*/ 49 h 49"/>
                <a:gd name="T36" fmla="*/ 80 w 159"/>
                <a:gd name="T37" fmla="*/ 49 h 49"/>
                <a:gd name="T38" fmla="*/ 87 w 159"/>
                <a:gd name="T39" fmla="*/ 49 h 49"/>
                <a:gd name="T40" fmla="*/ 101 w 159"/>
                <a:gd name="T41" fmla="*/ 48 h 49"/>
                <a:gd name="T42" fmla="*/ 116 w 159"/>
                <a:gd name="T43" fmla="*/ 45 h 49"/>
                <a:gd name="T44" fmla="*/ 130 w 159"/>
                <a:gd name="T45" fmla="*/ 41 h 49"/>
                <a:gd name="T46" fmla="*/ 145 w 159"/>
                <a:gd name="T47" fmla="*/ 34 h 49"/>
                <a:gd name="T48" fmla="*/ 159 w 159"/>
                <a:gd name="T49" fmla="*/ 19 h 49"/>
                <a:gd name="T50" fmla="*/ 159 w 159"/>
                <a:gd name="T51" fmla="*/ 0 h 49"/>
                <a:gd name="T52" fmla="*/ 145 w 159"/>
                <a:gd name="T53" fmla="*/ 1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9" h="49">
                  <a:moveTo>
                    <a:pt x="145" y="15"/>
                  </a:moveTo>
                  <a:cubicBezTo>
                    <a:pt x="141" y="18"/>
                    <a:pt x="136" y="20"/>
                    <a:pt x="130" y="22"/>
                  </a:cubicBezTo>
                  <a:cubicBezTo>
                    <a:pt x="126" y="24"/>
                    <a:pt x="121" y="25"/>
                    <a:pt x="116" y="26"/>
                  </a:cubicBezTo>
                  <a:cubicBezTo>
                    <a:pt x="111" y="27"/>
                    <a:pt x="106" y="28"/>
                    <a:pt x="101" y="29"/>
                  </a:cubicBezTo>
                  <a:cubicBezTo>
                    <a:pt x="97" y="30"/>
                    <a:pt x="92" y="30"/>
                    <a:pt x="87" y="30"/>
                  </a:cubicBezTo>
                  <a:cubicBezTo>
                    <a:pt x="84" y="30"/>
                    <a:pt x="82" y="30"/>
                    <a:pt x="80" y="30"/>
                  </a:cubicBezTo>
                  <a:cubicBezTo>
                    <a:pt x="77" y="30"/>
                    <a:pt x="75" y="30"/>
                    <a:pt x="72" y="30"/>
                  </a:cubicBezTo>
                  <a:cubicBezTo>
                    <a:pt x="67" y="30"/>
                    <a:pt x="63" y="29"/>
                    <a:pt x="58" y="29"/>
                  </a:cubicBezTo>
                  <a:cubicBezTo>
                    <a:pt x="53" y="28"/>
                    <a:pt x="48" y="27"/>
                    <a:pt x="43" y="26"/>
                  </a:cubicBezTo>
                  <a:cubicBezTo>
                    <a:pt x="38" y="25"/>
                    <a:pt x="33" y="24"/>
                    <a:pt x="29" y="22"/>
                  </a:cubicBezTo>
                  <a:cubicBezTo>
                    <a:pt x="23" y="20"/>
                    <a:pt x="19" y="18"/>
                    <a:pt x="14" y="15"/>
                  </a:cubicBezTo>
                  <a:cubicBezTo>
                    <a:pt x="7" y="11"/>
                    <a:pt x="2" y="5"/>
                    <a:pt x="0" y="0"/>
                  </a:cubicBezTo>
                  <a:cubicBezTo>
                    <a:pt x="0" y="5"/>
                    <a:pt x="0" y="15"/>
                    <a:pt x="0" y="19"/>
                  </a:cubicBezTo>
                  <a:cubicBezTo>
                    <a:pt x="3" y="25"/>
                    <a:pt x="8" y="29"/>
                    <a:pt x="14" y="34"/>
                  </a:cubicBezTo>
                  <a:cubicBezTo>
                    <a:pt x="19" y="36"/>
                    <a:pt x="23" y="39"/>
                    <a:pt x="29" y="41"/>
                  </a:cubicBezTo>
                  <a:cubicBezTo>
                    <a:pt x="33" y="42"/>
                    <a:pt x="38" y="44"/>
                    <a:pt x="43" y="45"/>
                  </a:cubicBezTo>
                  <a:cubicBezTo>
                    <a:pt x="48" y="46"/>
                    <a:pt x="53" y="47"/>
                    <a:pt x="58" y="48"/>
                  </a:cubicBezTo>
                  <a:cubicBezTo>
                    <a:pt x="63" y="48"/>
                    <a:pt x="67" y="49"/>
                    <a:pt x="72" y="49"/>
                  </a:cubicBezTo>
                  <a:cubicBezTo>
                    <a:pt x="75" y="49"/>
                    <a:pt x="77" y="49"/>
                    <a:pt x="80" y="49"/>
                  </a:cubicBezTo>
                  <a:cubicBezTo>
                    <a:pt x="82" y="49"/>
                    <a:pt x="84" y="49"/>
                    <a:pt x="87" y="49"/>
                  </a:cubicBezTo>
                  <a:cubicBezTo>
                    <a:pt x="92" y="49"/>
                    <a:pt x="97" y="48"/>
                    <a:pt x="101" y="48"/>
                  </a:cubicBezTo>
                  <a:cubicBezTo>
                    <a:pt x="106" y="47"/>
                    <a:pt x="111" y="46"/>
                    <a:pt x="116" y="45"/>
                  </a:cubicBezTo>
                  <a:cubicBezTo>
                    <a:pt x="121" y="44"/>
                    <a:pt x="126" y="43"/>
                    <a:pt x="130" y="41"/>
                  </a:cubicBezTo>
                  <a:cubicBezTo>
                    <a:pt x="136" y="39"/>
                    <a:pt x="141" y="37"/>
                    <a:pt x="145" y="34"/>
                  </a:cubicBezTo>
                  <a:cubicBezTo>
                    <a:pt x="152" y="30"/>
                    <a:pt x="157" y="25"/>
                    <a:pt x="159" y="19"/>
                  </a:cubicBezTo>
                  <a:cubicBezTo>
                    <a:pt x="159" y="15"/>
                    <a:pt x="159" y="5"/>
                    <a:pt x="159" y="0"/>
                  </a:cubicBezTo>
                  <a:cubicBezTo>
                    <a:pt x="157" y="6"/>
                    <a:pt x="152" y="11"/>
                    <a:pt x="145" y="15"/>
                  </a:cubicBezTo>
                  <a:close/>
                </a:path>
              </a:pathLst>
            </a:custGeom>
            <a:solidFill>
              <a:srgbClr val="EBBD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10" name="Freeform 534">
              <a:extLst>
                <a:ext uri="{FF2B5EF4-FFF2-40B4-BE49-F238E27FC236}">
                  <a16:creationId xmlns:a16="http://schemas.microsoft.com/office/drawing/2014/main" id="{45BF5320-47F5-4058-8B02-F3ED224615CD}"/>
                </a:ext>
              </a:extLst>
            </p:cNvPr>
            <p:cNvSpPr>
              <a:spLocks noEditPoints="1"/>
            </p:cNvSpPr>
            <p:nvPr/>
          </p:nvSpPr>
          <p:spPr bwMode="auto">
            <a:xfrm>
              <a:off x="20046509" y="9029353"/>
              <a:ext cx="1330325" cy="560388"/>
            </a:xfrm>
            <a:custGeom>
              <a:avLst/>
              <a:gdLst>
                <a:gd name="T0" fmla="*/ 67 w 133"/>
                <a:gd name="T1" fmla="*/ 56 h 56"/>
                <a:gd name="T2" fmla="*/ 67 w 133"/>
                <a:gd name="T3" fmla="*/ 56 h 56"/>
                <a:gd name="T4" fmla="*/ 0 w 133"/>
                <a:gd name="T5" fmla="*/ 28 h 56"/>
                <a:gd name="T6" fmla="*/ 67 w 133"/>
                <a:gd name="T7" fmla="*/ 0 h 56"/>
                <a:gd name="T8" fmla="*/ 133 w 133"/>
                <a:gd name="T9" fmla="*/ 28 h 56"/>
                <a:gd name="T10" fmla="*/ 67 w 133"/>
                <a:gd name="T11" fmla="*/ 56 h 56"/>
                <a:gd name="T12" fmla="*/ 67 w 133"/>
                <a:gd name="T13" fmla="*/ 8 h 56"/>
                <a:gd name="T14" fmla="*/ 8 w 133"/>
                <a:gd name="T15" fmla="*/ 28 h 56"/>
                <a:gd name="T16" fmla="*/ 67 w 133"/>
                <a:gd name="T17" fmla="*/ 48 h 56"/>
                <a:gd name="T18" fmla="*/ 125 w 133"/>
                <a:gd name="T19" fmla="*/ 28 h 56"/>
                <a:gd name="T20" fmla="*/ 67 w 133"/>
                <a:gd name="T21"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56">
                  <a:moveTo>
                    <a:pt x="67" y="56"/>
                  </a:moveTo>
                  <a:cubicBezTo>
                    <a:pt x="67" y="56"/>
                    <a:pt x="67" y="56"/>
                    <a:pt x="67" y="56"/>
                  </a:cubicBezTo>
                  <a:cubicBezTo>
                    <a:pt x="35" y="56"/>
                    <a:pt x="0" y="46"/>
                    <a:pt x="0" y="28"/>
                  </a:cubicBezTo>
                  <a:cubicBezTo>
                    <a:pt x="0" y="10"/>
                    <a:pt x="35" y="0"/>
                    <a:pt x="67" y="0"/>
                  </a:cubicBezTo>
                  <a:cubicBezTo>
                    <a:pt x="99" y="0"/>
                    <a:pt x="133" y="10"/>
                    <a:pt x="133" y="28"/>
                  </a:cubicBezTo>
                  <a:cubicBezTo>
                    <a:pt x="133" y="46"/>
                    <a:pt x="99" y="56"/>
                    <a:pt x="67" y="56"/>
                  </a:cubicBezTo>
                  <a:close/>
                  <a:moveTo>
                    <a:pt x="67" y="8"/>
                  </a:moveTo>
                  <a:cubicBezTo>
                    <a:pt x="32" y="8"/>
                    <a:pt x="8" y="18"/>
                    <a:pt x="8" y="28"/>
                  </a:cubicBezTo>
                  <a:cubicBezTo>
                    <a:pt x="8" y="38"/>
                    <a:pt x="32" y="48"/>
                    <a:pt x="67" y="48"/>
                  </a:cubicBezTo>
                  <a:cubicBezTo>
                    <a:pt x="101" y="48"/>
                    <a:pt x="125" y="38"/>
                    <a:pt x="125" y="28"/>
                  </a:cubicBezTo>
                  <a:cubicBezTo>
                    <a:pt x="125" y="18"/>
                    <a:pt x="101" y="8"/>
                    <a:pt x="67" y="8"/>
                  </a:cubicBezTo>
                  <a:close/>
                </a:path>
              </a:pathLst>
            </a:custGeom>
            <a:solidFill>
              <a:srgbClr val="D8A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11" name="Freeform 535">
              <a:extLst>
                <a:ext uri="{FF2B5EF4-FFF2-40B4-BE49-F238E27FC236}">
                  <a16:creationId xmlns:a16="http://schemas.microsoft.com/office/drawing/2014/main" id="{F408F51F-54E6-4DE8-90C7-406DE322CFE4}"/>
                </a:ext>
              </a:extLst>
            </p:cNvPr>
            <p:cNvSpPr>
              <a:spLocks/>
            </p:cNvSpPr>
            <p:nvPr/>
          </p:nvSpPr>
          <p:spPr bwMode="auto">
            <a:xfrm>
              <a:off x="20487834" y="9178578"/>
              <a:ext cx="539750" cy="250825"/>
            </a:xfrm>
            <a:custGeom>
              <a:avLst/>
              <a:gdLst>
                <a:gd name="T0" fmla="*/ 48 w 54"/>
                <a:gd name="T1" fmla="*/ 13 h 25"/>
                <a:gd name="T2" fmla="*/ 37 w 54"/>
                <a:gd name="T3" fmla="*/ 8 h 25"/>
                <a:gd name="T4" fmla="*/ 39 w 54"/>
                <a:gd name="T5" fmla="*/ 8 h 25"/>
                <a:gd name="T6" fmla="*/ 42 w 54"/>
                <a:gd name="T7" fmla="*/ 6 h 25"/>
                <a:gd name="T8" fmla="*/ 41 w 54"/>
                <a:gd name="T9" fmla="*/ 5 h 25"/>
                <a:gd name="T10" fmla="*/ 39 w 54"/>
                <a:gd name="T11" fmla="*/ 5 h 25"/>
                <a:gd name="T12" fmla="*/ 36 w 54"/>
                <a:gd name="T13" fmla="*/ 5 h 25"/>
                <a:gd name="T14" fmla="*/ 34 w 54"/>
                <a:gd name="T15" fmla="*/ 7 h 25"/>
                <a:gd name="T16" fmla="*/ 36 w 54"/>
                <a:gd name="T17" fmla="*/ 11 h 25"/>
                <a:gd name="T18" fmla="*/ 38 w 54"/>
                <a:gd name="T19" fmla="*/ 16 h 25"/>
                <a:gd name="T20" fmla="*/ 37 w 54"/>
                <a:gd name="T21" fmla="*/ 18 h 25"/>
                <a:gd name="T22" fmla="*/ 33 w 54"/>
                <a:gd name="T23" fmla="*/ 22 h 25"/>
                <a:gd name="T24" fmla="*/ 21 w 54"/>
                <a:gd name="T25" fmla="*/ 25 h 25"/>
                <a:gd name="T26" fmla="*/ 9 w 54"/>
                <a:gd name="T27" fmla="*/ 23 h 25"/>
                <a:gd name="T28" fmla="*/ 5 w 54"/>
                <a:gd name="T29" fmla="*/ 25 h 25"/>
                <a:gd name="T30" fmla="*/ 0 w 54"/>
                <a:gd name="T31" fmla="*/ 22 h 25"/>
                <a:gd name="T32" fmla="*/ 4 w 54"/>
                <a:gd name="T33" fmla="*/ 20 h 25"/>
                <a:gd name="T34" fmla="*/ 1 w 54"/>
                <a:gd name="T35" fmla="*/ 15 h 25"/>
                <a:gd name="T36" fmla="*/ 8 w 54"/>
                <a:gd name="T37" fmla="*/ 9 h 25"/>
                <a:gd name="T38" fmla="*/ 10 w 54"/>
                <a:gd name="T39" fmla="*/ 8 h 25"/>
                <a:gd name="T40" fmla="*/ 20 w 54"/>
                <a:gd name="T41" fmla="*/ 13 h 25"/>
                <a:gd name="T42" fmla="*/ 17 w 54"/>
                <a:gd name="T43" fmla="*/ 14 h 25"/>
                <a:gd name="T44" fmla="*/ 12 w 54"/>
                <a:gd name="T45" fmla="*/ 17 h 25"/>
                <a:gd name="T46" fmla="*/ 13 w 54"/>
                <a:gd name="T47" fmla="*/ 18 h 25"/>
                <a:gd name="T48" fmla="*/ 15 w 54"/>
                <a:gd name="T49" fmla="*/ 18 h 25"/>
                <a:gd name="T50" fmla="*/ 18 w 54"/>
                <a:gd name="T51" fmla="*/ 18 h 25"/>
                <a:gd name="T52" fmla="*/ 22 w 54"/>
                <a:gd name="T53" fmla="*/ 15 h 25"/>
                <a:gd name="T54" fmla="*/ 22 w 54"/>
                <a:gd name="T55" fmla="*/ 12 h 25"/>
                <a:gd name="T56" fmla="*/ 20 w 54"/>
                <a:gd name="T57" fmla="*/ 7 h 25"/>
                <a:gd name="T58" fmla="*/ 21 w 54"/>
                <a:gd name="T59" fmla="*/ 4 h 25"/>
                <a:gd name="T60" fmla="*/ 25 w 54"/>
                <a:gd name="T61" fmla="*/ 2 h 25"/>
                <a:gd name="T62" fmla="*/ 34 w 54"/>
                <a:gd name="T63" fmla="*/ 0 h 25"/>
                <a:gd name="T64" fmla="*/ 44 w 54"/>
                <a:gd name="T65" fmla="*/ 2 h 25"/>
                <a:gd name="T66" fmla="*/ 47 w 54"/>
                <a:gd name="T67" fmla="*/ 1 h 25"/>
                <a:gd name="T68" fmla="*/ 52 w 54"/>
                <a:gd name="T69" fmla="*/ 2 h 25"/>
                <a:gd name="T70" fmla="*/ 49 w 54"/>
                <a:gd name="T71" fmla="*/ 4 h 25"/>
                <a:gd name="T72" fmla="*/ 53 w 54"/>
                <a:gd name="T73" fmla="*/ 8 h 25"/>
                <a:gd name="T74" fmla="*/ 50 w 54"/>
                <a:gd name="T75" fmla="*/ 12 h 25"/>
                <a:gd name="T76" fmla="*/ 48 w 54"/>
                <a:gd name="T7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25">
                  <a:moveTo>
                    <a:pt x="48" y="13"/>
                  </a:moveTo>
                  <a:cubicBezTo>
                    <a:pt x="37" y="8"/>
                    <a:pt x="37" y="8"/>
                    <a:pt x="37" y="8"/>
                  </a:cubicBezTo>
                  <a:cubicBezTo>
                    <a:pt x="39" y="8"/>
                    <a:pt x="39" y="8"/>
                    <a:pt x="39" y="8"/>
                  </a:cubicBezTo>
                  <a:cubicBezTo>
                    <a:pt x="40" y="7"/>
                    <a:pt x="41" y="6"/>
                    <a:pt x="42" y="6"/>
                  </a:cubicBezTo>
                  <a:cubicBezTo>
                    <a:pt x="42" y="6"/>
                    <a:pt x="42" y="5"/>
                    <a:pt x="41" y="5"/>
                  </a:cubicBezTo>
                  <a:cubicBezTo>
                    <a:pt x="40" y="5"/>
                    <a:pt x="40" y="5"/>
                    <a:pt x="39" y="5"/>
                  </a:cubicBezTo>
                  <a:cubicBezTo>
                    <a:pt x="38" y="5"/>
                    <a:pt x="37" y="5"/>
                    <a:pt x="36" y="5"/>
                  </a:cubicBezTo>
                  <a:cubicBezTo>
                    <a:pt x="35" y="6"/>
                    <a:pt x="34" y="7"/>
                    <a:pt x="34" y="7"/>
                  </a:cubicBezTo>
                  <a:cubicBezTo>
                    <a:pt x="34" y="8"/>
                    <a:pt x="35" y="9"/>
                    <a:pt x="36" y="11"/>
                  </a:cubicBezTo>
                  <a:cubicBezTo>
                    <a:pt x="37" y="13"/>
                    <a:pt x="38" y="15"/>
                    <a:pt x="38" y="16"/>
                  </a:cubicBezTo>
                  <a:cubicBezTo>
                    <a:pt x="39" y="16"/>
                    <a:pt x="38" y="17"/>
                    <a:pt x="37" y="18"/>
                  </a:cubicBezTo>
                  <a:cubicBezTo>
                    <a:pt x="37" y="19"/>
                    <a:pt x="35" y="21"/>
                    <a:pt x="33" y="22"/>
                  </a:cubicBezTo>
                  <a:cubicBezTo>
                    <a:pt x="29" y="24"/>
                    <a:pt x="25" y="25"/>
                    <a:pt x="21" y="25"/>
                  </a:cubicBezTo>
                  <a:cubicBezTo>
                    <a:pt x="17" y="25"/>
                    <a:pt x="13" y="24"/>
                    <a:pt x="9" y="23"/>
                  </a:cubicBezTo>
                  <a:cubicBezTo>
                    <a:pt x="5" y="25"/>
                    <a:pt x="5" y="25"/>
                    <a:pt x="5" y="25"/>
                  </a:cubicBezTo>
                  <a:cubicBezTo>
                    <a:pt x="0" y="22"/>
                    <a:pt x="0" y="22"/>
                    <a:pt x="0" y="22"/>
                  </a:cubicBezTo>
                  <a:cubicBezTo>
                    <a:pt x="4" y="20"/>
                    <a:pt x="4" y="20"/>
                    <a:pt x="4" y="20"/>
                  </a:cubicBezTo>
                  <a:cubicBezTo>
                    <a:pt x="2" y="19"/>
                    <a:pt x="1" y="17"/>
                    <a:pt x="1" y="15"/>
                  </a:cubicBezTo>
                  <a:cubicBezTo>
                    <a:pt x="1" y="13"/>
                    <a:pt x="3" y="11"/>
                    <a:pt x="8" y="9"/>
                  </a:cubicBezTo>
                  <a:cubicBezTo>
                    <a:pt x="10" y="8"/>
                    <a:pt x="10" y="8"/>
                    <a:pt x="10" y="8"/>
                  </a:cubicBezTo>
                  <a:cubicBezTo>
                    <a:pt x="20" y="13"/>
                    <a:pt x="20" y="13"/>
                    <a:pt x="20" y="13"/>
                  </a:cubicBezTo>
                  <a:cubicBezTo>
                    <a:pt x="17" y="14"/>
                    <a:pt x="17" y="14"/>
                    <a:pt x="17" y="14"/>
                  </a:cubicBezTo>
                  <a:cubicBezTo>
                    <a:pt x="14" y="15"/>
                    <a:pt x="13" y="16"/>
                    <a:pt x="12" y="17"/>
                  </a:cubicBezTo>
                  <a:cubicBezTo>
                    <a:pt x="12" y="17"/>
                    <a:pt x="12" y="18"/>
                    <a:pt x="13" y="18"/>
                  </a:cubicBezTo>
                  <a:cubicBezTo>
                    <a:pt x="13" y="18"/>
                    <a:pt x="14" y="18"/>
                    <a:pt x="15" y="18"/>
                  </a:cubicBezTo>
                  <a:cubicBezTo>
                    <a:pt x="16" y="18"/>
                    <a:pt x="17" y="18"/>
                    <a:pt x="18" y="18"/>
                  </a:cubicBezTo>
                  <a:cubicBezTo>
                    <a:pt x="20" y="17"/>
                    <a:pt x="21" y="16"/>
                    <a:pt x="22" y="15"/>
                  </a:cubicBezTo>
                  <a:cubicBezTo>
                    <a:pt x="23" y="14"/>
                    <a:pt x="23" y="13"/>
                    <a:pt x="22" y="12"/>
                  </a:cubicBezTo>
                  <a:cubicBezTo>
                    <a:pt x="21" y="10"/>
                    <a:pt x="20" y="8"/>
                    <a:pt x="20" y="7"/>
                  </a:cubicBezTo>
                  <a:cubicBezTo>
                    <a:pt x="20" y="6"/>
                    <a:pt x="20" y="6"/>
                    <a:pt x="21" y="4"/>
                  </a:cubicBezTo>
                  <a:cubicBezTo>
                    <a:pt x="22" y="3"/>
                    <a:pt x="23" y="3"/>
                    <a:pt x="25" y="2"/>
                  </a:cubicBezTo>
                  <a:cubicBezTo>
                    <a:pt x="28" y="1"/>
                    <a:pt x="31" y="0"/>
                    <a:pt x="34" y="0"/>
                  </a:cubicBezTo>
                  <a:cubicBezTo>
                    <a:pt x="37" y="0"/>
                    <a:pt x="41" y="1"/>
                    <a:pt x="44" y="2"/>
                  </a:cubicBezTo>
                  <a:cubicBezTo>
                    <a:pt x="47" y="1"/>
                    <a:pt x="47" y="1"/>
                    <a:pt x="47" y="1"/>
                  </a:cubicBezTo>
                  <a:cubicBezTo>
                    <a:pt x="52" y="2"/>
                    <a:pt x="52" y="2"/>
                    <a:pt x="52" y="2"/>
                  </a:cubicBezTo>
                  <a:cubicBezTo>
                    <a:pt x="49" y="4"/>
                    <a:pt x="49" y="4"/>
                    <a:pt x="49" y="4"/>
                  </a:cubicBezTo>
                  <a:cubicBezTo>
                    <a:pt x="52" y="5"/>
                    <a:pt x="53" y="7"/>
                    <a:pt x="53" y="8"/>
                  </a:cubicBezTo>
                  <a:cubicBezTo>
                    <a:pt x="54" y="10"/>
                    <a:pt x="52" y="11"/>
                    <a:pt x="50" y="12"/>
                  </a:cubicBezTo>
                  <a:cubicBezTo>
                    <a:pt x="49" y="12"/>
                    <a:pt x="49" y="13"/>
                    <a:pt x="48" y="13"/>
                  </a:cubicBezTo>
                  <a:close/>
                </a:path>
              </a:pathLst>
            </a:custGeom>
            <a:solidFill>
              <a:srgbClr val="D8A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grpSp>
      <p:grpSp>
        <p:nvGrpSpPr>
          <p:cNvPr id="212" name="กลุ่ม 1585">
            <a:extLst>
              <a:ext uri="{FF2B5EF4-FFF2-40B4-BE49-F238E27FC236}">
                <a16:creationId xmlns:a16="http://schemas.microsoft.com/office/drawing/2014/main" id="{D3217AC6-7C46-4A3C-BB01-F479DBF03F86}"/>
              </a:ext>
            </a:extLst>
          </p:cNvPr>
          <p:cNvGrpSpPr/>
          <p:nvPr/>
        </p:nvGrpSpPr>
        <p:grpSpPr>
          <a:xfrm>
            <a:off x="847066" y="5866022"/>
            <a:ext cx="970245" cy="530634"/>
            <a:chOff x="19916334" y="8969028"/>
            <a:chExt cx="1590675" cy="869951"/>
          </a:xfrm>
        </p:grpSpPr>
        <p:sp>
          <p:nvSpPr>
            <p:cNvPr id="213" name="Oval 531">
              <a:extLst>
                <a:ext uri="{FF2B5EF4-FFF2-40B4-BE49-F238E27FC236}">
                  <a16:creationId xmlns:a16="http://schemas.microsoft.com/office/drawing/2014/main" id="{64A4E622-9BB8-4D07-B471-FE4BE8A0E4A1}"/>
                </a:ext>
              </a:extLst>
            </p:cNvPr>
            <p:cNvSpPr>
              <a:spLocks noChangeArrowheads="1"/>
            </p:cNvSpPr>
            <p:nvPr/>
          </p:nvSpPr>
          <p:spPr bwMode="auto">
            <a:xfrm>
              <a:off x="19916334" y="8969028"/>
              <a:ext cx="1590675" cy="730250"/>
            </a:xfrm>
            <a:prstGeom prst="ellipse">
              <a:avLst/>
            </a:prstGeom>
            <a:solidFill>
              <a:srgbClr val="FFCD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14" name="Oval 532">
              <a:extLst>
                <a:ext uri="{FF2B5EF4-FFF2-40B4-BE49-F238E27FC236}">
                  <a16:creationId xmlns:a16="http://schemas.microsoft.com/office/drawing/2014/main" id="{BC51E00D-9C8A-4998-BED9-D9BBAB1F2734}"/>
                </a:ext>
              </a:extLst>
            </p:cNvPr>
            <p:cNvSpPr>
              <a:spLocks noChangeArrowheads="1"/>
            </p:cNvSpPr>
            <p:nvPr/>
          </p:nvSpPr>
          <p:spPr bwMode="auto">
            <a:xfrm>
              <a:off x="20057621" y="9029353"/>
              <a:ext cx="1319213" cy="539750"/>
            </a:xfrm>
            <a:prstGeom prst="ellipse">
              <a:avLst/>
            </a:prstGeom>
            <a:solidFill>
              <a:srgbClr val="FFD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15" name="Freeform 533">
              <a:extLst>
                <a:ext uri="{FF2B5EF4-FFF2-40B4-BE49-F238E27FC236}">
                  <a16:creationId xmlns:a16="http://schemas.microsoft.com/office/drawing/2014/main" id="{CFD21378-43C1-4A61-A62D-667C6D62C005}"/>
                </a:ext>
              </a:extLst>
            </p:cNvPr>
            <p:cNvSpPr>
              <a:spLocks/>
            </p:cNvSpPr>
            <p:nvPr/>
          </p:nvSpPr>
          <p:spPr bwMode="auto">
            <a:xfrm>
              <a:off x="19916334" y="9348441"/>
              <a:ext cx="1590675" cy="490538"/>
            </a:xfrm>
            <a:custGeom>
              <a:avLst/>
              <a:gdLst>
                <a:gd name="T0" fmla="*/ 145 w 159"/>
                <a:gd name="T1" fmla="*/ 15 h 49"/>
                <a:gd name="T2" fmla="*/ 130 w 159"/>
                <a:gd name="T3" fmla="*/ 22 h 49"/>
                <a:gd name="T4" fmla="*/ 116 w 159"/>
                <a:gd name="T5" fmla="*/ 26 h 49"/>
                <a:gd name="T6" fmla="*/ 101 w 159"/>
                <a:gd name="T7" fmla="*/ 29 h 49"/>
                <a:gd name="T8" fmla="*/ 87 w 159"/>
                <a:gd name="T9" fmla="*/ 30 h 49"/>
                <a:gd name="T10" fmla="*/ 80 w 159"/>
                <a:gd name="T11" fmla="*/ 30 h 49"/>
                <a:gd name="T12" fmla="*/ 72 w 159"/>
                <a:gd name="T13" fmla="*/ 30 h 49"/>
                <a:gd name="T14" fmla="*/ 58 w 159"/>
                <a:gd name="T15" fmla="*/ 29 h 49"/>
                <a:gd name="T16" fmla="*/ 43 w 159"/>
                <a:gd name="T17" fmla="*/ 26 h 49"/>
                <a:gd name="T18" fmla="*/ 29 w 159"/>
                <a:gd name="T19" fmla="*/ 22 h 49"/>
                <a:gd name="T20" fmla="*/ 14 w 159"/>
                <a:gd name="T21" fmla="*/ 15 h 49"/>
                <a:gd name="T22" fmla="*/ 0 w 159"/>
                <a:gd name="T23" fmla="*/ 0 h 49"/>
                <a:gd name="T24" fmla="*/ 0 w 159"/>
                <a:gd name="T25" fmla="*/ 19 h 49"/>
                <a:gd name="T26" fmla="*/ 14 w 159"/>
                <a:gd name="T27" fmla="*/ 34 h 49"/>
                <a:gd name="T28" fmla="*/ 29 w 159"/>
                <a:gd name="T29" fmla="*/ 41 h 49"/>
                <a:gd name="T30" fmla="*/ 43 w 159"/>
                <a:gd name="T31" fmla="*/ 45 h 49"/>
                <a:gd name="T32" fmla="*/ 58 w 159"/>
                <a:gd name="T33" fmla="*/ 48 h 49"/>
                <a:gd name="T34" fmla="*/ 72 w 159"/>
                <a:gd name="T35" fmla="*/ 49 h 49"/>
                <a:gd name="T36" fmla="*/ 80 w 159"/>
                <a:gd name="T37" fmla="*/ 49 h 49"/>
                <a:gd name="T38" fmla="*/ 87 w 159"/>
                <a:gd name="T39" fmla="*/ 49 h 49"/>
                <a:gd name="T40" fmla="*/ 101 w 159"/>
                <a:gd name="T41" fmla="*/ 48 h 49"/>
                <a:gd name="T42" fmla="*/ 116 w 159"/>
                <a:gd name="T43" fmla="*/ 45 h 49"/>
                <a:gd name="T44" fmla="*/ 130 w 159"/>
                <a:gd name="T45" fmla="*/ 41 h 49"/>
                <a:gd name="T46" fmla="*/ 145 w 159"/>
                <a:gd name="T47" fmla="*/ 34 h 49"/>
                <a:gd name="T48" fmla="*/ 159 w 159"/>
                <a:gd name="T49" fmla="*/ 19 h 49"/>
                <a:gd name="T50" fmla="*/ 159 w 159"/>
                <a:gd name="T51" fmla="*/ 0 h 49"/>
                <a:gd name="T52" fmla="*/ 145 w 159"/>
                <a:gd name="T53" fmla="*/ 1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9" h="49">
                  <a:moveTo>
                    <a:pt x="145" y="15"/>
                  </a:moveTo>
                  <a:cubicBezTo>
                    <a:pt x="141" y="18"/>
                    <a:pt x="136" y="20"/>
                    <a:pt x="130" y="22"/>
                  </a:cubicBezTo>
                  <a:cubicBezTo>
                    <a:pt x="126" y="24"/>
                    <a:pt x="121" y="25"/>
                    <a:pt x="116" y="26"/>
                  </a:cubicBezTo>
                  <a:cubicBezTo>
                    <a:pt x="111" y="27"/>
                    <a:pt x="106" y="28"/>
                    <a:pt x="101" y="29"/>
                  </a:cubicBezTo>
                  <a:cubicBezTo>
                    <a:pt x="97" y="30"/>
                    <a:pt x="92" y="30"/>
                    <a:pt x="87" y="30"/>
                  </a:cubicBezTo>
                  <a:cubicBezTo>
                    <a:pt x="84" y="30"/>
                    <a:pt x="82" y="30"/>
                    <a:pt x="80" y="30"/>
                  </a:cubicBezTo>
                  <a:cubicBezTo>
                    <a:pt x="77" y="30"/>
                    <a:pt x="75" y="30"/>
                    <a:pt x="72" y="30"/>
                  </a:cubicBezTo>
                  <a:cubicBezTo>
                    <a:pt x="67" y="30"/>
                    <a:pt x="63" y="29"/>
                    <a:pt x="58" y="29"/>
                  </a:cubicBezTo>
                  <a:cubicBezTo>
                    <a:pt x="53" y="28"/>
                    <a:pt x="48" y="27"/>
                    <a:pt x="43" y="26"/>
                  </a:cubicBezTo>
                  <a:cubicBezTo>
                    <a:pt x="38" y="25"/>
                    <a:pt x="33" y="24"/>
                    <a:pt x="29" y="22"/>
                  </a:cubicBezTo>
                  <a:cubicBezTo>
                    <a:pt x="23" y="20"/>
                    <a:pt x="19" y="18"/>
                    <a:pt x="14" y="15"/>
                  </a:cubicBezTo>
                  <a:cubicBezTo>
                    <a:pt x="7" y="11"/>
                    <a:pt x="2" y="5"/>
                    <a:pt x="0" y="0"/>
                  </a:cubicBezTo>
                  <a:cubicBezTo>
                    <a:pt x="0" y="5"/>
                    <a:pt x="0" y="15"/>
                    <a:pt x="0" y="19"/>
                  </a:cubicBezTo>
                  <a:cubicBezTo>
                    <a:pt x="3" y="25"/>
                    <a:pt x="8" y="29"/>
                    <a:pt x="14" y="34"/>
                  </a:cubicBezTo>
                  <a:cubicBezTo>
                    <a:pt x="19" y="36"/>
                    <a:pt x="23" y="39"/>
                    <a:pt x="29" y="41"/>
                  </a:cubicBezTo>
                  <a:cubicBezTo>
                    <a:pt x="33" y="42"/>
                    <a:pt x="38" y="44"/>
                    <a:pt x="43" y="45"/>
                  </a:cubicBezTo>
                  <a:cubicBezTo>
                    <a:pt x="48" y="46"/>
                    <a:pt x="53" y="47"/>
                    <a:pt x="58" y="48"/>
                  </a:cubicBezTo>
                  <a:cubicBezTo>
                    <a:pt x="63" y="48"/>
                    <a:pt x="67" y="49"/>
                    <a:pt x="72" y="49"/>
                  </a:cubicBezTo>
                  <a:cubicBezTo>
                    <a:pt x="75" y="49"/>
                    <a:pt x="77" y="49"/>
                    <a:pt x="80" y="49"/>
                  </a:cubicBezTo>
                  <a:cubicBezTo>
                    <a:pt x="82" y="49"/>
                    <a:pt x="84" y="49"/>
                    <a:pt x="87" y="49"/>
                  </a:cubicBezTo>
                  <a:cubicBezTo>
                    <a:pt x="92" y="49"/>
                    <a:pt x="97" y="48"/>
                    <a:pt x="101" y="48"/>
                  </a:cubicBezTo>
                  <a:cubicBezTo>
                    <a:pt x="106" y="47"/>
                    <a:pt x="111" y="46"/>
                    <a:pt x="116" y="45"/>
                  </a:cubicBezTo>
                  <a:cubicBezTo>
                    <a:pt x="121" y="44"/>
                    <a:pt x="126" y="43"/>
                    <a:pt x="130" y="41"/>
                  </a:cubicBezTo>
                  <a:cubicBezTo>
                    <a:pt x="136" y="39"/>
                    <a:pt x="141" y="37"/>
                    <a:pt x="145" y="34"/>
                  </a:cubicBezTo>
                  <a:cubicBezTo>
                    <a:pt x="152" y="30"/>
                    <a:pt x="157" y="25"/>
                    <a:pt x="159" y="19"/>
                  </a:cubicBezTo>
                  <a:cubicBezTo>
                    <a:pt x="159" y="15"/>
                    <a:pt x="159" y="5"/>
                    <a:pt x="159" y="0"/>
                  </a:cubicBezTo>
                  <a:cubicBezTo>
                    <a:pt x="157" y="6"/>
                    <a:pt x="152" y="11"/>
                    <a:pt x="145" y="15"/>
                  </a:cubicBezTo>
                  <a:close/>
                </a:path>
              </a:pathLst>
            </a:custGeom>
            <a:solidFill>
              <a:srgbClr val="EBBD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16" name="Freeform 534">
              <a:extLst>
                <a:ext uri="{FF2B5EF4-FFF2-40B4-BE49-F238E27FC236}">
                  <a16:creationId xmlns:a16="http://schemas.microsoft.com/office/drawing/2014/main" id="{88DEBE84-C674-4FA8-8FBD-F77541781D59}"/>
                </a:ext>
              </a:extLst>
            </p:cNvPr>
            <p:cNvSpPr>
              <a:spLocks noEditPoints="1"/>
            </p:cNvSpPr>
            <p:nvPr/>
          </p:nvSpPr>
          <p:spPr bwMode="auto">
            <a:xfrm>
              <a:off x="20046509" y="9029353"/>
              <a:ext cx="1330325" cy="560388"/>
            </a:xfrm>
            <a:custGeom>
              <a:avLst/>
              <a:gdLst>
                <a:gd name="T0" fmla="*/ 67 w 133"/>
                <a:gd name="T1" fmla="*/ 56 h 56"/>
                <a:gd name="T2" fmla="*/ 67 w 133"/>
                <a:gd name="T3" fmla="*/ 56 h 56"/>
                <a:gd name="T4" fmla="*/ 0 w 133"/>
                <a:gd name="T5" fmla="*/ 28 h 56"/>
                <a:gd name="T6" fmla="*/ 67 w 133"/>
                <a:gd name="T7" fmla="*/ 0 h 56"/>
                <a:gd name="T8" fmla="*/ 133 w 133"/>
                <a:gd name="T9" fmla="*/ 28 h 56"/>
                <a:gd name="T10" fmla="*/ 67 w 133"/>
                <a:gd name="T11" fmla="*/ 56 h 56"/>
                <a:gd name="T12" fmla="*/ 67 w 133"/>
                <a:gd name="T13" fmla="*/ 8 h 56"/>
                <a:gd name="T14" fmla="*/ 8 w 133"/>
                <a:gd name="T15" fmla="*/ 28 h 56"/>
                <a:gd name="T16" fmla="*/ 67 w 133"/>
                <a:gd name="T17" fmla="*/ 48 h 56"/>
                <a:gd name="T18" fmla="*/ 125 w 133"/>
                <a:gd name="T19" fmla="*/ 28 h 56"/>
                <a:gd name="T20" fmla="*/ 67 w 133"/>
                <a:gd name="T21"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56">
                  <a:moveTo>
                    <a:pt x="67" y="56"/>
                  </a:moveTo>
                  <a:cubicBezTo>
                    <a:pt x="67" y="56"/>
                    <a:pt x="67" y="56"/>
                    <a:pt x="67" y="56"/>
                  </a:cubicBezTo>
                  <a:cubicBezTo>
                    <a:pt x="35" y="56"/>
                    <a:pt x="0" y="46"/>
                    <a:pt x="0" y="28"/>
                  </a:cubicBezTo>
                  <a:cubicBezTo>
                    <a:pt x="0" y="10"/>
                    <a:pt x="35" y="0"/>
                    <a:pt x="67" y="0"/>
                  </a:cubicBezTo>
                  <a:cubicBezTo>
                    <a:pt x="99" y="0"/>
                    <a:pt x="133" y="10"/>
                    <a:pt x="133" y="28"/>
                  </a:cubicBezTo>
                  <a:cubicBezTo>
                    <a:pt x="133" y="46"/>
                    <a:pt x="99" y="56"/>
                    <a:pt x="67" y="56"/>
                  </a:cubicBezTo>
                  <a:close/>
                  <a:moveTo>
                    <a:pt x="67" y="8"/>
                  </a:moveTo>
                  <a:cubicBezTo>
                    <a:pt x="32" y="8"/>
                    <a:pt x="8" y="18"/>
                    <a:pt x="8" y="28"/>
                  </a:cubicBezTo>
                  <a:cubicBezTo>
                    <a:pt x="8" y="38"/>
                    <a:pt x="32" y="48"/>
                    <a:pt x="67" y="48"/>
                  </a:cubicBezTo>
                  <a:cubicBezTo>
                    <a:pt x="101" y="48"/>
                    <a:pt x="125" y="38"/>
                    <a:pt x="125" y="28"/>
                  </a:cubicBezTo>
                  <a:cubicBezTo>
                    <a:pt x="125" y="18"/>
                    <a:pt x="101" y="8"/>
                    <a:pt x="67" y="8"/>
                  </a:cubicBezTo>
                  <a:close/>
                </a:path>
              </a:pathLst>
            </a:custGeom>
            <a:solidFill>
              <a:srgbClr val="D8A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17" name="Freeform 535">
              <a:extLst>
                <a:ext uri="{FF2B5EF4-FFF2-40B4-BE49-F238E27FC236}">
                  <a16:creationId xmlns:a16="http://schemas.microsoft.com/office/drawing/2014/main" id="{A76E5D46-FAAD-4C02-A9AA-FF55BF36C2E5}"/>
                </a:ext>
              </a:extLst>
            </p:cNvPr>
            <p:cNvSpPr>
              <a:spLocks/>
            </p:cNvSpPr>
            <p:nvPr/>
          </p:nvSpPr>
          <p:spPr bwMode="auto">
            <a:xfrm>
              <a:off x="20487834" y="9178578"/>
              <a:ext cx="539750" cy="250825"/>
            </a:xfrm>
            <a:custGeom>
              <a:avLst/>
              <a:gdLst>
                <a:gd name="T0" fmla="*/ 48 w 54"/>
                <a:gd name="T1" fmla="*/ 13 h 25"/>
                <a:gd name="T2" fmla="*/ 37 w 54"/>
                <a:gd name="T3" fmla="*/ 8 h 25"/>
                <a:gd name="T4" fmla="*/ 39 w 54"/>
                <a:gd name="T5" fmla="*/ 8 h 25"/>
                <a:gd name="T6" fmla="*/ 42 w 54"/>
                <a:gd name="T7" fmla="*/ 6 h 25"/>
                <a:gd name="T8" fmla="*/ 41 w 54"/>
                <a:gd name="T9" fmla="*/ 5 h 25"/>
                <a:gd name="T10" fmla="*/ 39 w 54"/>
                <a:gd name="T11" fmla="*/ 5 h 25"/>
                <a:gd name="T12" fmla="*/ 36 w 54"/>
                <a:gd name="T13" fmla="*/ 5 h 25"/>
                <a:gd name="T14" fmla="*/ 34 w 54"/>
                <a:gd name="T15" fmla="*/ 7 h 25"/>
                <a:gd name="T16" fmla="*/ 36 w 54"/>
                <a:gd name="T17" fmla="*/ 11 h 25"/>
                <a:gd name="T18" fmla="*/ 38 w 54"/>
                <a:gd name="T19" fmla="*/ 16 h 25"/>
                <a:gd name="T20" fmla="*/ 37 w 54"/>
                <a:gd name="T21" fmla="*/ 18 h 25"/>
                <a:gd name="T22" fmla="*/ 33 w 54"/>
                <a:gd name="T23" fmla="*/ 22 h 25"/>
                <a:gd name="T24" fmla="*/ 21 w 54"/>
                <a:gd name="T25" fmla="*/ 25 h 25"/>
                <a:gd name="T26" fmla="*/ 9 w 54"/>
                <a:gd name="T27" fmla="*/ 23 h 25"/>
                <a:gd name="T28" fmla="*/ 5 w 54"/>
                <a:gd name="T29" fmla="*/ 25 h 25"/>
                <a:gd name="T30" fmla="*/ 0 w 54"/>
                <a:gd name="T31" fmla="*/ 22 h 25"/>
                <a:gd name="T32" fmla="*/ 4 w 54"/>
                <a:gd name="T33" fmla="*/ 20 h 25"/>
                <a:gd name="T34" fmla="*/ 1 w 54"/>
                <a:gd name="T35" fmla="*/ 15 h 25"/>
                <a:gd name="T36" fmla="*/ 8 w 54"/>
                <a:gd name="T37" fmla="*/ 9 h 25"/>
                <a:gd name="T38" fmla="*/ 10 w 54"/>
                <a:gd name="T39" fmla="*/ 8 h 25"/>
                <a:gd name="T40" fmla="*/ 20 w 54"/>
                <a:gd name="T41" fmla="*/ 13 h 25"/>
                <a:gd name="T42" fmla="*/ 17 w 54"/>
                <a:gd name="T43" fmla="*/ 14 h 25"/>
                <a:gd name="T44" fmla="*/ 12 w 54"/>
                <a:gd name="T45" fmla="*/ 17 h 25"/>
                <a:gd name="T46" fmla="*/ 13 w 54"/>
                <a:gd name="T47" fmla="*/ 18 h 25"/>
                <a:gd name="T48" fmla="*/ 15 w 54"/>
                <a:gd name="T49" fmla="*/ 18 h 25"/>
                <a:gd name="T50" fmla="*/ 18 w 54"/>
                <a:gd name="T51" fmla="*/ 18 h 25"/>
                <a:gd name="T52" fmla="*/ 22 w 54"/>
                <a:gd name="T53" fmla="*/ 15 h 25"/>
                <a:gd name="T54" fmla="*/ 22 w 54"/>
                <a:gd name="T55" fmla="*/ 12 h 25"/>
                <a:gd name="T56" fmla="*/ 20 w 54"/>
                <a:gd name="T57" fmla="*/ 7 h 25"/>
                <a:gd name="T58" fmla="*/ 21 w 54"/>
                <a:gd name="T59" fmla="*/ 4 h 25"/>
                <a:gd name="T60" fmla="*/ 25 w 54"/>
                <a:gd name="T61" fmla="*/ 2 h 25"/>
                <a:gd name="T62" fmla="*/ 34 w 54"/>
                <a:gd name="T63" fmla="*/ 0 h 25"/>
                <a:gd name="T64" fmla="*/ 44 w 54"/>
                <a:gd name="T65" fmla="*/ 2 h 25"/>
                <a:gd name="T66" fmla="*/ 47 w 54"/>
                <a:gd name="T67" fmla="*/ 1 h 25"/>
                <a:gd name="T68" fmla="*/ 52 w 54"/>
                <a:gd name="T69" fmla="*/ 2 h 25"/>
                <a:gd name="T70" fmla="*/ 49 w 54"/>
                <a:gd name="T71" fmla="*/ 4 h 25"/>
                <a:gd name="T72" fmla="*/ 53 w 54"/>
                <a:gd name="T73" fmla="*/ 8 h 25"/>
                <a:gd name="T74" fmla="*/ 50 w 54"/>
                <a:gd name="T75" fmla="*/ 12 h 25"/>
                <a:gd name="T76" fmla="*/ 48 w 54"/>
                <a:gd name="T7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25">
                  <a:moveTo>
                    <a:pt x="48" y="13"/>
                  </a:moveTo>
                  <a:cubicBezTo>
                    <a:pt x="37" y="8"/>
                    <a:pt x="37" y="8"/>
                    <a:pt x="37" y="8"/>
                  </a:cubicBezTo>
                  <a:cubicBezTo>
                    <a:pt x="39" y="8"/>
                    <a:pt x="39" y="8"/>
                    <a:pt x="39" y="8"/>
                  </a:cubicBezTo>
                  <a:cubicBezTo>
                    <a:pt x="40" y="7"/>
                    <a:pt x="41" y="6"/>
                    <a:pt x="42" y="6"/>
                  </a:cubicBezTo>
                  <a:cubicBezTo>
                    <a:pt x="42" y="6"/>
                    <a:pt x="42" y="5"/>
                    <a:pt x="41" y="5"/>
                  </a:cubicBezTo>
                  <a:cubicBezTo>
                    <a:pt x="40" y="5"/>
                    <a:pt x="40" y="5"/>
                    <a:pt x="39" y="5"/>
                  </a:cubicBezTo>
                  <a:cubicBezTo>
                    <a:pt x="38" y="5"/>
                    <a:pt x="37" y="5"/>
                    <a:pt x="36" y="5"/>
                  </a:cubicBezTo>
                  <a:cubicBezTo>
                    <a:pt x="35" y="6"/>
                    <a:pt x="34" y="7"/>
                    <a:pt x="34" y="7"/>
                  </a:cubicBezTo>
                  <a:cubicBezTo>
                    <a:pt x="34" y="8"/>
                    <a:pt x="35" y="9"/>
                    <a:pt x="36" y="11"/>
                  </a:cubicBezTo>
                  <a:cubicBezTo>
                    <a:pt x="37" y="13"/>
                    <a:pt x="38" y="15"/>
                    <a:pt x="38" y="16"/>
                  </a:cubicBezTo>
                  <a:cubicBezTo>
                    <a:pt x="39" y="16"/>
                    <a:pt x="38" y="17"/>
                    <a:pt x="37" y="18"/>
                  </a:cubicBezTo>
                  <a:cubicBezTo>
                    <a:pt x="37" y="19"/>
                    <a:pt x="35" y="21"/>
                    <a:pt x="33" y="22"/>
                  </a:cubicBezTo>
                  <a:cubicBezTo>
                    <a:pt x="29" y="24"/>
                    <a:pt x="25" y="25"/>
                    <a:pt x="21" y="25"/>
                  </a:cubicBezTo>
                  <a:cubicBezTo>
                    <a:pt x="17" y="25"/>
                    <a:pt x="13" y="24"/>
                    <a:pt x="9" y="23"/>
                  </a:cubicBezTo>
                  <a:cubicBezTo>
                    <a:pt x="5" y="25"/>
                    <a:pt x="5" y="25"/>
                    <a:pt x="5" y="25"/>
                  </a:cubicBezTo>
                  <a:cubicBezTo>
                    <a:pt x="0" y="22"/>
                    <a:pt x="0" y="22"/>
                    <a:pt x="0" y="22"/>
                  </a:cubicBezTo>
                  <a:cubicBezTo>
                    <a:pt x="4" y="20"/>
                    <a:pt x="4" y="20"/>
                    <a:pt x="4" y="20"/>
                  </a:cubicBezTo>
                  <a:cubicBezTo>
                    <a:pt x="2" y="19"/>
                    <a:pt x="1" y="17"/>
                    <a:pt x="1" y="15"/>
                  </a:cubicBezTo>
                  <a:cubicBezTo>
                    <a:pt x="1" y="13"/>
                    <a:pt x="3" y="11"/>
                    <a:pt x="8" y="9"/>
                  </a:cubicBezTo>
                  <a:cubicBezTo>
                    <a:pt x="10" y="8"/>
                    <a:pt x="10" y="8"/>
                    <a:pt x="10" y="8"/>
                  </a:cubicBezTo>
                  <a:cubicBezTo>
                    <a:pt x="20" y="13"/>
                    <a:pt x="20" y="13"/>
                    <a:pt x="20" y="13"/>
                  </a:cubicBezTo>
                  <a:cubicBezTo>
                    <a:pt x="17" y="14"/>
                    <a:pt x="17" y="14"/>
                    <a:pt x="17" y="14"/>
                  </a:cubicBezTo>
                  <a:cubicBezTo>
                    <a:pt x="14" y="15"/>
                    <a:pt x="13" y="16"/>
                    <a:pt x="12" y="17"/>
                  </a:cubicBezTo>
                  <a:cubicBezTo>
                    <a:pt x="12" y="17"/>
                    <a:pt x="12" y="18"/>
                    <a:pt x="13" y="18"/>
                  </a:cubicBezTo>
                  <a:cubicBezTo>
                    <a:pt x="13" y="18"/>
                    <a:pt x="14" y="18"/>
                    <a:pt x="15" y="18"/>
                  </a:cubicBezTo>
                  <a:cubicBezTo>
                    <a:pt x="16" y="18"/>
                    <a:pt x="17" y="18"/>
                    <a:pt x="18" y="18"/>
                  </a:cubicBezTo>
                  <a:cubicBezTo>
                    <a:pt x="20" y="17"/>
                    <a:pt x="21" y="16"/>
                    <a:pt x="22" y="15"/>
                  </a:cubicBezTo>
                  <a:cubicBezTo>
                    <a:pt x="23" y="14"/>
                    <a:pt x="23" y="13"/>
                    <a:pt x="22" y="12"/>
                  </a:cubicBezTo>
                  <a:cubicBezTo>
                    <a:pt x="21" y="10"/>
                    <a:pt x="20" y="8"/>
                    <a:pt x="20" y="7"/>
                  </a:cubicBezTo>
                  <a:cubicBezTo>
                    <a:pt x="20" y="6"/>
                    <a:pt x="20" y="6"/>
                    <a:pt x="21" y="4"/>
                  </a:cubicBezTo>
                  <a:cubicBezTo>
                    <a:pt x="22" y="3"/>
                    <a:pt x="23" y="3"/>
                    <a:pt x="25" y="2"/>
                  </a:cubicBezTo>
                  <a:cubicBezTo>
                    <a:pt x="28" y="1"/>
                    <a:pt x="31" y="0"/>
                    <a:pt x="34" y="0"/>
                  </a:cubicBezTo>
                  <a:cubicBezTo>
                    <a:pt x="37" y="0"/>
                    <a:pt x="41" y="1"/>
                    <a:pt x="44" y="2"/>
                  </a:cubicBezTo>
                  <a:cubicBezTo>
                    <a:pt x="47" y="1"/>
                    <a:pt x="47" y="1"/>
                    <a:pt x="47" y="1"/>
                  </a:cubicBezTo>
                  <a:cubicBezTo>
                    <a:pt x="52" y="2"/>
                    <a:pt x="52" y="2"/>
                    <a:pt x="52" y="2"/>
                  </a:cubicBezTo>
                  <a:cubicBezTo>
                    <a:pt x="49" y="4"/>
                    <a:pt x="49" y="4"/>
                    <a:pt x="49" y="4"/>
                  </a:cubicBezTo>
                  <a:cubicBezTo>
                    <a:pt x="52" y="5"/>
                    <a:pt x="53" y="7"/>
                    <a:pt x="53" y="8"/>
                  </a:cubicBezTo>
                  <a:cubicBezTo>
                    <a:pt x="54" y="10"/>
                    <a:pt x="52" y="11"/>
                    <a:pt x="50" y="12"/>
                  </a:cubicBezTo>
                  <a:cubicBezTo>
                    <a:pt x="49" y="12"/>
                    <a:pt x="49" y="13"/>
                    <a:pt x="48" y="13"/>
                  </a:cubicBezTo>
                  <a:close/>
                </a:path>
              </a:pathLst>
            </a:custGeom>
            <a:solidFill>
              <a:srgbClr val="D8A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grpSp>
      <p:grpSp>
        <p:nvGrpSpPr>
          <p:cNvPr id="218" name="กลุ่ม 1502">
            <a:extLst>
              <a:ext uri="{FF2B5EF4-FFF2-40B4-BE49-F238E27FC236}">
                <a16:creationId xmlns:a16="http://schemas.microsoft.com/office/drawing/2014/main" id="{D7542969-1295-41CD-88DB-C7037E7A8E49}"/>
              </a:ext>
            </a:extLst>
          </p:cNvPr>
          <p:cNvGrpSpPr/>
          <p:nvPr/>
        </p:nvGrpSpPr>
        <p:grpSpPr>
          <a:xfrm>
            <a:off x="-184350" y="1316485"/>
            <a:ext cx="2428448" cy="4081399"/>
            <a:chOff x="18660319" y="5741633"/>
            <a:chExt cx="2923864" cy="4914025"/>
          </a:xfrm>
        </p:grpSpPr>
        <p:sp>
          <p:nvSpPr>
            <p:cNvPr id="219" name="Freeform 6">
              <a:extLst>
                <a:ext uri="{FF2B5EF4-FFF2-40B4-BE49-F238E27FC236}">
                  <a16:creationId xmlns:a16="http://schemas.microsoft.com/office/drawing/2014/main" id="{6C589B45-94E4-467F-9B34-2FC4797598C0}"/>
                </a:ext>
              </a:extLst>
            </p:cNvPr>
            <p:cNvSpPr>
              <a:spLocks/>
            </p:cNvSpPr>
            <p:nvPr/>
          </p:nvSpPr>
          <p:spPr bwMode="auto">
            <a:xfrm>
              <a:off x="19573215" y="6319212"/>
              <a:ext cx="450848" cy="400755"/>
            </a:xfrm>
            <a:custGeom>
              <a:avLst/>
              <a:gdLst>
                <a:gd name="T0" fmla="*/ 2 w 19"/>
                <a:gd name="T1" fmla="*/ 0 h 17"/>
                <a:gd name="T2" fmla="*/ 15 w 19"/>
                <a:gd name="T3" fmla="*/ 0 h 17"/>
                <a:gd name="T4" fmla="*/ 19 w 19"/>
                <a:gd name="T5" fmla="*/ 9 h 17"/>
                <a:gd name="T6" fmla="*/ 0 w 19"/>
                <a:gd name="T7" fmla="*/ 9 h 17"/>
                <a:gd name="T8" fmla="*/ 2 w 19"/>
                <a:gd name="T9" fmla="*/ 0 h 17"/>
              </a:gdLst>
              <a:ahLst/>
              <a:cxnLst>
                <a:cxn ang="0">
                  <a:pos x="T0" y="T1"/>
                </a:cxn>
                <a:cxn ang="0">
                  <a:pos x="T2" y="T3"/>
                </a:cxn>
                <a:cxn ang="0">
                  <a:pos x="T4" y="T5"/>
                </a:cxn>
                <a:cxn ang="0">
                  <a:pos x="T6" y="T7"/>
                </a:cxn>
                <a:cxn ang="0">
                  <a:pos x="T8" y="T9"/>
                </a:cxn>
              </a:cxnLst>
              <a:rect l="0" t="0" r="r" b="b"/>
              <a:pathLst>
                <a:path w="19" h="17">
                  <a:moveTo>
                    <a:pt x="2" y="0"/>
                  </a:moveTo>
                  <a:cubicBezTo>
                    <a:pt x="2" y="0"/>
                    <a:pt x="8" y="5"/>
                    <a:pt x="15" y="0"/>
                  </a:cubicBezTo>
                  <a:cubicBezTo>
                    <a:pt x="19" y="9"/>
                    <a:pt x="19" y="9"/>
                    <a:pt x="19" y="9"/>
                  </a:cubicBezTo>
                  <a:cubicBezTo>
                    <a:pt x="19" y="9"/>
                    <a:pt x="8" y="17"/>
                    <a:pt x="0" y="9"/>
                  </a:cubicBezTo>
                  <a:lnTo>
                    <a:pt x="2" y="0"/>
                  </a:lnTo>
                  <a:close/>
                </a:path>
              </a:pathLst>
            </a:custGeom>
            <a:solidFill>
              <a:srgbClr val="04B4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20" name="Freeform 7">
              <a:extLst>
                <a:ext uri="{FF2B5EF4-FFF2-40B4-BE49-F238E27FC236}">
                  <a16:creationId xmlns:a16="http://schemas.microsoft.com/office/drawing/2014/main" id="{A6762882-4D0C-4D38-A28F-728942A4A66C}"/>
                </a:ext>
              </a:extLst>
            </p:cNvPr>
            <p:cNvSpPr>
              <a:spLocks/>
            </p:cNvSpPr>
            <p:nvPr/>
          </p:nvSpPr>
          <p:spPr bwMode="auto">
            <a:xfrm>
              <a:off x="19473202" y="8542419"/>
              <a:ext cx="424131" cy="450850"/>
            </a:xfrm>
            <a:custGeom>
              <a:avLst/>
              <a:gdLst>
                <a:gd name="T0" fmla="*/ 8 w 18"/>
                <a:gd name="T1" fmla="*/ 19 h 19"/>
                <a:gd name="T2" fmla="*/ 0 w 18"/>
                <a:gd name="T3" fmla="*/ 8 h 19"/>
                <a:gd name="T4" fmla="*/ 6 w 18"/>
                <a:gd name="T5" fmla="*/ 0 h 19"/>
                <a:gd name="T6" fmla="*/ 17 w 18"/>
                <a:gd name="T7" fmla="*/ 16 h 19"/>
                <a:gd name="T8" fmla="*/ 8 w 18"/>
                <a:gd name="T9" fmla="*/ 19 h 19"/>
              </a:gdLst>
              <a:ahLst/>
              <a:cxnLst>
                <a:cxn ang="0">
                  <a:pos x="T0" y="T1"/>
                </a:cxn>
                <a:cxn ang="0">
                  <a:pos x="T2" y="T3"/>
                </a:cxn>
                <a:cxn ang="0">
                  <a:pos x="T4" y="T5"/>
                </a:cxn>
                <a:cxn ang="0">
                  <a:pos x="T6" y="T7"/>
                </a:cxn>
                <a:cxn ang="0">
                  <a:pos x="T8" y="T9"/>
                </a:cxn>
              </a:cxnLst>
              <a:rect l="0" t="0" r="r" b="b"/>
              <a:pathLst>
                <a:path w="18" h="19">
                  <a:moveTo>
                    <a:pt x="8" y="19"/>
                  </a:moveTo>
                  <a:cubicBezTo>
                    <a:pt x="8" y="19"/>
                    <a:pt x="8" y="12"/>
                    <a:pt x="0" y="8"/>
                  </a:cubicBezTo>
                  <a:cubicBezTo>
                    <a:pt x="6" y="0"/>
                    <a:pt x="6" y="0"/>
                    <a:pt x="6" y="0"/>
                  </a:cubicBezTo>
                  <a:cubicBezTo>
                    <a:pt x="6" y="0"/>
                    <a:pt x="18" y="5"/>
                    <a:pt x="17" y="16"/>
                  </a:cubicBezTo>
                  <a:lnTo>
                    <a:pt x="8" y="19"/>
                  </a:lnTo>
                  <a:close/>
                </a:path>
              </a:pathLst>
            </a:custGeom>
            <a:solidFill>
              <a:srgbClr val="04B4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21" name="Freeform 8">
              <a:extLst>
                <a:ext uri="{FF2B5EF4-FFF2-40B4-BE49-F238E27FC236}">
                  <a16:creationId xmlns:a16="http://schemas.microsoft.com/office/drawing/2014/main" id="{C9484FDA-EEEF-4052-8CA4-CF148D101C92}"/>
                </a:ext>
              </a:extLst>
            </p:cNvPr>
            <p:cNvSpPr>
              <a:spLocks/>
            </p:cNvSpPr>
            <p:nvPr/>
          </p:nvSpPr>
          <p:spPr bwMode="auto">
            <a:xfrm>
              <a:off x="18893015" y="10204808"/>
              <a:ext cx="424131" cy="450850"/>
            </a:xfrm>
            <a:custGeom>
              <a:avLst/>
              <a:gdLst>
                <a:gd name="T0" fmla="*/ 0 w 18"/>
                <a:gd name="T1" fmla="*/ 12 h 19"/>
                <a:gd name="T2" fmla="*/ 7 w 18"/>
                <a:gd name="T3" fmla="*/ 0 h 19"/>
                <a:gd name="T4" fmla="*/ 17 w 18"/>
                <a:gd name="T5" fmla="*/ 2 h 19"/>
                <a:gd name="T6" fmla="*/ 7 w 18"/>
                <a:gd name="T7" fmla="*/ 19 h 19"/>
                <a:gd name="T8" fmla="*/ 0 w 18"/>
                <a:gd name="T9" fmla="*/ 12 h 19"/>
              </a:gdLst>
              <a:ahLst/>
              <a:cxnLst>
                <a:cxn ang="0">
                  <a:pos x="T0" y="T1"/>
                </a:cxn>
                <a:cxn ang="0">
                  <a:pos x="T2" y="T3"/>
                </a:cxn>
                <a:cxn ang="0">
                  <a:pos x="T4" y="T5"/>
                </a:cxn>
                <a:cxn ang="0">
                  <a:pos x="T6" y="T7"/>
                </a:cxn>
                <a:cxn ang="0">
                  <a:pos x="T8" y="T9"/>
                </a:cxn>
              </a:cxnLst>
              <a:rect l="0" t="0" r="r" b="b"/>
              <a:pathLst>
                <a:path w="18" h="19">
                  <a:moveTo>
                    <a:pt x="0" y="12"/>
                  </a:moveTo>
                  <a:cubicBezTo>
                    <a:pt x="0" y="12"/>
                    <a:pt x="7" y="9"/>
                    <a:pt x="7" y="0"/>
                  </a:cubicBezTo>
                  <a:cubicBezTo>
                    <a:pt x="17" y="2"/>
                    <a:pt x="17" y="2"/>
                    <a:pt x="17" y="2"/>
                  </a:cubicBezTo>
                  <a:cubicBezTo>
                    <a:pt x="17" y="2"/>
                    <a:pt x="18" y="15"/>
                    <a:pt x="7" y="19"/>
                  </a:cubicBezTo>
                  <a:lnTo>
                    <a:pt x="0" y="12"/>
                  </a:lnTo>
                  <a:close/>
                </a:path>
              </a:pathLst>
            </a:custGeom>
            <a:solidFill>
              <a:srgbClr val="04B4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22" name="Freeform 12">
              <a:extLst>
                <a:ext uri="{FF2B5EF4-FFF2-40B4-BE49-F238E27FC236}">
                  <a16:creationId xmlns:a16="http://schemas.microsoft.com/office/drawing/2014/main" id="{5D912934-9B67-4165-8BF1-1B60897546C8}"/>
                </a:ext>
              </a:extLst>
            </p:cNvPr>
            <p:cNvSpPr>
              <a:spLocks/>
            </p:cNvSpPr>
            <p:nvPr/>
          </p:nvSpPr>
          <p:spPr bwMode="auto">
            <a:xfrm>
              <a:off x="20260603" y="5741633"/>
              <a:ext cx="470886" cy="427472"/>
            </a:xfrm>
            <a:custGeom>
              <a:avLst/>
              <a:gdLst>
                <a:gd name="T0" fmla="*/ 0 w 20"/>
                <a:gd name="T1" fmla="*/ 6 h 18"/>
                <a:gd name="T2" fmla="*/ 12 w 20"/>
                <a:gd name="T3" fmla="*/ 0 h 18"/>
                <a:gd name="T4" fmla="*/ 20 w 20"/>
                <a:gd name="T5" fmla="*/ 7 h 18"/>
                <a:gd name="T6" fmla="*/ 2 w 20"/>
                <a:gd name="T7" fmla="*/ 16 h 18"/>
                <a:gd name="T8" fmla="*/ 0 w 20"/>
                <a:gd name="T9" fmla="*/ 6 h 18"/>
              </a:gdLst>
              <a:ahLst/>
              <a:cxnLst>
                <a:cxn ang="0">
                  <a:pos x="T0" y="T1"/>
                </a:cxn>
                <a:cxn ang="0">
                  <a:pos x="T2" y="T3"/>
                </a:cxn>
                <a:cxn ang="0">
                  <a:pos x="T4" y="T5"/>
                </a:cxn>
                <a:cxn ang="0">
                  <a:pos x="T6" y="T7"/>
                </a:cxn>
                <a:cxn ang="0">
                  <a:pos x="T8" y="T9"/>
                </a:cxn>
              </a:cxnLst>
              <a:rect l="0" t="0" r="r" b="b"/>
              <a:pathLst>
                <a:path w="20" h="18">
                  <a:moveTo>
                    <a:pt x="0" y="6"/>
                  </a:moveTo>
                  <a:cubicBezTo>
                    <a:pt x="0" y="6"/>
                    <a:pt x="8" y="8"/>
                    <a:pt x="12" y="0"/>
                  </a:cubicBezTo>
                  <a:cubicBezTo>
                    <a:pt x="20" y="7"/>
                    <a:pt x="20" y="7"/>
                    <a:pt x="20" y="7"/>
                  </a:cubicBezTo>
                  <a:cubicBezTo>
                    <a:pt x="20" y="7"/>
                    <a:pt x="14" y="18"/>
                    <a:pt x="2" y="16"/>
                  </a:cubicBezTo>
                  <a:lnTo>
                    <a:pt x="0" y="6"/>
                  </a:lnTo>
                  <a:close/>
                </a:path>
              </a:pathLst>
            </a:custGeom>
            <a:solidFill>
              <a:srgbClr val="F15B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23" name="Freeform 13">
              <a:extLst>
                <a:ext uri="{FF2B5EF4-FFF2-40B4-BE49-F238E27FC236}">
                  <a16:creationId xmlns:a16="http://schemas.microsoft.com/office/drawing/2014/main" id="{62783099-ECCF-4725-9B2B-CD9BF0A8B60E}"/>
                </a:ext>
              </a:extLst>
            </p:cNvPr>
            <p:cNvSpPr>
              <a:spLocks/>
            </p:cNvSpPr>
            <p:nvPr/>
          </p:nvSpPr>
          <p:spPr bwMode="auto">
            <a:xfrm>
              <a:off x="18728391" y="6132434"/>
              <a:ext cx="427471" cy="404095"/>
            </a:xfrm>
            <a:custGeom>
              <a:avLst/>
              <a:gdLst>
                <a:gd name="T0" fmla="*/ 7 w 18"/>
                <a:gd name="T1" fmla="*/ 0 h 17"/>
                <a:gd name="T2" fmla="*/ 18 w 18"/>
                <a:gd name="T3" fmla="*/ 8 h 17"/>
                <a:gd name="T4" fmla="*/ 15 w 18"/>
                <a:gd name="T5" fmla="*/ 17 h 17"/>
                <a:gd name="T6" fmla="*/ 0 w 18"/>
                <a:gd name="T7" fmla="*/ 6 h 17"/>
                <a:gd name="T8" fmla="*/ 7 w 18"/>
                <a:gd name="T9" fmla="*/ 0 h 17"/>
              </a:gdLst>
              <a:ahLst/>
              <a:cxnLst>
                <a:cxn ang="0">
                  <a:pos x="T0" y="T1"/>
                </a:cxn>
                <a:cxn ang="0">
                  <a:pos x="T2" y="T3"/>
                </a:cxn>
                <a:cxn ang="0">
                  <a:pos x="T4" y="T5"/>
                </a:cxn>
                <a:cxn ang="0">
                  <a:pos x="T6" y="T7"/>
                </a:cxn>
                <a:cxn ang="0">
                  <a:pos x="T8" y="T9"/>
                </a:cxn>
              </a:cxnLst>
              <a:rect l="0" t="0" r="r" b="b"/>
              <a:pathLst>
                <a:path w="18" h="17">
                  <a:moveTo>
                    <a:pt x="7" y="0"/>
                  </a:moveTo>
                  <a:cubicBezTo>
                    <a:pt x="7" y="0"/>
                    <a:pt x="9" y="8"/>
                    <a:pt x="18" y="8"/>
                  </a:cubicBezTo>
                  <a:cubicBezTo>
                    <a:pt x="15" y="17"/>
                    <a:pt x="15" y="17"/>
                    <a:pt x="15" y="17"/>
                  </a:cubicBezTo>
                  <a:cubicBezTo>
                    <a:pt x="15" y="17"/>
                    <a:pt x="3" y="17"/>
                    <a:pt x="0" y="6"/>
                  </a:cubicBezTo>
                  <a:lnTo>
                    <a:pt x="7" y="0"/>
                  </a:lnTo>
                  <a:close/>
                </a:path>
              </a:pathLst>
            </a:custGeom>
            <a:solidFill>
              <a:srgbClr val="F15B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24" name="Freeform 14">
              <a:extLst>
                <a:ext uri="{FF2B5EF4-FFF2-40B4-BE49-F238E27FC236}">
                  <a16:creationId xmlns:a16="http://schemas.microsoft.com/office/drawing/2014/main" id="{495BF8D3-1951-4CBB-ADAB-B970475D0D86}"/>
                </a:ext>
              </a:extLst>
            </p:cNvPr>
            <p:cNvSpPr>
              <a:spLocks/>
            </p:cNvSpPr>
            <p:nvPr/>
          </p:nvSpPr>
          <p:spPr bwMode="auto">
            <a:xfrm>
              <a:off x="21160052" y="8747878"/>
              <a:ext cx="424131" cy="427472"/>
            </a:xfrm>
            <a:custGeom>
              <a:avLst/>
              <a:gdLst>
                <a:gd name="T0" fmla="*/ 0 w 18"/>
                <a:gd name="T1" fmla="*/ 13 h 18"/>
                <a:gd name="T2" fmla="*/ 4 w 18"/>
                <a:gd name="T3" fmla="*/ 0 h 18"/>
                <a:gd name="T4" fmla="*/ 14 w 18"/>
                <a:gd name="T5" fmla="*/ 0 h 18"/>
                <a:gd name="T6" fmla="*/ 8 w 18"/>
                <a:gd name="T7" fmla="*/ 18 h 18"/>
                <a:gd name="T8" fmla="*/ 0 w 18"/>
                <a:gd name="T9" fmla="*/ 13 h 18"/>
              </a:gdLst>
              <a:ahLst/>
              <a:cxnLst>
                <a:cxn ang="0">
                  <a:pos x="T0" y="T1"/>
                </a:cxn>
                <a:cxn ang="0">
                  <a:pos x="T2" y="T3"/>
                </a:cxn>
                <a:cxn ang="0">
                  <a:pos x="T4" y="T5"/>
                </a:cxn>
                <a:cxn ang="0">
                  <a:pos x="T6" y="T7"/>
                </a:cxn>
                <a:cxn ang="0">
                  <a:pos x="T8" y="T9"/>
                </a:cxn>
              </a:cxnLst>
              <a:rect l="0" t="0" r="r" b="b"/>
              <a:pathLst>
                <a:path w="18" h="18">
                  <a:moveTo>
                    <a:pt x="0" y="13"/>
                  </a:moveTo>
                  <a:cubicBezTo>
                    <a:pt x="0" y="13"/>
                    <a:pt x="6" y="9"/>
                    <a:pt x="4" y="0"/>
                  </a:cubicBezTo>
                  <a:cubicBezTo>
                    <a:pt x="14" y="0"/>
                    <a:pt x="14" y="0"/>
                    <a:pt x="14" y="0"/>
                  </a:cubicBezTo>
                  <a:cubicBezTo>
                    <a:pt x="14" y="0"/>
                    <a:pt x="18" y="12"/>
                    <a:pt x="8" y="18"/>
                  </a:cubicBezTo>
                  <a:lnTo>
                    <a:pt x="0" y="13"/>
                  </a:lnTo>
                  <a:close/>
                </a:path>
              </a:pathLst>
            </a:custGeom>
            <a:solidFill>
              <a:srgbClr val="F15B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25" name="Freeform 15">
              <a:extLst>
                <a:ext uri="{FF2B5EF4-FFF2-40B4-BE49-F238E27FC236}">
                  <a16:creationId xmlns:a16="http://schemas.microsoft.com/office/drawing/2014/main" id="{61BE4559-1038-4052-B591-90D296A8C932}"/>
                </a:ext>
              </a:extLst>
            </p:cNvPr>
            <p:cNvSpPr>
              <a:spLocks/>
            </p:cNvSpPr>
            <p:nvPr/>
          </p:nvSpPr>
          <p:spPr bwMode="auto">
            <a:xfrm>
              <a:off x="20203453" y="10163973"/>
              <a:ext cx="450848" cy="404095"/>
            </a:xfrm>
            <a:custGeom>
              <a:avLst/>
              <a:gdLst>
                <a:gd name="T0" fmla="*/ 0 w 19"/>
                <a:gd name="T1" fmla="*/ 7 h 17"/>
                <a:gd name="T2" fmla="*/ 11 w 19"/>
                <a:gd name="T3" fmla="*/ 0 h 17"/>
                <a:gd name="T4" fmla="*/ 19 w 19"/>
                <a:gd name="T5" fmla="*/ 5 h 17"/>
                <a:gd name="T6" fmla="*/ 4 w 19"/>
                <a:gd name="T7" fmla="*/ 16 h 17"/>
                <a:gd name="T8" fmla="*/ 0 w 19"/>
                <a:gd name="T9" fmla="*/ 7 h 17"/>
              </a:gdLst>
              <a:ahLst/>
              <a:cxnLst>
                <a:cxn ang="0">
                  <a:pos x="T0" y="T1"/>
                </a:cxn>
                <a:cxn ang="0">
                  <a:pos x="T2" y="T3"/>
                </a:cxn>
                <a:cxn ang="0">
                  <a:pos x="T4" y="T5"/>
                </a:cxn>
                <a:cxn ang="0">
                  <a:pos x="T6" y="T7"/>
                </a:cxn>
                <a:cxn ang="0">
                  <a:pos x="T8" y="T9"/>
                </a:cxn>
              </a:cxnLst>
              <a:rect l="0" t="0" r="r" b="b"/>
              <a:pathLst>
                <a:path w="19" h="17">
                  <a:moveTo>
                    <a:pt x="0" y="7"/>
                  </a:moveTo>
                  <a:cubicBezTo>
                    <a:pt x="0" y="7"/>
                    <a:pt x="8" y="8"/>
                    <a:pt x="11" y="0"/>
                  </a:cubicBezTo>
                  <a:cubicBezTo>
                    <a:pt x="19" y="5"/>
                    <a:pt x="19" y="5"/>
                    <a:pt x="19" y="5"/>
                  </a:cubicBezTo>
                  <a:cubicBezTo>
                    <a:pt x="19" y="5"/>
                    <a:pt x="15" y="17"/>
                    <a:pt x="4" y="16"/>
                  </a:cubicBezTo>
                  <a:lnTo>
                    <a:pt x="0" y="7"/>
                  </a:lnTo>
                  <a:close/>
                </a:path>
              </a:pathLst>
            </a:custGeom>
            <a:solidFill>
              <a:srgbClr val="F15B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26" name="Freeform 16">
              <a:extLst>
                <a:ext uri="{FF2B5EF4-FFF2-40B4-BE49-F238E27FC236}">
                  <a16:creationId xmlns:a16="http://schemas.microsoft.com/office/drawing/2014/main" id="{50D1B102-6B82-4FF7-A619-1393F1EC3815}"/>
                </a:ext>
              </a:extLst>
            </p:cNvPr>
            <p:cNvSpPr>
              <a:spLocks/>
            </p:cNvSpPr>
            <p:nvPr/>
          </p:nvSpPr>
          <p:spPr bwMode="auto">
            <a:xfrm>
              <a:off x="20921270" y="7270890"/>
              <a:ext cx="450848" cy="377378"/>
            </a:xfrm>
            <a:custGeom>
              <a:avLst/>
              <a:gdLst>
                <a:gd name="T0" fmla="*/ 2 w 19"/>
                <a:gd name="T1" fmla="*/ 0 h 16"/>
                <a:gd name="T2" fmla="*/ 15 w 19"/>
                <a:gd name="T3" fmla="*/ 0 h 16"/>
                <a:gd name="T4" fmla="*/ 19 w 19"/>
                <a:gd name="T5" fmla="*/ 9 h 16"/>
                <a:gd name="T6" fmla="*/ 0 w 19"/>
                <a:gd name="T7" fmla="*/ 9 h 16"/>
                <a:gd name="T8" fmla="*/ 2 w 19"/>
                <a:gd name="T9" fmla="*/ 0 h 16"/>
              </a:gdLst>
              <a:ahLst/>
              <a:cxnLst>
                <a:cxn ang="0">
                  <a:pos x="T0" y="T1"/>
                </a:cxn>
                <a:cxn ang="0">
                  <a:pos x="T2" y="T3"/>
                </a:cxn>
                <a:cxn ang="0">
                  <a:pos x="T4" y="T5"/>
                </a:cxn>
                <a:cxn ang="0">
                  <a:pos x="T6" y="T7"/>
                </a:cxn>
                <a:cxn ang="0">
                  <a:pos x="T8" y="T9"/>
                </a:cxn>
              </a:cxnLst>
              <a:rect l="0" t="0" r="r" b="b"/>
              <a:pathLst>
                <a:path w="19" h="16">
                  <a:moveTo>
                    <a:pt x="2" y="0"/>
                  </a:moveTo>
                  <a:cubicBezTo>
                    <a:pt x="2" y="0"/>
                    <a:pt x="8" y="4"/>
                    <a:pt x="15" y="0"/>
                  </a:cubicBezTo>
                  <a:cubicBezTo>
                    <a:pt x="19" y="9"/>
                    <a:pt x="19" y="9"/>
                    <a:pt x="19" y="9"/>
                  </a:cubicBezTo>
                  <a:cubicBezTo>
                    <a:pt x="19" y="9"/>
                    <a:pt x="8" y="16"/>
                    <a:pt x="0" y="9"/>
                  </a:cubicBezTo>
                  <a:lnTo>
                    <a:pt x="2" y="0"/>
                  </a:lnTo>
                  <a:close/>
                </a:path>
              </a:pathLst>
            </a:custGeom>
            <a:solidFill>
              <a:srgbClr val="F15B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27" name="Freeform 20">
              <a:extLst>
                <a:ext uri="{FF2B5EF4-FFF2-40B4-BE49-F238E27FC236}">
                  <a16:creationId xmlns:a16="http://schemas.microsoft.com/office/drawing/2014/main" id="{B346C18A-D68E-404E-BDB7-B1950B3416E8}"/>
                </a:ext>
              </a:extLst>
            </p:cNvPr>
            <p:cNvSpPr>
              <a:spLocks/>
            </p:cNvSpPr>
            <p:nvPr/>
          </p:nvSpPr>
          <p:spPr bwMode="auto">
            <a:xfrm>
              <a:off x="20214565" y="6531221"/>
              <a:ext cx="404093" cy="447509"/>
            </a:xfrm>
            <a:custGeom>
              <a:avLst/>
              <a:gdLst>
                <a:gd name="T0" fmla="*/ 8 w 17"/>
                <a:gd name="T1" fmla="*/ 0 h 19"/>
                <a:gd name="T2" fmla="*/ 17 w 17"/>
                <a:gd name="T3" fmla="*/ 10 h 19"/>
                <a:gd name="T4" fmla="*/ 13 w 17"/>
                <a:gd name="T5" fmla="*/ 19 h 19"/>
                <a:gd name="T6" fmla="*/ 0 w 17"/>
                <a:gd name="T7" fmla="*/ 5 h 19"/>
                <a:gd name="T8" fmla="*/ 8 w 17"/>
                <a:gd name="T9" fmla="*/ 0 h 19"/>
              </a:gdLst>
              <a:ahLst/>
              <a:cxnLst>
                <a:cxn ang="0">
                  <a:pos x="T0" y="T1"/>
                </a:cxn>
                <a:cxn ang="0">
                  <a:pos x="T2" y="T3"/>
                </a:cxn>
                <a:cxn ang="0">
                  <a:pos x="T4" y="T5"/>
                </a:cxn>
                <a:cxn ang="0">
                  <a:pos x="T6" y="T7"/>
                </a:cxn>
                <a:cxn ang="0">
                  <a:pos x="T8" y="T9"/>
                </a:cxn>
              </a:cxnLst>
              <a:rect l="0" t="0" r="r" b="b"/>
              <a:pathLst>
                <a:path w="17" h="19">
                  <a:moveTo>
                    <a:pt x="8" y="0"/>
                  </a:moveTo>
                  <a:cubicBezTo>
                    <a:pt x="8" y="0"/>
                    <a:pt x="9" y="8"/>
                    <a:pt x="17" y="10"/>
                  </a:cubicBezTo>
                  <a:cubicBezTo>
                    <a:pt x="13" y="19"/>
                    <a:pt x="13" y="19"/>
                    <a:pt x="13" y="19"/>
                  </a:cubicBezTo>
                  <a:cubicBezTo>
                    <a:pt x="13" y="19"/>
                    <a:pt x="1" y="16"/>
                    <a:pt x="0" y="5"/>
                  </a:cubicBezTo>
                  <a:lnTo>
                    <a:pt x="8" y="0"/>
                  </a:lnTo>
                  <a:close/>
                </a:path>
              </a:pathLst>
            </a:custGeom>
            <a:solidFill>
              <a:srgbClr val="D7DE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28" name="Freeform 24">
              <a:extLst>
                <a:ext uri="{FF2B5EF4-FFF2-40B4-BE49-F238E27FC236}">
                  <a16:creationId xmlns:a16="http://schemas.microsoft.com/office/drawing/2014/main" id="{F6E1EFC5-A9F8-4BF5-BA7A-5E1D58A71C88}"/>
                </a:ext>
              </a:extLst>
            </p:cNvPr>
            <p:cNvSpPr>
              <a:spLocks/>
            </p:cNvSpPr>
            <p:nvPr/>
          </p:nvSpPr>
          <p:spPr bwMode="auto">
            <a:xfrm>
              <a:off x="19168403" y="7778395"/>
              <a:ext cx="427472" cy="427472"/>
            </a:xfrm>
            <a:custGeom>
              <a:avLst/>
              <a:gdLst>
                <a:gd name="T0" fmla="*/ 9 w 18"/>
                <a:gd name="T1" fmla="*/ 0 h 18"/>
                <a:gd name="T2" fmla="*/ 18 w 18"/>
                <a:gd name="T3" fmla="*/ 9 h 18"/>
                <a:gd name="T4" fmla="*/ 14 w 18"/>
                <a:gd name="T5" fmla="*/ 18 h 18"/>
                <a:gd name="T6" fmla="*/ 0 w 18"/>
                <a:gd name="T7" fmla="*/ 4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9" y="0"/>
                    <a:pt x="10" y="7"/>
                    <a:pt x="18" y="9"/>
                  </a:cubicBezTo>
                  <a:cubicBezTo>
                    <a:pt x="14" y="18"/>
                    <a:pt x="14" y="18"/>
                    <a:pt x="14" y="18"/>
                  </a:cubicBezTo>
                  <a:cubicBezTo>
                    <a:pt x="14" y="18"/>
                    <a:pt x="1" y="16"/>
                    <a:pt x="0" y="4"/>
                  </a:cubicBezTo>
                  <a:lnTo>
                    <a:pt x="9" y="0"/>
                  </a:lnTo>
                  <a:close/>
                </a:path>
              </a:pathLst>
            </a:custGeom>
            <a:solidFill>
              <a:srgbClr val="D7DE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29" name="Freeform 25">
              <a:extLst>
                <a:ext uri="{FF2B5EF4-FFF2-40B4-BE49-F238E27FC236}">
                  <a16:creationId xmlns:a16="http://schemas.microsoft.com/office/drawing/2014/main" id="{7873F839-6054-4213-B2EF-76A104C81D08}"/>
                </a:ext>
              </a:extLst>
            </p:cNvPr>
            <p:cNvSpPr>
              <a:spLocks/>
            </p:cNvSpPr>
            <p:nvPr/>
          </p:nvSpPr>
          <p:spPr bwMode="auto">
            <a:xfrm>
              <a:off x="20159003" y="8546475"/>
              <a:ext cx="450848" cy="400755"/>
            </a:xfrm>
            <a:custGeom>
              <a:avLst/>
              <a:gdLst>
                <a:gd name="T0" fmla="*/ 3 w 19"/>
                <a:gd name="T1" fmla="*/ 0 h 17"/>
                <a:gd name="T2" fmla="*/ 16 w 19"/>
                <a:gd name="T3" fmla="*/ 1 h 17"/>
                <a:gd name="T4" fmla="*/ 19 w 19"/>
                <a:gd name="T5" fmla="*/ 10 h 17"/>
                <a:gd name="T6" fmla="*/ 0 w 19"/>
                <a:gd name="T7" fmla="*/ 9 h 17"/>
                <a:gd name="T8" fmla="*/ 3 w 19"/>
                <a:gd name="T9" fmla="*/ 0 h 17"/>
              </a:gdLst>
              <a:ahLst/>
              <a:cxnLst>
                <a:cxn ang="0">
                  <a:pos x="T0" y="T1"/>
                </a:cxn>
                <a:cxn ang="0">
                  <a:pos x="T2" y="T3"/>
                </a:cxn>
                <a:cxn ang="0">
                  <a:pos x="T4" y="T5"/>
                </a:cxn>
                <a:cxn ang="0">
                  <a:pos x="T6" y="T7"/>
                </a:cxn>
                <a:cxn ang="0">
                  <a:pos x="T8" y="T9"/>
                </a:cxn>
              </a:cxnLst>
              <a:rect l="0" t="0" r="r" b="b"/>
              <a:pathLst>
                <a:path w="19" h="17">
                  <a:moveTo>
                    <a:pt x="3" y="0"/>
                  </a:moveTo>
                  <a:cubicBezTo>
                    <a:pt x="3" y="0"/>
                    <a:pt x="8" y="5"/>
                    <a:pt x="16" y="1"/>
                  </a:cubicBezTo>
                  <a:cubicBezTo>
                    <a:pt x="19" y="10"/>
                    <a:pt x="19" y="10"/>
                    <a:pt x="19" y="10"/>
                  </a:cubicBezTo>
                  <a:cubicBezTo>
                    <a:pt x="19" y="10"/>
                    <a:pt x="8" y="17"/>
                    <a:pt x="0" y="9"/>
                  </a:cubicBezTo>
                  <a:lnTo>
                    <a:pt x="3" y="0"/>
                  </a:lnTo>
                  <a:close/>
                </a:path>
              </a:pathLst>
            </a:custGeom>
            <a:solidFill>
              <a:srgbClr val="D7DE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30" name="Freeform 26">
              <a:extLst>
                <a:ext uri="{FF2B5EF4-FFF2-40B4-BE49-F238E27FC236}">
                  <a16:creationId xmlns:a16="http://schemas.microsoft.com/office/drawing/2014/main" id="{6554A0BB-FEB3-4620-9A7E-7B8905A65669}"/>
                </a:ext>
              </a:extLst>
            </p:cNvPr>
            <p:cNvSpPr>
              <a:spLocks/>
            </p:cNvSpPr>
            <p:nvPr/>
          </p:nvSpPr>
          <p:spPr bwMode="auto">
            <a:xfrm>
              <a:off x="18660319" y="9339923"/>
              <a:ext cx="424131" cy="424133"/>
            </a:xfrm>
            <a:custGeom>
              <a:avLst/>
              <a:gdLst>
                <a:gd name="T0" fmla="*/ 7 w 18"/>
                <a:gd name="T1" fmla="*/ 0 h 18"/>
                <a:gd name="T2" fmla="*/ 18 w 18"/>
                <a:gd name="T3" fmla="*/ 7 h 18"/>
                <a:gd name="T4" fmla="*/ 17 w 18"/>
                <a:gd name="T5" fmla="*/ 17 h 18"/>
                <a:gd name="T6" fmla="*/ 0 w 18"/>
                <a:gd name="T7" fmla="*/ 7 h 18"/>
                <a:gd name="T8" fmla="*/ 7 w 18"/>
                <a:gd name="T9" fmla="*/ 0 h 18"/>
              </a:gdLst>
              <a:ahLst/>
              <a:cxnLst>
                <a:cxn ang="0">
                  <a:pos x="T0" y="T1"/>
                </a:cxn>
                <a:cxn ang="0">
                  <a:pos x="T2" y="T3"/>
                </a:cxn>
                <a:cxn ang="0">
                  <a:pos x="T4" y="T5"/>
                </a:cxn>
                <a:cxn ang="0">
                  <a:pos x="T6" y="T7"/>
                </a:cxn>
                <a:cxn ang="0">
                  <a:pos x="T8" y="T9"/>
                </a:cxn>
              </a:cxnLst>
              <a:rect l="0" t="0" r="r" b="b"/>
              <a:pathLst>
                <a:path w="18" h="18">
                  <a:moveTo>
                    <a:pt x="7" y="0"/>
                  </a:moveTo>
                  <a:cubicBezTo>
                    <a:pt x="7" y="0"/>
                    <a:pt x="10" y="7"/>
                    <a:pt x="18" y="7"/>
                  </a:cubicBezTo>
                  <a:cubicBezTo>
                    <a:pt x="17" y="17"/>
                    <a:pt x="17" y="17"/>
                    <a:pt x="17" y="17"/>
                  </a:cubicBezTo>
                  <a:cubicBezTo>
                    <a:pt x="17" y="17"/>
                    <a:pt x="5" y="18"/>
                    <a:pt x="0" y="7"/>
                  </a:cubicBezTo>
                  <a:lnTo>
                    <a:pt x="7" y="0"/>
                  </a:lnTo>
                  <a:close/>
                </a:path>
              </a:pathLst>
            </a:custGeom>
            <a:solidFill>
              <a:srgbClr val="D7DE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grpSp>
      <p:grpSp>
        <p:nvGrpSpPr>
          <p:cNvPr id="231" name="กลุ่ม 1515">
            <a:extLst>
              <a:ext uri="{FF2B5EF4-FFF2-40B4-BE49-F238E27FC236}">
                <a16:creationId xmlns:a16="http://schemas.microsoft.com/office/drawing/2014/main" id="{6582DC5C-1014-4A4A-AD24-4B6C5710816D}"/>
              </a:ext>
            </a:extLst>
          </p:cNvPr>
          <p:cNvGrpSpPr/>
          <p:nvPr/>
        </p:nvGrpSpPr>
        <p:grpSpPr>
          <a:xfrm>
            <a:off x="3009629" y="2081648"/>
            <a:ext cx="1443382" cy="4042794"/>
            <a:chOff x="22017554" y="5902135"/>
            <a:chExt cx="1737840" cy="4867545"/>
          </a:xfrm>
        </p:grpSpPr>
        <p:sp>
          <p:nvSpPr>
            <p:cNvPr id="232" name="Freeform 9">
              <a:extLst>
                <a:ext uri="{FF2B5EF4-FFF2-40B4-BE49-F238E27FC236}">
                  <a16:creationId xmlns:a16="http://schemas.microsoft.com/office/drawing/2014/main" id="{5C604E69-3C49-4EAC-B370-D5A54446FDB9}"/>
                </a:ext>
              </a:extLst>
            </p:cNvPr>
            <p:cNvSpPr>
              <a:spLocks/>
            </p:cNvSpPr>
            <p:nvPr/>
          </p:nvSpPr>
          <p:spPr bwMode="auto">
            <a:xfrm>
              <a:off x="23083178" y="6326269"/>
              <a:ext cx="404093" cy="450850"/>
            </a:xfrm>
            <a:custGeom>
              <a:avLst/>
              <a:gdLst>
                <a:gd name="T0" fmla="*/ 0 w 17"/>
                <a:gd name="T1" fmla="*/ 17 h 19"/>
                <a:gd name="T2" fmla="*/ 0 w 17"/>
                <a:gd name="T3" fmla="*/ 4 h 19"/>
                <a:gd name="T4" fmla="*/ 10 w 17"/>
                <a:gd name="T5" fmla="*/ 0 h 19"/>
                <a:gd name="T6" fmla="*/ 9 w 17"/>
                <a:gd name="T7" fmla="*/ 19 h 19"/>
                <a:gd name="T8" fmla="*/ 0 w 17"/>
                <a:gd name="T9" fmla="*/ 17 h 19"/>
              </a:gdLst>
              <a:ahLst/>
              <a:cxnLst>
                <a:cxn ang="0">
                  <a:pos x="T0" y="T1"/>
                </a:cxn>
                <a:cxn ang="0">
                  <a:pos x="T2" y="T3"/>
                </a:cxn>
                <a:cxn ang="0">
                  <a:pos x="T4" y="T5"/>
                </a:cxn>
                <a:cxn ang="0">
                  <a:pos x="T6" y="T7"/>
                </a:cxn>
                <a:cxn ang="0">
                  <a:pos x="T8" y="T9"/>
                </a:cxn>
              </a:cxnLst>
              <a:rect l="0" t="0" r="r" b="b"/>
              <a:pathLst>
                <a:path w="17" h="19">
                  <a:moveTo>
                    <a:pt x="0" y="17"/>
                  </a:moveTo>
                  <a:cubicBezTo>
                    <a:pt x="0" y="17"/>
                    <a:pt x="5" y="11"/>
                    <a:pt x="0" y="4"/>
                  </a:cubicBezTo>
                  <a:cubicBezTo>
                    <a:pt x="10" y="0"/>
                    <a:pt x="10" y="0"/>
                    <a:pt x="10" y="0"/>
                  </a:cubicBezTo>
                  <a:cubicBezTo>
                    <a:pt x="10" y="0"/>
                    <a:pt x="17" y="10"/>
                    <a:pt x="9" y="19"/>
                  </a:cubicBezTo>
                  <a:lnTo>
                    <a:pt x="0" y="17"/>
                  </a:lnTo>
                  <a:close/>
                </a:path>
              </a:pathLst>
            </a:custGeom>
            <a:solidFill>
              <a:srgbClr val="04B4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33" name="Freeform 10">
              <a:extLst>
                <a:ext uri="{FF2B5EF4-FFF2-40B4-BE49-F238E27FC236}">
                  <a16:creationId xmlns:a16="http://schemas.microsoft.com/office/drawing/2014/main" id="{9CAD5C98-C850-437E-9511-AE71DE84F5C2}"/>
                </a:ext>
              </a:extLst>
            </p:cNvPr>
            <p:cNvSpPr>
              <a:spLocks/>
            </p:cNvSpPr>
            <p:nvPr/>
          </p:nvSpPr>
          <p:spPr bwMode="auto">
            <a:xfrm>
              <a:off x="22262440" y="9165600"/>
              <a:ext cx="427472" cy="400755"/>
            </a:xfrm>
            <a:custGeom>
              <a:avLst/>
              <a:gdLst>
                <a:gd name="T0" fmla="*/ 0 w 18"/>
                <a:gd name="T1" fmla="*/ 9 h 17"/>
                <a:gd name="T2" fmla="*/ 9 w 18"/>
                <a:gd name="T3" fmla="*/ 0 h 17"/>
                <a:gd name="T4" fmla="*/ 18 w 18"/>
                <a:gd name="T5" fmla="*/ 3 h 17"/>
                <a:gd name="T6" fmla="*/ 6 w 18"/>
                <a:gd name="T7" fmla="*/ 17 h 17"/>
                <a:gd name="T8" fmla="*/ 0 w 18"/>
                <a:gd name="T9" fmla="*/ 9 h 17"/>
              </a:gdLst>
              <a:ahLst/>
              <a:cxnLst>
                <a:cxn ang="0">
                  <a:pos x="T0" y="T1"/>
                </a:cxn>
                <a:cxn ang="0">
                  <a:pos x="T2" y="T3"/>
                </a:cxn>
                <a:cxn ang="0">
                  <a:pos x="T4" y="T5"/>
                </a:cxn>
                <a:cxn ang="0">
                  <a:pos x="T6" y="T7"/>
                </a:cxn>
                <a:cxn ang="0">
                  <a:pos x="T8" y="T9"/>
                </a:cxn>
              </a:cxnLst>
              <a:rect l="0" t="0" r="r" b="b"/>
              <a:pathLst>
                <a:path w="18" h="17">
                  <a:moveTo>
                    <a:pt x="0" y="9"/>
                  </a:moveTo>
                  <a:cubicBezTo>
                    <a:pt x="0" y="9"/>
                    <a:pt x="8" y="8"/>
                    <a:pt x="9" y="0"/>
                  </a:cubicBezTo>
                  <a:cubicBezTo>
                    <a:pt x="18" y="3"/>
                    <a:pt x="18" y="3"/>
                    <a:pt x="18" y="3"/>
                  </a:cubicBezTo>
                  <a:cubicBezTo>
                    <a:pt x="18" y="3"/>
                    <a:pt x="17" y="16"/>
                    <a:pt x="6" y="17"/>
                  </a:cubicBezTo>
                  <a:lnTo>
                    <a:pt x="0" y="9"/>
                  </a:lnTo>
                  <a:close/>
                </a:path>
              </a:pathLst>
            </a:custGeom>
            <a:solidFill>
              <a:srgbClr val="04B4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34" name="Freeform 11">
              <a:extLst>
                <a:ext uri="{FF2B5EF4-FFF2-40B4-BE49-F238E27FC236}">
                  <a16:creationId xmlns:a16="http://schemas.microsoft.com/office/drawing/2014/main" id="{91F33898-CB88-4B15-B181-A538A5A3D618}"/>
                </a:ext>
              </a:extLst>
            </p:cNvPr>
            <p:cNvSpPr>
              <a:spLocks/>
            </p:cNvSpPr>
            <p:nvPr/>
          </p:nvSpPr>
          <p:spPr bwMode="auto">
            <a:xfrm>
              <a:off x="22017554" y="6717407"/>
              <a:ext cx="447510" cy="400755"/>
            </a:xfrm>
            <a:custGeom>
              <a:avLst/>
              <a:gdLst>
                <a:gd name="T0" fmla="*/ 0 w 19"/>
                <a:gd name="T1" fmla="*/ 3 h 17"/>
                <a:gd name="T2" fmla="*/ 13 w 19"/>
                <a:gd name="T3" fmla="*/ 0 h 17"/>
                <a:gd name="T4" fmla="*/ 19 w 19"/>
                <a:gd name="T5" fmla="*/ 8 h 17"/>
                <a:gd name="T6" fmla="*/ 0 w 19"/>
                <a:gd name="T7" fmla="*/ 13 h 17"/>
                <a:gd name="T8" fmla="*/ 0 w 19"/>
                <a:gd name="T9" fmla="*/ 3 h 17"/>
              </a:gdLst>
              <a:ahLst/>
              <a:cxnLst>
                <a:cxn ang="0">
                  <a:pos x="T0" y="T1"/>
                </a:cxn>
                <a:cxn ang="0">
                  <a:pos x="T2" y="T3"/>
                </a:cxn>
                <a:cxn ang="0">
                  <a:pos x="T4" y="T5"/>
                </a:cxn>
                <a:cxn ang="0">
                  <a:pos x="T6" y="T7"/>
                </a:cxn>
                <a:cxn ang="0">
                  <a:pos x="T8" y="T9"/>
                </a:cxn>
              </a:cxnLst>
              <a:rect l="0" t="0" r="r" b="b"/>
              <a:pathLst>
                <a:path w="19" h="17">
                  <a:moveTo>
                    <a:pt x="0" y="3"/>
                  </a:moveTo>
                  <a:cubicBezTo>
                    <a:pt x="0" y="3"/>
                    <a:pt x="7" y="6"/>
                    <a:pt x="13" y="0"/>
                  </a:cubicBezTo>
                  <a:cubicBezTo>
                    <a:pt x="19" y="8"/>
                    <a:pt x="19" y="8"/>
                    <a:pt x="19" y="8"/>
                  </a:cubicBezTo>
                  <a:cubicBezTo>
                    <a:pt x="19" y="8"/>
                    <a:pt x="11" y="17"/>
                    <a:pt x="0" y="13"/>
                  </a:cubicBezTo>
                  <a:lnTo>
                    <a:pt x="0" y="3"/>
                  </a:lnTo>
                  <a:close/>
                </a:path>
              </a:pathLst>
            </a:custGeom>
            <a:solidFill>
              <a:srgbClr val="04B4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35" name="Freeform 17">
              <a:extLst>
                <a:ext uri="{FF2B5EF4-FFF2-40B4-BE49-F238E27FC236}">
                  <a16:creationId xmlns:a16="http://schemas.microsoft.com/office/drawing/2014/main" id="{91AF5174-AFF7-4940-A300-261E73451BD3}"/>
                </a:ext>
              </a:extLst>
            </p:cNvPr>
            <p:cNvSpPr>
              <a:spLocks/>
            </p:cNvSpPr>
            <p:nvPr/>
          </p:nvSpPr>
          <p:spPr bwMode="auto">
            <a:xfrm>
              <a:off x="22667253" y="9672012"/>
              <a:ext cx="450848" cy="400755"/>
            </a:xfrm>
            <a:custGeom>
              <a:avLst/>
              <a:gdLst>
                <a:gd name="T0" fmla="*/ 7 w 19"/>
                <a:gd name="T1" fmla="*/ 0 h 17"/>
                <a:gd name="T2" fmla="*/ 19 w 19"/>
                <a:gd name="T3" fmla="*/ 6 h 17"/>
                <a:gd name="T4" fmla="*/ 17 w 19"/>
                <a:gd name="T5" fmla="*/ 16 h 17"/>
                <a:gd name="T6" fmla="*/ 0 w 19"/>
                <a:gd name="T7" fmla="*/ 6 h 17"/>
                <a:gd name="T8" fmla="*/ 7 w 19"/>
                <a:gd name="T9" fmla="*/ 0 h 17"/>
              </a:gdLst>
              <a:ahLst/>
              <a:cxnLst>
                <a:cxn ang="0">
                  <a:pos x="T0" y="T1"/>
                </a:cxn>
                <a:cxn ang="0">
                  <a:pos x="T2" y="T3"/>
                </a:cxn>
                <a:cxn ang="0">
                  <a:pos x="T4" y="T5"/>
                </a:cxn>
                <a:cxn ang="0">
                  <a:pos x="T6" y="T7"/>
                </a:cxn>
                <a:cxn ang="0">
                  <a:pos x="T8" y="T9"/>
                </a:cxn>
              </a:cxnLst>
              <a:rect l="0" t="0" r="r" b="b"/>
              <a:pathLst>
                <a:path w="19" h="17">
                  <a:moveTo>
                    <a:pt x="7" y="0"/>
                  </a:moveTo>
                  <a:cubicBezTo>
                    <a:pt x="7" y="0"/>
                    <a:pt x="10" y="7"/>
                    <a:pt x="19" y="6"/>
                  </a:cubicBezTo>
                  <a:cubicBezTo>
                    <a:pt x="17" y="16"/>
                    <a:pt x="17" y="16"/>
                    <a:pt x="17" y="16"/>
                  </a:cubicBezTo>
                  <a:cubicBezTo>
                    <a:pt x="17" y="16"/>
                    <a:pt x="4" y="17"/>
                    <a:pt x="0" y="6"/>
                  </a:cubicBezTo>
                  <a:lnTo>
                    <a:pt x="7" y="0"/>
                  </a:lnTo>
                  <a:close/>
                </a:path>
              </a:pathLst>
            </a:custGeom>
            <a:solidFill>
              <a:srgbClr val="F15B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36" name="Freeform 18">
              <a:extLst>
                <a:ext uri="{FF2B5EF4-FFF2-40B4-BE49-F238E27FC236}">
                  <a16:creationId xmlns:a16="http://schemas.microsoft.com/office/drawing/2014/main" id="{AC46CCAF-A43E-49D2-ADC6-C2F4069CB605}"/>
                </a:ext>
              </a:extLst>
            </p:cNvPr>
            <p:cNvSpPr>
              <a:spLocks/>
            </p:cNvSpPr>
            <p:nvPr/>
          </p:nvSpPr>
          <p:spPr bwMode="auto">
            <a:xfrm>
              <a:off x="23118102" y="9059944"/>
              <a:ext cx="424131" cy="450850"/>
            </a:xfrm>
            <a:custGeom>
              <a:avLst/>
              <a:gdLst>
                <a:gd name="T0" fmla="*/ 12 w 18"/>
                <a:gd name="T1" fmla="*/ 0 h 19"/>
                <a:gd name="T2" fmla="*/ 18 w 18"/>
                <a:gd name="T3" fmla="*/ 11 h 19"/>
                <a:gd name="T4" fmla="*/ 12 w 18"/>
                <a:gd name="T5" fmla="*/ 19 h 19"/>
                <a:gd name="T6" fmla="*/ 2 w 18"/>
                <a:gd name="T7" fmla="*/ 2 h 19"/>
                <a:gd name="T8" fmla="*/ 12 w 18"/>
                <a:gd name="T9" fmla="*/ 0 h 19"/>
              </a:gdLst>
              <a:ahLst/>
              <a:cxnLst>
                <a:cxn ang="0">
                  <a:pos x="T0" y="T1"/>
                </a:cxn>
                <a:cxn ang="0">
                  <a:pos x="T2" y="T3"/>
                </a:cxn>
                <a:cxn ang="0">
                  <a:pos x="T4" y="T5"/>
                </a:cxn>
                <a:cxn ang="0">
                  <a:pos x="T6" y="T7"/>
                </a:cxn>
                <a:cxn ang="0">
                  <a:pos x="T8" y="T9"/>
                </a:cxn>
              </a:cxnLst>
              <a:rect l="0" t="0" r="r" b="b"/>
              <a:pathLst>
                <a:path w="18" h="19">
                  <a:moveTo>
                    <a:pt x="12" y="0"/>
                  </a:moveTo>
                  <a:cubicBezTo>
                    <a:pt x="12" y="0"/>
                    <a:pt x="11" y="7"/>
                    <a:pt x="18" y="11"/>
                  </a:cubicBezTo>
                  <a:cubicBezTo>
                    <a:pt x="12" y="19"/>
                    <a:pt x="12" y="19"/>
                    <a:pt x="12" y="19"/>
                  </a:cubicBezTo>
                  <a:cubicBezTo>
                    <a:pt x="12" y="19"/>
                    <a:pt x="0" y="14"/>
                    <a:pt x="2" y="2"/>
                  </a:cubicBezTo>
                  <a:lnTo>
                    <a:pt x="12" y="0"/>
                  </a:lnTo>
                  <a:close/>
                </a:path>
              </a:pathLst>
            </a:custGeom>
            <a:solidFill>
              <a:srgbClr val="F15B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37" name="Freeform 19">
              <a:extLst>
                <a:ext uri="{FF2B5EF4-FFF2-40B4-BE49-F238E27FC236}">
                  <a16:creationId xmlns:a16="http://schemas.microsoft.com/office/drawing/2014/main" id="{FA5A724A-D69B-4B02-A405-496409275F3E}"/>
                </a:ext>
              </a:extLst>
            </p:cNvPr>
            <p:cNvSpPr>
              <a:spLocks/>
            </p:cNvSpPr>
            <p:nvPr/>
          </p:nvSpPr>
          <p:spPr bwMode="auto">
            <a:xfrm>
              <a:off x="22262439" y="8147567"/>
              <a:ext cx="427471" cy="474226"/>
            </a:xfrm>
            <a:custGeom>
              <a:avLst/>
              <a:gdLst>
                <a:gd name="T0" fmla="*/ 12 w 18"/>
                <a:gd name="T1" fmla="*/ 0 h 20"/>
                <a:gd name="T2" fmla="*/ 18 w 18"/>
                <a:gd name="T3" fmla="*/ 12 h 20"/>
                <a:gd name="T4" fmla="*/ 12 w 18"/>
                <a:gd name="T5" fmla="*/ 20 h 20"/>
                <a:gd name="T6" fmla="*/ 2 w 18"/>
                <a:gd name="T7" fmla="*/ 3 h 20"/>
                <a:gd name="T8" fmla="*/ 12 w 18"/>
                <a:gd name="T9" fmla="*/ 0 h 20"/>
              </a:gdLst>
              <a:ahLst/>
              <a:cxnLst>
                <a:cxn ang="0">
                  <a:pos x="T0" y="T1"/>
                </a:cxn>
                <a:cxn ang="0">
                  <a:pos x="T2" y="T3"/>
                </a:cxn>
                <a:cxn ang="0">
                  <a:pos x="T4" y="T5"/>
                </a:cxn>
                <a:cxn ang="0">
                  <a:pos x="T6" y="T7"/>
                </a:cxn>
                <a:cxn ang="0">
                  <a:pos x="T8" y="T9"/>
                </a:cxn>
              </a:cxnLst>
              <a:rect l="0" t="0" r="r" b="b"/>
              <a:pathLst>
                <a:path w="18" h="20">
                  <a:moveTo>
                    <a:pt x="12" y="0"/>
                  </a:moveTo>
                  <a:cubicBezTo>
                    <a:pt x="12" y="0"/>
                    <a:pt x="10" y="8"/>
                    <a:pt x="18" y="12"/>
                  </a:cubicBezTo>
                  <a:cubicBezTo>
                    <a:pt x="12" y="20"/>
                    <a:pt x="12" y="20"/>
                    <a:pt x="12" y="20"/>
                  </a:cubicBezTo>
                  <a:cubicBezTo>
                    <a:pt x="12" y="20"/>
                    <a:pt x="0" y="14"/>
                    <a:pt x="2" y="3"/>
                  </a:cubicBezTo>
                  <a:lnTo>
                    <a:pt x="12" y="0"/>
                  </a:lnTo>
                  <a:close/>
                </a:path>
              </a:pathLst>
            </a:custGeom>
            <a:solidFill>
              <a:srgbClr val="F15B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38" name="Freeform 21">
              <a:extLst>
                <a:ext uri="{FF2B5EF4-FFF2-40B4-BE49-F238E27FC236}">
                  <a16:creationId xmlns:a16="http://schemas.microsoft.com/office/drawing/2014/main" id="{610B700E-396E-4909-8EFA-03694AF0555F}"/>
                </a:ext>
              </a:extLst>
            </p:cNvPr>
            <p:cNvSpPr>
              <a:spLocks/>
            </p:cNvSpPr>
            <p:nvPr/>
          </p:nvSpPr>
          <p:spPr bwMode="auto">
            <a:xfrm>
              <a:off x="22656140" y="8623546"/>
              <a:ext cx="404093" cy="447509"/>
            </a:xfrm>
            <a:custGeom>
              <a:avLst/>
              <a:gdLst>
                <a:gd name="T0" fmla="*/ 17 w 17"/>
                <a:gd name="T1" fmla="*/ 7 h 19"/>
                <a:gd name="T2" fmla="*/ 10 w 17"/>
                <a:gd name="T3" fmla="*/ 19 h 19"/>
                <a:gd name="T4" fmla="*/ 1 w 17"/>
                <a:gd name="T5" fmla="*/ 17 h 19"/>
                <a:gd name="T6" fmla="*/ 11 w 17"/>
                <a:gd name="T7" fmla="*/ 0 h 19"/>
                <a:gd name="T8" fmla="*/ 17 w 17"/>
                <a:gd name="T9" fmla="*/ 7 h 19"/>
              </a:gdLst>
              <a:ahLst/>
              <a:cxnLst>
                <a:cxn ang="0">
                  <a:pos x="T0" y="T1"/>
                </a:cxn>
                <a:cxn ang="0">
                  <a:pos x="T2" y="T3"/>
                </a:cxn>
                <a:cxn ang="0">
                  <a:pos x="T4" y="T5"/>
                </a:cxn>
                <a:cxn ang="0">
                  <a:pos x="T6" y="T7"/>
                </a:cxn>
                <a:cxn ang="0">
                  <a:pos x="T8" y="T9"/>
                </a:cxn>
              </a:cxnLst>
              <a:rect l="0" t="0" r="r" b="b"/>
              <a:pathLst>
                <a:path w="17" h="19">
                  <a:moveTo>
                    <a:pt x="17" y="7"/>
                  </a:moveTo>
                  <a:cubicBezTo>
                    <a:pt x="17" y="7"/>
                    <a:pt x="10" y="10"/>
                    <a:pt x="10" y="19"/>
                  </a:cubicBezTo>
                  <a:cubicBezTo>
                    <a:pt x="1" y="17"/>
                    <a:pt x="1" y="17"/>
                    <a:pt x="1" y="17"/>
                  </a:cubicBezTo>
                  <a:cubicBezTo>
                    <a:pt x="1" y="17"/>
                    <a:pt x="0" y="4"/>
                    <a:pt x="11" y="0"/>
                  </a:cubicBezTo>
                  <a:lnTo>
                    <a:pt x="17" y="7"/>
                  </a:lnTo>
                  <a:close/>
                </a:path>
              </a:pathLst>
            </a:custGeom>
            <a:solidFill>
              <a:srgbClr val="D7DE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39" name="Freeform 22">
              <a:extLst>
                <a:ext uri="{FF2B5EF4-FFF2-40B4-BE49-F238E27FC236}">
                  <a16:creationId xmlns:a16="http://schemas.microsoft.com/office/drawing/2014/main" id="{3B34EBCB-0617-4032-BDB3-9D06085EE0E8}"/>
                </a:ext>
              </a:extLst>
            </p:cNvPr>
            <p:cNvSpPr>
              <a:spLocks/>
            </p:cNvSpPr>
            <p:nvPr/>
          </p:nvSpPr>
          <p:spPr bwMode="auto">
            <a:xfrm>
              <a:off x="23354639" y="7870635"/>
              <a:ext cx="400755" cy="424133"/>
            </a:xfrm>
            <a:custGeom>
              <a:avLst/>
              <a:gdLst>
                <a:gd name="T0" fmla="*/ 17 w 17"/>
                <a:gd name="T1" fmla="*/ 8 h 18"/>
                <a:gd name="T2" fmla="*/ 9 w 17"/>
                <a:gd name="T3" fmla="*/ 18 h 18"/>
                <a:gd name="T4" fmla="*/ 0 w 17"/>
                <a:gd name="T5" fmla="*/ 15 h 18"/>
                <a:gd name="T6" fmla="*/ 12 w 17"/>
                <a:gd name="T7" fmla="*/ 0 h 18"/>
                <a:gd name="T8" fmla="*/ 17 w 17"/>
                <a:gd name="T9" fmla="*/ 8 h 18"/>
              </a:gdLst>
              <a:ahLst/>
              <a:cxnLst>
                <a:cxn ang="0">
                  <a:pos x="T0" y="T1"/>
                </a:cxn>
                <a:cxn ang="0">
                  <a:pos x="T2" y="T3"/>
                </a:cxn>
                <a:cxn ang="0">
                  <a:pos x="T4" y="T5"/>
                </a:cxn>
                <a:cxn ang="0">
                  <a:pos x="T6" y="T7"/>
                </a:cxn>
                <a:cxn ang="0">
                  <a:pos x="T8" y="T9"/>
                </a:cxn>
              </a:cxnLst>
              <a:rect l="0" t="0" r="r" b="b"/>
              <a:pathLst>
                <a:path w="17" h="18">
                  <a:moveTo>
                    <a:pt x="17" y="8"/>
                  </a:moveTo>
                  <a:cubicBezTo>
                    <a:pt x="17" y="8"/>
                    <a:pt x="10" y="10"/>
                    <a:pt x="9" y="18"/>
                  </a:cubicBezTo>
                  <a:cubicBezTo>
                    <a:pt x="0" y="15"/>
                    <a:pt x="0" y="15"/>
                    <a:pt x="0" y="15"/>
                  </a:cubicBezTo>
                  <a:cubicBezTo>
                    <a:pt x="0" y="15"/>
                    <a:pt x="0" y="3"/>
                    <a:pt x="12" y="0"/>
                  </a:cubicBezTo>
                  <a:lnTo>
                    <a:pt x="17" y="8"/>
                  </a:lnTo>
                  <a:close/>
                </a:path>
              </a:pathLst>
            </a:custGeom>
            <a:solidFill>
              <a:srgbClr val="D7DE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40" name="Freeform 23">
              <a:extLst>
                <a:ext uri="{FF2B5EF4-FFF2-40B4-BE49-F238E27FC236}">
                  <a16:creationId xmlns:a16="http://schemas.microsoft.com/office/drawing/2014/main" id="{CB5C0F3D-8D54-49E3-A640-D08B8676815D}"/>
                </a:ext>
              </a:extLst>
            </p:cNvPr>
            <p:cNvSpPr>
              <a:spLocks/>
            </p:cNvSpPr>
            <p:nvPr/>
          </p:nvSpPr>
          <p:spPr bwMode="auto">
            <a:xfrm>
              <a:off x="22251328" y="10345547"/>
              <a:ext cx="427472" cy="424133"/>
            </a:xfrm>
            <a:custGeom>
              <a:avLst/>
              <a:gdLst>
                <a:gd name="T0" fmla="*/ 18 w 18"/>
                <a:gd name="T1" fmla="*/ 15 h 18"/>
                <a:gd name="T2" fmla="*/ 5 w 18"/>
                <a:gd name="T3" fmla="*/ 18 h 18"/>
                <a:gd name="T4" fmla="*/ 0 w 18"/>
                <a:gd name="T5" fmla="*/ 10 h 18"/>
                <a:gd name="T6" fmla="*/ 18 w 18"/>
                <a:gd name="T7" fmla="*/ 5 h 18"/>
                <a:gd name="T8" fmla="*/ 18 w 18"/>
                <a:gd name="T9" fmla="*/ 15 h 18"/>
              </a:gdLst>
              <a:ahLst/>
              <a:cxnLst>
                <a:cxn ang="0">
                  <a:pos x="T0" y="T1"/>
                </a:cxn>
                <a:cxn ang="0">
                  <a:pos x="T2" y="T3"/>
                </a:cxn>
                <a:cxn ang="0">
                  <a:pos x="T4" y="T5"/>
                </a:cxn>
                <a:cxn ang="0">
                  <a:pos x="T6" y="T7"/>
                </a:cxn>
                <a:cxn ang="0">
                  <a:pos x="T8" y="T9"/>
                </a:cxn>
              </a:cxnLst>
              <a:rect l="0" t="0" r="r" b="b"/>
              <a:pathLst>
                <a:path w="18" h="18">
                  <a:moveTo>
                    <a:pt x="18" y="15"/>
                  </a:moveTo>
                  <a:cubicBezTo>
                    <a:pt x="18" y="15"/>
                    <a:pt x="11" y="12"/>
                    <a:pt x="5" y="18"/>
                  </a:cubicBezTo>
                  <a:cubicBezTo>
                    <a:pt x="0" y="10"/>
                    <a:pt x="0" y="10"/>
                    <a:pt x="0" y="10"/>
                  </a:cubicBezTo>
                  <a:cubicBezTo>
                    <a:pt x="0" y="10"/>
                    <a:pt x="8" y="0"/>
                    <a:pt x="18" y="5"/>
                  </a:cubicBezTo>
                  <a:lnTo>
                    <a:pt x="18" y="15"/>
                  </a:lnTo>
                  <a:close/>
                </a:path>
              </a:pathLst>
            </a:custGeom>
            <a:solidFill>
              <a:srgbClr val="D7DE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41" name="Freeform 27">
              <a:extLst>
                <a:ext uri="{FF2B5EF4-FFF2-40B4-BE49-F238E27FC236}">
                  <a16:creationId xmlns:a16="http://schemas.microsoft.com/office/drawing/2014/main" id="{031909A5-4599-4598-8112-684670CF35BD}"/>
                </a:ext>
              </a:extLst>
            </p:cNvPr>
            <p:cNvSpPr>
              <a:spLocks/>
            </p:cNvSpPr>
            <p:nvPr/>
          </p:nvSpPr>
          <p:spPr bwMode="auto">
            <a:xfrm>
              <a:off x="22430715" y="5902135"/>
              <a:ext cx="450848" cy="424133"/>
            </a:xfrm>
            <a:custGeom>
              <a:avLst/>
              <a:gdLst>
                <a:gd name="T0" fmla="*/ 0 w 19"/>
                <a:gd name="T1" fmla="*/ 5 h 18"/>
                <a:gd name="T2" fmla="*/ 12 w 19"/>
                <a:gd name="T3" fmla="*/ 0 h 18"/>
                <a:gd name="T4" fmla="*/ 19 w 19"/>
                <a:gd name="T5" fmla="*/ 7 h 18"/>
                <a:gd name="T6" fmla="*/ 1 w 19"/>
                <a:gd name="T7" fmla="*/ 14 h 18"/>
                <a:gd name="T8" fmla="*/ 0 w 19"/>
                <a:gd name="T9" fmla="*/ 5 h 18"/>
              </a:gdLst>
              <a:ahLst/>
              <a:cxnLst>
                <a:cxn ang="0">
                  <a:pos x="T0" y="T1"/>
                </a:cxn>
                <a:cxn ang="0">
                  <a:pos x="T2" y="T3"/>
                </a:cxn>
                <a:cxn ang="0">
                  <a:pos x="T4" y="T5"/>
                </a:cxn>
                <a:cxn ang="0">
                  <a:pos x="T6" y="T7"/>
                </a:cxn>
                <a:cxn ang="0">
                  <a:pos x="T8" y="T9"/>
                </a:cxn>
              </a:cxnLst>
              <a:rect l="0" t="0" r="r" b="b"/>
              <a:pathLst>
                <a:path w="19" h="18">
                  <a:moveTo>
                    <a:pt x="0" y="5"/>
                  </a:moveTo>
                  <a:cubicBezTo>
                    <a:pt x="0" y="5"/>
                    <a:pt x="7" y="7"/>
                    <a:pt x="12" y="0"/>
                  </a:cubicBezTo>
                  <a:cubicBezTo>
                    <a:pt x="19" y="7"/>
                    <a:pt x="19" y="7"/>
                    <a:pt x="19" y="7"/>
                  </a:cubicBezTo>
                  <a:cubicBezTo>
                    <a:pt x="19" y="7"/>
                    <a:pt x="12" y="18"/>
                    <a:pt x="1" y="14"/>
                  </a:cubicBezTo>
                  <a:lnTo>
                    <a:pt x="0" y="5"/>
                  </a:lnTo>
                  <a:close/>
                </a:path>
              </a:pathLst>
            </a:custGeom>
            <a:solidFill>
              <a:srgbClr val="D7DE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grpSp>
    </p:spTree>
    <p:extLst>
      <p:ext uri="{BB962C8B-B14F-4D97-AF65-F5344CB8AC3E}">
        <p14:creationId xmlns:p14="http://schemas.microsoft.com/office/powerpoint/2010/main" val="1889797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1)">
                                      <p:cBhvr>
                                        <p:cTn id="10" dur="2000"/>
                                        <p:tgtEl>
                                          <p:spTgt spid="25"/>
                                        </p:tgtEl>
                                      </p:cBhvr>
                                    </p:animEffect>
                                  </p:childTnLst>
                                </p:cTn>
                              </p:par>
                            </p:childTnLst>
                          </p:cTn>
                        </p:par>
                        <p:par>
                          <p:cTn id="11" fill="hold">
                            <p:stCondLst>
                              <p:cond delay="2000"/>
                            </p:stCondLst>
                            <p:childTnLst>
                              <p:par>
                                <p:cTn id="12" presetID="22" presetClass="entr" presetSubtype="2"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right)">
                                      <p:cBhvr>
                                        <p:cTn id="14" dur="500"/>
                                        <p:tgtEl>
                                          <p:spTgt spid="38"/>
                                        </p:tgtEl>
                                      </p:cBhvr>
                                    </p:animEffect>
                                  </p:childTnLst>
                                </p:cTn>
                              </p:par>
                            </p:childTnLst>
                          </p:cTn>
                        </p:par>
                        <p:par>
                          <p:cTn id="15" fill="hold">
                            <p:stCondLst>
                              <p:cond delay="2500"/>
                            </p:stCondLst>
                            <p:childTnLst>
                              <p:par>
                                <p:cTn id="16" presetID="22"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par>
                          <p:cTn id="19" fill="hold">
                            <p:stCondLst>
                              <p:cond delay="3000"/>
                            </p:stCondLst>
                            <p:childTnLst>
                              <p:par>
                                <p:cTn id="20" presetID="47" presetClass="entr" presetSubtype="0" fill="hold" grpId="0" nodeType="after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fade">
                                      <p:cBhvr>
                                        <p:cTn id="22" dur="1000"/>
                                        <p:tgtEl>
                                          <p:spTgt spid="113"/>
                                        </p:tgtEl>
                                      </p:cBhvr>
                                    </p:animEffect>
                                    <p:anim calcmode="lin" valueType="num">
                                      <p:cBhvr>
                                        <p:cTn id="23" dur="1000" fill="hold"/>
                                        <p:tgtEl>
                                          <p:spTgt spid="113"/>
                                        </p:tgtEl>
                                        <p:attrNameLst>
                                          <p:attrName>ppt_x</p:attrName>
                                        </p:attrNameLst>
                                      </p:cBhvr>
                                      <p:tavLst>
                                        <p:tav tm="0">
                                          <p:val>
                                            <p:strVal val="#ppt_x"/>
                                          </p:val>
                                        </p:tav>
                                        <p:tav tm="100000">
                                          <p:val>
                                            <p:strVal val="#ppt_x"/>
                                          </p:val>
                                        </p:tav>
                                      </p:tavLst>
                                    </p:anim>
                                    <p:anim calcmode="lin" valueType="num">
                                      <p:cBhvr>
                                        <p:cTn id="24" dur="1000" fill="hold"/>
                                        <p:tgtEl>
                                          <p:spTgt spid="113"/>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2" presetClass="entr" presetSubtype="12"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750" fill="hold"/>
                                        <p:tgtEl>
                                          <p:spTgt spid="14"/>
                                        </p:tgtEl>
                                        <p:attrNameLst>
                                          <p:attrName>ppt_x</p:attrName>
                                        </p:attrNameLst>
                                      </p:cBhvr>
                                      <p:tavLst>
                                        <p:tav tm="0">
                                          <p:val>
                                            <p:strVal val="0-#ppt_w/2"/>
                                          </p:val>
                                        </p:tav>
                                        <p:tav tm="100000">
                                          <p:val>
                                            <p:strVal val="#ppt_x"/>
                                          </p:val>
                                        </p:tav>
                                      </p:tavLst>
                                    </p:anim>
                                    <p:anim calcmode="lin" valueType="num">
                                      <p:cBhvr additive="base">
                                        <p:cTn id="29" dur="750" fill="hold"/>
                                        <p:tgtEl>
                                          <p:spTgt spid="14"/>
                                        </p:tgtEl>
                                        <p:attrNameLst>
                                          <p:attrName>ppt_y</p:attrName>
                                        </p:attrNameLst>
                                      </p:cBhvr>
                                      <p:tavLst>
                                        <p:tav tm="0">
                                          <p:val>
                                            <p:strVal val="1+#ppt_h/2"/>
                                          </p:val>
                                        </p:tav>
                                        <p:tav tm="100000">
                                          <p:val>
                                            <p:strVal val="#ppt_y"/>
                                          </p:val>
                                        </p:tav>
                                      </p:tavLst>
                                    </p:anim>
                                  </p:childTnLst>
                                </p:cTn>
                              </p:par>
                            </p:childTnLst>
                          </p:cTn>
                        </p:par>
                        <p:par>
                          <p:cTn id="30" fill="hold">
                            <p:stCondLst>
                              <p:cond delay="4750"/>
                            </p:stCondLst>
                            <p:childTnLst>
                              <p:par>
                                <p:cTn id="31" presetID="2" presetClass="entr" presetSubtype="4" fill="hold" nodeType="afterEffect">
                                  <p:stCondLst>
                                    <p:cond delay="0"/>
                                  </p:stCondLst>
                                  <p:childTnLst>
                                    <p:set>
                                      <p:cBhvr>
                                        <p:cTn id="32" dur="1" fill="hold">
                                          <p:stCondLst>
                                            <p:cond delay="0"/>
                                          </p:stCondLst>
                                        </p:cTn>
                                        <p:tgtEl>
                                          <p:spTgt spid="114"/>
                                        </p:tgtEl>
                                        <p:attrNameLst>
                                          <p:attrName>style.visibility</p:attrName>
                                        </p:attrNameLst>
                                      </p:cBhvr>
                                      <p:to>
                                        <p:strVal val="visible"/>
                                      </p:to>
                                    </p:set>
                                    <p:anim calcmode="lin" valueType="num">
                                      <p:cBhvr additive="base">
                                        <p:cTn id="33" dur="500" fill="hold"/>
                                        <p:tgtEl>
                                          <p:spTgt spid="114"/>
                                        </p:tgtEl>
                                        <p:attrNameLst>
                                          <p:attrName>ppt_x</p:attrName>
                                        </p:attrNameLst>
                                      </p:cBhvr>
                                      <p:tavLst>
                                        <p:tav tm="0">
                                          <p:val>
                                            <p:strVal val="#ppt_x"/>
                                          </p:val>
                                        </p:tav>
                                        <p:tav tm="100000">
                                          <p:val>
                                            <p:strVal val="#ppt_x"/>
                                          </p:val>
                                        </p:tav>
                                      </p:tavLst>
                                    </p:anim>
                                    <p:anim calcmode="lin" valueType="num">
                                      <p:cBhvr additive="base">
                                        <p:cTn id="34" dur="500" fill="hold"/>
                                        <p:tgtEl>
                                          <p:spTgt spid="11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50"/>
                                  </p:stCondLst>
                                  <p:childTnLst>
                                    <p:set>
                                      <p:cBhvr>
                                        <p:cTn id="36" dur="1" fill="hold">
                                          <p:stCondLst>
                                            <p:cond delay="0"/>
                                          </p:stCondLst>
                                        </p:cTn>
                                        <p:tgtEl>
                                          <p:spTgt spid="153"/>
                                        </p:tgtEl>
                                        <p:attrNameLst>
                                          <p:attrName>style.visibility</p:attrName>
                                        </p:attrNameLst>
                                      </p:cBhvr>
                                      <p:to>
                                        <p:strVal val="visible"/>
                                      </p:to>
                                    </p:set>
                                    <p:anim calcmode="lin" valueType="num">
                                      <p:cBhvr additive="base">
                                        <p:cTn id="37" dur="750" fill="hold"/>
                                        <p:tgtEl>
                                          <p:spTgt spid="153"/>
                                        </p:tgtEl>
                                        <p:attrNameLst>
                                          <p:attrName>ppt_x</p:attrName>
                                        </p:attrNameLst>
                                      </p:cBhvr>
                                      <p:tavLst>
                                        <p:tav tm="0">
                                          <p:val>
                                            <p:strVal val="#ppt_x"/>
                                          </p:val>
                                        </p:tav>
                                        <p:tav tm="100000">
                                          <p:val>
                                            <p:strVal val="#ppt_x"/>
                                          </p:val>
                                        </p:tav>
                                      </p:tavLst>
                                    </p:anim>
                                    <p:anim calcmode="lin" valueType="num">
                                      <p:cBhvr additive="base">
                                        <p:cTn id="38" dur="750" fill="hold"/>
                                        <p:tgtEl>
                                          <p:spTgt spid="15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000"/>
                                  </p:stCondLst>
                                  <p:childTnLst>
                                    <p:set>
                                      <p:cBhvr>
                                        <p:cTn id="40" dur="1" fill="hold">
                                          <p:stCondLst>
                                            <p:cond delay="0"/>
                                          </p:stCondLst>
                                        </p:cTn>
                                        <p:tgtEl>
                                          <p:spTgt spid="169"/>
                                        </p:tgtEl>
                                        <p:attrNameLst>
                                          <p:attrName>style.visibility</p:attrName>
                                        </p:attrNameLst>
                                      </p:cBhvr>
                                      <p:to>
                                        <p:strVal val="visible"/>
                                      </p:to>
                                    </p:set>
                                    <p:anim calcmode="lin" valueType="num">
                                      <p:cBhvr additive="base">
                                        <p:cTn id="41" dur="1000" fill="hold"/>
                                        <p:tgtEl>
                                          <p:spTgt spid="169"/>
                                        </p:tgtEl>
                                        <p:attrNameLst>
                                          <p:attrName>ppt_x</p:attrName>
                                        </p:attrNameLst>
                                      </p:cBhvr>
                                      <p:tavLst>
                                        <p:tav tm="0">
                                          <p:val>
                                            <p:strVal val="#ppt_x"/>
                                          </p:val>
                                        </p:tav>
                                        <p:tav tm="100000">
                                          <p:val>
                                            <p:strVal val="#ppt_x"/>
                                          </p:val>
                                        </p:tav>
                                      </p:tavLst>
                                    </p:anim>
                                    <p:anim calcmode="lin" valueType="num">
                                      <p:cBhvr additive="base">
                                        <p:cTn id="42" dur="1000" fill="hold"/>
                                        <p:tgtEl>
                                          <p:spTgt spid="16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000"/>
                                  </p:stCondLst>
                                  <p:childTnLst>
                                    <p:set>
                                      <p:cBhvr>
                                        <p:cTn id="44" dur="1" fill="hold">
                                          <p:stCondLst>
                                            <p:cond delay="0"/>
                                          </p:stCondLst>
                                        </p:cTn>
                                        <p:tgtEl>
                                          <p:spTgt spid="178"/>
                                        </p:tgtEl>
                                        <p:attrNameLst>
                                          <p:attrName>style.visibility</p:attrName>
                                        </p:attrNameLst>
                                      </p:cBhvr>
                                      <p:to>
                                        <p:strVal val="visible"/>
                                      </p:to>
                                    </p:set>
                                    <p:anim calcmode="lin" valueType="num">
                                      <p:cBhvr additive="base">
                                        <p:cTn id="45" dur="1000" fill="hold"/>
                                        <p:tgtEl>
                                          <p:spTgt spid="178"/>
                                        </p:tgtEl>
                                        <p:attrNameLst>
                                          <p:attrName>ppt_x</p:attrName>
                                        </p:attrNameLst>
                                      </p:cBhvr>
                                      <p:tavLst>
                                        <p:tav tm="0">
                                          <p:val>
                                            <p:strVal val="#ppt_x"/>
                                          </p:val>
                                        </p:tav>
                                        <p:tav tm="100000">
                                          <p:val>
                                            <p:strVal val="#ppt_x"/>
                                          </p:val>
                                        </p:tav>
                                      </p:tavLst>
                                    </p:anim>
                                    <p:anim calcmode="lin" valueType="num">
                                      <p:cBhvr additive="base">
                                        <p:cTn id="46" dur="1000" fill="hold"/>
                                        <p:tgtEl>
                                          <p:spTgt spid="178"/>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1000"/>
                                  </p:stCondLst>
                                  <p:childTnLst>
                                    <p:set>
                                      <p:cBhvr>
                                        <p:cTn id="48" dur="1" fill="hold">
                                          <p:stCondLst>
                                            <p:cond delay="0"/>
                                          </p:stCondLst>
                                        </p:cTn>
                                        <p:tgtEl>
                                          <p:spTgt spid="184"/>
                                        </p:tgtEl>
                                        <p:attrNameLst>
                                          <p:attrName>style.visibility</p:attrName>
                                        </p:attrNameLst>
                                      </p:cBhvr>
                                      <p:to>
                                        <p:strVal val="visible"/>
                                      </p:to>
                                    </p:set>
                                    <p:anim calcmode="lin" valueType="num">
                                      <p:cBhvr additive="base">
                                        <p:cTn id="49" dur="750" fill="hold"/>
                                        <p:tgtEl>
                                          <p:spTgt spid="184"/>
                                        </p:tgtEl>
                                        <p:attrNameLst>
                                          <p:attrName>ppt_x</p:attrName>
                                        </p:attrNameLst>
                                      </p:cBhvr>
                                      <p:tavLst>
                                        <p:tav tm="0">
                                          <p:val>
                                            <p:strVal val="#ppt_x"/>
                                          </p:val>
                                        </p:tav>
                                        <p:tav tm="100000">
                                          <p:val>
                                            <p:strVal val="#ppt_x"/>
                                          </p:val>
                                        </p:tav>
                                      </p:tavLst>
                                    </p:anim>
                                    <p:anim calcmode="lin" valueType="num">
                                      <p:cBhvr additive="base">
                                        <p:cTn id="50" dur="750" fill="hold"/>
                                        <p:tgtEl>
                                          <p:spTgt spid="18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1000"/>
                                  </p:stCondLst>
                                  <p:childTnLst>
                                    <p:set>
                                      <p:cBhvr>
                                        <p:cTn id="52" dur="1" fill="hold">
                                          <p:stCondLst>
                                            <p:cond delay="0"/>
                                          </p:stCondLst>
                                        </p:cTn>
                                        <p:tgtEl>
                                          <p:spTgt spid="200"/>
                                        </p:tgtEl>
                                        <p:attrNameLst>
                                          <p:attrName>style.visibility</p:attrName>
                                        </p:attrNameLst>
                                      </p:cBhvr>
                                      <p:to>
                                        <p:strVal val="visible"/>
                                      </p:to>
                                    </p:set>
                                    <p:anim calcmode="lin" valueType="num">
                                      <p:cBhvr additive="base">
                                        <p:cTn id="53" dur="750" fill="hold"/>
                                        <p:tgtEl>
                                          <p:spTgt spid="200"/>
                                        </p:tgtEl>
                                        <p:attrNameLst>
                                          <p:attrName>ppt_x</p:attrName>
                                        </p:attrNameLst>
                                      </p:cBhvr>
                                      <p:tavLst>
                                        <p:tav tm="0">
                                          <p:val>
                                            <p:strVal val="#ppt_x"/>
                                          </p:val>
                                        </p:tav>
                                        <p:tav tm="100000">
                                          <p:val>
                                            <p:strVal val="#ppt_x"/>
                                          </p:val>
                                        </p:tav>
                                      </p:tavLst>
                                    </p:anim>
                                    <p:anim calcmode="lin" valueType="num">
                                      <p:cBhvr additive="base">
                                        <p:cTn id="54" dur="750" fill="hold"/>
                                        <p:tgtEl>
                                          <p:spTgt spid="200"/>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1000"/>
                                  </p:stCondLst>
                                  <p:childTnLst>
                                    <p:set>
                                      <p:cBhvr>
                                        <p:cTn id="56" dur="1" fill="hold">
                                          <p:stCondLst>
                                            <p:cond delay="0"/>
                                          </p:stCondLst>
                                        </p:cTn>
                                        <p:tgtEl>
                                          <p:spTgt spid="206"/>
                                        </p:tgtEl>
                                        <p:attrNameLst>
                                          <p:attrName>style.visibility</p:attrName>
                                        </p:attrNameLst>
                                      </p:cBhvr>
                                      <p:to>
                                        <p:strVal val="visible"/>
                                      </p:to>
                                    </p:set>
                                    <p:anim calcmode="lin" valueType="num">
                                      <p:cBhvr additive="base">
                                        <p:cTn id="57" dur="1000" fill="hold"/>
                                        <p:tgtEl>
                                          <p:spTgt spid="206"/>
                                        </p:tgtEl>
                                        <p:attrNameLst>
                                          <p:attrName>ppt_x</p:attrName>
                                        </p:attrNameLst>
                                      </p:cBhvr>
                                      <p:tavLst>
                                        <p:tav tm="0">
                                          <p:val>
                                            <p:strVal val="#ppt_x"/>
                                          </p:val>
                                        </p:tav>
                                        <p:tav tm="100000">
                                          <p:val>
                                            <p:strVal val="#ppt_x"/>
                                          </p:val>
                                        </p:tav>
                                      </p:tavLst>
                                    </p:anim>
                                    <p:anim calcmode="lin" valueType="num">
                                      <p:cBhvr additive="base">
                                        <p:cTn id="58" dur="1000" fill="hold"/>
                                        <p:tgtEl>
                                          <p:spTgt spid="206"/>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1000"/>
                                  </p:stCondLst>
                                  <p:childTnLst>
                                    <p:set>
                                      <p:cBhvr>
                                        <p:cTn id="60" dur="1" fill="hold">
                                          <p:stCondLst>
                                            <p:cond delay="0"/>
                                          </p:stCondLst>
                                        </p:cTn>
                                        <p:tgtEl>
                                          <p:spTgt spid="212"/>
                                        </p:tgtEl>
                                        <p:attrNameLst>
                                          <p:attrName>style.visibility</p:attrName>
                                        </p:attrNameLst>
                                      </p:cBhvr>
                                      <p:to>
                                        <p:strVal val="visible"/>
                                      </p:to>
                                    </p:set>
                                    <p:anim calcmode="lin" valueType="num">
                                      <p:cBhvr additive="base">
                                        <p:cTn id="61" dur="1000" fill="hold"/>
                                        <p:tgtEl>
                                          <p:spTgt spid="212"/>
                                        </p:tgtEl>
                                        <p:attrNameLst>
                                          <p:attrName>ppt_x</p:attrName>
                                        </p:attrNameLst>
                                      </p:cBhvr>
                                      <p:tavLst>
                                        <p:tav tm="0">
                                          <p:val>
                                            <p:strVal val="#ppt_x"/>
                                          </p:val>
                                        </p:tav>
                                        <p:tav tm="100000">
                                          <p:val>
                                            <p:strVal val="#ppt_x"/>
                                          </p:val>
                                        </p:tav>
                                      </p:tavLst>
                                    </p:anim>
                                    <p:anim calcmode="lin" valueType="num">
                                      <p:cBhvr additive="base">
                                        <p:cTn id="62" dur="1000" fill="hold"/>
                                        <p:tgtEl>
                                          <p:spTgt spid="212"/>
                                        </p:tgtEl>
                                        <p:attrNameLst>
                                          <p:attrName>ppt_y</p:attrName>
                                        </p:attrNameLst>
                                      </p:cBhvr>
                                      <p:tavLst>
                                        <p:tav tm="0">
                                          <p:val>
                                            <p:strVal val="1+#ppt_h/2"/>
                                          </p:val>
                                        </p:tav>
                                        <p:tav tm="100000">
                                          <p:val>
                                            <p:strVal val="#ppt_y"/>
                                          </p:val>
                                        </p:tav>
                                      </p:tavLst>
                                    </p:anim>
                                  </p:childTnLst>
                                </p:cTn>
                              </p:par>
                              <p:par>
                                <p:cTn id="63" presetID="47" presetClass="entr" presetSubtype="0" fill="hold" nodeType="withEffect">
                                  <p:stCondLst>
                                    <p:cond delay="0"/>
                                  </p:stCondLst>
                                  <p:childTnLst>
                                    <p:set>
                                      <p:cBhvr>
                                        <p:cTn id="64" dur="1" fill="hold">
                                          <p:stCondLst>
                                            <p:cond delay="0"/>
                                          </p:stCondLst>
                                        </p:cTn>
                                        <p:tgtEl>
                                          <p:spTgt spid="218"/>
                                        </p:tgtEl>
                                        <p:attrNameLst>
                                          <p:attrName>style.visibility</p:attrName>
                                        </p:attrNameLst>
                                      </p:cBhvr>
                                      <p:to>
                                        <p:strVal val="visible"/>
                                      </p:to>
                                    </p:set>
                                    <p:animEffect transition="in" filter="fade">
                                      <p:cBhvr>
                                        <p:cTn id="65" dur="1000"/>
                                        <p:tgtEl>
                                          <p:spTgt spid="218"/>
                                        </p:tgtEl>
                                      </p:cBhvr>
                                    </p:animEffect>
                                    <p:anim calcmode="lin" valueType="num">
                                      <p:cBhvr>
                                        <p:cTn id="66" dur="1000" fill="hold"/>
                                        <p:tgtEl>
                                          <p:spTgt spid="218"/>
                                        </p:tgtEl>
                                        <p:attrNameLst>
                                          <p:attrName>ppt_x</p:attrName>
                                        </p:attrNameLst>
                                      </p:cBhvr>
                                      <p:tavLst>
                                        <p:tav tm="0">
                                          <p:val>
                                            <p:strVal val="#ppt_x"/>
                                          </p:val>
                                        </p:tav>
                                        <p:tav tm="100000">
                                          <p:val>
                                            <p:strVal val="#ppt_x"/>
                                          </p:val>
                                        </p:tav>
                                      </p:tavLst>
                                    </p:anim>
                                    <p:anim calcmode="lin" valueType="num">
                                      <p:cBhvr>
                                        <p:cTn id="67" dur="1000" fill="hold"/>
                                        <p:tgtEl>
                                          <p:spTgt spid="218"/>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231"/>
                                        </p:tgtEl>
                                        <p:attrNameLst>
                                          <p:attrName>style.visibility</p:attrName>
                                        </p:attrNameLst>
                                      </p:cBhvr>
                                      <p:to>
                                        <p:strVal val="visible"/>
                                      </p:to>
                                    </p:set>
                                    <p:animEffect transition="in" filter="fade">
                                      <p:cBhvr>
                                        <p:cTn id="70" dur="1000"/>
                                        <p:tgtEl>
                                          <p:spTgt spid="231"/>
                                        </p:tgtEl>
                                      </p:cBhvr>
                                    </p:animEffect>
                                    <p:anim calcmode="lin" valueType="num">
                                      <p:cBhvr>
                                        <p:cTn id="71" dur="1000" fill="hold"/>
                                        <p:tgtEl>
                                          <p:spTgt spid="231"/>
                                        </p:tgtEl>
                                        <p:attrNameLst>
                                          <p:attrName>ppt_x</p:attrName>
                                        </p:attrNameLst>
                                      </p:cBhvr>
                                      <p:tavLst>
                                        <p:tav tm="0">
                                          <p:val>
                                            <p:strVal val="#ppt_x"/>
                                          </p:val>
                                        </p:tav>
                                        <p:tav tm="100000">
                                          <p:val>
                                            <p:strVal val="#ppt_x"/>
                                          </p:val>
                                        </p:tav>
                                      </p:tavLst>
                                    </p:anim>
                                    <p:anim calcmode="lin" valueType="num">
                                      <p:cBhvr>
                                        <p:cTn id="72" dur="1000" fill="hold"/>
                                        <p:tgtEl>
                                          <p:spTgt spid="2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p:bldP spid="38" grpId="0"/>
      <p:bldP spid="12" grpId="0"/>
      <p:bldP spid="1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42000">
              <a:srgbClr val="C00000"/>
            </a:gs>
            <a:gs pos="42000">
              <a:schemeClr val="bg1">
                <a:lumMod val="95000"/>
              </a:schemeClr>
            </a:gs>
          </a:gsLst>
          <a:lin ang="2700000" scaled="1"/>
        </a:gradFill>
        <a:effectLst/>
      </p:bgPr>
    </p:bg>
    <p:spTree>
      <p:nvGrpSpPr>
        <p:cNvPr id="1" name=""/>
        <p:cNvGrpSpPr/>
        <p:nvPr/>
      </p:nvGrpSpPr>
      <p:grpSpPr>
        <a:xfrm>
          <a:off x="0" y="0"/>
          <a:ext cx="0" cy="0"/>
          <a:chOff x="0" y="0"/>
          <a:chExt cx="0" cy="0"/>
        </a:xfrm>
      </p:grpSpPr>
      <p:grpSp>
        <p:nvGrpSpPr>
          <p:cNvPr id="53" name="مجموعة 52">
            <a:extLst>
              <a:ext uri="{FF2B5EF4-FFF2-40B4-BE49-F238E27FC236}">
                <a16:creationId xmlns:a16="http://schemas.microsoft.com/office/drawing/2014/main" id="{B6FAA4A5-BE5C-46CA-81D8-77E265A36DDA}"/>
              </a:ext>
            </a:extLst>
          </p:cNvPr>
          <p:cNvGrpSpPr/>
          <p:nvPr/>
        </p:nvGrpSpPr>
        <p:grpSpPr>
          <a:xfrm>
            <a:off x="2322287" y="261257"/>
            <a:ext cx="5776811" cy="4306787"/>
            <a:chOff x="3562932" y="814104"/>
            <a:chExt cx="4064932" cy="3050553"/>
          </a:xfrm>
        </p:grpSpPr>
        <p:sp>
          <p:nvSpPr>
            <p:cNvPr id="51" name="شكل حر: شكل 50">
              <a:extLst>
                <a:ext uri="{FF2B5EF4-FFF2-40B4-BE49-F238E27FC236}">
                  <a16:creationId xmlns:a16="http://schemas.microsoft.com/office/drawing/2014/main" id="{14983168-4ED4-4AB0-BD51-D71024A2632E}"/>
                </a:ext>
              </a:extLst>
            </p:cNvPr>
            <p:cNvSpPr/>
            <p:nvPr/>
          </p:nvSpPr>
          <p:spPr>
            <a:xfrm>
              <a:off x="3650110" y="872556"/>
              <a:ext cx="3957328" cy="2878057"/>
            </a:xfrm>
            <a:custGeom>
              <a:avLst/>
              <a:gdLst>
                <a:gd name="connsiteX0" fmla="*/ 0 w 419100"/>
                <a:gd name="connsiteY0" fmla="*/ 0 h 304800"/>
                <a:gd name="connsiteX1" fmla="*/ 424815 w 419100"/>
                <a:gd name="connsiteY1" fmla="*/ 0 h 304800"/>
                <a:gd name="connsiteX2" fmla="*/ 424815 w 419100"/>
                <a:gd name="connsiteY2" fmla="*/ 313373 h 304800"/>
                <a:gd name="connsiteX3" fmla="*/ 0 w 419100"/>
                <a:gd name="connsiteY3" fmla="*/ 313373 h 304800"/>
              </a:gdLst>
              <a:ahLst/>
              <a:cxnLst>
                <a:cxn ang="0">
                  <a:pos x="connsiteX0" y="connsiteY0"/>
                </a:cxn>
                <a:cxn ang="0">
                  <a:pos x="connsiteX1" y="connsiteY1"/>
                </a:cxn>
                <a:cxn ang="0">
                  <a:pos x="connsiteX2" y="connsiteY2"/>
                </a:cxn>
                <a:cxn ang="0">
                  <a:pos x="connsiteX3" y="connsiteY3"/>
                </a:cxn>
              </a:cxnLst>
              <a:rect l="l" t="t" r="r" b="b"/>
              <a:pathLst>
                <a:path w="419100" h="304800">
                  <a:moveTo>
                    <a:pt x="0" y="0"/>
                  </a:moveTo>
                  <a:lnTo>
                    <a:pt x="424815" y="0"/>
                  </a:lnTo>
                  <a:lnTo>
                    <a:pt x="424815" y="313373"/>
                  </a:lnTo>
                  <a:lnTo>
                    <a:pt x="0" y="313373"/>
                  </a:lnTo>
                  <a:close/>
                </a:path>
              </a:pathLst>
            </a:custGeom>
            <a:solidFill>
              <a:srgbClr val="F6F6F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2" name="شكل حر: شكل 51">
              <a:extLst>
                <a:ext uri="{FF2B5EF4-FFF2-40B4-BE49-F238E27FC236}">
                  <a16:creationId xmlns:a16="http://schemas.microsoft.com/office/drawing/2014/main" id="{D04E40DA-419F-4E28-A9C9-9466A57830F2}"/>
                </a:ext>
              </a:extLst>
            </p:cNvPr>
            <p:cNvSpPr/>
            <p:nvPr/>
          </p:nvSpPr>
          <p:spPr>
            <a:xfrm>
              <a:off x="3562932" y="814104"/>
              <a:ext cx="4064932" cy="3050553"/>
            </a:xfrm>
            <a:custGeom>
              <a:avLst/>
              <a:gdLst>
                <a:gd name="connsiteX0" fmla="*/ 409575 w 419100"/>
                <a:gd name="connsiteY0" fmla="*/ 16192 h 304800"/>
                <a:gd name="connsiteX1" fmla="*/ 409575 w 419100"/>
                <a:gd name="connsiteY1" fmla="*/ 299085 h 304800"/>
                <a:gd name="connsiteX2" fmla="*/ 15240 w 419100"/>
                <a:gd name="connsiteY2" fmla="*/ 299085 h 304800"/>
                <a:gd name="connsiteX3" fmla="*/ 15240 w 419100"/>
                <a:gd name="connsiteY3" fmla="*/ 16192 h 304800"/>
                <a:gd name="connsiteX4" fmla="*/ 409575 w 419100"/>
                <a:gd name="connsiteY4" fmla="*/ 16192 h 304800"/>
                <a:gd name="connsiteX5" fmla="*/ 409575 w 419100"/>
                <a:gd name="connsiteY5" fmla="*/ 16192 h 304800"/>
                <a:gd name="connsiteX6" fmla="*/ 424815 w 419100"/>
                <a:gd name="connsiteY6" fmla="*/ 0 h 304800"/>
                <a:gd name="connsiteX7" fmla="*/ 0 w 419100"/>
                <a:gd name="connsiteY7" fmla="*/ 0 h 304800"/>
                <a:gd name="connsiteX8" fmla="*/ 0 w 419100"/>
                <a:gd name="connsiteY8" fmla="*/ 313373 h 304800"/>
                <a:gd name="connsiteX9" fmla="*/ 424815 w 419100"/>
                <a:gd name="connsiteY9" fmla="*/ 313373 h 304800"/>
                <a:gd name="connsiteX10" fmla="*/ 424815 w 419100"/>
                <a:gd name="connsiteY10" fmla="*/ 0 h 304800"/>
                <a:gd name="connsiteX11" fmla="*/ 424815 w 419100"/>
                <a:gd name="connsiteY11"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100" h="304800">
                  <a:moveTo>
                    <a:pt x="409575" y="16192"/>
                  </a:moveTo>
                  <a:lnTo>
                    <a:pt x="409575" y="299085"/>
                  </a:lnTo>
                  <a:lnTo>
                    <a:pt x="15240" y="299085"/>
                  </a:lnTo>
                  <a:lnTo>
                    <a:pt x="15240" y="16192"/>
                  </a:lnTo>
                  <a:lnTo>
                    <a:pt x="409575" y="16192"/>
                  </a:lnTo>
                  <a:lnTo>
                    <a:pt x="409575" y="16192"/>
                  </a:lnTo>
                  <a:close/>
                  <a:moveTo>
                    <a:pt x="424815" y="0"/>
                  </a:moveTo>
                  <a:lnTo>
                    <a:pt x="0" y="0"/>
                  </a:lnTo>
                  <a:lnTo>
                    <a:pt x="0" y="313373"/>
                  </a:lnTo>
                  <a:lnTo>
                    <a:pt x="424815" y="313373"/>
                  </a:lnTo>
                  <a:lnTo>
                    <a:pt x="424815" y="0"/>
                  </a:lnTo>
                  <a:lnTo>
                    <a:pt x="424815" y="0"/>
                  </a:lnTo>
                  <a:close/>
                </a:path>
              </a:pathLst>
            </a:custGeom>
            <a:solidFill>
              <a:srgbClr val="878787"/>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pSp>
      <p:sp>
        <p:nvSpPr>
          <p:cNvPr id="2" name="عنوان 1">
            <a:extLst>
              <a:ext uri="{FF2B5EF4-FFF2-40B4-BE49-F238E27FC236}">
                <a16:creationId xmlns:a16="http://schemas.microsoft.com/office/drawing/2014/main" id="{4D2DAC76-6268-4EDD-BD99-05B65C853351}"/>
              </a:ext>
            </a:extLst>
          </p:cNvPr>
          <p:cNvSpPr>
            <a:spLocks noGrp="1"/>
          </p:cNvSpPr>
          <p:nvPr>
            <p:ph type="title"/>
          </p:nvPr>
        </p:nvSpPr>
        <p:spPr>
          <a:xfrm>
            <a:off x="2463167" y="3271867"/>
            <a:ext cx="2588383" cy="1153675"/>
          </a:xfrm>
        </p:spPr>
        <p:txBody>
          <a:bodyPr>
            <a:noAutofit/>
          </a:bodyPr>
          <a:lstStyle/>
          <a:p>
            <a:r>
              <a:rPr lang="ar-IQ" sz="6600" b="1" dirty="0">
                <a:solidFill>
                  <a:srgbClr val="00B050"/>
                </a:solidFill>
                <a:latin typeface="STV" pitchFamily="2" charset="-78"/>
                <a:cs typeface="STV" pitchFamily="2" charset="-78"/>
              </a:rPr>
              <a:t>القدرة</a:t>
            </a:r>
            <a:endParaRPr lang="ar-IQ" sz="6000" b="1" dirty="0">
              <a:solidFill>
                <a:srgbClr val="00B050"/>
              </a:solidFill>
              <a:latin typeface="STV" pitchFamily="2" charset="-78"/>
              <a:cs typeface="STV" pitchFamily="2" charset="-78"/>
            </a:endParaRPr>
          </a:p>
        </p:txBody>
      </p:sp>
      <p:sp>
        <p:nvSpPr>
          <p:cNvPr id="108" name="عنوان 1">
            <a:extLst>
              <a:ext uri="{FF2B5EF4-FFF2-40B4-BE49-F238E27FC236}">
                <a16:creationId xmlns:a16="http://schemas.microsoft.com/office/drawing/2014/main" id="{72FBA43A-533B-4912-BC2D-D7F131ACA5FB}"/>
              </a:ext>
            </a:extLst>
          </p:cNvPr>
          <p:cNvSpPr txBox="1">
            <a:spLocks/>
          </p:cNvSpPr>
          <p:nvPr/>
        </p:nvSpPr>
        <p:spPr>
          <a:xfrm>
            <a:off x="10272073" y="98122"/>
            <a:ext cx="1697959" cy="491315"/>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IQ" sz="5400" dirty="0">
                <a:solidFill>
                  <a:srgbClr val="00B050"/>
                </a:solidFill>
                <a:latin typeface="STV" pitchFamily="2" charset="-78"/>
                <a:cs typeface="STV" pitchFamily="2" charset="-78"/>
              </a:rPr>
              <a:t>خامساً</a:t>
            </a:r>
            <a:endParaRPr lang="ar-IQ" sz="6000" dirty="0">
              <a:solidFill>
                <a:srgbClr val="00B050"/>
              </a:solidFill>
              <a:latin typeface="STV" pitchFamily="2" charset="-78"/>
              <a:cs typeface="STV" pitchFamily="2" charset="-78"/>
            </a:endParaRPr>
          </a:p>
        </p:txBody>
      </p:sp>
      <p:pic>
        <p:nvPicPr>
          <p:cNvPr id="5" name="صورة 4">
            <a:extLst>
              <a:ext uri="{FF2B5EF4-FFF2-40B4-BE49-F238E27FC236}">
                <a16:creationId xmlns:a16="http://schemas.microsoft.com/office/drawing/2014/main" id="{DEE7239B-693F-48D2-86E5-6907AE785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4380" y="-310763"/>
            <a:ext cx="5270555" cy="5270555"/>
          </a:xfrm>
          <a:prstGeom prst="rect">
            <a:avLst/>
          </a:prstGeom>
        </p:spPr>
      </p:pic>
      <p:grpSp>
        <p:nvGrpSpPr>
          <p:cNvPr id="4" name="مجموعة 3">
            <a:extLst>
              <a:ext uri="{FF2B5EF4-FFF2-40B4-BE49-F238E27FC236}">
                <a16:creationId xmlns:a16="http://schemas.microsoft.com/office/drawing/2014/main" id="{6FE38F0E-8982-4DC9-B205-CF77840D90E0}"/>
              </a:ext>
            </a:extLst>
          </p:cNvPr>
          <p:cNvGrpSpPr/>
          <p:nvPr/>
        </p:nvGrpSpPr>
        <p:grpSpPr>
          <a:xfrm>
            <a:off x="5456276" y="651164"/>
            <a:ext cx="6511606" cy="6206836"/>
            <a:chOff x="2521297" y="681859"/>
            <a:chExt cx="1075611" cy="1025268"/>
          </a:xfrm>
          <a:effectLst>
            <a:outerShdw blurRad="50800" dist="38100" dir="5400000" algn="t" rotWithShape="0">
              <a:prstClr val="black">
                <a:alpha val="40000"/>
              </a:prstClr>
            </a:outerShdw>
          </a:effectLst>
        </p:grpSpPr>
        <p:sp>
          <p:nvSpPr>
            <p:cNvPr id="12" name="شكل حر: شكل 11">
              <a:extLst>
                <a:ext uri="{FF2B5EF4-FFF2-40B4-BE49-F238E27FC236}">
                  <a16:creationId xmlns:a16="http://schemas.microsoft.com/office/drawing/2014/main" id="{8FDBB4FC-19DA-4B80-AC67-30A65E571E25}"/>
                </a:ext>
              </a:extLst>
            </p:cNvPr>
            <p:cNvSpPr/>
            <p:nvPr/>
          </p:nvSpPr>
          <p:spPr>
            <a:xfrm>
              <a:off x="2974421" y="1041558"/>
              <a:ext cx="207991" cy="445695"/>
            </a:xfrm>
            <a:custGeom>
              <a:avLst/>
              <a:gdLst>
                <a:gd name="connsiteX0" fmla="*/ 0 w 133350"/>
                <a:gd name="connsiteY0" fmla="*/ 207645 h 285750"/>
                <a:gd name="connsiteX1" fmla="*/ 22860 w 133350"/>
                <a:gd name="connsiteY1" fmla="*/ 60960 h 285750"/>
                <a:gd name="connsiteX2" fmla="*/ 43815 w 133350"/>
                <a:gd name="connsiteY2" fmla="*/ 23813 h 285750"/>
                <a:gd name="connsiteX3" fmla="*/ 65722 w 133350"/>
                <a:gd name="connsiteY3" fmla="*/ 7620 h 285750"/>
                <a:gd name="connsiteX4" fmla="*/ 65722 w 133350"/>
                <a:gd name="connsiteY4" fmla="*/ 7620 h 285750"/>
                <a:gd name="connsiteX5" fmla="*/ 79058 w 133350"/>
                <a:gd name="connsiteY5" fmla="*/ 2857 h 285750"/>
                <a:gd name="connsiteX6" fmla="*/ 101917 w 133350"/>
                <a:gd name="connsiteY6" fmla="*/ 0 h 285750"/>
                <a:gd name="connsiteX7" fmla="*/ 122872 w 133350"/>
                <a:gd name="connsiteY7" fmla="*/ 164783 h 285750"/>
                <a:gd name="connsiteX8" fmla="*/ 120015 w 133350"/>
                <a:gd name="connsiteY8" fmla="*/ 173355 h 285750"/>
                <a:gd name="connsiteX9" fmla="*/ 120015 w 133350"/>
                <a:gd name="connsiteY9" fmla="*/ 174308 h 285750"/>
                <a:gd name="connsiteX10" fmla="*/ 118110 w 133350"/>
                <a:gd name="connsiteY10" fmla="*/ 180022 h 285750"/>
                <a:gd name="connsiteX11" fmla="*/ 92392 w 133350"/>
                <a:gd name="connsiteY11" fmla="*/ 256222 h 285750"/>
                <a:gd name="connsiteX12" fmla="*/ 65722 w 133350"/>
                <a:gd name="connsiteY12" fmla="*/ 285750 h 285750"/>
                <a:gd name="connsiteX13" fmla="*/ 0 w 133350"/>
                <a:gd name="connsiteY13" fmla="*/ 207645 h 285750"/>
                <a:gd name="connsiteX14" fmla="*/ 0 w 133350"/>
                <a:gd name="connsiteY14" fmla="*/ 20764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350" h="285750">
                  <a:moveTo>
                    <a:pt x="0" y="207645"/>
                  </a:moveTo>
                  <a:cubicBezTo>
                    <a:pt x="6667" y="176213"/>
                    <a:pt x="14288" y="86678"/>
                    <a:pt x="22860" y="60960"/>
                  </a:cubicBezTo>
                  <a:cubicBezTo>
                    <a:pt x="29527" y="41910"/>
                    <a:pt x="29527" y="39053"/>
                    <a:pt x="43815" y="23813"/>
                  </a:cubicBezTo>
                  <a:cubicBezTo>
                    <a:pt x="49530" y="17145"/>
                    <a:pt x="57150" y="11430"/>
                    <a:pt x="65722" y="7620"/>
                  </a:cubicBezTo>
                  <a:cubicBezTo>
                    <a:pt x="65722" y="7620"/>
                    <a:pt x="65722" y="7620"/>
                    <a:pt x="65722" y="7620"/>
                  </a:cubicBezTo>
                  <a:cubicBezTo>
                    <a:pt x="69533" y="5715"/>
                    <a:pt x="74295" y="3810"/>
                    <a:pt x="79058" y="2857"/>
                  </a:cubicBezTo>
                  <a:cubicBezTo>
                    <a:pt x="86677" y="953"/>
                    <a:pt x="94297" y="0"/>
                    <a:pt x="101917" y="0"/>
                  </a:cubicBezTo>
                  <a:cubicBezTo>
                    <a:pt x="147638" y="47625"/>
                    <a:pt x="140970" y="103822"/>
                    <a:pt x="122872" y="164783"/>
                  </a:cubicBezTo>
                  <a:cubicBezTo>
                    <a:pt x="121920" y="167640"/>
                    <a:pt x="120967" y="170497"/>
                    <a:pt x="120015" y="173355"/>
                  </a:cubicBezTo>
                  <a:cubicBezTo>
                    <a:pt x="120015" y="173355"/>
                    <a:pt x="120015" y="174308"/>
                    <a:pt x="120015" y="174308"/>
                  </a:cubicBezTo>
                  <a:cubicBezTo>
                    <a:pt x="119063" y="176213"/>
                    <a:pt x="119063" y="178118"/>
                    <a:pt x="118110" y="180022"/>
                  </a:cubicBezTo>
                  <a:cubicBezTo>
                    <a:pt x="110490" y="204788"/>
                    <a:pt x="100965" y="230505"/>
                    <a:pt x="92392" y="256222"/>
                  </a:cubicBezTo>
                  <a:cubicBezTo>
                    <a:pt x="87630" y="272415"/>
                    <a:pt x="79058" y="280035"/>
                    <a:pt x="65722" y="285750"/>
                  </a:cubicBezTo>
                  <a:lnTo>
                    <a:pt x="0" y="207645"/>
                  </a:lnTo>
                  <a:cubicBezTo>
                    <a:pt x="0" y="207645"/>
                    <a:pt x="0" y="207645"/>
                    <a:pt x="0" y="207645"/>
                  </a:cubicBezTo>
                  <a:close/>
                </a:path>
              </a:pathLst>
            </a:custGeom>
            <a:solidFill>
              <a:srgbClr val="57575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 name="شكل حر: شكل 12">
              <a:extLst>
                <a:ext uri="{FF2B5EF4-FFF2-40B4-BE49-F238E27FC236}">
                  <a16:creationId xmlns:a16="http://schemas.microsoft.com/office/drawing/2014/main" id="{7434A451-6C7D-4804-9B28-7B3DFB47EA74}"/>
                </a:ext>
              </a:extLst>
            </p:cNvPr>
            <p:cNvSpPr/>
            <p:nvPr/>
          </p:nvSpPr>
          <p:spPr>
            <a:xfrm>
              <a:off x="2614894" y="1245093"/>
              <a:ext cx="163422" cy="178278"/>
            </a:xfrm>
            <a:custGeom>
              <a:avLst/>
              <a:gdLst>
                <a:gd name="connsiteX0" fmla="*/ 6667 w 104775"/>
                <a:gd name="connsiteY0" fmla="*/ 12383 h 114300"/>
                <a:gd name="connsiteX1" fmla="*/ 2857 w 104775"/>
                <a:gd name="connsiteY1" fmla="*/ 2858 h 114300"/>
                <a:gd name="connsiteX2" fmla="*/ 7620 w 104775"/>
                <a:gd name="connsiteY2" fmla="*/ 0 h 114300"/>
                <a:gd name="connsiteX3" fmla="*/ 9525 w 104775"/>
                <a:gd name="connsiteY3" fmla="*/ 3810 h 114300"/>
                <a:gd name="connsiteX4" fmla="*/ 15240 w 104775"/>
                <a:gd name="connsiteY4" fmla="*/ 7620 h 114300"/>
                <a:gd name="connsiteX5" fmla="*/ 24765 w 104775"/>
                <a:gd name="connsiteY5" fmla="*/ 10477 h 114300"/>
                <a:gd name="connsiteX6" fmla="*/ 43815 w 104775"/>
                <a:gd name="connsiteY6" fmla="*/ 15240 h 114300"/>
                <a:gd name="connsiteX7" fmla="*/ 47625 w 104775"/>
                <a:gd name="connsiteY7" fmla="*/ 16192 h 114300"/>
                <a:gd name="connsiteX8" fmla="*/ 59055 w 104775"/>
                <a:gd name="connsiteY8" fmla="*/ 25717 h 114300"/>
                <a:gd name="connsiteX9" fmla="*/ 59055 w 104775"/>
                <a:gd name="connsiteY9" fmla="*/ 27623 h 114300"/>
                <a:gd name="connsiteX10" fmla="*/ 100013 w 104775"/>
                <a:gd name="connsiteY10" fmla="*/ 96202 h 114300"/>
                <a:gd name="connsiteX11" fmla="*/ 109538 w 104775"/>
                <a:gd name="connsiteY11" fmla="*/ 120015 h 114300"/>
                <a:gd name="connsiteX12" fmla="*/ 74295 w 104775"/>
                <a:gd name="connsiteY12" fmla="*/ 106680 h 114300"/>
                <a:gd name="connsiteX13" fmla="*/ 31432 w 104775"/>
                <a:gd name="connsiteY13" fmla="*/ 77152 h 114300"/>
                <a:gd name="connsiteX14" fmla="*/ 12382 w 104775"/>
                <a:gd name="connsiteY14" fmla="*/ 59055 h 114300"/>
                <a:gd name="connsiteX15" fmla="*/ 0 w 104775"/>
                <a:gd name="connsiteY15" fmla="*/ 14288 h 114300"/>
                <a:gd name="connsiteX16" fmla="*/ 6667 w 104775"/>
                <a:gd name="connsiteY16" fmla="*/ 12383 h 114300"/>
                <a:gd name="connsiteX17" fmla="*/ 6667 w 104775"/>
                <a:gd name="connsiteY17" fmla="*/ 12383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114300">
                  <a:moveTo>
                    <a:pt x="6667" y="12383"/>
                  </a:moveTo>
                  <a:lnTo>
                    <a:pt x="2857" y="2858"/>
                  </a:lnTo>
                  <a:lnTo>
                    <a:pt x="7620" y="0"/>
                  </a:lnTo>
                  <a:cubicBezTo>
                    <a:pt x="7620" y="1905"/>
                    <a:pt x="8572" y="2858"/>
                    <a:pt x="9525" y="3810"/>
                  </a:cubicBezTo>
                  <a:cubicBezTo>
                    <a:pt x="10477" y="5715"/>
                    <a:pt x="12382" y="6667"/>
                    <a:pt x="15240" y="7620"/>
                  </a:cubicBezTo>
                  <a:cubicBezTo>
                    <a:pt x="18097" y="8573"/>
                    <a:pt x="20955" y="9525"/>
                    <a:pt x="24765" y="10477"/>
                  </a:cubicBezTo>
                  <a:cubicBezTo>
                    <a:pt x="30480" y="12383"/>
                    <a:pt x="37147" y="13335"/>
                    <a:pt x="43815" y="15240"/>
                  </a:cubicBezTo>
                  <a:cubicBezTo>
                    <a:pt x="44767" y="15240"/>
                    <a:pt x="46672" y="16192"/>
                    <a:pt x="47625" y="16192"/>
                  </a:cubicBezTo>
                  <a:lnTo>
                    <a:pt x="59055" y="25717"/>
                  </a:lnTo>
                  <a:cubicBezTo>
                    <a:pt x="59055" y="26670"/>
                    <a:pt x="59055" y="26670"/>
                    <a:pt x="59055" y="27623"/>
                  </a:cubicBezTo>
                  <a:cubicBezTo>
                    <a:pt x="59055" y="27623"/>
                    <a:pt x="96202" y="91440"/>
                    <a:pt x="100013" y="96202"/>
                  </a:cubicBezTo>
                  <a:lnTo>
                    <a:pt x="109538" y="120015"/>
                  </a:lnTo>
                  <a:cubicBezTo>
                    <a:pt x="109538" y="117158"/>
                    <a:pt x="74295" y="106680"/>
                    <a:pt x="74295" y="106680"/>
                  </a:cubicBezTo>
                  <a:cubicBezTo>
                    <a:pt x="60960" y="106680"/>
                    <a:pt x="32385" y="89535"/>
                    <a:pt x="31432" y="77152"/>
                  </a:cubicBezTo>
                  <a:cubicBezTo>
                    <a:pt x="30480" y="72390"/>
                    <a:pt x="12382" y="59055"/>
                    <a:pt x="12382" y="59055"/>
                  </a:cubicBezTo>
                  <a:lnTo>
                    <a:pt x="0" y="14288"/>
                  </a:lnTo>
                  <a:lnTo>
                    <a:pt x="6667" y="12383"/>
                  </a:lnTo>
                  <a:lnTo>
                    <a:pt x="6667" y="12383"/>
                  </a:ln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4" name="شكل حر: شكل 13">
              <a:extLst>
                <a:ext uri="{FF2B5EF4-FFF2-40B4-BE49-F238E27FC236}">
                  <a16:creationId xmlns:a16="http://schemas.microsoft.com/office/drawing/2014/main" id="{BF258C89-DD38-48E9-A387-DC2EEC328A03}"/>
                </a:ext>
              </a:extLst>
            </p:cNvPr>
            <p:cNvSpPr/>
            <p:nvPr/>
          </p:nvSpPr>
          <p:spPr>
            <a:xfrm>
              <a:off x="2521297" y="988076"/>
              <a:ext cx="133709" cy="356556"/>
            </a:xfrm>
            <a:custGeom>
              <a:avLst/>
              <a:gdLst>
                <a:gd name="connsiteX0" fmla="*/ 83820 w 85725"/>
                <a:gd name="connsiteY0" fmla="*/ 231458 h 228600"/>
                <a:gd name="connsiteX1" fmla="*/ 93345 w 85725"/>
                <a:gd name="connsiteY1" fmla="*/ 227647 h 228600"/>
                <a:gd name="connsiteX2" fmla="*/ 1905 w 85725"/>
                <a:gd name="connsiteY2" fmla="*/ 0 h 228600"/>
                <a:gd name="connsiteX3" fmla="*/ 0 w 85725"/>
                <a:gd name="connsiteY3" fmla="*/ 0 h 228600"/>
              </a:gdLst>
              <a:ahLst/>
              <a:cxnLst>
                <a:cxn ang="0">
                  <a:pos x="connsiteX0" y="connsiteY0"/>
                </a:cxn>
                <a:cxn ang="0">
                  <a:pos x="connsiteX1" y="connsiteY1"/>
                </a:cxn>
                <a:cxn ang="0">
                  <a:pos x="connsiteX2" y="connsiteY2"/>
                </a:cxn>
                <a:cxn ang="0">
                  <a:pos x="connsiteX3" y="connsiteY3"/>
                </a:cxn>
              </a:cxnLst>
              <a:rect l="l" t="t" r="r" b="b"/>
              <a:pathLst>
                <a:path w="85725" h="228600">
                  <a:moveTo>
                    <a:pt x="83820" y="231458"/>
                  </a:moveTo>
                  <a:lnTo>
                    <a:pt x="93345" y="227647"/>
                  </a:lnTo>
                  <a:lnTo>
                    <a:pt x="1905" y="0"/>
                  </a:lnTo>
                  <a:lnTo>
                    <a:pt x="0" y="0"/>
                  </a:lnTo>
                  <a:close/>
                </a:path>
              </a:pathLst>
            </a:custGeom>
            <a:solidFill>
              <a:srgbClr val="57575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5" name="شكل حر: شكل 14">
              <a:extLst>
                <a:ext uri="{FF2B5EF4-FFF2-40B4-BE49-F238E27FC236}">
                  <a16:creationId xmlns:a16="http://schemas.microsoft.com/office/drawing/2014/main" id="{65797991-5FEB-4288-831A-01FEE93123A8}"/>
                </a:ext>
              </a:extLst>
            </p:cNvPr>
            <p:cNvSpPr/>
            <p:nvPr/>
          </p:nvSpPr>
          <p:spPr>
            <a:xfrm>
              <a:off x="2592412" y="1244174"/>
              <a:ext cx="29713" cy="44570"/>
            </a:xfrm>
            <a:custGeom>
              <a:avLst/>
              <a:gdLst>
                <a:gd name="connsiteX0" fmla="*/ 22301 w 19050"/>
                <a:gd name="connsiteY0" fmla="*/ 11482 h 28575"/>
                <a:gd name="connsiteX1" fmla="*/ 18105 w 19050"/>
                <a:gd name="connsiteY1" fmla="*/ 26531 h 28575"/>
                <a:gd name="connsiteX2" fmla="*/ 4636 w 19050"/>
                <a:gd name="connsiteY2" fmla="*/ 18615 h 28575"/>
                <a:gd name="connsiteX3" fmla="*/ 8833 w 19050"/>
                <a:gd name="connsiteY3" fmla="*/ 3566 h 28575"/>
                <a:gd name="connsiteX4" fmla="*/ 22301 w 19050"/>
                <a:gd name="connsiteY4" fmla="*/ 11482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5">
                  <a:moveTo>
                    <a:pt x="22301" y="11482"/>
                  </a:moveTo>
                  <a:cubicBezTo>
                    <a:pt x="24861" y="17824"/>
                    <a:pt x="22983" y="24561"/>
                    <a:pt x="18105" y="26531"/>
                  </a:cubicBezTo>
                  <a:cubicBezTo>
                    <a:pt x="13226" y="28500"/>
                    <a:pt x="7196" y="24956"/>
                    <a:pt x="4636" y="18615"/>
                  </a:cubicBezTo>
                  <a:cubicBezTo>
                    <a:pt x="2076" y="12273"/>
                    <a:pt x="3954" y="5536"/>
                    <a:pt x="8833" y="3566"/>
                  </a:cubicBezTo>
                  <a:cubicBezTo>
                    <a:pt x="13711" y="1597"/>
                    <a:pt x="19741" y="5141"/>
                    <a:pt x="22301" y="11482"/>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6" name="شكل حر: شكل 15">
              <a:extLst>
                <a:ext uri="{FF2B5EF4-FFF2-40B4-BE49-F238E27FC236}">
                  <a16:creationId xmlns:a16="http://schemas.microsoft.com/office/drawing/2014/main" id="{99D2F60F-8951-4CEA-9B77-8D9E151DFF98}"/>
                </a:ext>
              </a:extLst>
            </p:cNvPr>
            <p:cNvSpPr/>
            <p:nvPr/>
          </p:nvSpPr>
          <p:spPr>
            <a:xfrm>
              <a:off x="2604303" y="1285205"/>
              <a:ext cx="44570" cy="29713"/>
            </a:xfrm>
            <a:custGeom>
              <a:avLst/>
              <a:gdLst>
                <a:gd name="connsiteX0" fmla="*/ 12504 w 28575"/>
                <a:gd name="connsiteY0" fmla="*/ 20955 h 19050"/>
                <a:gd name="connsiteX1" fmla="*/ 21077 w 28575"/>
                <a:gd name="connsiteY1" fmla="*/ 20955 h 19050"/>
                <a:gd name="connsiteX2" fmla="*/ 32507 w 28575"/>
                <a:gd name="connsiteY2" fmla="*/ 10478 h 19050"/>
                <a:gd name="connsiteX3" fmla="*/ 32507 w 28575"/>
                <a:gd name="connsiteY3" fmla="*/ 10478 h 19050"/>
                <a:gd name="connsiteX4" fmla="*/ 21077 w 28575"/>
                <a:gd name="connsiteY4" fmla="*/ 0 h 19050"/>
                <a:gd name="connsiteX5" fmla="*/ 12504 w 28575"/>
                <a:gd name="connsiteY5" fmla="*/ 0 h 19050"/>
                <a:gd name="connsiteX6" fmla="*/ 12504 w 28575"/>
                <a:gd name="connsiteY6" fmla="*/ 2095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9050">
                  <a:moveTo>
                    <a:pt x="12504" y="20955"/>
                  </a:moveTo>
                  <a:cubicBezTo>
                    <a:pt x="14409" y="20955"/>
                    <a:pt x="21077" y="20955"/>
                    <a:pt x="21077" y="20955"/>
                  </a:cubicBezTo>
                  <a:cubicBezTo>
                    <a:pt x="27744" y="20955"/>
                    <a:pt x="32507" y="16193"/>
                    <a:pt x="32507" y="10478"/>
                  </a:cubicBezTo>
                  <a:lnTo>
                    <a:pt x="32507" y="10478"/>
                  </a:lnTo>
                  <a:cubicBezTo>
                    <a:pt x="32507" y="4763"/>
                    <a:pt x="27744" y="0"/>
                    <a:pt x="21077" y="0"/>
                  </a:cubicBezTo>
                  <a:lnTo>
                    <a:pt x="12504" y="0"/>
                  </a:lnTo>
                  <a:cubicBezTo>
                    <a:pt x="-4641" y="953"/>
                    <a:pt x="-3688" y="20955"/>
                    <a:pt x="12504" y="20955"/>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7" name="شكل حر: شكل 16">
              <a:extLst>
                <a:ext uri="{FF2B5EF4-FFF2-40B4-BE49-F238E27FC236}">
                  <a16:creationId xmlns:a16="http://schemas.microsoft.com/office/drawing/2014/main" id="{CEF4B5F1-127E-451E-BB13-BC3A5F61E66F}"/>
                </a:ext>
              </a:extLst>
            </p:cNvPr>
            <p:cNvSpPr/>
            <p:nvPr/>
          </p:nvSpPr>
          <p:spPr>
            <a:xfrm>
              <a:off x="2615616" y="1317890"/>
              <a:ext cx="44570" cy="29713"/>
            </a:xfrm>
            <a:custGeom>
              <a:avLst/>
              <a:gdLst>
                <a:gd name="connsiteX0" fmla="*/ 10014 w 28575"/>
                <a:gd name="connsiteY0" fmla="*/ 20955 h 19050"/>
                <a:gd name="connsiteX1" fmla="*/ 25254 w 28575"/>
                <a:gd name="connsiteY1" fmla="*/ 20955 h 19050"/>
                <a:gd name="connsiteX2" fmla="*/ 36684 w 28575"/>
                <a:gd name="connsiteY2" fmla="*/ 10477 h 19050"/>
                <a:gd name="connsiteX3" fmla="*/ 36684 w 28575"/>
                <a:gd name="connsiteY3" fmla="*/ 10477 h 19050"/>
                <a:gd name="connsiteX4" fmla="*/ 25254 w 28575"/>
                <a:gd name="connsiteY4" fmla="*/ 0 h 19050"/>
                <a:gd name="connsiteX5" fmla="*/ 10014 w 28575"/>
                <a:gd name="connsiteY5" fmla="*/ 0 h 19050"/>
                <a:gd name="connsiteX6" fmla="*/ 10014 w 28575"/>
                <a:gd name="connsiteY6" fmla="*/ 2095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9050">
                  <a:moveTo>
                    <a:pt x="10014" y="20955"/>
                  </a:moveTo>
                  <a:lnTo>
                    <a:pt x="25254" y="20955"/>
                  </a:lnTo>
                  <a:cubicBezTo>
                    <a:pt x="31922" y="20955"/>
                    <a:pt x="36684" y="16192"/>
                    <a:pt x="36684" y="10477"/>
                  </a:cubicBezTo>
                  <a:lnTo>
                    <a:pt x="36684" y="10477"/>
                  </a:lnTo>
                  <a:cubicBezTo>
                    <a:pt x="36684" y="4763"/>
                    <a:pt x="31922" y="0"/>
                    <a:pt x="25254" y="0"/>
                  </a:cubicBezTo>
                  <a:lnTo>
                    <a:pt x="10014" y="0"/>
                  </a:lnTo>
                  <a:cubicBezTo>
                    <a:pt x="-2369" y="0"/>
                    <a:pt x="-4274" y="19050"/>
                    <a:pt x="10014" y="20955"/>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8" name="شكل حر: شكل 17">
              <a:extLst>
                <a:ext uri="{FF2B5EF4-FFF2-40B4-BE49-F238E27FC236}">
                  <a16:creationId xmlns:a16="http://schemas.microsoft.com/office/drawing/2014/main" id="{E9027818-E461-43BC-A32A-86E20459F35B}"/>
                </a:ext>
              </a:extLst>
            </p:cNvPr>
            <p:cNvSpPr/>
            <p:nvPr/>
          </p:nvSpPr>
          <p:spPr>
            <a:xfrm>
              <a:off x="2629187" y="1350517"/>
              <a:ext cx="44570" cy="29713"/>
            </a:xfrm>
            <a:custGeom>
              <a:avLst/>
              <a:gdLst>
                <a:gd name="connsiteX0" fmla="*/ 8933 w 28575"/>
                <a:gd name="connsiteY0" fmla="*/ 19086 h 19050"/>
                <a:gd name="connsiteX1" fmla="*/ 21316 w 28575"/>
                <a:gd name="connsiteY1" fmla="*/ 19086 h 19050"/>
                <a:gd name="connsiteX2" fmla="*/ 30841 w 28575"/>
                <a:gd name="connsiteY2" fmla="*/ 9561 h 19050"/>
                <a:gd name="connsiteX3" fmla="*/ 30841 w 28575"/>
                <a:gd name="connsiteY3" fmla="*/ 9561 h 19050"/>
                <a:gd name="connsiteX4" fmla="*/ 21316 w 28575"/>
                <a:gd name="connsiteY4" fmla="*/ 36 h 19050"/>
                <a:gd name="connsiteX5" fmla="*/ 8933 w 28575"/>
                <a:gd name="connsiteY5" fmla="*/ 36 h 19050"/>
                <a:gd name="connsiteX6" fmla="*/ 8933 w 28575"/>
                <a:gd name="connsiteY6" fmla="*/ 1908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9050">
                  <a:moveTo>
                    <a:pt x="8933" y="19086"/>
                  </a:moveTo>
                  <a:lnTo>
                    <a:pt x="21316" y="19086"/>
                  </a:lnTo>
                  <a:cubicBezTo>
                    <a:pt x="26078" y="19086"/>
                    <a:pt x="30841" y="15276"/>
                    <a:pt x="30841" y="9561"/>
                  </a:cubicBezTo>
                  <a:lnTo>
                    <a:pt x="30841" y="9561"/>
                  </a:lnTo>
                  <a:cubicBezTo>
                    <a:pt x="30841" y="4799"/>
                    <a:pt x="27031" y="36"/>
                    <a:pt x="21316" y="36"/>
                  </a:cubicBezTo>
                  <a:lnTo>
                    <a:pt x="8933" y="36"/>
                  </a:lnTo>
                  <a:cubicBezTo>
                    <a:pt x="-2497" y="-916"/>
                    <a:pt x="-3449" y="17181"/>
                    <a:pt x="8933" y="19086"/>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9" name="شكل حر: شكل 18">
              <a:extLst>
                <a:ext uri="{FF2B5EF4-FFF2-40B4-BE49-F238E27FC236}">
                  <a16:creationId xmlns:a16="http://schemas.microsoft.com/office/drawing/2014/main" id="{56F689A9-7843-4B88-8670-2CF324EF8B4C}"/>
                </a:ext>
              </a:extLst>
            </p:cNvPr>
            <p:cNvSpPr/>
            <p:nvPr/>
          </p:nvSpPr>
          <p:spPr>
            <a:xfrm>
              <a:off x="2622321" y="1238233"/>
              <a:ext cx="148565" cy="148565"/>
            </a:xfrm>
            <a:custGeom>
              <a:avLst/>
              <a:gdLst>
                <a:gd name="connsiteX0" fmla="*/ 15240 w 95250"/>
                <a:gd name="connsiteY0" fmla="*/ 588 h 95250"/>
                <a:gd name="connsiteX1" fmla="*/ 46672 w 95250"/>
                <a:gd name="connsiteY1" fmla="*/ 9160 h 95250"/>
                <a:gd name="connsiteX2" fmla="*/ 83820 w 95250"/>
                <a:gd name="connsiteY2" fmla="*/ 31068 h 95250"/>
                <a:gd name="connsiteX3" fmla="*/ 93345 w 95250"/>
                <a:gd name="connsiteY3" fmla="*/ 87265 h 95250"/>
                <a:gd name="connsiteX4" fmla="*/ 98107 w 95250"/>
                <a:gd name="connsiteY4" fmla="*/ 90123 h 95250"/>
                <a:gd name="connsiteX5" fmla="*/ 80010 w 95250"/>
                <a:gd name="connsiteY5" fmla="*/ 104410 h 95250"/>
                <a:gd name="connsiteX6" fmla="*/ 55245 w 95250"/>
                <a:gd name="connsiteY6" fmla="*/ 80598 h 95250"/>
                <a:gd name="connsiteX7" fmla="*/ 54292 w 95250"/>
                <a:gd name="connsiteY7" fmla="*/ 77740 h 95250"/>
                <a:gd name="connsiteX8" fmla="*/ 51435 w 95250"/>
                <a:gd name="connsiteY8" fmla="*/ 39640 h 95250"/>
                <a:gd name="connsiteX9" fmla="*/ 51435 w 95250"/>
                <a:gd name="connsiteY9" fmla="*/ 37735 h 95250"/>
                <a:gd name="connsiteX10" fmla="*/ 40005 w 95250"/>
                <a:gd name="connsiteY10" fmla="*/ 28210 h 95250"/>
                <a:gd name="connsiteX11" fmla="*/ 36195 w 95250"/>
                <a:gd name="connsiteY11" fmla="*/ 27258 h 95250"/>
                <a:gd name="connsiteX12" fmla="*/ 17145 w 95250"/>
                <a:gd name="connsiteY12" fmla="*/ 22495 h 95250"/>
                <a:gd name="connsiteX13" fmla="*/ 7620 w 95250"/>
                <a:gd name="connsiteY13" fmla="*/ 19638 h 95250"/>
                <a:gd name="connsiteX14" fmla="*/ 1905 w 95250"/>
                <a:gd name="connsiteY14" fmla="*/ 15828 h 95250"/>
                <a:gd name="connsiteX15" fmla="*/ 0 w 95250"/>
                <a:gd name="connsiteY15" fmla="*/ 12018 h 95250"/>
                <a:gd name="connsiteX16" fmla="*/ 0 w 95250"/>
                <a:gd name="connsiteY16" fmla="*/ 7255 h 95250"/>
                <a:gd name="connsiteX17" fmla="*/ 0 w 95250"/>
                <a:gd name="connsiteY17" fmla="*/ 7255 h 95250"/>
                <a:gd name="connsiteX18" fmla="*/ 15240 w 95250"/>
                <a:gd name="connsiteY18" fmla="*/ 58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50" h="95250">
                  <a:moveTo>
                    <a:pt x="15240" y="588"/>
                  </a:moveTo>
                  <a:cubicBezTo>
                    <a:pt x="23813" y="3445"/>
                    <a:pt x="44767" y="8208"/>
                    <a:pt x="46672" y="9160"/>
                  </a:cubicBezTo>
                  <a:cubicBezTo>
                    <a:pt x="60007" y="13923"/>
                    <a:pt x="83820" y="31068"/>
                    <a:pt x="83820" y="31068"/>
                  </a:cubicBezTo>
                  <a:cubicBezTo>
                    <a:pt x="85725" y="33925"/>
                    <a:pt x="98107" y="68215"/>
                    <a:pt x="93345" y="87265"/>
                  </a:cubicBezTo>
                  <a:cubicBezTo>
                    <a:pt x="93345" y="87265"/>
                    <a:pt x="95250" y="88218"/>
                    <a:pt x="98107" y="90123"/>
                  </a:cubicBezTo>
                  <a:cubicBezTo>
                    <a:pt x="98107" y="90123"/>
                    <a:pt x="80963" y="104410"/>
                    <a:pt x="80010" y="104410"/>
                  </a:cubicBezTo>
                  <a:cubicBezTo>
                    <a:pt x="69532" y="99648"/>
                    <a:pt x="59055" y="92980"/>
                    <a:pt x="55245" y="80598"/>
                  </a:cubicBezTo>
                  <a:cubicBezTo>
                    <a:pt x="55245" y="79645"/>
                    <a:pt x="55245" y="78693"/>
                    <a:pt x="54292" y="77740"/>
                  </a:cubicBezTo>
                  <a:cubicBezTo>
                    <a:pt x="49530" y="64405"/>
                    <a:pt x="52388" y="39640"/>
                    <a:pt x="51435" y="39640"/>
                  </a:cubicBezTo>
                  <a:cubicBezTo>
                    <a:pt x="51435" y="38688"/>
                    <a:pt x="51435" y="38688"/>
                    <a:pt x="51435" y="37735"/>
                  </a:cubicBezTo>
                  <a:lnTo>
                    <a:pt x="40005" y="28210"/>
                  </a:lnTo>
                  <a:cubicBezTo>
                    <a:pt x="39052" y="28210"/>
                    <a:pt x="37147" y="27258"/>
                    <a:pt x="36195" y="27258"/>
                  </a:cubicBezTo>
                  <a:cubicBezTo>
                    <a:pt x="29527" y="26305"/>
                    <a:pt x="23813" y="24400"/>
                    <a:pt x="17145" y="22495"/>
                  </a:cubicBezTo>
                  <a:cubicBezTo>
                    <a:pt x="14288" y="21543"/>
                    <a:pt x="11430" y="20590"/>
                    <a:pt x="7620" y="19638"/>
                  </a:cubicBezTo>
                  <a:cubicBezTo>
                    <a:pt x="5715" y="18685"/>
                    <a:pt x="3810" y="17733"/>
                    <a:pt x="1905" y="15828"/>
                  </a:cubicBezTo>
                  <a:cubicBezTo>
                    <a:pt x="952" y="14875"/>
                    <a:pt x="0" y="12970"/>
                    <a:pt x="0" y="12018"/>
                  </a:cubicBezTo>
                  <a:cubicBezTo>
                    <a:pt x="0" y="10113"/>
                    <a:pt x="0" y="9160"/>
                    <a:pt x="0" y="7255"/>
                  </a:cubicBezTo>
                  <a:lnTo>
                    <a:pt x="0" y="7255"/>
                  </a:lnTo>
                  <a:cubicBezTo>
                    <a:pt x="4763" y="1540"/>
                    <a:pt x="9525" y="-1317"/>
                    <a:pt x="15240" y="588"/>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0" name="شكل حر: شكل 19">
              <a:extLst>
                <a:ext uri="{FF2B5EF4-FFF2-40B4-BE49-F238E27FC236}">
                  <a16:creationId xmlns:a16="http://schemas.microsoft.com/office/drawing/2014/main" id="{C23C4BC0-459E-4410-A5BC-E76DDEDA663C}"/>
                </a:ext>
              </a:extLst>
            </p:cNvPr>
            <p:cNvSpPr/>
            <p:nvPr/>
          </p:nvSpPr>
          <p:spPr>
            <a:xfrm>
              <a:off x="2739688" y="1329774"/>
              <a:ext cx="74283" cy="118852"/>
            </a:xfrm>
            <a:custGeom>
              <a:avLst/>
              <a:gdLst>
                <a:gd name="connsiteX0" fmla="*/ 38100 w 47625"/>
                <a:gd name="connsiteY0" fmla="*/ 77153 h 76200"/>
                <a:gd name="connsiteX1" fmla="*/ 56197 w 47625"/>
                <a:gd name="connsiteY1" fmla="*/ 11430 h 76200"/>
                <a:gd name="connsiteX2" fmla="*/ 19050 w 47625"/>
                <a:gd name="connsiteY2" fmla="*/ 0 h 76200"/>
                <a:gd name="connsiteX3" fmla="*/ 0 w 47625"/>
                <a:gd name="connsiteY3" fmla="*/ 67628 h 76200"/>
              </a:gdLst>
              <a:ahLst/>
              <a:cxnLst>
                <a:cxn ang="0">
                  <a:pos x="connsiteX0" y="connsiteY0"/>
                </a:cxn>
                <a:cxn ang="0">
                  <a:pos x="connsiteX1" y="connsiteY1"/>
                </a:cxn>
                <a:cxn ang="0">
                  <a:pos x="connsiteX2" y="connsiteY2"/>
                </a:cxn>
                <a:cxn ang="0">
                  <a:pos x="connsiteX3" y="connsiteY3"/>
                </a:cxn>
              </a:cxnLst>
              <a:rect l="l" t="t" r="r" b="b"/>
              <a:pathLst>
                <a:path w="47625" h="76200">
                  <a:moveTo>
                    <a:pt x="38100" y="77153"/>
                  </a:moveTo>
                  <a:lnTo>
                    <a:pt x="56197" y="11430"/>
                  </a:lnTo>
                  <a:lnTo>
                    <a:pt x="19050" y="0"/>
                  </a:lnTo>
                  <a:lnTo>
                    <a:pt x="0" y="67628"/>
                  </a:lnTo>
                  <a:close/>
                </a:path>
              </a:pathLst>
            </a:custGeom>
            <a:solidFill>
              <a:srgbClr val="EDEDED"/>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1" name="شكل حر: شكل 20">
              <a:extLst>
                <a:ext uri="{FF2B5EF4-FFF2-40B4-BE49-F238E27FC236}">
                  <a16:creationId xmlns:a16="http://schemas.microsoft.com/office/drawing/2014/main" id="{7D886CED-9F58-4A2A-8B4C-D22B038D4C30}"/>
                </a:ext>
              </a:extLst>
            </p:cNvPr>
            <p:cNvSpPr/>
            <p:nvPr/>
          </p:nvSpPr>
          <p:spPr>
            <a:xfrm>
              <a:off x="2761972" y="1331261"/>
              <a:ext cx="297130" cy="178278"/>
            </a:xfrm>
            <a:custGeom>
              <a:avLst/>
              <a:gdLst>
                <a:gd name="connsiteX0" fmla="*/ 0 w 190500"/>
                <a:gd name="connsiteY0" fmla="*/ 74295 h 114300"/>
                <a:gd name="connsiteX1" fmla="*/ 2858 w 190500"/>
                <a:gd name="connsiteY1" fmla="*/ 75247 h 114300"/>
                <a:gd name="connsiteX2" fmla="*/ 160020 w 190500"/>
                <a:gd name="connsiteY2" fmla="*/ 113347 h 114300"/>
                <a:gd name="connsiteX3" fmla="*/ 180975 w 190500"/>
                <a:gd name="connsiteY3" fmla="*/ 117157 h 114300"/>
                <a:gd name="connsiteX4" fmla="*/ 190500 w 190500"/>
                <a:gd name="connsiteY4" fmla="*/ 117157 h 114300"/>
                <a:gd name="connsiteX5" fmla="*/ 166688 w 190500"/>
                <a:gd name="connsiteY5" fmla="*/ 53340 h 114300"/>
                <a:gd name="connsiteX6" fmla="*/ 155258 w 190500"/>
                <a:gd name="connsiteY6" fmla="*/ 21907 h 114300"/>
                <a:gd name="connsiteX7" fmla="*/ 19050 w 190500"/>
                <a:gd name="connsiteY7" fmla="*/ 0 h 114300"/>
                <a:gd name="connsiteX8" fmla="*/ 0 w 190500"/>
                <a:gd name="connsiteY8" fmla="*/ 7429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14300">
                  <a:moveTo>
                    <a:pt x="0" y="74295"/>
                  </a:moveTo>
                  <a:cubicBezTo>
                    <a:pt x="0" y="74295"/>
                    <a:pt x="953" y="75247"/>
                    <a:pt x="2858" y="75247"/>
                  </a:cubicBezTo>
                  <a:cubicBezTo>
                    <a:pt x="20955" y="80963"/>
                    <a:pt x="116205" y="104775"/>
                    <a:pt x="160020" y="113347"/>
                  </a:cubicBezTo>
                  <a:cubicBezTo>
                    <a:pt x="171450" y="116205"/>
                    <a:pt x="179070" y="117157"/>
                    <a:pt x="180975" y="117157"/>
                  </a:cubicBezTo>
                  <a:cubicBezTo>
                    <a:pt x="184785" y="117157"/>
                    <a:pt x="187642" y="117157"/>
                    <a:pt x="190500" y="117157"/>
                  </a:cubicBezTo>
                  <a:lnTo>
                    <a:pt x="166688" y="53340"/>
                  </a:lnTo>
                  <a:lnTo>
                    <a:pt x="155258" y="21907"/>
                  </a:lnTo>
                  <a:cubicBezTo>
                    <a:pt x="127635" y="17145"/>
                    <a:pt x="49530" y="8572"/>
                    <a:pt x="19050" y="0"/>
                  </a:cubicBezTo>
                  <a:cubicBezTo>
                    <a:pt x="9525" y="30480"/>
                    <a:pt x="4763" y="53340"/>
                    <a:pt x="0" y="74295"/>
                  </a:cubicBezTo>
                  <a:close/>
                </a:path>
              </a:pathLst>
            </a:custGeom>
            <a:solidFill>
              <a:srgbClr val="57575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2" name="شكل حر: شكل 21">
              <a:extLst>
                <a:ext uri="{FF2B5EF4-FFF2-40B4-BE49-F238E27FC236}">
                  <a16:creationId xmlns:a16="http://schemas.microsoft.com/office/drawing/2014/main" id="{65F8C8D8-4F1E-4FC8-9E53-722B10C1917D}"/>
                </a:ext>
              </a:extLst>
            </p:cNvPr>
            <p:cNvSpPr/>
            <p:nvPr/>
          </p:nvSpPr>
          <p:spPr>
            <a:xfrm>
              <a:off x="2788714" y="1423371"/>
              <a:ext cx="14857" cy="14857"/>
            </a:xfrm>
            <a:custGeom>
              <a:avLst/>
              <a:gdLst>
                <a:gd name="connsiteX0" fmla="*/ 11430 w 9525"/>
                <a:gd name="connsiteY0" fmla="*/ 5715 h 9525"/>
                <a:gd name="connsiteX1" fmla="*/ 5715 w 9525"/>
                <a:gd name="connsiteY1" fmla="*/ 11430 h 9525"/>
                <a:gd name="connsiteX2" fmla="*/ 0 w 9525"/>
                <a:gd name="connsiteY2" fmla="*/ 5715 h 9525"/>
                <a:gd name="connsiteX3" fmla="*/ 5715 w 9525"/>
                <a:gd name="connsiteY3" fmla="*/ 0 h 9525"/>
                <a:gd name="connsiteX4" fmla="*/ 11430 w 9525"/>
                <a:gd name="connsiteY4" fmla="*/ 5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1430" y="5715"/>
                  </a:moveTo>
                  <a:cubicBezTo>
                    <a:pt x="11430" y="8871"/>
                    <a:pt x="8871" y="11430"/>
                    <a:pt x="5715" y="11430"/>
                  </a:cubicBezTo>
                  <a:cubicBezTo>
                    <a:pt x="2559" y="11430"/>
                    <a:pt x="0" y="8871"/>
                    <a:pt x="0" y="5715"/>
                  </a:cubicBezTo>
                  <a:cubicBezTo>
                    <a:pt x="0" y="2559"/>
                    <a:pt x="2559" y="0"/>
                    <a:pt x="5715" y="0"/>
                  </a:cubicBezTo>
                  <a:cubicBezTo>
                    <a:pt x="8871" y="0"/>
                    <a:pt x="11430" y="2559"/>
                    <a:pt x="11430" y="5715"/>
                  </a:cubicBezTo>
                  <a:close/>
                </a:path>
              </a:pathLst>
            </a:custGeom>
            <a:solidFill>
              <a:srgbClr val="FFFFFF"/>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3" name="شكل حر: شكل 22">
              <a:extLst>
                <a:ext uri="{FF2B5EF4-FFF2-40B4-BE49-F238E27FC236}">
                  <a16:creationId xmlns:a16="http://schemas.microsoft.com/office/drawing/2014/main" id="{1B121B05-7E03-4741-BE62-CEEFEB5AEFDF}"/>
                </a:ext>
              </a:extLst>
            </p:cNvPr>
            <p:cNvSpPr/>
            <p:nvPr/>
          </p:nvSpPr>
          <p:spPr>
            <a:xfrm>
              <a:off x="2818427" y="1430800"/>
              <a:ext cx="14857" cy="14857"/>
            </a:xfrm>
            <a:custGeom>
              <a:avLst/>
              <a:gdLst>
                <a:gd name="connsiteX0" fmla="*/ 11430 w 9525"/>
                <a:gd name="connsiteY0" fmla="*/ 5715 h 9525"/>
                <a:gd name="connsiteX1" fmla="*/ 5715 w 9525"/>
                <a:gd name="connsiteY1" fmla="*/ 11430 h 9525"/>
                <a:gd name="connsiteX2" fmla="*/ 0 w 9525"/>
                <a:gd name="connsiteY2" fmla="*/ 5715 h 9525"/>
                <a:gd name="connsiteX3" fmla="*/ 5715 w 9525"/>
                <a:gd name="connsiteY3" fmla="*/ 0 h 9525"/>
                <a:gd name="connsiteX4" fmla="*/ 11430 w 9525"/>
                <a:gd name="connsiteY4" fmla="*/ 5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1430" y="5715"/>
                  </a:moveTo>
                  <a:cubicBezTo>
                    <a:pt x="11430" y="8871"/>
                    <a:pt x="8871" y="11430"/>
                    <a:pt x="5715" y="11430"/>
                  </a:cubicBezTo>
                  <a:cubicBezTo>
                    <a:pt x="2559" y="11430"/>
                    <a:pt x="0" y="8871"/>
                    <a:pt x="0" y="5715"/>
                  </a:cubicBezTo>
                  <a:cubicBezTo>
                    <a:pt x="0" y="2559"/>
                    <a:pt x="2559" y="0"/>
                    <a:pt x="5715" y="0"/>
                  </a:cubicBezTo>
                  <a:cubicBezTo>
                    <a:pt x="8871" y="0"/>
                    <a:pt x="11430" y="2559"/>
                    <a:pt x="11430" y="5715"/>
                  </a:cubicBezTo>
                  <a:close/>
                </a:path>
              </a:pathLst>
            </a:custGeom>
            <a:solidFill>
              <a:srgbClr val="FFFFFF"/>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4" name="شكل حر: شكل 23">
              <a:extLst>
                <a:ext uri="{FF2B5EF4-FFF2-40B4-BE49-F238E27FC236}">
                  <a16:creationId xmlns:a16="http://schemas.microsoft.com/office/drawing/2014/main" id="{66F1CFF1-DCAD-4FF0-A42B-C5C51AB89661}"/>
                </a:ext>
              </a:extLst>
            </p:cNvPr>
            <p:cNvSpPr/>
            <p:nvPr/>
          </p:nvSpPr>
          <p:spPr>
            <a:xfrm>
              <a:off x="2766430" y="1176753"/>
              <a:ext cx="282274" cy="326843"/>
            </a:xfrm>
            <a:custGeom>
              <a:avLst/>
              <a:gdLst>
                <a:gd name="connsiteX0" fmla="*/ 0 w 180975"/>
                <a:gd name="connsiteY0" fmla="*/ 174307 h 209550"/>
                <a:gd name="connsiteX1" fmla="*/ 157163 w 180975"/>
                <a:gd name="connsiteY1" fmla="*/ 212407 h 209550"/>
                <a:gd name="connsiteX2" fmla="*/ 163830 w 180975"/>
                <a:gd name="connsiteY2" fmla="*/ 152400 h 209550"/>
                <a:gd name="connsiteX3" fmla="*/ 181927 w 180975"/>
                <a:gd name="connsiteY3" fmla="*/ 0 h 209550"/>
                <a:gd name="connsiteX4" fmla="*/ 152400 w 180975"/>
                <a:gd name="connsiteY4" fmla="*/ 120967 h 209550"/>
                <a:gd name="connsiteX5" fmla="*/ 137160 w 180975"/>
                <a:gd name="connsiteY5" fmla="*/ 184785 h 209550"/>
                <a:gd name="connsiteX6" fmla="*/ 0 w 180975"/>
                <a:gd name="connsiteY6" fmla="*/ 174307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209550">
                  <a:moveTo>
                    <a:pt x="0" y="174307"/>
                  </a:moveTo>
                  <a:cubicBezTo>
                    <a:pt x="18097" y="180023"/>
                    <a:pt x="113347" y="203835"/>
                    <a:pt x="157163" y="212407"/>
                  </a:cubicBezTo>
                  <a:lnTo>
                    <a:pt x="163830" y="152400"/>
                  </a:lnTo>
                  <a:lnTo>
                    <a:pt x="181927" y="0"/>
                  </a:lnTo>
                  <a:lnTo>
                    <a:pt x="152400" y="120967"/>
                  </a:lnTo>
                  <a:lnTo>
                    <a:pt x="137160" y="184785"/>
                  </a:lnTo>
                  <a:lnTo>
                    <a:pt x="0" y="174307"/>
                  </a:lnTo>
                  <a:close/>
                </a:path>
              </a:pathLst>
            </a:custGeom>
            <a:solidFill>
              <a:srgbClr val="1D1D1B">
                <a:alpha val="20000"/>
              </a:srgbClr>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5" name="شكل حر: شكل 24">
              <a:extLst>
                <a:ext uri="{FF2B5EF4-FFF2-40B4-BE49-F238E27FC236}">
                  <a16:creationId xmlns:a16="http://schemas.microsoft.com/office/drawing/2014/main" id="{7EC1849A-F300-4DA0-984D-DC6F275FA7D0}"/>
                </a:ext>
              </a:extLst>
            </p:cNvPr>
            <p:cNvSpPr/>
            <p:nvPr/>
          </p:nvSpPr>
          <p:spPr>
            <a:xfrm>
              <a:off x="2978877" y="1023728"/>
              <a:ext cx="519978" cy="683399"/>
            </a:xfrm>
            <a:custGeom>
              <a:avLst/>
              <a:gdLst>
                <a:gd name="connsiteX0" fmla="*/ 334327 w 333375"/>
                <a:gd name="connsiteY0" fmla="*/ 440057 h 438150"/>
                <a:gd name="connsiteX1" fmla="*/ 0 w 333375"/>
                <a:gd name="connsiteY1" fmla="*/ 440057 h 438150"/>
                <a:gd name="connsiteX2" fmla="*/ 87630 w 333375"/>
                <a:gd name="connsiteY2" fmla="*/ 22862 h 438150"/>
                <a:gd name="connsiteX3" fmla="*/ 123825 w 333375"/>
                <a:gd name="connsiteY3" fmla="*/ 17147 h 438150"/>
                <a:gd name="connsiteX4" fmla="*/ 233363 w 333375"/>
                <a:gd name="connsiteY4" fmla="*/ 2 h 438150"/>
                <a:gd name="connsiteX5" fmla="*/ 334327 w 333375"/>
                <a:gd name="connsiteY5" fmla="*/ 440057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75" h="438150">
                  <a:moveTo>
                    <a:pt x="334327" y="440057"/>
                  </a:moveTo>
                  <a:lnTo>
                    <a:pt x="0" y="440057"/>
                  </a:lnTo>
                  <a:cubicBezTo>
                    <a:pt x="4763" y="388622"/>
                    <a:pt x="87630" y="22862"/>
                    <a:pt x="87630" y="22862"/>
                  </a:cubicBezTo>
                  <a:lnTo>
                    <a:pt x="123825" y="17147"/>
                  </a:lnTo>
                  <a:lnTo>
                    <a:pt x="233363" y="2"/>
                  </a:lnTo>
                  <a:cubicBezTo>
                    <a:pt x="233363" y="-951"/>
                    <a:pt x="335280" y="393384"/>
                    <a:pt x="334327" y="440057"/>
                  </a:cubicBezTo>
                  <a:close/>
                </a:path>
              </a:pathLst>
            </a:custGeom>
            <a:solidFill>
              <a:srgbClr val="FFFFFF"/>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6" name="شكل حر: شكل 25">
              <a:extLst>
                <a:ext uri="{FF2B5EF4-FFF2-40B4-BE49-F238E27FC236}">
                  <a16:creationId xmlns:a16="http://schemas.microsoft.com/office/drawing/2014/main" id="{53975209-1A9E-4E3B-9CC2-F31FE5174FE7}"/>
                </a:ext>
              </a:extLst>
            </p:cNvPr>
            <p:cNvSpPr/>
            <p:nvPr/>
          </p:nvSpPr>
          <p:spPr>
            <a:xfrm>
              <a:off x="3137843" y="854367"/>
              <a:ext cx="163422" cy="237704"/>
            </a:xfrm>
            <a:custGeom>
              <a:avLst/>
              <a:gdLst>
                <a:gd name="connsiteX0" fmla="*/ 108585 w 104775"/>
                <a:gd name="connsiteY0" fmla="*/ 91440 h 152400"/>
                <a:gd name="connsiteX1" fmla="*/ 100013 w 104775"/>
                <a:gd name="connsiteY1" fmla="*/ 0 h 152400"/>
                <a:gd name="connsiteX2" fmla="*/ 0 w 104775"/>
                <a:gd name="connsiteY2" fmla="*/ 9525 h 152400"/>
                <a:gd name="connsiteX3" fmla="*/ 5715 w 104775"/>
                <a:gd name="connsiteY3" fmla="*/ 104775 h 152400"/>
                <a:gd name="connsiteX4" fmla="*/ 108585 w 104775"/>
                <a:gd name="connsiteY4" fmla="*/ 9144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52400">
                  <a:moveTo>
                    <a:pt x="108585" y="91440"/>
                  </a:moveTo>
                  <a:lnTo>
                    <a:pt x="100013" y="0"/>
                  </a:lnTo>
                  <a:cubicBezTo>
                    <a:pt x="60960" y="4763"/>
                    <a:pt x="8572" y="9525"/>
                    <a:pt x="0" y="9525"/>
                  </a:cubicBezTo>
                  <a:cubicBezTo>
                    <a:pt x="0" y="9525"/>
                    <a:pt x="5715" y="76200"/>
                    <a:pt x="5715" y="104775"/>
                  </a:cubicBezTo>
                  <a:cubicBezTo>
                    <a:pt x="-953" y="179070"/>
                    <a:pt x="85725" y="176212"/>
                    <a:pt x="108585" y="91440"/>
                  </a:cubicBez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7" name="شكل حر: شكل 26">
              <a:extLst>
                <a:ext uri="{FF2B5EF4-FFF2-40B4-BE49-F238E27FC236}">
                  <a16:creationId xmlns:a16="http://schemas.microsoft.com/office/drawing/2014/main" id="{B56545F1-8A2B-4412-A7B5-19B95DA1A388}"/>
                </a:ext>
              </a:extLst>
            </p:cNvPr>
            <p:cNvSpPr/>
            <p:nvPr/>
          </p:nvSpPr>
          <p:spPr>
            <a:xfrm>
              <a:off x="3249266" y="1022245"/>
              <a:ext cx="267417" cy="683399"/>
            </a:xfrm>
            <a:custGeom>
              <a:avLst/>
              <a:gdLst>
                <a:gd name="connsiteX0" fmla="*/ 60008 w 171450"/>
                <a:gd name="connsiteY0" fmla="*/ 0 h 438150"/>
                <a:gd name="connsiteX1" fmla="*/ 152400 w 171450"/>
                <a:gd name="connsiteY1" fmla="*/ 43815 h 438150"/>
                <a:gd name="connsiteX2" fmla="*/ 159067 w 171450"/>
                <a:gd name="connsiteY2" fmla="*/ 135255 h 438150"/>
                <a:gd name="connsiteX3" fmla="*/ 175260 w 171450"/>
                <a:gd name="connsiteY3" fmla="*/ 441008 h 438150"/>
                <a:gd name="connsiteX4" fmla="*/ 0 w 171450"/>
                <a:gd name="connsiteY4" fmla="*/ 441008 h 438150"/>
                <a:gd name="connsiteX5" fmla="*/ 54292 w 171450"/>
                <a:gd name="connsiteY5" fmla="*/ 952 h 438150"/>
                <a:gd name="connsiteX6" fmla="*/ 60008 w 171450"/>
                <a:gd name="connsiteY6"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50" h="438150">
                  <a:moveTo>
                    <a:pt x="60008" y="0"/>
                  </a:moveTo>
                  <a:lnTo>
                    <a:pt x="152400" y="43815"/>
                  </a:lnTo>
                  <a:cubicBezTo>
                    <a:pt x="155258" y="73342"/>
                    <a:pt x="156210" y="102870"/>
                    <a:pt x="159067" y="135255"/>
                  </a:cubicBezTo>
                  <a:cubicBezTo>
                    <a:pt x="170497" y="275273"/>
                    <a:pt x="176213" y="394335"/>
                    <a:pt x="175260" y="441008"/>
                  </a:cubicBezTo>
                  <a:lnTo>
                    <a:pt x="0" y="441008"/>
                  </a:lnTo>
                  <a:cubicBezTo>
                    <a:pt x="1905" y="258127"/>
                    <a:pt x="7620" y="84773"/>
                    <a:pt x="54292" y="952"/>
                  </a:cubicBezTo>
                  <a:lnTo>
                    <a:pt x="60008" y="0"/>
                  </a:lnTo>
                  <a:close/>
                </a:path>
              </a:pathLst>
            </a:custGeom>
            <a:solidFill>
              <a:srgbClr val="57575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8" name="شكل حر: شكل 27">
              <a:extLst>
                <a:ext uri="{FF2B5EF4-FFF2-40B4-BE49-F238E27FC236}">
                  <a16:creationId xmlns:a16="http://schemas.microsoft.com/office/drawing/2014/main" id="{F1DE9E7C-BB57-49FF-998D-36000F047704}"/>
                </a:ext>
              </a:extLst>
            </p:cNvPr>
            <p:cNvSpPr/>
            <p:nvPr/>
          </p:nvSpPr>
          <p:spPr>
            <a:xfrm>
              <a:off x="2978877" y="1056414"/>
              <a:ext cx="133709" cy="638830"/>
            </a:xfrm>
            <a:custGeom>
              <a:avLst/>
              <a:gdLst>
                <a:gd name="connsiteX0" fmla="*/ 43815 w 85725"/>
                <a:gd name="connsiteY0" fmla="*/ 27623 h 409575"/>
                <a:gd name="connsiteX1" fmla="*/ 49530 w 85725"/>
                <a:gd name="connsiteY1" fmla="*/ 23813 h 409575"/>
                <a:gd name="connsiteX2" fmla="*/ 87630 w 85725"/>
                <a:gd name="connsiteY2" fmla="*/ 953 h 409575"/>
                <a:gd name="connsiteX3" fmla="*/ 92392 w 85725"/>
                <a:gd name="connsiteY3" fmla="*/ 0 h 409575"/>
                <a:gd name="connsiteX4" fmla="*/ 81915 w 85725"/>
                <a:gd name="connsiteY4" fmla="*/ 418147 h 409575"/>
                <a:gd name="connsiteX5" fmla="*/ 0 w 85725"/>
                <a:gd name="connsiteY5" fmla="*/ 418147 h 409575"/>
                <a:gd name="connsiteX6" fmla="*/ 43815 w 85725"/>
                <a:gd name="connsiteY6" fmla="*/ 27623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409575">
                  <a:moveTo>
                    <a:pt x="43815" y="27623"/>
                  </a:moveTo>
                  <a:lnTo>
                    <a:pt x="49530" y="23813"/>
                  </a:lnTo>
                  <a:lnTo>
                    <a:pt x="87630" y="953"/>
                  </a:lnTo>
                  <a:lnTo>
                    <a:pt x="92392" y="0"/>
                  </a:lnTo>
                  <a:lnTo>
                    <a:pt x="81915" y="418147"/>
                  </a:lnTo>
                  <a:lnTo>
                    <a:pt x="0" y="418147"/>
                  </a:lnTo>
                  <a:cubicBezTo>
                    <a:pt x="4763" y="367665"/>
                    <a:pt x="42863" y="54293"/>
                    <a:pt x="43815" y="27623"/>
                  </a:cubicBezTo>
                  <a:close/>
                </a:path>
              </a:pathLst>
            </a:custGeom>
            <a:solidFill>
              <a:srgbClr val="57575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9" name="شكل حر: شكل 28">
              <a:extLst>
                <a:ext uri="{FF2B5EF4-FFF2-40B4-BE49-F238E27FC236}">
                  <a16:creationId xmlns:a16="http://schemas.microsoft.com/office/drawing/2014/main" id="{55C4E595-A5B9-4C75-8CBF-42C7CAD6BEF7}"/>
                </a:ext>
              </a:extLst>
            </p:cNvPr>
            <p:cNvSpPr/>
            <p:nvPr/>
          </p:nvSpPr>
          <p:spPr>
            <a:xfrm>
              <a:off x="3155671" y="1078700"/>
              <a:ext cx="59426" cy="74283"/>
            </a:xfrm>
            <a:custGeom>
              <a:avLst/>
              <a:gdLst>
                <a:gd name="connsiteX0" fmla="*/ 31433 w 38100"/>
                <a:gd name="connsiteY0" fmla="*/ 48578 h 47625"/>
                <a:gd name="connsiteX1" fmla="*/ 7620 w 38100"/>
                <a:gd name="connsiteY1" fmla="*/ 46672 h 47625"/>
                <a:gd name="connsiteX2" fmla="*/ 0 w 38100"/>
                <a:gd name="connsiteY2" fmla="*/ 0 h 47625"/>
                <a:gd name="connsiteX3" fmla="*/ 39053 w 38100"/>
                <a:gd name="connsiteY3" fmla="*/ 953 h 47625"/>
              </a:gdLst>
              <a:ahLst/>
              <a:cxnLst>
                <a:cxn ang="0">
                  <a:pos x="connsiteX0" y="connsiteY0"/>
                </a:cxn>
                <a:cxn ang="0">
                  <a:pos x="connsiteX1" y="connsiteY1"/>
                </a:cxn>
                <a:cxn ang="0">
                  <a:pos x="connsiteX2" y="connsiteY2"/>
                </a:cxn>
                <a:cxn ang="0">
                  <a:pos x="connsiteX3" y="connsiteY3"/>
                </a:cxn>
              </a:cxnLst>
              <a:rect l="l" t="t" r="r" b="b"/>
              <a:pathLst>
                <a:path w="38100" h="47625">
                  <a:moveTo>
                    <a:pt x="31433" y="48578"/>
                  </a:moveTo>
                  <a:lnTo>
                    <a:pt x="7620" y="46672"/>
                  </a:lnTo>
                  <a:lnTo>
                    <a:pt x="0" y="0"/>
                  </a:lnTo>
                  <a:lnTo>
                    <a:pt x="39053" y="953"/>
                  </a:lnTo>
                  <a:close/>
                </a:path>
              </a:pathLst>
            </a:custGeom>
            <a:solidFill>
              <a:srgbClr val="007434"/>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0" name="شكل حر: شكل 29">
              <a:extLst>
                <a:ext uri="{FF2B5EF4-FFF2-40B4-BE49-F238E27FC236}">
                  <a16:creationId xmlns:a16="http://schemas.microsoft.com/office/drawing/2014/main" id="{4B7145A9-5BD3-4F43-AB8D-DE1BA83C550C}"/>
                </a:ext>
              </a:extLst>
            </p:cNvPr>
            <p:cNvSpPr/>
            <p:nvPr/>
          </p:nvSpPr>
          <p:spPr>
            <a:xfrm>
              <a:off x="3115971" y="1019274"/>
              <a:ext cx="59426" cy="103996"/>
            </a:xfrm>
            <a:custGeom>
              <a:avLst/>
              <a:gdLst>
                <a:gd name="connsiteX0" fmla="*/ 41645 w 38100"/>
                <a:gd name="connsiteY0" fmla="*/ 38100 h 66675"/>
                <a:gd name="connsiteX1" fmla="*/ 9260 w 38100"/>
                <a:gd name="connsiteY1" fmla="*/ 75247 h 66675"/>
                <a:gd name="connsiteX2" fmla="*/ 688 w 38100"/>
                <a:gd name="connsiteY2" fmla="*/ 20003 h 66675"/>
                <a:gd name="connsiteX3" fmla="*/ 19738 w 38100"/>
                <a:gd name="connsiteY3" fmla="*/ 0 h 66675"/>
                <a:gd name="connsiteX4" fmla="*/ 41645 w 38100"/>
                <a:gd name="connsiteY4" fmla="*/ 3810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66675">
                  <a:moveTo>
                    <a:pt x="41645" y="38100"/>
                  </a:moveTo>
                  <a:lnTo>
                    <a:pt x="9260" y="75247"/>
                  </a:lnTo>
                  <a:cubicBezTo>
                    <a:pt x="4498" y="52388"/>
                    <a:pt x="-2170" y="34290"/>
                    <a:pt x="688" y="20003"/>
                  </a:cubicBezTo>
                  <a:lnTo>
                    <a:pt x="19738" y="0"/>
                  </a:lnTo>
                  <a:cubicBezTo>
                    <a:pt x="17833" y="15240"/>
                    <a:pt x="25453" y="33338"/>
                    <a:pt x="41645" y="38100"/>
                  </a:cubicBezTo>
                  <a:close/>
                </a:path>
              </a:pathLst>
            </a:custGeom>
            <a:solidFill>
              <a:srgbClr val="DADADA"/>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1" name="شكل حر: شكل 30">
              <a:extLst>
                <a:ext uri="{FF2B5EF4-FFF2-40B4-BE49-F238E27FC236}">
                  <a16:creationId xmlns:a16="http://schemas.microsoft.com/office/drawing/2014/main" id="{9066B2F7-EDFC-4504-90A2-C699EE422EDA}"/>
                </a:ext>
              </a:extLst>
            </p:cNvPr>
            <p:cNvSpPr/>
            <p:nvPr/>
          </p:nvSpPr>
          <p:spPr>
            <a:xfrm>
              <a:off x="3180926" y="982132"/>
              <a:ext cx="148565" cy="163422"/>
            </a:xfrm>
            <a:custGeom>
              <a:avLst/>
              <a:gdLst>
                <a:gd name="connsiteX0" fmla="*/ 0 w 95250"/>
                <a:gd name="connsiteY0" fmla="*/ 61913 h 104775"/>
                <a:gd name="connsiteX1" fmla="*/ 40005 w 95250"/>
                <a:gd name="connsiteY1" fmla="*/ 108585 h 104775"/>
                <a:gd name="connsiteX2" fmla="*/ 102870 w 95250"/>
                <a:gd name="connsiteY2" fmla="*/ 25718 h 104775"/>
                <a:gd name="connsiteX3" fmla="*/ 79058 w 95250"/>
                <a:gd name="connsiteY3" fmla="*/ 0 h 104775"/>
                <a:gd name="connsiteX4" fmla="*/ 0 w 95250"/>
                <a:gd name="connsiteY4" fmla="*/ 61913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0" y="61913"/>
                  </a:moveTo>
                  <a:lnTo>
                    <a:pt x="40005" y="108585"/>
                  </a:lnTo>
                  <a:cubicBezTo>
                    <a:pt x="67628" y="81915"/>
                    <a:pt x="96203" y="51435"/>
                    <a:pt x="102870" y="25718"/>
                  </a:cubicBezTo>
                  <a:lnTo>
                    <a:pt x="79058" y="0"/>
                  </a:lnTo>
                  <a:cubicBezTo>
                    <a:pt x="80010" y="22860"/>
                    <a:pt x="31433" y="62865"/>
                    <a:pt x="0" y="61913"/>
                  </a:cubicBezTo>
                  <a:close/>
                </a:path>
              </a:pathLst>
            </a:custGeom>
            <a:solidFill>
              <a:srgbClr val="DADADA"/>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2" name="شكل حر: شكل 31">
              <a:extLst>
                <a:ext uri="{FF2B5EF4-FFF2-40B4-BE49-F238E27FC236}">
                  <a16:creationId xmlns:a16="http://schemas.microsoft.com/office/drawing/2014/main" id="{97090469-921A-4459-8140-8343250B362E}"/>
                </a:ext>
              </a:extLst>
            </p:cNvPr>
            <p:cNvSpPr/>
            <p:nvPr/>
          </p:nvSpPr>
          <p:spPr>
            <a:xfrm>
              <a:off x="3148242" y="1151496"/>
              <a:ext cx="74283" cy="386269"/>
            </a:xfrm>
            <a:custGeom>
              <a:avLst/>
              <a:gdLst>
                <a:gd name="connsiteX0" fmla="*/ 36195 w 47625"/>
                <a:gd name="connsiteY0" fmla="*/ 1905 h 247650"/>
                <a:gd name="connsiteX1" fmla="*/ 12383 w 47625"/>
                <a:gd name="connsiteY1" fmla="*/ 0 h 247650"/>
                <a:gd name="connsiteX2" fmla="*/ 0 w 47625"/>
                <a:gd name="connsiteY2" fmla="*/ 216218 h 247650"/>
                <a:gd name="connsiteX3" fmla="*/ 24765 w 47625"/>
                <a:gd name="connsiteY3" fmla="*/ 253365 h 247650"/>
                <a:gd name="connsiteX4" fmla="*/ 50483 w 47625"/>
                <a:gd name="connsiteY4" fmla="*/ 222885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247650">
                  <a:moveTo>
                    <a:pt x="36195" y="1905"/>
                  </a:moveTo>
                  <a:lnTo>
                    <a:pt x="12383" y="0"/>
                  </a:lnTo>
                  <a:lnTo>
                    <a:pt x="0" y="216218"/>
                  </a:lnTo>
                  <a:lnTo>
                    <a:pt x="24765" y="253365"/>
                  </a:lnTo>
                  <a:lnTo>
                    <a:pt x="50483" y="222885"/>
                  </a:lnTo>
                  <a:close/>
                </a:path>
              </a:pathLst>
            </a:custGeom>
            <a:solidFill>
              <a:srgbClr val="00B050"/>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endParaRPr>
            </a:p>
          </p:txBody>
        </p:sp>
        <p:sp>
          <p:nvSpPr>
            <p:cNvPr id="33" name="شكل حر: شكل 32">
              <a:extLst>
                <a:ext uri="{FF2B5EF4-FFF2-40B4-BE49-F238E27FC236}">
                  <a16:creationId xmlns:a16="http://schemas.microsoft.com/office/drawing/2014/main" id="{F795C716-86C4-421F-A87D-99BBF7C17C3D}"/>
                </a:ext>
              </a:extLst>
            </p:cNvPr>
            <p:cNvSpPr/>
            <p:nvPr/>
          </p:nvSpPr>
          <p:spPr>
            <a:xfrm>
              <a:off x="3256414" y="991047"/>
              <a:ext cx="103996" cy="445695"/>
            </a:xfrm>
            <a:custGeom>
              <a:avLst/>
              <a:gdLst>
                <a:gd name="connsiteX0" fmla="*/ 180 w 66675"/>
                <a:gd name="connsiteY0" fmla="*/ 292417 h 285750"/>
                <a:gd name="connsiteX1" fmla="*/ 69712 w 66675"/>
                <a:gd name="connsiteY1" fmla="*/ 89535 h 285750"/>
                <a:gd name="connsiteX2" fmla="*/ 40185 w 66675"/>
                <a:gd name="connsiteY2" fmla="*/ 70485 h 285750"/>
                <a:gd name="connsiteX3" fmla="*/ 74475 w 66675"/>
                <a:gd name="connsiteY3" fmla="*/ 71438 h 285750"/>
                <a:gd name="connsiteX4" fmla="*/ 67807 w 66675"/>
                <a:gd name="connsiteY4" fmla="*/ 26670 h 285750"/>
                <a:gd name="connsiteX5" fmla="*/ 36375 w 66675"/>
                <a:gd name="connsiteY5" fmla="*/ 0 h 285750"/>
                <a:gd name="connsiteX6" fmla="*/ 180 w 66675"/>
                <a:gd name="connsiteY6" fmla="*/ 29241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285750">
                  <a:moveTo>
                    <a:pt x="180" y="292417"/>
                  </a:moveTo>
                  <a:cubicBezTo>
                    <a:pt x="20182" y="220980"/>
                    <a:pt x="69712" y="89535"/>
                    <a:pt x="69712" y="89535"/>
                  </a:cubicBezTo>
                  <a:cubicBezTo>
                    <a:pt x="69712" y="89535"/>
                    <a:pt x="38280" y="73342"/>
                    <a:pt x="40185" y="70485"/>
                  </a:cubicBezTo>
                  <a:lnTo>
                    <a:pt x="74475" y="71438"/>
                  </a:lnTo>
                  <a:lnTo>
                    <a:pt x="67807" y="26670"/>
                  </a:lnTo>
                  <a:lnTo>
                    <a:pt x="36375" y="0"/>
                  </a:lnTo>
                  <a:cubicBezTo>
                    <a:pt x="11610" y="82867"/>
                    <a:pt x="-1725" y="200977"/>
                    <a:pt x="180" y="292417"/>
                  </a:cubicBezTo>
                  <a:close/>
                </a:path>
              </a:pathLst>
            </a:custGeom>
            <a:solidFill>
              <a:srgbClr val="3C3C3B"/>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4" name="شكل حر: شكل 33">
              <a:extLst>
                <a:ext uri="{FF2B5EF4-FFF2-40B4-BE49-F238E27FC236}">
                  <a16:creationId xmlns:a16="http://schemas.microsoft.com/office/drawing/2014/main" id="{F63C155F-0B15-417D-BDB9-A8654EAFA6B9}"/>
                </a:ext>
              </a:extLst>
            </p:cNvPr>
            <p:cNvSpPr/>
            <p:nvPr/>
          </p:nvSpPr>
          <p:spPr>
            <a:xfrm>
              <a:off x="3062074" y="1029674"/>
              <a:ext cx="74283" cy="401126"/>
            </a:xfrm>
            <a:custGeom>
              <a:avLst/>
              <a:gdLst>
                <a:gd name="connsiteX0" fmla="*/ 32385 w 47625"/>
                <a:gd name="connsiteY0" fmla="*/ 264795 h 257175"/>
                <a:gd name="connsiteX1" fmla="*/ 0 w 47625"/>
                <a:gd name="connsiteY1" fmla="*/ 60007 h 257175"/>
                <a:gd name="connsiteX2" fmla="*/ 27623 w 47625"/>
                <a:gd name="connsiteY2" fmla="*/ 46673 h 257175"/>
                <a:gd name="connsiteX3" fmla="*/ 2858 w 47625"/>
                <a:gd name="connsiteY3" fmla="*/ 43815 h 257175"/>
                <a:gd name="connsiteX4" fmla="*/ 21908 w 47625"/>
                <a:gd name="connsiteY4" fmla="*/ 10477 h 257175"/>
                <a:gd name="connsiteX5" fmla="*/ 48578 w 47625"/>
                <a:gd name="connsiteY5" fmla="*/ 0 h 257175"/>
                <a:gd name="connsiteX6" fmla="*/ 32385 w 47625"/>
                <a:gd name="connsiteY6" fmla="*/ 264795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257175">
                  <a:moveTo>
                    <a:pt x="32385" y="264795"/>
                  </a:moveTo>
                  <a:cubicBezTo>
                    <a:pt x="12383" y="193358"/>
                    <a:pt x="0" y="60007"/>
                    <a:pt x="0" y="60007"/>
                  </a:cubicBezTo>
                  <a:cubicBezTo>
                    <a:pt x="0" y="60007"/>
                    <a:pt x="29528" y="48577"/>
                    <a:pt x="27623" y="46673"/>
                  </a:cubicBezTo>
                  <a:lnTo>
                    <a:pt x="2858" y="43815"/>
                  </a:lnTo>
                  <a:lnTo>
                    <a:pt x="21908" y="10477"/>
                  </a:lnTo>
                  <a:lnTo>
                    <a:pt x="48578" y="0"/>
                  </a:lnTo>
                  <a:cubicBezTo>
                    <a:pt x="39053" y="82867"/>
                    <a:pt x="34290" y="173355"/>
                    <a:pt x="32385" y="264795"/>
                  </a:cubicBezTo>
                  <a:close/>
                </a:path>
              </a:pathLst>
            </a:custGeom>
            <a:solidFill>
              <a:srgbClr val="3C3C3B"/>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5" name="شكل حر: شكل 34">
              <a:extLst>
                <a:ext uri="{FF2B5EF4-FFF2-40B4-BE49-F238E27FC236}">
                  <a16:creationId xmlns:a16="http://schemas.microsoft.com/office/drawing/2014/main" id="{A3E1AE45-4AC4-4FB4-BA28-15B388EC94D8}"/>
                </a:ext>
              </a:extLst>
            </p:cNvPr>
            <p:cNvSpPr/>
            <p:nvPr/>
          </p:nvSpPr>
          <p:spPr>
            <a:xfrm>
              <a:off x="3059672" y="697278"/>
              <a:ext cx="267417" cy="326843"/>
            </a:xfrm>
            <a:custGeom>
              <a:avLst/>
              <a:gdLst>
                <a:gd name="connsiteX0" fmla="*/ 164418 w 171450"/>
                <a:gd name="connsiteY0" fmla="*/ 122622 h 209550"/>
                <a:gd name="connsiteX1" fmla="*/ 172038 w 171450"/>
                <a:gd name="connsiteY1" fmla="*/ 76902 h 209550"/>
                <a:gd name="connsiteX2" fmla="*/ 84408 w 171450"/>
                <a:gd name="connsiteY2" fmla="*/ 702 h 209550"/>
                <a:gd name="connsiteX3" fmla="*/ 8208 w 171450"/>
                <a:gd name="connsiteY3" fmla="*/ 89285 h 209550"/>
                <a:gd name="connsiteX4" fmla="*/ 12970 w 171450"/>
                <a:gd name="connsiteY4" fmla="*/ 99762 h 209550"/>
                <a:gd name="connsiteX5" fmla="*/ 588 w 171450"/>
                <a:gd name="connsiteY5" fmla="*/ 133100 h 209550"/>
                <a:gd name="connsiteX6" fmla="*/ 7255 w 171450"/>
                <a:gd name="connsiteY6" fmla="*/ 145482 h 209550"/>
                <a:gd name="connsiteX7" fmla="*/ 15828 w 171450"/>
                <a:gd name="connsiteY7" fmla="*/ 147387 h 209550"/>
                <a:gd name="connsiteX8" fmla="*/ 15828 w 171450"/>
                <a:gd name="connsiteY8" fmla="*/ 178820 h 209550"/>
                <a:gd name="connsiteX9" fmla="*/ 43450 w 171450"/>
                <a:gd name="connsiteY9" fmla="*/ 215015 h 209550"/>
                <a:gd name="connsiteX10" fmla="*/ 118698 w 171450"/>
                <a:gd name="connsiteY10" fmla="*/ 130242 h 209550"/>
                <a:gd name="connsiteX11" fmla="*/ 164418 w 171450"/>
                <a:gd name="connsiteY11" fmla="*/ 122622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450" h="209550">
                  <a:moveTo>
                    <a:pt x="164418" y="122622"/>
                  </a:moveTo>
                  <a:cubicBezTo>
                    <a:pt x="171085" y="104525"/>
                    <a:pt x="171085" y="96905"/>
                    <a:pt x="172038" y="76902"/>
                  </a:cubicBezTo>
                  <a:cubicBezTo>
                    <a:pt x="168228" y="-12633"/>
                    <a:pt x="116793" y="702"/>
                    <a:pt x="84408" y="702"/>
                  </a:cubicBezTo>
                  <a:cubicBezTo>
                    <a:pt x="45355" y="2607"/>
                    <a:pt x="9160" y="29277"/>
                    <a:pt x="8208" y="89285"/>
                  </a:cubicBezTo>
                  <a:cubicBezTo>
                    <a:pt x="10113" y="95000"/>
                    <a:pt x="12970" y="99762"/>
                    <a:pt x="12970" y="99762"/>
                  </a:cubicBezTo>
                  <a:lnTo>
                    <a:pt x="588" y="133100"/>
                  </a:lnTo>
                  <a:cubicBezTo>
                    <a:pt x="-1317" y="138815"/>
                    <a:pt x="1540" y="144530"/>
                    <a:pt x="7255" y="145482"/>
                  </a:cubicBezTo>
                  <a:lnTo>
                    <a:pt x="15828" y="147387"/>
                  </a:lnTo>
                  <a:cubicBezTo>
                    <a:pt x="15828" y="153102"/>
                    <a:pt x="15828" y="178820"/>
                    <a:pt x="15828" y="178820"/>
                  </a:cubicBezTo>
                  <a:cubicBezTo>
                    <a:pt x="16780" y="194060"/>
                    <a:pt x="23448" y="217872"/>
                    <a:pt x="43450" y="215015"/>
                  </a:cubicBezTo>
                  <a:cubicBezTo>
                    <a:pt x="101553" y="209300"/>
                    <a:pt x="123460" y="181677"/>
                    <a:pt x="118698" y="130242"/>
                  </a:cubicBezTo>
                  <a:cubicBezTo>
                    <a:pt x="132033" y="130242"/>
                    <a:pt x="159655" y="135957"/>
                    <a:pt x="164418" y="122622"/>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6" name="شكل حر: شكل 35">
              <a:extLst>
                <a:ext uri="{FF2B5EF4-FFF2-40B4-BE49-F238E27FC236}">
                  <a16:creationId xmlns:a16="http://schemas.microsoft.com/office/drawing/2014/main" id="{C7A2CB4D-AAC6-4B8E-AF5E-C316CEA5F4CD}"/>
                </a:ext>
              </a:extLst>
            </p:cNvPr>
            <p:cNvSpPr/>
            <p:nvPr/>
          </p:nvSpPr>
          <p:spPr>
            <a:xfrm>
              <a:off x="3078036" y="681859"/>
              <a:ext cx="252561" cy="267417"/>
            </a:xfrm>
            <a:custGeom>
              <a:avLst/>
              <a:gdLst>
                <a:gd name="connsiteX0" fmla="*/ 143118 w 161925"/>
                <a:gd name="connsiteY0" fmla="*/ 172513 h 171450"/>
                <a:gd name="connsiteX1" fmla="*/ 116448 w 161925"/>
                <a:gd name="connsiteY1" fmla="*/ 117268 h 171450"/>
                <a:gd name="connsiteX2" fmla="*/ 99303 w 161925"/>
                <a:gd name="connsiteY2" fmla="*/ 137271 h 171450"/>
                <a:gd name="connsiteX3" fmla="*/ 79301 w 161925"/>
                <a:gd name="connsiteY3" fmla="*/ 138223 h 171450"/>
                <a:gd name="connsiteX4" fmla="*/ 5958 w 161925"/>
                <a:gd name="connsiteY4" fmla="*/ 53451 h 171450"/>
                <a:gd name="connsiteX5" fmla="*/ 80253 w 161925"/>
                <a:gd name="connsiteY5" fmla="*/ 111 h 171450"/>
                <a:gd name="connsiteX6" fmla="*/ 168836 w 161925"/>
                <a:gd name="connsiteY6" fmla="*/ 68691 h 171450"/>
                <a:gd name="connsiteX7" fmla="*/ 143118 w 161925"/>
                <a:gd name="connsiteY7" fmla="*/ 172513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71450">
                  <a:moveTo>
                    <a:pt x="143118" y="172513"/>
                  </a:moveTo>
                  <a:cubicBezTo>
                    <a:pt x="97398" y="185848"/>
                    <a:pt x="116448" y="117268"/>
                    <a:pt x="116448" y="117268"/>
                  </a:cubicBezTo>
                  <a:cubicBezTo>
                    <a:pt x="116448" y="117268"/>
                    <a:pt x="104066" y="131556"/>
                    <a:pt x="99303" y="137271"/>
                  </a:cubicBezTo>
                  <a:cubicBezTo>
                    <a:pt x="89778" y="137271"/>
                    <a:pt x="88826" y="138223"/>
                    <a:pt x="79301" y="138223"/>
                  </a:cubicBezTo>
                  <a:cubicBezTo>
                    <a:pt x="75491" y="79168"/>
                    <a:pt x="88826" y="34401"/>
                    <a:pt x="5958" y="53451"/>
                  </a:cubicBezTo>
                  <a:cubicBezTo>
                    <a:pt x="-10234" y="50593"/>
                    <a:pt x="4053" y="-2747"/>
                    <a:pt x="80253" y="111"/>
                  </a:cubicBezTo>
                  <a:cubicBezTo>
                    <a:pt x="125021" y="2016"/>
                    <a:pt x="162168" y="24876"/>
                    <a:pt x="168836" y="68691"/>
                  </a:cubicBezTo>
                  <a:cubicBezTo>
                    <a:pt x="172646" y="97266"/>
                    <a:pt x="175503" y="133461"/>
                    <a:pt x="143118" y="172513"/>
                  </a:cubicBezTo>
                  <a:close/>
                </a:path>
              </a:pathLst>
            </a:custGeom>
            <a:solidFill>
              <a:srgbClr val="3C3C3B"/>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7" name="شكل حر: شكل 36">
              <a:extLst>
                <a:ext uri="{FF2B5EF4-FFF2-40B4-BE49-F238E27FC236}">
                  <a16:creationId xmlns:a16="http://schemas.microsoft.com/office/drawing/2014/main" id="{E71630F9-50F7-41E8-B276-A487659E7F0A}"/>
                </a:ext>
              </a:extLst>
            </p:cNvPr>
            <p:cNvSpPr/>
            <p:nvPr/>
          </p:nvSpPr>
          <p:spPr>
            <a:xfrm>
              <a:off x="3226946" y="833426"/>
              <a:ext cx="44570" cy="74283"/>
            </a:xfrm>
            <a:custGeom>
              <a:avLst/>
              <a:gdLst>
                <a:gd name="connsiteX0" fmla="*/ 31455 w 28575"/>
                <a:gd name="connsiteY0" fmla="*/ 21045 h 47625"/>
                <a:gd name="connsiteX1" fmla="*/ 10500 w 28575"/>
                <a:gd name="connsiteY1" fmla="*/ 51525 h 47625"/>
                <a:gd name="connsiteX2" fmla="*/ 23 w 28575"/>
                <a:gd name="connsiteY2" fmla="*/ 25808 h 47625"/>
                <a:gd name="connsiteX3" fmla="*/ 9548 w 28575"/>
                <a:gd name="connsiteY3" fmla="*/ 1043 h 47625"/>
                <a:gd name="connsiteX4" fmla="*/ 31455 w 28575"/>
                <a:gd name="connsiteY4" fmla="*/ 2104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31455" y="21045"/>
                  </a:moveTo>
                  <a:cubicBezTo>
                    <a:pt x="31455" y="35333"/>
                    <a:pt x="20025" y="51525"/>
                    <a:pt x="10500" y="51525"/>
                  </a:cubicBezTo>
                  <a:cubicBezTo>
                    <a:pt x="975" y="51525"/>
                    <a:pt x="23" y="40095"/>
                    <a:pt x="23" y="25808"/>
                  </a:cubicBezTo>
                  <a:cubicBezTo>
                    <a:pt x="23" y="16283"/>
                    <a:pt x="-930" y="3900"/>
                    <a:pt x="9548" y="1043"/>
                  </a:cubicBezTo>
                  <a:cubicBezTo>
                    <a:pt x="18120" y="-1815"/>
                    <a:pt x="30503" y="90"/>
                    <a:pt x="31455" y="21045"/>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8" name="شكل حر: شكل 37">
              <a:extLst>
                <a:ext uri="{FF2B5EF4-FFF2-40B4-BE49-F238E27FC236}">
                  <a16:creationId xmlns:a16="http://schemas.microsoft.com/office/drawing/2014/main" id="{42394E05-F465-4EF8-AC6E-06CF6EAAF97B}"/>
                </a:ext>
              </a:extLst>
            </p:cNvPr>
            <p:cNvSpPr/>
            <p:nvPr/>
          </p:nvSpPr>
          <p:spPr>
            <a:xfrm>
              <a:off x="3057616" y="1236179"/>
              <a:ext cx="460552" cy="460552"/>
            </a:xfrm>
            <a:custGeom>
              <a:avLst/>
              <a:gdLst>
                <a:gd name="connsiteX0" fmla="*/ 229553 w 295275"/>
                <a:gd name="connsiteY0" fmla="*/ 125730 h 295275"/>
                <a:gd name="connsiteX1" fmla="*/ 106680 w 295275"/>
                <a:gd name="connsiteY1" fmla="*/ 217170 h 295275"/>
                <a:gd name="connsiteX2" fmla="*/ 0 w 295275"/>
                <a:gd name="connsiteY2" fmla="*/ 303848 h 295275"/>
                <a:gd name="connsiteX3" fmla="*/ 298133 w 295275"/>
                <a:gd name="connsiteY3" fmla="*/ 303848 h 295275"/>
                <a:gd name="connsiteX4" fmla="*/ 293370 w 295275"/>
                <a:gd name="connsiteY4" fmla="*/ 17145 h 295275"/>
                <a:gd name="connsiteX5" fmla="*/ 211455 w 295275"/>
                <a:gd name="connsiteY5" fmla="*/ 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75" h="295275">
                  <a:moveTo>
                    <a:pt x="229553" y="125730"/>
                  </a:moveTo>
                  <a:lnTo>
                    <a:pt x="106680" y="217170"/>
                  </a:lnTo>
                  <a:lnTo>
                    <a:pt x="0" y="303848"/>
                  </a:lnTo>
                  <a:lnTo>
                    <a:pt x="298133" y="303848"/>
                  </a:lnTo>
                  <a:lnTo>
                    <a:pt x="293370" y="17145"/>
                  </a:lnTo>
                  <a:lnTo>
                    <a:pt x="211455" y="0"/>
                  </a:lnTo>
                  <a:close/>
                </a:path>
              </a:pathLst>
            </a:custGeom>
            <a:solidFill>
              <a:srgbClr val="1D1D1B">
                <a:alpha val="20000"/>
              </a:srgbClr>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9" name="شكل حر: شكل 38">
              <a:extLst>
                <a:ext uri="{FF2B5EF4-FFF2-40B4-BE49-F238E27FC236}">
                  <a16:creationId xmlns:a16="http://schemas.microsoft.com/office/drawing/2014/main" id="{BD310D06-FDEE-4250-A30F-697BFAABA5EE}"/>
                </a:ext>
              </a:extLst>
            </p:cNvPr>
            <p:cNvSpPr/>
            <p:nvPr/>
          </p:nvSpPr>
          <p:spPr>
            <a:xfrm>
              <a:off x="3076013" y="1544277"/>
              <a:ext cx="133709" cy="44570"/>
            </a:xfrm>
            <a:custGeom>
              <a:avLst/>
              <a:gdLst>
                <a:gd name="connsiteX0" fmla="*/ 90123 w 85725"/>
                <a:gd name="connsiteY0" fmla="*/ 26305 h 28575"/>
                <a:gd name="connsiteX1" fmla="*/ 90123 w 85725"/>
                <a:gd name="connsiteY1" fmla="*/ 26305 h 28575"/>
                <a:gd name="connsiteX2" fmla="*/ 80598 w 85725"/>
                <a:gd name="connsiteY2" fmla="*/ 14875 h 28575"/>
                <a:gd name="connsiteX3" fmla="*/ 13923 w 85725"/>
                <a:gd name="connsiteY3" fmla="*/ 588 h 28575"/>
                <a:gd name="connsiteX4" fmla="*/ 588 w 85725"/>
                <a:gd name="connsiteY4" fmla="*/ 7255 h 28575"/>
                <a:gd name="connsiteX5" fmla="*/ 588 w 85725"/>
                <a:gd name="connsiteY5" fmla="*/ 7255 h 28575"/>
                <a:gd name="connsiteX6" fmla="*/ 7255 w 85725"/>
                <a:gd name="connsiteY6" fmla="*/ 20590 h 28575"/>
                <a:gd name="connsiteX7" fmla="*/ 76788 w 85725"/>
                <a:gd name="connsiteY7" fmla="*/ 35830 h 28575"/>
                <a:gd name="connsiteX8" fmla="*/ 90123 w 85725"/>
                <a:gd name="connsiteY8" fmla="*/ 2630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28575">
                  <a:moveTo>
                    <a:pt x="90123" y="26305"/>
                  </a:moveTo>
                  <a:cubicBezTo>
                    <a:pt x="90123" y="26305"/>
                    <a:pt x="90123" y="26305"/>
                    <a:pt x="90123" y="26305"/>
                  </a:cubicBezTo>
                  <a:cubicBezTo>
                    <a:pt x="91075" y="20590"/>
                    <a:pt x="86313" y="15828"/>
                    <a:pt x="80598" y="14875"/>
                  </a:cubicBezTo>
                  <a:cubicBezTo>
                    <a:pt x="56785" y="12970"/>
                    <a:pt x="34878" y="8208"/>
                    <a:pt x="13923" y="588"/>
                  </a:cubicBezTo>
                  <a:cubicBezTo>
                    <a:pt x="8208" y="-1317"/>
                    <a:pt x="2493" y="1540"/>
                    <a:pt x="588" y="7255"/>
                  </a:cubicBezTo>
                  <a:cubicBezTo>
                    <a:pt x="588" y="7255"/>
                    <a:pt x="588" y="7255"/>
                    <a:pt x="588" y="7255"/>
                  </a:cubicBezTo>
                  <a:cubicBezTo>
                    <a:pt x="-1317" y="12970"/>
                    <a:pt x="1540" y="18685"/>
                    <a:pt x="7255" y="20590"/>
                  </a:cubicBezTo>
                  <a:cubicBezTo>
                    <a:pt x="29163" y="28210"/>
                    <a:pt x="52975" y="32973"/>
                    <a:pt x="76788" y="35830"/>
                  </a:cubicBezTo>
                  <a:cubicBezTo>
                    <a:pt x="83455" y="36783"/>
                    <a:pt x="89170" y="32020"/>
                    <a:pt x="90123" y="26305"/>
                  </a:cubicBez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0" name="شكل حر: شكل 39">
              <a:extLst>
                <a:ext uri="{FF2B5EF4-FFF2-40B4-BE49-F238E27FC236}">
                  <a16:creationId xmlns:a16="http://schemas.microsoft.com/office/drawing/2014/main" id="{6209B8F2-EFCD-478D-8CFB-1DDEDEB2B882}"/>
                </a:ext>
              </a:extLst>
            </p:cNvPr>
            <p:cNvSpPr/>
            <p:nvPr/>
          </p:nvSpPr>
          <p:spPr>
            <a:xfrm>
              <a:off x="3194655" y="1565427"/>
              <a:ext cx="89139" cy="89139"/>
            </a:xfrm>
            <a:custGeom>
              <a:avLst/>
              <a:gdLst>
                <a:gd name="connsiteX0" fmla="*/ 0 w 57150"/>
                <a:gd name="connsiteY0" fmla="*/ 9227 h 57150"/>
                <a:gd name="connsiteX1" fmla="*/ 50602 w 57150"/>
                <a:gd name="connsiteY1" fmla="*/ 0 h 57150"/>
                <a:gd name="connsiteX2" fmla="*/ 60684 w 57150"/>
                <a:gd name="connsiteY2" fmla="*/ 55287 h 57150"/>
                <a:gd name="connsiteX3" fmla="*/ 10082 w 57150"/>
                <a:gd name="connsiteY3" fmla="*/ 64515 h 57150"/>
              </a:gdLst>
              <a:ahLst/>
              <a:cxnLst>
                <a:cxn ang="0">
                  <a:pos x="connsiteX0" y="connsiteY0"/>
                </a:cxn>
                <a:cxn ang="0">
                  <a:pos x="connsiteX1" y="connsiteY1"/>
                </a:cxn>
                <a:cxn ang="0">
                  <a:pos x="connsiteX2" y="connsiteY2"/>
                </a:cxn>
                <a:cxn ang="0">
                  <a:pos x="connsiteX3" y="connsiteY3"/>
                </a:cxn>
              </a:cxnLst>
              <a:rect l="l" t="t" r="r" b="b"/>
              <a:pathLst>
                <a:path w="57150" h="57150">
                  <a:moveTo>
                    <a:pt x="0" y="9227"/>
                  </a:moveTo>
                  <a:lnTo>
                    <a:pt x="50602" y="0"/>
                  </a:lnTo>
                  <a:lnTo>
                    <a:pt x="60684" y="55287"/>
                  </a:lnTo>
                  <a:lnTo>
                    <a:pt x="10082" y="64515"/>
                  </a:ln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1" name="شكل حر: شكل 40">
              <a:extLst>
                <a:ext uri="{FF2B5EF4-FFF2-40B4-BE49-F238E27FC236}">
                  <a16:creationId xmlns:a16="http://schemas.microsoft.com/office/drawing/2014/main" id="{E9587F65-D7C6-4A36-BF75-77F9B4EA5DCF}"/>
                </a:ext>
              </a:extLst>
            </p:cNvPr>
            <p:cNvSpPr/>
            <p:nvPr/>
          </p:nvSpPr>
          <p:spPr>
            <a:xfrm>
              <a:off x="3023218" y="1573140"/>
              <a:ext cx="148565" cy="44570"/>
            </a:xfrm>
            <a:custGeom>
              <a:avLst/>
              <a:gdLst>
                <a:gd name="connsiteX0" fmla="*/ 95397 w 95250"/>
                <a:gd name="connsiteY0" fmla="*/ 7801 h 28575"/>
                <a:gd name="connsiteX1" fmla="*/ 95397 w 95250"/>
                <a:gd name="connsiteY1" fmla="*/ 7801 h 28575"/>
                <a:gd name="connsiteX2" fmla="*/ 83967 w 95250"/>
                <a:gd name="connsiteY2" fmla="*/ 180 h 28575"/>
                <a:gd name="connsiteX3" fmla="*/ 7767 w 95250"/>
                <a:gd name="connsiteY3" fmla="*/ 14468 h 28575"/>
                <a:gd name="connsiteX4" fmla="*/ 147 w 95250"/>
                <a:gd name="connsiteY4" fmla="*/ 25898 h 28575"/>
                <a:gd name="connsiteX5" fmla="*/ 147 w 95250"/>
                <a:gd name="connsiteY5" fmla="*/ 25898 h 28575"/>
                <a:gd name="connsiteX6" fmla="*/ 11577 w 95250"/>
                <a:gd name="connsiteY6" fmla="*/ 33518 h 28575"/>
                <a:gd name="connsiteX7" fmla="*/ 87777 w 95250"/>
                <a:gd name="connsiteY7" fmla="*/ 19230 h 28575"/>
                <a:gd name="connsiteX8" fmla="*/ 95397 w 95250"/>
                <a:gd name="connsiteY8" fmla="*/ 780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28575">
                  <a:moveTo>
                    <a:pt x="95397" y="7801"/>
                  </a:moveTo>
                  <a:lnTo>
                    <a:pt x="95397" y="7801"/>
                  </a:lnTo>
                  <a:cubicBezTo>
                    <a:pt x="94444" y="2086"/>
                    <a:pt x="89682" y="-772"/>
                    <a:pt x="83967" y="180"/>
                  </a:cubicBezTo>
                  <a:lnTo>
                    <a:pt x="7767" y="14468"/>
                  </a:lnTo>
                  <a:cubicBezTo>
                    <a:pt x="3004" y="15420"/>
                    <a:pt x="-806" y="20183"/>
                    <a:pt x="147" y="25898"/>
                  </a:cubicBezTo>
                  <a:lnTo>
                    <a:pt x="147" y="25898"/>
                  </a:lnTo>
                  <a:cubicBezTo>
                    <a:pt x="1099" y="30661"/>
                    <a:pt x="5862" y="34470"/>
                    <a:pt x="11577" y="33518"/>
                  </a:cubicBezTo>
                  <a:lnTo>
                    <a:pt x="87777" y="19230"/>
                  </a:lnTo>
                  <a:cubicBezTo>
                    <a:pt x="92539" y="18278"/>
                    <a:pt x="96349" y="13516"/>
                    <a:pt x="95397" y="7801"/>
                  </a:cubicBez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2" name="شكل حر: شكل 41">
              <a:extLst>
                <a:ext uri="{FF2B5EF4-FFF2-40B4-BE49-F238E27FC236}">
                  <a16:creationId xmlns:a16="http://schemas.microsoft.com/office/drawing/2014/main" id="{A7072CE6-4F47-4334-9D33-DBECAA44A2D6}"/>
                </a:ext>
              </a:extLst>
            </p:cNvPr>
            <p:cNvSpPr/>
            <p:nvPr/>
          </p:nvSpPr>
          <p:spPr>
            <a:xfrm>
              <a:off x="3049959" y="1610281"/>
              <a:ext cx="74283" cy="29713"/>
            </a:xfrm>
            <a:custGeom>
              <a:avLst/>
              <a:gdLst>
                <a:gd name="connsiteX0" fmla="*/ 54440 w 47625"/>
                <a:gd name="connsiteY0" fmla="*/ 7801 h 19050"/>
                <a:gd name="connsiteX1" fmla="*/ 54440 w 47625"/>
                <a:gd name="connsiteY1" fmla="*/ 7801 h 19050"/>
                <a:gd name="connsiteX2" fmla="*/ 43009 w 47625"/>
                <a:gd name="connsiteY2" fmla="*/ 180 h 19050"/>
                <a:gd name="connsiteX3" fmla="*/ 7767 w 47625"/>
                <a:gd name="connsiteY3" fmla="*/ 6848 h 19050"/>
                <a:gd name="connsiteX4" fmla="*/ 147 w 47625"/>
                <a:gd name="connsiteY4" fmla="*/ 18278 h 19050"/>
                <a:gd name="connsiteX5" fmla="*/ 147 w 47625"/>
                <a:gd name="connsiteY5" fmla="*/ 18278 h 19050"/>
                <a:gd name="connsiteX6" fmla="*/ 11577 w 47625"/>
                <a:gd name="connsiteY6" fmla="*/ 25898 h 19050"/>
                <a:gd name="connsiteX7" fmla="*/ 46820 w 47625"/>
                <a:gd name="connsiteY7" fmla="*/ 19230 h 19050"/>
                <a:gd name="connsiteX8" fmla="*/ 54440 w 47625"/>
                <a:gd name="connsiteY8" fmla="*/ 780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19050">
                  <a:moveTo>
                    <a:pt x="54440" y="7801"/>
                  </a:moveTo>
                  <a:lnTo>
                    <a:pt x="54440" y="7801"/>
                  </a:lnTo>
                  <a:cubicBezTo>
                    <a:pt x="53487" y="2086"/>
                    <a:pt x="48724" y="-772"/>
                    <a:pt x="43009" y="180"/>
                  </a:cubicBezTo>
                  <a:lnTo>
                    <a:pt x="7767" y="6848"/>
                  </a:lnTo>
                  <a:cubicBezTo>
                    <a:pt x="3004" y="7801"/>
                    <a:pt x="-806" y="12563"/>
                    <a:pt x="147" y="18278"/>
                  </a:cubicBezTo>
                  <a:lnTo>
                    <a:pt x="147" y="18278"/>
                  </a:lnTo>
                  <a:cubicBezTo>
                    <a:pt x="1099" y="23041"/>
                    <a:pt x="5862" y="26851"/>
                    <a:pt x="11577" y="25898"/>
                  </a:cubicBezTo>
                  <a:lnTo>
                    <a:pt x="46820" y="19230"/>
                  </a:lnTo>
                  <a:cubicBezTo>
                    <a:pt x="51582" y="18278"/>
                    <a:pt x="55392" y="13516"/>
                    <a:pt x="54440" y="7801"/>
                  </a:cubicBez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3" name="شكل حر: شكل 42">
              <a:extLst>
                <a:ext uri="{FF2B5EF4-FFF2-40B4-BE49-F238E27FC236}">
                  <a16:creationId xmlns:a16="http://schemas.microsoft.com/office/drawing/2014/main" id="{91D25413-AE9E-4167-A31D-A25220B629B6}"/>
                </a:ext>
              </a:extLst>
            </p:cNvPr>
            <p:cNvSpPr/>
            <p:nvPr/>
          </p:nvSpPr>
          <p:spPr>
            <a:xfrm>
              <a:off x="3079672" y="1637024"/>
              <a:ext cx="74283" cy="29713"/>
            </a:xfrm>
            <a:custGeom>
              <a:avLst/>
              <a:gdLst>
                <a:gd name="connsiteX0" fmla="*/ 48724 w 47625"/>
                <a:gd name="connsiteY0" fmla="*/ 7800 h 19050"/>
                <a:gd name="connsiteX1" fmla="*/ 48724 w 47625"/>
                <a:gd name="connsiteY1" fmla="*/ 7800 h 19050"/>
                <a:gd name="connsiteX2" fmla="*/ 37295 w 47625"/>
                <a:gd name="connsiteY2" fmla="*/ 180 h 19050"/>
                <a:gd name="connsiteX3" fmla="*/ 7767 w 47625"/>
                <a:gd name="connsiteY3" fmla="*/ 5895 h 19050"/>
                <a:gd name="connsiteX4" fmla="*/ 147 w 47625"/>
                <a:gd name="connsiteY4" fmla="*/ 17325 h 19050"/>
                <a:gd name="connsiteX5" fmla="*/ 147 w 47625"/>
                <a:gd name="connsiteY5" fmla="*/ 17325 h 19050"/>
                <a:gd name="connsiteX6" fmla="*/ 11577 w 47625"/>
                <a:gd name="connsiteY6" fmla="*/ 24945 h 19050"/>
                <a:gd name="connsiteX7" fmla="*/ 41104 w 47625"/>
                <a:gd name="connsiteY7" fmla="*/ 19230 h 19050"/>
                <a:gd name="connsiteX8" fmla="*/ 48724 w 47625"/>
                <a:gd name="connsiteY8" fmla="*/ 780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19050">
                  <a:moveTo>
                    <a:pt x="48724" y="7800"/>
                  </a:moveTo>
                  <a:lnTo>
                    <a:pt x="48724" y="7800"/>
                  </a:lnTo>
                  <a:cubicBezTo>
                    <a:pt x="47772" y="2085"/>
                    <a:pt x="43009" y="-772"/>
                    <a:pt x="37295" y="180"/>
                  </a:cubicBezTo>
                  <a:lnTo>
                    <a:pt x="7767" y="5895"/>
                  </a:lnTo>
                  <a:cubicBezTo>
                    <a:pt x="3004" y="6848"/>
                    <a:pt x="-806" y="11610"/>
                    <a:pt x="147" y="17325"/>
                  </a:cubicBezTo>
                  <a:lnTo>
                    <a:pt x="147" y="17325"/>
                  </a:lnTo>
                  <a:cubicBezTo>
                    <a:pt x="1099" y="22088"/>
                    <a:pt x="5862" y="25898"/>
                    <a:pt x="11577" y="24945"/>
                  </a:cubicBezTo>
                  <a:lnTo>
                    <a:pt x="41104" y="19230"/>
                  </a:lnTo>
                  <a:cubicBezTo>
                    <a:pt x="45867" y="18278"/>
                    <a:pt x="49677" y="13516"/>
                    <a:pt x="48724" y="7800"/>
                  </a:cubicBez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4" name="شكل حر: شكل 43">
              <a:extLst>
                <a:ext uri="{FF2B5EF4-FFF2-40B4-BE49-F238E27FC236}">
                  <a16:creationId xmlns:a16="http://schemas.microsoft.com/office/drawing/2014/main" id="{7737ABA0-B310-40C4-B97F-734DC2A5323A}"/>
                </a:ext>
              </a:extLst>
            </p:cNvPr>
            <p:cNvSpPr/>
            <p:nvPr/>
          </p:nvSpPr>
          <p:spPr>
            <a:xfrm>
              <a:off x="3092988" y="1666734"/>
              <a:ext cx="59426" cy="29713"/>
            </a:xfrm>
            <a:custGeom>
              <a:avLst/>
              <a:gdLst>
                <a:gd name="connsiteX0" fmla="*/ 43045 w 38100"/>
                <a:gd name="connsiteY0" fmla="*/ 6850 h 19050"/>
                <a:gd name="connsiteX1" fmla="*/ 43045 w 38100"/>
                <a:gd name="connsiteY1" fmla="*/ 6850 h 19050"/>
                <a:gd name="connsiteX2" fmla="*/ 33520 w 38100"/>
                <a:gd name="connsiteY2" fmla="*/ 182 h 19050"/>
                <a:gd name="connsiteX3" fmla="*/ 6850 w 38100"/>
                <a:gd name="connsiteY3" fmla="*/ 4945 h 19050"/>
                <a:gd name="connsiteX4" fmla="*/ 183 w 38100"/>
                <a:gd name="connsiteY4" fmla="*/ 14470 h 19050"/>
                <a:gd name="connsiteX5" fmla="*/ 183 w 38100"/>
                <a:gd name="connsiteY5" fmla="*/ 14470 h 19050"/>
                <a:gd name="connsiteX6" fmla="*/ 9708 w 38100"/>
                <a:gd name="connsiteY6" fmla="*/ 21137 h 19050"/>
                <a:gd name="connsiteX7" fmla="*/ 36378 w 38100"/>
                <a:gd name="connsiteY7" fmla="*/ 16375 h 19050"/>
                <a:gd name="connsiteX8" fmla="*/ 43045 w 38100"/>
                <a:gd name="connsiteY8" fmla="*/ 68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19050">
                  <a:moveTo>
                    <a:pt x="43045" y="6850"/>
                  </a:moveTo>
                  <a:lnTo>
                    <a:pt x="43045" y="6850"/>
                  </a:lnTo>
                  <a:cubicBezTo>
                    <a:pt x="42092" y="2087"/>
                    <a:pt x="37330" y="-770"/>
                    <a:pt x="33520" y="182"/>
                  </a:cubicBezTo>
                  <a:lnTo>
                    <a:pt x="6850" y="4945"/>
                  </a:lnTo>
                  <a:cubicBezTo>
                    <a:pt x="2087" y="5897"/>
                    <a:pt x="-770" y="10660"/>
                    <a:pt x="183" y="14470"/>
                  </a:cubicBezTo>
                  <a:lnTo>
                    <a:pt x="183" y="14470"/>
                  </a:lnTo>
                  <a:cubicBezTo>
                    <a:pt x="1135" y="19232"/>
                    <a:pt x="5897" y="22090"/>
                    <a:pt x="9708" y="21137"/>
                  </a:cubicBezTo>
                  <a:lnTo>
                    <a:pt x="36378" y="16375"/>
                  </a:lnTo>
                  <a:cubicBezTo>
                    <a:pt x="41140" y="16375"/>
                    <a:pt x="43997" y="11612"/>
                    <a:pt x="43045" y="6850"/>
                  </a:cubicBez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5" name="شكل حر: شكل 44">
              <a:extLst>
                <a:ext uri="{FF2B5EF4-FFF2-40B4-BE49-F238E27FC236}">
                  <a16:creationId xmlns:a16="http://schemas.microsoft.com/office/drawing/2014/main" id="{19CCE134-9BF1-4DBD-A0D9-8FC500F576FD}"/>
                </a:ext>
              </a:extLst>
            </p:cNvPr>
            <p:cNvSpPr/>
            <p:nvPr/>
          </p:nvSpPr>
          <p:spPr>
            <a:xfrm>
              <a:off x="3148242" y="1565260"/>
              <a:ext cx="89139" cy="118852"/>
            </a:xfrm>
            <a:custGeom>
              <a:avLst/>
              <a:gdLst>
                <a:gd name="connsiteX0" fmla="*/ 60008 w 57150"/>
                <a:gd name="connsiteY0" fmla="*/ 42380 h 76200"/>
                <a:gd name="connsiteX1" fmla="*/ 56197 w 57150"/>
                <a:gd name="connsiteY1" fmla="*/ 23330 h 76200"/>
                <a:gd name="connsiteX2" fmla="*/ 22860 w 57150"/>
                <a:gd name="connsiteY2" fmla="*/ 470 h 76200"/>
                <a:gd name="connsiteX3" fmla="*/ 0 w 57150"/>
                <a:gd name="connsiteY3" fmla="*/ 4280 h 76200"/>
                <a:gd name="connsiteX4" fmla="*/ 13335 w 57150"/>
                <a:gd name="connsiteY4" fmla="*/ 78575 h 76200"/>
                <a:gd name="connsiteX5" fmla="*/ 36195 w 57150"/>
                <a:gd name="connsiteY5" fmla="*/ 74765 h 76200"/>
                <a:gd name="connsiteX6" fmla="*/ 60008 w 57150"/>
                <a:gd name="connsiteY6" fmla="*/ 4238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76200">
                  <a:moveTo>
                    <a:pt x="60008" y="42380"/>
                  </a:moveTo>
                  <a:lnTo>
                    <a:pt x="56197" y="23330"/>
                  </a:lnTo>
                  <a:cubicBezTo>
                    <a:pt x="53340" y="8090"/>
                    <a:pt x="39053" y="-2387"/>
                    <a:pt x="22860" y="470"/>
                  </a:cubicBezTo>
                  <a:lnTo>
                    <a:pt x="0" y="4280"/>
                  </a:lnTo>
                  <a:lnTo>
                    <a:pt x="13335" y="78575"/>
                  </a:lnTo>
                  <a:lnTo>
                    <a:pt x="36195" y="74765"/>
                  </a:lnTo>
                  <a:cubicBezTo>
                    <a:pt x="52388" y="72860"/>
                    <a:pt x="61913" y="57620"/>
                    <a:pt x="60008" y="42380"/>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6" name="شكل حر: شكل 45">
              <a:extLst>
                <a:ext uri="{FF2B5EF4-FFF2-40B4-BE49-F238E27FC236}">
                  <a16:creationId xmlns:a16="http://schemas.microsoft.com/office/drawing/2014/main" id="{611161D8-0A75-4AD8-BEB8-7606AD4EC907}"/>
                </a:ext>
              </a:extLst>
            </p:cNvPr>
            <p:cNvSpPr/>
            <p:nvPr/>
          </p:nvSpPr>
          <p:spPr>
            <a:xfrm>
              <a:off x="3104929" y="1574907"/>
              <a:ext cx="59426" cy="103996"/>
            </a:xfrm>
            <a:custGeom>
              <a:avLst/>
              <a:gdLst>
                <a:gd name="connsiteX0" fmla="*/ 44914 w 38100"/>
                <a:gd name="connsiteY0" fmla="*/ 72390 h 66675"/>
                <a:gd name="connsiteX1" fmla="*/ 27769 w 38100"/>
                <a:gd name="connsiteY1" fmla="*/ 75248 h 66675"/>
                <a:gd name="connsiteX2" fmla="*/ 18244 w 38100"/>
                <a:gd name="connsiteY2" fmla="*/ 68580 h 66675"/>
                <a:gd name="connsiteX3" fmla="*/ 18244 w 38100"/>
                <a:gd name="connsiteY3" fmla="*/ 68580 h 66675"/>
                <a:gd name="connsiteX4" fmla="*/ 24912 w 38100"/>
                <a:gd name="connsiteY4" fmla="*/ 59055 h 66675"/>
                <a:gd name="connsiteX5" fmla="*/ 22054 w 38100"/>
                <a:gd name="connsiteY5" fmla="*/ 60008 h 66675"/>
                <a:gd name="connsiteX6" fmla="*/ 10624 w 38100"/>
                <a:gd name="connsiteY6" fmla="*/ 52388 h 66675"/>
                <a:gd name="connsiteX7" fmla="*/ 10624 w 38100"/>
                <a:gd name="connsiteY7" fmla="*/ 52388 h 66675"/>
                <a:gd name="connsiteX8" fmla="*/ 18244 w 38100"/>
                <a:gd name="connsiteY8" fmla="*/ 40958 h 66675"/>
                <a:gd name="connsiteX9" fmla="*/ 15387 w 38100"/>
                <a:gd name="connsiteY9" fmla="*/ 41910 h 66675"/>
                <a:gd name="connsiteX10" fmla="*/ 3957 w 38100"/>
                <a:gd name="connsiteY10" fmla="*/ 34290 h 66675"/>
                <a:gd name="connsiteX11" fmla="*/ 3957 w 38100"/>
                <a:gd name="connsiteY11" fmla="*/ 34290 h 66675"/>
                <a:gd name="connsiteX12" fmla="*/ 11577 w 38100"/>
                <a:gd name="connsiteY12" fmla="*/ 22860 h 66675"/>
                <a:gd name="connsiteX13" fmla="*/ 147 w 38100"/>
                <a:gd name="connsiteY13" fmla="*/ 15240 h 66675"/>
                <a:gd name="connsiteX14" fmla="*/ 147 w 38100"/>
                <a:gd name="connsiteY14" fmla="*/ 15240 h 66675"/>
                <a:gd name="connsiteX15" fmla="*/ 7767 w 38100"/>
                <a:gd name="connsiteY15" fmla="*/ 3810 h 66675"/>
                <a:gd name="connsiteX16" fmla="*/ 30627 w 38100"/>
                <a:gd name="connsiteY16" fmla="*/ 0 h 66675"/>
                <a:gd name="connsiteX17" fmla="*/ 44914 w 38100"/>
                <a:gd name="connsiteY17" fmla="*/ 7239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100" h="66675">
                  <a:moveTo>
                    <a:pt x="44914" y="72390"/>
                  </a:moveTo>
                  <a:lnTo>
                    <a:pt x="27769" y="75248"/>
                  </a:lnTo>
                  <a:cubicBezTo>
                    <a:pt x="23007" y="76200"/>
                    <a:pt x="18244" y="73343"/>
                    <a:pt x="18244" y="68580"/>
                  </a:cubicBezTo>
                  <a:lnTo>
                    <a:pt x="18244" y="68580"/>
                  </a:lnTo>
                  <a:cubicBezTo>
                    <a:pt x="17292" y="63818"/>
                    <a:pt x="20149" y="59055"/>
                    <a:pt x="24912" y="59055"/>
                  </a:cubicBezTo>
                  <a:lnTo>
                    <a:pt x="22054" y="60008"/>
                  </a:lnTo>
                  <a:cubicBezTo>
                    <a:pt x="17292" y="60960"/>
                    <a:pt x="11577" y="57150"/>
                    <a:pt x="10624" y="52388"/>
                  </a:cubicBezTo>
                  <a:lnTo>
                    <a:pt x="10624" y="52388"/>
                  </a:lnTo>
                  <a:cubicBezTo>
                    <a:pt x="9672" y="47625"/>
                    <a:pt x="13482" y="41910"/>
                    <a:pt x="18244" y="40958"/>
                  </a:cubicBezTo>
                  <a:lnTo>
                    <a:pt x="15387" y="41910"/>
                  </a:lnTo>
                  <a:cubicBezTo>
                    <a:pt x="10624" y="42863"/>
                    <a:pt x="4909" y="39053"/>
                    <a:pt x="3957" y="34290"/>
                  </a:cubicBezTo>
                  <a:lnTo>
                    <a:pt x="3957" y="34290"/>
                  </a:lnTo>
                  <a:cubicBezTo>
                    <a:pt x="3004" y="29528"/>
                    <a:pt x="6814" y="23813"/>
                    <a:pt x="11577" y="22860"/>
                  </a:cubicBezTo>
                  <a:cubicBezTo>
                    <a:pt x="6814" y="23813"/>
                    <a:pt x="1099" y="20003"/>
                    <a:pt x="147" y="15240"/>
                  </a:cubicBezTo>
                  <a:lnTo>
                    <a:pt x="147" y="15240"/>
                  </a:lnTo>
                  <a:cubicBezTo>
                    <a:pt x="-806" y="10478"/>
                    <a:pt x="3004" y="4763"/>
                    <a:pt x="7767" y="3810"/>
                  </a:cubicBezTo>
                  <a:lnTo>
                    <a:pt x="30627" y="0"/>
                  </a:lnTo>
                  <a:lnTo>
                    <a:pt x="44914" y="72390"/>
                  </a:ln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7" name="شكل حر: شكل 46">
              <a:extLst>
                <a:ext uri="{FF2B5EF4-FFF2-40B4-BE49-F238E27FC236}">
                  <a16:creationId xmlns:a16="http://schemas.microsoft.com/office/drawing/2014/main" id="{C286B2D2-049B-4E3F-A18A-457E0175BA77}"/>
                </a:ext>
              </a:extLst>
            </p:cNvPr>
            <p:cNvSpPr/>
            <p:nvPr/>
          </p:nvSpPr>
          <p:spPr>
            <a:xfrm>
              <a:off x="3218066" y="1551137"/>
              <a:ext cx="89139" cy="118852"/>
            </a:xfrm>
            <a:custGeom>
              <a:avLst/>
              <a:gdLst>
                <a:gd name="connsiteX0" fmla="*/ 58103 w 57150"/>
                <a:gd name="connsiteY0" fmla="*/ 65723 h 76200"/>
                <a:gd name="connsiteX1" fmla="*/ 36195 w 57150"/>
                <a:gd name="connsiteY1" fmla="*/ 0 h 76200"/>
                <a:gd name="connsiteX2" fmla="*/ 0 w 57150"/>
                <a:gd name="connsiteY2" fmla="*/ 11430 h 76200"/>
                <a:gd name="connsiteX3" fmla="*/ 20003 w 57150"/>
                <a:gd name="connsiteY3" fmla="*/ 77152 h 76200"/>
              </a:gdLst>
              <a:ahLst/>
              <a:cxnLst>
                <a:cxn ang="0">
                  <a:pos x="connsiteX0" y="connsiteY0"/>
                </a:cxn>
                <a:cxn ang="0">
                  <a:pos x="connsiteX1" y="connsiteY1"/>
                </a:cxn>
                <a:cxn ang="0">
                  <a:pos x="connsiteX2" y="connsiteY2"/>
                </a:cxn>
                <a:cxn ang="0">
                  <a:pos x="connsiteX3" y="connsiteY3"/>
                </a:cxn>
              </a:cxnLst>
              <a:rect l="l" t="t" r="r" b="b"/>
              <a:pathLst>
                <a:path w="57150" h="76200">
                  <a:moveTo>
                    <a:pt x="58103" y="65723"/>
                  </a:moveTo>
                  <a:lnTo>
                    <a:pt x="36195" y="0"/>
                  </a:lnTo>
                  <a:lnTo>
                    <a:pt x="0" y="11430"/>
                  </a:lnTo>
                  <a:lnTo>
                    <a:pt x="20003" y="77152"/>
                  </a:lnTo>
                  <a:close/>
                </a:path>
              </a:pathLst>
            </a:custGeom>
            <a:solidFill>
              <a:srgbClr val="EDEDED"/>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8" name="شكل حر: شكل 47">
              <a:extLst>
                <a:ext uri="{FF2B5EF4-FFF2-40B4-BE49-F238E27FC236}">
                  <a16:creationId xmlns:a16="http://schemas.microsoft.com/office/drawing/2014/main" id="{6F74164D-A8E1-4C0A-BF78-B6D917D9F21B}"/>
                </a:ext>
              </a:extLst>
            </p:cNvPr>
            <p:cNvSpPr/>
            <p:nvPr/>
          </p:nvSpPr>
          <p:spPr>
            <a:xfrm>
              <a:off x="3240352" y="1086779"/>
              <a:ext cx="356556" cy="579404"/>
            </a:xfrm>
            <a:custGeom>
              <a:avLst/>
              <a:gdLst>
                <a:gd name="connsiteX0" fmla="*/ 134303 w 228600"/>
                <a:gd name="connsiteY0" fmla="*/ 228183 h 371475"/>
                <a:gd name="connsiteX1" fmla="*/ 0 w 228600"/>
                <a:gd name="connsiteY1" fmla="*/ 304383 h 371475"/>
                <a:gd name="connsiteX2" fmla="*/ 22860 w 228600"/>
                <a:gd name="connsiteY2" fmla="*/ 378678 h 371475"/>
                <a:gd name="connsiteX3" fmla="*/ 237173 w 228600"/>
                <a:gd name="connsiteY3" fmla="*/ 258663 h 371475"/>
                <a:gd name="connsiteX4" fmla="*/ 198120 w 228600"/>
                <a:gd name="connsiteY4" fmla="*/ 55780 h 371475"/>
                <a:gd name="connsiteX5" fmla="*/ 169545 w 228600"/>
                <a:gd name="connsiteY5" fmla="*/ 8155 h 371475"/>
                <a:gd name="connsiteX6" fmla="*/ 115253 w 228600"/>
                <a:gd name="connsiteY6" fmla="*/ 15775 h 371475"/>
                <a:gd name="connsiteX7" fmla="*/ 91440 w 228600"/>
                <a:gd name="connsiteY7" fmla="*/ 79593 h 371475"/>
                <a:gd name="connsiteX8" fmla="*/ 134303 w 228600"/>
                <a:gd name="connsiteY8" fmla="*/ 228183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600" h="371475">
                  <a:moveTo>
                    <a:pt x="134303" y="228183"/>
                  </a:moveTo>
                  <a:cubicBezTo>
                    <a:pt x="134303" y="228183"/>
                    <a:pt x="69533" y="266283"/>
                    <a:pt x="0" y="304383"/>
                  </a:cubicBezTo>
                  <a:lnTo>
                    <a:pt x="22860" y="378678"/>
                  </a:lnTo>
                  <a:cubicBezTo>
                    <a:pt x="115253" y="355818"/>
                    <a:pt x="243840" y="299620"/>
                    <a:pt x="237173" y="258663"/>
                  </a:cubicBezTo>
                  <a:cubicBezTo>
                    <a:pt x="226695" y="199608"/>
                    <a:pt x="211455" y="115788"/>
                    <a:pt x="198120" y="55780"/>
                  </a:cubicBezTo>
                  <a:cubicBezTo>
                    <a:pt x="194310" y="38635"/>
                    <a:pt x="182880" y="19585"/>
                    <a:pt x="169545" y="8155"/>
                  </a:cubicBezTo>
                  <a:cubicBezTo>
                    <a:pt x="151448" y="-6132"/>
                    <a:pt x="131445" y="-417"/>
                    <a:pt x="115253" y="15775"/>
                  </a:cubicBezTo>
                  <a:cubicBezTo>
                    <a:pt x="100013" y="32920"/>
                    <a:pt x="90488" y="55780"/>
                    <a:pt x="91440" y="79593"/>
                  </a:cubicBezTo>
                  <a:cubicBezTo>
                    <a:pt x="93345" y="104358"/>
                    <a:pt x="134303" y="228183"/>
                    <a:pt x="134303" y="228183"/>
                  </a:cubicBezTo>
                  <a:close/>
                </a:path>
              </a:pathLst>
            </a:custGeom>
            <a:solidFill>
              <a:srgbClr val="57575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9" name="شكل حر: شكل 48">
              <a:extLst>
                <a:ext uri="{FF2B5EF4-FFF2-40B4-BE49-F238E27FC236}">
                  <a16:creationId xmlns:a16="http://schemas.microsoft.com/office/drawing/2014/main" id="{AECEC3B3-F84C-4014-86D1-09EA842701D5}"/>
                </a:ext>
              </a:extLst>
            </p:cNvPr>
            <p:cNvSpPr/>
            <p:nvPr/>
          </p:nvSpPr>
          <p:spPr>
            <a:xfrm>
              <a:off x="3287523" y="1635912"/>
              <a:ext cx="14857" cy="14857"/>
            </a:xfrm>
            <a:custGeom>
              <a:avLst/>
              <a:gdLst>
                <a:gd name="connsiteX0" fmla="*/ 12696 w 9525"/>
                <a:gd name="connsiteY0" fmla="*/ 4788 h 9525"/>
                <a:gd name="connsiteX1" fmla="*/ 11029 w 9525"/>
                <a:gd name="connsiteY1" fmla="*/ 12696 h 9525"/>
                <a:gd name="connsiteX2" fmla="*/ 3120 w 9525"/>
                <a:gd name="connsiteY2" fmla="*/ 11029 h 9525"/>
                <a:gd name="connsiteX3" fmla="*/ 4788 w 9525"/>
                <a:gd name="connsiteY3" fmla="*/ 3120 h 9525"/>
                <a:gd name="connsiteX4" fmla="*/ 12696 w 9525"/>
                <a:gd name="connsiteY4" fmla="*/ 478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2696" y="4788"/>
                  </a:moveTo>
                  <a:cubicBezTo>
                    <a:pt x="14420" y="7432"/>
                    <a:pt x="13673" y="10973"/>
                    <a:pt x="11029" y="12696"/>
                  </a:cubicBezTo>
                  <a:cubicBezTo>
                    <a:pt x="8384" y="14420"/>
                    <a:pt x="4844" y="13673"/>
                    <a:pt x="3120" y="11029"/>
                  </a:cubicBezTo>
                  <a:cubicBezTo>
                    <a:pt x="1397" y="8385"/>
                    <a:pt x="2144" y="4844"/>
                    <a:pt x="4788" y="3120"/>
                  </a:cubicBezTo>
                  <a:cubicBezTo>
                    <a:pt x="7432" y="1397"/>
                    <a:pt x="10973" y="2144"/>
                    <a:pt x="12696" y="4788"/>
                  </a:cubicBezTo>
                  <a:close/>
                </a:path>
              </a:pathLst>
            </a:custGeom>
            <a:solidFill>
              <a:srgbClr val="FFFFFF"/>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50" name="شكل حر: شكل 49">
              <a:extLst>
                <a:ext uri="{FF2B5EF4-FFF2-40B4-BE49-F238E27FC236}">
                  <a16:creationId xmlns:a16="http://schemas.microsoft.com/office/drawing/2014/main" id="{A549CE17-5FF4-4F43-AB2D-C299EDAC63B9}"/>
                </a:ext>
              </a:extLst>
            </p:cNvPr>
            <p:cNvSpPr/>
            <p:nvPr/>
          </p:nvSpPr>
          <p:spPr>
            <a:xfrm>
              <a:off x="3316788" y="1626365"/>
              <a:ext cx="14857" cy="14857"/>
            </a:xfrm>
            <a:custGeom>
              <a:avLst/>
              <a:gdLst>
                <a:gd name="connsiteX0" fmla="*/ 12696 w 9525"/>
                <a:gd name="connsiteY0" fmla="*/ 4787 h 9525"/>
                <a:gd name="connsiteX1" fmla="*/ 11029 w 9525"/>
                <a:gd name="connsiteY1" fmla="*/ 12696 h 9525"/>
                <a:gd name="connsiteX2" fmla="*/ 3121 w 9525"/>
                <a:gd name="connsiteY2" fmla="*/ 11029 h 9525"/>
                <a:gd name="connsiteX3" fmla="*/ 4787 w 9525"/>
                <a:gd name="connsiteY3" fmla="*/ 3121 h 9525"/>
                <a:gd name="connsiteX4" fmla="*/ 12696 w 9525"/>
                <a:gd name="connsiteY4" fmla="*/ 4787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2696" y="4787"/>
                  </a:moveTo>
                  <a:cubicBezTo>
                    <a:pt x="14420" y="7431"/>
                    <a:pt x="13673" y="10972"/>
                    <a:pt x="11029" y="12696"/>
                  </a:cubicBezTo>
                  <a:cubicBezTo>
                    <a:pt x="8385" y="14420"/>
                    <a:pt x="4845" y="13673"/>
                    <a:pt x="3121" y="11029"/>
                  </a:cubicBezTo>
                  <a:cubicBezTo>
                    <a:pt x="1397" y="8385"/>
                    <a:pt x="2143" y="4845"/>
                    <a:pt x="4787" y="3121"/>
                  </a:cubicBezTo>
                  <a:cubicBezTo>
                    <a:pt x="7432" y="1397"/>
                    <a:pt x="10972" y="2143"/>
                    <a:pt x="12696" y="4787"/>
                  </a:cubicBezTo>
                  <a:close/>
                </a:path>
              </a:pathLst>
            </a:custGeom>
            <a:solidFill>
              <a:srgbClr val="FFFFFF"/>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pSp>
    </p:spTree>
    <p:extLst>
      <p:ext uri="{BB962C8B-B14F-4D97-AF65-F5344CB8AC3E}">
        <p14:creationId xmlns:p14="http://schemas.microsoft.com/office/powerpoint/2010/main" val="1920480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down)">
                                      <p:cBhvr>
                                        <p:cTn id="11" dur="580">
                                          <p:stCondLst>
                                            <p:cond delay="0"/>
                                          </p:stCondLst>
                                        </p:cTn>
                                        <p:tgtEl>
                                          <p:spTgt spid="53"/>
                                        </p:tgtEl>
                                      </p:cBhvr>
                                    </p:animEffect>
                                    <p:anim calcmode="lin" valueType="num">
                                      <p:cBhvr>
                                        <p:cTn id="12"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7" dur="26">
                                          <p:stCondLst>
                                            <p:cond delay="650"/>
                                          </p:stCondLst>
                                        </p:cTn>
                                        <p:tgtEl>
                                          <p:spTgt spid="53"/>
                                        </p:tgtEl>
                                      </p:cBhvr>
                                      <p:to x="100000" y="60000"/>
                                    </p:animScale>
                                    <p:animScale>
                                      <p:cBhvr>
                                        <p:cTn id="18" dur="166" decel="50000">
                                          <p:stCondLst>
                                            <p:cond delay="676"/>
                                          </p:stCondLst>
                                        </p:cTn>
                                        <p:tgtEl>
                                          <p:spTgt spid="53"/>
                                        </p:tgtEl>
                                      </p:cBhvr>
                                      <p:to x="100000" y="100000"/>
                                    </p:animScale>
                                    <p:animScale>
                                      <p:cBhvr>
                                        <p:cTn id="19" dur="26">
                                          <p:stCondLst>
                                            <p:cond delay="1312"/>
                                          </p:stCondLst>
                                        </p:cTn>
                                        <p:tgtEl>
                                          <p:spTgt spid="53"/>
                                        </p:tgtEl>
                                      </p:cBhvr>
                                      <p:to x="100000" y="80000"/>
                                    </p:animScale>
                                    <p:animScale>
                                      <p:cBhvr>
                                        <p:cTn id="20" dur="166" decel="50000">
                                          <p:stCondLst>
                                            <p:cond delay="1338"/>
                                          </p:stCondLst>
                                        </p:cTn>
                                        <p:tgtEl>
                                          <p:spTgt spid="53"/>
                                        </p:tgtEl>
                                      </p:cBhvr>
                                      <p:to x="100000" y="100000"/>
                                    </p:animScale>
                                    <p:animScale>
                                      <p:cBhvr>
                                        <p:cTn id="21" dur="26">
                                          <p:stCondLst>
                                            <p:cond delay="1642"/>
                                          </p:stCondLst>
                                        </p:cTn>
                                        <p:tgtEl>
                                          <p:spTgt spid="53"/>
                                        </p:tgtEl>
                                      </p:cBhvr>
                                      <p:to x="100000" y="90000"/>
                                    </p:animScale>
                                    <p:animScale>
                                      <p:cBhvr>
                                        <p:cTn id="22" dur="166" decel="50000">
                                          <p:stCondLst>
                                            <p:cond delay="1668"/>
                                          </p:stCondLst>
                                        </p:cTn>
                                        <p:tgtEl>
                                          <p:spTgt spid="53"/>
                                        </p:tgtEl>
                                      </p:cBhvr>
                                      <p:to x="100000" y="100000"/>
                                    </p:animScale>
                                    <p:animScale>
                                      <p:cBhvr>
                                        <p:cTn id="23" dur="26">
                                          <p:stCondLst>
                                            <p:cond delay="1808"/>
                                          </p:stCondLst>
                                        </p:cTn>
                                        <p:tgtEl>
                                          <p:spTgt spid="53"/>
                                        </p:tgtEl>
                                      </p:cBhvr>
                                      <p:to x="100000" y="95000"/>
                                    </p:animScale>
                                    <p:animScale>
                                      <p:cBhvr>
                                        <p:cTn id="24" dur="166" decel="50000">
                                          <p:stCondLst>
                                            <p:cond delay="1834"/>
                                          </p:stCondLst>
                                        </p:cTn>
                                        <p:tgtEl>
                                          <p:spTgt spid="53"/>
                                        </p:tgtEl>
                                      </p:cBhvr>
                                      <p:to x="100000" y="100000"/>
                                    </p:animScale>
                                  </p:childTnLst>
                                </p:cTn>
                              </p:par>
                            </p:childTnLst>
                          </p:cTn>
                        </p:par>
                        <p:par>
                          <p:cTn id="25" fill="hold">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right)">
                                      <p:cBhvr>
                                        <p:cTn id="28" dur="500"/>
                                        <p:tgtEl>
                                          <p:spTgt spid="2"/>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08"/>
                                        </p:tgtEl>
                                        <p:attrNameLst>
                                          <p:attrName>style.visibility</p:attrName>
                                        </p:attrNameLst>
                                      </p:cBhvr>
                                      <p:to>
                                        <p:strVal val="visible"/>
                                      </p:to>
                                    </p:set>
                                    <p:animEffect transition="in" filter="wipe(right)">
                                      <p:cBhvr>
                                        <p:cTn id="31" dur="500"/>
                                        <p:tgtEl>
                                          <p:spTgt spid="108"/>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21000">
              <a:srgbClr val="C00000"/>
            </a:gs>
            <a:gs pos="21000">
              <a:schemeClr val="bg1">
                <a:lumMod val="95000"/>
              </a:schemeClr>
            </a:gs>
          </a:gsLst>
          <a:lin ang="8100000" scaled="1"/>
          <a:tileRect/>
        </a:gradFill>
        <a:effectLst/>
      </p:bgPr>
    </p:bg>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F3761893-D47D-43CA-A880-E16F1E1E2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1914427"/>
            <a:ext cx="4724400" cy="4943574"/>
          </a:xfrm>
          <a:prstGeom prst="rect">
            <a:avLst/>
          </a:prstGeom>
        </p:spPr>
      </p:pic>
      <p:sp>
        <p:nvSpPr>
          <p:cNvPr id="14" name="مثلث متساوي الساقين 13">
            <a:extLst>
              <a:ext uri="{FF2B5EF4-FFF2-40B4-BE49-F238E27FC236}">
                <a16:creationId xmlns:a16="http://schemas.microsoft.com/office/drawing/2014/main" id="{8A77A529-46D5-446E-A639-1A804B53493E}"/>
              </a:ext>
            </a:extLst>
          </p:cNvPr>
          <p:cNvSpPr/>
          <p:nvPr/>
        </p:nvSpPr>
        <p:spPr>
          <a:xfrm flipH="1">
            <a:off x="0" y="5141852"/>
            <a:ext cx="12192000" cy="1719425"/>
          </a:xfrm>
          <a:prstGeom prst="triangle">
            <a:avLst>
              <a:gd name="adj" fmla="val 10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5" name="TextBox 138">
            <a:extLst>
              <a:ext uri="{FF2B5EF4-FFF2-40B4-BE49-F238E27FC236}">
                <a16:creationId xmlns:a16="http://schemas.microsoft.com/office/drawing/2014/main" id="{ECB9B077-08BF-4BBA-B8B9-374DA540AE8B}"/>
              </a:ext>
            </a:extLst>
          </p:cNvPr>
          <p:cNvSpPr txBox="1"/>
          <p:nvPr/>
        </p:nvSpPr>
        <p:spPr>
          <a:xfrm flipH="1">
            <a:off x="4852698" y="286520"/>
            <a:ext cx="5692715" cy="830997"/>
          </a:xfrm>
          <a:prstGeom prst="rect">
            <a:avLst/>
          </a:prstGeom>
          <a:noFill/>
        </p:spPr>
        <p:txBody>
          <a:bodyPr wrap="square" lIns="0" tIns="0" rIns="0" bIns="0" rtlCol="0">
            <a:spAutoFit/>
          </a:bodyPr>
          <a:lstStyle/>
          <a:p>
            <a:pPr algn="justLow"/>
            <a:r>
              <a:rPr lang="ar-IQ" sz="5400" dirty="0">
                <a:solidFill>
                  <a:srgbClr val="FFFF00"/>
                </a:solidFill>
                <a:latin typeface="STV" pitchFamily="2" charset="-78"/>
                <a:cs typeface="STV" pitchFamily="2" charset="-78"/>
              </a:rPr>
              <a:t>القدرة</a:t>
            </a:r>
            <a:endParaRPr lang="en-US" sz="5400" b="1" dirty="0">
              <a:solidFill>
                <a:srgbClr val="FFFF00"/>
              </a:solidFill>
              <a:latin typeface="STV" pitchFamily="2" charset="-78"/>
              <a:cs typeface="STV" pitchFamily="2" charset="-78"/>
            </a:endParaRPr>
          </a:p>
        </p:txBody>
      </p:sp>
      <p:sp>
        <p:nvSpPr>
          <p:cNvPr id="104" name="Freeform 118">
            <a:extLst>
              <a:ext uri="{FF2B5EF4-FFF2-40B4-BE49-F238E27FC236}">
                <a16:creationId xmlns:a16="http://schemas.microsoft.com/office/drawing/2014/main" id="{B58B8FFD-B18C-40E1-89F4-B90516F87488}"/>
              </a:ext>
            </a:extLst>
          </p:cNvPr>
          <p:cNvSpPr>
            <a:spLocks/>
          </p:cNvSpPr>
          <p:nvPr/>
        </p:nvSpPr>
        <p:spPr bwMode="auto">
          <a:xfrm>
            <a:off x="1314231" y="5401915"/>
            <a:ext cx="38095" cy="75397"/>
          </a:xfrm>
          <a:custGeom>
            <a:avLst/>
            <a:gdLst>
              <a:gd name="T0" fmla="*/ 0 w 16"/>
              <a:gd name="T1" fmla="*/ 32 h 32"/>
              <a:gd name="T2" fmla="*/ 16 w 16"/>
              <a:gd name="T3" fmla="*/ 0 h 32"/>
              <a:gd name="T4" fmla="*/ 7 w 16"/>
              <a:gd name="T5" fmla="*/ 16 h 32"/>
              <a:gd name="T6" fmla="*/ 0 w 16"/>
              <a:gd name="T7" fmla="*/ 32 h 32"/>
            </a:gdLst>
            <a:ahLst/>
            <a:cxnLst>
              <a:cxn ang="0">
                <a:pos x="T0" y="T1"/>
              </a:cxn>
              <a:cxn ang="0">
                <a:pos x="T2" y="T3"/>
              </a:cxn>
              <a:cxn ang="0">
                <a:pos x="T4" y="T5"/>
              </a:cxn>
              <a:cxn ang="0">
                <a:pos x="T6" y="T7"/>
              </a:cxn>
            </a:cxnLst>
            <a:rect l="0" t="0" r="r" b="b"/>
            <a:pathLst>
              <a:path w="16" h="32">
                <a:moveTo>
                  <a:pt x="0" y="32"/>
                </a:moveTo>
                <a:cubicBezTo>
                  <a:pt x="1" y="19"/>
                  <a:pt x="2" y="7"/>
                  <a:pt x="16" y="0"/>
                </a:cubicBezTo>
                <a:cubicBezTo>
                  <a:pt x="12" y="6"/>
                  <a:pt x="9" y="11"/>
                  <a:pt x="7" y="16"/>
                </a:cubicBezTo>
                <a:cubicBezTo>
                  <a:pt x="4" y="21"/>
                  <a:pt x="2" y="26"/>
                  <a:pt x="0" y="32"/>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sp>
        <p:nvSpPr>
          <p:cNvPr id="38" name="TextBox 141">
            <a:extLst>
              <a:ext uri="{FF2B5EF4-FFF2-40B4-BE49-F238E27FC236}">
                <a16:creationId xmlns:a16="http://schemas.microsoft.com/office/drawing/2014/main" id="{DB36A3DF-E719-4635-B546-43F49C7783F2}"/>
              </a:ext>
            </a:extLst>
          </p:cNvPr>
          <p:cNvSpPr txBox="1"/>
          <p:nvPr/>
        </p:nvSpPr>
        <p:spPr>
          <a:xfrm flipH="1">
            <a:off x="615231" y="754252"/>
            <a:ext cx="7800272" cy="1231106"/>
          </a:xfrm>
          <a:prstGeom prst="rect">
            <a:avLst/>
          </a:prstGeom>
          <a:noFill/>
        </p:spPr>
        <p:txBody>
          <a:bodyPr wrap="square" lIns="0" tIns="0" rIns="0" bIns="0" rtlCol="0">
            <a:spAutoFit/>
          </a:bodyPr>
          <a:lstStyle/>
          <a:p>
            <a:r>
              <a:rPr lang="ar-IQ" sz="4000" dirty="0">
                <a:solidFill>
                  <a:srgbClr val="00B050"/>
                </a:solidFill>
                <a:cs typeface="Typographical line_0" panose="00000700000000000000" pitchFamily="2" charset="-78"/>
              </a:rPr>
              <a:t>الإنسان الواعي هو الذي يعرف ماهي الأمور التي يقدر عليها وماهي عيوبه.</a:t>
            </a:r>
            <a:endParaRPr lang="en-US" sz="4000" dirty="0">
              <a:solidFill>
                <a:srgbClr val="00B050"/>
              </a:solidFill>
              <a:cs typeface="Typographical line_0" panose="00000700000000000000" pitchFamily="2" charset="-78"/>
            </a:endParaRPr>
          </a:p>
        </p:txBody>
      </p:sp>
      <p:grpSp>
        <p:nvGrpSpPr>
          <p:cNvPr id="9" name="مجموعة 8">
            <a:extLst>
              <a:ext uri="{FF2B5EF4-FFF2-40B4-BE49-F238E27FC236}">
                <a16:creationId xmlns:a16="http://schemas.microsoft.com/office/drawing/2014/main" id="{A8A036E4-74CA-4C8F-BC06-1BD5642B4677}"/>
              </a:ext>
            </a:extLst>
          </p:cNvPr>
          <p:cNvGrpSpPr/>
          <p:nvPr/>
        </p:nvGrpSpPr>
        <p:grpSpPr>
          <a:xfrm>
            <a:off x="10230630" y="-42759"/>
            <a:ext cx="2278659" cy="2052845"/>
            <a:chOff x="10230630" y="-42759"/>
            <a:chExt cx="2278659" cy="2052845"/>
          </a:xfrm>
        </p:grpSpPr>
        <p:pic>
          <p:nvPicPr>
            <p:cNvPr id="242" name="صورة 241">
              <a:extLst>
                <a:ext uri="{FF2B5EF4-FFF2-40B4-BE49-F238E27FC236}">
                  <a16:creationId xmlns:a16="http://schemas.microsoft.com/office/drawing/2014/main" id="{915D8053-04FD-4960-9442-54465491D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0630" y="-42759"/>
              <a:ext cx="2278659" cy="2052845"/>
            </a:xfrm>
            <a:prstGeom prst="rect">
              <a:avLst/>
            </a:prstGeom>
          </p:spPr>
        </p:pic>
        <p:sp>
          <p:nvSpPr>
            <p:cNvPr id="4" name="مربع نص 3">
              <a:extLst>
                <a:ext uri="{FF2B5EF4-FFF2-40B4-BE49-F238E27FC236}">
                  <a16:creationId xmlns:a16="http://schemas.microsoft.com/office/drawing/2014/main" id="{25AE5D26-5730-4428-8B1B-B7627C4AA9AB}"/>
                </a:ext>
              </a:extLst>
            </p:cNvPr>
            <p:cNvSpPr txBox="1"/>
            <p:nvPr/>
          </p:nvSpPr>
          <p:spPr>
            <a:xfrm>
              <a:off x="10902890" y="429824"/>
              <a:ext cx="657552" cy="584775"/>
            </a:xfrm>
            <a:prstGeom prst="rect">
              <a:avLst/>
            </a:prstGeom>
            <a:noFill/>
          </p:spPr>
          <p:txBody>
            <a:bodyPr wrap="square" rtlCol="1">
              <a:spAutoFit/>
            </a:bodyPr>
            <a:lstStyle/>
            <a:p>
              <a:pPr algn="ctr"/>
              <a:r>
                <a:rPr lang="ar-IQ" sz="3200" dirty="0">
                  <a:solidFill>
                    <a:srgbClr val="FFFF00"/>
                  </a:solidFill>
                  <a:cs typeface="Bader" pitchFamily="2" charset="-78"/>
                </a:rPr>
                <a:t>1</a:t>
              </a:r>
            </a:p>
          </p:txBody>
        </p:sp>
      </p:grpSp>
      <p:sp>
        <p:nvSpPr>
          <p:cNvPr id="12" name="TextBox 141">
            <a:extLst>
              <a:ext uri="{FF2B5EF4-FFF2-40B4-BE49-F238E27FC236}">
                <a16:creationId xmlns:a16="http://schemas.microsoft.com/office/drawing/2014/main" id="{3D44A5F9-3ED6-42C3-ACE6-C61E2BB9FFCA}"/>
              </a:ext>
            </a:extLst>
          </p:cNvPr>
          <p:cNvSpPr txBox="1"/>
          <p:nvPr/>
        </p:nvSpPr>
        <p:spPr>
          <a:xfrm flipH="1">
            <a:off x="4021617" y="2905378"/>
            <a:ext cx="4393885" cy="1969770"/>
          </a:xfrm>
          <a:prstGeom prst="rect">
            <a:avLst/>
          </a:prstGeom>
          <a:noFill/>
        </p:spPr>
        <p:txBody>
          <a:bodyPr wrap="square" lIns="0" tIns="0" rIns="0" bIns="0" rtlCol="0">
            <a:spAutoFit/>
          </a:bodyPr>
          <a:lstStyle/>
          <a:p>
            <a:pPr algn="ctr"/>
            <a:r>
              <a:rPr lang="ar-IQ" sz="3200" dirty="0">
                <a:solidFill>
                  <a:schemeClr val="tx1">
                    <a:lumMod val="95000"/>
                    <a:lumOff val="5000"/>
                  </a:schemeClr>
                </a:solidFill>
                <a:cs typeface="Typographical line_0" panose="00000700000000000000" pitchFamily="2" charset="-78"/>
              </a:rPr>
              <a:t>لدي حلم فكرة أن ادرس علم القراءات، أتقنه نظريا ولكن صوتي ليس جميل لا أستطيع المنافسة. أنجح لكن لن أبدع. </a:t>
            </a:r>
          </a:p>
        </p:txBody>
      </p:sp>
      <p:pic>
        <p:nvPicPr>
          <p:cNvPr id="3" name="صورة 2">
            <a:extLst>
              <a:ext uri="{FF2B5EF4-FFF2-40B4-BE49-F238E27FC236}">
                <a16:creationId xmlns:a16="http://schemas.microsoft.com/office/drawing/2014/main" id="{EF501AD8-6BA1-4AD4-802B-AC7CDCD6A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55143" y="1126056"/>
            <a:ext cx="4496979" cy="4496979"/>
          </a:xfrm>
          <a:prstGeom prst="rect">
            <a:avLst/>
          </a:prstGeom>
        </p:spPr>
      </p:pic>
    </p:spTree>
    <p:extLst>
      <p:ext uri="{BB962C8B-B14F-4D97-AF65-F5344CB8AC3E}">
        <p14:creationId xmlns:p14="http://schemas.microsoft.com/office/powerpoint/2010/main" val="6343366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1)">
                                      <p:cBhvr>
                                        <p:cTn id="10" dur="2000"/>
                                        <p:tgtEl>
                                          <p:spTgt spid="25"/>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1100" fill="hold"/>
                                        <p:tgtEl>
                                          <p:spTgt spid="3"/>
                                        </p:tgtEl>
                                        <p:attrNameLst>
                                          <p:attrName>ppt_x</p:attrName>
                                        </p:attrNameLst>
                                      </p:cBhvr>
                                      <p:tavLst>
                                        <p:tav tm="0">
                                          <p:val>
                                            <p:strVal val="0-#ppt_w/2"/>
                                          </p:val>
                                        </p:tav>
                                        <p:tav tm="100000">
                                          <p:val>
                                            <p:strVal val="#ppt_x"/>
                                          </p:val>
                                        </p:tav>
                                      </p:tavLst>
                                    </p:anim>
                                    <p:anim calcmode="lin" valueType="num">
                                      <p:cBhvr additive="base">
                                        <p:cTn id="19" dur="11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6" fill="hold" nodeType="withEffect">
                                  <p:stCondLst>
                                    <p:cond delay="20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1000" fill="hold"/>
                                        <p:tgtEl>
                                          <p:spTgt spid="6"/>
                                        </p:tgtEl>
                                        <p:attrNameLst>
                                          <p:attrName>ppt_x</p:attrName>
                                        </p:attrNameLst>
                                      </p:cBhvr>
                                      <p:tavLst>
                                        <p:tav tm="0">
                                          <p:val>
                                            <p:strVal val="1+#ppt_w/2"/>
                                          </p:val>
                                        </p:tav>
                                        <p:tav tm="100000">
                                          <p:val>
                                            <p:strVal val="#ppt_x"/>
                                          </p:val>
                                        </p:tav>
                                      </p:tavLst>
                                    </p:anim>
                                    <p:anim calcmode="lin" valueType="num">
                                      <p:cBhvr additive="base">
                                        <p:cTn id="29" dur="1000" fill="hold"/>
                                        <p:tgtEl>
                                          <p:spTgt spid="6"/>
                                        </p:tgtEl>
                                        <p:attrNameLst>
                                          <p:attrName>ppt_y</p:attrName>
                                        </p:attrNameLst>
                                      </p:cBhvr>
                                      <p:tavLst>
                                        <p:tav tm="0">
                                          <p:val>
                                            <p:strVal val="1+#ppt_h/2"/>
                                          </p:val>
                                        </p:tav>
                                        <p:tav tm="100000">
                                          <p:val>
                                            <p:strVal val="#ppt_y"/>
                                          </p:val>
                                        </p:tav>
                                      </p:tavLst>
                                    </p:anim>
                                  </p:childTnLst>
                                </p:cTn>
                              </p:par>
                              <p:par>
                                <p:cTn id="30" presetID="2" presetClass="entr" presetSubtype="12"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0-#ppt_w/2"/>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par>
                          <p:cTn id="34" fill="hold">
                            <p:stCondLst>
                              <p:cond delay="3200"/>
                            </p:stCondLst>
                            <p:childTnLst>
                              <p:par>
                                <p:cTn id="35" presetID="32" presetClass="emph" presetSubtype="0" fill="hold" nodeType="afterEffect">
                                  <p:stCondLst>
                                    <p:cond delay="0"/>
                                  </p:stCondLst>
                                  <p:childTnLst>
                                    <p:animRot by="120000">
                                      <p:cBhvr>
                                        <p:cTn id="36" dur="100" fill="hold">
                                          <p:stCondLst>
                                            <p:cond delay="0"/>
                                          </p:stCondLst>
                                        </p:cTn>
                                        <p:tgtEl>
                                          <p:spTgt spid="3"/>
                                        </p:tgtEl>
                                        <p:attrNameLst>
                                          <p:attrName>r</p:attrName>
                                        </p:attrNameLst>
                                      </p:cBhvr>
                                    </p:animRot>
                                    <p:animRot by="-240000">
                                      <p:cBhvr>
                                        <p:cTn id="37" dur="200" fill="hold">
                                          <p:stCondLst>
                                            <p:cond delay="200"/>
                                          </p:stCondLst>
                                        </p:cTn>
                                        <p:tgtEl>
                                          <p:spTgt spid="3"/>
                                        </p:tgtEl>
                                        <p:attrNameLst>
                                          <p:attrName>r</p:attrName>
                                        </p:attrNameLst>
                                      </p:cBhvr>
                                    </p:animRot>
                                    <p:animRot by="240000">
                                      <p:cBhvr>
                                        <p:cTn id="38" dur="200" fill="hold">
                                          <p:stCondLst>
                                            <p:cond delay="400"/>
                                          </p:stCondLst>
                                        </p:cTn>
                                        <p:tgtEl>
                                          <p:spTgt spid="3"/>
                                        </p:tgtEl>
                                        <p:attrNameLst>
                                          <p:attrName>r</p:attrName>
                                        </p:attrNameLst>
                                      </p:cBhvr>
                                    </p:animRot>
                                    <p:animRot by="-240000">
                                      <p:cBhvr>
                                        <p:cTn id="39" dur="200" fill="hold">
                                          <p:stCondLst>
                                            <p:cond delay="600"/>
                                          </p:stCondLst>
                                        </p:cTn>
                                        <p:tgtEl>
                                          <p:spTgt spid="3"/>
                                        </p:tgtEl>
                                        <p:attrNameLst>
                                          <p:attrName>r</p:attrName>
                                        </p:attrNameLst>
                                      </p:cBhvr>
                                    </p:animRot>
                                    <p:animRot by="120000">
                                      <p:cBhvr>
                                        <p:cTn id="4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p:bldP spid="38"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21000">
              <a:srgbClr val="C00000"/>
            </a:gs>
            <a:gs pos="21000">
              <a:schemeClr val="bg1">
                <a:lumMod val="95000"/>
              </a:schemeClr>
            </a:gs>
          </a:gsLst>
          <a:lin ang="8100000" scaled="1"/>
          <a:tileRect/>
        </a:gradFill>
        <a:effectLst/>
      </p:bgPr>
    </p:bg>
    <p:spTree>
      <p:nvGrpSpPr>
        <p:cNvPr id="1" name=""/>
        <p:cNvGrpSpPr/>
        <p:nvPr/>
      </p:nvGrpSpPr>
      <p:grpSpPr>
        <a:xfrm>
          <a:off x="0" y="0"/>
          <a:ext cx="0" cy="0"/>
          <a:chOff x="0" y="0"/>
          <a:chExt cx="0" cy="0"/>
        </a:xfrm>
      </p:grpSpPr>
      <p:sp>
        <p:nvSpPr>
          <p:cNvPr id="14" name="مثلث متساوي الساقين 13">
            <a:extLst>
              <a:ext uri="{FF2B5EF4-FFF2-40B4-BE49-F238E27FC236}">
                <a16:creationId xmlns:a16="http://schemas.microsoft.com/office/drawing/2014/main" id="{8A77A529-46D5-446E-A639-1A804B53493E}"/>
              </a:ext>
            </a:extLst>
          </p:cNvPr>
          <p:cNvSpPr/>
          <p:nvPr/>
        </p:nvSpPr>
        <p:spPr>
          <a:xfrm flipH="1">
            <a:off x="0" y="5141852"/>
            <a:ext cx="12192000" cy="1719425"/>
          </a:xfrm>
          <a:prstGeom prst="triangle">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5" name="TextBox 138">
            <a:extLst>
              <a:ext uri="{FF2B5EF4-FFF2-40B4-BE49-F238E27FC236}">
                <a16:creationId xmlns:a16="http://schemas.microsoft.com/office/drawing/2014/main" id="{ECB9B077-08BF-4BBA-B8B9-374DA540AE8B}"/>
              </a:ext>
            </a:extLst>
          </p:cNvPr>
          <p:cNvSpPr txBox="1"/>
          <p:nvPr/>
        </p:nvSpPr>
        <p:spPr>
          <a:xfrm flipH="1">
            <a:off x="4852698" y="286520"/>
            <a:ext cx="5692715" cy="830997"/>
          </a:xfrm>
          <a:prstGeom prst="rect">
            <a:avLst/>
          </a:prstGeom>
          <a:noFill/>
        </p:spPr>
        <p:txBody>
          <a:bodyPr wrap="square" lIns="0" tIns="0" rIns="0" bIns="0" rtlCol="0">
            <a:spAutoFit/>
          </a:bodyPr>
          <a:lstStyle/>
          <a:p>
            <a:pPr algn="justLow"/>
            <a:r>
              <a:rPr lang="ar-IQ" sz="5400" dirty="0">
                <a:solidFill>
                  <a:srgbClr val="FFFF00"/>
                </a:solidFill>
                <a:latin typeface="STV" pitchFamily="2" charset="-78"/>
                <a:cs typeface="STV" pitchFamily="2" charset="-78"/>
              </a:rPr>
              <a:t>القدرة</a:t>
            </a:r>
            <a:endParaRPr lang="en-US" sz="5400" b="1" dirty="0">
              <a:solidFill>
                <a:srgbClr val="FFFF00"/>
              </a:solidFill>
              <a:latin typeface="STV" pitchFamily="2" charset="-78"/>
              <a:cs typeface="STV" pitchFamily="2" charset="-78"/>
            </a:endParaRPr>
          </a:p>
        </p:txBody>
      </p:sp>
      <p:sp>
        <p:nvSpPr>
          <p:cNvPr id="104" name="Freeform 118">
            <a:extLst>
              <a:ext uri="{FF2B5EF4-FFF2-40B4-BE49-F238E27FC236}">
                <a16:creationId xmlns:a16="http://schemas.microsoft.com/office/drawing/2014/main" id="{B58B8FFD-B18C-40E1-89F4-B90516F87488}"/>
              </a:ext>
            </a:extLst>
          </p:cNvPr>
          <p:cNvSpPr>
            <a:spLocks/>
          </p:cNvSpPr>
          <p:nvPr/>
        </p:nvSpPr>
        <p:spPr bwMode="auto">
          <a:xfrm>
            <a:off x="1314231" y="5401915"/>
            <a:ext cx="38095" cy="75397"/>
          </a:xfrm>
          <a:custGeom>
            <a:avLst/>
            <a:gdLst>
              <a:gd name="T0" fmla="*/ 0 w 16"/>
              <a:gd name="T1" fmla="*/ 32 h 32"/>
              <a:gd name="T2" fmla="*/ 16 w 16"/>
              <a:gd name="T3" fmla="*/ 0 h 32"/>
              <a:gd name="T4" fmla="*/ 7 w 16"/>
              <a:gd name="T5" fmla="*/ 16 h 32"/>
              <a:gd name="T6" fmla="*/ 0 w 16"/>
              <a:gd name="T7" fmla="*/ 32 h 32"/>
            </a:gdLst>
            <a:ahLst/>
            <a:cxnLst>
              <a:cxn ang="0">
                <a:pos x="T0" y="T1"/>
              </a:cxn>
              <a:cxn ang="0">
                <a:pos x="T2" y="T3"/>
              </a:cxn>
              <a:cxn ang="0">
                <a:pos x="T4" y="T5"/>
              </a:cxn>
              <a:cxn ang="0">
                <a:pos x="T6" y="T7"/>
              </a:cxn>
            </a:cxnLst>
            <a:rect l="0" t="0" r="r" b="b"/>
            <a:pathLst>
              <a:path w="16" h="32">
                <a:moveTo>
                  <a:pt x="0" y="32"/>
                </a:moveTo>
                <a:cubicBezTo>
                  <a:pt x="1" y="19"/>
                  <a:pt x="2" y="7"/>
                  <a:pt x="16" y="0"/>
                </a:cubicBezTo>
                <a:cubicBezTo>
                  <a:pt x="12" y="6"/>
                  <a:pt x="9" y="11"/>
                  <a:pt x="7" y="16"/>
                </a:cubicBezTo>
                <a:cubicBezTo>
                  <a:pt x="4" y="21"/>
                  <a:pt x="2" y="26"/>
                  <a:pt x="0" y="32"/>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sp>
        <p:nvSpPr>
          <p:cNvPr id="38" name="TextBox 141">
            <a:extLst>
              <a:ext uri="{FF2B5EF4-FFF2-40B4-BE49-F238E27FC236}">
                <a16:creationId xmlns:a16="http://schemas.microsoft.com/office/drawing/2014/main" id="{DB36A3DF-E719-4635-B546-43F49C7783F2}"/>
              </a:ext>
            </a:extLst>
          </p:cNvPr>
          <p:cNvSpPr txBox="1"/>
          <p:nvPr/>
        </p:nvSpPr>
        <p:spPr>
          <a:xfrm flipH="1">
            <a:off x="242970" y="530316"/>
            <a:ext cx="7800272" cy="1231106"/>
          </a:xfrm>
          <a:prstGeom prst="rect">
            <a:avLst/>
          </a:prstGeom>
          <a:noFill/>
        </p:spPr>
        <p:txBody>
          <a:bodyPr wrap="square" lIns="0" tIns="0" rIns="0" bIns="0" rtlCol="0">
            <a:spAutoFit/>
          </a:bodyPr>
          <a:lstStyle/>
          <a:p>
            <a:pPr algn="ctr"/>
            <a:r>
              <a:rPr lang="ar-IQ" sz="4000" dirty="0">
                <a:solidFill>
                  <a:srgbClr val="00B050"/>
                </a:solidFill>
                <a:cs typeface="Typographical line_0" panose="00000700000000000000" pitchFamily="2" charset="-78"/>
              </a:rPr>
              <a:t>الإنسان الواعي هو الذي يعرف ماهي الأمور التي يقدر عليها وماهي عيوبه.</a:t>
            </a:r>
            <a:endParaRPr lang="en-US" sz="4000" dirty="0">
              <a:solidFill>
                <a:srgbClr val="00B050"/>
              </a:solidFill>
              <a:cs typeface="Typographical line_0" panose="00000700000000000000" pitchFamily="2" charset="-78"/>
            </a:endParaRPr>
          </a:p>
        </p:txBody>
      </p:sp>
      <p:sp>
        <p:nvSpPr>
          <p:cNvPr id="12" name="TextBox 141">
            <a:extLst>
              <a:ext uri="{FF2B5EF4-FFF2-40B4-BE49-F238E27FC236}">
                <a16:creationId xmlns:a16="http://schemas.microsoft.com/office/drawing/2014/main" id="{3D44A5F9-3ED6-42C3-ACE6-C61E2BB9FFCA}"/>
              </a:ext>
            </a:extLst>
          </p:cNvPr>
          <p:cNvSpPr txBox="1"/>
          <p:nvPr/>
        </p:nvSpPr>
        <p:spPr>
          <a:xfrm flipH="1">
            <a:off x="2387915" y="3396654"/>
            <a:ext cx="4393885" cy="1969770"/>
          </a:xfrm>
          <a:prstGeom prst="rect">
            <a:avLst/>
          </a:prstGeom>
          <a:noFill/>
        </p:spPr>
        <p:txBody>
          <a:bodyPr wrap="square" lIns="0" tIns="0" rIns="0" bIns="0" rtlCol="0">
            <a:spAutoFit/>
          </a:bodyPr>
          <a:lstStyle/>
          <a:p>
            <a:pPr algn="ctr"/>
            <a:r>
              <a:rPr lang="ar-IQ" sz="3200" dirty="0">
                <a:solidFill>
                  <a:schemeClr val="tx1">
                    <a:lumMod val="95000"/>
                    <a:lumOff val="5000"/>
                  </a:schemeClr>
                </a:solidFill>
                <a:cs typeface="Typographical line_0" panose="00000700000000000000" pitchFamily="2" charset="-78"/>
              </a:rPr>
              <a:t>الذي يريد الهندسة لا بد أن يكون في الرياضيات ممتاز, وإلا سيعاني في المنافسة. ينجح ولن يتميز .... سؤال المنطاد . </a:t>
            </a:r>
          </a:p>
        </p:txBody>
      </p:sp>
      <p:pic>
        <p:nvPicPr>
          <p:cNvPr id="15" name="صورة 14">
            <a:extLst>
              <a:ext uri="{FF2B5EF4-FFF2-40B4-BE49-F238E27FC236}">
                <a16:creationId xmlns:a16="http://schemas.microsoft.com/office/drawing/2014/main" id="{A09F52BB-7732-4C83-A4A7-76420653EF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2049803"/>
            <a:ext cx="5146031" cy="4810421"/>
          </a:xfrm>
          <a:prstGeom prst="rect">
            <a:avLst/>
          </a:prstGeom>
        </p:spPr>
      </p:pic>
      <p:pic>
        <p:nvPicPr>
          <p:cNvPr id="17" name="صورة 16">
            <a:extLst>
              <a:ext uri="{FF2B5EF4-FFF2-40B4-BE49-F238E27FC236}">
                <a16:creationId xmlns:a16="http://schemas.microsoft.com/office/drawing/2014/main" id="{662C71F5-C388-4AC3-8BBD-A5E7A9DFC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24" y="2322348"/>
            <a:ext cx="3154964" cy="3154964"/>
          </a:xfrm>
          <a:prstGeom prst="rect">
            <a:avLst/>
          </a:prstGeom>
        </p:spPr>
      </p:pic>
      <p:grpSp>
        <p:nvGrpSpPr>
          <p:cNvPr id="21" name="مجموعة 20">
            <a:extLst>
              <a:ext uri="{FF2B5EF4-FFF2-40B4-BE49-F238E27FC236}">
                <a16:creationId xmlns:a16="http://schemas.microsoft.com/office/drawing/2014/main" id="{3A880E61-93E4-487E-B77F-0037EB911900}"/>
              </a:ext>
            </a:extLst>
          </p:cNvPr>
          <p:cNvGrpSpPr/>
          <p:nvPr/>
        </p:nvGrpSpPr>
        <p:grpSpPr>
          <a:xfrm>
            <a:off x="10230630" y="-42759"/>
            <a:ext cx="2278659" cy="2052845"/>
            <a:chOff x="10230630" y="-42759"/>
            <a:chExt cx="2278659" cy="2052845"/>
          </a:xfrm>
        </p:grpSpPr>
        <p:pic>
          <p:nvPicPr>
            <p:cNvPr id="22" name="صورة 21">
              <a:extLst>
                <a:ext uri="{FF2B5EF4-FFF2-40B4-BE49-F238E27FC236}">
                  <a16:creationId xmlns:a16="http://schemas.microsoft.com/office/drawing/2014/main" id="{CFF23474-E863-49D5-9FE0-E843E34FD0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0630" y="-42759"/>
              <a:ext cx="2278659" cy="2052845"/>
            </a:xfrm>
            <a:prstGeom prst="rect">
              <a:avLst/>
            </a:prstGeom>
          </p:spPr>
        </p:pic>
        <p:sp>
          <p:nvSpPr>
            <p:cNvPr id="23" name="مربع نص 22">
              <a:extLst>
                <a:ext uri="{FF2B5EF4-FFF2-40B4-BE49-F238E27FC236}">
                  <a16:creationId xmlns:a16="http://schemas.microsoft.com/office/drawing/2014/main" id="{45E8AE24-F834-4284-94DD-9A8D604F1D4D}"/>
                </a:ext>
              </a:extLst>
            </p:cNvPr>
            <p:cNvSpPr txBox="1"/>
            <p:nvPr/>
          </p:nvSpPr>
          <p:spPr>
            <a:xfrm>
              <a:off x="10902890" y="429824"/>
              <a:ext cx="657552" cy="584775"/>
            </a:xfrm>
            <a:prstGeom prst="rect">
              <a:avLst/>
            </a:prstGeom>
            <a:noFill/>
          </p:spPr>
          <p:txBody>
            <a:bodyPr wrap="square" rtlCol="1">
              <a:spAutoFit/>
            </a:bodyPr>
            <a:lstStyle/>
            <a:p>
              <a:pPr algn="ctr"/>
              <a:r>
                <a:rPr lang="ar-IQ" sz="3200" dirty="0">
                  <a:solidFill>
                    <a:srgbClr val="FFFF00"/>
                  </a:solidFill>
                  <a:cs typeface="Bader" pitchFamily="2" charset="-78"/>
                </a:rPr>
                <a:t>1</a:t>
              </a:r>
            </a:p>
          </p:txBody>
        </p:sp>
      </p:grpSp>
    </p:spTree>
    <p:extLst>
      <p:ext uri="{BB962C8B-B14F-4D97-AF65-F5344CB8AC3E}">
        <p14:creationId xmlns:p14="http://schemas.microsoft.com/office/powerpoint/2010/main" val="31396402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par>
                                <p:cTn id="8" presetID="21" presetClass="entr" presetSubtype="1" fill="hold"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wheel(1)">
                                      <p:cBhvr>
                                        <p:cTn id="10" dur="2000"/>
                                        <p:tgtEl>
                                          <p:spTgt spid="25">
                                            <p:txEl>
                                              <p:pRg st="0" end="0"/>
                                            </p:txEl>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childTnLst>
                          </p:cTn>
                        </p:par>
                        <p:par>
                          <p:cTn id="15" fill="hold">
                            <p:stCondLst>
                              <p:cond delay="2500"/>
                            </p:stCondLst>
                            <p:childTnLst>
                              <p:par>
                                <p:cTn id="16" presetID="2" presetClass="entr" presetSubtype="4"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1500" fill="hold"/>
                                        <p:tgtEl>
                                          <p:spTgt spid="12"/>
                                        </p:tgtEl>
                                        <p:attrNameLst>
                                          <p:attrName>ppt_x</p:attrName>
                                        </p:attrNameLst>
                                      </p:cBhvr>
                                      <p:tavLst>
                                        <p:tav tm="0">
                                          <p:val>
                                            <p:strVal val="#ppt_x"/>
                                          </p:val>
                                        </p:tav>
                                        <p:tav tm="100000">
                                          <p:val>
                                            <p:strVal val="#ppt_x"/>
                                          </p:val>
                                        </p:tav>
                                      </p:tavLst>
                                    </p:anim>
                                    <p:anim calcmode="lin" valueType="num">
                                      <p:cBhvr additive="base">
                                        <p:cTn id="19" dur="1500" fill="hold"/>
                                        <p:tgtEl>
                                          <p:spTgt spid="12"/>
                                        </p:tgtEl>
                                        <p:attrNameLst>
                                          <p:attrName>ppt_y</p:attrName>
                                        </p:attrNameLst>
                                      </p:cBhvr>
                                      <p:tavLst>
                                        <p:tav tm="0">
                                          <p:val>
                                            <p:strVal val="1+#ppt_h/2"/>
                                          </p:val>
                                        </p:tav>
                                        <p:tav tm="100000">
                                          <p:val>
                                            <p:strVal val="#ppt_y"/>
                                          </p:val>
                                        </p:tav>
                                      </p:tavLst>
                                    </p:anim>
                                  </p:childTnLst>
                                </p:cTn>
                              </p:par>
                              <p:par>
                                <p:cTn id="20" presetID="2" presetClass="entr" presetSubtype="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1000" fill="hold"/>
                                        <p:tgtEl>
                                          <p:spTgt spid="14"/>
                                        </p:tgtEl>
                                        <p:attrNameLst>
                                          <p:attrName>ppt_x</p:attrName>
                                        </p:attrNameLst>
                                      </p:cBhvr>
                                      <p:tavLst>
                                        <p:tav tm="0">
                                          <p:val>
                                            <p:strVal val="1+#ppt_w/2"/>
                                          </p:val>
                                        </p:tav>
                                        <p:tav tm="100000">
                                          <p:val>
                                            <p:strVal val="#ppt_x"/>
                                          </p:val>
                                        </p:tav>
                                      </p:tavLst>
                                    </p:anim>
                                    <p:anim calcmode="lin" valueType="num">
                                      <p:cBhvr additive="base">
                                        <p:cTn id="23" dur="1000" fill="hold"/>
                                        <p:tgtEl>
                                          <p:spTgt spid="14"/>
                                        </p:tgtEl>
                                        <p:attrNameLst>
                                          <p:attrName>ppt_y</p:attrName>
                                        </p:attrNameLst>
                                      </p:cBhvr>
                                      <p:tavLst>
                                        <p:tav tm="0">
                                          <p:val>
                                            <p:strVal val="1+#ppt_h/2"/>
                                          </p:val>
                                        </p:tav>
                                        <p:tav tm="100000">
                                          <p:val>
                                            <p:strVal val="#ppt_y"/>
                                          </p:val>
                                        </p:tav>
                                      </p:tavLst>
                                    </p:anim>
                                  </p:childTnLst>
                                </p:cTn>
                              </p:par>
                              <p:par>
                                <p:cTn id="24" presetID="53"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750" fill="hold"/>
                                        <p:tgtEl>
                                          <p:spTgt spid="15"/>
                                        </p:tgtEl>
                                        <p:attrNameLst>
                                          <p:attrName>ppt_w</p:attrName>
                                        </p:attrNameLst>
                                      </p:cBhvr>
                                      <p:tavLst>
                                        <p:tav tm="0">
                                          <p:val>
                                            <p:fltVal val="0"/>
                                          </p:val>
                                        </p:tav>
                                        <p:tav tm="100000">
                                          <p:val>
                                            <p:strVal val="#ppt_w"/>
                                          </p:val>
                                        </p:tav>
                                      </p:tavLst>
                                    </p:anim>
                                    <p:anim calcmode="lin" valueType="num">
                                      <p:cBhvr>
                                        <p:cTn id="27" dur="1750" fill="hold"/>
                                        <p:tgtEl>
                                          <p:spTgt spid="15"/>
                                        </p:tgtEl>
                                        <p:attrNameLst>
                                          <p:attrName>ppt_h</p:attrName>
                                        </p:attrNameLst>
                                      </p:cBhvr>
                                      <p:tavLst>
                                        <p:tav tm="0">
                                          <p:val>
                                            <p:fltVal val="0"/>
                                          </p:val>
                                        </p:tav>
                                        <p:tav tm="100000">
                                          <p:val>
                                            <p:strVal val="#ppt_h"/>
                                          </p:val>
                                        </p:tav>
                                      </p:tavLst>
                                    </p:anim>
                                    <p:animEffect transition="in" filter="fade">
                                      <p:cBhvr>
                                        <p:cTn id="28" dur="1750"/>
                                        <p:tgtEl>
                                          <p:spTgt spid="15"/>
                                        </p:tgtEl>
                                      </p:cBhvr>
                                    </p:animEffect>
                                  </p:childTnLst>
                                </p:cTn>
                              </p:par>
                              <p:par>
                                <p:cTn id="29" presetID="45" presetClass="entr" presetSubtype="0" fill="hold" nodeType="withEffect">
                                  <p:stCondLst>
                                    <p:cond delay="5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750"/>
                                        <p:tgtEl>
                                          <p:spTgt spid="17"/>
                                        </p:tgtEl>
                                      </p:cBhvr>
                                    </p:animEffect>
                                    <p:anim calcmode="lin" valueType="num">
                                      <p:cBhvr>
                                        <p:cTn id="32" dur="750" fill="hold"/>
                                        <p:tgtEl>
                                          <p:spTgt spid="17"/>
                                        </p:tgtEl>
                                        <p:attrNameLst>
                                          <p:attrName>ppt_w</p:attrName>
                                        </p:attrNameLst>
                                      </p:cBhvr>
                                      <p:tavLst>
                                        <p:tav tm="0" fmla="#ppt_w*sin(2.5*pi*$)">
                                          <p:val>
                                            <p:fltVal val="0"/>
                                          </p:val>
                                        </p:tav>
                                        <p:tav tm="100000">
                                          <p:val>
                                            <p:fltVal val="1"/>
                                          </p:val>
                                        </p:tav>
                                      </p:tavLst>
                                    </p:anim>
                                    <p:anim calcmode="lin" valueType="num">
                                      <p:cBhvr>
                                        <p:cTn id="33" dur="75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8"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21000">
              <a:srgbClr val="C00000"/>
            </a:gs>
            <a:gs pos="21000">
              <a:schemeClr val="bg1">
                <a:lumMod val="95000"/>
              </a:schemeClr>
            </a:gs>
          </a:gsLst>
          <a:lin ang="8100000" scaled="1"/>
          <a:tileRect/>
        </a:gradFill>
        <a:effectLst/>
      </p:bgPr>
    </p:bg>
    <p:spTree>
      <p:nvGrpSpPr>
        <p:cNvPr id="1" name=""/>
        <p:cNvGrpSpPr/>
        <p:nvPr/>
      </p:nvGrpSpPr>
      <p:grpSpPr>
        <a:xfrm>
          <a:off x="0" y="0"/>
          <a:ext cx="0" cy="0"/>
          <a:chOff x="0" y="0"/>
          <a:chExt cx="0" cy="0"/>
        </a:xfrm>
      </p:grpSpPr>
      <p:pic>
        <p:nvPicPr>
          <p:cNvPr id="10" name="صورة 9">
            <a:extLst>
              <a:ext uri="{FF2B5EF4-FFF2-40B4-BE49-F238E27FC236}">
                <a16:creationId xmlns:a16="http://schemas.microsoft.com/office/drawing/2014/main" id="{AD449527-6C7A-4ED1-827E-DB79C7F0E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2575" y="3685438"/>
            <a:ext cx="1264413" cy="1416033"/>
          </a:xfrm>
          <a:prstGeom prst="rect">
            <a:avLst/>
          </a:prstGeom>
        </p:spPr>
      </p:pic>
      <p:sp>
        <p:nvSpPr>
          <p:cNvPr id="14" name="مثلث متساوي الساقين 13">
            <a:extLst>
              <a:ext uri="{FF2B5EF4-FFF2-40B4-BE49-F238E27FC236}">
                <a16:creationId xmlns:a16="http://schemas.microsoft.com/office/drawing/2014/main" id="{8A77A529-46D5-446E-A639-1A804B53493E}"/>
              </a:ext>
            </a:extLst>
          </p:cNvPr>
          <p:cNvSpPr/>
          <p:nvPr/>
        </p:nvSpPr>
        <p:spPr>
          <a:xfrm flipH="1">
            <a:off x="0" y="5600823"/>
            <a:ext cx="12192000" cy="1260454"/>
          </a:xfrm>
          <a:prstGeom prst="triangle">
            <a:avLst>
              <a:gd name="adj" fmla="val 10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5" name="TextBox 138">
            <a:extLst>
              <a:ext uri="{FF2B5EF4-FFF2-40B4-BE49-F238E27FC236}">
                <a16:creationId xmlns:a16="http://schemas.microsoft.com/office/drawing/2014/main" id="{ECB9B077-08BF-4BBA-B8B9-374DA540AE8B}"/>
              </a:ext>
            </a:extLst>
          </p:cNvPr>
          <p:cNvSpPr txBox="1"/>
          <p:nvPr/>
        </p:nvSpPr>
        <p:spPr>
          <a:xfrm flipH="1">
            <a:off x="4852698" y="286520"/>
            <a:ext cx="5692715" cy="830997"/>
          </a:xfrm>
          <a:prstGeom prst="rect">
            <a:avLst/>
          </a:prstGeom>
          <a:noFill/>
        </p:spPr>
        <p:txBody>
          <a:bodyPr wrap="square" lIns="0" tIns="0" rIns="0" bIns="0" rtlCol="0">
            <a:spAutoFit/>
          </a:bodyPr>
          <a:lstStyle/>
          <a:p>
            <a:pPr algn="justLow"/>
            <a:r>
              <a:rPr lang="ar-IQ" sz="5400" dirty="0">
                <a:solidFill>
                  <a:srgbClr val="FFFF00"/>
                </a:solidFill>
                <a:latin typeface="STV" pitchFamily="2" charset="-78"/>
                <a:cs typeface="STV" pitchFamily="2" charset="-78"/>
              </a:rPr>
              <a:t>القدرة</a:t>
            </a:r>
            <a:endParaRPr lang="en-US" sz="5400" b="1" dirty="0">
              <a:solidFill>
                <a:srgbClr val="FFFF00"/>
              </a:solidFill>
              <a:latin typeface="STV" pitchFamily="2" charset="-78"/>
              <a:cs typeface="STV" pitchFamily="2" charset="-78"/>
            </a:endParaRPr>
          </a:p>
        </p:txBody>
      </p:sp>
      <p:sp>
        <p:nvSpPr>
          <p:cNvPr id="104" name="Freeform 118">
            <a:extLst>
              <a:ext uri="{FF2B5EF4-FFF2-40B4-BE49-F238E27FC236}">
                <a16:creationId xmlns:a16="http://schemas.microsoft.com/office/drawing/2014/main" id="{B58B8FFD-B18C-40E1-89F4-B90516F87488}"/>
              </a:ext>
            </a:extLst>
          </p:cNvPr>
          <p:cNvSpPr>
            <a:spLocks/>
          </p:cNvSpPr>
          <p:nvPr/>
        </p:nvSpPr>
        <p:spPr bwMode="auto">
          <a:xfrm>
            <a:off x="1314231" y="5401915"/>
            <a:ext cx="38095" cy="75397"/>
          </a:xfrm>
          <a:custGeom>
            <a:avLst/>
            <a:gdLst>
              <a:gd name="T0" fmla="*/ 0 w 16"/>
              <a:gd name="T1" fmla="*/ 32 h 32"/>
              <a:gd name="T2" fmla="*/ 16 w 16"/>
              <a:gd name="T3" fmla="*/ 0 h 32"/>
              <a:gd name="T4" fmla="*/ 7 w 16"/>
              <a:gd name="T5" fmla="*/ 16 h 32"/>
              <a:gd name="T6" fmla="*/ 0 w 16"/>
              <a:gd name="T7" fmla="*/ 32 h 32"/>
            </a:gdLst>
            <a:ahLst/>
            <a:cxnLst>
              <a:cxn ang="0">
                <a:pos x="T0" y="T1"/>
              </a:cxn>
              <a:cxn ang="0">
                <a:pos x="T2" y="T3"/>
              </a:cxn>
              <a:cxn ang="0">
                <a:pos x="T4" y="T5"/>
              </a:cxn>
              <a:cxn ang="0">
                <a:pos x="T6" y="T7"/>
              </a:cxn>
            </a:cxnLst>
            <a:rect l="0" t="0" r="r" b="b"/>
            <a:pathLst>
              <a:path w="16" h="32">
                <a:moveTo>
                  <a:pt x="0" y="32"/>
                </a:moveTo>
                <a:cubicBezTo>
                  <a:pt x="1" y="19"/>
                  <a:pt x="2" y="7"/>
                  <a:pt x="16" y="0"/>
                </a:cubicBezTo>
                <a:cubicBezTo>
                  <a:pt x="12" y="6"/>
                  <a:pt x="9" y="11"/>
                  <a:pt x="7" y="16"/>
                </a:cubicBezTo>
                <a:cubicBezTo>
                  <a:pt x="4" y="21"/>
                  <a:pt x="2" y="26"/>
                  <a:pt x="0" y="32"/>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sp>
        <p:nvSpPr>
          <p:cNvPr id="38" name="TextBox 141">
            <a:extLst>
              <a:ext uri="{FF2B5EF4-FFF2-40B4-BE49-F238E27FC236}">
                <a16:creationId xmlns:a16="http://schemas.microsoft.com/office/drawing/2014/main" id="{DB36A3DF-E719-4635-B546-43F49C7783F2}"/>
              </a:ext>
            </a:extLst>
          </p:cNvPr>
          <p:cNvSpPr txBox="1"/>
          <p:nvPr/>
        </p:nvSpPr>
        <p:spPr>
          <a:xfrm flipH="1">
            <a:off x="242970" y="530316"/>
            <a:ext cx="7800272" cy="1231106"/>
          </a:xfrm>
          <a:prstGeom prst="rect">
            <a:avLst/>
          </a:prstGeom>
          <a:noFill/>
        </p:spPr>
        <p:txBody>
          <a:bodyPr wrap="square" lIns="0" tIns="0" rIns="0" bIns="0" rtlCol="0">
            <a:spAutoFit/>
          </a:bodyPr>
          <a:lstStyle/>
          <a:p>
            <a:pPr algn="ctr"/>
            <a:r>
              <a:rPr lang="ar-IQ" sz="4000" dirty="0">
                <a:solidFill>
                  <a:srgbClr val="00B050"/>
                </a:solidFill>
                <a:cs typeface="Typographical line_0" panose="00000700000000000000" pitchFamily="2" charset="-78"/>
              </a:rPr>
              <a:t>الإنسان الواعي هو الذي يعرف ماهي الأمور التي يقدر عليها وماهي عيوبه.</a:t>
            </a:r>
            <a:endParaRPr lang="en-US" sz="4000" dirty="0">
              <a:solidFill>
                <a:srgbClr val="00B050"/>
              </a:solidFill>
              <a:cs typeface="Typographical line_0" panose="00000700000000000000" pitchFamily="2" charset="-78"/>
            </a:endParaRPr>
          </a:p>
        </p:txBody>
      </p:sp>
      <p:sp>
        <p:nvSpPr>
          <p:cNvPr id="12" name="TextBox 141">
            <a:extLst>
              <a:ext uri="{FF2B5EF4-FFF2-40B4-BE49-F238E27FC236}">
                <a16:creationId xmlns:a16="http://schemas.microsoft.com/office/drawing/2014/main" id="{3D44A5F9-3ED6-42C3-ACE6-C61E2BB9FFCA}"/>
              </a:ext>
            </a:extLst>
          </p:cNvPr>
          <p:cNvSpPr txBox="1"/>
          <p:nvPr/>
        </p:nvSpPr>
        <p:spPr>
          <a:xfrm flipH="1">
            <a:off x="-181625" y="2254314"/>
            <a:ext cx="8229600" cy="492443"/>
          </a:xfrm>
          <a:prstGeom prst="rect">
            <a:avLst/>
          </a:prstGeom>
          <a:noFill/>
        </p:spPr>
        <p:txBody>
          <a:bodyPr wrap="square" lIns="0" tIns="0" rIns="0" bIns="0" rtlCol="0">
            <a:spAutoFit/>
          </a:bodyPr>
          <a:lstStyle/>
          <a:p>
            <a:pPr algn="ctr"/>
            <a:r>
              <a:rPr lang="ar-IQ" sz="3200" dirty="0">
                <a:solidFill>
                  <a:schemeClr val="tx1">
                    <a:lumMod val="95000"/>
                    <a:lumOff val="5000"/>
                  </a:schemeClr>
                </a:solidFill>
                <a:cs typeface="Typographical line_0" panose="00000700000000000000" pitchFamily="2" charset="-78"/>
              </a:rPr>
              <a:t>الذي يعمل في الطب يمتلك ذاكرة قوية وقليل النسيان </a:t>
            </a:r>
          </a:p>
        </p:txBody>
      </p:sp>
      <p:pic>
        <p:nvPicPr>
          <p:cNvPr id="3" name="صورة 2">
            <a:extLst>
              <a:ext uri="{FF2B5EF4-FFF2-40B4-BE49-F238E27FC236}">
                <a16:creationId xmlns:a16="http://schemas.microsoft.com/office/drawing/2014/main" id="{D5969FEC-4621-43DC-9DD0-9275FC245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3380" y="1234684"/>
            <a:ext cx="1310609" cy="1867815"/>
          </a:xfrm>
          <a:prstGeom prst="rect">
            <a:avLst/>
          </a:prstGeom>
        </p:spPr>
      </p:pic>
      <p:sp>
        <p:nvSpPr>
          <p:cNvPr id="13" name="TextBox 141">
            <a:extLst>
              <a:ext uri="{FF2B5EF4-FFF2-40B4-BE49-F238E27FC236}">
                <a16:creationId xmlns:a16="http://schemas.microsoft.com/office/drawing/2014/main" id="{81CEB233-B8D0-4B27-A289-F8DB5FC154F8}"/>
              </a:ext>
            </a:extLst>
          </p:cNvPr>
          <p:cNvSpPr txBox="1"/>
          <p:nvPr/>
        </p:nvSpPr>
        <p:spPr>
          <a:xfrm flipH="1">
            <a:off x="101005" y="3369917"/>
            <a:ext cx="8229600" cy="492443"/>
          </a:xfrm>
          <a:prstGeom prst="rect">
            <a:avLst/>
          </a:prstGeom>
          <a:noFill/>
        </p:spPr>
        <p:txBody>
          <a:bodyPr wrap="square" lIns="0" tIns="0" rIns="0" bIns="0" rtlCol="0">
            <a:spAutoFit/>
          </a:bodyPr>
          <a:lstStyle/>
          <a:p>
            <a:pPr algn="ctr"/>
            <a:r>
              <a:rPr lang="ar-IQ" sz="3200" dirty="0">
                <a:solidFill>
                  <a:schemeClr val="tx1">
                    <a:lumMod val="95000"/>
                    <a:lumOff val="5000"/>
                  </a:schemeClr>
                </a:solidFill>
                <a:cs typeface="Typographical line_0" panose="00000700000000000000" pitchFamily="2" charset="-78"/>
              </a:rPr>
              <a:t>الذي يريد أن يدخل في الإعلام لازم يكون وسيم ولغته جيدة .</a:t>
            </a:r>
          </a:p>
        </p:txBody>
      </p:sp>
      <p:sp>
        <p:nvSpPr>
          <p:cNvPr id="16" name="TextBox 141">
            <a:extLst>
              <a:ext uri="{FF2B5EF4-FFF2-40B4-BE49-F238E27FC236}">
                <a16:creationId xmlns:a16="http://schemas.microsoft.com/office/drawing/2014/main" id="{7F66EB20-3089-4A7F-A6FE-44F4DE5662DE}"/>
              </a:ext>
            </a:extLst>
          </p:cNvPr>
          <p:cNvSpPr txBox="1"/>
          <p:nvPr/>
        </p:nvSpPr>
        <p:spPr>
          <a:xfrm flipH="1">
            <a:off x="2375786" y="4269669"/>
            <a:ext cx="7514254" cy="861774"/>
          </a:xfrm>
          <a:prstGeom prst="rect">
            <a:avLst/>
          </a:prstGeom>
          <a:noFill/>
        </p:spPr>
        <p:txBody>
          <a:bodyPr wrap="square" lIns="0" tIns="0" rIns="0" bIns="0" rtlCol="0">
            <a:spAutoFit/>
          </a:bodyPr>
          <a:lstStyle/>
          <a:p>
            <a:pPr algn="ctr"/>
            <a:r>
              <a:rPr lang="ar-IQ" sz="3200" dirty="0">
                <a:solidFill>
                  <a:schemeClr val="tx1">
                    <a:lumMod val="95000"/>
                    <a:lumOff val="5000"/>
                  </a:schemeClr>
                </a:solidFill>
                <a:cs typeface="Typographical line_0" panose="00000700000000000000" pitchFamily="2" charset="-78"/>
              </a:rPr>
              <a:t>عندما نقول قدرة لا نريد الرهاب من هذه المصطلحات.</a:t>
            </a:r>
          </a:p>
          <a:p>
            <a:pPr algn="ctr"/>
            <a:r>
              <a:rPr lang="ar-IQ" sz="2400" dirty="0">
                <a:solidFill>
                  <a:schemeClr val="tx1">
                    <a:lumMod val="95000"/>
                    <a:lumOff val="5000"/>
                  </a:schemeClr>
                </a:solidFill>
                <a:cs typeface="Typographical line_0" panose="00000700000000000000" pitchFamily="2" charset="-78"/>
              </a:rPr>
              <a:t>(علم الاجتماع يقولون : إن الإنسان بطبيعته ميال إلى بناء القدرات)</a:t>
            </a:r>
          </a:p>
        </p:txBody>
      </p:sp>
      <p:grpSp>
        <p:nvGrpSpPr>
          <p:cNvPr id="5" name="مجموعة 4">
            <a:extLst>
              <a:ext uri="{FF2B5EF4-FFF2-40B4-BE49-F238E27FC236}">
                <a16:creationId xmlns:a16="http://schemas.microsoft.com/office/drawing/2014/main" id="{B06B3075-DADE-4FD5-931E-1BED229718B6}"/>
              </a:ext>
            </a:extLst>
          </p:cNvPr>
          <p:cNvGrpSpPr/>
          <p:nvPr/>
        </p:nvGrpSpPr>
        <p:grpSpPr>
          <a:xfrm>
            <a:off x="8278684" y="2192419"/>
            <a:ext cx="1712331" cy="1668401"/>
            <a:chOff x="9565628" y="2979861"/>
            <a:chExt cx="1467889" cy="1430230"/>
          </a:xfrm>
        </p:grpSpPr>
        <p:grpSp>
          <p:nvGrpSpPr>
            <p:cNvPr id="18" name="مجموعة 17">
              <a:extLst>
                <a:ext uri="{FF2B5EF4-FFF2-40B4-BE49-F238E27FC236}">
                  <a16:creationId xmlns:a16="http://schemas.microsoft.com/office/drawing/2014/main" id="{28E78FA7-81B4-4AD6-88B1-9A4485169DC3}"/>
                </a:ext>
              </a:extLst>
            </p:cNvPr>
            <p:cNvGrpSpPr/>
            <p:nvPr/>
          </p:nvGrpSpPr>
          <p:grpSpPr>
            <a:xfrm flipH="1">
              <a:off x="9565628" y="2979861"/>
              <a:ext cx="1467889" cy="1430230"/>
              <a:chOff x="2456920" y="3769957"/>
              <a:chExt cx="1150438" cy="1120923"/>
            </a:xfrm>
          </p:grpSpPr>
          <p:sp>
            <p:nvSpPr>
              <p:cNvPr id="19" name="شكل حر: شكل 18">
                <a:extLst>
                  <a:ext uri="{FF2B5EF4-FFF2-40B4-BE49-F238E27FC236}">
                    <a16:creationId xmlns:a16="http://schemas.microsoft.com/office/drawing/2014/main" id="{EEAC180A-FF17-42E6-9636-7A4C3C56AD4D}"/>
                  </a:ext>
                </a:extLst>
              </p:cNvPr>
              <p:cNvSpPr/>
              <p:nvPr/>
            </p:nvSpPr>
            <p:spPr>
              <a:xfrm>
                <a:off x="3472485" y="4625653"/>
                <a:ext cx="133709" cy="59426"/>
              </a:xfrm>
              <a:custGeom>
                <a:avLst/>
                <a:gdLst>
                  <a:gd name="connsiteX0" fmla="*/ 77867 w 85725"/>
                  <a:gd name="connsiteY0" fmla="*/ 43364 h 38100"/>
                  <a:gd name="connsiteX1" fmla="*/ 77867 w 85725"/>
                  <a:gd name="connsiteY1" fmla="*/ 43364 h 38100"/>
                  <a:gd name="connsiteX2" fmla="*/ 5477 w 85725"/>
                  <a:gd name="connsiteY2" fmla="*/ 18598 h 38100"/>
                  <a:gd name="connsiteX3" fmla="*/ 714 w 85725"/>
                  <a:gd name="connsiteY3" fmla="*/ 13836 h 38100"/>
                  <a:gd name="connsiteX4" fmla="*/ 714 w 85725"/>
                  <a:gd name="connsiteY4" fmla="*/ 7168 h 38100"/>
                  <a:gd name="connsiteX5" fmla="*/ 714 w 85725"/>
                  <a:gd name="connsiteY5" fmla="*/ 7168 h 38100"/>
                  <a:gd name="connsiteX6" fmla="*/ 7382 w 85725"/>
                  <a:gd name="connsiteY6" fmla="*/ 501 h 38100"/>
                  <a:gd name="connsiteX7" fmla="*/ 82629 w 85725"/>
                  <a:gd name="connsiteY7" fmla="*/ 26218 h 38100"/>
                  <a:gd name="connsiteX8" fmla="*/ 89297 w 85725"/>
                  <a:gd name="connsiteY8" fmla="*/ 38601 h 38100"/>
                  <a:gd name="connsiteX9" fmla="*/ 89297 w 85725"/>
                  <a:gd name="connsiteY9" fmla="*/ 38601 h 38100"/>
                  <a:gd name="connsiteX10" fmla="*/ 77867 w 85725"/>
                  <a:gd name="connsiteY10" fmla="*/ 4336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38100">
                    <a:moveTo>
                      <a:pt x="77867" y="43364"/>
                    </a:moveTo>
                    <a:lnTo>
                      <a:pt x="77867" y="43364"/>
                    </a:lnTo>
                    <a:lnTo>
                      <a:pt x="5477" y="18598"/>
                    </a:lnTo>
                    <a:cubicBezTo>
                      <a:pt x="3572" y="17646"/>
                      <a:pt x="1667" y="15741"/>
                      <a:pt x="714" y="13836"/>
                    </a:cubicBezTo>
                    <a:cubicBezTo>
                      <a:pt x="-238" y="11931"/>
                      <a:pt x="-238" y="9073"/>
                      <a:pt x="714" y="7168"/>
                    </a:cubicBezTo>
                    <a:lnTo>
                      <a:pt x="714" y="7168"/>
                    </a:lnTo>
                    <a:cubicBezTo>
                      <a:pt x="2619" y="2406"/>
                      <a:pt x="2619" y="-1404"/>
                      <a:pt x="7382" y="501"/>
                    </a:cubicBezTo>
                    <a:cubicBezTo>
                      <a:pt x="18812" y="6216"/>
                      <a:pt x="68342" y="22408"/>
                      <a:pt x="82629" y="26218"/>
                    </a:cubicBezTo>
                    <a:cubicBezTo>
                      <a:pt x="90249" y="28123"/>
                      <a:pt x="91202" y="33839"/>
                      <a:pt x="89297" y="38601"/>
                    </a:cubicBezTo>
                    <a:lnTo>
                      <a:pt x="89297" y="38601"/>
                    </a:lnTo>
                    <a:cubicBezTo>
                      <a:pt x="87392" y="43364"/>
                      <a:pt x="82629" y="45268"/>
                      <a:pt x="77867" y="43364"/>
                    </a:cubicBezTo>
                    <a:close/>
                  </a:path>
                </a:pathLst>
              </a:custGeom>
              <a:solidFill>
                <a:srgbClr val="FFD2A1"/>
              </a:solidFill>
              <a:ln w="9525" cap="flat">
                <a:noFill/>
                <a:prstDash val="solid"/>
                <a:miter/>
              </a:ln>
            </p:spPr>
            <p:txBody>
              <a:bodyPr rtlCol="1" anchor="ctr"/>
              <a:lstStyle/>
              <a:p>
                <a:endParaRPr lang="ar-EG" sz="1600"/>
              </a:p>
            </p:txBody>
          </p:sp>
          <p:sp>
            <p:nvSpPr>
              <p:cNvPr id="20" name="شكل حر: شكل 19">
                <a:extLst>
                  <a:ext uri="{FF2B5EF4-FFF2-40B4-BE49-F238E27FC236}">
                    <a16:creationId xmlns:a16="http://schemas.microsoft.com/office/drawing/2014/main" id="{F0042E45-0BC5-4F47-8269-B03406925A5A}"/>
                  </a:ext>
                </a:extLst>
              </p:cNvPr>
              <p:cNvSpPr/>
              <p:nvPr/>
            </p:nvSpPr>
            <p:spPr>
              <a:xfrm>
                <a:off x="3488506" y="4660655"/>
                <a:ext cx="118852" cy="74283"/>
              </a:xfrm>
              <a:custGeom>
                <a:avLst/>
                <a:gdLst>
                  <a:gd name="connsiteX0" fmla="*/ 79977 w 76200"/>
                  <a:gd name="connsiteY0" fmla="*/ 43782 h 47625"/>
                  <a:gd name="connsiteX1" fmla="*/ 68547 w 76200"/>
                  <a:gd name="connsiteY1" fmla="*/ 47592 h 47625"/>
                  <a:gd name="connsiteX2" fmla="*/ 4730 w 76200"/>
                  <a:gd name="connsiteY2" fmla="*/ 16160 h 47625"/>
                  <a:gd name="connsiteX3" fmla="*/ 920 w 76200"/>
                  <a:gd name="connsiteY3" fmla="*/ 4730 h 47625"/>
                  <a:gd name="connsiteX4" fmla="*/ 920 w 76200"/>
                  <a:gd name="connsiteY4" fmla="*/ 4730 h 47625"/>
                  <a:gd name="connsiteX5" fmla="*/ 12350 w 76200"/>
                  <a:gd name="connsiteY5" fmla="*/ 920 h 47625"/>
                  <a:gd name="connsiteX6" fmla="*/ 76167 w 76200"/>
                  <a:gd name="connsiteY6" fmla="*/ 32352 h 47625"/>
                  <a:gd name="connsiteX7" fmla="*/ 79977 w 76200"/>
                  <a:gd name="connsiteY7" fmla="*/ 43782 h 47625"/>
                  <a:gd name="connsiteX8" fmla="*/ 79977 w 76200"/>
                  <a:gd name="connsiteY8" fmla="*/ 4378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47625">
                    <a:moveTo>
                      <a:pt x="79977" y="43782"/>
                    </a:moveTo>
                    <a:cubicBezTo>
                      <a:pt x="78072" y="48545"/>
                      <a:pt x="72357" y="49497"/>
                      <a:pt x="68547" y="47592"/>
                    </a:cubicBezTo>
                    <a:lnTo>
                      <a:pt x="4730" y="16160"/>
                    </a:lnTo>
                    <a:cubicBezTo>
                      <a:pt x="-33" y="14255"/>
                      <a:pt x="-985" y="8540"/>
                      <a:pt x="920" y="4730"/>
                    </a:cubicBezTo>
                    <a:lnTo>
                      <a:pt x="920" y="4730"/>
                    </a:lnTo>
                    <a:cubicBezTo>
                      <a:pt x="2825" y="-33"/>
                      <a:pt x="8540" y="-985"/>
                      <a:pt x="12350" y="920"/>
                    </a:cubicBezTo>
                    <a:lnTo>
                      <a:pt x="76167" y="32352"/>
                    </a:lnTo>
                    <a:cubicBezTo>
                      <a:pt x="79977" y="33305"/>
                      <a:pt x="81882" y="39020"/>
                      <a:pt x="79977" y="43782"/>
                    </a:cubicBezTo>
                    <a:lnTo>
                      <a:pt x="79977" y="43782"/>
                    </a:lnTo>
                    <a:close/>
                  </a:path>
                </a:pathLst>
              </a:custGeom>
              <a:solidFill>
                <a:srgbClr val="FFD2A1"/>
              </a:solidFill>
              <a:ln w="9525" cap="flat">
                <a:noFill/>
                <a:prstDash val="solid"/>
                <a:miter/>
              </a:ln>
            </p:spPr>
            <p:txBody>
              <a:bodyPr rtlCol="1" anchor="ctr"/>
              <a:lstStyle/>
              <a:p>
                <a:endParaRPr lang="ar-EG" sz="1600"/>
              </a:p>
            </p:txBody>
          </p:sp>
          <p:sp>
            <p:nvSpPr>
              <p:cNvPr id="21" name="شكل حر: شكل 20">
                <a:extLst>
                  <a:ext uri="{FF2B5EF4-FFF2-40B4-BE49-F238E27FC236}">
                    <a16:creationId xmlns:a16="http://schemas.microsoft.com/office/drawing/2014/main" id="{9467D609-3D1A-4506-ADA1-B6F72D6E0CF7}"/>
                  </a:ext>
                </a:extLst>
              </p:cNvPr>
              <p:cNvSpPr/>
              <p:nvPr/>
            </p:nvSpPr>
            <p:spPr>
              <a:xfrm>
                <a:off x="3475433" y="4682940"/>
                <a:ext cx="103996" cy="59426"/>
              </a:xfrm>
              <a:custGeom>
                <a:avLst/>
                <a:gdLst>
                  <a:gd name="connsiteX0" fmla="*/ 730 w 66675"/>
                  <a:gd name="connsiteY0" fmla="*/ 4730 h 38100"/>
                  <a:gd name="connsiteX1" fmla="*/ 730 w 66675"/>
                  <a:gd name="connsiteY1" fmla="*/ 4730 h 38100"/>
                  <a:gd name="connsiteX2" fmla="*/ 13112 w 66675"/>
                  <a:gd name="connsiteY2" fmla="*/ 920 h 38100"/>
                  <a:gd name="connsiteX3" fmla="*/ 69310 w 66675"/>
                  <a:gd name="connsiteY3" fmla="*/ 31400 h 38100"/>
                  <a:gd name="connsiteX4" fmla="*/ 73120 w 66675"/>
                  <a:gd name="connsiteY4" fmla="*/ 42830 h 38100"/>
                  <a:gd name="connsiteX5" fmla="*/ 73120 w 66675"/>
                  <a:gd name="connsiteY5" fmla="*/ 42830 h 38100"/>
                  <a:gd name="connsiteX6" fmla="*/ 61690 w 66675"/>
                  <a:gd name="connsiteY6" fmla="*/ 46640 h 38100"/>
                  <a:gd name="connsiteX7" fmla="*/ 5493 w 66675"/>
                  <a:gd name="connsiteY7" fmla="*/ 16160 h 38100"/>
                  <a:gd name="connsiteX8" fmla="*/ 730 w 66675"/>
                  <a:gd name="connsiteY8" fmla="*/ 473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38100">
                    <a:moveTo>
                      <a:pt x="730" y="4730"/>
                    </a:moveTo>
                    <a:lnTo>
                      <a:pt x="730" y="4730"/>
                    </a:lnTo>
                    <a:cubicBezTo>
                      <a:pt x="3587" y="-33"/>
                      <a:pt x="8350" y="-985"/>
                      <a:pt x="13112" y="920"/>
                    </a:cubicBezTo>
                    <a:lnTo>
                      <a:pt x="69310" y="31400"/>
                    </a:lnTo>
                    <a:cubicBezTo>
                      <a:pt x="73120" y="33305"/>
                      <a:pt x="75025" y="39020"/>
                      <a:pt x="73120" y="42830"/>
                    </a:cubicBezTo>
                    <a:lnTo>
                      <a:pt x="73120" y="42830"/>
                    </a:lnTo>
                    <a:cubicBezTo>
                      <a:pt x="71215" y="46640"/>
                      <a:pt x="65500" y="48545"/>
                      <a:pt x="61690" y="46640"/>
                    </a:cubicBezTo>
                    <a:lnTo>
                      <a:pt x="5493" y="16160"/>
                    </a:lnTo>
                    <a:cubicBezTo>
                      <a:pt x="730" y="14255"/>
                      <a:pt x="-1175" y="8540"/>
                      <a:pt x="730" y="4730"/>
                    </a:cubicBezTo>
                    <a:close/>
                  </a:path>
                </a:pathLst>
              </a:custGeom>
              <a:solidFill>
                <a:srgbClr val="FFD2A1"/>
              </a:solidFill>
              <a:ln w="9525" cap="flat">
                <a:noFill/>
                <a:prstDash val="solid"/>
                <a:miter/>
              </a:ln>
            </p:spPr>
            <p:txBody>
              <a:bodyPr rtlCol="1" anchor="ctr"/>
              <a:lstStyle/>
              <a:p>
                <a:endParaRPr lang="ar-EG" sz="1600"/>
              </a:p>
            </p:txBody>
          </p:sp>
          <p:sp>
            <p:nvSpPr>
              <p:cNvPr id="22" name="شكل حر: شكل 21">
                <a:extLst>
                  <a:ext uri="{FF2B5EF4-FFF2-40B4-BE49-F238E27FC236}">
                    <a16:creationId xmlns:a16="http://schemas.microsoft.com/office/drawing/2014/main" id="{8F1D6463-34F7-4E47-B1CA-F4B8A91B579D}"/>
                  </a:ext>
                </a:extLst>
              </p:cNvPr>
              <p:cNvSpPr/>
              <p:nvPr/>
            </p:nvSpPr>
            <p:spPr>
              <a:xfrm>
                <a:off x="3464625" y="4705553"/>
                <a:ext cx="74283" cy="59426"/>
              </a:xfrm>
              <a:custGeom>
                <a:avLst/>
                <a:gdLst>
                  <a:gd name="connsiteX0" fmla="*/ 991 w 47625"/>
                  <a:gd name="connsiteY0" fmla="*/ 3566 h 38100"/>
                  <a:gd name="connsiteX1" fmla="*/ 991 w 47625"/>
                  <a:gd name="connsiteY1" fmla="*/ 3566 h 38100"/>
                  <a:gd name="connsiteX2" fmla="*/ 11469 w 47625"/>
                  <a:gd name="connsiteY2" fmla="*/ 1662 h 38100"/>
                  <a:gd name="connsiteX3" fmla="*/ 50521 w 47625"/>
                  <a:gd name="connsiteY3" fmla="*/ 27379 h 38100"/>
                  <a:gd name="connsiteX4" fmla="*/ 52426 w 47625"/>
                  <a:gd name="connsiteY4" fmla="*/ 37856 h 38100"/>
                  <a:gd name="connsiteX5" fmla="*/ 52426 w 47625"/>
                  <a:gd name="connsiteY5" fmla="*/ 37856 h 38100"/>
                  <a:gd name="connsiteX6" fmla="*/ 41949 w 47625"/>
                  <a:gd name="connsiteY6" fmla="*/ 39762 h 38100"/>
                  <a:gd name="connsiteX7" fmla="*/ 2896 w 47625"/>
                  <a:gd name="connsiteY7" fmla="*/ 14044 h 38100"/>
                  <a:gd name="connsiteX8" fmla="*/ 991 w 47625"/>
                  <a:gd name="connsiteY8" fmla="*/ 356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991" y="3566"/>
                    </a:moveTo>
                    <a:lnTo>
                      <a:pt x="991" y="3566"/>
                    </a:lnTo>
                    <a:cubicBezTo>
                      <a:pt x="3849" y="-244"/>
                      <a:pt x="8611" y="-1196"/>
                      <a:pt x="11469" y="1662"/>
                    </a:cubicBezTo>
                    <a:lnTo>
                      <a:pt x="50521" y="27379"/>
                    </a:lnTo>
                    <a:cubicBezTo>
                      <a:pt x="54331" y="29284"/>
                      <a:pt x="55284" y="34999"/>
                      <a:pt x="52426" y="37856"/>
                    </a:cubicBezTo>
                    <a:lnTo>
                      <a:pt x="52426" y="37856"/>
                    </a:lnTo>
                    <a:cubicBezTo>
                      <a:pt x="50521" y="41666"/>
                      <a:pt x="44806" y="42619"/>
                      <a:pt x="41949" y="39762"/>
                    </a:cubicBezTo>
                    <a:lnTo>
                      <a:pt x="2896" y="14044"/>
                    </a:lnTo>
                    <a:cubicBezTo>
                      <a:pt x="39" y="12139"/>
                      <a:pt x="-914" y="7377"/>
                      <a:pt x="991" y="3566"/>
                    </a:cubicBezTo>
                    <a:close/>
                  </a:path>
                </a:pathLst>
              </a:custGeom>
              <a:solidFill>
                <a:srgbClr val="FFD2A1"/>
              </a:solidFill>
              <a:ln w="9525" cap="flat">
                <a:noFill/>
                <a:prstDash val="solid"/>
                <a:miter/>
              </a:ln>
            </p:spPr>
            <p:txBody>
              <a:bodyPr rtlCol="1" anchor="ctr"/>
              <a:lstStyle/>
              <a:p>
                <a:endParaRPr lang="ar-EG" sz="1600"/>
              </a:p>
            </p:txBody>
          </p:sp>
          <p:sp>
            <p:nvSpPr>
              <p:cNvPr id="23" name="شكل حر: شكل 22">
                <a:extLst>
                  <a:ext uri="{FF2B5EF4-FFF2-40B4-BE49-F238E27FC236}">
                    <a16:creationId xmlns:a16="http://schemas.microsoft.com/office/drawing/2014/main" id="{10FBF536-FD98-45A7-8C31-5AEEEE2C4F05}"/>
                  </a:ext>
                </a:extLst>
              </p:cNvPr>
              <p:cNvSpPr/>
              <p:nvPr/>
            </p:nvSpPr>
            <p:spPr>
              <a:xfrm>
                <a:off x="3347319" y="4607120"/>
                <a:ext cx="178278" cy="118852"/>
              </a:xfrm>
              <a:custGeom>
                <a:avLst/>
                <a:gdLst>
                  <a:gd name="connsiteX0" fmla="*/ 35243 w 114300"/>
                  <a:gd name="connsiteY0" fmla="*/ 53340 h 76200"/>
                  <a:gd name="connsiteX1" fmla="*/ 0 w 114300"/>
                  <a:gd name="connsiteY1" fmla="*/ 40958 h 76200"/>
                  <a:gd name="connsiteX2" fmla="*/ 12383 w 114300"/>
                  <a:gd name="connsiteY2" fmla="*/ 0 h 76200"/>
                  <a:gd name="connsiteX3" fmla="*/ 42863 w 114300"/>
                  <a:gd name="connsiteY3" fmla="*/ 12383 h 76200"/>
                  <a:gd name="connsiteX4" fmla="*/ 91440 w 114300"/>
                  <a:gd name="connsiteY4" fmla="*/ 10478 h 76200"/>
                  <a:gd name="connsiteX5" fmla="*/ 116205 w 114300"/>
                  <a:gd name="connsiteY5" fmla="*/ 23813 h 76200"/>
                  <a:gd name="connsiteX6" fmla="*/ 86678 w 114300"/>
                  <a:gd name="connsiteY6" fmla="*/ 83820 h 76200"/>
                  <a:gd name="connsiteX7" fmla="*/ 64770 w 114300"/>
                  <a:gd name="connsiteY7" fmla="*/ 76200 h 76200"/>
                  <a:gd name="connsiteX8" fmla="*/ 35243 w 114300"/>
                  <a:gd name="connsiteY8" fmla="*/ 5334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76200">
                    <a:moveTo>
                      <a:pt x="35243" y="53340"/>
                    </a:moveTo>
                    <a:lnTo>
                      <a:pt x="0" y="40958"/>
                    </a:lnTo>
                    <a:lnTo>
                      <a:pt x="12383" y="0"/>
                    </a:lnTo>
                    <a:lnTo>
                      <a:pt x="42863" y="12383"/>
                    </a:lnTo>
                    <a:cubicBezTo>
                      <a:pt x="47625" y="4763"/>
                      <a:pt x="91440" y="10478"/>
                      <a:pt x="91440" y="10478"/>
                    </a:cubicBezTo>
                    <a:cubicBezTo>
                      <a:pt x="99060" y="12383"/>
                      <a:pt x="105728" y="18098"/>
                      <a:pt x="116205" y="23813"/>
                    </a:cubicBezTo>
                    <a:cubicBezTo>
                      <a:pt x="111443" y="48578"/>
                      <a:pt x="99060" y="69533"/>
                      <a:pt x="86678" y="83820"/>
                    </a:cubicBezTo>
                    <a:cubicBezTo>
                      <a:pt x="86678" y="83820"/>
                      <a:pt x="69533" y="78105"/>
                      <a:pt x="64770" y="76200"/>
                    </a:cubicBezTo>
                    <a:cubicBezTo>
                      <a:pt x="44768" y="68580"/>
                      <a:pt x="38100" y="60008"/>
                      <a:pt x="35243" y="53340"/>
                    </a:cubicBezTo>
                    <a:close/>
                  </a:path>
                </a:pathLst>
              </a:custGeom>
              <a:solidFill>
                <a:srgbClr val="F2C799"/>
              </a:solidFill>
              <a:ln w="9525" cap="flat">
                <a:noFill/>
                <a:prstDash val="solid"/>
                <a:miter/>
              </a:ln>
            </p:spPr>
            <p:txBody>
              <a:bodyPr rtlCol="1" anchor="ctr"/>
              <a:lstStyle/>
              <a:p>
                <a:endParaRPr lang="ar-EG" sz="1600"/>
              </a:p>
            </p:txBody>
          </p:sp>
          <p:sp>
            <p:nvSpPr>
              <p:cNvPr id="24" name="شكل حر: شكل 23">
                <a:extLst>
                  <a:ext uri="{FF2B5EF4-FFF2-40B4-BE49-F238E27FC236}">
                    <a16:creationId xmlns:a16="http://schemas.microsoft.com/office/drawing/2014/main" id="{8746CBE7-93E7-422B-9746-F4E10F421F32}"/>
                  </a:ext>
                </a:extLst>
              </p:cNvPr>
              <p:cNvSpPr/>
              <p:nvPr/>
            </p:nvSpPr>
            <p:spPr>
              <a:xfrm>
                <a:off x="3350290" y="4590778"/>
                <a:ext cx="193135" cy="74283"/>
              </a:xfrm>
              <a:custGeom>
                <a:avLst/>
                <a:gdLst>
                  <a:gd name="connsiteX0" fmla="*/ 130492 w 123825"/>
                  <a:gd name="connsiteY0" fmla="*/ 12382 h 47625"/>
                  <a:gd name="connsiteX1" fmla="*/ 130492 w 123825"/>
                  <a:gd name="connsiteY1" fmla="*/ 12382 h 47625"/>
                  <a:gd name="connsiteX2" fmla="*/ 120967 w 123825"/>
                  <a:gd name="connsiteY2" fmla="*/ 20955 h 47625"/>
                  <a:gd name="connsiteX3" fmla="*/ 91440 w 123825"/>
                  <a:gd name="connsiteY3" fmla="*/ 20002 h 47625"/>
                  <a:gd name="connsiteX4" fmla="*/ 55245 w 123825"/>
                  <a:gd name="connsiteY4" fmla="*/ 50482 h 47625"/>
                  <a:gd name="connsiteX5" fmla="*/ 55245 w 123825"/>
                  <a:gd name="connsiteY5" fmla="*/ 50482 h 47625"/>
                  <a:gd name="connsiteX6" fmla="*/ 0 w 123825"/>
                  <a:gd name="connsiteY6" fmla="*/ 38100 h 47625"/>
                  <a:gd name="connsiteX7" fmla="*/ 13335 w 123825"/>
                  <a:gd name="connsiteY7" fmla="*/ 4763 h 47625"/>
                  <a:gd name="connsiteX8" fmla="*/ 45720 w 123825"/>
                  <a:gd name="connsiteY8" fmla="*/ 15240 h 47625"/>
                  <a:gd name="connsiteX9" fmla="*/ 80010 w 123825"/>
                  <a:gd name="connsiteY9" fmla="*/ 0 h 47625"/>
                  <a:gd name="connsiteX10" fmla="*/ 118110 w 123825"/>
                  <a:gd name="connsiteY10" fmla="*/ 2857 h 47625"/>
                  <a:gd name="connsiteX11" fmla="*/ 130492 w 123825"/>
                  <a:gd name="connsiteY11" fmla="*/ 1238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47625">
                    <a:moveTo>
                      <a:pt x="130492" y="12382"/>
                    </a:moveTo>
                    <a:cubicBezTo>
                      <a:pt x="130492" y="12382"/>
                      <a:pt x="130492" y="12382"/>
                      <a:pt x="130492" y="12382"/>
                    </a:cubicBezTo>
                    <a:cubicBezTo>
                      <a:pt x="130492" y="18097"/>
                      <a:pt x="126682" y="20002"/>
                      <a:pt x="120967" y="20955"/>
                    </a:cubicBezTo>
                    <a:cubicBezTo>
                      <a:pt x="114300" y="21907"/>
                      <a:pt x="99060" y="20955"/>
                      <a:pt x="91440" y="20002"/>
                    </a:cubicBezTo>
                    <a:cubicBezTo>
                      <a:pt x="91440" y="20002"/>
                      <a:pt x="79057" y="53340"/>
                      <a:pt x="55245" y="50482"/>
                    </a:cubicBezTo>
                    <a:cubicBezTo>
                      <a:pt x="55245" y="50482"/>
                      <a:pt x="55245" y="50482"/>
                      <a:pt x="55245" y="50482"/>
                    </a:cubicBezTo>
                    <a:lnTo>
                      <a:pt x="0" y="38100"/>
                    </a:lnTo>
                    <a:lnTo>
                      <a:pt x="13335" y="4763"/>
                    </a:lnTo>
                    <a:lnTo>
                      <a:pt x="45720" y="15240"/>
                    </a:lnTo>
                    <a:cubicBezTo>
                      <a:pt x="54292" y="2857"/>
                      <a:pt x="76200" y="0"/>
                      <a:pt x="80010" y="0"/>
                    </a:cubicBezTo>
                    <a:cubicBezTo>
                      <a:pt x="87630" y="0"/>
                      <a:pt x="102870" y="3810"/>
                      <a:pt x="118110" y="2857"/>
                    </a:cubicBezTo>
                    <a:cubicBezTo>
                      <a:pt x="128588" y="2857"/>
                      <a:pt x="130492" y="7620"/>
                      <a:pt x="130492" y="12382"/>
                    </a:cubicBezTo>
                    <a:close/>
                  </a:path>
                </a:pathLst>
              </a:custGeom>
              <a:solidFill>
                <a:srgbClr val="FFD2A1"/>
              </a:solidFill>
              <a:ln w="9525" cap="flat">
                <a:noFill/>
                <a:prstDash val="solid"/>
                <a:miter/>
              </a:ln>
            </p:spPr>
            <p:txBody>
              <a:bodyPr rtlCol="1" anchor="ctr"/>
              <a:lstStyle/>
              <a:p>
                <a:endParaRPr lang="ar-EG" sz="1600"/>
              </a:p>
            </p:txBody>
          </p:sp>
          <p:sp>
            <p:nvSpPr>
              <p:cNvPr id="26" name="شكل حر: شكل 25">
                <a:extLst>
                  <a:ext uri="{FF2B5EF4-FFF2-40B4-BE49-F238E27FC236}">
                    <a16:creationId xmlns:a16="http://schemas.microsoft.com/office/drawing/2014/main" id="{967A2E14-3BBE-45FB-B3B7-53B95B38A74A}"/>
                  </a:ext>
                </a:extLst>
              </p:cNvPr>
              <p:cNvSpPr/>
              <p:nvPr/>
            </p:nvSpPr>
            <p:spPr>
              <a:xfrm>
                <a:off x="2915880" y="4174796"/>
                <a:ext cx="222848" cy="490265"/>
              </a:xfrm>
              <a:custGeom>
                <a:avLst/>
                <a:gdLst>
                  <a:gd name="connsiteX0" fmla="*/ 151833 w 142875"/>
                  <a:gd name="connsiteY0" fmla="*/ 241935 h 314325"/>
                  <a:gd name="connsiteX1" fmla="*/ 127068 w 142875"/>
                  <a:gd name="connsiteY1" fmla="*/ 87630 h 314325"/>
                  <a:gd name="connsiteX2" fmla="*/ 105160 w 142875"/>
                  <a:gd name="connsiteY2" fmla="*/ 48577 h 314325"/>
                  <a:gd name="connsiteX3" fmla="*/ 28960 w 142875"/>
                  <a:gd name="connsiteY3" fmla="*/ 0 h 314325"/>
                  <a:gd name="connsiteX4" fmla="*/ 23245 w 142875"/>
                  <a:gd name="connsiteY4" fmla="*/ 195263 h 314325"/>
                  <a:gd name="connsiteX5" fmla="*/ 26103 w 142875"/>
                  <a:gd name="connsiteY5" fmla="*/ 203835 h 314325"/>
                  <a:gd name="connsiteX6" fmla="*/ 26103 w 142875"/>
                  <a:gd name="connsiteY6" fmla="*/ 204788 h 314325"/>
                  <a:gd name="connsiteX7" fmla="*/ 28008 w 142875"/>
                  <a:gd name="connsiteY7" fmla="*/ 210502 h 314325"/>
                  <a:gd name="connsiteX8" fmla="*/ 54678 w 142875"/>
                  <a:gd name="connsiteY8" fmla="*/ 290513 h 314325"/>
                  <a:gd name="connsiteX9" fmla="*/ 83253 w 142875"/>
                  <a:gd name="connsiteY9" fmla="*/ 321945 h 314325"/>
                  <a:gd name="connsiteX10" fmla="*/ 151833 w 142875"/>
                  <a:gd name="connsiteY10" fmla="*/ 241935 h 314325"/>
                  <a:gd name="connsiteX11" fmla="*/ 151833 w 142875"/>
                  <a:gd name="connsiteY11" fmla="*/ 24193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875" h="314325">
                    <a:moveTo>
                      <a:pt x="151833" y="241935"/>
                    </a:moveTo>
                    <a:cubicBezTo>
                      <a:pt x="145165" y="208597"/>
                      <a:pt x="136593" y="115252"/>
                      <a:pt x="127068" y="87630"/>
                    </a:cubicBezTo>
                    <a:cubicBezTo>
                      <a:pt x="120400" y="67627"/>
                      <a:pt x="119448" y="64770"/>
                      <a:pt x="105160" y="48577"/>
                    </a:cubicBezTo>
                    <a:cubicBezTo>
                      <a:pt x="98493" y="41910"/>
                      <a:pt x="50868" y="16192"/>
                      <a:pt x="28960" y="0"/>
                    </a:cubicBezTo>
                    <a:cubicBezTo>
                      <a:pt x="-19617" y="50482"/>
                      <a:pt x="3243" y="131445"/>
                      <a:pt x="23245" y="195263"/>
                    </a:cubicBezTo>
                    <a:cubicBezTo>
                      <a:pt x="24198" y="198120"/>
                      <a:pt x="25150" y="200977"/>
                      <a:pt x="26103" y="203835"/>
                    </a:cubicBezTo>
                    <a:cubicBezTo>
                      <a:pt x="26103" y="203835"/>
                      <a:pt x="26103" y="204788"/>
                      <a:pt x="26103" y="204788"/>
                    </a:cubicBezTo>
                    <a:cubicBezTo>
                      <a:pt x="27055" y="206692"/>
                      <a:pt x="27055" y="208597"/>
                      <a:pt x="28008" y="210502"/>
                    </a:cubicBezTo>
                    <a:cubicBezTo>
                      <a:pt x="36580" y="236220"/>
                      <a:pt x="46105" y="262890"/>
                      <a:pt x="54678" y="290513"/>
                    </a:cubicBezTo>
                    <a:cubicBezTo>
                      <a:pt x="60393" y="307657"/>
                      <a:pt x="68965" y="315277"/>
                      <a:pt x="83253" y="321945"/>
                    </a:cubicBezTo>
                    <a:lnTo>
                      <a:pt x="151833" y="241935"/>
                    </a:lnTo>
                    <a:cubicBezTo>
                      <a:pt x="152785" y="241935"/>
                      <a:pt x="151833" y="241935"/>
                      <a:pt x="151833" y="241935"/>
                    </a:cubicBezTo>
                    <a:close/>
                  </a:path>
                </a:pathLst>
              </a:custGeom>
              <a:solidFill>
                <a:srgbClr val="005B6B"/>
              </a:solidFill>
              <a:ln w="9525" cap="flat">
                <a:noFill/>
                <a:prstDash val="solid"/>
                <a:miter/>
              </a:ln>
            </p:spPr>
            <p:txBody>
              <a:bodyPr rtlCol="1" anchor="ctr"/>
              <a:lstStyle/>
              <a:p>
                <a:endParaRPr lang="ar-EG" sz="1600"/>
              </a:p>
            </p:txBody>
          </p:sp>
          <p:sp>
            <p:nvSpPr>
              <p:cNvPr id="27" name="شكل حر: شكل 26">
                <a:extLst>
                  <a:ext uri="{FF2B5EF4-FFF2-40B4-BE49-F238E27FC236}">
                    <a16:creationId xmlns:a16="http://schemas.microsoft.com/office/drawing/2014/main" id="{A2CB6319-0568-40B3-9C8A-69ABE6AAFEEE}"/>
                  </a:ext>
                </a:extLst>
              </p:cNvPr>
              <p:cNvSpPr/>
              <p:nvPr/>
            </p:nvSpPr>
            <p:spPr>
              <a:xfrm>
                <a:off x="3347319" y="4596721"/>
                <a:ext cx="74283" cy="118852"/>
              </a:xfrm>
              <a:custGeom>
                <a:avLst/>
                <a:gdLst>
                  <a:gd name="connsiteX0" fmla="*/ 0 w 47625"/>
                  <a:gd name="connsiteY0" fmla="*/ 71438 h 76200"/>
                  <a:gd name="connsiteX1" fmla="*/ 7620 w 47625"/>
                  <a:gd name="connsiteY1" fmla="*/ 0 h 76200"/>
                  <a:gd name="connsiteX2" fmla="*/ 47625 w 47625"/>
                  <a:gd name="connsiteY2" fmla="*/ 3810 h 76200"/>
                  <a:gd name="connsiteX3" fmla="*/ 40958 w 47625"/>
                  <a:gd name="connsiteY3" fmla="*/ 76200 h 76200"/>
                </a:gdLst>
                <a:ahLst/>
                <a:cxnLst>
                  <a:cxn ang="0">
                    <a:pos x="connsiteX0" y="connsiteY0"/>
                  </a:cxn>
                  <a:cxn ang="0">
                    <a:pos x="connsiteX1" y="connsiteY1"/>
                  </a:cxn>
                  <a:cxn ang="0">
                    <a:pos x="connsiteX2" y="connsiteY2"/>
                  </a:cxn>
                  <a:cxn ang="0">
                    <a:pos x="connsiteX3" y="connsiteY3"/>
                  </a:cxn>
                </a:cxnLst>
                <a:rect l="l" t="t" r="r" b="b"/>
                <a:pathLst>
                  <a:path w="47625" h="76200">
                    <a:moveTo>
                      <a:pt x="0" y="71438"/>
                    </a:moveTo>
                    <a:lnTo>
                      <a:pt x="7620" y="0"/>
                    </a:lnTo>
                    <a:lnTo>
                      <a:pt x="47625" y="3810"/>
                    </a:lnTo>
                    <a:lnTo>
                      <a:pt x="40958" y="76200"/>
                    </a:lnTo>
                    <a:close/>
                  </a:path>
                </a:pathLst>
              </a:custGeom>
              <a:solidFill>
                <a:srgbClr val="EDEDED"/>
              </a:solidFill>
              <a:ln w="9525" cap="flat">
                <a:noFill/>
                <a:prstDash val="solid"/>
                <a:miter/>
              </a:ln>
            </p:spPr>
            <p:txBody>
              <a:bodyPr rtlCol="1" anchor="ctr"/>
              <a:lstStyle/>
              <a:p>
                <a:endParaRPr lang="ar-EG" sz="1600"/>
              </a:p>
            </p:txBody>
          </p:sp>
          <p:sp>
            <p:nvSpPr>
              <p:cNvPr id="28" name="شكل حر: شكل 27">
                <a:extLst>
                  <a:ext uri="{FF2B5EF4-FFF2-40B4-BE49-F238E27FC236}">
                    <a16:creationId xmlns:a16="http://schemas.microsoft.com/office/drawing/2014/main" id="{18E39140-CFF0-41E7-9D1E-F3B60181AFC7}"/>
                  </a:ext>
                </a:extLst>
              </p:cNvPr>
              <p:cNvSpPr/>
              <p:nvPr/>
            </p:nvSpPr>
            <p:spPr>
              <a:xfrm>
                <a:off x="3010075" y="4532837"/>
                <a:ext cx="371413" cy="178278"/>
              </a:xfrm>
              <a:custGeom>
                <a:avLst/>
                <a:gdLst>
                  <a:gd name="connsiteX0" fmla="*/ 235267 w 238125"/>
                  <a:gd name="connsiteY0" fmla="*/ 120015 h 114300"/>
                  <a:gd name="connsiteX1" fmla="*/ 231458 w 238125"/>
                  <a:gd name="connsiteY1" fmla="*/ 120015 h 114300"/>
                  <a:gd name="connsiteX2" fmla="*/ 31433 w 238125"/>
                  <a:gd name="connsiteY2" fmla="*/ 86678 h 114300"/>
                  <a:gd name="connsiteX3" fmla="*/ 9525 w 238125"/>
                  <a:gd name="connsiteY3" fmla="*/ 82868 h 114300"/>
                  <a:gd name="connsiteX4" fmla="*/ 0 w 238125"/>
                  <a:gd name="connsiteY4" fmla="*/ 79058 h 114300"/>
                  <a:gd name="connsiteX5" fmla="*/ 47625 w 238125"/>
                  <a:gd name="connsiteY5" fmla="*/ 26670 h 114300"/>
                  <a:gd name="connsiteX6" fmla="*/ 71438 w 238125"/>
                  <a:gd name="connsiteY6" fmla="*/ 0 h 114300"/>
                  <a:gd name="connsiteX7" fmla="*/ 244792 w 238125"/>
                  <a:gd name="connsiteY7" fmla="*/ 40958 h 114300"/>
                  <a:gd name="connsiteX8" fmla="*/ 235267 w 238125"/>
                  <a:gd name="connsiteY8" fmla="*/ 12001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25" h="114300">
                    <a:moveTo>
                      <a:pt x="235267" y="120015"/>
                    </a:moveTo>
                    <a:cubicBezTo>
                      <a:pt x="235267" y="120015"/>
                      <a:pt x="233363" y="120015"/>
                      <a:pt x="231458" y="120015"/>
                    </a:cubicBezTo>
                    <a:cubicBezTo>
                      <a:pt x="211455" y="119063"/>
                      <a:pt x="77153" y="94298"/>
                      <a:pt x="31433" y="86678"/>
                    </a:cubicBezTo>
                    <a:cubicBezTo>
                      <a:pt x="20003" y="84773"/>
                      <a:pt x="11430" y="82868"/>
                      <a:pt x="9525" y="82868"/>
                    </a:cubicBezTo>
                    <a:cubicBezTo>
                      <a:pt x="5715" y="80963"/>
                      <a:pt x="2858" y="80010"/>
                      <a:pt x="0" y="79058"/>
                    </a:cubicBezTo>
                    <a:lnTo>
                      <a:pt x="47625" y="26670"/>
                    </a:lnTo>
                    <a:lnTo>
                      <a:pt x="71438" y="0"/>
                    </a:lnTo>
                    <a:cubicBezTo>
                      <a:pt x="100965" y="5715"/>
                      <a:pt x="211455" y="38100"/>
                      <a:pt x="244792" y="40958"/>
                    </a:cubicBezTo>
                    <a:cubicBezTo>
                      <a:pt x="242888" y="73343"/>
                      <a:pt x="238125" y="97155"/>
                      <a:pt x="235267" y="120015"/>
                    </a:cubicBezTo>
                    <a:close/>
                  </a:path>
                </a:pathLst>
              </a:custGeom>
              <a:solidFill>
                <a:srgbClr val="005B6B"/>
              </a:solidFill>
              <a:ln w="9525" cap="flat">
                <a:noFill/>
                <a:prstDash val="solid"/>
                <a:miter/>
              </a:ln>
            </p:spPr>
            <p:txBody>
              <a:bodyPr rtlCol="1" anchor="ctr"/>
              <a:lstStyle/>
              <a:p>
                <a:endParaRPr lang="ar-EG" sz="1600"/>
              </a:p>
            </p:txBody>
          </p:sp>
          <p:sp>
            <p:nvSpPr>
              <p:cNvPr id="29" name="شكل حر: شكل 28">
                <a:extLst>
                  <a:ext uri="{FF2B5EF4-FFF2-40B4-BE49-F238E27FC236}">
                    <a16:creationId xmlns:a16="http://schemas.microsoft.com/office/drawing/2014/main" id="{334AE2F5-5372-43ED-8B0A-B77AE39E8691}"/>
                  </a:ext>
                </a:extLst>
              </p:cNvPr>
              <p:cNvSpPr/>
              <p:nvPr/>
            </p:nvSpPr>
            <p:spPr>
              <a:xfrm>
                <a:off x="3335399" y="4678339"/>
                <a:ext cx="14857" cy="14857"/>
              </a:xfrm>
              <a:custGeom>
                <a:avLst/>
                <a:gdLst>
                  <a:gd name="connsiteX0" fmla="*/ 9507 w 9525"/>
                  <a:gd name="connsiteY0" fmla="*/ 2095 h 9525"/>
                  <a:gd name="connsiteX1" fmla="*/ 12730 w 9525"/>
                  <a:gd name="connsiteY1" fmla="*/ 9508 h 9525"/>
                  <a:gd name="connsiteX2" fmla="*/ 5317 w 9525"/>
                  <a:gd name="connsiteY2" fmla="*/ 12730 h 9525"/>
                  <a:gd name="connsiteX3" fmla="*/ 2095 w 9525"/>
                  <a:gd name="connsiteY3" fmla="*/ 5317 h 9525"/>
                  <a:gd name="connsiteX4" fmla="*/ 9507 w 9525"/>
                  <a:gd name="connsiteY4" fmla="*/ 209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9507" y="2095"/>
                    </a:moveTo>
                    <a:cubicBezTo>
                      <a:pt x="12444" y="3252"/>
                      <a:pt x="13887" y="6571"/>
                      <a:pt x="12730" y="9508"/>
                    </a:cubicBezTo>
                    <a:cubicBezTo>
                      <a:pt x="11572" y="12444"/>
                      <a:pt x="8254" y="13887"/>
                      <a:pt x="5317" y="12730"/>
                    </a:cubicBezTo>
                    <a:cubicBezTo>
                      <a:pt x="2381" y="11573"/>
                      <a:pt x="938" y="8254"/>
                      <a:pt x="2095" y="5317"/>
                    </a:cubicBezTo>
                    <a:cubicBezTo>
                      <a:pt x="3252" y="2381"/>
                      <a:pt x="6571" y="938"/>
                      <a:pt x="9507" y="2095"/>
                    </a:cubicBezTo>
                    <a:close/>
                  </a:path>
                </a:pathLst>
              </a:custGeom>
              <a:solidFill>
                <a:srgbClr val="FFFFFF"/>
              </a:solidFill>
              <a:ln w="9525" cap="flat">
                <a:noFill/>
                <a:prstDash val="solid"/>
                <a:miter/>
              </a:ln>
            </p:spPr>
            <p:txBody>
              <a:bodyPr rtlCol="1" anchor="ctr"/>
              <a:lstStyle/>
              <a:p>
                <a:endParaRPr lang="ar-EG" sz="1600"/>
              </a:p>
            </p:txBody>
          </p:sp>
          <p:sp>
            <p:nvSpPr>
              <p:cNvPr id="30" name="شكل حر: شكل 29">
                <a:extLst>
                  <a:ext uri="{FF2B5EF4-FFF2-40B4-BE49-F238E27FC236}">
                    <a16:creationId xmlns:a16="http://schemas.microsoft.com/office/drawing/2014/main" id="{0C1109F9-FFAC-4FA3-8289-7E41AD118951}"/>
                  </a:ext>
                </a:extLst>
              </p:cNvPr>
              <p:cNvSpPr/>
              <p:nvPr/>
            </p:nvSpPr>
            <p:spPr>
              <a:xfrm>
                <a:off x="3303147" y="4676583"/>
                <a:ext cx="14857" cy="14857"/>
              </a:xfrm>
              <a:custGeom>
                <a:avLst/>
                <a:gdLst>
                  <a:gd name="connsiteX0" fmla="*/ 9508 w 9525"/>
                  <a:gd name="connsiteY0" fmla="*/ 2095 h 9525"/>
                  <a:gd name="connsiteX1" fmla="*/ 12730 w 9525"/>
                  <a:gd name="connsiteY1" fmla="*/ 9508 h 9525"/>
                  <a:gd name="connsiteX2" fmla="*/ 5317 w 9525"/>
                  <a:gd name="connsiteY2" fmla="*/ 12730 h 9525"/>
                  <a:gd name="connsiteX3" fmla="*/ 2095 w 9525"/>
                  <a:gd name="connsiteY3" fmla="*/ 5317 h 9525"/>
                  <a:gd name="connsiteX4" fmla="*/ 9508 w 9525"/>
                  <a:gd name="connsiteY4" fmla="*/ 209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9508" y="2095"/>
                    </a:moveTo>
                    <a:cubicBezTo>
                      <a:pt x="12444" y="3252"/>
                      <a:pt x="13887" y="6571"/>
                      <a:pt x="12730" y="9508"/>
                    </a:cubicBezTo>
                    <a:cubicBezTo>
                      <a:pt x="11573" y="12444"/>
                      <a:pt x="8254" y="13887"/>
                      <a:pt x="5317" y="12730"/>
                    </a:cubicBezTo>
                    <a:cubicBezTo>
                      <a:pt x="2381" y="11573"/>
                      <a:pt x="938" y="8254"/>
                      <a:pt x="2095" y="5317"/>
                    </a:cubicBezTo>
                    <a:cubicBezTo>
                      <a:pt x="3252" y="2381"/>
                      <a:pt x="6571" y="938"/>
                      <a:pt x="9508" y="2095"/>
                    </a:cubicBezTo>
                    <a:close/>
                  </a:path>
                </a:pathLst>
              </a:custGeom>
              <a:solidFill>
                <a:srgbClr val="FFFFFF"/>
              </a:solidFill>
              <a:ln w="9525" cap="flat">
                <a:noFill/>
                <a:prstDash val="solid"/>
                <a:miter/>
              </a:ln>
            </p:spPr>
            <p:txBody>
              <a:bodyPr rtlCol="1" anchor="ctr"/>
              <a:lstStyle/>
              <a:p>
                <a:endParaRPr lang="ar-EG" sz="1600"/>
              </a:p>
            </p:txBody>
          </p:sp>
          <p:sp>
            <p:nvSpPr>
              <p:cNvPr id="31" name="شكل حر: شكل 30">
                <a:extLst>
                  <a:ext uri="{FF2B5EF4-FFF2-40B4-BE49-F238E27FC236}">
                    <a16:creationId xmlns:a16="http://schemas.microsoft.com/office/drawing/2014/main" id="{C8D0DD7C-F898-46B6-861B-DA7522CC2E84}"/>
                  </a:ext>
                </a:extLst>
              </p:cNvPr>
              <p:cNvSpPr/>
              <p:nvPr/>
            </p:nvSpPr>
            <p:spPr>
              <a:xfrm>
                <a:off x="3056131" y="4347132"/>
                <a:ext cx="311987" cy="371413"/>
              </a:xfrm>
              <a:custGeom>
                <a:avLst/>
                <a:gdLst>
                  <a:gd name="connsiteX0" fmla="*/ 201930 w 200025"/>
                  <a:gd name="connsiteY0" fmla="*/ 239078 h 238125"/>
                  <a:gd name="connsiteX1" fmla="*/ 1905 w 200025"/>
                  <a:gd name="connsiteY1" fmla="*/ 205740 h 238125"/>
                  <a:gd name="connsiteX2" fmla="*/ 0 w 200025"/>
                  <a:gd name="connsiteY2" fmla="*/ 145733 h 238125"/>
                  <a:gd name="connsiteX3" fmla="*/ 0 w 200025"/>
                  <a:gd name="connsiteY3" fmla="*/ 0 h 238125"/>
                  <a:gd name="connsiteX4" fmla="*/ 35242 w 200025"/>
                  <a:gd name="connsiteY4" fmla="*/ 178118 h 238125"/>
                  <a:gd name="connsiteX5" fmla="*/ 201930 w 200025"/>
                  <a:gd name="connsiteY5" fmla="*/ 239078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025" h="238125">
                    <a:moveTo>
                      <a:pt x="201930" y="239078"/>
                    </a:moveTo>
                    <a:cubicBezTo>
                      <a:pt x="181927" y="238125"/>
                      <a:pt x="47625" y="213360"/>
                      <a:pt x="1905" y="205740"/>
                    </a:cubicBezTo>
                    <a:lnTo>
                      <a:pt x="0" y="145733"/>
                    </a:lnTo>
                    <a:lnTo>
                      <a:pt x="0" y="0"/>
                    </a:lnTo>
                    <a:lnTo>
                      <a:pt x="35242" y="178118"/>
                    </a:lnTo>
                    <a:lnTo>
                      <a:pt x="201930" y="239078"/>
                    </a:lnTo>
                    <a:close/>
                  </a:path>
                </a:pathLst>
              </a:custGeom>
              <a:solidFill>
                <a:srgbClr val="1D1D1B">
                  <a:alpha val="20000"/>
                </a:srgbClr>
              </a:solidFill>
              <a:ln w="9525" cap="flat">
                <a:noFill/>
                <a:prstDash val="solid"/>
                <a:miter/>
              </a:ln>
            </p:spPr>
            <p:txBody>
              <a:bodyPr rtlCol="1" anchor="ctr"/>
              <a:lstStyle/>
              <a:p>
                <a:endParaRPr lang="ar-EG" sz="1600"/>
              </a:p>
            </p:txBody>
          </p:sp>
          <p:sp>
            <p:nvSpPr>
              <p:cNvPr id="32" name="شكل حر: شكل 31">
                <a:extLst>
                  <a:ext uri="{FF2B5EF4-FFF2-40B4-BE49-F238E27FC236}">
                    <a16:creationId xmlns:a16="http://schemas.microsoft.com/office/drawing/2014/main" id="{87C953C0-9ECC-4BF0-8A01-EE8AACB5F206}"/>
                  </a:ext>
                </a:extLst>
              </p:cNvPr>
              <p:cNvSpPr/>
              <p:nvPr/>
            </p:nvSpPr>
            <p:spPr>
              <a:xfrm>
                <a:off x="2571800" y="4173308"/>
                <a:ext cx="534834" cy="713112"/>
              </a:xfrm>
              <a:custGeom>
                <a:avLst/>
                <a:gdLst>
                  <a:gd name="connsiteX0" fmla="*/ 6 w 342900"/>
                  <a:gd name="connsiteY0" fmla="*/ 461012 h 457200"/>
                  <a:gd name="connsiteX1" fmla="*/ 350526 w 342900"/>
                  <a:gd name="connsiteY1" fmla="*/ 461012 h 457200"/>
                  <a:gd name="connsiteX2" fmla="*/ 259086 w 342900"/>
                  <a:gd name="connsiteY2" fmla="*/ 23814 h 457200"/>
                  <a:gd name="connsiteX3" fmla="*/ 220986 w 342900"/>
                  <a:gd name="connsiteY3" fmla="*/ 18099 h 457200"/>
                  <a:gd name="connsiteX4" fmla="*/ 106686 w 342900"/>
                  <a:gd name="connsiteY4" fmla="*/ 2 h 457200"/>
                  <a:gd name="connsiteX5" fmla="*/ 6 w 342900"/>
                  <a:gd name="connsiteY5" fmla="*/ 461012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00" h="457200">
                    <a:moveTo>
                      <a:pt x="6" y="461012"/>
                    </a:moveTo>
                    <a:lnTo>
                      <a:pt x="350526" y="461012"/>
                    </a:lnTo>
                    <a:cubicBezTo>
                      <a:pt x="345764" y="406719"/>
                      <a:pt x="259086" y="23814"/>
                      <a:pt x="259086" y="23814"/>
                    </a:cubicBezTo>
                    <a:lnTo>
                      <a:pt x="220986" y="18099"/>
                    </a:lnTo>
                    <a:lnTo>
                      <a:pt x="106686" y="2"/>
                    </a:lnTo>
                    <a:cubicBezTo>
                      <a:pt x="105734" y="-951"/>
                      <a:pt x="-946" y="411481"/>
                      <a:pt x="6" y="461012"/>
                    </a:cubicBezTo>
                    <a:close/>
                  </a:path>
                </a:pathLst>
              </a:custGeom>
              <a:solidFill>
                <a:srgbClr val="EDEDED"/>
              </a:solidFill>
              <a:ln w="9525" cap="flat">
                <a:noFill/>
                <a:prstDash val="solid"/>
                <a:miter/>
              </a:ln>
            </p:spPr>
            <p:txBody>
              <a:bodyPr rtlCol="1" anchor="ctr"/>
              <a:lstStyle/>
              <a:p>
                <a:endParaRPr lang="ar-EG" sz="1600"/>
              </a:p>
            </p:txBody>
          </p:sp>
          <p:sp>
            <p:nvSpPr>
              <p:cNvPr id="33" name="شكل حر: شكل 32">
                <a:extLst>
                  <a:ext uri="{FF2B5EF4-FFF2-40B4-BE49-F238E27FC236}">
                    <a16:creationId xmlns:a16="http://schemas.microsoft.com/office/drawing/2014/main" id="{30FA620E-8686-4F82-AC9B-E90C708C0B5D}"/>
                  </a:ext>
                </a:extLst>
              </p:cNvPr>
              <p:cNvSpPr/>
              <p:nvPr/>
            </p:nvSpPr>
            <p:spPr>
              <a:xfrm>
                <a:off x="2773858" y="3996518"/>
                <a:ext cx="178278" cy="252561"/>
              </a:xfrm>
              <a:custGeom>
                <a:avLst/>
                <a:gdLst>
                  <a:gd name="connsiteX0" fmla="*/ 0 w 114300"/>
                  <a:gd name="connsiteY0" fmla="*/ 95250 h 161925"/>
                  <a:gd name="connsiteX1" fmla="*/ 9525 w 114300"/>
                  <a:gd name="connsiteY1" fmla="*/ 0 h 161925"/>
                  <a:gd name="connsiteX2" fmla="*/ 114300 w 114300"/>
                  <a:gd name="connsiteY2" fmla="*/ 9525 h 161925"/>
                  <a:gd name="connsiteX3" fmla="*/ 108585 w 114300"/>
                  <a:gd name="connsiteY3" fmla="*/ 104775 h 161925"/>
                  <a:gd name="connsiteX4" fmla="*/ 0 w 114300"/>
                  <a:gd name="connsiteY4" fmla="*/ 95250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61925">
                    <a:moveTo>
                      <a:pt x="0" y="95250"/>
                    </a:moveTo>
                    <a:lnTo>
                      <a:pt x="9525" y="0"/>
                    </a:lnTo>
                    <a:cubicBezTo>
                      <a:pt x="50483" y="4763"/>
                      <a:pt x="104775" y="10477"/>
                      <a:pt x="114300" y="9525"/>
                    </a:cubicBezTo>
                    <a:cubicBezTo>
                      <a:pt x="114300" y="9525"/>
                      <a:pt x="108585" y="74295"/>
                      <a:pt x="108585" y="104775"/>
                    </a:cubicBezTo>
                    <a:cubicBezTo>
                      <a:pt x="115252" y="181927"/>
                      <a:pt x="24765" y="183832"/>
                      <a:pt x="0" y="95250"/>
                    </a:cubicBezTo>
                    <a:close/>
                  </a:path>
                </a:pathLst>
              </a:custGeom>
              <a:solidFill>
                <a:srgbClr val="F2C799"/>
              </a:solidFill>
              <a:ln w="9525" cap="flat">
                <a:noFill/>
                <a:prstDash val="solid"/>
                <a:miter/>
              </a:ln>
            </p:spPr>
            <p:txBody>
              <a:bodyPr rtlCol="1" anchor="ctr"/>
              <a:lstStyle/>
              <a:p>
                <a:endParaRPr lang="ar-EG" sz="1600"/>
              </a:p>
            </p:txBody>
          </p:sp>
          <p:sp>
            <p:nvSpPr>
              <p:cNvPr id="34" name="شكل حر: شكل 33">
                <a:extLst>
                  <a:ext uri="{FF2B5EF4-FFF2-40B4-BE49-F238E27FC236}">
                    <a16:creationId xmlns:a16="http://schemas.microsoft.com/office/drawing/2014/main" id="{6CE10F38-95D3-434B-B5B7-3114C986FD1E}"/>
                  </a:ext>
                </a:extLst>
              </p:cNvPr>
              <p:cNvSpPr/>
              <p:nvPr/>
            </p:nvSpPr>
            <p:spPr>
              <a:xfrm>
                <a:off x="2546393" y="4171825"/>
                <a:ext cx="282274" cy="713112"/>
              </a:xfrm>
              <a:custGeom>
                <a:avLst/>
                <a:gdLst>
                  <a:gd name="connsiteX0" fmla="*/ 122022 w 180975"/>
                  <a:gd name="connsiteY0" fmla="*/ 0 h 457200"/>
                  <a:gd name="connsiteX1" fmla="*/ 24867 w 180975"/>
                  <a:gd name="connsiteY1" fmla="*/ 45720 h 457200"/>
                  <a:gd name="connsiteX2" fmla="*/ 17247 w 180975"/>
                  <a:gd name="connsiteY2" fmla="*/ 140970 h 457200"/>
                  <a:gd name="connsiteX3" fmla="*/ 102 w 180975"/>
                  <a:gd name="connsiteY3" fmla="*/ 461010 h 457200"/>
                  <a:gd name="connsiteX4" fmla="*/ 183935 w 180975"/>
                  <a:gd name="connsiteY4" fmla="*/ 461010 h 457200"/>
                  <a:gd name="connsiteX5" fmla="*/ 126785 w 180975"/>
                  <a:gd name="connsiteY5" fmla="*/ 0 h 457200"/>
                  <a:gd name="connsiteX6" fmla="*/ 122022 w 180975"/>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457200">
                    <a:moveTo>
                      <a:pt x="122022" y="0"/>
                    </a:moveTo>
                    <a:lnTo>
                      <a:pt x="24867" y="45720"/>
                    </a:lnTo>
                    <a:cubicBezTo>
                      <a:pt x="22010" y="76200"/>
                      <a:pt x="20105" y="107632"/>
                      <a:pt x="17247" y="140970"/>
                    </a:cubicBezTo>
                    <a:cubicBezTo>
                      <a:pt x="4865" y="288607"/>
                      <a:pt x="-850" y="412432"/>
                      <a:pt x="102" y="461010"/>
                    </a:cubicBezTo>
                    <a:lnTo>
                      <a:pt x="183935" y="461010"/>
                    </a:lnTo>
                    <a:cubicBezTo>
                      <a:pt x="182030" y="269557"/>
                      <a:pt x="175362" y="87630"/>
                      <a:pt x="126785" y="0"/>
                    </a:cubicBezTo>
                    <a:lnTo>
                      <a:pt x="122022" y="0"/>
                    </a:lnTo>
                    <a:close/>
                  </a:path>
                </a:pathLst>
              </a:custGeom>
              <a:solidFill>
                <a:srgbClr val="005B6B"/>
              </a:solidFill>
              <a:ln w="9525" cap="flat">
                <a:noFill/>
                <a:prstDash val="solid"/>
                <a:miter/>
              </a:ln>
            </p:spPr>
            <p:txBody>
              <a:bodyPr rtlCol="1" anchor="ctr"/>
              <a:lstStyle/>
              <a:p>
                <a:endParaRPr lang="ar-EG" sz="1600"/>
              </a:p>
            </p:txBody>
          </p:sp>
          <p:sp>
            <p:nvSpPr>
              <p:cNvPr id="35" name="شكل حر: شكل 34">
                <a:extLst>
                  <a:ext uri="{FF2B5EF4-FFF2-40B4-BE49-F238E27FC236}">
                    <a16:creationId xmlns:a16="http://schemas.microsoft.com/office/drawing/2014/main" id="{E08ADF74-A368-4D3A-92D5-E945F33E5CE0}"/>
                  </a:ext>
                </a:extLst>
              </p:cNvPr>
              <p:cNvSpPr/>
              <p:nvPr/>
            </p:nvSpPr>
            <p:spPr>
              <a:xfrm>
                <a:off x="2966992" y="4207481"/>
                <a:ext cx="148565" cy="683399"/>
              </a:xfrm>
              <a:custGeom>
                <a:avLst/>
                <a:gdLst>
                  <a:gd name="connsiteX0" fmla="*/ 51435 w 95250"/>
                  <a:gd name="connsiteY0" fmla="*/ 29528 h 438150"/>
                  <a:gd name="connsiteX1" fmla="*/ 45720 w 95250"/>
                  <a:gd name="connsiteY1" fmla="*/ 25718 h 438150"/>
                  <a:gd name="connsiteX2" fmla="*/ 5715 w 95250"/>
                  <a:gd name="connsiteY2" fmla="*/ 953 h 438150"/>
                  <a:gd name="connsiteX3" fmla="*/ 0 w 95250"/>
                  <a:gd name="connsiteY3" fmla="*/ 0 h 438150"/>
                  <a:gd name="connsiteX4" fmla="*/ 0 w 95250"/>
                  <a:gd name="connsiteY4" fmla="*/ 438150 h 438150"/>
                  <a:gd name="connsiteX5" fmla="*/ 97155 w 95250"/>
                  <a:gd name="connsiteY5" fmla="*/ 438150 h 438150"/>
                  <a:gd name="connsiteX6" fmla="*/ 51435 w 95250"/>
                  <a:gd name="connsiteY6" fmla="*/ 29528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438150">
                    <a:moveTo>
                      <a:pt x="51435" y="29528"/>
                    </a:moveTo>
                    <a:lnTo>
                      <a:pt x="45720" y="25718"/>
                    </a:lnTo>
                    <a:lnTo>
                      <a:pt x="5715" y="953"/>
                    </a:lnTo>
                    <a:lnTo>
                      <a:pt x="0" y="0"/>
                    </a:lnTo>
                    <a:lnTo>
                      <a:pt x="0" y="438150"/>
                    </a:lnTo>
                    <a:lnTo>
                      <a:pt x="97155" y="438150"/>
                    </a:lnTo>
                    <a:cubicBezTo>
                      <a:pt x="92392" y="384810"/>
                      <a:pt x="51435" y="56197"/>
                      <a:pt x="51435" y="29528"/>
                    </a:cubicBezTo>
                    <a:close/>
                  </a:path>
                </a:pathLst>
              </a:custGeom>
              <a:solidFill>
                <a:srgbClr val="005B6B"/>
              </a:solidFill>
              <a:ln w="9525" cap="flat">
                <a:noFill/>
                <a:prstDash val="solid"/>
                <a:miter/>
              </a:ln>
            </p:spPr>
            <p:txBody>
              <a:bodyPr rtlCol="1" anchor="ctr"/>
              <a:lstStyle/>
              <a:p>
                <a:endParaRPr lang="ar-EG" sz="1600"/>
              </a:p>
            </p:txBody>
          </p:sp>
          <p:sp>
            <p:nvSpPr>
              <p:cNvPr id="36" name="شكل حر: شكل 35">
                <a:extLst>
                  <a:ext uri="{FF2B5EF4-FFF2-40B4-BE49-F238E27FC236}">
                    <a16:creationId xmlns:a16="http://schemas.microsoft.com/office/drawing/2014/main" id="{312D1057-E907-49F4-8AA7-AF88557195B8}"/>
                  </a:ext>
                </a:extLst>
              </p:cNvPr>
              <p:cNvSpPr/>
              <p:nvPr/>
            </p:nvSpPr>
            <p:spPr>
              <a:xfrm>
                <a:off x="2858540" y="4228280"/>
                <a:ext cx="59426" cy="74283"/>
              </a:xfrm>
              <a:custGeom>
                <a:avLst/>
                <a:gdLst>
                  <a:gd name="connsiteX0" fmla="*/ 8572 w 38100"/>
                  <a:gd name="connsiteY0" fmla="*/ 52388 h 47625"/>
                  <a:gd name="connsiteX1" fmla="*/ 33338 w 38100"/>
                  <a:gd name="connsiteY1" fmla="*/ 49530 h 47625"/>
                  <a:gd name="connsiteX2" fmla="*/ 38100 w 38100"/>
                  <a:gd name="connsiteY2" fmla="*/ 0 h 47625"/>
                  <a:gd name="connsiteX3" fmla="*/ 0 w 38100"/>
                  <a:gd name="connsiteY3" fmla="*/ 1905 h 47625"/>
                  <a:gd name="connsiteX4" fmla="*/ 8572 w 38100"/>
                  <a:gd name="connsiteY4" fmla="*/ 52388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47625">
                    <a:moveTo>
                      <a:pt x="8572" y="52388"/>
                    </a:moveTo>
                    <a:lnTo>
                      <a:pt x="33338" y="49530"/>
                    </a:lnTo>
                    <a:lnTo>
                      <a:pt x="38100" y="0"/>
                    </a:lnTo>
                    <a:cubicBezTo>
                      <a:pt x="19050" y="2858"/>
                      <a:pt x="8572" y="2858"/>
                      <a:pt x="0" y="1905"/>
                    </a:cubicBezTo>
                    <a:lnTo>
                      <a:pt x="8572" y="52388"/>
                    </a:lnTo>
                    <a:close/>
                  </a:path>
                </a:pathLst>
              </a:custGeom>
              <a:solidFill>
                <a:srgbClr val="E94E1B"/>
              </a:solidFill>
              <a:ln w="9525" cap="flat">
                <a:noFill/>
                <a:prstDash val="solid"/>
                <a:miter/>
              </a:ln>
            </p:spPr>
            <p:txBody>
              <a:bodyPr rtlCol="1" anchor="ctr"/>
              <a:lstStyle/>
              <a:p>
                <a:endParaRPr lang="ar-EG" sz="1600"/>
              </a:p>
            </p:txBody>
          </p:sp>
          <p:sp>
            <p:nvSpPr>
              <p:cNvPr id="37" name="شكل حر: شكل 36">
                <a:extLst>
                  <a:ext uri="{FF2B5EF4-FFF2-40B4-BE49-F238E27FC236}">
                    <a16:creationId xmlns:a16="http://schemas.microsoft.com/office/drawing/2014/main" id="{2183317C-1C39-4F77-883D-C7024B1B1068}"/>
                  </a:ext>
                </a:extLst>
              </p:cNvPr>
              <p:cNvSpPr/>
              <p:nvPr/>
            </p:nvSpPr>
            <p:spPr>
              <a:xfrm>
                <a:off x="2886767" y="4146568"/>
                <a:ext cx="74283" cy="148565"/>
              </a:xfrm>
              <a:custGeom>
                <a:avLst/>
                <a:gdLst>
                  <a:gd name="connsiteX0" fmla="*/ 0 w 47625"/>
                  <a:gd name="connsiteY0" fmla="*/ 54293 h 95250"/>
                  <a:gd name="connsiteX1" fmla="*/ 40958 w 47625"/>
                  <a:gd name="connsiteY1" fmla="*/ 96203 h 95250"/>
                  <a:gd name="connsiteX2" fmla="*/ 56198 w 47625"/>
                  <a:gd name="connsiteY2" fmla="*/ 35243 h 95250"/>
                  <a:gd name="connsiteX3" fmla="*/ 37148 w 47625"/>
                  <a:gd name="connsiteY3" fmla="*/ 0 h 95250"/>
                  <a:gd name="connsiteX4" fmla="*/ 0 w 47625"/>
                  <a:gd name="connsiteY4" fmla="*/ 54293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95250">
                    <a:moveTo>
                      <a:pt x="0" y="54293"/>
                    </a:moveTo>
                    <a:lnTo>
                      <a:pt x="40958" y="96203"/>
                    </a:lnTo>
                    <a:cubicBezTo>
                      <a:pt x="45720" y="72390"/>
                      <a:pt x="58103" y="49530"/>
                      <a:pt x="56198" y="35243"/>
                    </a:cubicBezTo>
                    <a:lnTo>
                      <a:pt x="37148" y="0"/>
                    </a:lnTo>
                    <a:cubicBezTo>
                      <a:pt x="38100" y="16193"/>
                      <a:pt x="17145" y="49530"/>
                      <a:pt x="0" y="54293"/>
                    </a:cubicBezTo>
                    <a:close/>
                  </a:path>
                </a:pathLst>
              </a:custGeom>
              <a:solidFill>
                <a:srgbClr val="DADADA"/>
              </a:solidFill>
              <a:ln w="9525" cap="flat">
                <a:noFill/>
                <a:prstDash val="solid"/>
                <a:miter/>
              </a:ln>
            </p:spPr>
            <p:txBody>
              <a:bodyPr rtlCol="1" anchor="ctr"/>
              <a:lstStyle/>
              <a:p>
                <a:endParaRPr lang="ar-EG" sz="1600"/>
              </a:p>
            </p:txBody>
          </p:sp>
          <p:sp>
            <p:nvSpPr>
              <p:cNvPr id="39" name="شكل حر: شكل 38">
                <a:extLst>
                  <a:ext uri="{FF2B5EF4-FFF2-40B4-BE49-F238E27FC236}">
                    <a16:creationId xmlns:a16="http://schemas.microsoft.com/office/drawing/2014/main" id="{748D9D53-3DA3-4412-87CE-11B45E79CF94}"/>
                  </a:ext>
                </a:extLst>
              </p:cNvPr>
              <p:cNvSpPr/>
              <p:nvPr/>
            </p:nvSpPr>
            <p:spPr>
              <a:xfrm>
                <a:off x="2738202" y="4127255"/>
                <a:ext cx="148565" cy="178278"/>
              </a:xfrm>
              <a:custGeom>
                <a:avLst/>
                <a:gdLst>
                  <a:gd name="connsiteX0" fmla="*/ 95250 w 95250"/>
                  <a:gd name="connsiteY0" fmla="*/ 66675 h 114300"/>
                  <a:gd name="connsiteX1" fmla="*/ 65723 w 95250"/>
                  <a:gd name="connsiteY1" fmla="*/ 114300 h 114300"/>
                  <a:gd name="connsiteX2" fmla="*/ 0 w 95250"/>
                  <a:gd name="connsiteY2" fmla="*/ 27622 h 114300"/>
                  <a:gd name="connsiteX3" fmla="*/ 24765 w 95250"/>
                  <a:gd name="connsiteY3" fmla="*/ 0 h 114300"/>
                  <a:gd name="connsiteX4" fmla="*/ 95250 w 95250"/>
                  <a:gd name="connsiteY4" fmla="*/ 66675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14300">
                    <a:moveTo>
                      <a:pt x="95250" y="66675"/>
                    </a:moveTo>
                    <a:lnTo>
                      <a:pt x="65723" y="114300"/>
                    </a:lnTo>
                    <a:cubicBezTo>
                      <a:pt x="37148" y="85725"/>
                      <a:pt x="7620" y="54293"/>
                      <a:pt x="0" y="27622"/>
                    </a:cubicBezTo>
                    <a:lnTo>
                      <a:pt x="24765" y="0"/>
                    </a:lnTo>
                    <a:cubicBezTo>
                      <a:pt x="23813" y="25718"/>
                      <a:pt x="62865" y="68580"/>
                      <a:pt x="95250" y="66675"/>
                    </a:cubicBezTo>
                    <a:close/>
                  </a:path>
                </a:pathLst>
              </a:custGeom>
              <a:solidFill>
                <a:srgbClr val="DADADA"/>
              </a:solidFill>
              <a:ln w="9525" cap="flat">
                <a:noFill/>
                <a:prstDash val="solid"/>
                <a:miter/>
              </a:ln>
            </p:spPr>
            <p:txBody>
              <a:bodyPr rtlCol="1" anchor="ctr"/>
              <a:lstStyle/>
              <a:p>
                <a:endParaRPr lang="ar-EG" sz="1600"/>
              </a:p>
            </p:txBody>
          </p:sp>
          <p:sp>
            <p:nvSpPr>
              <p:cNvPr id="40" name="شكل حر: شكل 39">
                <a:extLst>
                  <a:ext uri="{FF2B5EF4-FFF2-40B4-BE49-F238E27FC236}">
                    <a16:creationId xmlns:a16="http://schemas.microsoft.com/office/drawing/2014/main" id="{963C7B5D-787C-4733-95D9-C68EAB860C70}"/>
                  </a:ext>
                </a:extLst>
              </p:cNvPr>
              <p:cNvSpPr/>
              <p:nvPr/>
            </p:nvSpPr>
            <p:spPr>
              <a:xfrm>
                <a:off x="2858540" y="4307020"/>
                <a:ext cx="74283" cy="401126"/>
              </a:xfrm>
              <a:custGeom>
                <a:avLst/>
                <a:gdLst>
                  <a:gd name="connsiteX0" fmla="*/ 8572 w 47625"/>
                  <a:gd name="connsiteY0" fmla="*/ 1905 h 257175"/>
                  <a:gd name="connsiteX1" fmla="*/ 33338 w 47625"/>
                  <a:gd name="connsiteY1" fmla="*/ 0 h 257175"/>
                  <a:gd name="connsiteX2" fmla="*/ 52388 w 47625"/>
                  <a:gd name="connsiteY2" fmla="*/ 226695 h 257175"/>
                  <a:gd name="connsiteX3" fmla="*/ 26670 w 47625"/>
                  <a:gd name="connsiteY3" fmla="*/ 265747 h 257175"/>
                  <a:gd name="connsiteX4" fmla="*/ 0 w 47625"/>
                  <a:gd name="connsiteY4" fmla="*/ 234315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257175">
                    <a:moveTo>
                      <a:pt x="8572" y="1905"/>
                    </a:moveTo>
                    <a:lnTo>
                      <a:pt x="33338" y="0"/>
                    </a:lnTo>
                    <a:lnTo>
                      <a:pt x="52388" y="226695"/>
                    </a:lnTo>
                    <a:lnTo>
                      <a:pt x="26670" y="265747"/>
                    </a:lnTo>
                    <a:lnTo>
                      <a:pt x="0" y="234315"/>
                    </a:lnTo>
                    <a:close/>
                  </a:path>
                </a:pathLst>
              </a:custGeom>
              <a:solidFill>
                <a:srgbClr val="CF4518"/>
              </a:solidFill>
              <a:ln w="9525" cap="flat">
                <a:noFill/>
                <a:prstDash val="solid"/>
                <a:miter/>
              </a:ln>
            </p:spPr>
            <p:txBody>
              <a:bodyPr rtlCol="1" anchor="ctr"/>
              <a:lstStyle/>
              <a:p>
                <a:endParaRPr lang="ar-EG" sz="1600"/>
              </a:p>
            </p:txBody>
          </p:sp>
          <p:sp>
            <p:nvSpPr>
              <p:cNvPr id="41" name="شكل حر: شكل 40">
                <a:extLst>
                  <a:ext uri="{FF2B5EF4-FFF2-40B4-BE49-F238E27FC236}">
                    <a16:creationId xmlns:a16="http://schemas.microsoft.com/office/drawing/2014/main" id="{3EB2480B-EB5A-45B6-AB2D-FA9882620616}"/>
                  </a:ext>
                </a:extLst>
              </p:cNvPr>
              <p:cNvSpPr/>
              <p:nvPr/>
            </p:nvSpPr>
            <p:spPr>
              <a:xfrm>
                <a:off x="2704033" y="4136169"/>
                <a:ext cx="118852" cy="475408"/>
              </a:xfrm>
              <a:custGeom>
                <a:avLst/>
                <a:gdLst>
                  <a:gd name="connsiteX0" fmla="*/ 79057 w 76200"/>
                  <a:gd name="connsiteY0" fmla="*/ 307657 h 304800"/>
                  <a:gd name="connsiteX1" fmla="*/ 5715 w 76200"/>
                  <a:gd name="connsiteY1" fmla="*/ 94297 h 304800"/>
                  <a:gd name="connsiteX2" fmla="*/ 36195 w 76200"/>
                  <a:gd name="connsiteY2" fmla="*/ 74295 h 304800"/>
                  <a:gd name="connsiteX3" fmla="*/ 0 w 76200"/>
                  <a:gd name="connsiteY3" fmla="*/ 75247 h 304800"/>
                  <a:gd name="connsiteX4" fmla="*/ 6667 w 76200"/>
                  <a:gd name="connsiteY4" fmla="*/ 27622 h 304800"/>
                  <a:gd name="connsiteX5" fmla="*/ 40005 w 76200"/>
                  <a:gd name="connsiteY5" fmla="*/ 0 h 304800"/>
                  <a:gd name="connsiteX6" fmla="*/ 79057 w 76200"/>
                  <a:gd name="connsiteY6" fmla="*/ 307657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304800">
                    <a:moveTo>
                      <a:pt x="79057" y="307657"/>
                    </a:moveTo>
                    <a:cubicBezTo>
                      <a:pt x="58102" y="232410"/>
                      <a:pt x="5715" y="94297"/>
                      <a:pt x="5715" y="94297"/>
                    </a:cubicBezTo>
                    <a:cubicBezTo>
                      <a:pt x="5715" y="94297"/>
                      <a:pt x="39052" y="77153"/>
                      <a:pt x="36195" y="74295"/>
                    </a:cubicBezTo>
                    <a:lnTo>
                      <a:pt x="0" y="75247"/>
                    </a:lnTo>
                    <a:lnTo>
                      <a:pt x="6667" y="27622"/>
                    </a:lnTo>
                    <a:lnTo>
                      <a:pt x="40005" y="0"/>
                    </a:lnTo>
                    <a:cubicBezTo>
                      <a:pt x="66675" y="88582"/>
                      <a:pt x="80963" y="212407"/>
                      <a:pt x="79057" y="307657"/>
                    </a:cubicBezTo>
                    <a:close/>
                  </a:path>
                </a:pathLst>
              </a:custGeom>
              <a:solidFill>
                <a:srgbClr val="006F82"/>
              </a:solidFill>
              <a:ln w="9525" cap="flat">
                <a:noFill/>
                <a:prstDash val="solid"/>
                <a:miter/>
              </a:ln>
            </p:spPr>
            <p:txBody>
              <a:bodyPr rtlCol="1" anchor="ctr"/>
              <a:lstStyle/>
              <a:p>
                <a:endParaRPr lang="ar-EG" sz="1600"/>
              </a:p>
            </p:txBody>
          </p:sp>
          <p:sp>
            <p:nvSpPr>
              <p:cNvPr id="42" name="شكل حر: شكل 41">
                <a:extLst>
                  <a:ext uri="{FF2B5EF4-FFF2-40B4-BE49-F238E27FC236}">
                    <a16:creationId xmlns:a16="http://schemas.microsoft.com/office/drawing/2014/main" id="{9ABB3645-4497-4A30-8494-ECE1D97B3CCC}"/>
                  </a:ext>
                </a:extLst>
              </p:cNvPr>
              <p:cNvSpPr/>
              <p:nvPr/>
            </p:nvSpPr>
            <p:spPr>
              <a:xfrm>
                <a:off x="2944708" y="4146568"/>
                <a:ext cx="74283" cy="460552"/>
              </a:xfrm>
              <a:custGeom>
                <a:avLst/>
                <a:gdLst>
                  <a:gd name="connsiteX0" fmla="*/ 14288 w 47625"/>
                  <a:gd name="connsiteY0" fmla="*/ 299085 h 295275"/>
                  <a:gd name="connsiteX1" fmla="*/ 56197 w 47625"/>
                  <a:gd name="connsiteY1" fmla="*/ 83820 h 295275"/>
                  <a:gd name="connsiteX2" fmla="*/ 27622 w 47625"/>
                  <a:gd name="connsiteY2" fmla="*/ 69533 h 295275"/>
                  <a:gd name="connsiteX3" fmla="*/ 54292 w 47625"/>
                  <a:gd name="connsiteY3" fmla="*/ 66675 h 295275"/>
                  <a:gd name="connsiteX4" fmla="*/ 28575 w 47625"/>
                  <a:gd name="connsiteY4" fmla="*/ 31433 h 295275"/>
                  <a:gd name="connsiteX5" fmla="*/ 0 w 47625"/>
                  <a:gd name="connsiteY5" fmla="*/ 0 h 295275"/>
                  <a:gd name="connsiteX6" fmla="*/ 14288 w 47625"/>
                  <a:gd name="connsiteY6" fmla="*/ 29908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295275">
                    <a:moveTo>
                      <a:pt x="14288" y="299085"/>
                    </a:moveTo>
                    <a:cubicBezTo>
                      <a:pt x="35242" y="223838"/>
                      <a:pt x="56197" y="83820"/>
                      <a:pt x="56197" y="83820"/>
                    </a:cubicBezTo>
                    <a:cubicBezTo>
                      <a:pt x="56197" y="83820"/>
                      <a:pt x="24765" y="72390"/>
                      <a:pt x="27622" y="69533"/>
                    </a:cubicBezTo>
                    <a:lnTo>
                      <a:pt x="54292" y="66675"/>
                    </a:lnTo>
                    <a:lnTo>
                      <a:pt x="28575" y="31433"/>
                    </a:lnTo>
                    <a:lnTo>
                      <a:pt x="0" y="0"/>
                    </a:lnTo>
                    <a:cubicBezTo>
                      <a:pt x="8572" y="86678"/>
                      <a:pt x="12383" y="202883"/>
                      <a:pt x="14288" y="299085"/>
                    </a:cubicBezTo>
                    <a:close/>
                  </a:path>
                </a:pathLst>
              </a:custGeom>
              <a:solidFill>
                <a:srgbClr val="006F82"/>
              </a:solidFill>
              <a:ln w="9525" cap="flat">
                <a:noFill/>
                <a:prstDash val="solid"/>
                <a:miter/>
              </a:ln>
            </p:spPr>
            <p:txBody>
              <a:bodyPr rtlCol="1" anchor="ctr"/>
              <a:lstStyle/>
              <a:p>
                <a:endParaRPr lang="ar-EG" sz="1600"/>
              </a:p>
            </p:txBody>
          </p:sp>
          <p:sp>
            <p:nvSpPr>
              <p:cNvPr id="43" name="شكل حر: شكل 42">
                <a:extLst>
                  <a:ext uri="{FF2B5EF4-FFF2-40B4-BE49-F238E27FC236}">
                    <a16:creationId xmlns:a16="http://schemas.microsoft.com/office/drawing/2014/main" id="{B7D45551-CB35-450F-A40B-FE5589CAB594}"/>
                  </a:ext>
                </a:extLst>
              </p:cNvPr>
              <p:cNvSpPr/>
              <p:nvPr/>
            </p:nvSpPr>
            <p:spPr>
              <a:xfrm>
                <a:off x="2548039" y="4396159"/>
                <a:ext cx="282274" cy="490265"/>
              </a:xfrm>
              <a:custGeom>
                <a:avLst/>
                <a:gdLst>
                  <a:gd name="connsiteX0" fmla="*/ 88582 w 180975"/>
                  <a:gd name="connsiteY0" fmla="*/ 88582 h 314325"/>
                  <a:gd name="connsiteX1" fmla="*/ 167640 w 180975"/>
                  <a:gd name="connsiteY1" fmla="*/ 71438 h 314325"/>
                  <a:gd name="connsiteX2" fmla="*/ 181927 w 180975"/>
                  <a:gd name="connsiteY2" fmla="*/ 183832 h 314325"/>
                  <a:gd name="connsiteX3" fmla="*/ 0 w 180975"/>
                  <a:gd name="connsiteY3" fmla="*/ 318135 h 314325"/>
                  <a:gd name="connsiteX4" fmla="*/ 4763 w 180975"/>
                  <a:gd name="connsiteY4" fmla="*/ 18097 h 314325"/>
                  <a:gd name="connsiteX5" fmla="*/ 90488 w 180975"/>
                  <a:gd name="connsiteY5" fmla="*/ 0 h 314325"/>
                  <a:gd name="connsiteX6" fmla="*/ 88582 w 180975"/>
                  <a:gd name="connsiteY6" fmla="*/ 88582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314325">
                    <a:moveTo>
                      <a:pt x="88582" y="88582"/>
                    </a:moveTo>
                    <a:lnTo>
                      <a:pt x="167640" y="71438"/>
                    </a:lnTo>
                    <a:lnTo>
                      <a:pt x="181927" y="183832"/>
                    </a:lnTo>
                    <a:cubicBezTo>
                      <a:pt x="94297" y="226695"/>
                      <a:pt x="30480" y="271463"/>
                      <a:pt x="0" y="318135"/>
                    </a:cubicBezTo>
                    <a:lnTo>
                      <a:pt x="4763" y="18097"/>
                    </a:lnTo>
                    <a:lnTo>
                      <a:pt x="90488" y="0"/>
                    </a:lnTo>
                    <a:lnTo>
                      <a:pt x="88582" y="88582"/>
                    </a:lnTo>
                    <a:close/>
                  </a:path>
                </a:pathLst>
              </a:custGeom>
              <a:solidFill>
                <a:srgbClr val="1D1D1B">
                  <a:alpha val="20000"/>
                </a:srgbClr>
              </a:solidFill>
              <a:ln w="9525" cap="flat">
                <a:noFill/>
                <a:prstDash val="solid"/>
                <a:miter/>
              </a:ln>
            </p:spPr>
            <p:txBody>
              <a:bodyPr rtlCol="1" anchor="ctr"/>
              <a:lstStyle/>
              <a:p>
                <a:endParaRPr lang="ar-EG" sz="1600"/>
              </a:p>
            </p:txBody>
          </p:sp>
          <p:sp>
            <p:nvSpPr>
              <p:cNvPr id="44" name="شكل حر: شكل 43">
                <a:extLst>
                  <a:ext uri="{FF2B5EF4-FFF2-40B4-BE49-F238E27FC236}">
                    <a16:creationId xmlns:a16="http://schemas.microsoft.com/office/drawing/2014/main" id="{19F66528-685B-4A18-8EB0-5D01E75973AB}"/>
                  </a:ext>
                </a:extLst>
              </p:cNvPr>
              <p:cNvSpPr/>
              <p:nvPr/>
            </p:nvSpPr>
            <p:spPr>
              <a:xfrm>
                <a:off x="2456920" y="4239842"/>
                <a:ext cx="237704" cy="534834"/>
              </a:xfrm>
              <a:custGeom>
                <a:avLst/>
                <a:gdLst>
                  <a:gd name="connsiteX0" fmla="*/ 107949 w 152400"/>
                  <a:gd name="connsiteY0" fmla="*/ 239284 h 342900"/>
                  <a:gd name="connsiteX1" fmla="*/ 152717 w 152400"/>
                  <a:gd name="connsiteY1" fmla="*/ 84027 h 342900"/>
                  <a:gd name="connsiteX2" fmla="*/ 127952 w 152400"/>
                  <a:gd name="connsiteY2" fmla="*/ 17352 h 342900"/>
                  <a:gd name="connsiteX3" fmla="*/ 71754 w 152400"/>
                  <a:gd name="connsiteY3" fmla="*/ 8779 h 342900"/>
                  <a:gd name="connsiteX4" fmla="*/ 41274 w 152400"/>
                  <a:gd name="connsiteY4" fmla="*/ 58309 h 342900"/>
                  <a:gd name="connsiteX5" fmla="*/ 317 w 152400"/>
                  <a:gd name="connsiteY5" fmla="*/ 271669 h 342900"/>
                  <a:gd name="connsiteX6" fmla="*/ 48894 w 152400"/>
                  <a:gd name="connsiteY6" fmla="*/ 345012 h 342900"/>
                  <a:gd name="connsiteX7" fmla="*/ 117474 w 152400"/>
                  <a:gd name="connsiteY7" fmla="*/ 263097 h 342900"/>
                  <a:gd name="connsiteX8" fmla="*/ 107949 w 152400"/>
                  <a:gd name="connsiteY8" fmla="*/ 23928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342900">
                    <a:moveTo>
                      <a:pt x="107949" y="239284"/>
                    </a:moveTo>
                    <a:cubicBezTo>
                      <a:pt x="107949" y="239284"/>
                      <a:pt x="150812" y="108792"/>
                      <a:pt x="152717" y="84027"/>
                    </a:cubicBezTo>
                    <a:cubicBezTo>
                      <a:pt x="154622" y="59262"/>
                      <a:pt x="144144" y="35449"/>
                      <a:pt x="127952" y="17352"/>
                    </a:cubicBezTo>
                    <a:cubicBezTo>
                      <a:pt x="111759" y="-746"/>
                      <a:pt x="89852" y="-6461"/>
                      <a:pt x="71754" y="8779"/>
                    </a:cubicBezTo>
                    <a:cubicBezTo>
                      <a:pt x="57467" y="20209"/>
                      <a:pt x="45084" y="40212"/>
                      <a:pt x="41274" y="58309"/>
                    </a:cubicBezTo>
                    <a:cubicBezTo>
                      <a:pt x="26987" y="122127"/>
                      <a:pt x="5079" y="208804"/>
                      <a:pt x="317" y="271669"/>
                    </a:cubicBezTo>
                    <a:cubicBezTo>
                      <a:pt x="-4446" y="341202"/>
                      <a:pt x="46037" y="339297"/>
                      <a:pt x="48894" y="345012"/>
                    </a:cubicBezTo>
                    <a:lnTo>
                      <a:pt x="117474" y="263097"/>
                    </a:lnTo>
                    <a:cubicBezTo>
                      <a:pt x="116522" y="263097"/>
                      <a:pt x="107949" y="239284"/>
                      <a:pt x="107949" y="239284"/>
                    </a:cubicBezTo>
                    <a:close/>
                  </a:path>
                </a:pathLst>
              </a:custGeom>
              <a:solidFill>
                <a:srgbClr val="005B6B"/>
              </a:solidFill>
              <a:ln w="9525" cap="flat">
                <a:noFill/>
                <a:prstDash val="solid"/>
                <a:miter/>
              </a:ln>
            </p:spPr>
            <p:txBody>
              <a:bodyPr rtlCol="1" anchor="ctr"/>
              <a:lstStyle/>
              <a:p>
                <a:endParaRPr lang="ar-EG" sz="1600"/>
              </a:p>
            </p:txBody>
          </p:sp>
          <p:sp>
            <p:nvSpPr>
              <p:cNvPr id="45" name="شكل حر: شكل 44">
                <a:extLst>
                  <a:ext uri="{FF2B5EF4-FFF2-40B4-BE49-F238E27FC236}">
                    <a16:creationId xmlns:a16="http://schemas.microsoft.com/office/drawing/2014/main" id="{EB1D990E-71FD-49F2-AF9F-0B4140EE1364}"/>
                  </a:ext>
                </a:extLst>
              </p:cNvPr>
              <p:cNvSpPr/>
              <p:nvPr/>
            </p:nvSpPr>
            <p:spPr>
              <a:xfrm>
                <a:off x="2838632" y="4371471"/>
                <a:ext cx="74283" cy="133709"/>
              </a:xfrm>
              <a:custGeom>
                <a:avLst/>
                <a:gdLst>
                  <a:gd name="connsiteX0" fmla="*/ 5143 w 47625"/>
                  <a:gd name="connsiteY0" fmla="*/ 86313 h 85725"/>
                  <a:gd name="connsiteX1" fmla="*/ 5143 w 47625"/>
                  <a:gd name="connsiteY1" fmla="*/ 86313 h 85725"/>
                  <a:gd name="connsiteX2" fmla="*/ 2286 w 47625"/>
                  <a:gd name="connsiteY2" fmla="*/ 71073 h 85725"/>
                  <a:gd name="connsiteX3" fmla="*/ 34671 w 47625"/>
                  <a:gd name="connsiteY3" fmla="*/ 7255 h 85725"/>
                  <a:gd name="connsiteX4" fmla="*/ 48959 w 47625"/>
                  <a:gd name="connsiteY4" fmla="*/ 588 h 85725"/>
                  <a:gd name="connsiteX5" fmla="*/ 48959 w 47625"/>
                  <a:gd name="connsiteY5" fmla="*/ 588 h 85725"/>
                  <a:gd name="connsiteX6" fmla="*/ 55626 w 47625"/>
                  <a:gd name="connsiteY6" fmla="*/ 14875 h 85725"/>
                  <a:gd name="connsiteX7" fmla="*/ 22288 w 47625"/>
                  <a:gd name="connsiteY7" fmla="*/ 81550 h 85725"/>
                  <a:gd name="connsiteX8" fmla="*/ 5143 w 47625"/>
                  <a:gd name="connsiteY8" fmla="*/ 8631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85725">
                    <a:moveTo>
                      <a:pt x="5143" y="86313"/>
                    </a:moveTo>
                    <a:cubicBezTo>
                      <a:pt x="5143" y="86313"/>
                      <a:pt x="4191" y="86313"/>
                      <a:pt x="5143" y="86313"/>
                    </a:cubicBezTo>
                    <a:cubicBezTo>
                      <a:pt x="-571" y="83455"/>
                      <a:pt x="-1524" y="75835"/>
                      <a:pt x="2286" y="71073"/>
                    </a:cubicBezTo>
                    <a:cubicBezTo>
                      <a:pt x="15621" y="50118"/>
                      <a:pt x="26098" y="29163"/>
                      <a:pt x="34671" y="7255"/>
                    </a:cubicBezTo>
                    <a:cubicBezTo>
                      <a:pt x="36576" y="1540"/>
                      <a:pt x="43243" y="-1317"/>
                      <a:pt x="48959" y="588"/>
                    </a:cubicBezTo>
                    <a:cubicBezTo>
                      <a:pt x="48959" y="588"/>
                      <a:pt x="48959" y="588"/>
                      <a:pt x="48959" y="588"/>
                    </a:cubicBezTo>
                    <a:cubicBezTo>
                      <a:pt x="54673" y="2493"/>
                      <a:pt x="57531" y="8208"/>
                      <a:pt x="55626" y="14875"/>
                    </a:cubicBezTo>
                    <a:cubicBezTo>
                      <a:pt x="47054" y="37735"/>
                      <a:pt x="35623" y="59643"/>
                      <a:pt x="22288" y="81550"/>
                    </a:cubicBezTo>
                    <a:cubicBezTo>
                      <a:pt x="17526" y="87265"/>
                      <a:pt x="9906" y="89170"/>
                      <a:pt x="5143" y="86313"/>
                    </a:cubicBezTo>
                    <a:close/>
                  </a:path>
                </a:pathLst>
              </a:custGeom>
              <a:solidFill>
                <a:srgbClr val="F2C799"/>
              </a:solidFill>
              <a:ln w="9525" cap="flat">
                <a:noFill/>
                <a:prstDash val="solid"/>
                <a:miter/>
              </a:ln>
            </p:spPr>
            <p:txBody>
              <a:bodyPr rtlCol="1" anchor="ctr"/>
              <a:lstStyle/>
              <a:p>
                <a:endParaRPr lang="ar-EG" sz="1600"/>
              </a:p>
            </p:txBody>
          </p:sp>
          <p:sp>
            <p:nvSpPr>
              <p:cNvPr id="46" name="شكل حر: شكل 45">
                <a:extLst>
                  <a:ext uri="{FF2B5EF4-FFF2-40B4-BE49-F238E27FC236}">
                    <a16:creationId xmlns:a16="http://schemas.microsoft.com/office/drawing/2014/main" id="{CDA88569-C728-4CB1-9721-029EF648869C}"/>
                  </a:ext>
                </a:extLst>
              </p:cNvPr>
              <p:cNvSpPr/>
              <p:nvPr/>
            </p:nvSpPr>
            <p:spPr>
              <a:xfrm>
                <a:off x="2887733" y="4184683"/>
                <a:ext cx="103996" cy="103996"/>
              </a:xfrm>
              <a:custGeom>
                <a:avLst/>
                <a:gdLst>
                  <a:gd name="connsiteX0" fmla="*/ 38797 w 66675"/>
                  <a:gd name="connsiteY0" fmla="*/ 1800 h 66675"/>
                  <a:gd name="connsiteX1" fmla="*/ 72194 w 66675"/>
                  <a:gd name="connsiteY1" fmla="*/ 38797 h 66675"/>
                  <a:gd name="connsiteX2" fmla="*/ 35197 w 66675"/>
                  <a:gd name="connsiteY2" fmla="*/ 72193 h 66675"/>
                  <a:gd name="connsiteX3" fmla="*/ 1800 w 66675"/>
                  <a:gd name="connsiteY3" fmla="*/ 35197 h 66675"/>
                  <a:gd name="connsiteX4" fmla="*/ 38797 w 66675"/>
                  <a:gd name="connsiteY4" fmla="*/ 180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8797" y="1800"/>
                    </a:moveTo>
                    <a:cubicBezTo>
                      <a:pt x="58236" y="2794"/>
                      <a:pt x="73188" y="19358"/>
                      <a:pt x="72194" y="38797"/>
                    </a:cubicBezTo>
                    <a:cubicBezTo>
                      <a:pt x="71199" y="58236"/>
                      <a:pt x="54635" y="73188"/>
                      <a:pt x="35197" y="72193"/>
                    </a:cubicBezTo>
                    <a:cubicBezTo>
                      <a:pt x="15758" y="71199"/>
                      <a:pt x="806" y="54635"/>
                      <a:pt x="1800" y="35197"/>
                    </a:cubicBezTo>
                    <a:cubicBezTo>
                      <a:pt x="2794" y="15758"/>
                      <a:pt x="19358" y="806"/>
                      <a:pt x="38797" y="1800"/>
                    </a:cubicBezTo>
                    <a:close/>
                  </a:path>
                </a:pathLst>
              </a:custGeom>
              <a:solidFill>
                <a:srgbClr val="3C3C3B"/>
              </a:solidFill>
              <a:ln w="9525" cap="flat">
                <a:noFill/>
                <a:prstDash val="solid"/>
                <a:miter/>
              </a:ln>
            </p:spPr>
            <p:txBody>
              <a:bodyPr rtlCol="1" anchor="ctr"/>
              <a:lstStyle/>
              <a:p>
                <a:endParaRPr lang="ar-EG" sz="1600"/>
              </a:p>
            </p:txBody>
          </p:sp>
          <p:sp>
            <p:nvSpPr>
              <p:cNvPr id="47" name="شكل حر: شكل 46">
                <a:extLst>
                  <a:ext uri="{FF2B5EF4-FFF2-40B4-BE49-F238E27FC236}">
                    <a16:creationId xmlns:a16="http://schemas.microsoft.com/office/drawing/2014/main" id="{F8177374-4D02-44EE-AA38-65DED7756A1D}"/>
                  </a:ext>
                </a:extLst>
              </p:cNvPr>
              <p:cNvSpPr/>
              <p:nvPr/>
            </p:nvSpPr>
            <p:spPr>
              <a:xfrm>
                <a:off x="2901624" y="4292163"/>
                <a:ext cx="74283" cy="252561"/>
              </a:xfrm>
              <a:custGeom>
                <a:avLst/>
                <a:gdLst>
                  <a:gd name="connsiteX0" fmla="*/ 48578 w 47625"/>
                  <a:gd name="connsiteY0" fmla="*/ 2857 h 161925"/>
                  <a:gd name="connsiteX1" fmla="*/ 46673 w 47625"/>
                  <a:gd name="connsiteY1" fmla="*/ 18097 h 161925"/>
                  <a:gd name="connsiteX2" fmla="*/ 45720 w 47625"/>
                  <a:gd name="connsiteY2" fmla="*/ 29528 h 161925"/>
                  <a:gd name="connsiteX3" fmla="*/ 34290 w 47625"/>
                  <a:gd name="connsiteY3" fmla="*/ 169545 h 161925"/>
                  <a:gd name="connsiteX4" fmla="*/ 0 w 47625"/>
                  <a:gd name="connsiteY4" fmla="*/ 167640 h 161925"/>
                  <a:gd name="connsiteX5" fmla="*/ 2858 w 47625"/>
                  <a:gd name="connsiteY5" fmla="*/ 27622 h 161925"/>
                  <a:gd name="connsiteX6" fmla="*/ 2858 w 47625"/>
                  <a:gd name="connsiteY6" fmla="*/ 16192 h 161925"/>
                  <a:gd name="connsiteX7" fmla="*/ 3810 w 47625"/>
                  <a:gd name="connsiteY7" fmla="*/ 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61925">
                    <a:moveTo>
                      <a:pt x="48578" y="2857"/>
                    </a:moveTo>
                    <a:lnTo>
                      <a:pt x="46673" y="18097"/>
                    </a:lnTo>
                    <a:lnTo>
                      <a:pt x="45720" y="29528"/>
                    </a:lnTo>
                    <a:lnTo>
                      <a:pt x="34290" y="169545"/>
                    </a:lnTo>
                    <a:lnTo>
                      <a:pt x="0" y="167640"/>
                    </a:lnTo>
                    <a:lnTo>
                      <a:pt x="2858" y="27622"/>
                    </a:lnTo>
                    <a:lnTo>
                      <a:pt x="2858" y="16192"/>
                    </a:lnTo>
                    <a:lnTo>
                      <a:pt x="3810" y="0"/>
                    </a:lnTo>
                    <a:close/>
                  </a:path>
                </a:pathLst>
              </a:custGeom>
              <a:solidFill>
                <a:srgbClr val="C6C6C6"/>
              </a:solidFill>
              <a:ln w="9525" cap="flat">
                <a:noFill/>
                <a:prstDash val="solid"/>
                <a:miter/>
              </a:ln>
            </p:spPr>
            <p:txBody>
              <a:bodyPr rtlCol="1" anchor="ctr"/>
              <a:lstStyle/>
              <a:p>
                <a:endParaRPr lang="ar-EG" sz="1600"/>
              </a:p>
            </p:txBody>
          </p:sp>
          <p:sp>
            <p:nvSpPr>
              <p:cNvPr id="48" name="شكل حر: شكل 47">
                <a:extLst>
                  <a:ext uri="{FF2B5EF4-FFF2-40B4-BE49-F238E27FC236}">
                    <a16:creationId xmlns:a16="http://schemas.microsoft.com/office/drawing/2014/main" id="{99D7D6AB-5F90-43E9-A56B-92599F2BC650}"/>
                  </a:ext>
                </a:extLst>
              </p:cNvPr>
              <p:cNvSpPr/>
              <p:nvPr/>
            </p:nvSpPr>
            <p:spPr>
              <a:xfrm>
                <a:off x="2901624" y="4281763"/>
                <a:ext cx="74283" cy="29713"/>
              </a:xfrm>
              <a:custGeom>
                <a:avLst/>
                <a:gdLst>
                  <a:gd name="connsiteX0" fmla="*/ 45720 w 47625"/>
                  <a:gd name="connsiteY0" fmla="*/ 24765 h 19050"/>
                  <a:gd name="connsiteX1" fmla="*/ 3810 w 47625"/>
                  <a:gd name="connsiteY1" fmla="*/ 22860 h 19050"/>
                  <a:gd name="connsiteX2" fmla="*/ 0 w 47625"/>
                  <a:gd name="connsiteY2" fmla="*/ 19050 h 19050"/>
                  <a:gd name="connsiteX3" fmla="*/ 953 w 47625"/>
                  <a:gd name="connsiteY3" fmla="*/ 0 h 19050"/>
                  <a:gd name="connsiteX4" fmla="*/ 50483 w 47625"/>
                  <a:gd name="connsiteY4" fmla="*/ 2858 h 19050"/>
                  <a:gd name="connsiteX5" fmla="*/ 49530 w 47625"/>
                  <a:gd name="connsiteY5" fmla="*/ 21908 h 19050"/>
                  <a:gd name="connsiteX6" fmla="*/ 45720 w 47625"/>
                  <a:gd name="connsiteY6" fmla="*/ 2476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19050">
                    <a:moveTo>
                      <a:pt x="45720" y="24765"/>
                    </a:moveTo>
                    <a:lnTo>
                      <a:pt x="3810" y="22860"/>
                    </a:lnTo>
                    <a:cubicBezTo>
                      <a:pt x="1905" y="22860"/>
                      <a:pt x="0" y="20955"/>
                      <a:pt x="0" y="19050"/>
                    </a:cubicBezTo>
                    <a:lnTo>
                      <a:pt x="953" y="0"/>
                    </a:lnTo>
                    <a:lnTo>
                      <a:pt x="50483" y="2858"/>
                    </a:lnTo>
                    <a:lnTo>
                      <a:pt x="49530" y="21908"/>
                    </a:lnTo>
                    <a:cubicBezTo>
                      <a:pt x="49530" y="23813"/>
                      <a:pt x="47625" y="25718"/>
                      <a:pt x="45720" y="24765"/>
                    </a:cubicBezTo>
                    <a:close/>
                  </a:path>
                </a:pathLst>
              </a:custGeom>
              <a:solidFill>
                <a:srgbClr val="575756"/>
              </a:solidFill>
              <a:ln w="9525" cap="flat">
                <a:noFill/>
                <a:prstDash val="solid"/>
                <a:miter/>
              </a:ln>
            </p:spPr>
            <p:txBody>
              <a:bodyPr rtlCol="1" anchor="ctr"/>
              <a:lstStyle/>
              <a:p>
                <a:endParaRPr lang="ar-EG" sz="1600"/>
              </a:p>
            </p:txBody>
          </p:sp>
          <p:sp>
            <p:nvSpPr>
              <p:cNvPr id="49" name="شكل حر: شكل 48">
                <a:extLst>
                  <a:ext uri="{FF2B5EF4-FFF2-40B4-BE49-F238E27FC236}">
                    <a16:creationId xmlns:a16="http://schemas.microsoft.com/office/drawing/2014/main" id="{B87332EC-F15F-4FF3-95BB-47A50544B36D}"/>
                  </a:ext>
                </a:extLst>
              </p:cNvPr>
              <p:cNvSpPr/>
              <p:nvPr/>
            </p:nvSpPr>
            <p:spPr>
              <a:xfrm>
                <a:off x="2898652" y="4272849"/>
                <a:ext cx="89139" cy="14857"/>
              </a:xfrm>
              <a:custGeom>
                <a:avLst/>
                <a:gdLst>
                  <a:gd name="connsiteX0" fmla="*/ 53340 w 57150"/>
                  <a:gd name="connsiteY0" fmla="*/ 13335 h 9525"/>
                  <a:gd name="connsiteX1" fmla="*/ 2858 w 57150"/>
                  <a:gd name="connsiteY1" fmla="*/ 10478 h 9525"/>
                  <a:gd name="connsiteX2" fmla="*/ 0 w 57150"/>
                  <a:gd name="connsiteY2" fmla="*/ 0 h 9525"/>
                  <a:gd name="connsiteX3" fmla="*/ 57150 w 57150"/>
                  <a:gd name="connsiteY3" fmla="*/ 2858 h 9525"/>
                </a:gdLst>
                <a:ahLst/>
                <a:cxnLst>
                  <a:cxn ang="0">
                    <a:pos x="connsiteX0" y="connsiteY0"/>
                  </a:cxn>
                  <a:cxn ang="0">
                    <a:pos x="connsiteX1" y="connsiteY1"/>
                  </a:cxn>
                  <a:cxn ang="0">
                    <a:pos x="connsiteX2" y="connsiteY2"/>
                  </a:cxn>
                  <a:cxn ang="0">
                    <a:pos x="connsiteX3" y="connsiteY3"/>
                  </a:cxn>
                </a:cxnLst>
                <a:rect l="l" t="t" r="r" b="b"/>
                <a:pathLst>
                  <a:path w="57150" h="9525">
                    <a:moveTo>
                      <a:pt x="53340" y="13335"/>
                    </a:moveTo>
                    <a:lnTo>
                      <a:pt x="2858" y="10478"/>
                    </a:lnTo>
                    <a:lnTo>
                      <a:pt x="0" y="0"/>
                    </a:lnTo>
                    <a:lnTo>
                      <a:pt x="57150" y="2858"/>
                    </a:lnTo>
                    <a:close/>
                  </a:path>
                </a:pathLst>
              </a:custGeom>
              <a:solidFill>
                <a:srgbClr val="C6C6C6"/>
              </a:solidFill>
              <a:ln w="9525" cap="flat">
                <a:noFill/>
                <a:prstDash val="solid"/>
                <a:miter/>
              </a:ln>
            </p:spPr>
            <p:txBody>
              <a:bodyPr rtlCol="1" anchor="ctr"/>
              <a:lstStyle/>
              <a:p>
                <a:endParaRPr lang="ar-EG" sz="1600"/>
              </a:p>
            </p:txBody>
          </p:sp>
          <p:sp>
            <p:nvSpPr>
              <p:cNvPr id="50" name="شكل حر: شكل 49">
                <a:extLst>
                  <a:ext uri="{FF2B5EF4-FFF2-40B4-BE49-F238E27FC236}">
                    <a16:creationId xmlns:a16="http://schemas.microsoft.com/office/drawing/2014/main" id="{2D551B4E-4146-471C-A33E-2EE227F8A6B6}"/>
                  </a:ext>
                </a:extLst>
              </p:cNvPr>
              <p:cNvSpPr/>
              <p:nvPr/>
            </p:nvSpPr>
            <p:spPr>
              <a:xfrm>
                <a:off x="2906080" y="4317419"/>
                <a:ext cx="59426" cy="14857"/>
              </a:xfrm>
              <a:custGeom>
                <a:avLst/>
                <a:gdLst>
                  <a:gd name="connsiteX0" fmla="*/ 43815 w 38100"/>
                  <a:gd name="connsiteY0" fmla="*/ 1905 h 9525"/>
                  <a:gd name="connsiteX1" fmla="*/ 42863 w 38100"/>
                  <a:gd name="connsiteY1" fmla="*/ 13335 h 9525"/>
                  <a:gd name="connsiteX2" fmla="*/ 0 w 38100"/>
                  <a:gd name="connsiteY2" fmla="*/ 11430 h 9525"/>
                  <a:gd name="connsiteX3" fmla="*/ 0 w 38100"/>
                  <a:gd name="connsiteY3" fmla="*/ 0 h 9525"/>
                </a:gdLst>
                <a:ahLst/>
                <a:cxnLst>
                  <a:cxn ang="0">
                    <a:pos x="connsiteX0" y="connsiteY0"/>
                  </a:cxn>
                  <a:cxn ang="0">
                    <a:pos x="connsiteX1" y="connsiteY1"/>
                  </a:cxn>
                  <a:cxn ang="0">
                    <a:pos x="connsiteX2" y="connsiteY2"/>
                  </a:cxn>
                  <a:cxn ang="0">
                    <a:pos x="connsiteX3" y="connsiteY3"/>
                  </a:cxn>
                </a:cxnLst>
                <a:rect l="l" t="t" r="r" b="b"/>
                <a:pathLst>
                  <a:path w="38100" h="9525">
                    <a:moveTo>
                      <a:pt x="43815" y="1905"/>
                    </a:moveTo>
                    <a:lnTo>
                      <a:pt x="42863" y="13335"/>
                    </a:lnTo>
                    <a:lnTo>
                      <a:pt x="0" y="11430"/>
                    </a:lnTo>
                    <a:lnTo>
                      <a:pt x="0" y="0"/>
                    </a:lnTo>
                    <a:close/>
                  </a:path>
                </a:pathLst>
              </a:custGeom>
              <a:solidFill>
                <a:srgbClr val="3C3C3B"/>
              </a:solidFill>
              <a:ln w="9525" cap="flat">
                <a:noFill/>
                <a:prstDash val="solid"/>
                <a:miter/>
              </a:ln>
            </p:spPr>
            <p:txBody>
              <a:bodyPr rtlCol="1" anchor="ctr"/>
              <a:lstStyle/>
              <a:p>
                <a:endParaRPr lang="ar-EG" sz="1600"/>
              </a:p>
            </p:txBody>
          </p:sp>
          <p:sp>
            <p:nvSpPr>
              <p:cNvPr id="51" name="شكل حر: شكل 50">
                <a:extLst>
                  <a:ext uri="{FF2B5EF4-FFF2-40B4-BE49-F238E27FC236}">
                    <a16:creationId xmlns:a16="http://schemas.microsoft.com/office/drawing/2014/main" id="{12ED4C29-9F4F-4D00-AE4D-E4D25861803F}"/>
                  </a:ext>
                </a:extLst>
              </p:cNvPr>
              <p:cNvSpPr/>
              <p:nvPr/>
            </p:nvSpPr>
            <p:spPr>
              <a:xfrm>
                <a:off x="2792518" y="4483548"/>
                <a:ext cx="118852" cy="118852"/>
              </a:xfrm>
              <a:custGeom>
                <a:avLst/>
                <a:gdLst>
                  <a:gd name="connsiteX0" fmla="*/ 0 w 76200"/>
                  <a:gd name="connsiteY0" fmla="*/ 35605 h 76200"/>
                  <a:gd name="connsiteX1" fmla="*/ 40985 w 76200"/>
                  <a:gd name="connsiteY1" fmla="*/ 0 h 76200"/>
                  <a:gd name="connsiteX2" fmla="*/ 79714 w 76200"/>
                  <a:gd name="connsiteY2" fmla="*/ 44581 h 76200"/>
                  <a:gd name="connsiteX3" fmla="*/ 38728 w 76200"/>
                  <a:gd name="connsiteY3" fmla="*/ 80186 h 76200"/>
                </a:gdLst>
                <a:ahLst/>
                <a:cxnLst>
                  <a:cxn ang="0">
                    <a:pos x="connsiteX0" y="connsiteY0"/>
                  </a:cxn>
                  <a:cxn ang="0">
                    <a:pos x="connsiteX1" y="connsiteY1"/>
                  </a:cxn>
                  <a:cxn ang="0">
                    <a:pos x="connsiteX2" y="connsiteY2"/>
                  </a:cxn>
                  <a:cxn ang="0">
                    <a:pos x="connsiteX3" y="connsiteY3"/>
                  </a:cxn>
                </a:cxnLst>
                <a:rect l="l" t="t" r="r" b="b"/>
                <a:pathLst>
                  <a:path w="76200" h="76200">
                    <a:moveTo>
                      <a:pt x="0" y="35605"/>
                    </a:moveTo>
                    <a:lnTo>
                      <a:pt x="40985" y="0"/>
                    </a:lnTo>
                    <a:lnTo>
                      <a:pt x="79714" y="44581"/>
                    </a:lnTo>
                    <a:lnTo>
                      <a:pt x="38728" y="80186"/>
                    </a:lnTo>
                    <a:close/>
                  </a:path>
                </a:pathLst>
              </a:custGeom>
              <a:solidFill>
                <a:srgbClr val="FFD2A1"/>
              </a:solidFill>
              <a:ln w="9525" cap="flat">
                <a:noFill/>
                <a:prstDash val="solid"/>
                <a:miter/>
              </a:ln>
            </p:spPr>
            <p:txBody>
              <a:bodyPr rtlCol="1" anchor="ctr"/>
              <a:lstStyle/>
              <a:p>
                <a:endParaRPr lang="ar-EG" sz="1600"/>
              </a:p>
            </p:txBody>
          </p:sp>
          <p:sp>
            <p:nvSpPr>
              <p:cNvPr id="52" name="شكل حر: شكل 51">
                <a:extLst>
                  <a:ext uri="{FF2B5EF4-FFF2-40B4-BE49-F238E27FC236}">
                    <a16:creationId xmlns:a16="http://schemas.microsoft.com/office/drawing/2014/main" id="{B71B7677-1C9B-48F9-9411-B50888B281A4}"/>
                  </a:ext>
                </a:extLst>
              </p:cNvPr>
              <p:cNvSpPr/>
              <p:nvPr/>
            </p:nvSpPr>
            <p:spPr>
              <a:xfrm>
                <a:off x="2863167" y="4365633"/>
                <a:ext cx="118852" cy="103996"/>
              </a:xfrm>
              <a:custGeom>
                <a:avLst/>
                <a:gdLst>
                  <a:gd name="connsiteX0" fmla="*/ 2748 w 76200"/>
                  <a:gd name="connsiteY0" fmla="*/ 70053 h 66675"/>
                  <a:gd name="connsiteX1" fmla="*/ 2748 w 76200"/>
                  <a:gd name="connsiteY1" fmla="*/ 70053 h 66675"/>
                  <a:gd name="connsiteX2" fmla="*/ 3701 w 76200"/>
                  <a:gd name="connsiteY2" fmla="*/ 55765 h 66675"/>
                  <a:gd name="connsiteX3" fmla="*/ 65613 w 76200"/>
                  <a:gd name="connsiteY3" fmla="*/ 2425 h 66675"/>
                  <a:gd name="connsiteX4" fmla="*/ 79901 w 76200"/>
                  <a:gd name="connsiteY4" fmla="*/ 3378 h 66675"/>
                  <a:gd name="connsiteX5" fmla="*/ 79901 w 76200"/>
                  <a:gd name="connsiteY5" fmla="*/ 3378 h 66675"/>
                  <a:gd name="connsiteX6" fmla="*/ 78948 w 76200"/>
                  <a:gd name="connsiteY6" fmla="*/ 17665 h 66675"/>
                  <a:gd name="connsiteX7" fmla="*/ 17036 w 76200"/>
                  <a:gd name="connsiteY7" fmla="*/ 71005 h 66675"/>
                  <a:gd name="connsiteX8" fmla="*/ 2748 w 76200"/>
                  <a:gd name="connsiteY8" fmla="*/ 70053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66675">
                    <a:moveTo>
                      <a:pt x="2748" y="70053"/>
                    </a:moveTo>
                    <a:lnTo>
                      <a:pt x="2748" y="70053"/>
                    </a:lnTo>
                    <a:cubicBezTo>
                      <a:pt x="-1062" y="65290"/>
                      <a:pt x="-1062" y="59575"/>
                      <a:pt x="3701" y="55765"/>
                    </a:cubicBezTo>
                    <a:lnTo>
                      <a:pt x="65613" y="2425"/>
                    </a:lnTo>
                    <a:cubicBezTo>
                      <a:pt x="69423" y="-1385"/>
                      <a:pt x="76091" y="-432"/>
                      <a:pt x="79901" y="3378"/>
                    </a:cubicBezTo>
                    <a:lnTo>
                      <a:pt x="79901" y="3378"/>
                    </a:lnTo>
                    <a:cubicBezTo>
                      <a:pt x="83711" y="7188"/>
                      <a:pt x="82758" y="13855"/>
                      <a:pt x="78948" y="17665"/>
                    </a:cubicBezTo>
                    <a:lnTo>
                      <a:pt x="17036" y="71005"/>
                    </a:lnTo>
                    <a:cubicBezTo>
                      <a:pt x="12273" y="74815"/>
                      <a:pt x="6558" y="73863"/>
                      <a:pt x="2748" y="70053"/>
                    </a:cubicBezTo>
                    <a:close/>
                  </a:path>
                </a:pathLst>
              </a:custGeom>
              <a:solidFill>
                <a:srgbClr val="F2C799"/>
              </a:solidFill>
              <a:ln w="9525" cap="flat">
                <a:noFill/>
                <a:prstDash val="solid"/>
                <a:miter/>
              </a:ln>
            </p:spPr>
            <p:txBody>
              <a:bodyPr rtlCol="1" anchor="ctr"/>
              <a:lstStyle/>
              <a:p>
                <a:endParaRPr lang="ar-EG" sz="1600"/>
              </a:p>
            </p:txBody>
          </p:sp>
          <p:sp>
            <p:nvSpPr>
              <p:cNvPr id="53" name="شكل حر: شكل 52">
                <a:extLst>
                  <a:ext uri="{FF2B5EF4-FFF2-40B4-BE49-F238E27FC236}">
                    <a16:creationId xmlns:a16="http://schemas.microsoft.com/office/drawing/2014/main" id="{590F242B-FFEF-4282-951E-E27202BCAE25}"/>
                  </a:ext>
                </a:extLst>
              </p:cNvPr>
              <p:cNvSpPr/>
              <p:nvPr/>
            </p:nvSpPr>
            <p:spPr>
              <a:xfrm>
                <a:off x="2916650" y="4404260"/>
                <a:ext cx="74283" cy="59426"/>
              </a:xfrm>
              <a:custGeom>
                <a:avLst/>
                <a:gdLst>
                  <a:gd name="connsiteX0" fmla="*/ 2748 w 47625"/>
                  <a:gd name="connsiteY0" fmla="*/ 41478 h 38100"/>
                  <a:gd name="connsiteX1" fmla="*/ 2748 w 47625"/>
                  <a:gd name="connsiteY1" fmla="*/ 41478 h 38100"/>
                  <a:gd name="connsiteX2" fmla="*/ 3701 w 47625"/>
                  <a:gd name="connsiteY2" fmla="*/ 27190 h 38100"/>
                  <a:gd name="connsiteX3" fmla="*/ 32276 w 47625"/>
                  <a:gd name="connsiteY3" fmla="*/ 2425 h 38100"/>
                  <a:gd name="connsiteX4" fmla="*/ 46563 w 47625"/>
                  <a:gd name="connsiteY4" fmla="*/ 3378 h 38100"/>
                  <a:gd name="connsiteX5" fmla="*/ 46563 w 47625"/>
                  <a:gd name="connsiteY5" fmla="*/ 3378 h 38100"/>
                  <a:gd name="connsiteX6" fmla="*/ 45611 w 47625"/>
                  <a:gd name="connsiteY6" fmla="*/ 17665 h 38100"/>
                  <a:gd name="connsiteX7" fmla="*/ 17036 w 47625"/>
                  <a:gd name="connsiteY7" fmla="*/ 42430 h 38100"/>
                  <a:gd name="connsiteX8" fmla="*/ 2748 w 47625"/>
                  <a:gd name="connsiteY8" fmla="*/ 4147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2748" y="41478"/>
                    </a:moveTo>
                    <a:lnTo>
                      <a:pt x="2748" y="41478"/>
                    </a:lnTo>
                    <a:cubicBezTo>
                      <a:pt x="-1062" y="36715"/>
                      <a:pt x="-1062" y="31000"/>
                      <a:pt x="3701" y="27190"/>
                    </a:cubicBezTo>
                    <a:lnTo>
                      <a:pt x="32276" y="2425"/>
                    </a:lnTo>
                    <a:cubicBezTo>
                      <a:pt x="36086" y="-1385"/>
                      <a:pt x="42753" y="-432"/>
                      <a:pt x="46563" y="3378"/>
                    </a:cubicBezTo>
                    <a:lnTo>
                      <a:pt x="46563" y="3378"/>
                    </a:lnTo>
                    <a:cubicBezTo>
                      <a:pt x="50373" y="7188"/>
                      <a:pt x="49421" y="13855"/>
                      <a:pt x="45611" y="17665"/>
                    </a:cubicBezTo>
                    <a:lnTo>
                      <a:pt x="17036" y="42430"/>
                    </a:lnTo>
                    <a:cubicBezTo>
                      <a:pt x="12273" y="46240"/>
                      <a:pt x="6558" y="46240"/>
                      <a:pt x="2748" y="41478"/>
                    </a:cubicBezTo>
                    <a:close/>
                  </a:path>
                </a:pathLst>
              </a:custGeom>
              <a:solidFill>
                <a:srgbClr val="F2C799"/>
              </a:solidFill>
              <a:ln w="9525" cap="flat">
                <a:noFill/>
                <a:prstDash val="solid"/>
                <a:miter/>
              </a:ln>
            </p:spPr>
            <p:txBody>
              <a:bodyPr rtlCol="1" anchor="ctr"/>
              <a:lstStyle/>
              <a:p>
                <a:endParaRPr lang="ar-EG" sz="1600"/>
              </a:p>
            </p:txBody>
          </p:sp>
          <p:sp>
            <p:nvSpPr>
              <p:cNvPr id="54" name="شكل حر: شكل 53">
                <a:extLst>
                  <a:ext uri="{FF2B5EF4-FFF2-40B4-BE49-F238E27FC236}">
                    <a16:creationId xmlns:a16="http://schemas.microsoft.com/office/drawing/2014/main" id="{44F39242-ABCD-4E0E-8081-93E03D5802AF}"/>
                  </a:ext>
                </a:extLst>
              </p:cNvPr>
              <p:cNvSpPr/>
              <p:nvPr/>
            </p:nvSpPr>
            <p:spPr>
              <a:xfrm>
                <a:off x="2930022" y="4439916"/>
                <a:ext cx="59426" cy="59426"/>
              </a:xfrm>
              <a:custGeom>
                <a:avLst/>
                <a:gdLst>
                  <a:gd name="connsiteX0" fmla="*/ 2748 w 38100"/>
                  <a:gd name="connsiteY0" fmla="*/ 37668 h 38100"/>
                  <a:gd name="connsiteX1" fmla="*/ 2748 w 38100"/>
                  <a:gd name="connsiteY1" fmla="*/ 37668 h 38100"/>
                  <a:gd name="connsiteX2" fmla="*/ 3701 w 38100"/>
                  <a:gd name="connsiteY2" fmla="*/ 23380 h 38100"/>
                  <a:gd name="connsiteX3" fmla="*/ 27513 w 38100"/>
                  <a:gd name="connsiteY3" fmla="*/ 2425 h 38100"/>
                  <a:gd name="connsiteX4" fmla="*/ 41801 w 38100"/>
                  <a:gd name="connsiteY4" fmla="*/ 3378 h 38100"/>
                  <a:gd name="connsiteX5" fmla="*/ 41801 w 38100"/>
                  <a:gd name="connsiteY5" fmla="*/ 3378 h 38100"/>
                  <a:gd name="connsiteX6" fmla="*/ 40848 w 38100"/>
                  <a:gd name="connsiteY6" fmla="*/ 17665 h 38100"/>
                  <a:gd name="connsiteX7" fmla="*/ 17036 w 38100"/>
                  <a:gd name="connsiteY7" fmla="*/ 38621 h 38100"/>
                  <a:gd name="connsiteX8" fmla="*/ 2748 w 38100"/>
                  <a:gd name="connsiteY8" fmla="*/ 376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38100">
                    <a:moveTo>
                      <a:pt x="2748" y="37668"/>
                    </a:moveTo>
                    <a:lnTo>
                      <a:pt x="2748" y="37668"/>
                    </a:lnTo>
                    <a:cubicBezTo>
                      <a:pt x="-1062" y="32905"/>
                      <a:pt x="-1062" y="27190"/>
                      <a:pt x="3701" y="23380"/>
                    </a:cubicBezTo>
                    <a:lnTo>
                      <a:pt x="27513" y="2425"/>
                    </a:lnTo>
                    <a:cubicBezTo>
                      <a:pt x="31323" y="-1385"/>
                      <a:pt x="37991" y="-432"/>
                      <a:pt x="41801" y="3378"/>
                    </a:cubicBezTo>
                    <a:lnTo>
                      <a:pt x="41801" y="3378"/>
                    </a:lnTo>
                    <a:cubicBezTo>
                      <a:pt x="45611" y="7188"/>
                      <a:pt x="44658" y="13855"/>
                      <a:pt x="40848" y="17665"/>
                    </a:cubicBezTo>
                    <a:lnTo>
                      <a:pt x="17036" y="38621"/>
                    </a:lnTo>
                    <a:cubicBezTo>
                      <a:pt x="13226" y="42430"/>
                      <a:pt x="6558" y="41478"/>
                      <a:pt x="2748" y="37668"/>
                    </a:cubicBezTo>
                    <a:close/>
                  </a:path>
                </a:pathLst>
              </a:custGeom>
              <a:solidFill>
                <a:srgbClr val="F2C799"/>
              </a:solidFill>
              <a:ln w="9525" cap="flat">
                <a:noFill/>
                <a:prstDash val="solid"/>
                <a:miter/>
              </a:ln>
            </p:spPr>
            <p:txBody>
              <a:bodyPr rtlCol="1" anchor="ctr"/>
              <a:lstStyle/>
              <a:p>
                <a:endParaRPr lang="ar-EG" sz="1600"/>
              </a:p>
            </p:txBody>
          </p:sp>
          <p:sp>
            <p:nvSpPr>
              <p:cNvPr id="55" name="شكل حر: شكل 54">
                <a:extLst>
                  <a:ext uri="{FF2B5EF4-FFF2-40B4-BE49-F238E27FC236}">
                    <a16:creationId xmlns:a16="http://schemas.microsoft.com/office/drawing/2014/main" id="{1D33C139-0F24-4145-BE47-9A01B0CE472B}"/>
                  </a:ext>
                </a:extLst>
              </p:cNvPr>
              <p:cNvSpPr/>
              <p:nvPr/>
            </p:nvSpPr>
            <p:spPr>
              <a:xfrm>
                <a:off x="2942411" y="4476178"/>
                <a:ext cx="59426" cy="44570"/>
              </a:xfrm>
              <a:custGeom>
                <a:avLst/>
                <a:gdLst>
                  <a:gd name="connsiteX0" fmla="*/ 2425 w 38100"/>
                  <a:gd name="connsiteY0" fmla="*/ 32517 h 28575"/>
                  <a:gd name="connsiteX1" fmla="*/ 2425 w 38100"/>
                  <a:gd name="connsiteY1" fmla="*/ 32517 h 28575"/>
                  <a:gd name="connsiteX2" fmla="*/ 3378 w 38100"/>
                  <a:gd name="connsiteY2" fmla="*/ 20134 h 28575"/>
                  <a:gd name="connsiteX3" fmla="*/ 24333 w 38100"/>
                  <a:gd name="connsiteY3" fmla="*/ 2037 h 28575"/>
                  <a:gd name="connsiteX4" fmla="*/ 36715 w 38100"/>
                  <a:gd name="connsiteY4" fmla="*/ 2989 h 28575"/>
                  <a:gd name="connsiteX5" fmla="*/ 36715 w 38100"/>
                  <a:gd name="connsiteY5" fmla="*/ 2989 h 28575"/>
                  <a:gd name="connsiteX6" fmla="*/ 35763 w 38100"/>
                  <a:gd name="connsiteY6" fmla="*/ 15372 h 28575"/>
                  <a:gd name="connsiteX7" fmla="*/ 17665 w 38100"/>
                  <a:gd name="connsiteY7" fmla="*/ 33469 h 28575"/>
                  <a:gd name="connsiteX8" fmla="*/ 2425 w 38100"/>
                  <a:gd name="connsiteY8" fmla="*/ 32517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28575">
                    <a:moveTo>
                      <a:pt x="2425" y="32517"/>
                    </a:moveTo>
                    <a:lnTo>
                      <a:pt x="2425" y="32517"/>
                    </a:lnTo>
                    <a:cubicBezTo>
                      <a:pt x="-1385" y="28707"/>
                      <a:pt x="-432" y="22992"/>
                      <a:pt x="3378" y="20134"/>
                    </a:cubicBezTo>
                    <a:lnTo>
                      <a:pt x="24333" y="2037"/>
                    </a:lnTo>
                    <a:cubicBezTo>
                      <a:pt x="28143" y="-821"/>
                      <a:pt x="33858" y="-821"/>
                      <a:pt x="36715" y="2989"/>
                    </a:cubicBezTo>
                    <a:lnTo>
                      <a:pt x="36715" y="2989"/>
                    </a:lnTo>
                    <a:cubicBezTo>
                      <a:pt x="39573" y="6800"/>
                      <a:pt x="39573" y="12514"/>
                      <a:pt x="35763" y="15372"/>
                    </a:cubicBezTo>
                    <a:lnTo>
                      <a:pt x="17665" y="33469"/>
                    </a:lnTo>
                    <a:cubicBezTo>
                      <a:pt x="14808" y="37279"/>
                      <a:pt x="5283" y="36327"/>
                      <a:pt x="2425" y="32517"/>
                    </a:cubicBezTo>
                    <a:close/>
                  </a:path>
                </a:pathLst>
              </a:custGeom>
              <a:solidFill>
                <a:srgbClr val="F2C799"/>
              </a:solidFill>
              <a:ln w="9525" cap="flat">
                <a:noFill/>
                <a:prstDash val="solid"/>
                <a:miter/>
              </a:ln>
            </p:spPr>
            <p:txBody>
              <a:bodyPr rtlCol="1" anchor="ctr"/>
              <a:lstStyle/>
              <a:p>
                <a:endParaRPr lang="ar-EG" sz="1600"/>
              </a:p>
            </p:txBody>
          </p:sp>
          <p:sp>
            <p:nvSpPr>
              <p:cNvPr id="56" name="شكل حر: شكل 55">
                <a:extLst>
                  <a:ext uri="{FF2B5EF4-FFF2-40B4-BE49-F238E27FC236}">
                    <a16:creationId xmlns:a16="http://schemas.microsoft.com/office/drawing/2014/main" id="{75FF531E-0034-4694-9206-8E7DC871479E}"/>
                  </a:ext>
                </a:extLst>
              </p:cNvPr>
              <p:cNvSpPr/>
              <p:nvPr/>
            </p:nvSpPr>
            <p:spPr>
              <a:xfrm>
                <a:off x="2835419" y="4442213"/>
                <a:ext cx="118852" cy="118852"/>
              </a:xfrm>
              <a:custGeom>
                <a:avLst/>
                <a:gdLst>
                  <a:gd name="connsiteX0" fmla="*/ 20538 w 76200"/>
                  <a:gd name="connsiteY0" fmla="*/ 73342 h 76200"/>
                  <a:gd name="connsiteX1" fmla="*/ 7203 w 76200"/>
                  <a:gd name="connsiteY1" fmla="*/ 58102 h 76200"/>
                  <a:gd name="connsiteX2" fmla="*/ 10061 w 76200"/>
                  <a:gd name="connsiteY2" fmla="*/ 16192 h 76200"/>
                  <a:gd name="connsiteX3" fmla="*/ 28158 w 76200"/>
                  <a:gd name="connsiteY3" fmla="*/ 0 h 76200"/>
                  <a:gd name="connsiteX4" fmla="*/ 80546 w 76200"/>
                  <a:gd name="connsiteY4" fmla="*/ 60007 h 76200"/>
                  <a:gd name="connsiteX5" fmla="*/ 62448 w 76200"/>
                  <a:gd name="connsiteY5" fmla="*/ 76200 h 76200"/>
                  <a:gd name="connsiteX6" fmla="*/ 20538 w 76200"/>
                  <a:gd name="connsiteY6" fmla="*/ 7334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76200">
                    <a:moveTo>
                      <a:pt x="20538" y="73342"/>
                    </a:moveTo>
                    <a:lnTo>
                      <a:pt x="7203" y="58102"/>
                    </a:lnTo>
                    <a:cubicBezTo>
                      <a:pt x="-3274" y="45720"/>
                      <a:pt x="-2322" y="26670"/>
                      <a:pt x="10061" y="16192"/>
                    </a:cubicBezTo>
                    <a:lnTo>
                      <a:pt x="28158" y="0"/>
                    </a:lnTo>
                    <a:lnTo>
                      <a:pt x="80546" y="60007"/>
                    </a:lnTo>
                    <a:lnTo>
                      <a:pt x="62448" y="76200"/>
                    </a:lnTo>
                    <a:cubicBezTo>
                      <a:pt x="50066" y="86677"/>
                      <a:pt x="31968" y="85725"/>
                      <a:pt x="20538" y="73342"/>
                    </a:cubicBezTo>
                    <a:close/>
                  </a:path>
                </a:pathLst>
              </a:custGeom>
              <a:solidFill>
                <a:srgbClr val="FFD2A1"/>
              </a:solidFill>
              <a:ln w="9525" cap="flat">
                <a:noFill/>
                <a:prstDash val="solid"/>
                <a:miter/>
              </a:ln>
            </p:spPr>
            <p:txBody>
              <a:bodyPr rtlCol="1" anchor="ctr"/>
              <a:lstStyle/>
              <a:p>
                <a:endParaRPr lang="ar-EG" sz="1600"/>
              </a:p>
            </p:txBody>
          </p:sp>
          <p:sp>
            <p:nvSpPr>
              <p:cNvPr id="57" name="شكل حر: شكل 56">
                <a:extLst>
                  <a:ext uri="{FF2B5EF4-FFF2-40B4-BE49-F238E27FC236}">
                    <a16:creationId xmlns:a16="http://schemas.microsoft.com/office/drawing/2014/main" id="{26832EB7-90E6-4F5F-A84E-E4EF4BC46A3F}"/>
                  </a:ext>
                </a:extLst>
              </p:cNvPr>
              <p:cNvSpPr/>
              <p:nvPr/>
            </p:nvSpPr>
            <p:spPr>
              <a:xfrm>
                <a:off x="2877853" y="4420603"/>
                <a:ext cx="103996" cy="118852"/>
              </a:xfrm>
              <a:custGeom>
                <a:avLst/>
                <a:gdLst>
                  <a:gd name="connsiteX0" fmla="*/ 51435 w 66675"/>
                  <a:gd name="connsiteY0" fmla="*/ 76720 h 76200"/>
                  <a:gd name="connsiteX1" fmla="*/ 64770 w 66675"/>
                  <a:gd name="connsiteY1" fmla="*/ 65290 h 76200"/>
                  <a:gd name="connsiteX2" fmla="*/ 65722 w 66675"/>
                  <a:gd name="connsiteY2" fmla="*/ 52908 h 76200"/>
                  <a:gd name="connsiteX3" fmla="*/ 65722 w 66675"/>
                  <a:gd name="connsiteY3" fmla="*/ 52908 h 76200"/>
                  <a:gd name="connsiteX4" fmla="*/ 53340 w 66675"/>
                  <a:gd name="connsiteY4" fmla="*/ 51955 h 76200"/>
                  <a:gd name="connsiteX5" fmla="*/ 56197 w 66675"/>
                  <a:gd name="connsiteY5" fmla="*/ 50050 h 76200"/>
                  <a:gd name="connsiteX6" fmla="*/ 57150 w 66675"/>
                  <a:gd name="connsiteY6" fmla="*/ 35763 h 76200"/>
                  <a:gd name="connsiteX7" fmla="*/ 57150 w 66675"/>
                  <a:gd name="connsiteY7" fmla="*/ 35763 h 76200"/>
                  <a:gd name="connsiteX8" fmla="*/ 42863 w 66675"/>
                  <a:gd name="connsiteY8" fmla="*/ 34810 h 76200"/>
                  <a:gd name="connsiteX9" fmla="*/ 44767 w 66675"/>
                  <a:gd name="connsiteY9" fmla="*/ 32905 h 76200"/>
                  <a:gd name="connsiteX10" fmla="*/ 45720 w 66675"/>
                  <a:gd name="connsiteY10" fmla="*/ 18618 h 76200"/>
                  <a:gd name="connsiteX11" fmla="*/ 45720 w 66675"/>
                  <a:gd name="connsiteY11" fmla="*/ 18618 h 76200"/>
                  <a:gd name="connsiteX12" fmla="*/ 31433 w 66675"/>
                  <a:gd name="connsiteY12" fmla="*/ 17665 h 76200"/>
                  <a:gd name="connsiteX13" fmla="*/ 32385 w 66675"/>
                  <a:gd name="connsiteY13" fmla="*/ 3378 h 76200"/>
                  <a:gd name="connsiteX14" fmla="*/ 32385 w 66675"/>
                  <a:gd name="connsiteY14" fmla="*/ 3378 h 76200"/>
                  <a:gd name="connsiteX15" fmla="*/ 18097 w 66675"/>
                  <a:gd name="connsiteY15" fmla="*/ 2425 h 76200"/>
                  <a:gd name="connsiteX16" fmla="*/ 0 w 66675"/>
                  <a:gd name="connsiteY16" fmla="*/ 18618 h 76200"/>
                  <a:gd name="connsiteX17" fmla="*/ 51435 w 66675"/>
                  <a:gd name="connsiteY17" fmla="*/ 7672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675" h="76200">
                    <a:moveTo>
                      <a:pt x="51435" y="76720"/>
                    </a:moveTo>
                    <a:lnTo>
                      <a:pt x="64770" y="65290"/>
                    </a:lnTo>
                    <a:cubicBezTo>
                      <a:pt x="68580" y="62433"/>
                      <a:pt x="68580" y="56718"/>
                      <a:pt x="65722" y="52908"/>
                    </a:cubicBezTo>
                    <a:lnTo>
                      <a:pt x="65722" y="52908"/>
                    </a:lnTo>
                    <a:cubicBezTo>
                      <a:pt x="62865" y="49098"/>
                      <a:pt x="57150" y="49098"/>
                      <a:pt x="53340" y="51955"/>
                    </a:cubicBezTo>
                    <a:lnTo>
                      <a:pt x="56197" y="50050"/>
                    </a:lnTo>
                    <a:cubicBezTo>
                      <a:pt x="60008" y="46240"/>
                      <a:pt x="60960" y="39573"/>
                      <a:pt x="57150" y="35763"/>
                    </a:cubicBezTo>
                    <a:lnTo>
                      <a:pt x="57150" y="35763"/>
                    </a:lnTo>
                    <a:cubicBezTo>
                      <a:pt x="53340" y="31953"/>
                      <a:pt x="46672" y="31000"/>
                      <a:pt x="42863" y="34810"/>
                    </a:cubicBezTo>
                    <a:lnTo>
                      <a:pt x="44767" y="32905"/>
                    </a:lnTo>
                    <a:cubicBezTo>
                      <a:pt x="48577" y="29095"/>
                      <a:pt x="49530" y="22428"/>
                      <a:pt x="45720" y="18618"/>
                    </a:cubicBezTo>
                    <a:lnTo>
                      <a:pt x="45720" y="18618"/>
                    </a:lnTo>
                    <a:cubicBezTo>
                      <a:pt x="41910" y="14808"/>
                      <a:pt x="35242" y="13855"/>
                      <a:pt x="31433" y="17665"/>
                    </a:cubicBezTo>
                    <a:cubicBezTo>
                      <a:pt x="35242" y="13855"/>
                      <a:pt x="36195" y="7188"/>
                      <a:pt x="32385" y="3378"/>
                    </a:cubicBezTo>
                    <a:lnTo>
                      <a:pt x="32385" y="3378"/>
                    </a:lnTo>
                    <a:cubicBezTo>
                      <a:pt x="28575" y="-432"/>
                      <a:pt x="21908" y="-1385"/>
                      <a:pt x="18097" y="2425"/>
                    </a:cubicBezTo>
                    <a:lnTo>
                      <a:pt x="0" y="18618"/>
                    </a:lnTo>
                    <a:lnTo>
                      <a:pt x="51435" y="76720"/>
                    </a:lnTo>
                    <a:close/>
                  </a:path>
                </a:pathLst>
              </a:custGeom>
              <a:solidFill>
                <a:srgbClr val="FFD2A1"/>
              </a:solidFill>
              <a:ln w="9525" cap="flat">
                <a:noFill/>
                <a:prstDash val="solid"/>
                <a:miter/>
              </a:ln>
            </p:spPr>
            <p:txBody>
              <a:bodyPr rtlCol="1" anchor="ctr"/>
              <a:lstStyle/>
              <a:p>
                <a:endParaRPr lang="ar-EG" sz="1600"/>
              </a:p>
            </p:txBody>
          </p:sp>
          <p:sp>
            <p:nvSpPr>
              <p:cNvPr id="58" name="شكل حر: شكل 57">
                <a:extLst>
                  <a:ext uri="{FF2B5EF4-FFF2-40B4-BE49-F238E27FC236}">
                    <a16:creationId xmlns:a16="http://schemas.microsoft.com/office/drawing/2014/main" id="{96AC452F-793E-4A5F-976A-5D985ACBE11A}"/>
                  </a:ext>
                </a:extLst>
              </p:cNvPr>
              <p:cNvSpPr/>
              <p:nvPr/>
            </p:nvSpPr>
            <p:spPr>
              <a:xfrm>
                <a:off x="2779800" y="4495697"/>
                <a:ext cx="103996" cy="118852"/>
              </a:xfrm>
              <a:custGeom>
                <a:avLst/>
                <a:gdLst>
                  <a:gd name="connsiteX0" fmla="*/ 40005 w 66675"/>
                  <a:gd name="connsiteY0" fmla="*/ 82868 h 76200"/>
                  <a:gd name="connsiteX1" fmla="*/ 0 w 66675"/>
                  <a:gd name="connsiteY1" fmla="*/ 22860 h 76200"/>
                  <a:gd name="connsiteX2" fmla="*/ 33338 w 66675"/>
                  <a:gd name="connsiteY2" fmla="*/ 0 h 76200"/>
                  <a:gd name="connsiteX3" fmla="*/ 74295 w 66675"/>
                  <a:gd name="connsiteY3" fmla="*/ 60008 h 76200"/>
                </a:gdLst>
                <a:ahLst/>
                <a:cxnLst>
                  <a:cxn ang="0">
                    <a:pos x="connsiteX0" y="connsiteY0"/>
                  </a:cxn>
                  <a:cxn ang="0">
                    <a:pos x="connsiteX1" y="connsiteY1"/>
                  </a:cxn>
                  <a:cxn ang="0">
                    <a:pos x="connsiteX2" y="connsiteY2"/>
                  </a:cxn>
                  <a:cxn ang="0">
                    <a:pos x="connsiteX3" y="connsiteY3"/>
                  </a:cxn>
                </a:cxnLst>
                <a:rect l="l" t="t" r="r" b="b"/>
                <a:pathLst>
                  <a:path w="66675" h="76200">
                    <a:moveTo>
                      <a:pt x="40005" y="82868"/>
                    </a:moveTo>
                    <a:lnTo>
                      <a:pt x="0" y="22860"/>
                    </a:lnTo>
                    <a:lnTo>
                      <a:pt x="33338" y="0"/>
                    </a:lnTo>
                    <a:lnTo>
                      <a:pt x="74295" y="60008"/>
                    </a:lnTo>
                    <a:close/>
                  </a:path>
                </a:pathLst>
              </a:custGeom>
              <a:solidFill>
                <a:srgbClr val="EDEDED"/>
              </a:solidFill>
              <a:ln w="9525" cap="flat">
                <a:noFill/>
                <a:prstDash val="solid"/>
                <a:miter/>
              </a:ln>
            </p:spPr>
            <p:txBody>
              <a:bodyPr rtlCol="1" anchor="ctr"/>
              <a:lstStyle/>
              <a:p>
                <a:endParaRPr lang="ar-EG" sz="1600"/>
              </a:p>
            </p:txBody>
          </p:sp>
          <p:sp>
            <p:nvSpPr>
              <p:cNvPr id="59" name="شكل حر: شكل 58">
                <a:extLst>
                  <a:ext uri="{FF2B5EF4-FFF2-40B4-BE49-F238E27FC236}">
                    <a16:creationId xmlns:a16="http://schemas.microsoft.com/office/drawing/2014/main" id="{D5B210DC-D2A8-4C26-9601-BC7934BCE41D}"/>
                  </a:ext>
                </a:extLst>
              </p:cNvPr>
              <p:cNvSpPr/>
              <p:nvPr/>
            </p:nvSpPr>
            <p:spPr>
              <a:xfrm>
                <a:off x="2533182" y="4510553"/>
                <a:ext cx="341700" cy="267417"/>
              </a:xfrm>
              <a:custGeom>
                <a:avLst/>
                <a:gdLst>
                  <a:gd name="connsiteX0" fmla="*/ 27622 w 219075"/>
                  <a:gd name="connsiteY0" fmla="*/ 47625 h 171450"/>
                  <a:gd name="connsiteX1" fmla="*/ 0 w 219075"/>
                  <a:gd name="connsiteY1" fmla="*/ 171450 h 171450"/>
                  <a:gd name="connsiteX2" fmla="*/ 224790 w 219075"/>
                  <a:gd name="connsiteY2" fmla="*/ 67628 h 171450"/>
                  <a:gd name="connsiteX3" fmla="*/ 179070 w 219075"/>
                  <a:gd name="connsiteY3" fmla="*/ 0 h 171450"/>
                  <a:gd name="connsiteX4" fmla="*/ 27622 w 219075"/>
                  <a:gd name="connsiteY4" fmla="*/ 476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 h="171450">
                    <a:moveTo>
                      <a:pt x="27622" y="47625"/>
                    </a:moveTo>
                    <a:lnTo>
                      <a:pt x="0" y="171450"/>
                    </a:lnTo>
                    <a:cubicBezTo>
                      <a:pt x="43815" y="181928"/>
                      <a:pt x="155257" y="121920"/>
                      <a:pt x="224790" y="67628"/>
                    </a:cubicBezTo>
                    <a:lnTo>
                      <a:pt x="179070" y="0"/>
                    </a:lnTo>
                    <a:cubicBezTo>
                      <a:pt x="106680" y="29528"/>
                      <a:pt x="35242" y="43815"/>
                      <a:pt x="27622" y="47625"/>
                    </a:cubicBezTo>
                    <a:close/>
                  </a:path>
                </a:pathLst>
              </a:custGeom>
              <a:solidFill>
                <a:srgbClr val="005B6B"/>
              </a:solidFill>
              <a:ln w="9525" cap="flat">
                <a:noFill/>
                <a:prstDash val="solid"/>
                <a:miter/>
              </a:ln>
            </p:spPr>
            <p:txBody>
              <a:bodyPr rtlCol="1" anchor="ctr"/>
              <a:lstStyle/>
              <a:p>
                <a:endParaRPr lang="ar-EG" sz="1600"/>
              </a:p>
            </p:txBody>
          </p:sp>
          <p:sp>
            <p:nvSpPr>
              <p:cNvPr id="60" name="شكل حر: شكل 59">
                <a:extLst>
                  <a:ext uri="{FF2B5EF4-FFF2-40B4-BE49-F238E27FC236}">
                    <a16:creationId xmlns:a16="http://schemas.microsoft.com/office/drawing/2014/main" id="{0F2BDD83-D939-442F-8B20-B2FBA7AAA6C2}"/>
                  </a:ext>
                </a:extLst>
              </p:cNvPr>
              <p:cNvSpPr/>
              <p:nvPr/>
            </p:nvSpPr>
            <p:spPr>
              <a:xfrm>
                <a:off x="2831379" y="4605013"/>
                <a:ext cx="14857" cy="14857"/>
              </a:xfrm>
              <a:custGeom>
                <a:avLst/>
                <a:gdLst>
                  <a:gd name="connsiteX0" fmla="*/ 12644 w 9525"/>
                  <a:gd name="connsiteY0" fmla="*/ 5429 h 9525"/>
                  <a:gd name="connsiteX1" fmla="*/ 9003 w 9525"/>
                  <a:gd name="connsiteY1" fmla="*/ 12644 h 9525"/>
                  <a:gd name="connsiteX2" fmla="*/ 1787 w 9525"/>
                  <a:gd name="connsiteY2" fmla="*/ 9003 h 9525"/>
                  <a:gd name="connsiteX3" fmla="*/ 5429 w 9525"/>
                  <a:gd name="connsiteY3" fmla="*/ 1787 h 9525"/>
                  <a:gd name="connsiteX4" fmla="*/ 12644 w 9525"/>
                  <a:gd name="connsiteY4" fmla="*/ 542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2644" y="5429"/>
                    </a:moveTo>
                    <a:cubicBezTo>
                      <a:pt x="13631" y="8427"/>
                      <a:pt x="12001" y="11657"/>
                      <a:pt x="9003" y="12644"/>
                    </a:cubicBezTo>
                    <a:cubicBezTo>
                      <a:pt x="6005" y="13631"/>
                      <a:pt x="2774" y="12001"/>
                      <a:pt x="1787" y="9003"/>
                    </a:cubicBezTo>
                    <a:cubicBezTo>
                      <a:pt x="800" y="6005"/>
                      <a:pt x="2430" y="2774"/>
                      <a:pt x="5429" y="1787"/>
                    </a:cubicBezTo>
                    <a:cubicBezTo>
                      <a:pt x="8427" y="800"/>
                      <a:pt x="11657" y="2430"/>
                      <a:pt x="12644" y="5429"/>
                    </a:cubicBezTo>
                    <a:close/>
                  </a:path>
                </a:pathLst>
              </a:custGeom>
              <a:solidFill>
                <a:srgbClr val="FFFFFF"/>
              </a:solidFill>
              <a:ln w="9525" cap="flat">
                <a:noFill/>
                <a:prstDash val="solid"/>
                <a:miter/>
              </a:ln>
            </p:spPr>
            <p:txBody>
              <a:bodyPr rtlCol="1" anchor="ctr"/>
              <a:lstStyle/>
              <a:p>
                <a:endParaRPr lang="ar-EG" sz="1600"/>
              </a:p>
            </p:txBody>
          </p:sp>
          <p:sp>
            <p:nvSpPr>
              <p:cNvPr id="61" name="شكل حر: شكل 60">
                <a:extLst>
                  <a:ext uri="{FF2B5EF4-FFF2-40B4-BE49-F238E27FC236}">
                    <a16:creationId xmlns:a16="http://schemas.microsoft.com/office/drawing/2014/main" id="{48410832-006A-4346-8FB1-CDFFDC529DD6}"/>
                  </a:ext>
                </a:extLst>
              </p:cNvPr>
              <p:cNvSpPr/>
              <p:nvPr/>
            </p:nvSpPr>
            <p:spPr>
              <a:xfrm>
                <a:off x="2805818" y="4622582"/>
                <a:ext cx="14857" cy="14857"/>
              </a:xfrm>
              <a:custGeom>
                <a:avLst/>
                <a:gdLst>
                  <a:gd name="connsiteX0" fmla="*/ 12644 w 9525"/>
                  <a:gd name="connsiteY0" fmla="*/ 5429 h 9525"/>
                  <a:gd name="connsiteX1" fmla="*/ 9002 w 9525"/>
                  <a:gd name="connsiteY1" fmla="*/ 12644 h 9525"/>
                  <a:gd name="connsiteX2" fmla="*/ 1786 w 9525"/>
                  <a:gd name="connsiteY2" fmla="*/ 9002 h 9525"/>
                  <a:gd name="connsiteX3" fmla="*/ 5429 w 9525"/>
                  <a:gd name="connsiteY3" fmla="*/ 1787 h 9525"/>
                  <a:gd name="connsiteX4" fmla="*/ 12644 w 9525"/>
                  <a:gd name="connsiteY4" fmla="*/ 542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2644" y="5429"/>
                    </a:moveTo>
                    <a:cubicBezTo>
                      <a:pt x="13631" y="8427"/>
                      <a:pt x="12000" y="11657"/>
                      <a:pt x="9002" y="12644"/>
                    </a:cubicBezTo>
                    <a:cubicBezTo>
                      <a:pt x="6003" y="13631"/>
                      <a:pt x="2773" y="12000"/>
                      <a:pt x="1786" y="9002"/>
                    </a:cubicBezTo>
                    <a:cubicBezTo>
                      <a:pt x="800" y="6004"/>
                      <a:pt x="2430" y="2773"/>
                      <a:pt x="5429" y="1787"/>
                    </a:cubicBezTo>
                    <a:cubicBezTo>
                      <a:pt x="8427" y="800"/>
                      <a:pt x="11657" y="2430"/>
                      <a:pt x="12644" y="5429"/>
                    </a:cubicBezTo>
                    <a:close/>
                  </a:path>
                </a:pathLst>
              </a:custGeom>
              <a:solidFill>
                <a:srgbClr val="FFFFFF"/>
              </a:solidFill>
              <a:ln w="9525" cap="flat">
                <a:noFill/>
                <a:prstDash val="solid"/>
                <a:miter/>
              </a:ln>
            </p:spPr>
            <p:txBody>
              <a:bodyPr rtlCol="1" anchor="ctr"/>
              <a:lstStyle/>
              <a:p>
                <a:endParaRPr lang="ar-EG" sz="1600"/>
              </a:p>
            </p:txBody>
          </p:sp>
          <p:sp>
            <p:nvSpPr>
              <p:cNvPr id="62" name="شكل حر: شكل 61">
                <a:extLst>
                  <a:ext uri="{FF2B5EF4-FFF2-40B4-BE49-F238E27FC236}">
                    <a16:creationId xmlns:a16="http://schemas.microsoft.com/office/drawing/2014/main" id="{8EAE71EF-2DD1-44F1-A5A1-F1DC36BCEBA4}"/>
                  </a:ext>
                </a:extLst>
              </p:cNvPr>
              <p:cNvSpPr/>
              <p:nvPr/>
            </p:nvSpPr>
            <p:spPr>
              <a:xfrm>
                <a:off x="2708544" y="3785523"/>
                <a:ext cx="297130" cy="371413"/>
              </a:xfrm>
              <a:custGeom>
                <a:avLst/>
                <a:gdLst>
                  <a:gd name="connsiteX0" fmla="*/ 96167 w 190500"/>
                  <a:gd name="connsiteY0" fmla="*/ 21 h 238125"/>
                  <a:gd name="connsiteX1" fmla="*/ 14252 w 190500"/>
                  <a:gd name="connsiteY1" fmla="*/ 93366 h 238125"/>
                  <a:gd name="connsiteX2" fmla="*/ 17110 w 190500"/>
                  <a:gd name="connsiteY2" fmla="*/ 113368 h 238125"/>
                  <a:gd name="connsiteX3" fmla="*/ 917 w 190500"/>
                  <a:gd name="connsiteY3" fmla="*/ 135276 h 238125"/>
                  <a:gd name="connsiteX4" fmla="*/ 17110 w 190500"/>
                  <a:gd name="connsiteY4" fmla="*/ 164803 h 238125"/>
                  <a:gd name="connsiteX5" fmla="*/ 27587 w 190500"/>
                  <a:gd name="connsiteY5" fmla="*/ 161946 h 238125"/>
                  <a:gd name="connsiteX6" fmla="*/ 39970 w 190500"/>
                  <a:gd name="connsiteY6" fmla="*/ 202903 h 238125"/>
                  <a:gd name="connsiteX7" fmla="*/ 58067 w 190500"/>
                  <a:gd name="connsiteY7" fmla="*/ 226716 h 238125"/>
                  <a:gd name="connsiteX8" fmla="*/ 101882 w 190500"/>
                  <a:gd name="connsiteY8" fmla="*/ 242909 h 238125"/>
                  <a:gd name="connsiteX9" fmla="*/ 101882 w 190500"/>
                  <a:gd name="connsiteY9" fmla="*/ 242909 h 238125"/>
                  <a:gd name="connsiteX10" fmla="*/ 101882 w 190500"/>
                  <a:gd name="connsiteY10" fmla="*/ 242909 h 238125"/>
                  <a:gd name="connsiteX11" fmla="*/ 144745 w 190500"/>
                  <a:gd name="connsiteY11" fmla="*/ 224811 h 238125"/>
                  <a:gd name="connsiteX12" fmla="*/ 161890 w 190500"/>
                  <a:gd name="connsiteY12" fmla="*/ 200046 h 238125"/>
                  <a:gd name="connsiteX13" fmla="*/ 172367 w 190500"/>
                  <a:gd name="connsiteY13" fmla="*/ 159089 h 238125"/>
                  <a:gd name="connsiteX14" fmla="*/ 182845 w 190500"/>
                  <a:gd name="connsiteY14" fmla="*/ 160993 h 238125"/>
                  <a:gd name="connsiteX15" fmla="*/ 197132 w 190500"/>
                  <a:gd name="connsiteY15" fmla="*/ 130514 h 238125"/>
                  <a:gd name="connsiteX16" fmla="*/ 179987 w 190500"/>
                  <a:gd name="connsiteY16" fmla="*/ 109559 h 238125"/>
                  <a:gd name="connsiteX17" fmla="*/ 181892 w 190500"/>
                  <a:gd name="connsiteY17" fmla="*/ 89556 h 238125"/>
                  <a:gd name="connsiteX18" fmla="*/ 96167 w 190500"/>
                  <a:gd name="connsiteY18" fmla="*/ 21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500" h="238125">
                    <a:moveTo>
                      <a:pt x="96167" y="21"/>
                    </a:moveTo>
                    <a:cubicBezTo>
                      <a:pt x="46637" y="974"/>
                      <a:pt x="8537" y="35264"/>
                      <a:pt x="14252" y="93366"/>
                    </a:cubicBezTo>
                    <a:cubicBezTo>
                      <a:pt x="15205" y="100034"/>
                      <a:pt x="16157" y="106701"/>
                      <a:pt x="17110" y="113368"/>
                    </a:cubicBezTo>
                    <a:cubicBezTo>
                      <a:pt x="5680" y="107654"/>
                      <a:pt x="-2893" y="119084"/>
                      <a:pt x="917" y="135276"/>
                    </a:cubicBezTo>
                    <a:cubicBezTo>
                      <a:pt x="3775" y="146706"/>
                      <a:pt x="10442" y="162899"/>
                      <a:pt x="17110" y="164803"/>
                    </a:cubicBezTo>
                    <a:cubicBezTo>
                      <a:pt x="24730" y="167661"/>
                      <a:pt x="27587" y="162899"/>
                      <a:pt x="27587" y="161946"/>
                    </a:cubicBezTo>
                    <a:cubicBezTo>
                      <a:pt x="31397" y="179091"/>
                      <a:pt x="33302" y="193378"/>
                      <a:pt x="39970" y="202903"/>
                    </a:cubicBezTo>
                    <a:cubicBezTo>
                      <a:pt x="47590" y="213381"/>
                      <a:pt x="53305" y="221001"/>
                      <a:pt x="58067" y="226716"/>
                    </a:cubicBezTo>
                    <a:cubicBezTo>
                      <a:pt x="70450" y="240051"/>
                      <a:pt x="79975" y="242909"/>
                      <a:pt x="101882" y="242909"/>
                    </a:cubicBezTo>
                    <a:cubicBezTo>
                      <a:pt x="101882" y="242909"/>
                      <a:pt x="101882" y="242909"/>
                      <a:pt x="101882" y="242909"/>
                    </a:cubicBezTo>
                    <a:cubicBezTo>
                      <a:pt x="101882" y="242909"/>
                      <a:pt x="101882" y="242909"/>
                      <a:pt x="101882" y="242909"/>
                    </a:cubicBezTo>
                    <a:cubicBezTo>
                      <a:pt x="123790" y="241956"/>
                      <a:pt x="133315" y="239099"/>
                      <a:pt x="144745" y="224811"/>
                    </a:cubicBezTo>
                    <a:cubicBezTo>
                      <a:pt x="149507" y="219096"/>
                      <a:pt x="155222" y="210524"/>
                      <a:pt x="161890" y="200046"/>
                    </a:cubicBezTo>
                    <a:cubicBezTo>
                      <a:pt x="167605" y="190521"/>
                      <a:pt x="168557" y="176234"/>
                      <a:pt x="172367" y="159089"/>
                    </a:cubicBezTo>
                    <a:cubicBezTo>
                      <a:pt x="172367" y="159089"/>
                      <a:pt x="175225" y="163851"/>
                      <a:pt x="182845" y="160993"/>
                    </a:cubicBezTo>
                    <a:cubicBezTo>
                      <a:pt x="189512" y="158136"/>
                      <a:pt x="194275" y="142896"/>
                      <a:pt x="197132" y="130514"/>
                    </a:cubicBezTo>
                    <a:cubicBezTo>
                      <a:pt x="200942" y="113368"/>
                      <a:pt x="190465" y="102891"/>
                      <a:pt x="179987" y="109559"/>
                    </a:cubicBezTo>
                    <a:cubicBezTo>
                      <a:pt x="180940" y="102891"/>
                      <a:pt x="181892" y="96224"/>
                      <a:pt x="181892" y="89556"/>
                    </a:cubicBezTo>
                    <a:cubicBezTo>
                      <a:pt x="185702" y="30501"/>
                      <a:pt x="145697" y="-932"/>
                      <a:pt x="96167" y="21"/>
                    </a:cubicBezTo>
                    <a:close/>
                  </a:path>
                </a:pathLst>
              </a:custGeom>
              <a:solidFill>
                <a:srgbClr val="FFD2A1"/>
              </a:solidFill>
              <a:ln w="9525" cap="flat">
                <a:noFill/>
                <a:prstDash val="solid"/>
                <a:miter/>
              </a:ln>
            </p:spPr>
            <p:txBody>
              <a:bodyPr rtlCol="1" anchor="ctr"/>
              <a:lstStyle/>
              <a:p>
                <a:endParaRPr lang="ar-EG" sz="1600"/>
              </a:p>
            </p:txBody>
          </p:sp>
          <p:sp>
            <p:nvSpPr>
              <p:cNvPr id="63" name="شكل حر: شكل 62">
                <a:extLst>
                  <a:ext uri="{FF2B5EF4-FFF2-40B4-BE49-F238E27FC236}">
                    <a16:creationId xmlns:a16="http://schemas.microsoft.com/office/drawing/2014/main" id="{5A45EAC3-DAE0-4678-948D-22493C648832}"/>
                  </a:ext>
                </a:extLst>
              </p:cNvPr>
              <p:cNvSpPr/>
              <p:nvPr/>
            </p:nvSpPr>
            <p:spPr>
              <a:xfrm>
                <a:off x="2719211" y="3769957"/>
                <a:ext cx="282274" cy="237704"/>
              </a:xfrm>
              <a:custGeom>
                <a:avLst/>
                <a:gdLst>
                  <a:gd name="connsiteX0" fmla="*/ 18844 w 180975"/>
                  <a:gd name="connsiteY0" fmla="*/ 29051 h 152400"/>
                  <a:gd name="connsiteX1" fmla="*/ 4556 w 180975"/>
                  <a:gd name="connsiteY1" fmla="*/ 121444 h 152400"/>
                  <a:gd name="connsiteX2" fmla="*/ 19796 w 180975"/>
                  <a:gd name="connsiteY2" fmla="*/ 152876 h 152400"/>
                  <a:gd name="connsiteX3" fmla="*/ 32179 w 180975"/>
                  <a:gd name="connsiteY3" fmla="*/ 155734 h 152400"/>
                  <a:gd name="connsiteX4" fmla="*/ 57896 w 180975"/>
                  <a:gd name="connsiteY4" fmla="*/ 30004 h 152400"/>
                  <a:gd name="connsiteX5" fmla="*/ 121714 w 180975"/>
                  <a:gd name="connsiteY5" fmla="*/ 28099 h 152400"/>
                  <a:gd name="connsiteX6" fmla="*/ 154099 w 180975"/>
                  <a:gd name="connsiteY6" fmla="*/ 152876 h 152400"/>
                  <a:gd name="connsiteX7" fmla="*/ 166481 w 180975"/>
                  <a:gd name="connsiteY7" fmla="*/ 149066 h 152400"/>
                  <a:gd name="connsiteX8" fmla="*/ 179816 w 180975"/>
                  <a:gd name="connsiteY8" fmla="*/ 116681 h 152400"/>
                  <a:gd name="connsiteX9" fmla="*/ 160766 w 180975"/>
                  <a:gd name="connsiteY9" fmla="*/ 25241 h 152400"/>
                  <a:gd name="connsiteX10" fmla="*/ 18844 w 180975"/>
                  <a:gd name="connsiteY10" fmla="*/ 29051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75" h="152400">
                    <a:moveTo>
                      <a:pt x="18844" y="29051"/>
                    </a:moveTo>
                    <a:cubicBezTo>
                      <a:pt x="746" y="51911"/>
                      <a:pt x="-4969" y="76676"/>
                      <a:pt x="4556" y="121444"/>
                    </a:cubicBezTo>
                    <a:cubicBezTo>
                      <a:pt x="12176" y="125254"/>
                      <a:pt x="15986" y="130969"/>
                      <a:pt x="19796" y="152876"/>
                    </a:cubicBezTo>
                    <a:cubicBezTo>
                      <a:pt x="25511" y="153829"/>
                      <a:pt x="27416" y="154781"/>
                      <a:pt x="32179" y="155734"/>
                    </a:cubicBezTo>
                    <a:cubicBezTo>
                      <a:pt x="-1159" y="35719"/>
                      <a:pt x="45514" y="32861"/>
                      <a:pt x="57896" y="30004"/>
                    </a:cubicBezTo>
                    <a:cubicBezTo>
                      <a:pt x="68374" y="28099"/>
                      <a:pt x="111236" y="26194"/>
                      <a:pt x="121714" y="28099"/>
                    </a:cubicBezTo>
                    <a:cubicBezTo>
                      <a:pt x="135049" y="30004"/>
                      <a:pt x="181721" y="31909"/>
                      <a:pt x="154099" y="152876"/>
                    </a:cubicBezTo>
                    <a:cubicBezTo>
                      <a:pt x="158861" y="150971"/>
                      <a:pt x="161719" y="150971"/>
                      <a:pt x="166481" y="149066"/>
                    </a:cubicBezTo>
                    <a:cubicBezTo>
                      <a:pt x="169339" y="126206"/>
                      <a:pt x="173149" y="120491"/>
                      <a:pt x="179816" y="116681"/>
                    </a:cubicBezTo>
                    <a:cubicBezTo>
                      <a:pt x="186484" y="70961"/>
                      <a:pt x="177911" y="48101"/>
                      <a:pt x="160766" y="25241"/>
                    </a:cubicBezTo>
                    <a:cubicBezTo>
                      <a:pt x="136954" y="-7144"/>
                      <a:pt x="51229" y="-10954"/>
                      <a:pt x="18844" y="29051"/>
                    </a:cubicBezTo>
                    <a:close/>
                  </a:path>
                </a:pathLst>
              </a:custGeom>
              <a:solidFill>
                <a:srgbClr val="3C3C3B"/>
              </a:solidFill>
              <a:ln w="9525" cap="flat">
                <a:noFill/>
                <a:prstDash val="solid"/>
                <a:miter/>
              </a:ln>
            </p:spPr>
            <p:txBody>
              <a:bodyPr rtlCol="1" anchor="ctr"/>
              <a:lstStyle/>
              <a:p>
                <a:endParaRPr lang="ar-EG" sz="1600"/>
              </a:p>
            </p:txBody>
          </p:sp>
          <p:sp>
            <p:nvSpPr>
              <p:cNvPr id="64" name="شكل حر: شكل 63">
                <a:extLst>
                  <a:ext uri="{FF2B5EF4-FFF2-40B4-BE49-F238E27FC236}">
                    <a16:creationId xmlns:a16="http://schemas.microsoft.com/office/drawing/2014/main" id="{F1742198-8780-42F1-A370-78560B5067EE}"/>
                  </a:ext>
                </a:extLst>
              </p:cNvPr>
              <p:cNvSpPr/>
              <p:nvPr/>
            </p:nvSpPr>
            <p:spPr>
              <a:xfrm>
                <a:off x="2730773" y="3784069"/>
                <a:ext cx="193135" cy="118852"/>
              </a:xfrm>
              <a:custGeom>
                <a:avLst/>
                <a:gdLst>
                  <a:gd name="connsiteX0" fmla="*/ 111443 w 123825"/>
                  <a:gd name="connsiteY0" fmla="*/ 0 h 76200"/>
                  <a:gd name="connsiteX1" fmla="*/ 128588 w 123825"/>
                  <a:gd name="connsiteY1" fmla="*/ 4763 h 76200"/>
                  <a:gd name="connsiteX2" fmla="*/ 126683 w 123825"/>
                  <a:gd name="connsiteY2" fmla="*/ 26670 h 76200"/>
                  <a:gd name="connsiteX3" fmla="*/ 50483 w 123825"/>
                  <a:gd name="connsiteY3" fmla="*/ 81915 h 76200"/>
                  <a:gd name="connsiteX4" fmla="*/ 61913 w 123825"/>
                  <a:gd name="connsiteY4" fmla="*/ 66675 h 76200"/>
                  <a:gd name="connsiteX5" fmla="*/ 0 w 123825"/>
                  <a:gd name="connsiteY5" fmla="*/ 73343 h 76200"/>
                  <a:gd name="connsiteX6" fmla="*/ 25718 w 123825"/>
                  <a:gd name="connsiteY6" fmla="*/ 23813 h 76200"/>
                  <a:gd name="connsiteX7" fmla="*/ 65723 w 123825"/>
                  <a:gd name="connsiteY7" fmla="*/ 3810 h 76200"/>
                  <a:gd name="connsiteX8" fmla="*/ 111443 w 123825"/>
                  <a:gd name="connsiteY8"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76200">
                    <a:moveTo>
                      <a:pt x="111443" y="0"/>
                    </a:moveTo>
                    <a:cubicBezTo>
                      <a:pt x="118110" y="0"/>
                      <a:pt x="124778" y="0"/>
                      <a:pt x="128588" y="4763"/>
                    </a:cubicBezTo>
                    <a:cubicBezTo>
                      <a:pt x="133350" y="10478"/>
                      <a:pt x="130493" y="20003"/>
                      <a:pt x="126683" y="26670"/>
                    </a:cubicBezTo>
                    <a:cubicBezTo>
                      <a:pt x="111443" y="54293"/>
                      <a:pt x="85725" y="80010"/>
                      <a:pt x="50483" y="81915"/>
                    </a:cubicBezTo>
                    <a:cubicBezTo>
                      <a:pt x="54293" y="79058"/>
                      <a:pt x="60960" y="72390"/>
                      <a:pt x="61913" y="66675"/>
                    </a:cubicBezTo>
                    <a:cubicBezTo>
                      <a:pt x="42863" y="76200"/>
                      <a:pt x="20003" y="78105"/>
                      <a:pt x="0" y="73343"/>
                    </a:cubicBezTo>
                    <a:cubicBezTo>
                      <a:pt x="5715" y="55245"/>
                      <a:pt x="12383" y="37148"/>
                      <a:pt x="25718" y="23813"/>
                    </a:cubicBezTo>
                    <a:cubicBezTo>
                      <a:pt x="36195" y="13335"/>
                      <a:pt x="51435" y="6668"/>
                      <a:pt x="65723" y="3810"/>
                    </a:cubicBezTo>
                    <a:cubicBezTo>
                      <a:pt x="80963" y="953"/>
                      <a:pt x="96203" y="953"/>
                      <a:pt x="111443" y="0"/>
                    </a:cubicBezTo>
                    <a:close/>
                  </a:path>
                </a:pathLst>
              </a:custGeom>
              <a:solidFill>
                <a:srgbClr val="3C3C3B"/>
              </a:solidFill>
              <a:ln w="9525" cap="flat">
                <a:noFill/>
                <a:prstDash val="solid"/>
                <a:miter/>
              </a:ln>
            </p:spPr>
            <p:txBody>
              <a:bodyPr rtlCol="1" anchor="ctr"/>
              <a:lstStyle/>
              <a:p>
                <a:endParaRPr lang="ar-EG" sz="1600"/>
              </a:p>
            </p:txBody>
          </p:sp>
        </p:grpSp>
        <p:sp>
          <p:nvSpPr>
            <p:cNvPr id="65" name="Freeform 1447">
              <a:extLst>
                <a:ext uri="{FF2B5EF4-FFF2-40B4-BE49-F238E27FC236}">
                  <a16:creationId xmlns:a16="http://schemas.microsoft.com/office/drawing/2014/main" id="{A972A9C9-C0A3-4D80-9581-0C2422A7F88B}"/>
                </a:ext>
              </a:extLst>
            </p:cNvPr>
            <p:cNvSpPr>
              <a:spLocks/>
            </p:cNvSpPr>
            <p:nvPr/>
          </p:nvSpPr>
          <p:spPr bwMode="auto">
            <a:xfrm>
              <a:off x="10507369" y="3243890"/>
              <a:ext cx="54051" cy="112259"/>
            </a:xfrm>
            <a:custGeom>
              <a:avLst/>
              <a:gdLst>
                <a:gd name="T0" fmla="*/ 1 w 6"/>
                <a:gd name="T1" fmla="*/ 13 h 13"/>
                <a:gd name="T2" fmla="*/ 3 w 6"/>
                <a:gd name="T3" fmla="*/ 11 h 13"/>
                <a:gd name="T4" fmla="*/ 4 w 6"/>
                <a:gd name="T5" fmla="*/ 10 h 13"/>
                <a:gd name="T6" fmla="*/ 3 w 6"/>
                <a:gd name="T7" fmla="*/ 9 h 13"/>
                <a:gd name="T8" fmla="*/ 3 w 6"/>
                <a:gd name="T9" fmla="*/ 9 h 13"/>
                <a:gd name="T10" fmla="*/ 2 w 6"/>
                <a:gd name="T11" fmla="*/ 8 h 13"/>
                <a:gd name="T12" fmla="*/ 0 w 6"/>
                <a:gd name="T13" fmla="*/ 5 h 13"/>
                <a:gd name="T14" fmla="*/ 0 w 6"/>
                <a:gd name="T15" fmla="*/ 2 h 13"/>
                <a:gd name="T16" fmla="*/ 0 w 6"/>
                <a:gd name="T17" fmla="*/ 1 h 13"/>
                <a:gd name="T18" fmla="*/ 1 w 6"/>
                <a:gd name="T19" fmla="*/ 0 h 13"/>
                <a:gd name="T20" fmla="*/ 1 w 6"/>
                <a:gd name="T21" fmla="*/ 0 h 13"/>
                <a:gd name="T22" fmla="*/ 1 w 6"/>
                <a:gd name="T23" fmla="*/ 1 h 13"/>
                <a:gd name="T24" fmla="*/ 1 w 6"/>
                <a:gd name="T25" fmla="*/ 1 h 13"/>
                <a:gd name="T26" fmla="*/ 2 w 6"/>
                <a:gd name="T27" fmla="*/ 2 h 13"/>
                <a:gd name="T28" fmla="*/ 2 w 6"/>
                <a:gd name="T29" fmla="*/ 5 h 13"/>
                <a:gd name="T30" fmla="*/ 4 w 6"/>
                <a:gd name="T31" fmla="*/ 7 h 13"/>
                <a:gd name="T32" fmla="*/ 4 w 6"/>
                <a:gd name="T33" fmla="*/ 7 h 13"/>
                <a:gd name="T34" fmla="*/ 5 w 6"/>
                <a:gd name="T35" fmla="*/ 8 h 13"/>
                <a:gd name="T36" fmla="*/ 6 w 6"/>
                <a:gd name="T37" fmla="*/ 10 h 13"/>
                <a:gd name="T38" fmla="*/ 5 w 6"/>
                <a:gd name="T39" fmla="*/ 12 h 13"/>
                <a:gd name="T40" fmla="*/ 4 w 6"/>
                <a:gd name="T41" fmla="*/ 13 h 13"/>
                <a:gd name="T42" fmla="*/ 1 w 6"/>
                <a:gd name="T4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13">
                  <a:moveTo>
                    <a:pt x="1" y="13"/>
                  </a:moveTo>
                  <a:cubicBezTo>
                    <a:pt x="1" y="13"/>
                    <a:pt x="2" y="12"/>
                    <a:pt x="3" y="11"/>
                  </a:cubicBezTo>
                  <a:cubicBezTo>
                    <a:pt x="3" y="11"/>
                    <a:pt x="4" y="10"/>
                    <a:pt x="4" y="10"/>
                  </a:cubicBezTo>
                  <a:cubicBezTo>
                    <a:pt x="4" y="10"/>
                    <a:pt x="4" y="10"/>
                    <a:pt x="3" y="9"/>
                  </a:cubicBezTo>
                  <a:cubicBezTo>
                    <a:pt x="3" y="9"/>
                    <a:pt x="3" y="9"/>
                    <a:pt x="3" y="9"/>
                  </a:cubicBezTo>
                  <a:cubicBezTo>
                    <a:pt x="2" y="9"/>
                    <a:pt x="2" y="9"/>
                    <a:pt x="2" y="8"/>
                  </a:cubicBezTo>
                  <a:cubicBezTo>
                    <a:pt x="1" y="7"/>
                    <a:pt x="0" y="6"/>
                    <a:pt x="0" y="5"/>
                  </a:cubicBezTo>
                  <a:cubicBezTo>
                    <a:pt x="0" y="4"/>
                    <a:pt x="0" y="3"/>
                    <a:pt x="0" y="2"/>
                  </a:cubicBezTo>
                  <a:cubicBezTo>
                    <a:pt x="0" y="2"/>
                    <a:pt x="0" y="1"/>
                    <a:pt x="0" y="1"/>
                  </a:cubicBezTo>
                  <a:cubicBezTo>
                    <a:pt x="0" y="1"/>
                    <a:pt x="0" y="1"/>
                    <a:pt x="1" y="0"/>
                  </a:cubicBezTo>
                  <a:cubicBezTo>
                    <a:pt x="1" y="0"/>
                    <a:pt x="1" y="0"/>
                    <a:pt x="1" y="0"/>
                  </a:cubicBezTo>
                  <a:cubicBezTo>
                    <a:pt x="1" y="0"/>
                    <a:pt x="1" y="0"/>
                    <a:pt x="1" y="1"/>
                  </a:cubicBezTo>
                  <a:cubicBezTo>
                    <a:pt x="1" y="1"/>
                    <a:pt x="1" y="1"/>
                    <a:pt x="1" y="1"/>
                  </a:cubicBezTo>
                  <a:cubicBezTo>
                    <a:pt x="1" y="2"/>
                    <a:pt x="2" y="2"/>
                    <a:pt x="2" y="2"/>
                  </a:cubicBezTo>
                  <a:cubicBezTo>
                    <a:pt x="2" y="3"/>
                    <a:pt x="2" y="4"/>
                    <a:pt x="2" y="5"/>
                  </a:cubicBezTo>
                  <a:cubicBezTo>
                    <a:pt x="2" y="5"/>
                    <a:pt x="3" y="6"/>
                    <a:pt x="4" y="7"/>
                  </a:cubicBezTo>
                  <a:cubicBezTo>
                    <a:pt x="4" y="7"/>
                    <a:pt x="4" y="7"/>
                    <a:pt x="4" y="7"/>
                  </a:cubicBezTo>
                  <a:cubicBezTo>
                    <a:pt x="4" y="7"/>
                    <a:pt x="5" y="8"/>
                    <a:pt x="5" y="8"/>
                  </a:cubicBezTo>
                  <a:cubicBezTo>
                    <a:pt x="5" y="8"/>
                    <a:pt x="6" y="9"/>
                    <a:pt x="6" y="10"/>
                  </a:cubicBezTo>
                  <a:cubicBezTo>
                    <a:pt x="6" y="11"/>
                    <a:pt x="5" y="11"/>
                    <a:pt x="5" y="12"/>
                  </a:cubicBezTo>
                  <a:cubicBezTo>
                    <a:pt x="5" y="12"/>
                    <a:pt x="4" y="13"/>
                    <a:pt x="4" y="13"/>
                  </a:cubicBezTo>
                  <a:cubicBezTo>
                    <a:pt x="2" y="13"/>
                    <a:pt x="1" y="13"/>
                    <a:pt x="1" y="13"/>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200">
                <a:solidFill>
                  <a:prstClr val="black"/>
                </a:solidFill>
                <a:latin typeface="Calibri"/>
                <a:cs typeface="Cordia New" panose="020B0304020202020204" pitchFamily="34" charset="-34"/>
              </a:endParaRPr>
            </a:p>
          </p:txBody>
        </p:sp>
        <p:sp>
          <p:nvSpPr>
            <p:cNvPr id="66" name="Freeform 1448">
              <a:extLst>
                <a:ext uri="{FF2B5EF4-FFF2-40B4-BE49-F238E27FC236}">
                  <a16:creationId xmlns:a16="http://schemas.microsoft.com/office/drawing/2014/main" id="{92EB4BD6-B488-4C78-9C3B-ED4E091AD760}"/>
                </a:ext>
              </a:extLst>
            </p:cNvPr>
            <p:cNvSpPr>
              <a:spLocks/>
            </p:cNvSpPr>
            <p:nvPr/>
          </p:nvSpPr>
          <p:spPr bwMode="auto">
            <a:xfrm>
              <a:off x="10414161" y="3153960"/>
              <a:ext cx="66277" cy="45719"/>
            </a:xfrm>
            <a:custGeom>
              <a:avLst/>
              <a:gdLst>
                <a:gd name="T0" fmla="*/ 12 w 12"/>
                <a:gd name="T1" fmla="*/ 1 h 5"/>
                <a:gd name="T2" fmla="*/ 11 w 12"/>
                <a:gd name="T3" fmla="*/ 4 h 5"/>
                <a:gd name="T4" fmla="*/ 0 w 12"/>
                <a:gd name="T5" fmla="*/ 5 h 5"/>
                <a:gd name="T6" fmla="*/ 0 w 12"/>
                <a:gd name="T7" fmla="*/ 3 h 5"/>
                <a:gd name="T8" fmla="*/ 12 w 12"/>
                <a:gd name="T9" fmla="*/ 1 h 5"/>
              </a:gdLst>
              <a:ahLst/>
              <a:cxnLst>
                <a:cxn ang="0">
                  <a:pos x="T0" y="T1"/>
                </a:cxn>
                <a:cxn ang="0">
                  <a:pos x="T2" y="T3"/>
                </a:cxn>
                <a:cxn ang="0">
                  <a:pos x="T4" y="T5"/>
                </a:cxn>
                <a:cxn ang="0">
                  <a:pos x="T6" y="T7"/>
                </a:cxn>
                <a:cxn ang="0">
                  <a:pos x="T8" y="T9"/>
                </a:cxn>
              </a:cxnLst>
              <a:rect l="0" t="0" r="r" b="b"/>
              <a:pathLst>
                <a:path w="12" h="5">
                  <a:moveTo>
                    <a:pt x="12" y="1"/>
                  </a:moveTo>
                  <a:cubicBezTo>
                    <a:pt x="12" y="2"/>
                    <a:pt x="12" y="4"/>
                    <a:pt x="11" y="4"/>
                  </a:cubicBezTo>
                  <a:cubicBezTo>
                    <a:pt x="11" y="4"/>
                    <a:pt x="7" y="3"/>
                    <a:pt x="0" y="5"/>
                  </a:cubicBezTo>
                  <a:cubicBezTo>
                    <a:pt x="0" y="5"/>
                    <a:pt x="0" y="3"/>
                    <a:pt x="0" y="3"/>
                  </a:cubicBezTo>
                  <a:cubicBezTo>
                    <a:pt x="1" y="2"/>
                    <a:pt x="10" y="0"/>
                    <a:pt x="12" y="1"/>
                  </a:cubicBezTo>
                  <a:close/>
                </a:path>
              </a:pathLst>
            </a:custGeom>
            <a:solidFill>
              <a:srgbClr val="754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200">
                <a:solidFill>
                  <a:prstClr val="black"/>
                </a:solidFill>
                <a:latin typeface="Calibri"/>
                <a:cs typeface="Cordia New" panose="020B0304020202020204" pitchFamily="34" charset="-34"/>
              </a:endParaRPr>
            </a:p>
          </p:txBody>
        </p:sp>
        <p:sp>
          <p:nvSpPr>
            <p:cNvPr id="67" name="Freeform 1452">
              <a:extLst>
                <a:ext uri="{FF2B5EF4-FFF2-40B4-BE49-F238E27FC236}">
                  <a16:creationId xmlns:a16="http://schemas.microsoft.com/office/drawing/2014/main" id="{F12AE53F-BD51-4449-A596-77E1D1DED70A}"/>
                </a:ext>
              </a:extLst>
            </p:cNvPr>
            <p:cNvSpPr>
              <a:spLocks/>
            </p:cNvSpPr>
            <p:nvPr/>
          </p:nvSpPr>
          <p:spPr bwMode="auto">
            <a:xfrm>
              <a:off x="10552180" y="3161493"/>
              <a:ext cx="76943" cy="45719"/>
            </a:xfrm>
            <a:custGeom>
              <a:avLst/>
              <a:gdLst>
                <a:gd name="T0" fmla="*/ 12 w 13"/>
                <a:gd name="T1" fmla="*/ 3 h 6"/>
                <a:gd name="T2" fmla="*/ 11 w 13"/>
                <a:gd name="T3" fmla="*/ 6 h 6"/>
                <a:gd name="T4" fmla="*/ 0 w 13"/>
                <a:gd name="T5" fmla="*/ 3 h 6"/>
                <a:gd name="T6" fmla="*/ 1 w 13"/>
                <a:gd name="T7" fmla="*/ 1 h 6"/>
                <a:gd name="T8" fmla="*/ 12 w 13"/>
                <a:gd name="T9" fmla="*/ 3 h 6"/>
              </a:gdLst>
              <a:ahLst/>
              <a:cxnLst>
                <a:cxn ang="0">
                  <a:pos x="T0" y="T1"/>
                </a:cxn>
                <a:cxn ang="0">
                  <a:pos x="T2" y="T3"/>
                </a:cxn>
                <a:cxn ang="0">
                  <a:pos x="T4" y="T5"/>
                </a:cxn>
                <a:cxn ang="0">
                  <a:pos x="T6" y="T7"/>
                </a:cxn>
                <a:cxn ang="0">
                  <a:pos x="T8" y="T9"/>
                </a:cxn>
              </a:cxnLst>
              <a:rect l="0" t="0" r="r" b="b"/>
              <a:pathLst>
                <a:path w="13" h="6">
                  <a:moveTo>
                    <a:pt x="12" y="3"/>
                  </a:moveTo>
                  <a:cubicBezTo>
                    <a:pt x="13" y="4"/>
                    <a:pt x="12" y="6"/>
                    <a:pt x="11" y="6"/>
                  </a:cubicBezTo>
                  <a:cubicBezTo>
                    <a:pt x="10" y="5"/>
                    <a:pt x="8" y="3"/>
                    <a:pt x="0" y="3"/>
                  </a:cubicBezTo>
                  <a:cubicBezTo>
                    <a:pt x="0" y="2"/>
                    <a:pt x="0" y="1"/>
                    <a:pt x="1" y="1"/>
                  </a:cubicBezTo>
                  <a:cubicBezTo>
                    <a:pt x="2" y="0"/>
                    <a:pt x="11" y="1"/>
                    <a:pt x="12" y="3"/>
                  </a:cubicBezTo>
                  <a:close/>
                </a:path>
              </a:pathLst>
            </a:custGeom>
            <a:solidFill>
              <a:srgbClr val="754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200">
                <a:solidFill>
                  <a:prstClr val="black"/>
                </a:solidFill>
                <a:latin typeface="Calibri"/>
                <a:cs typeface="Cordia New" panose="020B0304020202020204" pitchFamily="34" charset="-34"/>
              </a:endParaRPr>
            </a:p>
          </p:txBody>
        </p:sp>
        <p:sp>
          <p:nvSpPr>
            <p:cNvPr id="69" name="Oval 1454">
              <a:extLst>
                <a:ext uri="{FF2B5EF4-FFF2-40B4-BE49-F238E27FC236}">
                  <a16:creationId xmlns:a16="http://schemas.microsoft.com/office/drawing/2014/main" id="{45A0735C-220A-434E-B7AB-A7044254B822}"/>
                </a:ext>
              </a:extLst>
            </p:cNvPr>
            <p:cNvSpPr>
              <a:spLocks noChangeArrowheads="1"/>
            </p:cNvSpPr>
            <p:nvPr/>
          </p:nvSpPr>
          <p:spPr bwMode="auto">
            <a:xfrm>
              <a:off x="10558946" y="3200207"/>
              <a:ext cx="45719" cy="45719"/>
            </a:xfrm>
            <a:prstGeom prst="ellipse">
              <a:avLst/>
            </a:prstGeom>
            <a:solidFill>
              <a:srgbClr val="2B18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8800">
                <a:solidFill>
                  <a:prstClr val="black"/>
                </a:solidFill>
                <a:latin typeface="Calibri"/>
                <a:cs typeface="Cordia New" panose="020B0304020202020204" pitchFamily="34" charset="-34"/>
              </a:endParaRPr>
            </a:p>
          </p:txBody>
        </p:sp>
        <p:sp>
          <p:nvSpPr>
            <p:cNvPr id="72" name="Freeform 1457">
              <a:extLst>
                <a:ext uri="{FF2B5EF4-FFF2-40B4-BE49-F238E27FC236}">
                  <a16:creationId xmlns:a16="http://schemas.microsoft.com/office/drawing/2014/main" id="{7537CAF0-E0A3-4691-90A0-4DA9D408C1DF}"/>
                </a:ext>
              </a:extLst>
            </p:cNvPr>
            <p:cNvSpPr>
              <a:spLocks noEditPoints="1"/>
            </p:cNvSpPr>
            <p:nvPr/>
          </p:nvSpPr>
          <p:spPr bwMode="auto">
            <a:xfrm>
              <a:off x="10362003" y="3166184"/>
              <a:ext cx="309339" cy="120241"/>
            </a:xfrm>
            <a:custGeom>
              <a:avLst/>
              <a:gdLst>
                <a:gd name="T0" fmla="*/ 18 w 49"/>
                <a:gd name="T1" fmla="*/ 2 h 17"/>
                <a:gd name="T2" fmla="*/ 21 w 49"/>
                <a:gd name="T3" fmla="*/ 6 h 17"/>
                <a:gd name="T4" fmla="*/ 19 w 49"/>
                <a:gd name="T5" fmla="*/ 12 h 17"/>
                <a:gd name="T6" fmla="*/ 10 w 49"/>
                <a:gd name="T7" fmla="*/ 16 h 17"/>
                <a:gd name="T8" fmla="*/ 7 w 49"/>
                <a:gd name="T9" fmla="*/ 15 h 17"/>
                <a:gd name="T10" fmla="*/ 5 w 49"/>
                <a:gd name="T11" fmla="*/ 2 h 17"/>
                <a:gd name="T12" fmla="*/ 10 w 49"/>
                <a:gd name="T13" fmla="*/ 1 h 17"/>
                <a:gd name="T14" fmla="*/ 29 w 49"/>
                <a:gd name="T15" fmla="*/ 3 h 17"/>
                <a:gd name="T16" fmla="*/ 30 w 49"/>
                <a:gd name="T17" fmla="*/ 2 h 17"/>
                <a:gd name="T18" fmla="*/ 45 w 49"/>
                <a:gd name="T19" fmla="*/ 4 h 17"/>
                <a:gd name="T20" fmla="*/ 45 w 49"/>
                <a:gd name="T21" fmla="*/ 12 h 17"/>
                <a:gd name="T22" fmla="*/ 37 w 49"/>
                <a:gd name="T23" fmla="*/ 16 h 17"/>
                <a:gd name="T24" fmla="*/ 32 w 49"/>
                <a:gd name="T25" fmla="*/ 14 h 17"/>
                <a:gd name="T26" fmla="*/ 31 w 49"/>
                <a:gd name="T27" fmla="*/ 13 h 17"/>
                <a:gd name="T28" fmla="*/ 28 w 49"/>
                <a:gd name="T29" fmla="*/ 6 h 17"/>
                <a:gd name="T30" fmla="*/ 0 w 49"/>
                <a:gd name="T31" fmla="*/ 4 h 17"/>
                <a:gd name="T32" fmla="*/ 1 w 49"/>
                <a:gd name="T33" fmla="*/ 5 h 17"/>
                <a:gd name="T34" fmla="*/ 2 w 49"/>
                <a:gd name="T35" fmla="*/ 8 h 17"/>
                <a:gd name="T36" fmla="*/ 4 w 49"/>
                <a:gd name="T37" fmla="*/ 13 h 17"/>
                <a:gd name="T38" fmla="*/ 5 w 49"/>
                <a:gd name="T39" fmla="*/ 14 h 17"/>
                <a:gd name="T40" fmla="*/ 10 w 49"/>
                <a:gd name="T41" fmla="*/ 17 h 17"/>
                <a:gd name="T42" fmla="*/ 22 w 49"/>
                <a:gd name="T43" fmla="*/ 8 h 17"/>
                <a:gd name="T44" fmla="*/ 24 w 49"/>
                <a:gd name="T45" fmla="*/ 5 h 17"/>
                <a:gd name="T46" fmla="*/ 27 w 49"/>
                <a:gd name="T47" fmla="*/ 8 h 17"/>
                <a:gd name="T48" fmla="*/ 32 w 49"/>
                <a:gd name="T49" fmla="*/ 15 h 17"/>
                <a:gd name="T50" fmla="*/ 44 w 49"/>
                <a:gd name="T51" fmla="*/ 15 h 17"/>
                <a:gd name="T52" fmla="*/ 46 w 49"/>
                <a:gd name="T53" fmla="*/ 12 h 17"/>
                <a:gd name="T54" fmla="*/ 49 w 49"/>
                <a:gd name="T55" fmla="*/ 4 h 17"/>
                <a:gd name="T56" fmla="*/ 47 w 49"/>
                <a:gd name="T57" fmla="*/ 1 h 17"/>
                <a:gd name="T58" fmla="*/ 34 w 49"/>
                <a:gd name="T59" fmla="*/ 0 h 17"/>
                <a:gd name="T60" fmla="*/ 25 w 49"/>
                <a:gd name="T61" fmla="*/ 2 h 17"/>
                <a:gd name="T62" fmla="*/ 16 w 49"/>
                <a:gd name="T63" fmla="*/ 0 h 17"/>
                <a:gd name="T64" fmla="*/ 2 w 49"/>
                <a:gd name="T65"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17">
                  <a:moveTo>
                    <a:pt x="10" y="1"/>
                  </a:moveTo>
                  <a:cubicBezTo>
                    <a:pt x="13" y="1"/>
                    <a:pt x="15" y="1"/>
                    <a:pt x="18" y="2"/>
                  </a:cubicBezTo>
                  <a:cubicBezTo>
                    <a:pt x="19" y="2"/>
                    <a:pt x="20" y="3"/>
                    <a:pt x="21" y="4"/>
                  </a:cubicBezTo>
                  <a:cubicBezTo>
                    <a:pt x="21" y="5"/>
                    <a:pt x="21" y="5"/>
                    <a:pt x="21" y="6"/>
                  </a:cubicBezTo>
                  <a:cubicBezTo>
                    <a:pt x="21" y="7"/>
                    <a:pt x="21" y="9"/>
                    <a:pt x="20" y="10"/>
                  </a:cubicBezTo>
                  <a:cubicBezTo>
                    <a:pt x="20" y="11"/>
                    <a:pt x="19" y="11"/>
                    <a:pt x="19" y="12"/>
                  </a:cubicBezTo>
                  <a:cubicBezTo>
                    <a:pt x="18" y="14"/>
                    <a:pt x="15" y="16"/>
                    <a:pt x="12" y="16"/>
                  </a:cubicBezTo>
                  <a:cubicBezTo>
                    <a:pt x="10" y="16"/>
                    <a:pt x="10" y="16"/>
                    <a:pt x="10" y="16"/>
                  </a:cubicBezTo>
                  <a:cubicBezTo>
                    <a:pt x="10" y="16"/>
                    <a:pt x="10" y="16"/>
                    <a:pt x="10" y="16"/>
                  </a:cubicBezTo>
                  <a:cubicBezTo>
                    <a:pt x="9" y="16"/>
                    <a:pt x="8" y="15"/>
                    <a:pt x="7" y="15"/>
                  </a:cubicBezTo>
                  <a:cubicBezTo>
                    <a:pt x="6" y="14"/>
                    <a:pt x="5" y="13"/>
                    <a:pt x="4" y="12"/>
                  </a:cubicBezTo>
                  <a:cubicBezTo>
                    <a:pt x="3" y="9"/>
                    <a:pt x="3" y="4"/>
                    <a:pt x="5" y="2"/>
                  </a:cubicBezTo>
                  <a:cubicBezTo>
                    <a:pt x="6" y="2"/>
                    <a:pt x="6" y="2"/>
                    <a:pt x="6" y="2"/>
                  </a:cubicBezTo>
                  <a:cubicBezTo>
                    <a:pt x="7" y="1"/>
                    <a:pt x="9" y="1"/>
                    <a:pt x="10" y="1"/>
                  </a:cubicBezTo>
                  <a:close/>
                  <a:moveTo>
                    <a:pt x="28" y="6"/>
                  </a:moveTo>
                  <a:cubicBezTo>
                    <a:pt x="28" y="5"/>
                    <a:pt x="28" y="4"/>
                    <a:pt x="29" y="3"/>
                  </a:cubicBezTo>
                  <a:cubicBezTo>
                    <a:pt x="29" y="3"/>
                    <a:pt x="29" y="3"/>
                    <a:pt x="29" y="3"/>
                  </a:cubicBezTo>
                  <a:cubicBezTo>
                    <a:pt x="30" y="3"/>
                    <a:pt x="30" y="2"/>
                    <a:pt x="30" y="2"/>
                  </a:cubicBezTo>
                  <a:cubicBezTo>
                    <a:pt x="32" y="1"/>
                    <a:pt x="35" y="1"/>
                    <a:pt x="38" y="1"/>
                  </a:cubicBezTo>
                  <a:cubicBezTo>
                    <a:pt x="41" y="1"/>
                    <a:pt x="44" y="1"/>
                    <a:pt x="45" y="4"/>
                  </a:cubicBezTo>
                  <a:cubicBezTo>
                    <a:pt x="46" y="5"/>
                    <a:pt x="46" y="5"/>
                    <a:pt x="46" y="6"/>
                  </a:cubicBezTo>
                  <a:cubicBezTo>
                    <a:pt x="46" y="8"/>
                    <a:pt x="45" y="10"/>
                    <a:pt x="45" y="12"/>
                  </a:cubicBezTo>
                  <a:cubicBezTo>
                    <a:pt x="44" y="14"/>
                    <a:pt x="43" y="15"/>
                    <a:pt x="40" y="16"/>
                  </a:cubicBezTo>
                  <a:cubicBezTo>
                    <a:pt x="39" y="16"/>
                    <a:pt x="37" y="16"/>
                    <a:pt x="37" y="16"/>
                  </a:cubicBezTo>
                  <a:cubicBezTo>
                    <a:pt x="36" y="16"/>
                    <a:pt x="36" y="16"/>
                    <a:pt x="35" y="16"/>
                  </a:cubicBezTo>
                  <a:cubicBezTo>
                    <a:pt x="34" y="15"/>
                    <a:pt x="33" y="15"/>
                    <a:pt x="32" y="14"/>
                  </a:cubicBezTo>
                  <a:cubicBezTo>
                    <a:pt x="31" y="13"/>
                    <a:pt x="31" y="13"/>
                    <a:pt x="31" y="13"/>
                  </a:cubicBezTo>
                  <a:cubicBezTo>
                    <a:pt x="31" y="13"/>
                    <a:pt x="31" y="13"/>
                    <a:pt x="31" y="13"/>
                  </a:cubicBezTo>
                  <a:cubicBezTo>
                    <a:pt x="30" y="12"/>
                    <a:pt x="29" y="10"/>
                    <a:pt x="29" y="8"/>
                  </a:cubicBezTo>
                  <a:cubicBezTo>
                    <a:pt x="28" y="8"/>
                    <a:pt x="28" y="7"/>
                    <a:pt x="28" y="6"/>
                  </a:cubicBezTo>
                  <a:close/>
                  <a:moveTo>
                    <a:pt x="0" y="2"/>
                  </a:moveTo>
                  <a:cubicBezTo>
                    <a:pt x="0" y="4"/>
                    <a:pt x="0" y="4"/>
                    <a:pt x="0" y="4"/>
                  </a:cubicBezTo>
                  <a:cubicBezTo>
                    <a:pt x="0" y="4"/>
                    <a:pt x="0" y="4"/>
                    <a:pt x="0" y="4"/>
                  </a:cubicBezTo>
                  <a:cubicBezTo>
                    <a:pt x="1" y="4"/>
                    <a:pt x="1" y="4"/>
                    <a:pt x="1" y="5"/>
                  </a:cubicBezTo>
                  <a:cubicBezTo>
                    <a:pt x="2" y="5"/>
                    <a:pt x="2" y="6"/>
                    <a:pt x="2" y="7"/>
                  </a:cubicBezTo>
                  <a:cubicBezTo>
                    <a:pt x="2" y="7"/>
                    <a:pt x="2" y="7"/>
                    <a:pt x="2" y="8"/>
                  </a:cubicBezTo>
                  <a:cubicBezTo>
                    <a:pt x="2" y="9"/>
                    <a:pt x="2" y="9"/>
                    <a:pt x="3" y="10"/>
                  </a:cubicBezTo>
                  <a:cubicBezTo>
                    <a:pt x="3" y="11"/>
                    <a:pt x="3" y="12"/>
                    <a:pt x="4" y="13"/>
                  </a:cubicBezTo>
                  <a:cubicBezTo>
                    <a:pt x="4" y="14"/>
                    <a:pt x="4" y="14"/>
                    <a:pt x="4" y="14"/>
                  </a:cubicBezTo>
                  <a:cubicBezTo>
                    <a:pt x="4" y="14"/>
                    <a:pt x="5" y="14"/>
                    <a:pt x="5" y="14"/>
                  </a:cubicBezTo>
                  <a:cubicBezTo>
                    <a:pt x="5" y="15"/>
                    <a:pt x="5" y="15"/>
                    <a:pt x="6" y="15"/>
                  </a:cubicBezTo>
                  <a:cubicBezTo>
                    <a:pt x="7" y="16"/>
                    <a:pt x="9" y="17"/>
                    <a:pt x="10" y="17"/>
                  </a:cubicBezTo>
                  <a:cubicBezTo>
                    <a:pt x="13" y="17"/>
                    <a:pt x="15" y="16"/>
                    <a:pt x="17" y="15"/>
                  </a:cubicBezTo>
                  <a:cubicBezTo>
                    <a:pt x="20" y="14"/>
                    <a:pt x="21" y="11"/>
                    <a:pt x="22" y="8"/>
                  </a:cubicBezTo>
                  <a:cubicBezTo>
                    <a:pt x="22" y="7"/>
                    <a:pt x="22" y="7"/>
                    <a:pt x="23" y="7"/>
                  </a:cubicBezTo>
                  <a:cubicBezTo>
                    <a:pt x="23" y="6"/>
                    <a:pt x="24" y="5"/>
                    <a:pt x="24" y="5"/>
                  </a:cubicBezTo>
                  <a:cubicBezTo>
                    <a:pt x="25" y="5"/>
                    <a:pt x="26" y="5"/>
                    <a:pt x="26" y="6"/>
                  </a:cubicBezTo>
                  <a:cubicBezTo>
                    <a:pt x="27" y="7"/>
                    <a:pt x="27" y="7"/>
                    <a:pt x="27" y="8"/>
                  </a:cubicBezTo>
                  <a:cubicBezTo>
                    <a:pt x="27" y="9"/>
                    <a:pt x="28" y="11"/>
                    <a:pt x="29" y="13"/>
                  </a:cubicBezTo>
                  <a:cubicBezTo>
                    <a:pt x="30" y="14"/>
                    <a:pt x="31" y="15"/>
                    <a:pt x="32" y="15"/>
                  </a:cubicBezTo>
                  <a:cubicBezTo>
                    <a:pt x="35" y="17"/>
                    <a:pt x="36" y="17"/>
                    <a:pt x="39" y="17"/>
                  </a:cubicBezTo>
                  <a:cubicBezTo>
                    <a:pt x="41" y="17"/>
                    <a:pt x="43" y="16"/>
                    <a:pt x="44" y="15"/>
                  </a:cubicBezTo>
                  <a:cubicBezTo>
                    <a:pt x="45" y="14"/>
                    <a:pt x="44" y="15"/>
                    <a:pt x="45" y="14"/>
                  </a:cubicBezTo>
                  <a:cubicBezTo>
                    <a:pt x="45" y="14"/>
                    <a:pt x="46" y="13"/>
                    <a:pt x="46" y="12"/>
                  </a:cubicBezTo>
                  <a:cubicBezTo>
                    <a:pt x="47" y="10"/>
                    <a:pt x="47" y="7"/>
                    <a:pt x="47" y="6"/>
                  </a:cubicBezTo>
                  <a:cubicBezTo>
                    <a:pt x="48" y="4"/>
                    <a:pt x="49" y="5"/>
                    <a:pt x="49" y="4"/>
                  </a:cubicBezTo>
                  <a:cubicBezTo>
                    <a:pt x="49" y="4"/>
                    <a:pt x="49" y="2"/>
                    <a:pt x="49" y="1"/>
                  </a:cubicBezTo>
                  <a:cubicBezTo>
                    <a:pt x="49" y="1"/>
                    <a:pt x="47" y="1"/>
                    <a:pt x="47" y="1"/>
                  </a:cubicBezTo>
                  <a:cubicBezTo>
                    <a:pt x="42" y="0"/>
                    <a:pt x="42" y="0"/>
                    <a:pt x="42" y="0"/>
                  </a:cubicBezTo>
                  <a:cubicBezTo>
                    <a:pt x="39" y="0"/>
                    <a:pt x="36" y="0"/>
                    <a:pt x="34" y="0"/>
                  </a:cubicBezTo>
                  <a:cubicBezTo>
                    <a:pt x="31" y="1"/>
                    <a:pt x="30" y="1"/>
                    <a:pt x="28" y="1"/>
                  </a:cubicBezTo>
                  <a:cubicBezTo>
                    <a:pt x="27" y="2"/>
                    <a:pt x="26" y="2"/>
                    <a:pt x="25" y="2"/>
                  </a:cubicBezTo>
                  <a:cubicBezTo>
                    <a:pt x="23" y="2"/>
                    <a:pt x="21" y="1"/>
                    <a:pt x="19" y="1"/>
                  </a:cubicBezTo>
                  <a:cubicBezTo>
                    <a:pt x="18" y="1"/>
                    <a:pt x="17" y="0"/>
                    <a:pt x="16" y="0"/>
                  </a:cubicBezTo>
                  <a:cubicBezTo>
                    <a:pt x="13" y="0"/>
                    <a:pt x="11" y="0"/>
                    <a:pt x="8" y="0"/>
                  </a:cubicBezTo>
                  <a:cubicBezTo>
                    <a:pt x="2" y="1"/>
                    <a:pt x="2" y="1"/>
                    <a:pt x="2" y="1"/>
                  </a:cubicBezTo>
                  <a:cubicBezTo>
                    <a:pt x="1" y="1"/>
                    <a:pt x="0" y="0"/>
                    <a:pt x="0" y="2"/>
                  </a:cubicBezTo>
                  <a:close/>
                </a:path>
              </a:pathLst>
            </a:custGeom>
            <a:solidFill>
              <a:srgbClr val="2B18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200">
                <a:solidFill>
                  <a:prstClr val="black"/>
                </a:solidFill>
                <a:latin typeface="Calibri"/>
                <a:cs typeface="Cordia New" panose="020B0304020202020204" pitchFamily="34" charset="-34"/>
              </a:endParaRPr>
            </a:p>
          </p:txBody>
        </p:sp>
        <p:sp>
          <p:nvSpPr>
            <p:cNvPr id="74" name="Oval 1454">
              <a:extLst>
                <a:ext uri="{FF2B5EF4-FFF2-40B4-BE49-F238E27FC236}">
                  <a16:creationId xmlns:a16="http://schemas.microsoft.com/office/drawing/2014/main" id="{AE3707D1-6702-480F-838E-8336EDEA6ADB}"/>
                </a:ext>
              </a:extLst>
            </p:cNvPr>
            <p:cNvSpPr>
              <a:spLocks noChangeArrowheads="1"/>
            </p:cNvSpPr>
            <p:nvPr/>
          </p:nvSpPr>
          <p:spPr bwMode="auto">
            <a:xfrm>
              <a:off x="10428835" y="3202588"/>
              <a:ext cx="45719" cy="45719"/>
            </a:xfrm>
            <a:prstGeom prst="ellipse">
              <a:avLst/>
            </a:prstGeom>
            <a:solidFill>
              <a:srgbClr val="2B18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200">
                <a:solidFill>
                  <a:prstClr val="black"/>
                </a:solidFill>
                <a:latin typeface="Calibri"/>
                <a:cs typeface="Cordia New" panose="020B0304020202020204" pitchFamily="34" charset="-34"/>
              </a:endParaRPr>
            </a:p>
          </p:txBody>
        </p:sp>
        <p:sp>
          <p:nvSpPr>
            <p:cNvPr id="75" name="Freeform 1510">
              <a:extLst>
                <a:ext uri="{FF2B5EF4-FFF2-40B4-BE49-F238E27FC236}">
                  <a16:creationId xmlns:a16="http://schemas.microsoft.com/office/drawing/2014/main" id="{78FB931F-8A99-415C-B617-16C598BC05B0}"/>
                </a:ext>
              </a:extLst>
            </p:cNvPr>
            <p:cNvSpPr>
              <a:spLocks/>
            </p:cNvSpPr>
            <p:nvPr/>
          </p:nvSpPr>
          <p:spPr bwMode="auto">
            <a:xfrm>
              <a:off x="10469597" y="3381411"/>
              <a:ext cx="103944" cy="33262"/>
            </a:xfrm>
            <a:custGeom>
              <a:avLst/>
              <a:gdLst>
                <a:gd name="T0" fmla="*/ 12 w 12"/>
                <a:gd name="T1" fmla="*/ 1 h 4"/>
                <a:gd name="T2" fmla="*/ 11 w 12"/>
                <a:gd name="T3" fmla="*/ 1 h 4"/>
                <a:gd name="T4" fmla="*/ 0 w 12"/>
                <a:gd name="T5" fmla="*/ 0 h 4"/>
                <a:gd name="T6" fmla="*/ 0 w 12"/>
                <a:gd name="T7" fmla="*/ 0 h 4"/>
                <a:gd name="T8" fmla="*/ 0 w 12"/>
                <a:gd name="T9" fmla="*/ 0 h 4"/>
                <a:gd name="T10" fmla="*/ 0 w 12"/>
                <a:gd name="T11" fmla="*/ 2 h 4"/>
                <a:gd name="T12" fmla="*/ 8 w 12"/>
                <a:gd name="T13" fmla="*/ 4 h 4"/>
                <a:gd name="T14" fmla="*/ 12 w 12"/>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4">
                  <a:moveTo>
                    <a:pt x="12" y="1"/>
                  </a:moveTo>
                  <a:cubicBezTo>
                    <a:pt x="11" y="1"/>
                    <a:pt x="11" y="1"/>
                    <a:pt x="11" y="1"/>
                  </a:cubicBezTo>
                  <a:cubicBezTo>
                    <a:pt x="8" y="3"/>
                    <a:pt x="2" y="2"/>
                    <a:pt x="0" y="0"/>
                  </a:cubicBezTo>
                  <a:cubicBezTo>
                    <a:pt x="0" y="0"/>
                    <a:pt x="0" y="0"/>
                    <a:pt x="0" y="0"/>
                  </a:cubicBezTo>
                  <a:cubicBezTo>
                    <a:pt x="0" y="0"/>
                    <a:pt x="0" y="0"/>
                    <a:pt x="0" y="0"/>
                  </a:cubicBezTo>
                  <a:cubicBezTo>
                    <a:pt x="0" y="1"/>
                    <a:pt x="0" y="2"/>
                    <a:pt x="0" y="2"/>
                  </a:cubicBezTo>
                  <a:cubicBezTo>
                    <a:pt x="3" y="3"/>
                    <a:pt x="5" y="4"/>
                    <a:pt x="8" y="4"/>
                  </a:cubicBezTo>
                  <a:cubicBezTo>
                    <a:pt x="10" y="4"/>
                    <a:pt x="12" y="3"/>
                    <a:pt x="12" y="1"/>
                  </a:cubicBezTo>
                  <a:close/>
                </a:path>
              </a:pathLst>
            </a:custGeom>
            <a:solidFill>
              <a:srgbClr val="C14A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200" dirty="0">
                <a:solidFill>
                  <a:prstClr val="black"/>
                </a:solidFill>
                <a:latin typeface="Calibri"/>
                <a:cs typeface="Cordia New" panose="020B0304020202020204" pitchFamily="34" charset="-34"/>
              </a:endParaRPr>
            </a:p>
          </p:txBody>
        </p:sp>
      </p:grpSp>
      <p:sp>
        <p:nvSpPr>
          <p:cNvPr id="68" name="TextBox 141">
            <a:extLst>
              <a:ext uri="{FF2B5EF4-FFF2-40B4-BE49-F238E27FC236}">
                <a16:creationId xmlns:a16="http://schemas.microsoft.com/office/drawing/2014/main" id="{6B2A6B7D-0107-47CE-AC88-7F5EB39BA2CB}"/>
              </a:ext>
            </a:extLst>
          </p:cNvPr>
          <p:cNvSpPr txBox="1"/>
          <p:nvPr/>
        </p:nvSpPr>
        <p:spPr>
          <a:xfrm flipH="1">
            <a:off x="2586760" y="5515481"/>
            <a:ext cx="8504813" cy="492443"/>
          </a:xfrm>
          <a:prstGeom prst="rect">
            <a:avLst/>
          </a:prstGeom>
          <a:noFill/>
        </p:spPr>
        <p:txBody>
          <a:bodyPr wrap="square" lIns="0" tIns="0" rIns="0" bIns="0" rtlCol="0">
            <a:spAutoFit/>
          </a:bodyPr>
          <a:lstStyle/>
          <a:p>
            <a:pPr algn="ctr"/>
            <a:r>
              <a:rPr lang="ar-IQ" sz="3200" dirty="0">
                <a:solidFill>
                  <a:schemeClr val="tx1">
                    <a:lumMod val="95000"/>
                    <a:lumOff val="5000"/>
                  </a:schemeClr>
                </a:solidFill>
                <a:cs typeface="Typographical line_0" panose="00000700000000000000" pitchFamily="2" charset="-78"/>
              </a:rPr>
              <a:t>اذا انطلقت في المجال الذي لك فيد قدرات وعرفت ذاتك ستبدع </a:t>
            </a:r>
          </a:p>
        </p:txBody>
      </p:sp>
      <p:pic>
        <p:nvPicPr>
          <p:cNvPr id="6" name="صورة 5">
            <a:extLst>
              <a:ext uri="{FF2B5EF4-FFF2-40B4-BE49-F238E27FC236}">
                <a16:creationId xmlns:a16="http://schemas.microsoft.com/office/drawing/2014/main" id="{B6E58785-21C1-4476-A1BD-A09E97B55F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666537" y="4864894"/>
            <a:ext cx="1371356" cy="1759555"/>
          </a:xfrm>
          <a:prstGeom prst="rect">
            <a:avLst/>
          </a:prstGeom>
        </p:spPr>
      </p:pic>
      <p:grpSp>
        <p:nvGrpSpPr>
          <p:cNvPr id="70" name="مجموعة 69">
            <a:extLst>
              <a:ext uri="{FF2B5EF4-FFF2-40B4-BE49-F238E27FC236}">
                <a16:creationId xmlns:a16="http://schemas.microsoft.com/office/drawing/2014/main" id="{1A2EEC80-4847-4773-AB5D-9FE734110920}"/>
              </a:ext>
            </a:extLst>
          </p:cNvPr>
          <p:cNvGrpSpPr/>
          <p:nvPr/>
        </p:nvGrpSpPr>
        <p:grpSpPr>
          <a:xfrm>
            <a:off x="10230630" y="-42759"/>
            <a:ext cx="2278659" cy="2052845"/>
            <a:chOff x="10230630" y="-42759"/>
            <a:chExt cx="2278659" cy="2052845"/>
          </a:xfrm>
        </p:grpSpPr>
        <p:pic>
          <p:nvPicPr>
            <p:cNvPr id="71" name="صورة 70">
              <a:extLst>
                <a:ext uri="{FF2B5EF4-FFF2-40B4-BE49-F238E27FC236}">
                  <a16:creationId xmlns:a16="http://schemas.microsoft.com/office/drawing/2014/main" id="{357DE8E9-3427-414A-94B2-9C4DCDB31B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0630" y="-42759"/>
              <a:ext cx="2278659" cy="2052845"/>
            </a:xfrm>
            <a:prstGeom prst="rect">
              <a:avLst/>
            </a:prstGeom>
          </p:spPr>
        </p:pic>
        <p:sp>
          <p:nvSpPr>
            <p:cNvPr id="76" name="مربع نص 75">
              <a:extLst>
                <a:ext uri="{FF2B5EF4-FFF2-40B4-BE49-F238E27FC236}">
                  <a16:creationId xmlns:a16="http://schemas.microsoft.com/office/drawing/2014/main" id="{27DB1276-FC5E-4F45-9DCD-FFF4D9BE13A4}"/>
                </a:ext>
              </a:extLst>
            </p:cNvPr>
            <p:cNvSpPr txBox="1"/>
            <p:nvPr/>
          </p:nvSpPr>
          <p:spPr>
            <a:xfrm>
              <a:off x="10902890" y="429824"/>
              <a:ext cx="657552" cy="584775"/>
            </a:xfrm>
            <a:prstGeom prst="rect">
              <a:avLst/>
            </a:prstGeom>
            <a:noFill/>
          </p:spPr>
          <p:txBody>
            <a:bodyPr wrap="square" rtlCol="1">
              <a:spAutoFit/>
            </a:bodyPr>
            <a:lstStyle/>
            <a:p>
              <a:pPr algn="ctr"/>
              <a:r>
                <a:rPr lang="ar-IQ" sz="3200" dirty="0">
                  <a:solidFill>
                    <a:srgbClr val="FFFF00"/>
                  </a:solidFill>
                  <a:cs typeface="Bader" pitchFamily="2" charset="-78"/>
                </a:rPr>
                <a:t>1</a:t>
              </a:r>
            </a:p>
          </p:txBody>
        </p:sp>
      </p:grpSp>
    </p:spTree>
    <p:extLst>
      <p:ext uri="{BB962C8B-B14F-4D97-AF65-F5344CB8AC3E}">
        <p14:creationId xmlns:p14="http://schemas.microsoft.com/office/powerpoint/2010/main" val="11601709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heel(1)">
                                      <p:cBhvr>
                                        <p:cTn id="7" dur="2000"/>
                                        <p:tgtEl>
                                          <p:spTgt spid="7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1)">
                                      <p:cBhvr>
                                        <p:cTn id="10" dur="2000"/>
                                        <p:tgtEl>
                                          <p:spTgt spid="25"/>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childTnLst>
                          </p:cTn>
                        </p:par>
                        <p:par>
                          <p:cTn id="15" fill="hold">
                            <p:stCondLst>
                              <p:cond delay="2500"/>
                            </p:stCondLst>
                            <p:childTnLst>
                              <p:par>
                                <p:cTn id="16" presetID="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0-#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0-#ppt_w/2"/>
                                          </p:val>
                                        </p:tav>
                                        <p:tav tm="100000">
                                          <p:val>
                                            <p:strVal val="#ppt_x"/>
                                          </p:val>
                                        </p:tav>
                                      </p:tavLst>
                                    </p:anim>
                                    <p:anim calcmode="lin" valueType="num">
                                      <p:cBhvr additive="base">
                                        <p:cTn id="41" dur="500" fill="hold"/>
                                        <p:tgtEl>
                                          <p:spTgt spid="16"/>
                                        </p:tgtEl>
                                        <p:attrNameLst>
                                          <p:attrName>ppt_y</p:attrName>
                                        </p:attrNameLst>
                                      </p:cBhvr>
                                      <p:tavLst>
                                        <p:tav tm="0">
                                          <p:val>
                                            <p:strVal val="#ppt_y"/>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anim calcmode="lin" valueType="num">
                                      <p:cBhvr additive="base">
                                        <p:cTn id="51" dur="500" fill="hold"/>
                                        <p:tgtEl>
                                          <p:spTgt spid="68"/>
                                        </p:tgtEl>
                                        <p:attrNameLst>
                                          <p:attrName>ppt_x</p:attrName>
                                        </p:attrNameLst>
                                      </p:cBhvr>
                                      <p:tavLst>
                                        <p:tav tm="0">
                                          <p:val>
                                            <p:strVal val="0-#ppt_w/2"/>
                                          </p:val>
                                        </p:tav>
                                        <p:tav tm="100000">
                                          <p:val>
                                            <p:strVal val="#ppt_x"/>
                                          </p:val>
                                        </p:tav>
                                      </p:tavLst>
                                    </p:anim>
                                    <p:anim calcmode="lin" valueType="num">
                                      <p:cBhvr additive="base">
                                        <p:cTn id="52" dur="500" fill="hold"/>
                                        <p:tgtEl>
                                          <p:spTgt spid="68"/>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500" fill="hold"/>
                                        <p:tgtEl>
                                          <p:spTgt spid="6"/>
                                        </p:tgtEl>
                                        <p:attrNameLst>
                                          <p:attrName>ppt_w</p:attrName>
                                        </p:attrNameLst>
                                      </p:cBhvr>
                                      <p:tavLst>
                                        <p:tav tm="0">
                                          <p:val>
                                            <p:fltVal val="0"/>
                                          </p:val>
                                        </p:tav>
                                        <p:tav tm="100000">
                                          <p:val>
                                            <p:strVal val="#ppt_w"/>
                                          </p:val>
                                        </p:tav>
                                      </p:tavLst>
                                    </p:anim>
                                    <p:anim calcmode="lin" valueType="num">
                                      <p:cBhvr>
                                        <p:cTn id="56" dur="500" fill="hold"/>
                                        <p:tgtEl>
                                          <p:spTgt spid="6"/>
                                        </p:tgtEl>
                                        <p:attrNameLst>
                                          <p:attrName>ppt_h</p:attrName>
                                        </p:attrNameLst>
                                      </p:cBhvr>
                                      <p:tavLst>
                                        <p:tav tm="0">
                                          <p:val>
                                            <p:fltVal val="0"/>
                                          </p:val>
                                        </p:tav>
                                        <p:tav tm="100000">
                                          <p:val>
                                            <p:strVal val="#ppt_h"/>
                                          </p:val>
                                        </p:tav>
                                      </p:tavLst>
                                    </p:anim>
                                    <p:animEffect transition="in" filter="fade">
                                      <p:cBhvr>
                                        <p:cTn id="57" dur="500"/>
                                        <p:tgtEl>
                                          <p:spTgt spid="6"/>
                                        </p:tgtEl>
                                      </p:cBhvr>
                                    </p:animEffect>
                                  </p:childTnLst>
                                </p:cTn>
                              </p:par>
                            </p:childTnLst>
                          </p:cTn>
                        </p:par>
                        <p:par>
                          <p:cTn id="58" fill="hold">
                            <p:stCondLst>
                              <p:cond delay="500"/>
                            </p:stCondLst>
                            <p:childTnLst>
                              <p:par>
                                <p:cTn id="59" presetID="16" presetClass="entr" presetSubtype="21"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barn(inVertical)">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p:bldP spid="38" grpId="0"/>
      <p:bldP spid="12" grpId="0"/>
      <p:bldP spid="13" grpId="0"/>
      <p:bldP spid="16" grpId="0"/>
      <p:bldP spid="6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21000">
              <a:srgbClr val="C00000"/>
            </a:gs>
            <a:gs pos="21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14" name="مثلث متساوي الساقين 13">
            <a:extLst>
              <a:ext uri="{FF2B5EF4-FFF2-40B4-BE49-F238E27FC236}">
                <a16:creationId xmlns:a16="http://schemas.microsoft.com/office/drawing/2014/main" id="{8A77A529-46D5-446E-A639-1A804B53493E}"/>
              </a:ext>
            </a:extLst>
          </p:cNvPr>
          <p:cNvSpPr/>
          <p:nvPr/>
        </p:nvSpPr>
        <p:spPr>
          <a:xfrm flipH="1">
            <a:off x="0" y="5600823"/>
            <a:ext cx="12192000" cy="1260454"/>
          </a:xfrm>
          <a:prstGeom prst="triangle">
            <a:avLst>
              <a:gd name="adj" fmla="val 10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5" name="TextBox 138">
            <a:extLst>
              <a:ext uri="{FF2B5EF4-FFF2-40B4-BE49-F238E27FC236}">
                <a16:creationId xmlns:a16="http://schemas.microsoft.com/office/drawing/2014/main" id="{ECB9B077-08BF-4BBA-B8B9-374DA540AE8B}"/>
              </a:ext>
            </a:extLst>
          </p:cNvPr>
          <p:cNvSpPr txBox="1"/>
          <p:nvPr/>
        </p:nvSpPr>
        <p:spPr>
          <a:xfrm flipH="1">
            <a:off x="4852698" y="286520"/>
            <a:ext cx="5692715" cy="830997"/>
          </a:xfrm>
          <a:prstGeom prst="rect">
            <a:avLst/>
          </a:prstGeom>
          <a:noFill/>
        </p:spPr>
        <p:txBody>
          <a:bodyPr wrap="square" lIns="0" tIns="0" rIns="0" bIns="0" rtlCol="0">
            <a:spAutoFit/>
          </a:bodyPr>
          <a:lstStyle/>
          <a:p>
            <a:pPr algn="justLow"/>
            <a:r>
              <a:rPr lang="ar-IQ" sz="5400" dirty="0">
                <a:solidFill>
                  <a:srgbClr val="FFFF00"/>
                </a:solidFill>
                <a:latin typeface="STV" pitchFamily="2" charset="-78"/>
                <a:cs typeface="STV" pitchFamily="2" charset="-78"/>
              </a:rPr>
              <a:t>القدرة</a:t>
            </a:r>
            <a:endParaRPr lang="en-US" sz="5400" b="1" dirty="0">
              <a:solidFill>
                <a:srgbClr val="FFFF00"/>
              </a:solidFill>
              <a:latin typeface="STV" pitchFamily="2" charset="-78"/>
              <a:cs typeface="STV" pitchFamily="2" charset="-78"/>
            </a:endParaRPr>
          </a:p>
        </p:txBody>
      </p:sp>
      <p:sp>
        <p:nvSpPr>
          <p:cNvPr id="104" name="Freeform 118">
            <a:extLst>
              <a:ext uri="{FF2B5EF4-FFF2-40B4-BE49-F238E27FC236}">
                <a16:creationId xmlns:a16="http://schemas.microsoft.com/office/drawing/2014/main" id="{B58B8FFD-B18C-40E1-89F4-B90516F87488}"/>
              </a:ext>
            </a:extLst>
          </p:cNvPr>
          <p:cNvSpPr>
            <a:spLocks/>
          </p:cNvSpPr>
          <p:nvPr/>
        </p:nvSpPr>
        <p:spPr bwMode="auto">
          <a:xfrm>
            <a:off x="1314231" y="5401915"/>
            <a:ext cx="38095" cy="75397"/>
          </a:xfrm>
          <a:custGeom>
            <a:avLst/>
            <a:gdLst>
              <a:gd name="T0" fmla="*/ 0 w 16"/>
              <a:gd name="T1" fmla="*/ 32 h 32"/>
              <a:gd name="T2" fmla="*/ 16 w 16"/>
              <a:gd name="T3" fmla="*/ 0 h 32"/>
              <a:gd name="T4" fmla="*/ 7 w 16"/>
              <a:gd name="T5" fmla="*/ 16 h 32"/>
              <a:gd name="T6" fmla="*/ 0 w 16"/>
              <a:gd name="T7" fmla="*/ 32 h 32"/>
            </a:gdLst>
            <a:ahLst/>
            <a:cxnLst>
              <a:cxn ang="0">
                <a:pos x="T0" y="T1"/>
              </a:cxn>
              <a:cxn ang="0">
                <a:pos x="T2" y="T3"/>
              </a:cxn>
              <a:cxn ang="0">
                <a:pos x="T4" y="T5"/>
              </a:cxn>
              <a:cxn ang="0">
                <a:pos x="T6" y="T7"/>
              </a:cxn>
            </a:cxnLst>
            <a:rect l="0" t="0" r="r" b="b"/>
            <a:pathLst>
              <a:path w="16" h="32">
                <a:moveTo>
                  <a:pt x="0" y="32"/>
                </a:moveTo>
                <a:cubicBezTo>
                  <a:pt x="1" y="19"/>
                  <a:pt x="2" y="7"/>
                  <a:pt x="16" y="0"/>
                </a:cubicBezTo>
                <a:cubicBezTo>
                  <a:pt x="12" y="6"/>
                  <a:pt x="9" y="11"/>
                  <a:pt x="7" y="16"/>
                </a:cubicBezTo>
                <a:cubicBezTo>
                  <a:pt x="4" y="21"/>
                  <a:pt x="2" y="26"/>
                  <a:pt x="0" y="32"/>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sp>
        <p:nvSpPr>
          <p:cNvPr id="38" name="TextBox 141">
            <a:extLst>
              <a:ext uri="{FF2B5EF4-FFF2-40B4-BE49-F238E27FC236}">
                <a16:creationId xmlns:a16="http://schemas.microsoft.com/office/drawing/2014/main" id="{DB36A3DF-E719-4635-B546-43F49C7783F2}"/>
              </a:ext>
            </a:extLst>
          </p:cNvPr>
          <p:cNvSpPr txBox="1"/>
          <p:nvPr/>
        </p:nvSpPr>
        <p:spPr>
          <a:xfrm flipH="1">
            <a:off x="631558" y="576618"/>
            <a:ext cx="7800272" cy="615553"/>
          </a:xfrm>
          <a:prstGeom prst="rect">
            <a:avLst/>
          </a:prstGeom>
          <a:noFill/>
        </p:spPr>
        <p:txBody>
          <a:bodyPr wrap="square" lIns="0" tIns="0" rIns="0" bIns="0" rtlCol="0">
            <a:spAutoFit/>
          </a:bodyPr>
          <a:lstStyle/>
          <a:p>
            <a:pPr algn="ctr"/>
            <a:r>
              <a:rPr lang="ar-IQ" sz="4000" dirty="0">
                <a:solidFill>
                  <a:schemeClr val="bg1"/>
                </a:solidFill>
                <a:cs typeface="Typographical line_0" panose="00000700000000000000" pitchFamily="2" charset="-78"/>
              </a:rPr>
              <a:t>(ومعرفة الذات ليس غروراً)</a:t>
            </a:r>
            <a:endParaRPr lang="en-US" sz="4000" dirty="0">
              <a:solidFill>
                <a:schemeClr val="bg1"/>
              </a:solidFill>
              <a:cs typeface="Typographical line_0" panose="00000700000000000000" pitchFamily="2" charset="-78"/>
            </a:endParaRPr>
          </a:p>
        </p:txBody>
      </p:sp>
      <p:sp>
        <p:nvSpPr>
          <p:cNvPr id="12" name="TextBox 141">
            <a:extLst>
              <a:ext uri="{FF2B5EF4-FFF2-40B4-BE49-F238E27FC236}">
                <a16:creationId xmlns:a16="http://schemas.microsoft.com/office/drawing/2014/main" id="{3D44A5F9-3ED6-42C3-ACE6-C61E2BB9FFCA}"/>
              </a:ext>
            </a:extLst>
          </p:cNvPr>
          <p:cNvSpPr txBox="1"/>
          <p:nvPr/>
        </p:nvSpPr>
        <p:spPr>
          <a:xfrm flipH="1">
            <a:off x="2821461" y="1740434"/>
            <a:ext cx="7800273" cy="1969770"/>
          </a:xfrm>
          <a:prstGeom prst="rect">
            <a:avLst/>
          </a:prstGeom>
          <a:noFill/>
        </p:spPr>
        <p:txBody>
          <a:bodyPr wrap="square" lIns="0" tIns="0" rIns="0" bIns="0" rtlCol="0">
            <a:spAutoFit/>
          </a:bodyPr>
          <a:lstStyle/>
          <a:p>
            <a:pPr algn="ctr"/>
            <a:r>
              <a:rPr lang="ar-IQ" sz="3200" dirty="0">
                <a:solidFill>
                  <a:schemeClr val="tx1">
                    <a:lumMod val="95000"/>
                    <a:lumOff val="5000"/>
                  </a:schemeClr>
                </a:solidFill>
                <a:cs typeface="Typographical line_0" panose="00000700000000000000" pitchFamily="2" charset="-78"/>
              </a:rPr>
              <a:t>أن أعرف قدراتي وذاتي دليل على تطوري كلما عرفت أكثر كلما تطورت أكثر, وستصل إلى هدفك أسرع ولا تكون كألس في بلاد العجائب، لا تعرف هدفها ولا قدراتها وتسأل فإن لم تعرف فلا يهم اين تشير.</a:t>
            </a:r>
          </a:p>
        </p:txBody>
      </p:sp>
      <p:sp>
        <p:nvSpPr>
          <p:cNvPr id="13" name="TextBox 141">
            <a:extLst>
              <a:ext uri="{FF2B5EF4-FFF2-40B4-BE49-F238E27FC236}">
                <a16:creationId xmlns:a16="http://schemas.microsoft.com/office/drawing/2014/main" id="{81CEB233-B8D0-4B27-A289-F8DB5FC154F8}"/>
              </a:ext>
            </a:extLst>
          </p:cNvPr>
          <p:cNvSpPr txBox="1"/>
          <p:nvPr/>
        </p:nvSpPr>
        <p:spPr>
          <a:xfrm flipH="1">
            <a:off x="3687964" y="4301730"/>
            <a:ext cx="4982983" cy="1477328"/>
          </a:xfrm>
          <a:prstGeom prst="rect">
            <a:avLst/>
          </a:prstGeom>
          <a:noFill/>
        </p:spPr>
        <p:txBody>
          <a:bodyPr wrap="square" lIns="0" tIns="0" rIns="0" bIns="0" rtlCol="0">
            <a:spAutoFit/>
          </a:bodyPr>
          <a:lstStyle/>
          <a:p>
            <a:pPr algn="ctr"/>
            <a:r>
              <a:rPr lang="ar-IQ" sz="3200" dirty="0">
                <a:solidFill>
                  <a:schemeClr val="tx1">
                    <a:lumMod val="95000"/>
                    <a:lumOff val="5000"/>
                  </a:schemeClr>
                </a:solidFill>
                <a:cs typeface="Typographical line_0" panose="00000700000000000000" pitchFamily="2" charset="-78"/>
              </a:rPr>
              <a:t>حتى في مجال اختيار موضوع الرسالة والدكتوراه (</a:t>
            </a:r>
            <a:r>
              <a:rPr lang="ar-IQ" sz="3200" dirty="0">
                <a:solidFill>
                  <a:srgbClr val="C00000"/>
                </a:solidFill>
                <a:cs typeface="Typographical line_0" panose="00000700000000000000" pitchFamily="2" charset="-78"/>
              </a:rPr>
              <a:t>لا تأخذ عنوان يحبه استاذك بل خذ ما تجد قراءتك فيه </a:t>
            </a:r>
            <a:r>
              <a:rPr lang="ar-IQ" sz="3200" dirty="0">
                <a:solidFill>
                  <a:schemeClr val="tx1">
                    <a:lumMod val="95000"/>
                    <a:lumOff val="5000"/>
                  </a:schemeClr>
                </a:solidFill>
                <a:cs typeface="Typographical line_0" panose="00000700000000000000" pitchFamily="2" charset="-78"/>
              </a:rPr>
              <a:t>).</a:t>
            </a:r>
          </a:p>
        </p:txBody>
      </p:sp>
      <p:grpSp>
        <p:nvGrpSpPr>
          <p:cNvPr id="76" name="مجموعة 75">
            <a:extLst>
              <a:ext uri="{FF2B5EF4-FFF2-40B4-BE49-F238E27FC236}">
                <a16:creationId xmlns:a16="http://schemas.microsoft.com/office/drawing/2014/main" id="{2E5FE0A9-9A26-4E37-BFC5-319CAE032D2B}"/>
              </a:ext>
            </a:extLst>
          </p:cNvPr>
          <p:cNvGrpSpPr/>
          <p:nvPr/>
        </p:nvGrpSpPr>
        <p:grpSpPr>
          <a:xfrm>
            <a:off x="10230630" y="-42759"/>
            <a:ext cx="2278659" cy="2052845"/>
            <a:chOff x="10230630" y="-42759"/>
            <a:chExt cx="2278659" cy="2052845"/>
          </a:xfrm>
        </p:grpSpPr>
        <p:pic>
          <p:nvPicPr>
            <p:cNvPr id="77" name="صورة 76">
              <a:extLst>
                <a:ext uri="{FF2B5EF4-FFF2-40B4-BE49-F238E27FC236}">
                  <a16:creationId xmlns:a16="http://schemas.microsoft.com/office/drawing/2014/main" id="{C85ECEBE-25EF-492A-B513-6B1DEF23A9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0630" y="-42759"/>
              <a:ext cx="2278659" cy="2052845"/>
            </a:xfrm>
            <a:prstGeom prst="rect">
              <a:avLst/>
            </a:prstGeom>
          </p:spPr>
        </p:pic>
        <p:sp>
          <p:nvSpPr>
            <p:cNvPr id="78" name="مربع نص 77">
              <a:extLst>
                <a:ext uri="{FF2B5EF4-FFF2-40B4-BE49-F238E27FC236}">
                  <a16:creationId xmlns:a16="http://schemas.microsoft.com/office/drawing/2014/main" id="{3CCE66E8-B40E-42BC-8B13-29C437DD0832}"/>
                </a:ext>
              </a:extLst>
            </p:cNvPr>
            <p:cNvSpPr txBox="1"/>
            <p:nvPr/>
          </p:nvSpPr>
          <p:spPr>
            <a:xfrm>
              <a:off x="10902890" y="429824"/>
              <a:ext cx="657552" cy="584775"/>
            </a:xfrm>
            <a:prstGeom prst="rect">
              <a:avLst/>
            </a:prstGeom>
            <a:noFill/>
          </p:spPr>
          <p:txBody>
            <a:bodyPr wrap="square" rtlCol="1">
              <a:spAutoFit/>
            </a:bodyPr>
            <a:lstStyle/>
            <a:p>
              <a:pPr algn="ctr"/>
              <a:r>
                <a:rPr lang="ar-IQ" sz="3200" dirty="0">
                  <a:solidFill>
                    <a:srgbClr val="FFFF00"/>
                  </a:solidFill>
                  <a:cs typeface="Bader" pitchFamily="2" charset="-78"/>
                </a:rPr>
                <a:t>1</a:t>
              </a:r>
            </a:p>
          </p:txBody>
        </p:sp>
      </p:grpSp>
      <p:pic>
        <p:nvPicPr>
          <p:cNvPr id="79" name="صورة 78">
            <a:extLst>
              <a:ext uri="{FF2B5EF4-FFF2-40B4-BE49-F238E27FC236}">
                <a16:creationId xmlns:a16="http://schemas.microsoft.com/office/drawing/2014/main" id="{8E2E6107-A99B-47FB-8BE5-B64F7BE5F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28" y="1014599"/>
            <a:ext cx="3554643" cy="4936510"/>
          </a:xfrm>
          <a:prstGeom prst="rect">
            <a:avLst/>
          </a:prstGeom>
        </p:spPr>
      </p:pic>
      <p:grpSp>
        <p:nvGrpSpPr>
          <p:cNvPr id="2240" name="Group 2">
            <a:extLst>
              <a:ext uri="{FF2B5EF4-FFF2-40B4-BE49-F238E27FC236}">
                <a16:creationId xmlns:a16="http://schemas.microsoft.com/office/drawing/2014/main" id="{F7E1E93F-E4B3-45AC-817F-7343D91F6E3C}"/>
              </a:ext>
            </a:extLst>
          </p:cNvPr>
          <p:cNvGrpSpPr/>
          <p:nvPr/>
        </p:nvGrpSpPr>
        <p:grpSpPr>
          <a:xfrm flipH="1">
            <a:off x="8838454" y="3087269"/>
            <a:ext cx="3353546" cy="3859483"/>
            <a:chOff x="4538663" y="1341438"/>
            <a:chExt cx="3114675" cy="3584575"/>
          </a:xfrm>
        </p:grpSpPr>
        <p:sp>
          <p:nvSpPr>
            <p:cNvPr id="2241" name="Freeform 1291">
              <a:extLst>
                <a:ext uri="{FF2B5EF4-FFF2-40B4-BE49-F238E27FC236}">
                  <a16:creationId xmlns:a16="http://schemas.microsoft.com/office/drawing/2014/main" id="{6928866A-9D8E-430F-B145-A0495F67A4AD}"/>
                </a:ext>
              </a:extLst>
            </p:cNvPr>
            <p:cNvSpPr>
              <a:spLocks/>
            </p:cNvSpPr>
            <p:nvPr/>
          </p:nvSpPr>
          <p:spPr bwMode="auto">
            <a:xfrm>
              <a:off x="5338763" y="1858963"/>
              <a:ext cx="1136650" cy="2438400"/>
            </a:xfrm>
            <a:custGeom>
              <a:avLst/>
              <a:gdLst>
                <a:gd name="T0" fmla="*/ 716 w 716"/>
                <a:gd name="T1" fmla="*/ 1380 h 1536"/>
                <a:gd name="T2" fmla="*/ 712 w 716"/>
                <a:gd name="T3" fmla="*/ 1392 h 1536"/>
                <a:gd name="T4" fmla="*/ 708 w 716"/>
                <a:gd name="T5" fmla="*/ 1420 h 1536"/>
                <a:gd name="T6" fmla="*/ 700 w 716"/>
                <a:gd name="T7" fmla="*/ 1436 h 1536"/>
                <a:gd name="T8" fmla="*/ 692 w 716"/>
                <a:gd name="T9" fmla="*/ 1444 h 1536"/>
                <a:gd name="T10" fmla="*/ 616 w 716"/>
                <a:gd name="T11" fmla="*/ 1482 h 1536"/>
                <a:gd name="T12" fmla="*/ 522 w 716"/>
                <a:gd name="T13" fmla="*/ 1514 h 1536"/>
                <a:gd name="T14" fmla="*/ 446 w 716"/>
                <a:gd name="T15" fmla="*/ 1530 h 1536"/>
                <a:gd name="T16" fmla="*/ 392 w 716"/>
                <a:gd name="T17" fmla="*/ 1536 h 1536"/>
                <a:gd name="T18" fmla="*/ 340 w 716"/>
                <a:gd name="T19" fmla="*/ 1534 h 1536"/>
                <a:gd name="T20" fmla="*/ 312 w 716"/>
                <a:gd name="T21" fmla="*/ 1532 h 1536"/>
                <a:gd name="T22" fmla="*/ 258 w 716"/>
                <a:gd name="T23" fmla="*/ 1518 h 1536"/>
                <a:gd name="T24" fmla="*/ 208 w 716"/>
                <a:gd name="T25" fmla="*/ 1498 h 1536"/>
                <a:gd name="T26" fmla="*/ 188 w 716"/>
                <a:gd name="T27" fmla="*/ 1486 h 1536"/>
                <a:gd name="T28" fmla="*/ 160 w 716"/>
                <a:gd name="T29" fmla="*/ 1336 h 1536"/>
                <a:gd name="T30" fmla="*/ 98 w 716"/>
                <a:gd name="T31" fmla="*/ 978 h 1536"/>
                <a:gd name="T32" fmla="*/ 34 w 716"/>
                <a:gd name="T33" fmla="*/ 550 h 1536"/>
                <a:gd name="T34" fmla="*/ 12 w 716"/>
                <a:gd name="T35" fmla="*/ 350 h 1536"/>
                <a:gd name="T36" fmla="*/ 0 w 716"/>
                <a:gd name="T37" fmla="*/ 184 h 1536"/>
                <a:gd name="T38" fmla="*/ 0 w 716"/>
                <a:gd name="T39" fmla="*/ 142 h 1536"/>
                <a:gd name="T40" fmla="*/ 4 w 716"/>
                <a:gd name="T41" fmla="*/ 76 h 1536"/>
                <a:gd name="T42" fmla="*/ 8 w 716"/>
                <a:gd name="T43" fmla="*/ 50 h 1536"/>
                <a:gd name="T44" fmla="*/ 114 w 716"/>
                <a:gd name="T45" fmla="*/ 42 h 1536"/>
                <a:gd name="T46" fmla="*/ 134 w 716"/>
                <a:gd name="T47" fmla="*/ 40 h 1536"/>
                <a:gd name="T48" fmla="*/ 492 w 716"/>
                <a:gd name="T49" fmla="*/ 12 h 1536"/>
                <a:gd name="T50" fmla="*/ 526 w 716"/>
                <a:gd name="T51" fmla="*/ 10 h 1536"/>
                <a:gd name="T52" fmla="*/ 656 w 716"/>
                <a:gd name="T53" fmla="*/ 0 h 1536"/>
                <a:gd name="T54" fmla="*/ 666 w 716"/>
                <a:gd name="T55" fmla="*/ 50 h 1536"/>
                <a:gd name="T56" fmla="*/ 676 w 716"/>
                <a:gd name="T57" fmla="*/ 120 h 1536"/>
                <a:gd name="T58" fmla="*/ 688 w 716"/>
                <a:gd name="T59" fmla="*/ 272 h 1536"/>
                <a:gd name="T60" fmla="*/ 696 w 716"/>
                <a:gd name="T61" fmla="*/ 454 h 1536"/>
                <a:gd name="T62" fmla="*/ 706 w 716"/>
                <a:gd name="T63" fmla="*/ 852 h 1536"/>
                <a:gd name="T64" fmla="*/ 712 w 716"/>
                <a:gd name="T65" fmla="*/ 1316 h 1536"/>
                <a:gd name="T66" fmla="*/ 716 w 716"/>
                <a:gd name="T67" fmla="*/ 1380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6" h="1536">
                  <a:moveTo>
                    <a:pt x="716" y="1380"/>
                  </a:moveTo>
                  <a:lnTo>
                    <a:pt x="716" y="1380"/>
                  </a:lnTo>
                  <a:lnTo>
                    <a:pt x="714" y="1384"/>
                  </a:lnTo>
                  <a:lnTo>
                    <a:pt x="712" y="1392"/>
                  </a:lnTo>
                  <a:lnTo>
                    <a:pt x="710" y="1410"/>
                  </a:lnTo>
                  <a:lnTo>
                    <a:pt x="708" y="1420"/>
                  </a:lnTo>
                  <a:lnTo>
                    <a:pt x="706" y="1428"/>
                  </a:lnTo>
                  <a:lnTo>
                    <a:pt x="700" y="1436"/>
                  </a:lnTo>
                  <a:lnTo>
                    <a:pt x="692" y="1444"/>
                  </a:lnTo>
                  <a:lnTo>
                    <a:pt x="692" y="1444"/>
                  </a:lnTo>
                  <a:lnTo>
                    <a:pt x="656" y="1464"/>
                  </a:lnTo>
                  <a:lnTo>
                    <a:pt x="616" y="1482"/>
                  </a:lnTo>
                  <a:lnTo>
                    <a:pt x="572" y="1500"/>
                  </a:lnTo>
                  <a:lnTo>
                    <a:pt x="522" y="1514"/>
                  </a:lnTo>
                  <a:lnTo>
                    <a:pt x="472" y="1526"/>
                  </a:lnTo>
                  <a:lnTo>
                    <a:pt x="446" y="1530"/>
                  </a:lnTo>
                  <a:lnTo>
                    <a:pt x="418" y="1534"/>
                  </a:lnTo>
                  <a:lnTo>
                    <a:pt x="392" y="1536"/>
                  </a:lnTo>
                  <a:lnTo>
                    <a:pt x="366" y="1536"/>
                  </a:lnTo>
                  <a:lnTo>
                    <a:pt x="340" y="1534"/>
                  </a:lnTo>
                  <a:lnTo>
                    <a:pt x="312" y="1532"/>
                  </a:lnTo>
                  <a:lnTo>
                    <a:pt x="312" y="1532"/>
                  </a:lnTo>
                  <a:lnTo>
                    <a:pt x="286" y="1526"/>
                  </a:lnTo>
                  <a:lnTo>
                    <a:pt x="258" y="1518"/>
                  </a:lnTo>
                  <a:lnTo>
                    <a:pt x="232" y="1510"/>
                  </a:lnTo>
                  <a:lnTo>
                    <a:pt x="208" y="1498"/>
                  </a:lnTo>
                  <a:lnTo>
                    <a:pt x="208" y="1498"/>
                  </a:lnTo>
                  <a:lnTo>
                    <a:pt x="188" y="1486"/>
                  </a:lnTo>
                  <a:lnTo>
                    <a:pt x="188" y="1486"/>
                  </a:lnTo>
                  <a:lnTo>
                    <a:pt x="160" y="1336"/>
                  </a:lnTo>
                  <a:lnTo>
                    <a:pt x="132" y="1174"/>
                  </a:lnTo>
                  <a:lnTo>
                    <a:pt x="98" y="978"/>
                  </a:lnTo>
                  <a:lnTo>
                    <a:pt x="64" y="764"/>
                  </a:lnTo>
                  <a:lnTo>
                    <a:pt x="34" y="550"/>
                  </a:lnTo>
                  <a:lnTo>
                    <a:pt x="22" y="446"/>
                  </a:lnTo>
                  <a:lnTo>
                    <a:pt x="12" y="350"/>
                  </a:lnTo>
                  <a:lnTo>
                    <a:pt x="4" y="262"/>
                  </a:lnTo>
                  <a:lnTo>
                    <a:pt x="0" y="184"/>
                  </a:lnTo>
                  <a:lnTo>
                    <a:pt x="0" y="184"/>
                  </a:lnTo>
                  <a:lnTo>
                    <a:pt x="0" y="142"/>
                  </a:lnTo>
                  <a:lnTo>
                    <a:pt x="0" y="106"/>
                  </a:lnTo>
                  <a:lnTo>
                    <a:pt x="4" y="76"/>
                  </a:lnTo>
                  <a:lnTo>
                    <a:pt x="8" y="50"/>
                  </a:lnTo>
                  <a:lnTo>
                    <a:pt x="8" y="50"/>
                  </a:lnTo>
                  <a:lnTo>
                    <a:pt x="114" y="42"/>
                  </a:lnTo>
                  <a:lnTo>
                    <a:pt x="114" y="42"/>
                  </a:lnTo>
                  <a:lnTo>
                    <a:pt x="134" y="40"/>
                  </a:lnTo>
                  <a:lnTo>
                    <a:pt x="134" y="40"/>
                  </a:lnTo>
                  <a:lnTo>
                    <a:pt x="492" y="12"/>
                  </a:lnTo>
                  <a:lnTo>
                    <a:pt x="492" y="12"/>
                  </a:lnTo>
                  <a:lnTo>
                    <a:pt x="526" y="10"/>
                  </a:lnTo>
                  <a:lnTo>
                    <a:pt x="526" y="10"/>
                  </a:lnTo>
                  <a:lnTo>
                    <a:pt x="656" y="0"/>
                  </a:lnTo>
                  <a:lnTo>
                    <a:pt x="656" y="0"/>
                  </a:lnTo>
                  <a:lnTo>
                    <a:pt x="660" y="22"/>
                  </a:lnTo>
                  <a:lnTo>
                    <a:pt x="666" y="50"/>
                  </a:lnTo>
                  <a:lnTo>
                    <a:pt x="676" y="120"/>
                  </a:lnTo>
                  <a:lnTo>
                    <a:pt x="676" y="120"/>
                  </a:lnTo>
                  <a:lnTo>
                    <a:pt x="682" y="192"/>
                  </a:lnTo>
                  <a:lnTo>
                    <a:pt x="688" y="272"/>
                  </a:lnTo>
                  <a:lnTo>
                    <a:pt x="692" y="360"/>
                  </a:lnTo>
                  <a:lnTo>
                    <a:pt x="696" y="454"/>
                  </a:lnTo>
                  <a:lnTo>
                    <a:pt x="702" y="652"/>
                  </a:lnTo>
                  <a:lnTo>
                    <a:pt x="706" y="852"/>
                  </a:lnTo>
                  <a:lnTo>
                    <a:pt x="710" y="1198"/>
                  </a:lnTo>
                  <a:lnTo>
                    <a:pt x="712" y="1316"/>
                  </a:lnTo>
                  <a:lnTo>
                    <a:pt x="714" y="1356"/>
                  </a:lnTo>
                  <a:lnTo>
                    <a:pt x="716" y="1380"/>
                  </a:lnTo>
                  <a:close/>
                </a:path>
              </a:pathLst>
            </a:custGeom>
            <a:solidFill>
              <a:srgbClr val="F79E64"/>
            </a:solidFill>
            <a:ln>
              <a:noFill/>
            </a:ln>
          </p:spPr>
          <p:txBody>
            <a:bodyPr vert="horz" wrap="square" lIns="91440" tIns="45720" rIns="91440" bIns="45720" numCol="1" anchor="t" anchorCtr="0" compatLnSpc="1">
              <a:prstTxWarp prst="textNoShape">
                <a:avLst/>
              </a:prstTxWarp>
            </a:bodyPr>
            <a:lstStyle/>
            <a:p>
              <a:endParaRPr lang="en-AU"/>
            </a:p>
          </p:txBody>
        </p:sp>
        <p:sp>
          <p:nvSpPr>
            <p:cNvPr id="2242" name="Freeform 1296">
              <a:extLst>
                <a:ext uri="{FF2B5EF4-FFF2-40B4-BE49-F238E27FC236}">
                  <a16:creationId xmlns:a16="http://schemas.microsoft.com/office/drawing/2014/main" id="{1E8A01D0-3D1C-4ECC-B58C-5CA957ACC397}"/>
                </a:ext>
              </a:extLst>
            </p:cNvPr>
            <p:cNvSpPr>
              <a:spLocks/>
            </p:cNvSpPr>
            <p:nvPr/>
          </p:nvSpPr>
          <p:spPr bwMode="auto">
            <a:xfrm>
              <a:off x="5395913" y="2773363"/>
              <a:ext cx="1114425" cy="1257300"/>
            </a:xfrm>
            <a:custGeom>
              <a:avLst/>
              <a:gdLst>
                <a:gd name="T0" fmla="*/ 666 w 702"/>
                <a:gd name="T1" fmla="*/ 0 h 792"/>
                <a:gd name="T2" fmla="*/ 666 w 702"/>
                <a:gd name="T3" fmla="*/ 0 h 792"/>
                <a:gd name="T4" fmla="*/ 672 w 702"/>
                <a:gd name="T5" fmla="*/ 64 h 792"/>
                <a:gd name="T6" fmla="*/ 678 w 702"/>
                <a:gd name="T7" fmla="*/ 156 h 792"/>
                <a:gd name="T8" fmla="*/ 690 w 702"/>
                <a:gd name="T9" fmla="*/ 386 h 792"/>
                <a:gd name="T10" fmla="*/ 700 w 702"/>
                <a:gd name="T11" fmla="*/ 596 h 792"/>
                <a:gd name="T12" fmla="*/ 702 w 702"/>
                <a:gd name="T13" fmla="*/ 664 h 792"/>
                <a:gd name="T14" fmla="*/ 702 w 702"/>
                <a:gd name="T15" fmla="*/ 690 h 792"/>
                <a:gd name="T16" fmla="*/ 98 w 702"/>
                <a:gd name="T17" fmla="*/ 792 h 792"/>
                <a:gd name="T18" fmla="*/ 98 w 702"/>
                <a:gd name="T19" fmla="*/ 792 h 792"/>
                <a:gd name="T20" fmla="*/ 94 w 702"/>
                <a:gd name="T21" fmla="*/ 754 h 792"/>
                <a:gd name="T22" fmla="*/ 82 w 702"/>
                <a:gd name="T23" fmla="*/ 672 h 792"/>
                <a:gd name="T24" fmla="*/ 46 w 702"/>
                <a:gd name="T25" fmla="*/ 430 h 792"/>
                <a:gd name="T26" fmla="*/ 26 w 702"/>
                <a:gd name="T27" fmla="*/ 302 h 792"/>
                <a:gd name="T28" fmla="*/ 12 w 702"/>
                <a:gd name="T29" fmla="*/ 186 h 792"/>
                <a:gd name="T30" fmla="*/ 2 w 702"/>
                <a:gd name="T31" fmla="*/ 100 h 792"/>
                <a:gd name="T32" fmla="*/ 0 w 702"/>
                <a:gd name="T33" fmla="*/ 72 h 792"/>
                <a:gd name="T34" fmla="*/ 0 w 702"/>
                <a:gd name="T35" fmla="*/ 58 h 792"/>
                <a:gd name="T36" fmla="*/ 502 w 702"/>
                <a:gd name="T37" fmla="*/ 152 h 792"/>
                <a:gd name="T38" fmla="*/ 666 w 702"/>
                <a:gd name="T39" fmla="*/ 0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2" h="792">
                  <a:moveTo>
                    <a:pt x="666" y="0"/>
                  </a:moveTo>
                  <a:lnTo>
                    <a:pt x="666" y="0"/>
                  </a:lnTo>
                  <a:lnTo>
                    <a:pt x="672" y="64"/>
                  </a:lnTo>
                  <a:lnTo>
                    <a:pt x="678" y="156"/>
                  </a:lnTo>
                  <a:lnTo>
                    <a:pt x="690" y="386"/>
                  </a:lnTo>
                  <a:lnTo>
                    <a:pt x="700" y="596"/>
                  </a:lnTo>
                  <a:lnTo>
                    <a:pt x="702" y="664"/>
                  </a:lnTo>
                  <a:lnTo>
                    <a:pt x="702" y="690"/>
                  </a:lnTo>
                  <a:lnTo>
                    <a:pt x="98" y="792"/>
                  </a:lnTo>
                  <a:lnTo>
                    <a:pt x="98" y="792"/>
                  </a:lnTo>
                  <a:lnTo>
                    <a:pt x="94" y="754"/>
                  </a:lnTo>
                  <a:lnTo>
                    <a:pt x="82" y="672"/>
                  </a:lnTo>
                  <a:lnTo>
                    <a:pt x="46" y="430"/>
                  </a:lnTo>
                  <a:lnTo>
                    <a:pt x="26" y="302"/>
                  </a:lnTo>
                  <a:lnTo>
                    <a:pt x="12" y="186"/>
                  </a:lnTo>
                  <a:lnTo>
                    <a:pt x="2" y="100"/>
                  </a:lnTo>
                  <a:lnTo>
                    <a:pt x="0" y="72"/>
                  </a:lnTo>
                  <a:lnTo>
                    <a:pt x="0" y="58"/>
                  </a:lnTo>
                  <a:lnTo>
                    <a:pt x="502" y="152"/>
                  </a:lnTo>
                  <a:lnTo>
                    <a:pt x="666" y="0"/>
                  </a:lnTo>
                  <a:close/>
                </a:path>
              </a:pathLst>
            </a:custGeom>
            <a:solidFill>
              <a:srgbClr val="E1E2E3"/>
            </a:solidFill>
            <a:ln>
              <a:noFill/>
            </a:ln>
          </p:spPr>
          <p:txBody>
            <a:bodyPr vert="horz" wrap="square" lIns="91440" tIns="45720" rIns="91440" bIns="45720" numCol="1" anchor="t" anchorCtr="0" compatLnSpc="1">
              <a:prstTxWarp prst="textNoShape">
                <a:avLst/>
              </a:prstTxWarp>
            </a:bodyPr>
            <a:lstStyle/>
            <a:p>
              <a:endParaRPr lang="en-AU"/>
            </a:p>
          </p:txBody>
        </p:sp>
        <p:sp>
          <p:nvSpPr>
            <p:cNvPr id="2243" name="Freeform 1297">
              <a:extLst>
                <a:ext uri="{FF2B5EF4-FFF2-40B4-BE49-F238E27FC236}">
                  <a16:creationId xmlns:a16="http://schemas.microsoft.com/office/drawing/2014/main" id="{3F73FF94-A740-4617-B08A-8879864FF48F}"/>
                </a:ext>
              </a:extLst>
            </p:cNvPr>
            <p:cNvSpPr>
              <a:spLocks/>
            </p:cNvSpPr>
            <p:nvPr/>
          </p:nvSpPr>
          <p:spPr bwMode="auto">
            <a:xfrm>
              <a:off x="5395913" y="2773363"/>
              <a:ext cx="1114425" cy="1257300"/>
            </a:xfrm>
            <a:custGeom>
              <a:avLst/>
              <a:gdLst>
                <a:gd name="T0" fmla="*/ 666 w 702"/>
                <a:gd name="T1" fmla="*/ 0 h 792"/>
                <a:gd name="T2" fmla="*/ 666 w 702"/>
                <a:gd name="T3" fmla="*/ 0 h 792"/>
                <a:gd name="T4" fmla="*/ 672 w 702"/>
                <a:gd name="T5" fmla="*/ 64 h 792"/>
                <a:gd name="T6" fmla="*/ 678 w 702"/>
                <a:gd name="T7" fmla="*/ 156 h 792"/>
                <a:gd name="T8" fmla="*/ 690 w 702"/>
                <a:gd name="T9" fmla="*/ 386 h 792"/>
                <a:gd name="T10" fmla="*/ 700 w 702"/>
                <a:gd name="T11" fmla="*/ 596 h 792"/>
                <a:gd name="T12" fmla="*/ 702 w 702"/>
                <a:gd name="T13" fmla="*/ 664 h 792"/>
                <a:gd name="T14" fmla="*/ 702 w 702"/>
                <a:gd name="T15" fmla="*/ 690 h 792"/>
                <a:gd name="T16" fmla="*/ 98 w 702"/>
                <a:gd name="T17" fmla="*/ 792 h 792"/>
                <a:gd name="T18" fmla="*/ 98 w 702"/>
                <a:gd name="T19" fmla="*/ 792 h 792"/>
                <a:gd name="T20" fmla="*/ 94 w 702"/>
                <a:gd name="T21" fmla="*/ 754 h 792"/>
                <a:gd name="T22" fmla="*/ 82 w 702"/>
                <a:gd name="T23" fmla="*/ 672 h 792"/>
                <a:gd name="T24" fmla="*/ 46 w 702"/>
                <a:gd name="T25" fmla="*/ 430 h 792"/>
                <a:gd name="T26" fmla="*/ 26 w 702"/>
                <a:gd name="T27" fmla="*/ 302 h 792"/>
                <a:gd name="T28" fmla="*/ 12 w 702"/>
                <a:gd name="T29" fmla="*/ 186 h 792"/>
                <a:gd name="T30" fmla="*/ 2 w 702"/>
                <a:gd name="T31" fmla="*/ 100 h 792"/>
                <a:gd name="T32" fmla="*/ 0 w 702"/>
                <a:gd name="T33" fmla="*/ 72 h 792"/>
                <a:gd name="T34" fmla="*/ 0 w 702"/>
                <a:gd name="T35" fmla="*/ 58 h 792"/>
                <a:gd name="T36" fmla="*/ 502 w 702"/>
                <a:gd name="T37" fmla="*/ 152 h 792"/>
                <a:gd name="T38" fmla="*/ 666 w 702"/>
                <a:gd name="T39" fmla="*/ 0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2" h="792">
                  <a:moveTo>
                    <a:pt x="666" y="0"/>
                  </a:moveTo>
                  <a:lnTo>
                    <a:pt x="666" y="0"/>
                  </a:lnTo>
                  <a:lnTo>
                    <a:pt x="672" y="64"/>
                  </a:lnTo>
                  <a:lnTo>
                    <a:pt x="678" y="156"/>
                  </a:lnTo>
                  <a:lnTo>
                    <a:pt x="690" y="386"/>
                  </a:lnTo>
                  <a:lnTo>
                    <a:pt x="700" y="596"/>
                  </a:lnTo>
                  <a:lnTo>
                    <a:pt x="702" y="664"/>
                  </a:lnTo>
                  <a:lnTo>
                    <a:pt x="702" y="690"/>
                  </a:lnTo>
                  <a:lnTo>
                    <a:pt x="98" y="792"/>
                  </a:lnTo>
                  <a:lnTo>
                    <a:pt x="98" y="792"/>
                  </a:lnTo>
                  <a:lnTo>
                    <a:pt x="94" y="754"/>
                  </a:lnTo>
                  <a:lnTo>
                    <a:pt x="82" y="672"/>
                  </a:lnTo>
                  <a:lnTo>
                    <a:pt x="46" y="430"/>
                  </a:lnTo>
                  <a:lnTo>
                    <a:pt x="26" y="302"/>
                  </a:lnTo>
                  <a:lnTo>
                    <a:pt x="12" y="186"/>
                  </a:lnTo>
                  <a:lnTo>
                    <a:pt x="2" y="100"/>
                  </a:lnTo>
                  <a:lnTo>
                    <a:pt x="0" y="72"/>
                  </a:lnTo>
                  <a:lnTo>
                    <a:pt x="0" y="58"/>
                  </a:lnTo>
                  <a:lnTo>
                    <a:pt x="502" y="152"/>
                  </a:lnTo>
                  <a:lnTo>
                    <a:pt x="6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44" name="Freeform 1299">
              <a:extLst>
                <a:ext uri="{FF2B5EF4-FFF2-40B4-BE49-F238E27FC236}">
                  <a16:creationId xmlns:a16="http://schemas.microsoft.com/office/drawing/2014/main" id="{828BE914-5CAE-40C7-A6F6-D540C4108199}"/>
                </a:ext>
              </a:extLst>
            </p:cNvPr>
            <p:cNvSpPr>
              <a:spLocks/>
            </p:cNvSpPr>
            <p:nvPr/>
          </p:nvSpPr>
          <p:spPr bwMode="auto">
            <a:xfrm>
              <a:off x="5548313" y="3868738"/>
              <a:ext cx="962025" cy="463550"/>
            </a:xfrm>
            <a:custGeom>
              <a:avLst/>
              <a:gdLst>
                <a:gd name="T0" fmla="*/ 606 w 606"/>
                <a:gd name="T1" fmla="*/ 0 h 292"/>
                <a:gd name="T2" fmla="*/ 606 w 606"/>
                <a:gd name="T3" fmla="*/ 0 h 292"/>
                <a:gd name="T4" fmla="*/ 606 w 606"/>
                <a:gd name="T5" fmla="*/ 24 h 292"/>
                <a:gd name="T6" fmla="*/ 606 w 606"/>
                <a:gd name="T7" fmla="*/ 50 h 292"/>
                <a:gd name="T8" fmla="*/ 602 w 606"/>
                <a:gd name="T9" fmla="*/ 82 h 292"/>
                <a:gd name="T10" fmla="*/ 598 w 606"/>
                <a:gd name="T11" fmla="*/ 114 h 292"/>
                <a:gd name="T12" fmla="*/ 590 w 606"/>
                <a:gd name="T13" fmla="*/ 146 h 292"/>
                <a:gd name="T14" fmla="*/ 584 w 606"/>
                <a:gd name="T15" fmla="*/ 162 h 292"/>
                <a:gd name="T16" fmla="*/ 578 w 606"/>
                <a:gd name="T17" fmla="*/ 174 h 292"/>
                <a:gd name="T18" fmla="*/ 570 w 606"/>
                <a:gd name="T19" fmla="*/ 186 h 292"/>
                <a:gd name="T20" fmla="*/ 562 w 606"/>
                <a:gd name="T21" fmla="*/ 196 h 292"/>
                <a:gd name="T22" fmla="*/ 562 w 606"/>
                <a:gd name="T23" fmla="*/ 196 h 292"/>
                <a:gd name="T24" fmla="*/ 550 w 606"/>
                <a:gd name="T25" fmla="*/ 204 h 292"/>
                <a:gd name="T26" fmla="*/ 532 w 606"/>
                <a:gd name="T27" fmla="*/ 214 h 292"/>
                <a:gd name="T28" fmla="*/ 510 w 606"/>
                <a:gd name="T29" fmla="*/ 226 h 292"/>
                <a:gd name="T30" fmla="*/ 484 w 606"/>
                <a:gd name="T31" fmla="*/ 238 h 292"/>
                <a:gd name="T32" fmla="*/ 456 w 606"/>
                <a:gd name="T33" fmla="*/ 250 h 292"/>
                <a:gd name="T34" fmla="*/ 424 w 606"/>
                <a:gd name="T35" fmla="*/ 260 h 292"/>
                <a:gd name="T36" fmla="*/ 388 w 606"/>
                <a:gd name="T37" fmla="*/ 270 h 292"/>
                <a:gd name="T38" fmla="*/ 352 w 606"/>
                <a:gd name="T39" fmla="*/ 280 h 292"/>
                <a:gd name="T40" fmla="*/ 314 w 606"/>
                <a:gd name="T41" fmla="*/ 286 h 292"/>
                <a:gd name="T42" fmla="*/ 274 w 606"/>
                <a:gd name="T43" fmla="*/ 290 h 292"/>
                <a:gd name="T44" fmla="*/ 236 w 606"/>
                <a:gd name="T45" fmla="*/ 292 h 292"/>
                <a:gd name="T46" fmla="*/ 196 w 606"/>
                <a:gd name="T47" fmla="*/ 292 h 292"/>
                <a:gd name="T48" fmla="*/ 158 w 606"/>
                <a:gd name="T49" fmla="*/ 286 h 292"/>
                <a:gd name="T50" fmla="*/ 120 w 606"/>
                <a:gd name="T51" fmla="*/ 276 h 292"/>
                <a:gd name="T52" fmla="*/ 102 w 606"/>
                <a:gd name="T53" fmla="*/ 270 h 292"/>
                <a:gd name="T54" fmla="*/ 84 w 606"/>
                <a:gd name="T55" fmla="*/ 262 h 292"/>
                <a:gd name="T56" fmla="*/ 68 w 606"/>
                <a:gd name="T57" fmla="*/ 254 h 292"/>
                <a:gd name="T58" fmla="*/ 52 w 606"/>
                <a:gd name="T59" fmla="*/ 244 h 292"/>
                <a:gd name="T60" fmla="*/ 52 w 606"/>
                <a:gd name="T61" fmla="*/ 244 h 292"/>
                <a:gd name="T62" fmla="*/ 38 w 606"/>
                <a:gd name="T63" fmla="*/ 230 h 292"/>
                <a:gd name="T64" fmla="*/ 28 w 606"/>
                <a:gd name="T65" fmla="*/ 214 h 292"/>
                <a:gd name="T66" fmla="*/ 18 w 606"/>
                <a:gd name="T67" fmla="*/ 194 h 292"/>
                <a:gd name="T68" fmla="*/ 10 w 606"/>
                <a:gd name="T69" fmla="*/ 174 h 292"/>
                <a:gd name="T70" fmla="*/ 6 w 606"/>
                <a:gd name="T71" fmla="*/ 152 h 292"/>
                <a:gd name="T72" fmla="*/ 2 w 606"/>
                <a:gd name="T73" fmla="*/ 130 h 292"/>
                <a:gd name="T74" fmla="*/ 0 w 606"/>
                <a:gd name="T75" fmla="*/ 108 h 292"/>
                <a:gd name="T76" fmla="*/ 0 w 606"/>
                <a:gd name="T77" fmla="*/ 90 h 292"/>
                <a:gd name="T78" fmla="*/ 606 w 606"/>
                <a:gd name="T79"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6" h="292">
                  <a:moveTo>
                    <a:pt x="606" y="0"/>
                  </a:moveTo>
                  <a:lnTo>
                    <a:pt x="606" y="0"/>
                  </a:lnTo>
                  <a:lnTo>
                    <a:pt x="606" y="24"/>
                  </a:lnTo>
                  <a:lnTo>
                    <a:pt x="606" y="50"/>
                  </a:lnTo>
                  <a:lnTo>
                    <a:pt x="602" y="82"/>
                  </a:lnTo>
                  <a:lnTo>
                    <a:pt x="598" y="114"/>
                  </a:lnTo>
                  <a:lnTo>
                    <a:pt x="590" y="146"/>
                  </a:lnTo>
                  <a:lnTo>
                    <a:pt x="584" y="162"/>
                  </a:lnTo>
                  <a:lnTo>
                    <a:pt x="578" y="174"/>
                  </a:lnTo>
                  <a:lnTo>
                    <a:pt x="570" y="186"/>
                  </a:lnTo>
                  <a:lnTo>
                    <a:pt x="562" y="196"/>
                  </a:lnTo>
                  <a:lnTo>
                    <a:pt x="562" y="196"/>
                  </a:lnTo>
                  <a:lnTo>
                    <a:pt x="550" y="204"/>
                  </a:lnTo>
                  <a:lnTo>
                    <a:pt x="532" y="214"/>
                  </a:lnTo>
                  <a:lnTo>
                    <a:pt x="510" y="226"/>
                  </a:lnTo>
                  <a:lnTo>
                    <a:pt x="484" y="238"/>
                  </a:lnTo>
                  <a:lnTo>
                    <a:pt x="456" y="250"/>
                  </a:lnTo>
                  <a:lnTo>
                    <a:pt x="424" y="260"/>
                  </a:lnTo>
                  <a:lnTo>
                    <a:pt x="388" y="270"/>
                  </a:lnTo>
                  <a:lnTo>
                    <a:pt x="352" y="280"/>
                  </a:lnTo>
                  <a:lnTo>
                    <a:pt x="314" y="286"/>
                  </a:lnTo>
                  <a:lnTo>
                    <a:pt x="274" y="290"/>
                  </a:lnTo>
                  <a:lnTo>
                    <a:pt x="236" y="292"/>
                  </a:lnTo>
                  <a:lnTo>
                    <a:pt x="196" y="292"/>
                  </a:lnTo>
                  <a:lnTo>
                    <a:pt x="158" y="286"/>
                  </a:lnTo>
                  <a:lnTo>
                    <a:pt x="120" y="276"/>
                  </a:lnTo>
                  <a:lnTo>
                    <a:pt x="102" y="270"/>
                  </a:lnTo>
                  <a:lnTo>
                    <a:pt x="84" y="262"/>
                  </a:lnTo>
                  <a:lnTo>
                    <a:pt x="68" y="254"/>
                  </a:lnTo>
                  <a:lnTo>
                    <a:pt x="52" y="244"/>
                  </a:lnTo>
                  <a:lnTo>
                    <a:pt x="52" y="244"/>
                  </a:lnTo>
                  <a:lnTo>
                    <a:pt x="38" y="230"/>
                  </a:lnTo>
                  <a:lnTo>
                    <a:pt x="28" y="214"/>
                  </a:lnTo>
                  <a:lnTo>
                    <a:pt x="18" y="194"/>
                  </a:lnTo>
                  <a:lnTo>
                    <a:pt x="10" y="174"/>
                  </a:lnTo>
                  <a:lnTo>
                    <a:pt x="6" y="152"/>
                  </a:lnTo>
                  <a:lnTo>
                    <a:pt x="2" y="130"/>
                  </a:lnTo>
                  <a:lnTo>
                    <a:pt x="0" y="108"/>
                  </a:lnTo>
                  <a:lnTo>
                    <a:pt x="0" y="90"/>
                  </a:lnTo>
                  <a:lnTo>
                    <a:pt x="606" y="0"/>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45" name="Freeform 1300">
              <a:extLst>
                <a:ext uri="{FF2B5EF4-FFF2-40B4-BE49-F238E27FC236}">
                  <a16:creationId xmlns:a16="http://schemas.microsoft.com/office/drawing/2014/main" id="{E691AE5F-EF22-4D75-90B7-98D4CDC47869}"/>
                </a:ext>
              </a:extLst>
            </p:cNvPr>
            <p:cNvSpPr>
              <a:spLocks/>
            </p:cNvSpPr>
            <p:nvPr/>
          </p:nvSpPr>
          <p:spPr bwMode="auto">
            <a:xfrm>
              <a:off x="5548313" y="3868738"/>
              <a:ext cx="962025" cy="463550"/>
            </a:xfrm>
            <a:custGeom>
              <a:avLst/>
              <a:gdLst>
                <a:gd name="T0" fmla="*/ 606 w 606"/>
                <a:gd name="T1" fmla="*/ 0 h 292"/>
                <a:gd name="T2" fmla="*/ 606 w 606"/>
                <a:gd name="T3" fmla="*/ 0 h 292"/>
                <a:gd name="T4" fmla="*/ 606 w 606"/>
                <a:gd name="T5" fmla="*/ 24 h 292"/>
                <a:gd name="T6" fmla="*/ 606 w 606"/>
                <a:gd name="T7" fmla="*/ 50 h 292"/>
                <a:gd name="T8" fmla="*/ 602 w 606"/>
                <a:gd name="T9" fmla="*/ 82 h 292"/>
                <a:gd name="T10" fmla="*/ 598 w 606"/>
                <a:gd name="T11" fmla="*/ 114 h 292"/>
                <a:gd name="T12" fmla="*/ 590 w 606"/>
                <a:gd name="T13" fmla="*/ 146 h 292"/>
                <a:gd name="T14" fmla="*/ 584 w 606"/>
                <a:gd name="T15" fmla="*/ 162 h 292"/>
                <a:gd name="T16" fmla="*/ 578 w 606"/>
                <a:gd name="T17" fmla="*/ 174 h 292"/>
                <a:gd name="T18" fmla="*/ 570 w 606"/>
                <a:gd name="T19" fmla="*/ 186 h 292"/>
                <a:gd name="T20" fmla="*/ 562 w 606"/>
                <a:gd name="T21" fmla="*/ 196 h 292"/>
                <a:gd name="T22" fmla="*/ 562 w 606"/>
                <a:gd name="T23" fmla="*/ 196 h 292"/>
                <a:gd name="T24" fmla="*/ 550 w 606"/>
                <a:gd name="T25" fmla="*/ 204 h 292"/>
                <a:gd name="T26" fmla="*/ 532 w 606"/>
                <a:gd name="T27" fmla="*/ 214 h 292"/>
                <a:gd name="T28" fmla="*/ 510 w 606"/>
                <a:gd name="T29" fmla="*/ 226 h 292"/>
                <a:gd name="T30" fmla="*/ 484 w 606"/>
                <a:gd name="T31" fmla="*/ 238 h 292"/>
                <a:gd name="T32" fmla="*/ 456 w 606"/>
                <a:gd name="T33" fmla="*/ 250 h 292"/>
                <a:gd name="T34" fmla="*/ 424 w 606"/>
                <a:gd name="T35" fmla="*/ 260 h 292"/>
                <a:gd name="T36" fmla="*/ 388 w 606"/>
                <a:gd name="T37" fmla="*/ 270 h 292"/>
                <a:gd name="T38" fmla="*/ 352 w 606"/>
                <a:gd name="T39" fmla="*/ 280 h 292"/>
                <a:gd name="T40" fmla="*/ 314 w 606"/>
                <a:gd name="T41" fmla="*/ 286 h 292"/>
                <a:gd name="T42" fmla="*/ 274 w 606"/>
                <a:gd name="T43" fmla="*/ 290 h 292"/>
                <a:gd name="T44" fmla="*/ 236 w 606"/>
                <a:gd name="T45" fmla="*/ 292 h 292"/>
                <a:gd name="T46" fmla="*/ 196 w 606"/>
                <a:gd name="T47" fmla="*/ 292 h 292"/>
                <a:gd name="T48" fmla="*/ 158 w 606"/>
                <a:gd name="T49" fmla="*/ 286 h 292"/>
                <a:gd name="T50" fmla="*/ 120 w 606"/>
                <a:gd name="T51" fmla="*/ 276 h 292"/>
                <a:gd name="T52" fmla="*/ 102 w 606"/>
                <a:gd name="T53" fmla="*/ 270 h 292"/>
                <a:gd name="T54" fmla="*/ 84 w 606"/>
                <a:gd name="T55" fmla="*/ 262 h 292"/>
                <a:gd name="T56" fmla="*/ 68 w 606"/>
                <a:gd name="T57" fmla="*/ 254 h 292"/>
                <a:gd name="T58" fmla="*/ 52 w 606"/>
                <a:gd name="T59" fmla="*/ 244 h 292"/>
                <a:gd name="T60" fmla="*/ 52 w 606"/>
                <a:gd name="T61" fmla="*/ 244 h 292"/>
                <a:gd name="T62" fmla="*/ 38 w 606"/>
                <a:gd name="T63" fmla="*/ 230 h 292"/>
                <a:gd name="T64" fmla="*/ 28 w 606"/>
                <a:gd name="T65" fmla="*/ 214 h 292"/>
                <a:gd name="T66" fmla="*/ 18 w 606"/>
                <a:gd name="T67" fmla="*/ 194 h 292"/>
                <a:gd name="T68" fmla="*/ 10 w 606"/>
                <a:gd name="T69" fmla="*/ 174 h 292"/>
                <a:gd name="T70" fmla="*/ 6 w 606"/>
                <a:gd name="T71" fmla="*/ 152 h 292"/>
                <a:gd name="T72" fmla="*/ 2 w 606"/>
                <a:gd name="T73" fmla="*/ 130 h 292"/>
                <a:gd name="T74" fmla="*/ 0 w 606"/>
                <a:gd name="T75" fmla="*/ 108 h 292"/>
                <a:gd name="T76" fmla="*/ 0 w 606"/>
                <a:gd name="T77" fmla="*/ 90 h 292"/>
                <a:gd name="T78" fmla="*/ 606 w 606"/>
                <a:gd name="T79"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6" h="292">
                  <a:moveTo>
                    <a:pt x="606" y="0"/>
                  </a:moveTo>
                  <a:lnTo>
                    <a:pt x="606" y="0"/>
                  </a:lnTo>
                  <a:lnTo>
                    <a:pt x="606" y="24"/>
                  </a:lnTo>
                  <a:lnTo>
                    <a:pt x="606" y="50"/>
                  </a:lnTo>
                  <a:lnTo>
                    <a:pt x="602" y="82"/>
                  </a:lnTo>
                  <a:lnTo>
                    <a:pt x="598" y="114"/>
                  </a:lnTo>
                  <a:lnTo>
                    <a:pt x="590" y="146"/>
                  </a:lnTo>
                  <a:lnTo>
                    <a:pt x="584" y="162"/>
                  </a:lnTo>
                  <a:lnTo>
                    <a:pt x="578" y="174"/>
                  </a:lnTo>
                  <a:lnTo>
                    <a:pt x="570" y="186"/>
                  </a:lnTo>
                  <a:lnTo>
                    <a:pt x="562" y="196"/>
                  </a:lnTo>
                  <a:lnTo>
                    <a:pt x="562" y="196"/>
                  </a:lnTo>
                  <a:lnTo>
                    <a:pt x="550" y="204"/>
                  </a:lnTo>
                  <a:lnTo>
                    <a:pt x="532" y="214"/>
                  </a:lnTo>
                  <a:lnTo>
                    <a:pt x="510" y="226"/>
                  </a:lnTo>
                  <a:lnTo>
                    <a:pt x="484" y="238"/>
                  </a:lnTo>
                  <a:lnTo>
                    <a:pt x="456" y="250"/>
                  </a:lnTo>
                  <a:lnTo>
                    <a:pt x="424" y="260"/>
                  </a:lnTo>
                  <a:lnTo>
                    <a:pt x="388" y="270"/>
                  </a:lnTo>
                  <a:lnTo>
                    <a:pt x="352" y="280"/>
                  </a:lnTo>
                  <a:lnTo>
                    <a:pt x="314" y="286"/>
                  </a:lnTo>
                  <a:lnTo>
                    <a:pt x="274" y="290"/>
                  </a:lnTo>
                  <a:lnTo>
                    <a:pt x="236" y="292"/>
                  </a:lnTo>
                  <a:lnTo>
                    <a:pt x="196" y="292"/>
                  </a:lnTo>
                  <a:lnTo>
                    <a:pt x="158" y="286"/>
                  </a:lnTo>
                  <a:lnTo>
                    <a:pt x="120" y="276"/>
                  </a:lnTo>
                  <a:lnTo>
                    <a:pt x="102" y="270"/>
                  </a:lnTo>
                  <a:lnTo>
                    <a:pt x="84" y="262"/>
                  </a:lnTo>
                  <a:lnTo>
                    <a:pt x="68" y="254"/>
                  </a:lnTo>
                  <a:lnTo>
                    <a:pt x="52" y="244"/>
                  </a:lnTo>
                  <a:lnTo>
                    <a:pt x="52" y="244"/>
                  </a:lnTo>
                  <a:lnTo>
                    <a:pt x="38" y="230"/>
                  </a:lnTo>
                  <a:lnTo>
                    <a:pt x="28" y="214"/>
                  </a:lnTo>
                  <a:lnTo>
                    <a:pt x="18" y="194"/>
                  </a:lnTo>
                  <a:lnTo>
                    <a:pt x="10" y="174"/>
                  </a:lnTo>
                  <a:lnTo>
                    <a:pt x="6" y="152"/>
                  </a:lnTo>
                  <a:lnTo>
                    <a:pt x="2" y="130"/>
                  </a:lnTo>
                  <a:lnTo>
                    <a:pt x="0" y="108"/>
                  </a:lnTo>
                  <a:lnTo>
                    <a:pt x="0" y="90"/>
                  </a:lnTo>
                  <a:lnTo>
                    <a:pt x="6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46" name="Freeform 1301">
              <a:extLst>
                <a:ext uri="{FF2B5EF4-FFF2-40B4-BE49-F238E27FC236}">
                  <a16:creationId xmlns:a16="http://schemas.microsoft.com/office/drawing/2014/main" id="{F72F6D81-B32B-425B-9248-52B398847755}"/>
                </a:ext>
              </a:extLst>
            </p:cNvPr>
            <p:cNvSpPr>
              <a:spLocks/>
            </p:cNvSpPr>
            <p:nvPr/>
          </p:nvSpPr>
          <p:spPr bwMode="auto">
            <a:xfrm>
              <a:off x="5548313" y="3868738"/>
              <a:ext cx="962025" cy="463550"/>
            </a:xfrm>
            <a:custGeom>
              <a:avLst/>
              <a:gdLst>
                <a:gd name="T0" fmla="*/ 606 w 606"/>
                <a:gd name="T1" fmla="*/ 0 h 292"/>
                <a:gd name="T2" fmla="*/ 606 w 606"/>
                <a:gd name="T3" fmla="*/ 0 h 292"/>
                <a:gd name="T4" fmla="*/ 606 w 606"/>
                <a:gd name="T5" fmla="*/ 24 h 292"/>
                <a:gd name="T6" fmla="*/ 606 w 606"/>
                <a:gd name="T7" fmla="*/ 50 h 292"/>
                <a:gd name="T8" fmla="*/ 602 w 606"/>
                <a:gd name="T9" fmla="*/ 82 h 292"/>
                <a:gd name="T10" fmla="*/ 598 w 606"/>
                <a:gd name="T11" fmla="*/ 114 h 292"/>
                <a:gd name="T12" fmla="*/ 590 w 606"/>
                <a:gd name="T13" fmla="*/ 146 h 292"/>
                <a:gd name="T14" fmla="*/ 584 w 606"/>
                <a:gd name="T15" fmla="*/ 162 h 292"/>
                <a:gd name="T16" fmla="*/ 578 w 606"/>
                <a:gd name="T17" fmla="*/ 174 h 292"/>
                <a:gd name="T18" fmla="*/ 570 w 606"/>
                <a:gd name="T19" fmla="*/ 186 h 292"/>
                <a:gd name="T20" fmla="*/ 562 w 606"/>
                <a:gd name="T21" fmla="*/ 196 h 292"/>
                <a:gd name="T22" fmla="*/ 562 w 606"/>
                <a:gd name="T23" fmla="*/ 196 h 292"/>
                <a:gd name="T24" fmla="*/ 550 w 606"/>
                <a:gd name="T25" fmla="*/ 204 h 292"/>
                <a:gd name="T26" fmla="*/ 532 w 606"/>
                <a:gd name="T27" fmla="*/ 214 h 292"/>
                <a:gd name="T28" fmla="*/ 510 w 606"/>
                <a:gd name="T29" fmla="*/ 226 h 292"/>
                <a:gd name="T30" fmla="*/ 484 w 606"/>
                <a:gd name="T31" fmla="*/ 238 h 292"/>
                <a:gd name="T32" fmla="*/ 456 w 606"/>
                <a:gd name="T33" fmla="*/ 250 h 292"/>
                <a:gd name="T34" fmla="*/ 424 w 606"/>
                <a:gd name="T35" fmla="*/ 260 h 292"/>
                <a:gd name="T36" fmla="*/ 388 w 606"/>
                <a:gd name="T37" fmla="*/ 270 h 292"/>
                <a:gd name="T38" fmla="*/ 352 w 606"/>
                <a:gd name="T39" fmla="*/ 280 h 292"/>
                <a:gd name="T40" fmla="*/ 314 w 606"/>
                <a:gd name="T41" fmla="*/ 286 h 292"/>
                <a:gd name="T42" fmla="*/ 274 w 606"/>
                <a:gd name="T43" fmla="*/ 290 h 292"/>
                <a:gd name="T44" fmla="*/ 236 w 606"/>
                <a:gd name="T45" fmla="*/ 292 h 292"/>
                <a:gd name="T46" fmla="*/ 196 w 606"/>
                <a:gd name="T47" fmla="*/ 292 h 292"/>
                <a:gd name="T48" fmla="*/ 158 w 606"/>
                <a:gd name="T49" fmla="*/ 286 h 292"/>
                <a:gd name="T50" fmla="*/ 120 w 606"/>
                <a:gd name="T51" fmla="*/ 276 h 292"/>
                <a:gd name="T52" fmla="*/ 102 w 606"/>
                <a:gd name="T53" fmla="*/ 270 h 292"/>
                <a:gd name="T54" fmla="*/ 84 w 606"/>
                <a:gd name="T55" fmla="*/ 262 h 292"/>
                <a:gd name="T56" fmla="*/ 68 w 606"/>
                <a:gd name="T57" fmla="*/ 254 h 292"/>
                <a:gd name="T58" fmla="*/ 52 w 606"/>
                <a:gd name="T59" fmla="*/ 244 h 292"/>
                <a:gd name="T60" fmla="*/ 52 w 606"/>
                <a:gd name="T61" fmla="*/ 244 h 292"/>
                <a:gd name="T62" fmla="*/ 38 w 606"/>
                <a:gd name="T63" fmla="*/ 230 h 292"/>
                <a:gd name="T64" fmla="*/ 28 w 606"/>
                <a:gd name="T65" fmla="*/ 214 h 292"/>
                <a:gd name="T66" fmla="*/ 18 w 606"/>
                <a:gd name="T67" fmla="*/ 194 h 292"/>
                <a:gd name="T68" fmla="*/ 10 w 606"/>
                <a:gd name="T69" fmla="*/ 174 h 292"/>
                <a:gd name="T70" fmla="*/ 6 w 606"/>
                <a:gd name="T71" fmla="*/ 152 h 292"/>
                <a:gd name="T72" fmla="*/ 2 w 606"/>
                <a:gd name="T73" fmla="*/ 130 h 292"/>
                <a:gd name="T74" fmla="*/ 0 w 606"/>
                <a:gd name="T75" fmla="*/ 108 h 292"/>
                <a:gd name="T76" fmla="*/ 0 w 606"/>
                <a:gd name="T77" fmla="*/ 90 h 292"/>
                <a:gd name="T78" fmla="*/ 606 w 606"/>
                <a:gd name="T79"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6" h="292">
                  <a:moveTo>
                    <a:pt x="606" y="0"/>
                  </a:moveTo>
                  <a:lnTo>
                    <a:pt x="606" y="0"/>
                  </a:lnTo>
                  <a:lnTo>
                    <a:pt x="606" y="24"/>
                  </a:lnTo>
                  <a:lnTo>
                    <a:pt x="606" y="50"/>
                  </a:lnTo>
                  <a:lnTo>
                    <a:pt x="602" y="82"/>
                  </a:lnTo>
                  <a:lnTo>
                    <a:pt x="598" y="114"/>
                  </a:lnTo>
                  <a:lnTo>
                    <a:pt x="590" y="146"/>
                  </a:lnTo>
                  <a:lnTo>
                    <a:pt x="584" y="162"/>
                  </a:lnTo>
                  <a:lnTo>
                    <a:pt x="578" y="174"/>
                  </a:lnTo>
                  <a:lnTo>
                    <a:pt x="570" y="186"/>
                  </a:lnTo>
                  <a:lnTo>
                    <a:pt x="562" y="196"/>
                  </a:lnTo>
                  <a:lnTo>
                    <a:pt x="562" y="196"/>
                  </a:lnTo>
                  <a:lnTo>
                    <a:pt x="550" y="204"/>
                  </a:lnTo>
                  <a:lnTo>
                    <a:pt x="532" y="214"/>
                  </a:lnTo>
                  <a:lnTo>
                    <a:pt x="510" y="226"/>
                  </a:lnTo>
                  <a:lnTo>
                    <a:pt x="484" y="238"/>
                  </a:lnTo>
                  <a:lnTo>
                    <a:pt x="456" y="250"/>
                  </a:lnTo>
                  <a:lnTo>
                    <a:pt x="424" y="260"/>
                  </a:lnTo>
                  <a:lnTo>
                    <a:pt x="388" y="270"/>
                  </a:lnTo>
                  <a:lnTo>
                    <a:pt x="352" y="280"/>
                  </a:lnTo>
                  <a:lnTo>
                    <a:pt x="314" y="286"/>
                  </a:lnTo>
                  <a:lnTo>
                    <a:pt x="274" y="290"/>
                  </a:lnTo>
                  <a:lnTo>
                    <a:pt x="236" y="292"/>
                  </a:lnTo>
                  <a:lnTo>
                    <a:pt x="196" y="292"/>
                  </a:lnTo>
                  <a:lnTo>
                    <a:pt x="158" y="286"/>
                  </a:lnTo>
                  <a:lnTo>
                    <a:pt x="120" y="276"/>
                  </a:lnTo>
                  <a:lnTo>
                    <a:pt x="102" y="270"/>
                  </a:lnTo>
                  <a:lnTo>
                    <a:pt x="84" y="262"/>
                  </a:lnTo>
                  <a:lnTo>
                    <a:pt x="68" y="254"/>
                  </a:lnTo>
                  <a:lnTo>
                    <a:pt x="52" y="244"/>
                  </a:lnTo>
                  <a:lnTo>
                    <a:pt x="52" y="244"/>
                  </a:lnTo>
                  <a:lnTo>
                    <a:pt x="38" y="230"/>
                  </a:lnTo>
                  <a:lnTo>
                    <a:pt x="28" y="214"/>
                  </a:lnTo>
                  <a:lnTo>
                    <a:pt x="18" y="194"/>
                  </a:lnTo>
                  <a:lnTo>
                    <a:pt x="10" y="174"/>
                  </a:lnTo>
                  <a:lnTo>
                    <a:pt x="6" y="152"/>
                  </a:lnTo>
                  <a:lnTo>
                    <a:pt x="2" y="130"/>
                  </a:lnTo>
                  <a:lnTo>
                    <a:pt x="0" y="108"/>
                  </a:lnTo>
                  <a:lnTo>
                    <a:pt x="0" y="90"/>
                  </a:lnTo>
                  <a:lnTo>
                    <a:pt x="606"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47" name="Freeform 1302">
              <a:extLst>
                <a:ext uri="{FF2B5EF4-FFF2-40B4-BE49-F238E27FC236}">
                  <a16:creationId xmlns:a16="http://schemas.microsoft.com/office/drawing/2014/main" id="{2CEA163D-1C58-49A9-A228-A66627D06966}"/>
                </a:ext>
              </a:extLst>
            </p:cNvPr>
            <p:cNvSpPr>
              <a:spLocks/>
            </p:cNvSpPr>
            <p:nvPr/>
          </p:nvSpPr>
          <p:spPr bwMode="auto">
            <a:xfrm>
              <a:off x="5548313" y="3868738"/>
              <a:ext cx="962025" cy="463550"/>
            </a:xfrm>
            <a:custGeom>
              <a:avLst/>
              <a:gdLst>
                <a:gd name="T0" fmla="*/ 606 w 606"/>
                <a:gd name="T1" fmla="*/ 0 h 292"/>
                <a:gd name="T2" fmla="*/ 606 w 606"/>
                <a:gd name="T3" fmla="*/ 0 h 292"/>
                <a:gd name="T4" fmla="*/ 606 w 606"/>
                <a:gd name="T5" fmla="*/ 24 h 292"/>
                <a:gd name="T6" fmla="*/ 606 w 606"/>
                <a:gd name="T7" fmla="*/ 50 h 292"/>
                <a:gd name="T8" fmla="*/ 602 w 606"/>
                <a:gd name="T9" fmla="*/ 82 h 292"/>
                <a:gd name="T10" fmla="*/ 598 w 606"/>
                <a:gd name="T11" fmla="*/ 114 h 292"/>
                <a:gd name="T12" fmla="*/ 590 w 606"/>
                <a:gd name="T13" fmla="*/ 146 h 292"/>
                <a:gd name="T14" fmla="*/ 584 w 606"/>
                <a:gd name="T15" fmla="*/ 162 h 292"/>
                <a:gd name="T16" fmla="*/ 578 w 606"/>
                <a:gd name="T17" fmla="*/ 174 h 292"/>
                <a:gd name="T18" fmla="*/ 570 w 606"/>
                <a:gd name="T19" fmla="*/ 186 h 292"/>
                <a:gd name="T20" fmla="*/ 562 w 606"/>
                <a:gd name="T21" fmla="*/ 196 h 292"/>
                <a:gd name="T22" fmla="*/ 562 w 606"/>
                <a:gd name="T23" fmla="*/ 196 h 292"/>
                <a:gd name="T24" fmla="*/ 550 w 606"/>
                <a:gd name="T25" fmla="*/ 204 h 292"/>
                <a:gd name="T26" fmla="*/ 532 w 606"/>
                <a:gd name="T27" fmla="*/ 214 h 292"/>
                <a:gd name="T28" fmla="*/ 510 w 606"/>
                <a:gd name="T29" fmla="*/ 226 h 292"/>
                <a:gd name="T30" fmla="*/ 484 w 606"/>
                <a:gd name="T31" fmla="*/ 238 h 292"/>
                <a:gd name="T32" fmla="*/ 456 w 606"/>
                <a:gd name="T33" fmla="*/ 250 h 292"/>
                <a:gd name="T34" fmla="*/ 424 w 606"/>
                <a:gd name="T35" fmla="*/ 260 h 292"/>
                <a:gd name="T36" fmla="*/ 388 w 606"/>
                <a:gd name="T37" fmla="*/ 270 h 292"/>
                <a:gd name="T38" fmla="*/ 352 w 606"/>
                <a:gd name="T39" fmla="*/ 280 h 292"/>
                <a:gd name="T40" fmla="*/ 314 w 606"/>
                <a:gd name="T41" fmla="*/ 286 h 292"/>
                <a:gd name="T42" fmla="*/ 274 w 606"/>
                <a:gd name="T43" fmla="*/ 290 h 292"/>
                <a:gd name="T44" fmla="*/ 236 w 606"/>
                <a:gd name="T45" fmla="*/ 292 h 292"/>
                <a:gd name="T46" fmla="*/ 196 w 606"/>
                <a:gd name="T47" fmla="*/ 292 h 292"/>
                <a:gd name="T48" fmla="*/ 158 w 606"/>
                <a:gd name="T49" fmla="*/ 286 h 292"/>
                <a:gd name="T50" fmla="*/ 120 w 606"/>
                <a:gd name="T51" fmla="*/ 276 h 292"/>
                <a:gd name="T52" fmla="*/ 102 w 606"/>
                <a:gd name="T53" fmla="*/ 270 h 292"/>
                <a:gd name="T54" fmla="*/ 84 w 606"/>
                <a:gd name="T55" fmla="*/ 262 h 292"/>
                <a:gd name="T56" fmla="*/ 68 w 606"/>
                <a:gd name="T57" fmla="*/ 254 h 292"/>
                <a:gd name="T58" fmla="*/ 52 w 606"/>
                <a:gd name="T59" fmla="*/ 244 h 292"/>
                <a:gd name="T60" fmla="*/ 52 w 606"/>
                <a:gd name="T61" fmla="*/ 244 h 292"/>
                <a:gd name="T62" fmla="*/ 38 w 606"/>
                <a:gd name="T63" fmla="*/ 230 h 292"/>
                <a:gd name="T64" fmla="*/ 28 w 606"/>
                <a:gd name="T65" fmla="*/ 214 h 292"/>
                <a:gd name="T66" fmla="*/ 18 w 606"/>
                <a:gd name="T67" fmla="*/ 194 h 292"/>
                <a:gd name="T68" fmla="*/ 10 w 606"/>
                <a:gd name="T69" fmla="*/ 174 h 292"/>
                <a:gd name="T70" fmla="*/ 6 w 606"/>
                <a:gd name="T71" fmla="*/ 152 h 292"/>
                <a:gd name="T72" fmla="*/ 2 w 606"/>
                <a:gd name="T73" fmla="*/ 130 h 292"/>
                <a:gd name="T74" fmla="*/ 0 w 606"/>
                <a:gd name="T75" fmla="*/ 108 h 292"/>
                <a:gd name="T76" fmla="*/ 0 w 606"/>
                <a:gd name="T77" fmla="*/ 90 h 292"/>
                <a:gd name="T78" fmla="*/ 606 w 606"/>
                <a:gd name="T79"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6" h="292">
                  <a:moveTo>
                    <a:pt x="606" y="0"/>
                  </a:moveTo>
                  <a:lnTo>
                    <a:pt x="606" y="0"/>
                  </a:lnTo>
                  <a:lnTo>
                    <a:pt x="606" y="24"/>
                  </a:lnTo>
                  <a:lnTo>
                    <a:pt x="606" y="50"/>
                  </a:lnTo>
                  <a:lnTo>
                    <a:pt x="602" y="82"/>
                  </a:lnTo>
                  <a:lnTo>
                    <a:pt x="598" y="114"/>
                  </a:lnTo>
                  <a:lnTo>
                    <a:pt x="590" y="146"/>
                  </a:lnTo>
                  <a:lnTo>
                    <a:pt x="584" y="162"/>
                  </a:lnTo>
                  <a:lnTo>
                    <a:pt x="578" y="174"/>
                  </a:lnTo>
                  <a:lnTo>
                    <a:pt x="570" y="186"/>
                  </a:lnTo>
                  <a:lnTo>
                    <a:pt x="562" y="196"/>
                  </a:lnTo>
                  <a:lnTo>
                    <a:pt x="562" y="196"/>
                  </a:lnTo>
                  <a:lnTo>
                    <a:pt x="550" y="204"/>
                  </a:lnTo>
                  <a:lnTo>
                    <a:pt x="532" y="214"/>
                  </a:lnTo>
                  <a:lnTo>
                    <a:pt x="510" y="226"/>
                  </a:lnTo>
                  <a:lnTo>
                    <a:pt x="484" y="238"/>
                  </a:lnTo>
                  <a:lnTo>
                    <a:pt x="456" y="250"/>
                  </a:lnTo>
                  <a:lnTo>
                    <a:pt x="424" y="260"/>
                  </a:lnTo>
                  <a:lnTo>
                    <a:pt x="388" y="270"/>
                  </a:lnTo>
                  <a:lnTo>
                    <a:pt x="352" y="280"/>
                  </a:lnTo>
                  <a:lnTo>
                    <a:pt x="314" y="286"/>
                  </a:lnTo>
                  <a:lnTo>
                    <a:pt x="274" y="290"/>
                  </a:lnTo>
                  <a:lnTo>
                    <a:pt x="236" y="292"/>
                  </a:lnTo>
                  <a:lnTo>
                    <a:pt x="196" y="292"/>
                  </a:lnTo>
                  <a:lnTo>
                    <a:pt x="158" y="286"/>
                  </a:lnTo>
                  <a:lnTo>
                    <a:pt x="120" y="276"/>
                  </a:lnTo>
                  <a:lnTo>
                    <a:pt x="102" y="270"/>
                  </a:lnTo>
                  <a:lnTo>
                    <a:pt x="84" y="262"/>
                  </a:lnTo>
                  <a:lnTo>
                    <a:pt x="68" y="254"/>
                  </a:lnTo>
                  <a:lnTo>
                    <a:pt x="52" y="244"/>
                  </a:lnTo>
                  <a:lnTo>
                    <a:pt x="52" y="244"/>
                  </a:lnTo>
                  <a:lnTo>
                    <a:pt x="38" y="230"/>
                  </a:lnTo>
                  <a:lnTo>
                    <a:pt x="28" y="214"/>
                  </a:lnTo>
                  <a:lnTo>
                    <a:pt x="18" y="194"/>
                  </a:lnTo>
                  <a:lnTo>
                    <a:pt x="10" y="174"/>
                  </a:lnTo>
                  <a:lnTo>
                    <a:pt x="6" y="152"/>
                  </a:lnTo>
                  <a:lnTo>
                    <a:pt x="2" y="130"/>
                  </a:lnTo>
                  <a:lnTo>
                    <a:pt x="0" y="108"/>
                  </a:lnTo>
                  <a:lnTo>
                    <a:pt x="0" y="90"/>
                  </a:lnTo>
                  <a:lnTo>
                    <a:pt x="6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48" name="Freeform 1305">
              <a:extLst>
                <a:ext uri="{FF2B5EF4-FFF2-40B4-BE49-F238E27FC236}">
                  <a16:creationId xmlns:a16="http://schemas.microsoft.com/office/drawing/2014/main" id="{F8A05856-5130-4FCB-92AF-9E61E9B43317}"/>
                </a:ext>
              </a:extLst>
            </p:cNvPr>
            <p:cNvSpPr>
              <a:spLocks/>
            </p:cNvSpPr>
            <p:nvPr/>
          </p:nvSpPr>
          <p:spPr bwMode="auto">
            <a:xfrm>
              <a:off x="6116638" y="2284413"/>
              <a:ext cx="60325" cy="123825"/>
            </a:xfrm>
            <a:custGeom>
              <a:avLst/>
              <a:gdLst>
                <a:gd name="T0" fmla="*/ 0 w 38"/>
                <a:gd name="T1" fmla="*/ 40 h 78"/>
                <a:gd name="T2" fmla="*/ 0 w 38"/>
                <a:gd name="T3" fmla="*/ 40 h 78"/>
                <a:gd name="T4" fmla="*/ 4 w 38"/>
                <a:gd name="T5" fmla="*/ 56 h 78"/>
                <a:gd name="T6" fmla="*/ 10 w 38"/>
                <a:gd name="T7" fmla="*/ 68 h 78"/>
                <a:gd name="T8" fmla="*/ 16 w 38"/>
                <a:gd name="T9" fmla="*/ 74 h 78"/>
                <a:gd name="T10" fmla="*/ 20 w 38"/>
                <a:gd name="T11" fmla="*/ 76 h 78"/>
                <a:gd name="T12" fmla="*/ 24 w 38"/>
                <a:gd name="T13" fmla="*/ 78 h 78"/>
                <a:gd name="T14" fmla="*/ 24 w 38"/>
                <a:gd name="T15" fmla="*/ 78 h 78"/>
                <a:gd name="T16" fmla="*/ 28 w 38"/>
                <a:gd name="T17" fmla="*/ 76 h 78"/>
                <a:gd name="T18" fmla="*/ 30 w 38"/>
                <a:gd name="T19" fmla="*/ 74 h 78"/>
                <a:gd name="T20" fmla="*/ 36 w 38"/>
                <a:gd name="T21" fmla="*/ 64 h 78"/>
                <a:gd name="T22" fmla="*/ 38 w 38"/>
                <a:gd name="T23" fmla="*/ 52 h 78"/>
                <a:gd name="T24" fmla="*/ 36 w 38"/>
                <a:gd name="T25" fmla="*/ 36 h 78"/>
                <a:gd name="T26" fmla="*/ 36 w 38"/>
                <a:gd name="T27" fmla="*/ 36 h 78"/>
                <a:gd name="T28" fmla="*/ 34 w 38"/>
                <a:gd name="T29" fmla="*/ 20 h 78"/>
                <a:gd name="T30" fmla="*/ 28 w 38"/>
                <a:gd name="T31" fmla="*/ 8 h 78"/>
                <a:gd name="T32" fmla="*/ 20 w 38"/>
                <a:gd name="T33" fmla="*/ 2 h 78"/>
                <a:gd name="T34" fmla="*/ 18 w 38"/>
                <a:gd name="T35" fmla="*/ 0 h 78"/>
                <a:gd name="T36" fmla="*/ 14 w 38"/>
                <a:gd name="T37" fmla="*/ 0 h 78"/>
                <a:gd name="T38" fmla="*/ 14 w 38"/>
                <a:gd name="T39" fmla="*/ 0 h 78"/>
                <a:gd name="T40" fmla="*/ 10 w 38"/>
                <a:gd name="T41" fmla="*/ 0 h 78"/>
                <a:gd name="T42" fmla="*/ 6 w 38"/>
                <a:gd name="T43" fmla="*/ 4 h 78"/>
                <a:gd name="T44" fmla="*/ 2 w 38"/>
                <a:gd name="T45" fmla="*/ 12 h 78"/>
                <a:gd name="T46" fmla="*/ 0 w 38"/>
                <a:gd name="T47" fmla="*/ 26 h 78"/>
                <a:gd name="T48" fmla="*/ 0 w 38"/>
                <a:gd name="T49" fmla="*/ 40 h 78"/>
                <a:gd name="T50" fmla="*/ 0 w 38"/>
                <a:gd name="T51" fmla="*/ 4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 h="78">
                  <a:moveTo>
                    <a:pt x="0" y="40"/>
                  </a:moveTo>
                  <a:lnTo>
                    <a:pt x="0" y="40"/>
                  </a:lnTo>
                  <a:lnTo>
                    <a:pt x="4" y="56"/>
                  </a:lnTo>
                  <a:lnTo>
                    <a:pt x="10" y="68"/>
                  </a:lnTo>
                  <a:lnTo>
                    <a:pt x="16" y="74"/>
                  </a:lnTo>
                  <a:lnTo>
                    <a:pt x="20" y="76"/>
                  </a:lnTo>
                  <a:lnTo>
                    <a:pt x="24" y="78"/>
                  </a:lnTo>
                  <a:lnTo>
                    <a:pt x="24" y="78"/>
                  </a:lnTo>
                  <a:lnTo>
                    <a:pt x="28" y="76"/>
                  </a:lnTo>
                  <a:lnTo>
                    <a:pt x="30" y="74"/>
                  </a:lnTo>
                  <a:lnTo>
                    <a:pt x="36" y="64"/>
                  </a:lnTo>
                  <a:lnTo>
                    <a:pt x="38" y="52"/>
                  </a:lnTo>
                  <a:lnTo>
                    <a:pt x="36" y="36"/>
                  </a:lnTo>
                  <a:lnTo>
                    <a:pt x="36" y="36"/>
                  </a:lnTo>
                  <a:lnTo>
                    <a:pt x="34" y="20"/>
                  </a:lnTo>
                  <a:lnTo>
                    <a:pt x="28" y="8"/>
                  </a:lnTo>
                  <a:lnTo>
                    <a:pt x="20" y="2"/>
                  </a:lnTo>
                  <a:lnTo>
                    <a:pt x="18" y="0"/>
                  </a:lnTo>
                  <a:lnTo>
                    <a:pt x="14" y="0"/>
                  </a:lnTo>
                  <a:lnTo>
                    <a:pt x="14" y="0"/>
                  </a:lnTo>
                  <a:lnTo>
                    <a:pt x="10" y="0"/>
                  </a:lnTo>
                  <a:lnTo>
                    <a:pt x="6" y="4"/>
                  </a:lnTo>
                  <a:lnTo>
                    <a:pt x="2" y="12"/>
                  </a:lnTo>
                  <a:lnTo>
                    <a:pt x="0" y="26"/>
                  </a:lnTo>
                  <a:lnTo>
                    <a:pt x="0" y="40"/>
                  </a:lnTo>
                  <a:lnTo>
                    <a:pt x="0" y="40"/>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49" name="Freeform 1306">
              <a:extLst>
                <a:ext uri="{FF2B5EF4-FFF2-40B4-BE49-F238E27FC236}">
                  <a16:creationId xmlns:a16="http://schemas.microsoft.com/office/drawing/2014/main" id="{366920C8-1FAC-4871-ACDE-36C67EA532CA}"/>
                </a:ext>
              </a:extLst>
            </p:cNvPr>
            <p:cNvSpPr>
              <a:spLocks/>
            </p:cNvSpPr>
            <p:nvPr/>
          </p:nvSpPr>
          <p:spPr bwMode="auto">
            <a:xfrm>
              <a:off x="6116638" y="2284413"/>
              <a:ext cx="60325" cy="123825"/>
            </a:xfrm>
            <a:custGeom>
              <a:avLst/>
              <a:gdLst>
                <a:gd name="T0" fmla="*/ 0 w 38"/>
                <a:gd name="T1" fmla="*/ 40 h 78"/>
                <a:gd name="T2" fmla="*/ 0 w 38"/>
                <a:gd name="T3" fmla="*/ 40 h 78"/>
                <a:gd name="T4" fmla="*/ 4 w 38"/>
                <a:gd name="T5" fmla="*/ 56 h 78"/>
                <a:gd name="T6" fmla="*/ 10 w 38"/>
                <a:gd name="T7" fmla="*/ 68 h 78"/>
                <a:gd name="T8" fmla="*/ 16 w 38"/>
                <a:gd name="T9" fmla="*/ 74 h 78"/>
                <a:gd name="T10" fmla="*/ 20 w 38"/>
                <a:gd name="T11" fmla="*/ 76 h 78"/>
                <a:gd name="T12" fmla="*/ 24 w 38"/>
                <a:gd name="T13" fmla="*/ 78 h 78"/>
                <a:gd name="T14" fmla="*/ 24 w 38"/>
                <a:gd name="T15" fmla="*/ 78 h 78"/>
                <a:gd name="T16" fmla="*/ 28 w 38"/>
                <a:gd name="T17" fmla="*/ 76 h 78"/>
                <a:gd name="T18" fmla="*/ 30 w 38"/>
                <a:gd name="T19" fmla="*/ 74 h 78"/>
                <a:gd name="T20" fmla="*/ 36 w 38"/>
                <a:gd name="T21" fmla="*/ 64 h 78"/>
                <a:gd name="T22" fmla="*/ 38 w 38"/>
                <a:gd name="T23" fmla="*/ 52 h 78"/>
                <a:gd name="T24" fmla="*/ 36 w 38"/>
                <a:gd name="T25" fmla="*/ 36 h 78"/>
                <a:gd name="T26" fmla="*/ 36 w 38"/>
                <a:gd name="T27" fmla="*/ 36 h 78"/>
                <a:gd name="T28" fmla="*/ 34 w 38"/>
                <a:gd name="T29" fmla="*/ 20 h 78"/>
                <a:gd name="T30" fmla="*/ 28 w 38"/>
                <a:gd name="T31" fmla="*/ 8 h 78"/>
                <a:gd name="T32" fmla="*/ 20 w 38"/>
                <a:gd name="T33" fmla="*/ 2 h 78"/>
                <a:gd name="T34" fmla="*/ 18 w 38"/>
                <a:gd name="T35" fmla="*/ 0 h 78"/>
                <a:gd name="T36" fmla="*/ 14 w 38"/>
                <a:gd name="T37" fmla="*/ 0 h 78"/>
                <a:gd name="T38" fmla="*/ 14 w 38"/>
                <a:gd name="T39" fmla="*/ 0 h 78"/>
                <a:gd name="T40" fmla="*/ 10 w 38"/>
                <a:gd name="T41" fmla="*/ 0 h 78"/>
                <a:gd name="T42" fmla="*/ 6 w 38"/>
                <a:gd name="T43" fmla="*/ 4 h 78"/>
                <a:gd name="T44" fmla="*/ 2 w 38"/>
                <a:gd name="T45" fmla="*/ 12 h 78"/>
                <a:gd name="T46" fmla="*/ 0 w 38"/>
                <a:gd name="T47" fmla="*/ 26 h 78"/>
                <a:gd name="T48" fmla="*/ 0 w 38"/>
                <a:gd name="T49" fmla="*/ 40 h 78"/>
                <a:gd name="T50" fmla="*/ 0 w 38"/>
                <a:gd name="T51" fmla="*/ 4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 h="78">
                  <a:moveTo>
                    <a:pt x="0" y="40"/>
                  </a:moveTo>
                  <a:lnTo>
                    <a:pt x="0" y="40"/>
                  </a:lnTo>
                  <a:lnTo>
                    <a:pt x="4" y="56"/>
                  </a:lnTo>
                  <a:lnTo>
                    <a:pt x="10" y="68"/>
                  </a:lnTo>
                  <a:lnTo>
                    <a:pt x="16" y="74"/>
                  </a:lnTo>
                  <a:lnTo>
                    <a:pt x="20" y="76"/>
                  </a:lnTo>
                  <a:lnTo>
                    <a:pt x="24" y="78"/>
                  </a:lnTo>
                  <a:lnTo>
                    <a:pt x="24" y="78"/>
                  </a:lnTo>
                  <a:lnTo>
                    <a:pt x="28" y="76"/>
                  </a:lnTo>
                  <a:lnTo>
                    <a:pt x="30" y="74"/>
                  </a:lnTo>
                  <a:lnTo>
                    <a:pt x="36" y="64"/>
                  </a:lnTo>
                  <a:lnTo>
                    <a:pt x="38" y="52"/>
                  </a:lnTo>
                  <a:lnTo>
                    <a:pt x="36" y="36"/>
                  </a:lnTo>
                  <a:lnTo>
                    <a:pt x="36" y="36"/>
                  </a:lnTo>
                  <a:lnTo>
                    <a:pt x="34" y="20"/>
                  </a:lnTo>
                  <a:lnTo>
                    <a:pt x="28" y="8"/>
                  </a:lnTo>
                  <a:lnTo>
                    <a:pt x="20" y="2"/>
                  </a:lnTo>
                  <a:lnTo>
                    <a:pt x="18" y="0"/>
                  </a:lnTo>
                  <a:lnTo>
                    <a:pt x="14" y="0"/>
                  </a:lnTo>
                  <a:lnTo>
                    <a:pt x="14" y="0"/>
                  </a:lnTo>
                  <a:lnTo>
                    <a:pt x="10" y="0"/>
                  </a:lnTo>
                  <a:lnTo>
                    <a:pt x="6" y="4"/>
                  </a:lnTo>
                  <a:lnTo>
                    <a:pt x="2" y="12"/>
                  </a:lnTo>
                  <a:lnTo>
                    <a:pt x="0" y="26"/>
                  </a:lnTo>
                  <a:lnTo>
                    <a:pt x="0" y="40"/>
                  </a:lnTo>
                  <a:lnTo>
                    <a:pt x="0"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50" name="Freeform 1307">
              <a:extLst>
                <a:ext uri="{FF2B5EF4-FFF2-40B4-BE49-F238E27FC236}">
                  <a16:creationId xmlns:a16="http://schemas.microsoft.com/office/drawing/2014/main" id="{72F11B98-523F-4449-A034-846B5333855B}"/>
                </a:ext>
              </a:extLst>
            </p:cNvPr>
            <p:cNvSpPr>
              <a:spLocks/>
            </p:cNvSpPr>
            <p:nvPr/>
          </p:nvSpPr>
          <p:spPr bwMode="auto">
            <a:xfrm>
              <a:off x="5808663" y="2319338"/>
              <a:ext cx="60325" cy="123825"/>
            </a:xfrm>
            <a:custGeom>
              <a:avLst/>
              <a:gdLst>
                <a:gd name="T0" fmla="*/ 0 w 38"/>
                <a:gd name="T1" fmla="*/ 42 h 78"/>
                <a:gd name="T2" fmla="*/ 0 w 38"/>
                <a:gd name="T3" fmla="*/ 42 h 78"/>
                <a:gd name="T4" fmla="*/ 4 w 38"/>
                <a:gd name="T5" fmla="*/ 56 h 78"/>
                <a:gd name="T6" fmla="*/ 10 w 38"/>
                <a:gd name="T7" fmla="*/ 68 h 78"/>
                <a:gd name="T8" fmla="*/ 16 w 38"/>
                <a:gd name="T9" fmla="*/ 76 h 78"/>
                <a:gd name="T10" fmla="*/ 20 w 38"/>
                <a:gd name="T11" fmla="*/ 78 h 78"/>
                <a:gd name="T12" fmla="*/ 24 w 38"/>
                <a:gd name="T13" fmla="*/ 78 h 78"/>
                <a:gd name="T14" fmla="*/ 24 w 38"/>
                <a:gd name="T15" fmla="*/ 78 h 78"/>
                <a:gd name="T16" fmla="*/ 28 w 38"/>
                <a:gd name="T17" fmla="*/ 76 h 78"/>
                <a:gd name="T18" fmla="*/ 30 w 38"/>
                <a:gd name="T19" fmla="*/ 74 h 78"/>
                <a:gd name="T20" fmla="*/ 34 w 38"/>
                <a:gd name="T21" fmla="*/ 64 h 78"/>
                <a:gd name="T22" fmla="*/ 38 w 38"/>
                <a:gd name="T23" fmla="*/ 52 h 78"/>
                <a:gd name="T24" fmla="*/ 36 w 38"/>
                <a:gd name="T25" fmla="*/ 36 h 78"/>
                <a:gd name="T26" fmla="*/ 36 w 38"/>
                <a:gd name="T27" fmla="*/ 36 h 78"/>
                <a:gd name="T28" fmla="*/ 34 w 38"/>
                <a:gd name="T29" fmla="*/ 22 h 78"/>
                <a:gd name="T30" fmla="*/ 28 w 38"/>
                <a:gd name="T31" fmla="*/ 10 h 78"/>
                <a:gd name="T32" fmla="*/ 20 w 38"/>
                <a:gd name="T33" fmla="*/ 2 h 78"/>
                <a:gd name="T34" fmla="*/ 16 w 38"/>
                <a:gd name="T35" fmla="*/ 0 h 78"/>
                <a:gd name="T36" fmla="*/ 14 w 38"/>
                <a:gd name="T37" fmla="*/ 0 h 78"/>
                <a:gd name="T38" fmla="*/ 14 w 38"/>
                <a:gd name="T39" fmla="*/ 0 h 78"/>
                <a:gd name="T40" fmla="*/ 10 w 38"/>
                <a:gd name="T41" fmla="*/ 2 h 78"/>
                <a:gd name="T42" fmla="*/ 6 w 38"/>
                <a:gd name="T43" fmla="*/ 4 h 78"/>
                <a:gd name="T44" fmla="*/ 2 w 38"/>
                <a:gd name="T45" fmla="*/ 14 h 78"/>
                <a:gd name="T46" fmla="*/ 0 w 38"/>
                <a:gd name="T47" fmla="*/ 26 h 78"/>
                <a:gd name="T48" fmla="*/ 0 w 38"/>
                <a:gd name="T49" fmla="*/ 42 h 78"/>
                <a:gd name="T50" fmla="*/ 0 w 38"/>
                <a:gd name="T51" fmla="*/ 4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 h="78">
                  <a:moveTo>
                    <a:pt x="0" y="42"/>
                  </a:moveTo>
                  <a:lnTo>
                    <a:pt x="0" y="42"/>
                  </a:lnTo>
                  <a:lnTo>
                    <a:pt x="4" y="56"/>
                  </a:lnTo>
                  <a:lnTo>
                    <a:pt x="10" y="68"/>
                  </a:lnTo>
                  <a:lnTo>
                    <a:pt x="16" y="76"/>
                  </a:lnTo>
                  <a:lnTo>
                    <a:pt x="20" y="78"/>
                  </a:lnTo>
                  <a:lnTo>
                    <a:pt x="24" y="78"/>
                  </a:lnTo>
                  <a:lnTo>
                    <a:pt x="24" y="78"/>
                  </a:lnTo>
                  <a:lnTo>
                    <a:pt x="28" y="76"/>
                  </a:lnTo>
                  <a:lnTo>
                    <a:pt x="30" y="74"/>
                  </a:lnTo>
                  <a:lnTo>
                    <a:pt x="34" y="64"/>
                  </a:lnTo>
                  <a:lnTo>
                    <a:pt x="38" y="52"/>
                  </a:lnTo>
                  <a:lnTo>
                    <a:pt x="36" y="36"/>
                  </a:lnTo>
                  <a:lnTo>
                    <a:pt x="36" y="36"/>
                  </a:lnTo>
                  <a:lnTo>
                    <a:pt x="34" y="22"/>
                  </a:lnTo>
                  <a:lnTo>
                    <a:pt x="28" y="10"/>
                  </a:lnTo>
                  <a:lnTo>
                    <a:pt x="20" y="2"/>
                  </a:lnTo>
                  <a:lnTo>
                    <a:pt x="16" y="0"/>
                  </a:lnTo>
                  <a:lnTo>
                    <a:pt x="14" y="0"/>
                  </a:lnTo>
                  <a:lnTo>
                    <a:pt x="14" y="0"/>
                  </a:lnTo>
                  <a:lnTo>
                    <a:pt x="10" y="2"/>
                  </a:lnTo>
                  <a:lnTo>
                    <a:pt x="6" y="4"/>
                  </a:lnTo>
                  <a:lnTo>
                    <a:pt x="2" y="14"/>
                  </a:lnTo>
                  <a:lnTo>
                    <a:pt x="0" y="26"/>
                  </a:lnTo>
                  <a:lnTo>
                    <a:pt x="0" y="42"/>
                  </a:lnTo>
                  <a:lnTo>
                    <a:pt x="0" y="42"/>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51" name="Freeform 1308">
              <a:extLst>
                <a:ext uri="{FF2B5EF4-FFF2-40B4-BE49-F238E27FC236}">
                  <a16:creationId xmlns:a16="http://schemas.microsoft.com/office/drawing/2014/main" id="{B4BF4870-F7A0-4A2D-B91C-9A18B177ADF3}"/>
                </a:ext>
              </a:extLst>
            </p:cNvPr>
            <p:cNvSpPr>
              <a:spLocks/>
            </p:cNvSpPr>
            <p:nvPr/>
          </p:nvSpPr>
          <p:spPr bwMode="auto">
            <a:xfrm>
              <a:off x="5808663" y="2319338"/>
              <a:ext cx="60325" cy="123825"/>
            </a:xfrm>
            <a:custGeom>
              <a:avLst/>
              <a:gdLst>
                <a:gd name="T0" fmla="*/ 0 w 38"/>
                <a:gd name="T1" fmla="*/ 42 h 78"/>
                <a:gd name="T2" fmla="*/ 0 w 38"/>
                <a:gd name="T3" fmla="*/ 42 h 78"/>
                <a:gd name="T4" fmla="*/ 4 w 38"/>
                <a:gd name="T5" fmla="*/ 56 h 78"/>
                <a:gd name="T6" fmla="*/ 10 w 38"/>
                <a:gd name="T7" fmla="*/ 68 h 78"/>
                <a:gd name="T8" fmla="*/ 16 w 38"/>
                <a:gd name="T9" fmla="*/ 76 h 78"/>
                <a:gd name="T10" fmla="*/ 20 w 38"/>
                <a:gd name="T11" fmla="*/ 78 h 78"/>
                <a:gd name="T12" fmla="*/ 24 w 38"/>
                <a:gd name="T13" fmla="*/ 78 h 78"/>
                <a:gd name="T14" fmla="*/ 24 w 38"/>
                <a:gd name="T15" fmla="*/ 78 h 78"/>
                <a:gd name="T16" fmla="*/ 28 w 38"/>
                <a:gd name="T17" fmla="*/ 76 h 78"/>
                <a:gd name="T18" fmla="*/ 30 w 38"/>
                <a:gd name="T19" fmla="*/ 74 h 78"/>
                <a:gd name="T20" fmla="*/ 34 w 38"/>
                <a:gd name="T21" fmla="*/ 64 h 78"/>
                <a:gd name="T22" fmla="*/ 38 w 38"/>
                <a:gd name="T23" fmla="*/ 52 h 78"/>
                <a:gd name="T24" fmla="*/ 36 w 38"/>
                <a:gd name="T25" fmla="*/ 36 h 78"/>
                <a:gd name="T26" fmla="*/ 36 w 38"/>
                <a:gd name="T27" fmla="*/ 36 h 78"/>
                <a:gd name="T28" fmla="*/ 34 w 38"/>
                <a:gd name="T29" fmla="*/ 22 h 78"/>
                <a:gd name="T30" fmla="*/ 28 w 38"/>
                <a:gd name="T31" fmla="*/ 10 h 78"/>
                <a:gd name="T32" fmla="*/ 20 w 38"/>
                <a:gd name="T33" fmla="*/ 2 h 78"/>
                <a:gd name="T34" fmla="*/ 16 w 38"/>
                <a:gd name="T35" fmla="*/ 0 h 78"/>
                <a:gd name="T36" fmla="*/ 14 w 38"/>
                <a:gd name="T37" fmla="*/ 0 h 78"/>
                <a:gd name="T38" fmla="*/ 14 w 38"/>
                <a:gd name="T39" fmla="*/ 0 h 78"/>
                <a:gd name="T40" fmla="*/ 10 w 38"/>
                <a:gd name="T41" fmla="*/ 2 h 78"/>
                <a:gd name="T42" fmla="*/ 6 w 38"/>
                <a:gd name="T43" fmla="*/ 4 h 78"/>
                <a:gd name="T44" fmla="*/ 2 w 38"/>
                <a:gd name="T45" fmla="*/ 14 h 78"/>
                <a:gd name="T46" fmla="*/ 0 w 38"/>
                <a:gd name="T47" fmla="*/ 26 h 78"/>
                <a:gd name="T48" fmla="*/ 0 w 38"/>
                <a:gd name="T49" fmla="*/ 42 h 78"/>
                <a:gd name="T50" fmla="*/ 0 w 38"/>
                <a:gd name="T51" fmla="*/ 4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 h="78">
                  <a:moveTo>
                    <a:pt x="0" y="42"/>
                  </a:moveTo>
                  <a:lnTo>
                    <a:pt x="0" y="42"/>
                  </a:lnTo>
                  <a:lnTo>
                    <a:pt x="4" y="56"/>
                  </a:lnTo>
                  <a:lnTo>
                    <a:pt x="10" y="68"/>
                  </a:lnTo>
                  <a:lnTo>
                    <a:pt x="16" y="76"/>
                  </a:lnTo>
                  <a:lnTo>
                    <a:pt x="20" y="78"/>
                  </a:lnTo>
                  <a:lnTo>
                    <a:pt x="24" y="78"/>
                  </a:lnTo>
                  <a:lnTo>
                    <a:pt x="24" y="78"/>
                  </a:lnTo>
                  <a:lnTo>
                    <a:pt x="28" y="76"/>
                  </a:lnTo>
                  <a:lnTo>
                    <a:pt x="30" y="74"/>
                  </a:lnTo>
                  <a:lnTo>
                    <a:pt x="34" y="64"/>
                  </a:lnTo>
                  <a:lnTo>
                    <a:pt x="38" y="52"/>
                  </a:lnTo>
                  <a:lnTo>
                    <a:pt x="36" y="36"/>
                  </a:lnTo>
                  <a:lnTo>
                    <a:pt x="36" y="36"/>
                  </a:lnTo>
                  <a:lnTo>
                    <a:pt x="34" y="22"/>
                  </a:lnTo>
                  <a:lnTo>
                    <a:pt x="28" y="10"/>
                  </a:lnTo>
                  <a:lnTo>
                    <a:pt x="20" y="2"/>
                  </a:lnTo>
                  <a:lnTo>
                    <a:pt x="16" y="0"/>
                  </a:lnTo>
                  <a:lnTo>
                    <a:pt x="14" y="0"/>
                  </a:lnTo>
                  <a:lnTo>
                    <a:pt x="14" y="0"/>
                  </a:lnTo>
                  <a:lnTo>
                    <a:pt x="10" y="2"/>
                  </a:lnTo>
                  <a:lnTo>
                    <a:pt x="6" y="4"/>
                  </a:lnTo>
                  <a:lnTo>
                    <a:pt x="2" y="14"/>
                  </a:lnTo>
                  <a:lnTo>
                    <a:pt x="0" y="26"/>
                  </a:lnTo>
                  <a:lnTo>
                    <a:pt x="0" y="42"/>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52" name="Freeform 1309">
              <a:extLst>
                <a:ext uri="{FF2B5EF4-FFF2-40B4-BE49-F238E27FC236}">
                  <a16:creationId xmlns:a16="http://schemas.microsoft.com/office/drawing/2014/main" id="{F483CFC1-A5EA-4E22-A168-4517A6301C3E}"/>
                </a:ext>
              </a:extLst>
            </p:cNvPr>
            <p:cNvSpPr>
              <a:spLocks/>
            </p:cNvSpPr>
            <p:nvPr/>
          </p:nvSpPr>
          <p:spPr bwMode="auto">
            <a:xfrm>
              <a:off x="5678488" y="2503488"/>
              <a:ext cx="631825" cy="323850"/>
            </a:xfrm>
            <a:custGeom>
              <a:avLst/>
              <a:gdLst>
                <a:gd name="T0" fmla="*/ 12 w 398"/>
                <a:gd name="T1" fmla="*/ 0 h 204"/>
                <a:gd name="T2" fmla="*/ 10 w 398"/>
                <a:gd name="T3" fmla="*/ 14 h 204"/>
                <a:gd name="T4" fmla="*/ 14 w 398"/>
                <a:gd name="T5" fmla="*/ 30 h 204"/>
                <a:gd name="T6" fmla="*/ 26 w 398"/>
                <a:gd name="T7" fmla="*/ 48 h 204"/>
                <a:gd name="T8" fmla="*/ 46 w 398"/>
                <a:gd name="T9" fmla="*/ 68 h 204"/>
                <a:gd name="T10" fmla="*/ 80 w 398"/>
                <a:gd name="T11" fmla="*/ 84 h 204"/>
                <a:gd name="T12" fmla="*/ 130 w 398"/>
                <a:gd name="T13" fmla="*/ 98 h 204"/>
                <a:gd name="T14" fmla="*/ 200 w 398"/>
                <a:gd name="T15" fmla="*/ 104 h 204"/>
                <a:gd name="T16" fmla="*/ 236 w 398"/>
                <a:gd name="T17" fmla="*/ 104 h 204"/>
                <a:gd name="T18" fmla="*/ 292 w 398"/>
                <a:gd name="T19" fmla="*/ 98 h 204"/>
                <a:gd name="T20" fmla="*/ 332 w 398"/>
                <a:gd name="T21" fmla="*/ 86 h 204"/>
                <a:gd name="T22" fmla="*/ 360 w 398"/>
                <a:gd name="T23" fmla="*/ 70 h 204"/>
                <a:gd name="T24" fmla="*/ 374 w 398"/>
                <a:gd name="T25" fmla="*/ 52 h 204"/>
                <a:gd name="T26" fmla="*/ 384 w 398"/>
                <a:gd name="T27" fmla="*/ 26 h 204"/>
                <a:gd name="T28" fmla="*/ 384 w 398"/>
                <a:gd name="T29" fmla="*/ 10 h 204"/>
                <a:gd name="T30" fmla="*/ 390 w 398"/>
                <a:gd name="T31" fmla="*/ 28 h 204"/>
                <a:gd name="T32" fmla="*/ 398 w 398"/>
                <a:gd name="T33" fmla="*/ 66 h 204"/>
                <a:gd name="T34" fmla="*/ 396 w 398"/>
                <a:gd name="T35" fmla="*/ 102 h 204"/>
                <a:gd name="T36" fmla="*/ 384 w 398"/>
                <a:gd name="T37" fmla="*/ 134 h 204"/>
                <a:gd name="T38" fmla="*/ 362 w 398"/>
                <a:gd name="T39" fmla="*/ 162 h 204"/>
                <a:gd name="T40" fmla="*/ 330 w 398"/>
                <a:gd name="T41" fmla="*/ 184 h 204"/>
                <a:gd name="T42" fmla="*/ 286 w 398"/>
                <a:gd name="T43" fmla="*/ 198 h 204"/>
                <a:gd name="T44" fmla="*/ 232 w 398"/>
                <a:gd name="T45" fmla="*/ 204 h 204"/>
                <a:gd name="T46" fmla="*/ 200 w 398"/>
                <a:gd name="T47" fmla="*/ 204 h 204"/>
                <a:gd name="T48" fmla="*/ 138 w 398"/>
                <a:gd name="T49" fmla="*/ 196 h 204"/>
                <a:gd name="T50" fmla="*/ 90 w 398"/>
                <a:gd name="T51" fmla="*/ 180 h 204"/>
                <a:gd name="T52" fmla="*/ 52 w 398"/>
                <a:gd name="T53" fmla="*/ 156 h 204"/>
                <a:gd name="T54" fmla="*/ 24 w 398"/>
                <a:gd name="T55" fmla="*/ 128 h 204"/>
                <a:gd name="T56" fmla="*/ 8 w 398"/>
                <a:gd name="T57" fmla="*/ 98 h 204"/>
                <a:gd name="T58" fmla="*/ 0 w 398"/>
                <a:gd name="T59" fmla="*/ 64 h 204"/>
                <a:gd name="T60" fmla="*/ 2 w 398"/>
                <a:gd name="T61" fmla="*/ 32 h 204"/>
                <a:gd name="T62" fmla="*/ 12 w 398"/>
                <a:gd name="T63"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8" h="204">
                  <a:moveTo>
                    <a:pt x="12" y="0"/>
                  </a:moveTo>
                  <a:lnTo>
                    <a:pt x="12" y="0"/>
                  </a:lnTo>
                  <a:lnTo>
                    <a:pt x="10" y="4"/>
                  </a:lnTo>
                  <a:lnTo>
                    <a:pt x="10" y="14"/>
                  </a:lnTo>
                  <a:lnTo>
                    <a:pt x="12" y="22"/>
                  </a:lnTo>
                  <a:lnTo>
                    <a:pt x="14" y="30"/>
                  </a:lnTo>
                  <a:lnTo>
                    <a:pt x="18" y="40"/>
                  </a:lnTo>
                  <a:lnTo>
                    <a:pt x="26" y="48"/>
                  </a:lnTo>
                  <a:lnTo>
                    <a:pt x="34" y="58"/>
                  </a:lnTo>
                  <a:lnTo>
                    <a:pt x="46" y="68"/>
                  </a:lnTo>
                  <a:lnTo>
                    <a:pt x="62" y="76"/>
                  </a:lnTo>
                  <a:lnTo>
                    <a:pt x="80" y="84"/>
                  </a:lnTo>
                  <a:lnTo>
                    <a:pt x="102" y="92"/>
                  </a:lnTo>
                  <a:lnTo>
                    <a:pt x="130" y="98"/>
                  </a:lnTo>
                  <a:lnTo>
                    <a:pt x="162" y="102"/>
                  </a:lnTo>
                  <a:lnTo>
                    <a:pt x="200" y="104"/>
                  </a:lnTo>
                  <a:lnTo>
                    <a:pt x="200" y="104"/>
                  </a:lnTo>
                  <a:lnTo>
                    <a:pt x="236" y="104"/>
                  </a:lnTo>
                  <a:lnTo>
                    <a:pt x="266" y="102"/>
                  </a:lnTo>
                  <a:lnTo>
                    <a:pt x="292" y="98"/>
                  </a:lnTo>
                  <a:lnTo>
                    <a:pt x="314" y="94"/>
                  </a:lnTo>
                  <a:lnTo>
                    <a:pt x="332" y="86"/>
                  </a:lnTo>
                  <a:lnTo>
                    <a:pt x="348" y="78"/>
                  </a:lnTo>
                  <a:lnTo>
                    <a:pt x="360" y="70"/>
                  </a:lnTo>
                  <a:lnTo>
                    <a:pt x="368" y="60"/>
                  </a:lnTo>
                  <a:lnTo>
                    <a:pt x="374" y="52"/>
                  </a:lnTo>
                  <a:lnTo>
                    <a:pt x="380" y="42"/>
                  </a:lnTo>
                  <a:lnTo>
                    <a:pt x="384" y="26"/>
                  </a:lnTo>
                  <a:lnTo>
                    <a:pt x="384" y="14"/>
                  </a:lnTo>
                  <a:lnTo>
                    <a:pt x="384" y="10"/>
                  </a:lnTo>
                  <a:lnTo>
                    <a:pt x="384" y="10"/>
                  </a:lnTo>
                  <a:lnTo>
                    <a:pt x="390" y="28"/>
                  </a:lnTo>
                  <a:lnTo>
                    <a:pt x="396" y="48"/>
                  </a:lnTo>
                  <a:lnTo>
                    <a:pt x="398" y="66"/>
                  </a:lnTo>
                  <a:lnTo>
                    <a:pt x="398" y="84"/>
                  </a:lnTo>
                  <a:lnTo>
                    <a:pt x="396" y="102"/>
                  </a:lnTo>
                  <a:lnTo>
                    <a:pt x="392" y="118"/>
                  </a:lnTo>
                  <a:lnTo>
                    <a:pt x="384" y="134"/>
                  </a:lnTo>
                  <a:lnTo>
                    <a:pt x="376" y="148"/>
                  </a:lnTo>
                  <a:lnTo>
                    <a:pt x="362" y="162"/>
                  </a:lnTo>
                  <a:lnTo>
                    <a:pt x="348" y="174"/>
                  </a:lnTo>
                  <a:lnTo>
                    <a:pt x="330" y="184"/>
                  </a:lnTo>
                  <a:lnTo>
                    <a:pt x="310" y="192"/>
                  </a:lnTo>
                  <a:lnTo>
                    <a:pt x="286" y="198"/>
                  </a:lnTo>
                  <a:lnTo>
                    <a:pt x="260" y="202"/>
                  </a:lnTo>
                  <a:lnTo>
                    <a:pt x="232" y="204"/>
                  </a:lnTo>
                  <a:lnTo>
                    <a:pt x="200" y="204"/>
                  </a:lnTo>
                  <a:lnTo>
                    <a:pt x="200" y="204"/>
                  </a:lnTo>
                  <a:lnTo>
                    <a:pt x="168" y="200"/>
                  </a:lnTo>
                  <a:lnTo>
                    <a:pt x="138" y="196"/>
                  </a:lnTo>
                  <a:lnTo>
                    <a:pt x="112" y="188"/>
                  </a:lnTo>
                  <a:lnTo>
                    <a:pt x="90" y="180"/>
                  </a:lnTo>
                  <a:lnTo>
                    <a:pt x="70" y="168"/>
                  </a:lnTo>
                  <a:lnTo>
                    <a:pt x="52" y="156"/>
                  </a:lnTo>
                  <a:lnTo>
                    <a:pt x="38" y="142"/>
                  </a:lnTo>
                  <a:lnTo>
                    <a:pt x="24" y="128"/>
                  </a:lnTo>
                  <a:lnTo>
                    <a:pt x="16" y="114"/>
                  </a:lnTo>
                  <a:lnTo>
                    <a:pt x="8" y="98"/>
                  </a:lnTo>
                  <a:lnTo>
                    <a:pt x="2" y="80"/>
                  </a:lnTo>
                  <a:lnTo>
                    <a:pt x="0" y="64"/>
                  </a:lnTo>
                  <a:lnTo>
                    <a:pt x="0" y="48"/>
                  </a:lnTo>
                  <a:lnTo>
                    <a:pt x="2" y="32"/>
                  </a:lnTo>
                  <a:lnTo>
                    <a:pt x="6" y="14"/>
                  </a:lnTo>
                  <a:lnTo>
                    <a:pt x="12" y="0"/>
                  </a:lnTo>
                  <a:lnTo>
                    <a:pt x="12" y="0"/>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53" name="Freeform 1310">
              <a:extLst>
                <a:ext uri="{FF2B5EF4-FFF2-40B4-BE49-F238E27FC236}">
                  <a16:creationId xmlns:a16="http://schemas.microsoft.com/office/drawing/2014/main" id="{E3AD2D6F-63B2-44D6-B191-2878645FAFEB}"/>
                </a:ext>
              </a:extLst>
            </p:cNvPr>
            <p:cNvSpPr>
              <a:spLocks/>
            </p:cNvSpPr>
            <p:nvPr/>
          </p:nvSpPr>
          <p:spPr bwMode="auto">
            <a:xfrm>
              <a:off x="5678488" y="2503488"/>
              <a:ext cx="631825" cy="323850"/>
            </a:xfrm>
            <a:custGeom>
              <a:avLst/>
              <a:gdLst>
                <a:gd name="T0" fmla="*/ 12 w 398"/>
                <a:gd name="T1" fmla="*/ 0 h 204"/>
                <a:gd name="T2" fmla="*/ 10 w 398"/>
                <a:gd name="T3" fmla="*/ 14 h 204"/>
                <a:gd name="T4" fmla="*/ 14 w 398"/>
                <a:gd name="T5" fmla="*/ 30 h 204"/>
                <a:gd name="T6" fmla="*/ 26 w 398"/>
                <a:gd name="T7" fmla="*/ 48 h 204"/>
                <a:gd name="T8" fmla="*/ 46 w 398"/>
                <a:gd name="T9" fmla="*/ 68 h 204"/>
                <a:gd name="T10" fmla="*/ 80 w 398"/>
                <a:gd name="T11" fmla="*/ 84 h 204"/>
                <a:gd name="T12" fmla="*/ 130 w 398"/>
                <a:gd name="T13" fmla="*/ 98 h 204"/>
                <a:gd name="T14" fmla="*/ 200 w 398"/>
                <a:gd name="T15" fmla="*/ 104 h 204"/>
                <a:gd name="T16" fmla="*/ 236 w 398"/>
                <a:gd name="T17" fmla="*/ 104 h 204"/>
                <a:gd name="T18" fmla="*/ 292 w 398"/>
                <a:gd name="T19" fmla="*/ 98 h 204"/>
                <a:gd name="T20" fmla="*/ 332 w 398"/>
                <a:gd name="T21" fmla="*/ 86 h 204"/>
                <a:gd name="T22" fmla="*/ 360 w 398"/>
                <a:gd name="T23" fmla="*/ 70 h 204"/>
                <a:gd name="T24" fmla="*/ 374 w 398"/>
                <a:gd name="T25" fmla="*/ 52 h 204"/>
                <a:gd name="T26" fmla="*/ 384 w 398"/>
                <a:gd name="T27" fmla="*/ 26 h 204"/>
                <a:gd name="T28" fmla="*/ 384 w 398"/>
                <a:gd name="T29" fmla="*/ 10 h 204"/>
                <a:gd name="T30" fmla="*/ 390 w 398"/>
                <a:gd name="T31" fmla="*/ 28 h 204"/>
                <a:gd name="T32" fmla="*/ 398 w 398"/>
                <a:gd name="T33" fmla="*/ 66 h 204"/>
                <a:gd name="T34" fmla="*/ 396 w 398"/>
                <a:gd name="T35" fmla="*/ 102 h 204"/>
                <a:gd name="T36" fmla="*/ 384 w 398"/>
                <a:gd name="T37" fmla="*/ 134 h 204"/>
                <a:gd name="T38" fmla="*/ 362 w 398"/>
                <a:gd name="T39" fmla="*/ 162 h 204"/>
                <a:gd name="T40" fmla="*/ 330 w 398"/>
                <a:gd name="T41" fmla="*/ 184 h 204"/>
                <a:gd name="T42" fmla="*/ 286 w 398"/>
                <a:gd name="T43" fmla="*/ 198 h 204"/>
                <a:gd name="T44" fmla="*/ 232 w 398"/>
                <a:gd name="T45" fmla="*/ 204 h 204"/>
                <a:gd name="T46" fmla="*/ 200 w 398"/>
                <a:gd name="T47" fmla="*/ 204 h 204"/>
                <a:gd name="T48" fmla="*/ 138 w 398"/>
                <a:gd name="T49" fmla="*/ 196 h 204"/>
                <a:gd name="T50" fmla="*/ 90 w 398"/>
                <a:gd name="T51" fmla="*/ 180 h 204"/>
                <a:gd name="T52" fmla="*/ 52 w 398"/>
                <a:gd name="T53" fmla="*/ 156 h 204"/>
                <a:gd name="T54" fmla="*/ 24 w 398"/>
                <a:gd name="T55" fmla="*/ 128 h 204"/>
                <a:gd name="T56" fmla="*/ 8 w 398"/>
                <a:gd name="T57" fmla="*/ 98 h 204"/>
                <a:gd name="T58" fmla="*/ 0 w 398"/>
                <a:gd name="T59" fmla="*/ 64 h 204"/>
                <a:gd name="T60" fmla="*/ 2 w 398"/>
                <a:gd name="T61" fmla="*/ 32 h 204"/>
                <a:gd name="T62" fmla="*/ 12 w 398"/>
                <a:gd name="T63"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8" h="204">
                  <a:moveTo>
                    <a:pt x="12" y="0"/>
                  </a:moveTo>
                  <a:lnTo>
                    <a:pt x="12" y="0"/>
                  </a:lnTo>
                  <a:lnTo>
                    <a:pt x="10" y="4"/>
                  </a:lnTo>
                  <a:lnTo>
                    <a:pt x="10" y="14"/>
                  </a:lnTo>
                  <a:lnTo>
                    <a:pt x="12" y="22"/>
                  </a:lnTo>
                  <a:lnTo>
                    <a:pt x="14" y="30"/>
                  </a:lnTo>
                  <a:lnTo>
                    <a:pt x="18" y="40"/>
                  </a:lnTo>
                  <a:lnTo>
                    <a:pt x="26" y="48"/>
                  </a:lnTo>
                  <a:lnTo>
                    <a:pt x="34" y="58"/>
                  </a:lnTo>
                  <a:lnTo>
                    <a:pt x="46" y="68"/>
                  </a:lnTo>
                  <a:lnTo>
                    <a:pt x="62" y="76"/>
                  </a:lnTo>
                  <a:lnTo>
                    <a:pt x="80" y="84"/>
                  </a:lnTo>
                  <a:lnTo>
                    <a:pt x="102" y="92"/>
                  </a:lnTo>
                  <a:lnTo>
                    <a:pt x="130" y="98"/>
                  </a:lnTo>
                  <a:lnTo>
                    <a:pt x="162" y="102"/>
                  </a:lnTo>
                  <a:lnTo>
                    <a:pt x="200" y="104"/>
                  </a:lnTo>
                  <a:lnTo>
                    <a:pt x="200" y="104"/>
                  </a:lnTo>
                  <a:lnTo>
                    <a:pt x="236" y="104"/>
                  </a:lnTo>
                  <a:lnTo>
                    <a:pt x="266" y="102"/>
                  </a:lnTo>
                  <a:lnTo>
                    <a:pt x="292" y="98"/>
                  </a:lnTo>
                  <a:lnTo>
                    <a:pt x="314" y="94"/>
                  </a:lnTo>
                  <a:lnTo>
                    <a:pt x="332" y="86"/>
                  </a:lnTo>
                  <a:lnTo>
                    <a:pt x="348" y="78"/>
                  </a:lnTo>
                  <a:lnTo>
                    <a:pt x="360" y="70"/>
                  </a:lnTo>
                  <a:lnTo>
                    <a:pt x="368" y="60"/>
                  </a:lnTo>
                  <a:lnTo>
                    <a:pt x="374" y="52"/>
                  </a:lnTo>
                  <a:lnTo>
                    <a:pt x="380" y="42"/>
                  </a:lnTo>
                  <a:lnTo>
                    <a:pt x="384" y="26"/>
                  </a:lnTo>
                  <a:lnTo>
                    <a:pt x="384" y="14"/>
                  </a:lnTo>
                  <a:lnTo>
                    <a:pt x="384" y="10"/>
                  </a:lnTo>
                  <a:lnTo>
                    <a:pt x="384" y="10"/>
                  </a:lnTo>
                  <a:lnTo>
                    <a:pt x="390" y="28"/>
                  </a:lnTo>
                  <a:lnTo>
                    <a:pt x="396" y="48"/>
                  </a:lnTo>
                  <a:lnTo>
                    <a:pt x="398" y="66"/>
                  </a:lnTo>
                  <a:lnTo>
                    <a:pt x="398" y="84"/>
                  </a:lnTo>
                  <a:lnTo>
                    <a:pt x="396" y="102"/>
                  </a:lnTo>
                  <a:lnTo>
                    <a:pt x="392" y="118"/>
                  </a:lnTo>
                  <a:lnTo>
                    <a:pt x="384" y="134"/>
                  </a:lnTo>
                  <a:lnTo>
                    <a:pt x="376" y="148"/>
                  </a:lnTo>
                  <a:lnTo>
                    <a:pt x="362" y="162"/>
                  </a:lnTo>
                  <a:lnTo>
                    <a:pt x="348" y="174"/>
                  </a:lnTo>
                  <a:lnTo>
                    <a:pt x="330" y="184"/>
                  </a:lnTo>
                  <a:lnTo>
                    <a:pt x="310" y="192"/>
                  </a:lnTo>
                  <a:lnTo>
                    <a:pt x="286" y="198"/>
                  </a:lnTo>
                  <a:lnTo>
                    <a:pt x="260" y="202"/>
                  </a:lnTo>
                  <a:lnTo>
                    <a:pt x="232" y="204"/>
                  </a:lnTo>
                  <a:lnTo>
                    <a:pt x="200" y="204"/>
                  </a:lnTo>
                  <a:lnTo>
                    <a:pt x="200" y="204"/>
                  </a:lnTo>
                  <a:lnTo>
                    <a:pt x="168" y="200"/>
                  </a:lnTo>
                  <a:lnTo>
                    <a:pt x="138" y="196"/>
                  </a:lnTo>
                  <a:lnTo>
                    <a:pt x="112" y="188"/>
                  </a:lnTo>
                  <a:lnTo>
                    <a:pt x="90" y="180"/>
                  </a:lnTo>
                  <a:lnTo>
                    <a:pt x="70" y="168"/>
                  </a:lnTo>
                  <a:lnTo>
                    <a:pt x="52" y="156"/>
                  </a:lnTo>
                  <a:lnTo>
                    <a:pt x="38" y="142"/>
                  </a:lnTo>
                  <a:lnTo>
                    <a:pt x="24" y="128"/>
                  </a:lnTo>
                  <a:lnTo>
                    <a:pt x="16" y="114"/>
                  </a:lnTo>
                  <a:lnTo>
                    <a:pt x="8" y="98"/>
                  </a:lnTo>
                  <a:lnTo>
                    <a:pt x="2" y="80"/>
                  </a:lnTo>
                  <a:lnTo>
                    <a:pt x="0" y="64"/>
                  </a:lnTo>
                  <a:lnTo>
                    <a:pt x="0" y="48"/>
                  </a:lnTo>
                  <a:lnTo>
                    <a:pt x="2" y="32"/>
                  </a:lnTo>
                  <a:lnTo>
                    <a:pt x="6" y="14"/>
                  </a:lnTo>
                  <a:lnTo>
                    <a:pt x="12" y="0"/>
                  </a:lnTo>
                  <a:lnTo>
                    <a:pt x="12" y="0"/>
                  </a:lnTo>
                  <a:close/>
                </a:path>
              </a:pathLst>
            </a:custGeom>
            <a:solidFill>
              <a:srgbClr val="910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54" name="Freeform 1311">
              <a:extLst>
                <a:ext uri="{FF2B5EF4-FFF2-40B4-BE49-F238E27FC236}">
                  <a16:creationId xmlns:a16="http://schemas.microsoft.com/office/drawing/2014/main" id="{12554C9B-9CC0-4321-9990-535702EFB08C}"/>
                </a:ext>
              </a:extLst>
            </p:cNvPr>
            <p:cNvSpPr>
              <a:spLocks/>
            </p:cNvSpPr>
            <p:nvPr/>
          </p:nvSpPr>
          <p:spPr bwMode="auto">
            <a:xfrm>
              <a:off x="5700713" y="2551113"/>
              <a:ext cx="593725" cy="276225"/>
            </a:xfrm>
            <a:custGeom>
              <a:avLst/>
              <a:gdLst>
                <a:gd name="T0" fmla="*/ 186 w 374"/>
                <a:gd name="T1" fmla="*/ 174 h 174"/>
                <a:gd name="T2" fmla="*/ 186 w 374"/>
                <a:gd name="T3" fmla="*/ 174 h 174"/>
                <a:gd name="T4" fmla="*/ 222 w 374"/>
                <a:gd name="T5" fmla="*/ 174 h 174"/>
                <a:gd name="T6" fmla="*/ 254 w 374"/>
                <a:gd name="T7" fmla="*/ 172 h 174"/>
                <a:gd name="T8" fmla="*/ 284 w 374"/>
                <a:gd name="T9" fmla="*/ 166 h 174"/>
                <a:gd name="T10" fmla="*/ 308 w 374"/>
                <a:gd name="T11" fmla="*/ 156 h 174"/>
                <a:gd name="T12" fmla="*/ 330 w 374"/>
                <a:gd name="T13" fmla="*/ 146 h 174"/>
                <a:gd name="T14" fmla="*/ 348 w 374"/>
                <a:gd name="T15" fmla="*/ 132 h 174"/>
                <a:gd name="T16" fmla="*/ 362 w 374"/>
                <a:gd name="T17" fmla="*/ 116 h 174"/>
                <a:gd name="T18" fmla="*/ 374 w 374"/>
                <a:gd name="T19" fmla="*/ 100 h 174"/>
                <a:gd name="T20" fmla="*/ 374 w 374"/>
                <a:gd name="T21" fmla="*/ 100 h 174"/>
                <a:gd name="T22" fmla="*/ 374 w 374"/>
                <a:gd name="T23" fmla="*/ 82 h 174"/>
                <a:gd name="T24" fmla="*/ 374 w 374"/>
                <a:gd name="T25" fmla="*/ 62 h 174"/>
                <a:gd name="T26" fmla="*/ 366 w 374"/>
                <a:gd name="T27" fmla="*/ 12 h 174"/>
                <a:gd name="T28" fmla="*/ 366 w 374"/>
                <a:gd name="T29" fmla="*/ 12 h 174"/>
                <a:gd name="T30" fmla="*/ 360 w 374"/>
                <a:gd name="T31" fmla="*/ 24 h 174"/>
                <a:gd name="T32" fmla="*/ 350 w 374"/>
                <a:gd name="T33" fmla="*/ 36 h 174"/>
                <a:gd name="T34" fmla="*/ 336 w 374"/>
                <a:gd name="T35" fmla="*/ 46 h 174"/>
                <a:gd name="T36" fmla="*/ 318 w 374"/>
                <a:gd name="T37" fmla="*/ 56 h 174"/>
                <a:gd name="T38" fmla="*/ 296 w 374"/>
                <a:gd name="T39" fmla="*/ 64 h 174"/>
                <a:gd name="T40" fmla="*/ 266 w 374"/>
                <a:gd name="T41" fmla="*/ 72 h 174"/>
                <a:gd name="T42" fmla="*/ 230 w 374"/>
                <a:gd name="T43" fmla="*/ 74 h 174"/>
                <a:gd name="T44" fmla="*/ 186 w 374"/>
                <a:gd name="T45" fmla="*/ 74 h 174"/>
                <a:gd name="T46" fmla="*/ 186 w 374"/>
                <a:gd name="T47" fmla="*/ 74 h 174"/>
                <a:gd name="T48" fmla="*/ 140 w 374"/>
                <a:gd name="T49" fmla="*/ 70 h 174"/>
                <a:gd name="T50" fmla="*/ 102 w 374"/>
                <a:gd name="T51" fmla="*/ 64 h 174"/>
                <a:gd name="T52" fmla="*/ 72 w 374"/>
                <a:gd name="T53" fmla="*/ 56 h 174"/>
                <a:gd name="T54" fmla="*/ 48 w 374"/>
                <a:gd name="T55" fmla="*/ 46 h 174"/>
                <a:gd name="T56" fmla="*/ 30 w 374"/>
                <a:gd name="T57" fmla="*/ 36 h 174"/>
                <a:gd name="T58" fmla="*/ 16 w 374"/>
                <a:gd name="T59" fmla="*/ 24 h 174"/>
                <a:gd name="T60" fmla="*/ 6 w 374"/>
                <a:gd name="T61" fmla="*/ 12 h 174"/>
                <a:gd name="T62" fmla="*/ 0 w 374"/>
                <a:gd name="T63" fmla="*/ 0 h 174"/>
                <a:gd name="T64" fmla="*/ 0 w 374"/>
                <a:gd name="T65" fmla="*/ 0 h 174"/>
                <a:gd name="T66" fmla="*/ 0 w 374"/>
                <a:gd name="T67" fmla="*/ 18 h 174"/>
                <a:gd name="T68" fmla="*/ 0 w 374"/>
                <a:gd name="T69" fmla="*/ 40 h 174"/>
                <a:gd name="T70" fmla="*/ 0 w 374"/>
                <a:gd name="T71" fmla="*/ 64 h 174"/>
                <a:gd name="T72" fmla="*/ 4 w 374"/>
                <a:gd name="T73" fmla="*/ 90 h 174"/>
                <a:gd name="T74" fmla="*/ 4 w 374"/>
                <a:gd name="T75" fmla="*/ 90 h 174"/>
                <a:gd name="T76" fmla="*/ 16 w 374"/>
                <a:gd name="T77" fmla="*/ 106 h 174"/>
                <a:gd name="T78" fmla="*/ 32 w 374"/>
                <a:gd name="T79" fmla="*/ 120 h 174"/>
                <a:gd name="T80" fmla="*/ 48 w 374"/>
                <a:gd name="T81" fmla="*/ 134 h 174"/>
                <a:gd name="T82" fmla="*/ 70 w 374"/>
                <a:gd name="T83" fmla="*/ 146 h 174"/>
                <a:gd name="T84" fmla="*/ 94 w 374"/>
                <a:gd name="T85" fmla="*/ 156 h 174"/>
                <a:gd name="T86" fmla="*/ 120 w 374"/>
                <a:gd name="T87" fmla="*/ 164 h 174"/>
                <a:gd name="T88" fmla="*/ 152 w 374"/>
                <a:gd name="T89" fmla="*/ 170 h 174"/>
                <a:gd name="T90" fmla="*/ 186 w 374"/>
                <a:gd name="T91" fmla="*/ 174 h 174"/>
                <a:gd name="T92" fmla="*/ 186 w 374"/>
                <a:gd name="T93"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74">
                  <a:moveTo>
                    <a:pt x="186" y="174"/>
                  </a:moveTo>
                  <a:lnTo>
                    <a:pt x="186" y="174"/>
                  </a:lnTo>
                  <a:lnTo>
                    <a:pt x="222" y="174"/>
                  </a:lnTo>
                  <a:lnTo>
                    <a:pt x="254" y="172"/>
                  </a:lnTo>
                  <a:lnTo>
                    <a:pt x="284" y="166"/>
                  </a:lnTo>
                  <a:lnTo>
                    <a:pt x="308" y="156"/>
                  </a:lnTo>
                  <a:lnTo>
                    <a:pt x="330" y="146"/>
                  </a:lnTo>
                  <a:lnTo>
                    <a:pt x="348" y="132"/>
                  </a:lnTo>
                  <a:lnTo>
                    <a:pt x="362" y="116"/>
                  </a:lnTo>
                  <a:lnTo>
                    <a:pt x="374" y="100"/>
                  </a:lnTo>
                  <a:lnTo>
                    <a:pt x="374" y="100"/>
                  </a:lnTo>
                  <a:lnTo>
                    <a:pt x="374" y="82"/>
                  </a:lnTo>
                  <a:lnTo>
                    <a:pt x="374" y="62"/>
                  </a:lnTo>
                  <a:lnTo>
                    <a:pt x="366" y="12"/>
                  </a:lnTo>
                  <a:lnTo>
                    <a:pt x="366" y="12"/>
                  </a:lnTo>
                  <a:lnTo>
                    <a:pt x="360" y="24"/>
                  </a:lnTo>
                  <a:lnTo>
                    <a:pt x="350" y="36"/>
                  </a:lnTo>
                  <a:lnTo>
                    <a:pt x="336" y="46"/>
                  </a:lnTo>
                  <a:lnTo>
                    <a:pt x="318" y="56"/>
                  </a:lnTo>
                  <a:lnTo>
                    <a:pt x="296" y="64"/>
                  </a:lnTo>
                  <a:lnTo>
                    <a:pt x="266" y="72"/>
                  </a:lnTo>
                  <a:lnTo>
                    <a:pt x="230" y="74"/>
                  </a:lnTo>
                  <a:lnTo>
                    <a:pt x="186" y="74"/>
                  </a:lnTo>
                  <a:lnTo>
                    <a:pt x="186" y="74"/>
                  </a:lnTo>
                  <a:lnTo>
                    <a:pt x="140" y="70"/>
                  </a:lnTo>
                  <a:lnTo>
                    <a:pt x="102" y="64"/>
                  </a:lnTo>
                  <a:lnTo>
                    <a:pt x="72" y="56"/>
                  </a:lnTo>
                  <a:lnTo>
                    <a:pt x="48" y="46"/>
                  </a:lnTo>
                  <a:lnTo>
                    <a:pt x="30" y="36"/>
                  </a:lnTo>
                  <a:lnTo>
                    <a:pt x="16" y="24"/>
                  </a:lnTo>
                  <a:lnTo>
                    <a:pt x="6" y="12"/>
                  </a:lnTo>
                  <a:lnTo>
                    <a:pt x="0" y="0"/>
                  </a:lnTo>
                  <a:lnTo>
                    <a:pt x="0" y="0"/>
                  </a:lnTo>
                  <a:lnTo>
                    <a:pt x="0" y="18"/>
                  </a:lnTo>
                  <a:lnTo>
                    <a:pt x="0" y="40"/>
                  </a:lnTo>
                  <a:lnTo>
                    <a:pt x="0" y="64"/>
                  </a:lnTo>
                  <a:lnTo>
                    <a:pt x="4" y="90"/>
                  </a:lnTo>
                  <a:lnTo>
                    <a:pt x="4" y="90"/>
                  </a:lnTo>
                  <a:lnTo>
                    <a:pt x="16" y="106"/>
                  </a:lnTo>
                  <a:lnTo>
                    <a:pt x="32" y="120"/>
                  </a:lnTo>
                  <a:lnTo>
                    <a:pt x="48" y="134"/>
                  </a:lnTo>
                  <a:lnTo>
                    <a:pt x="70" y="146"/>
                  </a:lnTo>
                  <a:lnTo>
                    <a:pt x="94" y="156"/>
                  </a:lnTo>
                  <a:lnTo>
                    <a:pt x="120" y="164"/>
                  </a:lnTo>
                  <a:lnTo>
                    <a:pt x="152" y="170"/>
                  </a:lnTo>
                  <a:lnTo>
                    <a:pt x="186" y="174"/>
                  </a:lnTo>
                  <a:lnTo>
                    <a:pt x="186" y="174"/>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55" name="Freeform 1312">
              <a:extLst>
                <a:ext uri="{FF2B5EF4-FFF2-40B4-BE49-F238E27FC236}">
                  <a16:creationId xmlns:a16="http://schemas.microsoft.com/office/drawing/2014/main" id="{6C040E6B-2E44-448A-93AC-A732B0746928}"/>
                </a:ext>
              </a:extLst>
            </p:cNvPr>
            <p:cNvSpPr>
              <a:spLocks/>
            </p:cNvSpPr>
            <p:nvPr/>
          </p:nvSpPr>
          <p:spPr bwMode="auto">
            <a:xfrm>
              <a:off x="5700713" y="2551113"/>
              <a:ext cx="593725" cy="276225"/>
            </a:xfrm>
            <a:custGeom>
              <a:avLst/>
              <a:gdLst>
                <a:gd name="T0" fmla="*/ 186 w 374"/>
                <a:gd name="T1" fmla="*/ 174 h 174"/>
                <a:gd name="T2" fmla="*/ 186 w 374"/>
                <a:gd name="T3" fmla="*/ 174 h 174"/>
                <a:gd name="T4" fmla="*/ 222 w 374"/>
                <a:gd name="T5" fmla="*/ 174 h 174"/>
                <a:gd name="T6" fmla="*/ 254 w 374"/>
                <a:gd name="T7" fmla="*/ 172 h 174"/>
                <a:gd name="T8" fmla="*/ 284 w 374"/>
                <a:gd name="T9" fmla="*/ 166 h 174"/>
                <a:gd name="T10" fmla="*/ 308 w 374"/>
                <a:gd name="T11" fmla="*/ 156 h 174"/>
                <a:gd name="T12" fmla="*/ 330 w 374"/>
                <a:gd name="T13" fmla="*/ 146 h 174"/>
                <a:gd name="T14" fmla="*/ 348 w 374"/>
                <a:gd name="T15" fmla="*/ 132 h 174"/>
                <a:gd name="T16" fmla="*/ 362 w 374"/>
                <a:gd name="T17" fmla="*/ 116 h 174"/>
                <a:gd name="T18" fmla="*/ 374 w 374"/>
                <a:gd name="T19" fmla="*/ 100 h 174"/>
                <a:gd name="T20" fmla="*/ 374 w 374"/>
                <a:gd name="T21" fmla="*/ 100 h 174"/>
                <a:gd name="T22" fmla="*/ 374 w 374"/>
                <a:gd name="T23" fmla="*/ 82 h 174"/>
                <a:gd name="T24" fmla="*/ 374 w 374"/>
                <a:gd name="T25" fmla="*/ 62 h 174"/>
                <a:gd name="T26" fmla="*/ 366 w 374"/>
                <a:gd name="T27" fmla="*/ 12 h 174"/>
                <a:gd name="T28" fmla="*/ 366 w 374"/>
                <a:gd name="T29" fmla="*/ 12 h 174"/>
                <a:gd name="T30" fmla="*/ 360 w 374"/>
                <a:gd name="T31" fmla="*/ 24 h 174"/>
                <a:gd name="T32" fmla="*/ 350 w 374"/>
                <a:gd name="T33" fmla="*/ 36 h 174"/>
                <a:gd name="T34" fmla="*/ 336 w 374"/>
                <a:gd name="T35" fmla="*/ 46 h 174"/>
                <a:gd name="T36" fmla="*/ 318 w 374"/>
                <a:gd name="T37" fmla="*/ 56 h 174"/>
                <a:gd name="T38" fmla="*/ 296 w 374"/>
                <a:gd name="T39" fmla="*/ 64 h 174"/>
                <a:gd name="T40" fmla="*/ 266 w 374"/>
                <a:gd name="T41" fmla="*/ 72 h 174"/>
                <a:gd name="T42" fmla="*/ 230 w 374"/>
                <a:gd name="T43" fmla="*/ 74 h 174"/>
                <a:gd name="T44" fmla="*/ 186 w 374"/>
                <a:gd name="T45" fmla="*/ 74 h 174"/>
                <a:gd name="T46" fmla="*/ 186 w 374"/>
                <a:gd name="T47" fmla="*/ 74 h 174"/>
                <a:gd name="T48" fmla="*/ 140 w 374"/>
                <a:gd name="T49" fmla="*/ 70 h 174"/>
                <a:gd name="T50" fmla="*/ 102 w 374"/>
                <a:gd name="T51" fmla="*/ 64 h 174"/>
                <a:gd name="T52" fmla="*/ 72 w 374"/>
                <a:gd name="T53" fmla="*/ 56 h 174"/>
                <a:gd name="T54" fmla="*/ 48 w 374"/>
                <a:gd name="T55" fmla="*/ 46 h 174"/>
                <a:gd name="T56" fmla="*/ 30 w 374"/>
                <a:gd name="T57" fmla="*/ 36 h 174"/>
                <a:gd name="T58" fmla="*/ 16 w 374"/>
                <a:gd name="T59" fmla="*/ 24 h 174"/>
                <a:gd name="T60" fmla="*/ 6 w 374"/>
                <a:gd name="T61" fmla="*/ 12 h 174"/>
                <a:gd name="T62" fmla="*/ 0 w 374"/>
                <a:gd name="T63" fmla="*/ 0 h 174"/>
                <a:gd name="T64" fmla="*/ 0 w 374"/>
                <a:gd name="T65" fmla="*/ 0 h 174"/>
                <a:gd name="T66" fmla="*/ 0 w 374"/>
                <a:gd name="T67" fmla="*/ 18 h 174"/>
                <a:gd name="T68" fmla="*/ 0 w 374"/>
                <a:gd name="T69" fmla="*/ 40 h 174"/>
                <a:gd name="T70" fmla="*/ 0 w 374"/>
                <a:gd name="T71" fmla="*/ 64 h 174"/>
                <a:gd name="T72" fmla="*/ 4 w 374"/>
                <a:gd name="T73" fmla="*/ 90 h 174"/>
                <a:gd name="T74" fmla="*/ 4 w 374"/>
                <a:gd name="T75" fmla="*/ 90 h 174"/>
                <a:gd name="T76" fmla="*/ 16 w 374"/>
                <a:gd name="T77" fmla="*/ 106 h 174"/>
                <a:gd name="T78" fmla="*/ 32 w 374"/>
                <a:gd name="T79" fmla="*/ 120 h 174"/>
                <a:gd name="T80" fmla="*/ 48 w 374"/>
                <a:gd name="T81" fmla="*/ 134 h 174"/>
                <a:gd name="T82" fmla="*/ 70 w 374"/>
                <a:gd name="T83" fmla="*/ 146 h 174"/>
                <a:gd name="T84" fmla="*/ 94 w 374"/>
                <a:gd name="T85" fmla="*/ 156 h 174"/>
                <a:gd name="T86" fmla="*/ 120 w 374"/>
                <a:gd name="T87" fmla="*/ 164 h 174"/>
                <a:gd name="T88" fmla="*/ 152 w 374"/>
                <a:gd name="T89" fmla="*/ 170 h 174"/>
                <a:gd name="T90" fmla="*/ 186 w 374"/>
                <a:gd name="T91" fmla="*/ 174 h 174"/>
                <a:gd name="T92" fmla="*/ 186 w 374"/>
                <a:gd name="T93"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74">
                  <a:moveTo>
                    <a:pt x="186" y="174"/>
                  </a:moveTo>
                  <a:lnTo>
                    <a:pt x="186" y="174"/>
                  </a:lnTo>
                  <a:lnTo>
                    <a:pt x="222" y="174"/>
                  </a:lnTo>
                  <a:lnTo>
                    <a:pt x="254" y="172"/>
                  </a:lnTo>
                  <a:lnTo>
                    <a:pt x="284" y="166"/>
                  </a:lnTo>
                  <a:lnTo>
                    <a:pt x="308" y="156"/>
                  </a:lnTo>
                  <a:lnTo>
                    <a:pt x="330" y="146"/>
                  </a:lnTo>
                  <a:lnTo>
                    <a:pt x="348" y="132"/>
                  </a:lnTo>
                  <a:lnTo>
                    <a:pt x="362" y="116"/>
                  </a:lnTo>
                  <a:lnTo>
                    <a:pt x="374" y="100"/>
                  </a:lnTo>
                  <a:lnTo>
                    <a:pt x="374" y="100"/>
                  </a:lnTo>
                  <a:lnTo>
                    <a:pt x="374" y="82"/>
                  </a:lnTo>
                  <a:lnTo>
                    <a:pt x="374" y="62"/>
                  </a:lnTo>
                  <a:lnTo>
                    <a:pt x="366" y="12"/>
                  </a:lnTo>
                  <a:lnTo>
                    <a:pt x="366" y="12"/>
                  </a:lnTo>
                  <a:lnTo>
                    <a:pt x="360" y="24"/>
                  </a:lnTo>
                  <a:lnTo>
                    <a:pt x="350" y="36"/>
                  </a:lnTo>
                  <a:lnTo>
                    <a:pt x="336" y="46"/>
                  </a:lnTo>
                  <a:lnTo>
                    <a:pt x="318" y="56"/>
                  </a:lnTo>
                  <a:lnTo>
                    <a:pt x="296" y="64"/>
                  </a:lnTo>
                  <a:lnTo>
                    <a:pt x="266" y="72"/>
                  </a:lnTo>
                  <a:lnTo>
                    <a:pt x="230" y="74"/>
                  </a:lnTo>
                  <a:lnTo>
                    <a:pt x="186" y="74"/>
                  </a:lnTo>
                  <a:lnTo>
                    <a:pt x="186" y="74"/>
                  </a:lnTo>
                  <a:lnTo>
                    <a:pt x="140" y="70"/>
                  </a:lnTo>
                  <a:lnTo>
                    <a:pt x="102" y="64"/>
                  </a:lnTo>
                  <a:lnTo>
                    <a:pt x="72" y="56"/>
                  </a:lnTo>
                  <a:lnTo>
                    <a:pt x="48" y="46"/>
                  </a:lnTo>
                  <a:lnTo>
                    <a:pt x="30" y="36"/>
                  </a:lnTo>
                  <a:lnTo>
                    <a:pt x="16" y="24"/>
                  </a:lnTo>
                  <a:lnTo>
                    <a:pt x="6" y="12"/>
                  </a:lnTo>
                  <a:lnTo>
                    <a:pt x="0" y="0"/>
                  </a:lnTo>
                  <a:lnTo>
                    <a:pt x="0" y="0"/>
                  </a:lnTo>
                  <a:lnTo>
                    <a:pt x="0" y="18"/>
                  </a:lnTo>
                  <a:lnTo>
                    <a:pt x="0" y="40"/>
                  </a:lnTo>
                  <a:lnTo>
                    <a:pt x="0" y="64"/>
                  </a:lnTo>
                  <a:lnTo>
                    <a:pt x="4" y="90"/>
                  </a:lnTo>
                  <a:lnTo>
                    <a:pt x="4" y="90"/>
                  </a:lnTo>
                  <a:lnTo>
                    <a:pt x="16" y="106"/>
                  </a:lnTo>
                  <a:lnTo>
                    <a:pt x="32" y="120"/>
                  </a:lnTo>
                  <a:lnTo>
                    <a:pt x="48" y="134"/>
                  </a:lnTo>
                  <a:lnTo>
                    <a:pt x="70" y="146"/>
                  </a:lnTo>
                  <a:lnTo>
                    <a:pt x="94" y="156"/>
                  </a:lnTo>
                  <a:lnTo>
                    <a:pt x="120" y="164"/>
                  </a:lnTo>
                  <a:lnTo>
                    <a:pt x="152" y="170"/>
                  </a:lnTo>
                  <a:lnTo>
                    <a:pt x="186" y="174"/>
                  </a:lnTo>
                  <a:lnTo>
                    <a:pt x="186"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56" name="Freeform 1313">
              <a:extLst>
                <a:ext uri="{FF2B5EF4-FFF2-40B4-BE49-F238E27FC236}">
                  <a16:creationId xmlns:a16="http://schemas.microsoft.com/office/drawing/2014/main" id="{8D6D0A33-1BB4-4F79-BD0D-2C1114F4B147}"/>
                </a:ext>
              </a:extLst>
            </p:cNvPr>
            <p:cNvSpPr>
              <a:spLocks/>
            </p:cNvSpPr>
            <p:nvPr/>
          </p:nvSpPr>
          <p:spPr bwMode="auto">
            <a:xfrm>
              <a:off x="5700713" y="2551113"/>
              <a:ext cx="590550" cy="146050"/>
            </a:xfrm>
            <a:custGeom>
              <a:avLst/>
              <a:gdLst>
                <a:gd name="T0" fmla="*/ 372 w 372"/>
                <a:gd name="T1" fmla="*/ 54 h 92"/>
                <a:gd name="T2" fmla="*/ 372 w 372"/>
                <a:gd name="T3" fmla="*/ 54 h 92"/>
                <a:gd name="T4" fmla="*/ 366 w 372"/>
                <a:gd name="T5" fmla="*/ 12 h 92"/>
                <a:gd name="T6" fmla="*/ 366 w 372"/>
                <a:gd name="T7" fmla="*/ 12 h 92"/>
                <a:gd name="T8" fmla="*/ 360 w 372"/>
                <a:gd name="T9" fmla="*/ 24 h 92"/>
                <a:gd name="T10" fmla="*/ 350 w 372"/>
                <a:gd name="T11" fmla="*/ 36 h 92"/>
                <a:gd name="T12" fmla="*/ 336 w 372"/>
                <a:gd name="T13" fmla="*/ 46 h 92"/>
                <a:gd name="T14" fmla="*/ 318 w 372"/>
                <a:gd name="T15" fmla="*/ 56 h 92"/>
                <a:gd name="T16" fmla="*/ 296 w 372"/>
                <a:gd name="T17" fmla="*/ 64 h 92"/>
                <a:gd name="T18" fmla="*/ 266 w 372"/>
                <a:gd name="T19" fmla="*/ 72 h 92"/>
                <a:gd name="T20" fmla="*/ 230 w 372"/>
                <a:gd name="T21" fmla="*/ 74 h 92"/>
                <a:gd name="T22" fmla="*/ 186 w 372"/>
                <a:gd name="T23" fmla="*/ 74 h 92"/>
                <a:gd name="T24" fmla="*/ 186 w 372"/>
                <a:gd name="T25" fmla="*/ 74 h 92"/>
                <a:gd name="T26" fmla="*/ 140 w 372"/>
                <a:gd name="T27" fmla="*/ 70 h 92"/>
                <a:gd name="T28" fmla="*/ 102 w 372"/>
                <a:gd name="T29" fmla="*/ 64 h 92"/>
                <a:gd name="T30" fmla="*/ 72 w 372"/>
                <a:gd name="T31" fmla="*/ 56 h 92"/>
                <a:gd name="T32" fmla="*/ 48 w 372"/>
                <a:gd name="T33" fmla="*/ 46 h 92"/>
                <a:gd name="T34" fmla="*/ 30 w 372"/>
                <a:gd name="T35" fmla="*/ 36 h 92"/>
                <a:gd name="T36" fmla="*/ 16 w 372"/>
                <a:gd name="T37" fmla="*/ 24 h 92"/>
                <a:gd name="T38" fmla="*/ 6 w 372"/>
                <a:gd name="T39" fmla="*/ 12 h 92"/>
                <a:gd name="T40" fmla="*/ 0 w 372"/>
                <a:gd name="T41" fmla="*/ 0 h 92"/>
                <a:gd name="T42" fmla="*/ 0 w 372"/>
                <a:gd name="T43" fmla="*/ 0 h 92"/>
                <a:gd name="T44" fmla="*/ 0 w 372"/>
                <a:gd name="T45" fmla="*/ 26 h 92"/>
                <a:gd name="T46" fmla="*/ 0 w 372"/>
                <a:gd name="T47" fmla="*/ 60 h 92"/>
                <a:gd name="T48" fmla="*/ 0 w 372"/>
                <a:gd name="T49" fmla="*/ 60 h 92"/>
                <a:gd name="T50" fmla="*/ 8 w 372"/>
                <a:gd name="T51" fmla="*/ 54 h 92"/>
                <a:gd name="T52" fmla="*/ 12 w 372"/>
                <a:gd name="T53" fmla="*/ 50 h 92"/>
                <a:gd name="T54" fmla="*/ 16 w 372"/>
                <a:gd name="T55" fmla="*/ 48 h 92"/>
                <a:gd name="T56" fmla="*/ 22 w 372"/>
                <a:gd name="T57" fmla="*/ 48 h 92"/>
                <a:gd name="T58" fmla="*/ 30 w 372"/>
                <a:gd name="T59" fmla="*/ 50 h 92"/>
                <a:gd name="T60" fmla="*/ 40 w 372"/>
                <a:gd name="T61" fmla="*/ 52 h 92"/>
                <a:gd name="T62" fmla="*/ 52 w 372"/>
                <a:gd name="T63" fmla="*/ 60 h 92"/>
                <a:gd name="T64" fmla="*/ 52 w 372"/>
                <a:gd name="T65" fmla="*/ 60 h 92"/>
                <a:gd name="T66" fmla="*/ 86 w 372"/>
                <a:gd name="T67" fmla="*/ 74 h 92"/>
                <a:gd name="T68" fmla="*/ 120 w 372"/>
                <a:gd name="T69" fmla="*/ 84 h 92"/>
                <a:gd name="T70" fmla="*/ 154 w 372"/>
                <a:gd name="T71" fmla="*/ 90 h 92"/>
                <a:gd name="T72" fmla="*/ 190 w 372"/>
                <a:gd name="T73" fmla="*/ 92 h 92"/>
                <a:gd name="T74" fmla="*/ 224 w 372"/>
                <a:gd name="T75" fmla="*/ 92 h 92"/>
                <a:gd name="T76" fmla="*/ 256 w 372"/>
                <a:gd name="T77" fmla="*/ 88 h 92"/>
                <a:gd name="T78" fmla="*/ 286 w 372"/>
                <a:gd name="T79" fmla="*/ 82 h 92"/>
                <a:gd name="T80" fmla="*/ 310 w 372"/>
                <a:gd name="T81" fmla="*/ 72 h 92"/>
                <a:gd name="T82" fmla="*/ 310 w 372"/>
                <a:gd name="T83" fmla="*/ 72 h 92"/>
                <a:gd name="T84" fmla="*/ 332 w 372"/>
                <a:gd name="T85" fmla="*/ 60 h 92"/>
                <a:gd name="T86" fmla="*/ 350 w 372"/>
                <a:gd name="T87" fmla="*/ 52 h 92"/>
                <a:gd name="T88" fmla="*/ 356 w 372"/>
                <a:gd name="T89" fmla="*/ 48 h 92"/>
                <a:gd name="T90" fmla="*/ 362 w 372"/>
                <a:gd name="T91" fmla="*/ 48 h 92"/>
                <a:gd name="T92" fmla="*/ 368 w 372"/>
                <a:gd name="T93" fmla="*/ 50 h 92"/>
                <a:gd name="T94" fmla="*/ 372 w 372"/>
                <a:gd name="T95" fmla="*/ 54 h 92"/>
                <a:gd name="T96" fmla="*/ 372 w 372"/>
                <a:gd name="T97" fmla="*/ 5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2" h="92">
                  <a:moveTo>
                    <a:pt x="372" y="54"/>
                  </a:moveTo>
                  <a:lnTo>
                    <a:pt x="372" y="54"/>
                  </a:lnTo>
                  <a:lnTo>
                    <a:pt x="366" y="12"/>
                  </a:lnTo>
                  <a:lnTo>
                    <a:pt x="366" y="12"/>
                  </a:lnTo>
                  <a:lnTo>
                    <a:pt x="360" y="24"/>
                  </a:lnTo>
                  <a:lnTo>
                    <a:pt x="350" y="36"/>
                  </a:lnTo>
                  <a:lnTo>
                    <a:pt x="336" y="46"/>
                  </a:lnTo>
                  <a:lnTo>
                    <a:pt x="318" y="56"/>
                  </a:lnTo>
                  <a:lnTo>
                    <a:pt x="296" y="64"/>
                  </a:lnTo>
                  <a:lnTo>
                    <a:pt x="266" y="72"/>
                  </a:lnTo>
                  <a:lnTo>
                    <a:pt x="230" y="74"/>
                  </a:lnTo>
                  <a:lnTo>
                    <a:pt x="186" y="74"/>
                  </a:lnTo>
                  <a:lnTo>
                    <a:pt x="186" y="74"/>
                  </a:lnTo>
                  <a:lnTo>
                    <a:pt x="140" y="70"/>
                  </a:lnTo>
                  <a:lnTo>
                    <a:pt x="102" y="64"/>
                  </a:lnTo>
                  <a:lnTo>
                    <a:pt x="72" y="56"/>
                  </a:lnTo>
                  <a:lnTo>
                    <a:pt x="48" y="46"/>
                  </a:lnTo>
                  <a:lnTo>
                    <a:pt x="30" y="36"/>
                  </a:lnTo>
                  <a:lnTo>
                    <a:pt x="16" y="24"/>
                  </a:lnTo>
                  <a:lnTo>
                    <a:pt x="6" y="12"/>
                  </a:lnTo>
                  <a:lnTo>
                    <a:pt x="0" y="0"/>
                  </a:lnTo>
                  <a:lnTo>
                    <a:pt x="0" y="0"/>
                  </a:lnTo>
                  <a:lnTo>
                    <a:pt x="0" y="26"/>
                  </a:lnTo>
                  <a:lnTo>
                    <a:pt x="0" y="60"/>
                  </a:lnTo>
                  <a:lnTo>
                    <a:pt x="0" y="60"/>
                  </a:lnTo>
                  <a:lnTo>
                    <a:pt x="8" y="54"/>
                  </a:lnTo>
                  <a:lnTo>
                    <a:pt x="12" y="50"/>
                  </a:lnTo>
                  <a:lnTo>
                    <a:pt x="16" y="48"/>
                  </a:lnTo>
                  <a:lnTo>
                    <a:pt x="22" y="48"/>
                  </a:lnTo>
                  <a:lnTo>
                    <a:pt x="30" y="50"/>
                  </a:lnTo>
                  <a:lnTo>
                    <a:pt x="40" y="52"/>
                  </a:lnTo>
                  <a:lnTo>
                    <a:pt x="52" y="60"/>
                  </a:lnTo>
                  <a:lnTo>
                    <a:pt x="52" y="60"/>
                  </a:lnTo>
                  <a:lnTo>
                    <a:pt x="86" y="74"/>
                  </a:lnTo>
                  <a:lnTo>
                    <a:pt x="120" y="84"/>
                  </a:lnTo>
                  <a:lnTo>
                    <a:pt x="154" y="90"/>
                  </a:lnTo>
                  <a:lnTo>
                    <a:pt x="190" y="92"/>
                  </a:lnTo>
                  <a:lnTo>
                    <a:pt x="224" y="92"/>
                  </a:lnTo>
                  <a:lnTo>
                    <a:pt x="256" y="88"/>
                  </a:lnTo>
                  <a:lnTo>
                    <a:pt x="286" y="82"/>
                  </a:lnTo>
                  <a:lnTo>
                    <a:pt x="310" y="72"/>
                  </a:lnTo>
                  <a:lnTo>
                    <a:pt x="310" y="72"/>
                  </a:lnTo>
                  <a:lnTo>
                    <a:pt x="332" y="60"/>
                  </a:lnTo>
                  <a:lnTo>
                    <a:pt x="350" y="52"/>
                  </a:lnTo>
                  <a:lnTo>
                    <a:pt x="356" y="48"/>
                  </a:lnTo>
                  <a:lnTo>
                    <a:pt x="362" y="48"/>
                  </a:lnTo>
                  <a:lnTo>
                    <a:pt x="368" y="50"/>
                  </a:lnTo>
                  <a:lnTo>
                    <a:pt x="372" y="54"/>
                  </a:lnTo>
                  <a:lnTo>
                    <a:pt x="372" y="54"/>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57" name="Freeform 1314">
              <a:extLst>
                <a:ext uri="{FF2B5EF4-FFF2-40B4-BE49-F238E27FC236}">
                  <a16:creationId xmlns:a16="http://schemas.microsoft.com/office/drawing/2014/main" id="{6BB7EEA2-D026-451D-B09A-52429700A500}"/>
                </a:ext>
              </a:extLst>
            </p:cNvPr>
            <p:cNvSpPr>
              <a:spLocks/>
            </p:cNvSpPr>
            <p:nvPr/>
          </p:nvSpPr>
          <p:spPr bwMode="auto">
            <a:xfrm>
              <a:off x="5700713" y="2551113"/>
              <a:ext cx="590550" cy="146050"/>
            </a:xfrm>
            <a:custGeom>
              <a:avLst/>
              <a:gdLst>
                <a:gd name="T0" fmla="*/ 372 w 372"/>
                <a:gd name="T1" fmla="*/ 54 h 92"/>
                <a:gd name="T2" fmla="*/ 372 w 372"/>
                <a:gd name="T3" fmla="*/ 54 h 92"/>
                <a:gd name="T4" fmla="*/ 366 w 372"/>
                <a:gd name="T5" fmla="*/ 12 h 92"/>
                <a:gd name="T6" fmla="*/ 366 w 372"/>
                <a:gd name="T7" fmla="*/ 12 h 92"/>
                <a:gd name="T8" fmla="*/ 360 w 372"/>
                <a:gd name="T9" fmla="*/ 24 h 92"/>
                <a:gd name="T10" fmla="*/ 350 w 372"/>
                <a:gd name="T11" fmla="*/ 36 h 92"/>
                <a:gd name="T12" fmla="*/ 336 w 372"/>
                <a:gd name="T13" fmla="*/ 46 h 92"/>
                <a:gd name="T14" fmla="*/ 318 w 372"/>
                <a:gd name="T15" fmla="*/ 56 h 92"/>
                <a:gd name="T16" fmla="*/ 296 w 372"/>
                <a:gd name="T17" fmla="*/ 64 h 92"/>
                <a:gd name="T18" fmla="*/ 266 w 372"/>
                <a:gd name="T19" fmla="*/ 72 h 92"/>
                <a:gd name="T20" fmla="*/ 230 w 372"/>
                <a:gd name="T21" fmla="*/ 74 h 92"/>
                <a:gd name="T22" fmla="*/ 186 w 372"/>
                <a:gd name="T23" fmla="*/ 74 h 92"/>
                <a:gd name="T24" fmla="*/ 186 w 372"/>
                <a:gd name="T25" fmla="*/ 74 h 92"/>
                <a:gd name="T26" fmla="*/ 140 w 372"/>
                <a:gd name="T27" fmla="*/ 70 h 92"/>
                <a:gd name="T28" fmla="*/ 102 w 372"/>
                <a:gd name="T29" fmla="*/ 64 h 92"/>
                <a:gd name="T30" fmla="*/ 72 w 372"/>
                <a:gd name="T31" fmla="*/ 56 h 92"/>
                <a:gd name="T32" fmla="*/ 48 w 372"/>
                <a:gd name="T33" fmla="*/ 46 h 92"/>
                <a:gd name="T34" fmla="*/ 30 w 372"/>
                <a:gd name="T35" fmla="*/ 36 h 92"/>
                <a:gd name="T36" fmla="*/ 16 w 372"/>
                <a:gd name="T37" fmla="*/ 24 h 92"/>
                <a:gd name="T38" fmla="*/ 6 w 372"/>
                <a:gd name="T39" fmla="*/ 12 h 92"/>
                <a:gd name="T40" fmla="*/ 0 w 372"/>
                <a:gd name="T41" fmla="*/ 0 h 92"/>
                <a:gd name="T42" fmla="*/ 0 w 372"/>
                <a:gd name="T43" fmla="*/ 0 h 92"/>
                <a:gd name="T44" fmla="*/ 0 w 372"/>
                <a:gd name="T45" fmla="*/ 26 h 92"/>
                <a:gd name="T46" fmla="*/ 0 w 372"/>
                <a:gd name="T47" fmla="*/ 60 h 92"/>
                <a:gd name="T48" fmla="*/ 0 w 372"/>
                <a:gd name="T49" fmla="*/ 60 h 92"/>
                <a:gd name="T50" fmla="*/ 8 w 372"/>
                <a:gd name="T51" fmla="*/ 54 h 92"/>
                <a:gd name="T52" fmla="*/ 12 w 372"/>
                <a:gd name="T53" fmla="*/ 50 h 92"/>
                <a:gd name="T54" fmla="*/ 16 w 372"/>
                <a:gd name="T55" fmla="*/ 48 h 92"/>
                <a:gd name="T56" fmla="*/ 22 w 372"/>
                <a:gd name="T57" fmla="*/ 48 h 92"/>
                <a:gd name="T58" fmla="*/ 30 w 372"/>
                <a:gd name="T59" fmla="*/ 50 h 92"/>
                <a:gd name="T60" fmla="*/ 40 w 372"/>
                <a:gd name="T61" fmla="*/ 52 h 92"/>
                <a:gd name="T62" fmla="*/ 52 w 372"/>
                <a:gd name="T63" fmla="*/ 60 h 92"/>
                <a:gd name="T64" fmla="*/ 52 w 372"/>
                <a:gd name="T65" fmla="*/ 60 h 92"/>
                <a:gd name="T66" fmla="*/ 86 w 372"/>
                <a:gd name="T67" fmla="*/ 74 h 92"/>
                <a:gd name="T68" fmla="*/ 120 w 372"/>
                <a:gd name="T69" fmla="*/ 84 h 92"/>
                <a:gd name="T70" fmla="*/ 154 w 372"/>
                <a:gd name="T71" fmla="*/ 90 h 92"/>
                <a:gd name="T72" fmla="*/ 190 w 372"/>
                <a:gd name="T73" fmla="*/ 92 h 92"/>
                <a:gd name="T74" fmla="*/ 224 w 372"/>
                <a:gd name="T75" fmla="*/ 92 h 92"/>
                <a:gd name="T76" fmla="*/ 256 w 372"/>
                <a:gd name="T77" fmla="*/ 88 h 92"/>
                <a:gd name="T78" fmla="*/ 286 w 372"/>
                <a:gd name="T79" fmla="*/ 82 h 92"/>
                <a:gd name="T80" fmla="*/ 310 w 372"/>
                <a:gd name="T81" fmla="*/ 72 h 92"/>
                <a:gd name="T82" fmla="*/ 310 w 372"/>
                <a:gd name="T83" fmla="*/ 72 h 92"/>
                <a:gd name="T84" fmla="*/ 332 w 372"/>
                <a:gd name="T85" fmla="*/ 60 h 92"/>
                <a:gd name="T86" fmla="*/ 350 w 372"/>
                <a:gd name="T87" fmla="*/ 52 h 92"/>
                <a:gd name="T88" fmla="*/ 356 w 372"/>
                <a:gd name="T89" fmla="*/ 48 h 92"/>
                <a:gd name="T90" fmla="*/ 362 w 372"/>
                <a:gd name="T91" fmla="*/ 48 h 92"/>
                <a:gd name="T92" fmla="*/ 368 w 372"/>
                <a:gd name="T93" fmla="*/ 50 h 92"/>
                <a:gd name="T94" fmla="*/ 372 w 372"/>
                <a:gd name="T95" fmla="*/ 54 h 92"/>
                <a:gd name="T96" fmla="*/ 372 w 372"/>
                <a:gd name="T97" fmla="*/ 5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2" h="92">
                  <a:moveTo>
                    <a:pt x="372" y="54"/>
                  </a:moveTo>
                  <a:lnTo>
                    <a:pt x="372" y="54"/>
                  </a:lnTo>
                  <a:lnTo>
                    <a:pt x="366" y="12"/>
                  </a:lnTo>
                  <a:lnTo>
                    <a:pt x="366" y="12"/>
                  </a:lnTo>
                  <a:lnTo>
                    <a:pt x="360" y="24"/>
                  </a:lnTo>
                  <a:lnTo>
                    <a:pt x="350" y="36"/>
                  </a:lnTo>
                  <a:lnTo>
                    <a:pt x="336" y="46"/>
                  </a:lnTo>
                  <a:lnTo>
                    <a:pt x="318" y="56"/>
                  </a:lnTo>
                  <a:lnTo>
                    <a:pt x="296" y="64"/>
                  </a:lnTo>
                  <a:lnTo>
                    <a:pt x="266" y="72"/>
                  </a:lnTo>
                  <a:lnTo>
                    <a:pt x="230" y="74"/>
                  </a:lnTo>
                  <a:lnTo>
                    <a:pt x="186" y="74"/>
                  </a:lnTo>
                  <a:lnTo>
                    <a:pt x="186" y="74"/>
                  </a:lnTo>
                  <a:lnTo>
                    <a:pt x="140" y="70"/>
                  </a:lnTo>
                  <a:lnTo>
                    <a:pt x="102" y="64"/>
                  </a:lnTo>
                  <a:lnTo>
                    <a:pt x="72" y="56"/>
                  </a:lnTo>
                  <a:lnTo>
                    <a:pt x="48" y="46"/>
                  </a:lnTo>
                  <a:lnTo>
                    <a:pt x="30" y="36"/>
                  </a:lnTo>
                  <a:lnTo>
                    <a:pt x="16" y="24"/>
                  </a:lnTo>
                  <a:lnTo>
                    <a:pt x="6" y="12"/>
                  </a:lnTo>
                  <a:lnTo>
                    <a:pt x="0" y="0"/>
                  </a:lnTo>
                  <a:lnTo>
                    <a:pt x="0" y="0"/>
                  </a:lnTo>
                  <a:lnTo>
                    <a:pt x="0" y="26"/>
                  </a:lnTo>
                  <a:lnTo>
                    <a:pt x="0" y="60"/>
                  </a:lnTo>
                  <a:lnTo>
                    <a:pt x="0" y="60"/>
                  </a:lnTo>
                  <a:lnTo>
                    <a:pt x="8" y="54"/>
                  </a:lnTo>
                  <a:lnTo>
                    <a:pt x="12" y="50"/>
                  </a:lnTo>
                  <a:lnTo>
                    <a:pt x="16" y="48"/>
                  </a:lnTo>
                  <a:lnTo>
                    <a:pt x="22" y="48"/>
                  </a:lnTo>
                  <a:lnTo>
                    <a:pt x="30" y="50"/>
                  </a:lnTo>
                  <a:lnTo>
                    <a:pt x="40" y="52"/>
                  </a:lnTo>
                  <a:lnTo>
                    <a:pt x="52" y="60"/>
                  </a:lnTo>
                  <a:lnTo>
                    <a:pt x="52" y="60"/>
                  </a:lnTo>
                  <a:lnTo>
                    <a:pt x="86" y="74"/>
                  </a:lnTo>
                  <a:lnTo>
                    <a:pt x="120" y="84"/>
                  </a:lnTo>
                  <a:lnTo>
                    <a:pt x="154" y="90"/>
                  </a:lnTo>
                  <a:lnTo>
                    <a:pt x="190" y="92"/>
                  </a:lnTo>
                  <a:lnTo>
                    <a:pt x="224" y="92"/>
                  </a:lnTo>
                  <a:lnTo>
                    <a:pt x="256" y="88"/>
                  </a:lnTo>
                  <a:lnTo>
                    <a:pt x="286" y="82"/>
                  </a:lnTo>
                  <a:lnTo>
                    <a:pt x="310" y="72"/>
                  </a:lnTo>
                  <a:lnTo>
                    <a:pt x="310" y="72"/>
                  </a:lnTo>
                  <a:lnTo>
                    <a:pt x="332" y="60"/>
                  </a:lnTo>
                  <a:lnTo>
                    <a:pt x="350" y="52"/>
                  </a:lnTo>
                  <a:lnTo>
                    <a:pt x="356" y="48"/>
                  </a:lnTo>
                  <a:lnTo>
                    <a:pt x="362" y="48"/>
                  </a:lnTo>
                  <a:lnTo>
                    <a:pt x="368" y="50"/>
                  </a:lnTo>
                  <a:lnTo>
                    <a:pt x="372" y="54"/>
                  </a:lnTo>
                  <a:lnTo>
                    <a:pt x="372" y="54"/>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58" name="Freeform 1315">
              <a:extLst>
                <a:ext uri="{FF2B5EF4-FFF2-40B4-BE49-F238E27FC236}">
                  <a16:creationId xmlns:a16="http://schemas.microsoft.com/office/drawing/2014/main" id="{E3BB8F06-7DB9-4FE8-ADFA-8C1D2E977DD6}"/>
                </a:ext>
              </a:extLst>
            </p:cNvPr>
            <p:cNvSpPr>
              <a:spLocks/>
            </p:cNvSpPr>
            <p:nvPr/>
          </p:nvSpPr>
          <p:spPr bwMode="auto">
            <a:xfrm>
              <a:off x="5754688" y="2693988"/>
              <a:ext cx="231775" cy="60325"/>
            </a:xfrm>
            <a:custGeom>
              <a:avLst/>
              <a:gdLst>
                <a:gd name="T0" fmla="*/ 0 w 146"/>
                <a:gd name="T1" fmla="*/ 0 h 38"/>
                <a:gd name="T2" fmla="*/ 0 w 146"/>
                <a:gd name="T3" fmla="*/ 0 h 38"/>
                <a:gd name="T4" fmla="*/ 12 w 146"/>
                <a:gd name="T5" fmla="*/ 6 h 38"/>
                <a:gd name="T6" fmla="*/ 26 w 146"/>
                <a:gd name="T7" fmla="*/ 12 h 38"/>
                <a:gd name="T8" fmla="*/ 44 w 146"/>
                <a:gd name="T9" fmla="*/ 18 h 38"/>
                <a:gd name="T10" fmla="*/ 66 w 146"/>
                <a:gd name="T11" fmla="*/ 24 h 38"/>
                <a:gd name="T12" fmla="*/ 90 w 146"/>
                <a:gd name="T13" fmla="*/ 30 h 38"/>
                <a:gd name="T14" fmla="*/ 118 w 146"/>
                <a:gd name="T15" fmla="*/ 32 h 38"/>
                <a:gd name="T16" fmla="*/ 146 w 146"/>
                <a:gd name="T17" fmla="*/ 30 h 38"/>
                <a:gd name="T18" fmla="*/ 146 w 146"/>
                <a:gd name="T19" fmla="*/ 30 h 38"/>
                <a:gd name="T20" fmla="*/ 144 w 146"/>
                <a:gd name="T21" fmla="*/ 34 h 38"/>
                <a:gd name="T22" fmla="*/ 140 w 146"/>
                <a:gd name="T23" fmla="*/ 36 h 38"/>
                <a:gd name="T24" fmla="*/ 126 w 146"/>
                <a:gd name="T25" fmla="*/ 38 h 38"/>
                <a:gd name="T26" fmla="*/ 106 w 146"/>
                <a:gd name="T27" fmla="*/ 38 h 38"/>
                <a:gd name="T28" fmla="*/ 84 w 146"/>
                <a:gd name="T29" fmla="*/ 36 h 38"/>
                <a:gd name="T30" fmla="*/ 60 w 146"/>
                <a:gd name="T31" fmla="*/ 32 h 38"/>
                <a:gd name="T32" fmla="*/ 36 w 146"/>
                <a:gd name="T33" fmla="*/ 24 h 38"/>
                <a:gd name="T34" fmla="*/ 16 w 146"/>
                <a:gd name="T35" fmla="*/ 14 h 38"/>
                <a:gd name="T36" fmla="*/ 8 w 146"/>
                <a:gd name="T37" fmla="*/ 8 h 38"/>
                <a:gd name="T38" fmla="*/ 0 w 146"/>
                <a:gd name="T39" fmla="*/ 0 h 38"/>
                <a:gd name="T40" fmla="*/ 0 w 146"/>
                <a:gd name="T4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38">
                  <a:moveTo>
                    <a:pt x="0" y="0"/>
                  </a:moveTo>
                  <a:lnTo>
                    <a:pt x="0" y="0"/>
                  </a:lnTo>
                  <a:lnTo>
                    <a:pt x="12" y="6"/>
                  </a:lnTo>
                  <a:lnTo>
                    <a:pt x="26" y="12"/>
                  </a:lnTo>
                  <a:lnTo>
                    <a:pt x="44" y="18"/>
                  </a:lnTo>
                  <a:lnTo>
                    <a:pt x="66" y="24"/>
                  </a:lnTo>
                  <a:lnTo>
                    <a:pt x="90" y="30"/>
                  </a:lnTo>
                  <a:lnTo>
                    <a:pt x="118" y="32"/>
                  </a:lnTo>
                  <a:lnTo>
                    <a:pt x="146" y="30"/>
                  </a:lnTo>
                  <a:lnTo>
                    <a:pt x="146" y="30"/>
                  </a:lnTo>
                  <a:lnTo>
                    <a:pt x="144" y="34"/>
                  </a:lnTo>
                  <a:lnTo>
                    <a:pt x="140" y="36"/>
                  </a:lnTo>
                  <a:lnTo>
                    <a:pt x="126" y="38"/>
                  </a:lnTo>
                  <a:lnTo>
                    <a:pt x="106" y="38"/>
                  </a:lnTo>
                  <a:lnTo>
                    <a:pt x="84" y="36"/>
                  </a:lnTo>
                  <a:lnTo>
                    <a:pt x="60" y="32"/>
                  </a:lnTo>
                  <a:lnTo>
                    <a:pt x="36" y="24"/>
                  </a:lnTo>
                  <a:lnTo>
                    <a:pt x="16" y="14"/>
                  </a:lnTo>
                  <a:lnTo>
                    <a:pt x="8" y="8"/>
                  </a:lnTo>
                  <a:lnTo>
                    <a:pt x="0" y="0"/>
                  </a:lnTo>
                  <a:lnTo>
                    <a:pt x="0" y="0"/>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59" name="Freeform 1316">
              <a:extLst>
                <a:ext uri="{FF2B5EF4-FFF2-40B4-BE49-F238E27FC236}">
                  <a16:creationId xmlns:a16="http://schemas.microsoft.com/office/drawing/2014/main" id="{6971E08B-F2BF-4ECF-8B47-D87444B88BD4}"/>
                </a:ext>
              </a:extLst>
            </p:cNvPr>
            <p:cNvSpPr>
              <a:spLocks/>
            </p:cNvSpPr>
            <p:nvPr/>
          </p:nvSpPr>
          <p:spPr bwMode="auto">
            <a:xfrm>
              <a:off x="5754688" y="2693988"/>
              <a:ext cx="231775" cy="60325"/>
            </a:xfrm>
            <a:custGeom>
              <a:avLst/>
              <a:gdLst>
                <a:gd name="T0" fmla="*/ 0 w 146"/>
                <a:gd name="T1" fmla="*/ 0 h 38"/>
                <a:gd name="T2" fmla="*/ 0 w 146"/>
                <a:gd name="T3" fmla="*/ 0 h 38"/>
                <a:gd name="T4" fmla="*/ 12 w 146"/>
                <a:gd name="T5" fmla="*/ 6 h 38"/>
                <a:gd name="T6" fmla="*/ 26 w 146"/>
                <a:gd name="T7" fmla="*/ 12 h 38"/>
                <a:gd name="T8" fmla="*/ 44 w 146"/>
                <a:gd name="T9" fmla="*/ 18 h 38"/>
                <a:gd name="T10" fmla="*/ 66 w 146"/>
                <a:gd name="T11" fmla="*/ 24 h 38"/>
                <a:gd name="T12" fmla="*/ 90 w 146"/>
                <a:gd name="T13" fmla="*/ 30 h 38"/>
                <a:gd name="T14" fmla="*/ 118 w 146"/>
                <a:gd name="T15" fmla="*/ 32 h 38"/>
                <a:gd name="T16" fmla="*/ 146 w 146"/>
                <a:gd name="T17" fmla="*/ 30 h 38"/>
                <a:gd name="T18" fmla="*/ 146 w 146"/>
                <a:gd name="T19" fmla="*/ 30 h 38"/>
                <a:gd name="T20" fmla="*/ 144 w 146"/>
                <a:gd name="T21" fmla="*/ 34 h 38"/>
                <a:gd name="T22" fmla="*/ 140 w 146"/>
                <a:gd name="T23" fmla="*/ 36 h 38"/>
                <a:gd name="T24" fmla="*/ 126 w 146"/>
                <a:gd name="T25" fmla="*/ 38 h 38"/>
                <a:gd name="T26" fmla="*/ 106 w 146"/>
                <a:gd name="T27" fmla="*/ 38 h 38"/>
                <a:gd name="T28" fmla="*/ 84 w 146"/>
                <a:gd name="T29" fmla="*/ 36 h 38"/>
                <a:gd name="T30" fmla="*/ 60 w 146"/>
                <a:gd name="T31" fmla="*/ 32 h 38"/>
                <a:gd name="T32" fmla="*/ 36 w 146"/>
                <a:gd name="T33" fmla="*/ 24 h 38"/>
                <a:gd name="T34" fmla="*/ 16 w 146"/>
                <a:gd name="T35" fmla="*/ 14 h 38"/>
                <a:gd name="T36" fmla="*/ 8 w 146"/>
                <a:gd name="T37" fmla="*/ 8 h 38"/>
                <a:gd name="T38" fmla="*/ 0 w 146"/>
                <a:gd name="T39" fmla="*/ 0 h 38"/>
                <a:gd name="T40" fmla="*/ 0 w 146"/>
                <a:gd name="T4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38">
                  <a:moveTo>
                    <a:pt x="0" y="0"/>
                  </a:moveTo>
                  <a:lnTo>
                    <a:pt x="0" y="0"/>
                  </a:lnTo>
                  <a:lnTo>
                    <a:pt x="12" y="6"/>
                  </a:lnTo>
                  <a:lnTo>
                    <a:pt x="26" y="12"/>
                  </a:lnTo>
                  <a:lnTo>
                    <a:pt x="44" y="18"/>
                  </a:lnTo>
                  <a:lnTo>
                    <a:pt x="66" y="24"/>
                  </a:lnTo>
                  <a:lnTo>
                    <a:pt x="90" y="30"/>
                  </a:lnTo>
                  <a:lnTo>
                    <a:pt x="118" y="32"/>
                  </a:lnTo>
                  <a:lnTo>
                    <a:pt x="146" y="30"/>
                  </a:lnTo>
                  <a:lnTo>
                    <a:pt x="146" y="30"/>
                  </a:lnTo>
                  <a:lnTo>
                    <a:pt x="144" y="34"/>
                  </a:lnTo>
                  <a:lnTo>
                    <a:pt x="140" y="36"/>
                  </a:lnTo>
                  <a:lnTo>
                    <a:pt x="126" y="38"/>
                  </a:lnTo>
                  <a:lnTo>
                    <a:pt x="106" y="38"/>
                  </a:lnTo>
                  <a:lnTo>
                    <a:pt x="84" y="36"/>
                  </a:lnTo>
                  <a:lnTo>
                    <a:pt x="60" y="32"/>
                  </a:lnTo>
                  <a:lnTo>
                    <a:pt x="36" y="24"/>
                  </a:lnTo>
                  <a:lnTo>
                    <a:pt x="16" y="14"/>
                  </a:lnTo>
                  <a:lnTo>
                    <a:pt x="8" y="8"/>
                  </a:lnTo>
                  <a:lnTo>
                    <a:pt x="0" y="0"/>
                  </a:lnTo>
                  <a:lnTo>
                    <a:pt x="0"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60" name="Freeform 1318">
              <a:extLst>
                <a:ext uri="{FF2B5EF4-FFF2-40B4-BE49-F238E27FC236}">
                  <a16:creationId xmlns:a16="http://schemas.microsoft.com/office/drawing/2014/main" id="{4F490B16-9FFC-4A3C-AF43-76A4B13B62FE}"/>
                </a:ext>
              </a:extLst>
            </p:cNvPr>
            <p:cNvSpPr>
              <a:spLocks/>
            </p:cNvSpPr>
            <p:nvPr/>
          </p:nvSpPr>
          <p:spPr bwMode="auto">
            <a:xfrm>
              <a:off x="5999163" y="3059113"/>
              <a:ext cx="374650" cy="720725"/>
            </a:xfrm>
            <a:custGeom>
              <a:avLst/>
              <a:gdLst>
                <a:gd name="T0" fmla="*/ 156 w 236"/>
                <a:gd name="T1" fmla="*/ 0 h 454"/>
                <a:gd name="T2" fmla="*/ 236 w 236"/>
                <a:gd name="T3" fmla="*/ 314 h 454"/>
                <a:gd name="T4" fmla="*/ 124 w 236"/>
                <a:gd name="T5" fmla="*/ 454 h 454"/>
                <a:gd name="T6" fmla="*/ 0 w 236"/>
                <a:gd name="T7" fmla="*/ 336 h 454"/>
                <a:gd name="T8" fmla="*/ 46 w 236"/>
                <a:gd name="T9" fmla="*/ 6 h 454"/>
                <a:gd name="T10" fmla="*/ 156 w 236"/>
                <a:gd name="T11" fmla="*/ 0 h 454"/>
              </a:gdLst>
              <a:ahLst/>
              <a:cxnLst>
                <a:cxn ang="0">
                  <a:pos x="T0" y="T1"/>
                </a:cxn>
                <a:cxn ang="0">
                  <a:pos x="T2" y="T3"/>
                </a:cxn>
                <a:cxn ang="0">
                  <a:pos x="T4" y="T5"/>
                </a:cxn>
                <a:cxn ang="0">
                  <a:pos x="T6" y="T7"/>
                </a:cxn>
                <a:cxn ang="0">
                  <a:pos x="T8" y="T9"/>
                </a:cxn>
                <a:cxn ang="0">
                  <a:pos x="T10" y="T11"/>
                </a:cxn>
              </a:cxnLst>
              <a:rect l="0" t="0" r="r" b="b"/>
              <a:pathLst>
                <a:path w="236" h="454">
                  <a:moveTo>
                    <a:pt x="156" y="0"/>
                  </a:moveTo>
                  <a:lnTo>
                    <a:pt x="236" y="314"/>
                  </a:lnTo>
                  <a:lnTo>
                    <a:pt x="124" y="454"/>
                  </a:lnTo>
                  <a:lnTo>
                    <a:pt x="0" y="336"/>
                  </a:lnTo>
                  <a:lnTo>
                    <a:pt x="46" y="6"/>
                  </a:lnTo>
                  <a:lnTo>
                    <a:pt x="156" y="0"/>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61" name="Freeform 1319">
              <a:extLst>
                <a:ext uri="{FF2B5EF4-FFF2-40B4-BE49-F238E27FC236}">
                  <a16:creationId xmlns:a16="http://schemas.microsoft.com/office/drawing/2014/main" id="{F80E3830-4550-4A2E-9F13-21F4A371878A}"/>
                </a:ext>
              </a:extLst>
            </p:cNvPr>
            <p:cNvSpPr>
              <a:spLocks/>
            </p:cNvSpPr>
            <p:nvPr/>
          </p:nvSpPr>
          <p:spPr bwMode="auto">
            <a:xfrm>
              <a:off x="5999163" y="3059113"/>
              <a:ext cx="374650" cy="720725"/>
            </a:xfrm>
            <a:custGeom>
              <a:avLst/>
              <a:gdLst>
                <a:gd name="T0" fmla="*/ 156 w 236"/>
                <a:gd name="T1" fmla="*/ 0 h 454"/>
                <a:gd name="T2" fmla="*/ 236 w 236"/>
                <a:gd name="T3" fmla="*/ 314 h 454"/>
                <a:gd name="T4" fmla="*/ 124 w 236"/>
                <a:gd name="T5" fmla="*/ 454 h 454"/>
                <a:gd name="T6" fmla="*/ 0 w 236"/>
                <a:gd name="T7" fmla="*/ 336 h 454"/>
                <a:gd name="T8" fmla="*/ 46 w 236"/>
                <a:gd name="T9" fmla="*/ 6 h 454"/>
                <a:gd name="T10" fmla="*/ 156 w 236"/>
                <a:gd name="T11" fmla="*/ 0 h 454"/>
              </a:gdLst>
              <a:ahLst/>
              <a:cxnLst>
                <a:cxn ang="0">
                  <a:pos x="T0" y="T1"/>
                </a:cxn>
                <a:cxn ang="0">
                  <a:pos x="T2" y="T3"/>
                </a:cxn>
                <a:cxn ang="0">
                  <a:pos x="T4" y="T5"/>
                </a:cxn>
                <a:cxn ang="0">
                  <a:pos x="T6" y="T7"/>
                </a:cxn>
                <a:cxn ang="0">
                  <a:pos x="T8" y="T9"/>
                </a:cxn>
                <a:cxn ang="0">
                  <a:pos x="T10" y="T11"/>
                </a:cxn>
              </a:cxnLst>
              <a:rect l="0" t="0" r="r" b="b"/>
              <a:pathLst>
                <a:path w="236" h="454">
                  <a:moveTo>
                    <a:pt x="156" y="0"/>
                  </a:moveTo>
                  <a:lnTo>
                    <a:pt x="236" y="314"/>
                  </a:lnTo>
                  <a:lnTo>
                    <a:pt x="124" y="454"/>
                  </a:lnTo>
                  <a:lnTo>
                    <a:pt x="0" y="336"/>
                  </a:lnTo>
                  <a:lnTo>
                    <a:pt x="46" y="6"/>
                  </a:lnTo>
                  <a:lnTo>
                    <a:pt x="1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62" name="Freeform 1321">
              <a:extLst>
                <a:ext uri="{FF2B5EF4-FFF2-40B4-BE49-F238E27FC236}">
                  <a16:creationId xmlns:a16="http://schemas.microsoft.com/office/drawing/2014/main" id="{288A693B-6078-433E-86C5-2D459FAB4DAF}"/>
                </a:ext>
              </a:extLst>
            </p:cNvPr>
            <p:cNvSpPr>
              <a:spLocks/>
            </p:cNvSpPr>
            <p:nvPr/>
          </p:nvSpPr>
          <p:spPr bwMode="auto">
            <a:xfrm>
              <a:off x="5999163" y="3059113"/>
              <a:ext cx="374650" cy="720725"/>
            </a:xfrm>
            <a:custGeom>
              <a:avLst/>
              <a:gdLst>
                <a:gd name="T0" fmla="*/ 156 w 236"/>
                <a:gd name="T1" fmla="*/ 0 h 454"/>
                <a:gd name="T2" fmla="*/ 236 w 236"/>
                <a:gd name="T3" fmla="*/ 314 h 454"/>
                <a:gd name="T4" fmla="*/ 124 w 236"/>
                <a:gd name="T5" fmla="*/ 454 h 454"/>
                <a:gd name="T6" fmla="*/ 0 w 236"/>
                <a:gd name="T7" fmla="*/ 336 h 454"/>
                <a:gd name="T8" fmla="*/ 46 w 236"/>
                <a:gd name="T9" fmla="*/ 6 h 454"/>
                <a:gd name="T10" fmla="*/ 156 w 236"/>
                <a:gd name="T11" fmla="*/ 0 h 454"/>
              </a:gdLst>
              <a:ahLst/>
              <a:cxnLst>
                <a:cxn ang="0">
                  <a:pos x="T0" y="T1"/>
                </a:cxn>
                <a:cxn ang="0">
                  <a:pos x="T2" y="T3"/>
                </a:cxn>
                <a:cxn ang="0">
                  <a:pos x="T4" y="T5"/>
                </a:cxn>
                <a:cxn ang="0">
                  <a:pos x="T6" y="T7"/>
                </a:cxn>
                <a:cxn ang="0">
                  <a:pos x="T8" y="T9"/>
                </a:cxn>
                <a:cxn ang="0">
                  <a:pos x="T10" y="T11"/>
                </a:cxn>
              </a:cxnLst>
              <a:rect l="0" t="0" r="r" b="b"/>
              <a:pathLst>
                <a:path w="236" h="454">
                  <a:moveTo>
                    <a:pt x="156" y="0"/>
                  </a:moveTo>
                  <a:lnTo>
                    <a:pt x="236" y="314"/>
                  </a:lnTo>
                  <a:lnTo>
                    <a:pt x="124" y="454"/>
                  </a:lnTo>
                  <a:lnTo>
                    <a:pt x="0" y="336"/>
                  </a:lnTo>
                  <a:lnTo>
                    <a:pt x="46" y="6"/>
                  </a:lnTo>
                  <a:lnTo>
                    <a:pt x="156" y="0"/>
                  </a:lnTo>
                  <a:close/>
                </a:path>
              </a:pathLst>
            </a:custGeom>
            <a:solidFill>
              <a:srgbClr val="5F2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63" name="Freeform 1322">
              <a:extLst>
                <a:ext uri="{FF2B5EF4-FFF2-40B4-BE49-F238E27FC236}">
                  <a16:creationId xmlns:a16="http://schemas.microsoft.com/office/drawing/2014/main" id="{18489D62-0B57-4147-A201-8CB55A7473AF}"/>
                </a:ext>
              </a:extLst>
            </p:cNvPr>
            <p:cNvSpPr>
              <a:spLocks/>
            </p:cNvSpPr>
            <p:nvPr/>
          </p:nvSpPr>
          <p:spPr bwMode="auto">
            <a:xfrm>
              <a:off x="5999163" y="3059113"/>
              <a:ext cx="374650" cy="720725"/>
            </a:xfrm>
            <a:custGeom>
              <a:avLst/>
              <a:gdLst>
                <a:gd name="T0" fmla="*/ 156 w 236"/>
                <a:gd name="T1" fmla="*/ 0 h 454"/>
                <a:gd name="T2" fmla="*/ 236 w 236"/>
                <a:gd name="T3" fmla="*/ 314 h 454"/>
                <a:gd name="T4" fmla="*/ 124 w 236"/>
                <a:gd name="T5" fmla="*/ 454 h 454"/>
                <a:gd name="T6" fmla="*/ 0 w 236"/>
                <a:gd name="T7" fmla="*/ 336 h 454"/>
                <a:gd name="T8" fmla="*/ 46 w 236"/>
                <a:gd name="T9" fmla="*/ 6 h 454"/>
                <a:gd name="T10" fmla="*/ 156 w 236"/>
                <a:gd name="T11" fmla="*/ 0 h 454"/>
              </a:gdLst>
              <a:ahLst/>
              <a:cxnLst>
                <a:cxn ang="0">
                  <a:pos x="T0" y="T1"/>
                </a:cxn>
                <a:cxn ang="0">
                  <a:pos x="T2" y="T3"/>
                </a:cxn>
                <a:cxn ang="0">
                  <a:pos x="T4" y="T5"/>
                </a:cxn>
                <a:cxn ang="0">
                  <a:pos x="T6" y="T7"/>
                </a:cxn>
                <a:cxn ang="0">
                  <a:pos x="T8" y="T9"/>
                </a:cxn>
                <a:cxn ang="0">
                  <a:pos x="T10" y="T11"/>
                </a:cxn>
              </a:cxnLst>
              <a:rect l="0" t="0" r="r" b="b"/>
              <a:pathLst>
                <a:path w="236" h="454">
                  <a:moveTo>
                    <a:pt x="156" y="0"/>
                  </a:moveTo>
                  <a:lnTo>
                    <a:pt x="236" y="314"/>
                  </a:lnTo>
                  <a:lnTo>
                    <a:pt x="124" y="454"/>
                  </a:lnTo>
                  <a:lnTo>
                    <a:pt x="0" y="336"/>
                  </a:lnTo>
                  <a:lnTo>
                    <a:pt x="46" y="6"/>
                  </a:lnTo>
                  <a:lnTo>
                    <a:pt x="1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64" name="Freeform 1323">
              <a:extLst>
                <a:ext uri="{FF2B5EF4-FFF2-40B4-BE49-F238E27FC236}">
                  <a16:creationId xmlns:a16="http://schemas.microsoft.com/office/drawing/2014/main" id="{F4892732-7956-44BE-9797-4E8F64FC9CF1}"/>
                </a:ext>
              </a:extLst>
            </p:cNvPr>
            <p:cNvSpPr>
              <a:spLocks/>
            </p:cNvSpPr>
            <p:nvPr/>
          </p:nvSpPr>
          <p:spPr bwMode="auto">
            <a:xfrm>
              <a:off x="6046788" y="2947988"/>
              <a:ext cx="219075" cy="146050"/>
            </a:xfrm>
            <a:custGeom>
              <a:avLst/>
              <a:gdLst>
                <a:gd name="T0" fmla="*/ 132 w 138"/>
                <a:gd name="T1" fmla="*/ 0 h 92"/>
                <a:gd name="T2" fmla="*/ 138 w 138"/>
                <a:gd name="T3" fmla="*/ 72 h 92"/>
                <a:gd name="T4" fmla="*/ 6 w 138"/>
                <a:gd name="T5" fmla="*/ 92 h 92"/>
                <a:gd name="T6" fmla="*/ 0 w 138"/>
                <a:gd name="T7" fmla="*/ 8 h 92"/>
                <a:gd name="T8" fmla="*/ 132 w 138"/>
                <a:gd name="T9" fmla="*/ 0 h 92"/>
              </a:gdLst>
              <a:ahLst/>
              <a:cxnLst>
                <a:cxn ang="0">
                  <a:pos x="T0" y="T1"/>
                </a:cxn>
                <a:cxn ang="0">
                  <a:pos x="T2" y="T3"/>
                </a:cxn>
                <a:cxn ang="0">
                  <a:pos x="T4" y="T5"/>
                </a:cxn>
                <a:cxn ang="0">
                  <a:pos x="T6" y="T7"/>
                </a:cxn>
                <a:cxn ang="0">
                  <a:pos x="T8" y="T9"/>
                </a:cxn>
              </a:cxnLst>
              <a:rect l="0" t="0" r="r" b="b"/>
              <a:pathLst>
                <a:path w="138" h="92">
                  <a:moveTo>
                    <a:pt x="132" y="0"/>
                  </a:moveTo>
                  <a:lnTo>
                    <a:pt x="138" y="72"/>
                  </a:lnTo>
                  <a:lnTo>
                    <a:pt x="6" y="92"/>
                  </a:lnTo>
                  <a:lnTo>
                    <a:pt x="0" y="8"/>
                  </a:lnTo>
                  <a:lnTo>
                    <a:pt x="132" y="0"/>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65" name="Freeform 1324">
              <a:extLst>
                <a:ext uri="{FF2B5EF4-FFF2-40B4-BE49-F238E27FC236}">
                  <a16:creationId xmlns:a16="http://schemas.microsoft.com/office/drawing/2014/main" id="{88967440-1AFE-4CBC-8730-FC5AFB4738AF}"/>
                </a:ext>
              </a:extLst>
            </p:cNvPr>
            <p:cNvSpPr>
              <a:spLocks/>
            </p:cNvSpPr>
            <p:nvPr/>
          </p:nvSpPr>
          <p:spPr bwMode="auto">
            <a:xfrm>
              <a:off x="6046788" y="2947988"/>
              <a:ext cx="219075" cy="146050"/>
            </a:xfrm>
            <a:custGeom>
              <a:avLst/>
              <a:gdLst>
                <a:gd name="T0" fmla="*/ 132 w 138"/>
                <a:gd name="T1" fmla="*/ 0 h 92"/>
                <a:gd name="T2" fmla="*/ 138 w 138"/>
                <a:gd name="T3" fmla="*/ 72 h 92"/>
                <a:gd name="T4" fmla="*/ 6 w 138"/>
                <a:gd name="T5" fmla="*/ 92 h 92"/>
                <a:gd name="T6" fmla="*/ 0 w 138"/>
                <a:gd name="T7" fmla="*/ 8 h 92"/>
                <a:gd name="T8" fmla="*/ 132 w 138"/>
                <a:gd name="T9" fmla="*/ 0 h 92"/>
              </a:gdLst>
              <a:ahLst/>
              <a:cxnLst>
                <a:cxn ang="0">
                  <a:pos x="T0" y="T1"/>
                </a:cxn>
                <a:cxn ang="0">
                  <a:pos x="T2" y="T3"/>
                </a:cxn>
                <a:cxn ang="0">
                  <a:pos x="T4" y="T5"/>
                </a:cxn>
                <a:cxn ang="0">
                  <a:pos x="T6" y="T7"/>
                </a:cxn>
                <a:cxn ang="0">
                  <a:pos x="T8" y="T9"/>
                </a:cxn>
              </a:cxnLst>
              <a:rect l="0" t="0" r="r" b="b"/>
              <a:pathLst>
                <a:path w="138" h="92">
                  <a:moveTo>
                    <a:pt x="132" y="0"/>
                  </a:moveTo>
                  <a:lnTo>
                    <a:pt x="138" y="72"/>
                  </a:lnTo>
                  <a:lnTo>
                    <a:pt x="6" y="92"/>
                  </a:lnTo>
                  <a:lnTo>
                    <a:pt x="0" y="8"/>
                  </a:lnTo>
                  <a:lnTo>
                    <a:pt x="1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66" name="Freeform 1325">
              <a:extLst>
                <a:ext uri="{FF2B5EF4-FFF2-40B4-BE49-F238E27FC236}">
                  <a16:creationId xmlns:a16="http://schemas.microsoft.com/office/drawing/2014/main" id="{45CDDF4D-15FC-4037-9E47-3EF0402E5D1E}"/>
                </a:ext>
              </a:extLst>
            </p:cNvPr>
            <p:cNvSpPr>
              <a:spLocks/>
            </p:cNvSpPr>
            <p:nvPr/>
          </p:nvSpPr>
          <p:spPr bwMode="auto">
            <a:xfrm>
              <a:off x="6046788" y="2947988"/>
              <a:ext cx="219075" cy="146050"/>
            </a:xfrm>
            <a:custGeom>
              <a:avLst/>
              <a:gdLst>
                <a:gd name="T0" fmla="*/ 132 w 138"/>
                <a:gd name="T1" fmla="*/ 0 h 92"/>
                <a:gd name="T2" fmla="*/ 138 w 138"/>
                <a:gd name="T3" fmla="*/ 72 h 92"/>
                <a:gd name="T4" fmla="*/ 6 w 138"/>
                <a:gd name="T5" fmla="*/ 92 h 92"/>
                <a:gd name="T6" fmla="*/ 0 w 138"/>
                <a:gd name="T7" fmla="*/ 8 h 92"/>
                <a:gd name="T8" fmla="*/ 132 w 138"/>
                <a:gd name="T9" fmla="*/ 0 h 92"/>
              </a:gdLst>
              <a:ahLst/>
              <a:cxnLst>
                <a:cxn ang="0">
                  <a:pos x="T0" y="T1"/>
                </a:cxn>
                <a:cxn ang="0">
                  <a:pos x="T2" y="T3"/>
                </a:cxn>
                <a:cxn ang="0">
                  <a:pos x="T4" y="T5"/>
                </a:cxn>
                <a:cxn ang="0">
                  <a:pos x="T6" y="T7"/>
                </a:cxn>
                <a:cxn ang="0">
                  <a:pos x="T8" y="T9"/>
                </a:cxn>
              </a:cxnLst>
              <a:rect l="0" t="0" r="r" b="b"/>
              <a:pathLst>
                <a:path w="138" h="92">
                  <a:moveTo>
                    <a:pt x="132" y="0"/>
                  </a:moveTo>
                  <a:lnTo>
                    <a:pt x="138" y="72"/>
                  </a:lnTo>
                  <a:lnTo>
                    <a:pt x="6" y="92"/>
                  </a:lnTo>
                  <a:lnTo>
                    <a:pt x="0" y="8"/>
                  </a:lnTo>
                  <a:lnTo>
                    <a:pt x="132" y="0"/>
                  </a:lnTo>
                  <a:close/>
                </a:path>
              </a:pathLst>
            </a:custGeom>
            <a:solidFill>
              <a:srgbClr val="5F2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67" name="Freeform 1326">
              <a:extLst>
                <a:ext uri="{FF2B5EF4-FFF2-40B4-BE49-F238E27FC236}">
                  <a16:creationId xmlns:a16="http://schemas.microsoft.com/office/drawing/2014/main" id="{DAD12724-2BC3-4713-B534-F8507E34CE59}"/>
                </a:ext>
              </a:extLst>
            </p:cNvPr>
            <p:cNvSpPr>
              <a:spLocks/>
            </p:cNvSpPr>
            <p:nvPr/>
          </p:nvSpPr>
          <p:spPr bwMode="auto">
            <a:xfrm>
              <a:off x="6046788" y="2947988"/>
              <a:ext cx="219075" cy="146050"/>
            </a:xfrm>
            <a:custGeom>
              <a:avLst/>
              <a:gdLst>
                <a:gd name="T0" fmla="*/ 132 w 138"/>
                <a:gd name="T1" fmla="*/ 0 h 92"/>
                <a:gd name="T2" fmla="*/ 138 w 138"/>
                <a:gd name="T3" fmla="*/ 72 h 92"/>
                <a:gd name="T4" fmla="*/ 6 w 138"/>
                <a:gd name="T5" fmla="*/ 92 h 92"/>
                <a:gd name="T6" fmla="*/ 0 w 138"/>
                <a:gd name="T7" fmla="*/ 8 h 92"/>
                <a:gd name="T8" fmla="*/ 132 w 138"/>
                <a:gd name="T9" fmla="*/ 0 h 92"/>
              </a:gdLst>
              <a:ahLst/>
              <a:cxnLst>
                <a:cxn ang="0">
                  <a:pos x="T0" y="T1"/>
                </a:cxn>
                <a:cxn ang="0">
                  <a:pos x="T2" y="T3"/>
                </a:cxn>
                <a:cxn ang="0">
                  <a:pos x="T4" y="T5"/>
                </a:cxn>
                <a:cxn ang="0">
                  <a:pos x="T6" y="T7"/>
                </a:cxn>
                <a:cxn ang="0">
                  <a:pos x="T8" y="T9"/>
                </a:cxn>
              </a:cxnLst>
              <a:rect l="0" t="0" r="r" b="b"/>
              <a:pathLst>
                <a:path w="138" h="92">
                  <a:moveTo>
                    <a:pt x="132" y="0"/>
                  </a:moveTo>
                  <a:lnTo>
                    <a:pt x="138" y="72"/>
                  </a:lnTo>
                  <a:lnTo>
                    <a:pt x="6" y="92"/>
                  </a:lnTo>
                  <a:lnTo>
                    <a:pt x="0" y="8"/>
                  </a:lnTo>
                  <a:lnTo>
                    <a:pt x="1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2268" name="Picture 1327">
              <a:extLst>
                <a:ext uri="{FF2B5EF4-FFF2-40B4-BE49-F238E27FC236}">
                  <a16:creationId xmlns:a16="http://schemas.microsoft.com/office/drawing/2014/main" id="{C23C8477-CA8E-4242-9359-16A70DE868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4113" y="3055938"/>
              <a:ext cx="28575"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9" name="Picture 1328">
              <a:extLst>
                <a:ext uri="{FF2B5EF4-FFF2-40B4-BE49-F238E27FC236}">
                  <a16:creationId xmlns:a16="http://schemas.microsoft.com/office/drawing/2014/main" id="{41DE3ED1-7BB9-423B-A93D-6351DF1CBF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3138" y="3081338"/>
              <a:ext cx="28575"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0" name="Freeform 1329">
              <a:extLst>
                <a:ext uri="{FF2B5EF4-FFF2-40B4-BE49-F238E27FC236}">
                  <a16:creationId xmlns:a16="http://schemas.microsoft.com/office/drawing/2014/main" id="{ACAABA08-4120-4BEA-B5B4-965309E72879}"/>
                </a:ext>
              </a:extLst>
            </p:cNvPr>
            <p:cNvSpPr>
              <a:spLocks/>
            </p:cNvSpPr>
            <p:nvPr/>
          </p:nvSpPr>
          <p:spPr bwMode="auto">
            <a:xfrm>
              <a:off x="6065838" y="3065463"/>
              <a:ext cx="187325" cy="47625"/>
            </a:xfrm>
            <a:custGeom>
              <a:avLst/>
              <a:gdLst>
                <a:gd name="T0" fmla="*/ 114 w 118"/>
                <a:gd name="T1" fmla="*/ 0 h 30"/>
                <a:gd name="T2" fmla="*/ 2 w 118"/>
                <a:gd name="T3" fmla="*/ 16 h 30"/>
                <a:gd name="T4" fmla="*/ 0 w 118"/>
                <a:gd name="T5" fmla="*/ 30 h 30"/>
                <a:gd name="T6" fmla="*/ 118 w 118"/>
                <a:gd name="T7" fmla="*/ 14 h 30"/>
                <a:gd name="T8" fmla="*/ 114 w 118"/>
                <a:gd name="T9" fmla="*/ 0 h 30"/>
              </a:gdLst>
              <a:ahLst/>
              <a:cxnLst>
                <a:cxn ang="0">
                  <a:pos x="T0" y="T1"/>
                </a:cxn>
                <a:cxn ang="0">
                  <a:pos x="T2" y="T3"/>
                </a:cxn>
                <a:cxn ang="0">
                  <a:pos x="T4" y="T5"/>
                </a:cxn>
                <a:cxn ang="0">
                  <a:pos x="T6" y="T7"/>
                </a:cxn>
                <a:cxn ang="0">
                  <a:pos x="T8" y="T9"/>
                </a:cxn>
              </a:cxnLst>
              <a:rect l="0" t="0" r="r" b="b"/>
              <a:pathLst>
                <a:path w="118" h="30">
                  <a:moveTo>
                    <a:pt x="114" y="0"/>
                  </a:moveTo>
                  <a:lnTo>
                    <a:pt x="2" y="16"/>
                  </a:lnTo>
                  <a:lnTo>
                    <a:pt x="0" y="30"/>
                  </a:lnTo>
                  <a:lnTo>
                    <a:pt x="118" y="14"/>
                  </a:lnTo>
                  <a:lnTo>
                    <a:pt x="114" y="0"/>
                  </a:lnTo>
                  <a:close/>
                </a:path>
              </a:pathLst>
            </a:custGeom>
            <a:solidFill>
              <a:srgbClr val="5E26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71" name="Freeform 1330">
              <a:extLst>
                <a:ext uri="{FF2B5EF4-FFF2-40B4-BE49-F238E27FC236}">
                  <a16:creationId xmlns:a16="http://schemas.microsoft.com/office/drawing/2014/main" id="{3B3066A8-099B-4A49-89BD-86CA60B0C16D}"/>
                </a:ext>
              </a:extLst>
            </p:cNvPr>
            <p:cNvSpPr>
              <a:spLocks/>
            </p:cNvSpPr>
            <p:nvPr/>
          </p:nvSpPr>
          <p:spPr bwMode="auto">
            <a:xfrm>
              <a:off x="6065838" y="3065463"/>
              <a:ext cx="187325" cy="47625"/>
            </a:xfrm>
            <a:custGeom>
              <a:avLst/>
              <a:gdLst>
                <a:gd name="T0" fmla="*/ 114 w 118"/>
                <a:gd name="T1" fmla="*/ 0 h 30"/>
                <a:gd name="T2" fmla="*/ 2 w 118"/>
                <a:gd name="T3" fmla="*/ 16 h 30"/>
                <a:gd name="T4" fmla="*/ 0 w 118"/>
                <a:gd name="T5" fmla="*/ 30 h 30"/>
                <a:gd name="T6" fmla="*/ 118 w 118"/>
                <a:gd name="T7" fmla="*/ 14 h 30"/>
                <a:gd name="T8" fmla="*/ 114 w 118"/>
                <a:gd name="T9" fmla="*/ 0 h 30"/>
              </a:gdLst>
              <a:ahLst/>
              <a:cxnLst>
                <a:cxn ang="0">
                  <a:pos x="T0" y="T1"/>
                </a:cxn>
                <a:cxn ang="0">
                  <a:pos x="T2" y="T3"/>
                </a:cxn>
                <a:cxn ang="0">
                  <a:pos x="T4" y="T5"/>
                </a:cxn>
                <a:cxn ang="0">
                  <a:pos x="T6" y="T7"/>
                </a:cxn>
                <a:cxn ang="0">
                  <a:pos x="T8" y="T9"/>
                </a:cxn>
              </a:cxnLst>
              <a:rect l="0" t="0" r="r" b="b"/>
              <a:pathLst>
                <a:path w="118" h="30">
                  <a:moveTo>
                    <a:pt x="114" y="0"/>
                  </a:moveTo>
                  <a:lnTo>
                    <a:pt x="2" y="16"/>
                  </a:lnTo>
                  <a:lnTo>
                    <a:pt x="0" y="30"/>
                  </a:lnTo>
                  <a:lnTo>
                    <a:pt x="118" y="14"/>
                  </a:lnTo>
                  <a:lnTo>
                    <a:pt x="1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72" name="Freeform 1331">
              <a:extLst>
                <a:ext uri="{FF2B5EF4-FFF2-40B4-BE49-F238E27FC236}">
                  <a16:creationId xmlns:a16="http://schemas.microsoft.com/office/drawing/2014/main" id="{7DE8E0DB-15B8-4EF5-9A97-AA06E4154F67}"/>
                </a:ext>
              </a:extLst>
            </p:cNvPr>
            <p:cNvSpPr>
              <a:spLocks/>
            </p:cNvSpPr>
            <p:nvPr/>
          </p:nvSpPr>
          <p:spPr bwMode="auto">
            <a:xfrm>
              <a:off x="6069013" y="3059113"/>
              <a:ext cx="177800" cy="31750"/>
            </a:xfrm>
            <a:custGeom>
              <a:avLst/>
              <a:gdLst>
                <a:gd name="T0" fmla="*/ 112 w 112"/>
                <a:gd name="T1" fmla="*/ 0 h 20"/>
                <a:gd name="T2" fmla="*/ 2 w 112"/>
                <a:gd name="T3" fmla="*/ 6 h 20"/>
                <a:gd name="T4" fmla="*/ 0 w 112"/>
                <a:gd name="T5" fmla="*/ 20 h 20"/>
                <a:gd name="T6" fmla="*/ 112 w 112"/>
                <a:gd name="T7" fmla="*/ 4 h 20"/>
                <a:gd name="T8" fmla="*/ 112 w 112"/>
                <a:gd name="T9" fmla="*/ 0 h 20"/>
              </a:gdLst>
              <a:ahLst/>
              <a:cxnLst>
                <a:cxn ang="0">
                  <a:pos x="T0" y="T1"/>
                </a:cxn>
                <a:cxn ang="0">
                  <a:pos x="T2" y="T3"/>
                </a:cxn>
                <a:cxn ang="0">
                  <a:pos x="T4" y="T5"/>
                </a:cxn>
                <a:cxn ang="0">
                  <a:pos x="T6" y="T7"/>
                </a:cxn>
                <a:cxn ang="0">
                  <a:pos x="T8" y="T9"/>
                </a:cxn>
              </a:cxnLst>
              <a:rect l="0" t="0" r="r" b="b"/>
              <a:pathLst>
                <a:path w="112" h="20">
                  <a:moveTo>
                    <a:pt x="112" y="0"/>
                  </a:moveTo>
                  <a:lnTo>
                    <a:pt x="2" y="6"/>
                  </a:lnTo>
                  <a:lnTo>
                    <a:pt x="0" y="20"/>
                  </a:lnTo>
                  <a:lnTo>
                    <a:pt x="112" y="4"/>
                  </a:lnTo>
                  <a:lnTo>
                    <a:pt x="112" y="0"/>
                  </a:lnTo>
                  <a:close/>
                </a:path>
              </a:pathLst>
            </a:custGeom>
            <a:solidFill>
              <a:srgbClr val="5E26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73" name="Freeform 1332">
              <a:extLst>
                <a:ext uri="{FF2B5EF4-FFF2-40B4-BE49-F238E27FC236}">
                  <a16:creationId xmlns:a16="http://schemas.microsoft.com/office/drawing/2014/main" id="{C79CC630-F695-4024-BF34-2D031755BA2A}"/>
                </a:ext>
              </a:extLst>
            </p:cNvPr>
            <p:cNvSpPr>
              <a:spLocks/>
            </p:cNvSpPr>
            <p:nvPr/>
          </p:nvSpPr>
          <p:spPr bwMode="auto">
            <a:xfrm>
              <a:off x="6069013" y="3059113"/>
              <a:ext cx="177800" cy="31750"/>
            </a:xfrm>
            <a:custGeom>
              <a:avLst/>
              <a:gdLst>
                <a:gd name="T0" fmla="*/ 112 w 112"/>
                <a:gd name="T1" fmla="*/ 0 h 20"/>
                <a:gd name="T2" fmla="*/ 2 w 112"/>
                <a:gd name="T3" fmla="*/ 6 h 20"/>
                <a:gd name="T4" fmla="*/ 0 w 112"/>
                <a:gd name="T5" fmla="*/ 20 h 20"/>
                <a:gd name="T6" fmla="*/ 112 w 112"/>
                <a:gd name="T7" fmla="*/ 4 h 20"/>
                <a:gd name="T8" fmla="*/ 112 w 112"/>
                <a:gd name="T9" fmla="*/ 0 h 20"/>
              </a:gdLst>
              <a:ahLst/>
              <a:cxnLst>
                <a:cxn ang="0">
                  <a:pos x="T0" y="T1"/>
                </a:cxn>
                <a:cxn ang="0">
                  <a:pos x="T2" y="T3"/>
                </a:cxn>
                <a:cxn ang="0">
                  <a:pos x="T4" y="T5"/>
                </a:cxn>
                <a:cxn ang="0">
                  <a:pos x="T6" y="T7"/>
                </a:cxn>
                <a:cxn ang="0">
                  <a:pos x="T8" y="T9"/>
                </a:cxn>
              </a:cxnLst>
              <a:rect l="0" t="0" r="r" b="b"/>
              <a:pathLst>
                <a:path w="112" h="20">
                  <a:moveTo>
                    <a:pt x="112" y="0"/>
                  </a:moveTo>
                  <a:lnTo>
                    <a:pt x="2" y="6"/>
                  </a:lnTo>
                  <a:lnTo>
                    <a:pt x="0" y="20"/>
                  </a:lnTo>
                  <a:lnTo>
                    <a:pt x="112" y="4"/>
                  </a:lnTo>
                  <a:lnTo>
                    <a:pt x="1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74" name="Freeform 1333">
              <a:extLst>
                <a:ext uri="{FF2B5EF4-FFF2-40B4-BE49-F238E27FC236}">
                  <a16:creationId xmlns:a16="http://schemas.microsoft.com/office/drawing/2014/main" id="{299F0A04-91F3-4052-99DA-4CF8052055D0}"/>
                </a:ext>
              </a:extLst>
            </p:cNvPr>
            <p:cNvSpPr>
              <a:spLocks/>
            </p:cNvSpPr>
            <p:nvPr/>
          </p:nvSpPr>
          <p:spPr bwMode="auto">
            <a:xfrm>
              <a:off x="6027738" y="2970213"/>
              <a:ext cx="257175" cy="133350"/>
            </a:xfrm>
            <a:custGeom>
              <a:avLst/>
              <a:gdLst>
                <a:gd name="T0" fmla="*/ 156 w 162"/>
                <a:gd name="T1" fmla="*/ 0 h 84"/>
                <a:gd name="T2" fmla="*/ 162 w 162"/>
                <a:gd name="T3" fmla="*/ 64 h 84"/>
                <a:gd name="T4" fmla="*/ 6 w 162"/>
                <a:gd name="T5" fmla="*/ 84 h 84"/>
                <a:gd name="T6" fmla="*/ 0 w 162"/>
                <a:gd name="T7" fmla="*/ 8 h 84"/>
                <a:gd name="T8" fmla="*/ 156 w 162"/>
                <a:gd name="T9" fmla="*/ 0 h 84"/>
              </a:gdLst>
              <a:ahLst/>
              <a:cxnLst>
                <a:cxn ang="0">
                  <a:pos x="T0" y="T1"/>
                </a:cxn>
                <a:cxn ang="0">
                  <a:pos x="T2" y="T3"/>
                </a:cxn>
                <a:cxn ang="0">
                  <a:pos x="T4" y="T5"/>
                </a:cxn>
                <a:cxn ang="0">
                  <a:pos x="T6" y="T7"/>
                </a:cxn>
                <a:cxn ang="0">
                  <a:pos x="T8" y="T9"/>
                </a:cxn>
              </a:cxnLst>
              <a:rect l="0" t="0" r="r" b="b"/>
              <a:pathLst>
                <a:path w="162" h="84">
                  <a:moveTo>
                    <a:pt x="156" y="0"/>
                  </a:moveTo>
                  <a:lnTo>
                    <a:pt x="162" y="64"/>
                  </a:lnTo>
                  <a:lnTo>
                    <a:pt x="6" y="84"/>
                  </a:lnTo>
                  <a:lnTo>
                    <a:pt x="0" y="8"/>
                  </a:lnTo>
                  <a:lnTo>
                    <a:pt x="156" y="0"/>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75" name="Freeform 1334">
              <a:extLst>
                <a:ext uri="{FF2B5EF4-FFF2-40B4-BE49-F238E27FC236}">
                  <a16:creationId xmlns:a16="http://schemas.microsoft.com/office/drawing/2014/main" id="{4153F5C8-8FF1-4638-8EBB-6A12E32610F7}"/>
                </a:ext>
              </a:extLst>
            </p:cNvPr>
            <p:cNvSpPr>
              <a:spLocks/>
            </p:cNvSpPr>
            <p:nvPr/>
          </p:nvSpPr>
          <p:spPr bwMode="auto">
            <a:xfrm>
              <a:off x="6027738" y="2970213"/>
              <a:ext cx="257175" cy="133350"/>
            </a:xfrm>
            <a:custGeom>
              <a:avLst/>
              <a:gdLst>
                <a:gd name="T0" fmla="*/ 156 w 162"/>
                <a:gd name="T1" fmla="*/ 0 h 84"/>
                <a:gd name="T2" fmla="*/ 162 w 162"/>
                <a:gd name="T3" fmla="*/ 64 h 84"/>
                <a:gd name="T4" fmla="*/ 6 w 162"/>
                <a:gd name="T5" fmla="*/ 84 h 84"/>
                <a:gd name="T6" fmla="*/ 0 w 162"/>
                <a:gd name="T7" fmla="*/ 8 h 84"/>
                <a:gd name="T8" fmla="*/ 156 w 162"/>
                <a:gd name="T9" fmla="*/ 0 h 84"/>
              </a:gdLst>
              <a:ahLst/>
              <a:cxnLst>
                <a:cxn ang="0">
                  <a:pos x="T0" y="T1"/>
                </a:cxn>
                <a:cxn ang="0">
                  <a:pos x="T2" y="T3"/>
                </a:cxn>
                <a:cxn ang="0">
                  <a:pos x="T4" y="T5"/>
                </a:cxn>
                <a:cxn ang="0">
                  <a:pos x="T6" y="T7"/>
                </a:cxn>
                <a:cxn ang="0">
                  <a:pos x="T8" y="T9"/>
                </a:cxn>
              </a:cxnLst>
              <a:rect l="0" t="0" r="r" b="b"/>
              <a:pathLst>
                <a:path w="162" h="84">
                  <a:moveTo>
                    <a:pt x="156" y="0"/>
                  </a:moveTo>
                  <a:lnTo>
                    <a:pt x="162" y="64"/>
                  </a:lnTo>
                  <a:lnTo>
                    <a:pt x="6" y="84"/>
                  </a:lnTo>
                  <a:lnTo>
                    <a:pt x="0" y="8"/>
                  </a:lnTo>
                  <a:lnTo>
                    <a:pt x="156" y="0"/>
                  </a:lnTo>
                  <a:close/>
                </a:path>
              </a:pathLst>
            </a:custGeom>
            <a:solidFill>
              <a:srgbClr val="5F2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76" name="Freeform 1335">
              <a:extLst>
                <a:ext uri="{FF2B5EF4-FFF2-40B4-BE49-F238E27FC236}">
                  <a16:creationId xmlns:a16="http://schemas.microsoft.com/office/drawing/2014/main" id="{CE9571EB-C67D-42E6-9660-C8120D463547}"/>
                </a:ext>
              </a:extLst>
            </p:cNvPr>
            <p:cNvSpPr>
              <a:spLocks noEditPoints="1"/>
            </p:cNvSpPr>
            <p:nvPr/>
          </p:nvSpPr>
          <p:spPr bwMode="auto">
            <a:xfrm>
              <a:off x="6015038" y="3135313"/>
              <a:ext cx="327025" cy="542925"/>
            </a:xfrm>
            <a:custGeom>
              <a:avLst/>
              <a:gdLst>
                <a:gd name="T0" fmla="*/ 0 w 206"/>
                <a:gd name="T1" fmla="*/ 218 h 342"/>
                <a:gd name="T2" fmla="*/ 178 w 206"/>
                <a:gd name="T3" fmla="*/ 80 h 342"/>
                <a:gd name="T4" fmla="*/ 158 w 206"/>
                <a:gd name="T5" fmla="*/ 0 h 342"/>
                <a:gd name="T6" fmla="*/ 12 w 206"/>
                <a:gd name="T7" fmla="*/ 128 h 342"/>
                <a:gd name="T8" fmla="*/ 0 w 206"/>
                <a:gd name="T9" fmla="*/ 218 h 342"/>
                <a:gd name="T10" fmla="*/ 4 w 206"/>
                <a:gd name="T11" fmla="*/ 300 h 342"/>
                <a:gd name="T12" fmla="*/ 46 w 206"/>
                <a:gd name="T13" fmla="*/ 342 h 342"/>
                <a:gd name="T14" fmla="*/ 206 w 206"/>
                <a:gd name="T15" fmla="*/ 190 h 342"/>
                <a:gd name="T16" fmla="*/ 194 w 206"/>
                <a:gd name="T17" fmla="*/ 146 h 342"/>
                <a:gd name="T18" fmla="*/ 4 w 206"/>
                <a:gd name="T19" fmla="*/ 30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6" h="342">
                  <a:moveTo>
                    <a:pt x="0" y="218"/>
                  </a:moveTo>
                  <a:lnTo>
                    <a:pt x="178" y="80"/>
                  </a:lnTo>
                  <a:lnTo>
                    <a:pt x="158" y="0"/>
                  </a:lnTo>
                  <a:lnTo>
                    <a:pt x="12" y="128"/>
                  </a:lnTo>
                  <a:lnTo>
                    <a:pt x="0" y="218"/>
                  </a:lnTo>
                  <a:close/>
                  <a:moveTo>
                    <a:pt x="4" y="300"/>
                  </a:moveTo>
                  <a:lnTo>
                    <a:pt x="46" y="342"/>
                  </a:lnTo>
                  <a:lnTo>
                    <a:pt x="206" y="190"/>
                  </a:lnTo>
                  <a:lnTo>
                    <a:pt x="194" y="146"/>
                  </a:lnTo>
                  <a:lnTo>
                    <a:pt x="4" y="300"/>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77" name="Freeform 1336">
              <a:extLst>
                <a:ext uri="{FF2B5EF4-FFF2-40B4-BE49-F238E27FC236}">
                  <a16:creationId xmlns:a16="http://schemas.microsoft.com/office/drawing/2014/main" id="{7DFEBC9E-5857-408A-8E75-43ACE430D5A7}"/>
                </a:ext>
              </a:extLst>
            </p:cNvPr>
            <p:cNvSpPr>
              <a:spLocks/>
            </p:cNvSpPr>
            <p:nvPr/>
          </p:nvSpPr>
          <p:spPr bwMode="auto">
            <a:xfrm>
              <a:off x="6015038" y="3135313"/>
              <a:ext cx="282575" cy="346075"/>
            </a:xfrm>
            <a:custGeom>
              <a:avLst/>
              <a:gdLst>
                <a:gd name="T0" fmla="*/ 0 w 178"/>
                <a:gd name="T1" fmla="*/ 218 h 218"/>
                <a:gd name="T2" fmla="*/ 178 w 178"/>
                <a:gd name="T3" fmla="*/ 80 h 218"/>
                <a:gd name="T4" fmla="*/ 158 w 178"/>
                <a:gd name="T5" fmla="*/ 0 h 218"/>
                <a:gd name="T6" fmla="*/ 12 w 178"/>
                <a:gd name="T7" fmla="*/ 128 h 218"/>
                <a:gd name="T8" fmla="*/ 0 w 178"/>
                <a:gd name="T9" fmla="*/ 218 h 218"/>
              </a:gdLst>
              <a:ahLst/>
              <a:cxnLst>
                <a:cxn ang="0">
                  <a:pos x="T0" y="T1"/>
                </a:cxn>
                <a:cxn ang="0">
                  <a:pos x="T2" y="T3"/>
                </a:cxn>
                <a:cxn ang="0">
                  <a:pos x="T4" y="T5"/>
                </a:cxn>
                <a:cxn ang="0">
                  <a:pos x="T6" y="T7"/>
                </a:cxn>
                <a:cxn ang="0">
                  <a:pos x="T8" y="T9"/>
                </a:cxn>
              </a:cxnLst>
              <a:rect l="0" t="0" r="r" b="b"/>
              <a:pathLst>
                <a:path w="178" h="218">
                  <a:moveTo>
                    <a:pt x="0" y="218"/>
                  </a:moveTo>
                  <a:lnTo>
                    <a:pt x="178" y="80"/>
                  </a:lnTo>
                  <a:lnTo>
                    <a:pt x="158" y="0"/>
                  </a:lnTo>
                  <a:lnTo>
                    <a:pt x="12" y="128"/>
                  </a:lnTo>
                  <a:lnTo>
                    <a:pt x="0" y="2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78" name="Freeform 1337">
              <a:extLst>
                <a:ext uri="{FF2B5EF4-FFF2-40B4-BE49-F238E27FC236}">
                  <a16:creationId xmlns:a16="http://schemas.microsoft.com/office/drawing/2014/main" id="{E8E9A495-D77B-4946-B78C-A81FDEA8DA86}"/>
                </a:ext>
              </a:extLst>
            </p:cNvPr>
            <p:cNvSpPr>
              <a:spLocks/>
            </p:cNvSpPr>
            <p:nvPr/>
          </p:nvSpPr>
          <p:spPr bwMode="auto">
            <a:xfrm>
              <a:off x="6021388" y="3367088"/>
              <a:ext cx="320675" cy="311150"/>
            </a:xfrm>
            <a:custGeom>
              <a:avLst/>
              <a:gdLst>
                <a:gd name="T0" fmla="*/ 0 w 202"/>
                <a:gd name="T1" fmla="*/ 154 h 196"/>
                <a:gd name="T2" fmla="*/ 42 w 202"/>
                <a:gd name="T3" fmla="*/ 196 h 196"/>
                <a:gd name="T4" fmla="*/ 202 w 202"/>
                <a:gd name="T5" fmla="*/ 44 h 196"/>
                <a:gd name="T6" fmla="*/ 190 w 202"/>
                <a:gd name="T7" fmla="*/ 0 h 196"/>
                <a:gd name="T8" fmla="*/ 0 w 202"/>
                <a:gd name="T9" fmla="*/ 154 h 196"/>
              </a:gdLst>
              <a:ahLst/>
              <a:cxnLst>
                <a:cxn ang="0">
                  <a:pos x="T0" y="T1"/>
                </a:cxn>
                <a:cxn ang="0">
                  <a:pos x="T2" y="T3"/>
                </a:cxn>
                <a:cxn ang="0">
                  <a:pos x="T4" y="T5"/>
                </a:cxn>
                <a:cxn ang="0">
                  <a:pos x="T6" y="T7"/>
                </a:cxn>
                <a:cxn ang="0">
                  <a:pos x="T8" y="T9"/>
                </a:cxn>
              </a:cxnLst>
              <a:rect l="0" t="0" r="r" b="b"/>
              <a:pathLst>
                <a:path w="202" h="196">
                  <a:moveTo>
                    <a:pt x="0" y="154"/>
                  </a:moveTo>
                  <a:lnTo>
                    <a:pt x="42" y="196"/>
                  </a:lnTo>
                  <a:lnTo>
                    <a:pt x="202" y="44"/>
                  </a:lnTo>
                  <a:lnTo>
                    <a:pt x="190" y="0"/>
                  </a:lnTo>
                  <a:lnTo>
                    <a:pt x="0" y="1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79" name="Freeform 1339">
              <a:extLst>
                <a:ext uri="{FF2B5EF4-FFF2-40B4-BE49-F238E27FC236}">
                  <a16:creationId xmlns:a16="http://schemas.microsoft.com/office/drawing/2014/main" id="{15C24CE9-730F-4851-AD0B-10E47454B7BF}"/>
                </a:ext>
              </a:extLst>
            </p:cNvPr>
            <p:cNvSpPr>
              <a:spLocks/>
            </p:cNvSpPr>
            <p:nvPr/>
          </p:nvSpPr>
          <p:spPr bwMode="auto">
            <a:xfrm>
              <a:off x="6015038" y="3135313"/>
              <a:ext cx="282575" cy="346075"/>
            </a:xfrm>
            <a:custGeom>
              <a:avLst/>
              <a:gdLst>
                <a:gd name="T0" fmla="*/ 0 w 178"/>
                <a:gd name="T1" fmla="*/ 218 h 218"/>
                <a:gd name="T2" fmla="*/ 178 w 178"/>
                <a:gd name="T3" fmla="*/ 80 h 218"/>
                <a:gd name="T4" fmla="*/ 158 w 178"/>
                <a:gd name="T5" fmla="*/ 0 h 218"/>
                <a:gd name="T6" fmla="*/ 12 w 178"/>
                <a:gd name="T7" fmla="*/ 128 h 218"/>
                <a:gd name="T8" fmla="*/ 0 w 178"/>
                <a:gd name="T9" fmla="*/ 218 h 218"/>
              </a:gdLst>
              <a:ahLst/>
              <a:cxnLst>
                <a:cxn ang="0">
                  <a:pos x="T0" y="T1"/>
                </a:cxn>
                <a:cxn ang="0">
                  <a:pos x="T2" y="T3"/>
                </a:cxn>
                <a:cxn ang="0">
                  <a:pos x="T4" y="T5"/>
                </a:cxn>
                <a:cxn ang="0">
                  <a:pos x="T6" y="T7"/>
                </a:cxn>
                <a:cxn ang="0">
                  <a:pos x="T8" y="T9"/>
                </a:cxn>
              </a:cxnLst>
              <a:rect l="0" t="0" r="r" b="b"/>
              <a:pathLst>
                <a:path w="178" h="218">
                  <a:moveTo>
                    <a:pt x="0" y="218"/>
                  </a:moveTo>
                  <a:lnTo>
                    <a:pt x="178" y="80"/>
                  </a:lnTo>
                  <a:lnTo>
                    <a:pt x="158" y="0"/>
                  </a:lnTo>
                  <a:lnTo>
                    <a:pt x="12" y="128"/>
                  </a:lnTo>
                  <a:lnTo>
                    <a:pt x="0" y="2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80" name="Freeform 1340">
              <a:extLst>
                <a:ext uri="{FF2B5EF4-FFF2-40B4-BE49-F238E27FC236}">
                  <a16:creationId xmlns:a16="http://schemas.microsoft.com/office/drawing/2014/main" id="{6DD3801E-B055-41C4-B979-1370F56B8EC0}"/>
                </a:ext>
              </a:extLst>
            </p:cNvPr>
            <p:cNvSpPr>
              <a:spLocks/>
            </p:cNvSpPr>
            <p:nvPr/>
          </p:nvSpPr>
          <p:spPr bwMode="auto">
            <a:xfrm>
              <a:off x="6021388" y="3367088"/>
              <a:ext cx="320675" cy="311150"/>
            </a:xfrm>
            <a:custGeom>
              <a:avLst/>
              <a:gdLst>
                <a:gd name="T0" fmla="*/ 0 w 202"/>
                <a:gd name="T1" fmla="*/ 154 h 196"/>
                <a:gd name="T2" fmla="*/ 42 w 202"/>
                <a:gd name="T3" fmla="*/ 196 h 196"/>
                <a:gd name="T4" fmla="*/ 202 w 202"/>
                <a:gd name="T5" fmla="*/ 44 h 196"/>
                <a:gd name="T6" fmla="*/ 190 w 202"/>
                <a:gd name="T7" fmla="*/ 0 h 196"/>
                <a:gd name="T8" fmla="*/ 0 w 202"/>
                <a:gd name="T9" fmla="*/ 154 h 196"/>
              </a:gdLst>
              <a:ahLst/>
              <a:cxnLst>
                <a:cxn ang="0">
                  <a:pos x="T0" y="T1"/>
                </a:cxn>
                <a:cxn ang="0">
                  <a:pos x="T2" y="T3"/>
                </a:cxn>
                <a:cxn ang="0">
                  <a:pos x="T4" y="T5"/>
                </a:cxn>
                <a:cxn ang="0">
                  <a:pos x="T6" y="T7"/>
                </a:cxn>
                <a:cxn ang="0">
                  <a:pos x="T8" y="T9"/>
                </a:cxn>
              </a:cxnLst>
              <a:rect l="0" t="0" r="r" b="b"/>
              <a:pathLst>
                <a:path w="202" h="196">
                  <a:moveTo>
                    <a:pt x="0" y="154"/>
                  </a:moveTo>
                  <a:lnTo>
                    <a:pt x="42" y="196"/>
                  </a:lnTo>
                  <a:lnTo>
                    <a:pt x="202" y="44"/>
                  </a:lnTo>
                  <a:lnTo>
                    <a:pt x="190" y="0"/>
                  </a:lnTo>
                  <a:lnTo>
                    <a:pt x="0" y="1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81" name="Freeform 1341">
              <a:extLst>
                <a:ext uri="{FF2B5EF4-FFF2-40B4-BE49-F238E27FC236}">
                  <a16:creationId xmlns:a16="http://schemas.microsoft.com/office/drawing/2014/main" id="{FE44F398-4287-4671-97A5-14EAB70288BF}"/>
                </a:ext>
              </a:extLst>
            </p:cNvPr>
            <p:cNvSpPr>
              <a:spLocks/>
            </p:cNvSpPr>
            <p:nvPr/>
          </p:nvSpPr>
          <p:spPr bwMode="auto">
            <a:xfrm>
              <a:off x="6075363" y="3230563"/>
              <a:ext cx="257175" cy="76200"/>
            </a:xfrm>
            <a:custGeom>
              <a:avLst/>
              <a:gdLst>
                <a:gd name="T0" fmla="*/ 0 w 162"/>
                <a:gd name="T1" fmla="*/ 30 h 48"/>
                <a:gd name="T2" fmla="*/ 0 w 162"/>
                <a:gd name="T3" fmla="*/ 30 h 48"/>
                <a:gd name="T4" fmla="*/ 2 w 162"/>
                <a:gd name="T5" fmla="*/ 36 h 48"/>
                <a:gd name="T6" fmla="*/ 6 w 162"/>
                <a:gd name="T7" fmla="*/ 42 h 48"/>
                <a:gd name="T8" fmla="*/ 12 w 162"/>
                <a:gd name="T9" fmla="*/ 46 h 48"/>
                <a:gd name="T10" fmla="*/ 18 w 162"/>
                <a:gd name="T11" fmla="*/ 48 h 48"/>
                <a:gd name="T12" fmla="*/ 148 w 162"/>
                <a:gd name="T13" fmla="*/ 38 h 48"/>
                <a:gd name="T14" fmla="*/ 148 w 162"/>
                <a:gd name="T15" fmla="*/ 38 h 48"/>
                <a:gd name="T16" fmla="*/ 154 w 162"/>
                <a:gd name="T17" fmla="*/ 36 h 48"/>
                <a:gd name="T18" fmla="*/ 160 w 162"/>
                <a:gd name="T19" fmla="*/ 32 h 48"/>
                <a:gd name="T20" fmla="*/ 162 w 162"/>
                <a:gd name="T21" fmla="*/ 24 h 48"/>
                <a:gd name="T22" fmla="*/ 162 w 162"/>
                <a:gd name="T23" fmla="*/ 18 h 48"/>
                <a:gd name="T24" fmla="*/ 162 w 162"/>
                <a:gd name="T25" fmla="*/ 18 h 48"/>
                <a:gd name="T26" fmla="*/ 160 w 162"/>
                <a:gd name="T27" fmla="*/ 10 h 48"/>
                <a:gd name="T28" fmla="*/ 156 w 162"/>
                <a:gd name="T29" fmla="*/ 4 h 48"/>
                <a:gd name="T30" fmla="*/ 152 w 162"/>
                <a:gd name="T31" fmla="*/ 0 h 48"/>
                <a:gd name="T32" fmla="*/ 144 w 162"/>
                <a:gd name="T33" fmla="*/ 0 h 48"/>
                <a:gd name="T34" fmla="*/ 16 w 162"/>
                <a:gd name="T35" fmla="*/ 10 h 48"/>
                <a:gd name="T36" fmla="*/ 16 w 162"/>
                <a:gd name="T37" fmla="*/ 10 h 48"/>
                <a:gd name="T38" fmla="*/ 10 w 162"/>
                <a:gd name="T39" fmla="*/ 12 h 48"/>
                <a:gd name="T40" fmla="*/ 4 w 162"/>
                <a:gd name="T41" fmla="*/ 16 h 48"/>
                <a:gd name="T42" fmla="*/ 2 w 162"/>
                <a:gd name="T43" fmla="*/ 22 h 48"/>
                <a:gd name="T44" fmla="*/ 0 w 162"/>
                <a:gd name="T45" fmla="*/ 30 h 48"/>
                <a:gd name="T46" fmla="*/ 0 w 162"/>
                <a:gd name="T4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 h="48">
                  <a:moveTo>
                    <a:pt x="0" y="30"/>
                  </a:moveTo>
                  <a:lnTo>
                    <a:pt x="0" y="30"/>
                  </a:lnTo>
                  <a:lnTo>
                    <a:pt x="2" y="36"/>
                  </a:lnTo>
                  <a:lnTo>
                    <a:pt x="6" y="42"/>
                  </a:lnTo>
                  <a:lnTo>
                    <a:pt x="12" y="46"/>
                  </a:lnTo>
                  <a:lnTo>
                    <a:pt x="18" y="48"/>
                  </a:lnTo>
                  <a:lnTo>
                    <a:pt x="148" y="38"/>
                  </a:lnTo>
                  <a:lnTo>
                    <a:pt x="148" y="38"/>
                  </a:lnTo>
                  <a:lnTo>
                    <a:pt x="154" y="36"/>
                  </a:lnTo>
                  <a:lnTo>
                    <a:pt x="160" y="32"/>
                  </a:lnTo>
                  <a:lnTo>
                    <a:pt x="162" y="24"/>
                  </a:lnTo>
                  <a:lnTo>
                    <a:pt x="162" y="18"/>
                  </a:lnTo>
                  <a:lnTo>
                    <a:pt x="162" y="18"/>
                  </a:lnTo>
                  <a:lnTo>
                    <a:pt x="160" y="10"/>
                  </a:lnTo>
                  <a:lnTo>
                    <a:pt x="156" y="4"/>
                  </a:lnTo>
                  <a:lnTo>
                    <a:pt x="152" y="0"/>
                  </a:lnTo>
                  <a:lnTo>
                    <a:pt x="144" y="0"/>
                  </a:lnTo>
                  <a:lnTo>
                    <a:pt x="16" y="10"/>
                  </a:lnTo>
                  <a:lnTo>
                    <a:pt x="16" y="10"/>
                  </a:lnTo>
                  <a:lnTo>
                    <a:pt x="10" y="12"/>
                  </a:lnTo>
                  <a:lnTo>
                    <a:pt x="4" y="16"/>
                  </a:lnTo>
                  <a:lnTo>
                    <a:pt x="2" y="22"/>
                  </a:lnTo>
                  <a:lnTo>
                    <a:pt x="0" y="30"/>
                  </a:lnTo>
                  <a:lnTo>
                    <a:pt x="0" y="30"/>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82" name="Freeform 1342">
              <a:extLst>
                <a:ext uri="{FF2B5EF4-FFF2-40B4-BE49-F238E27FC236}">
                  <a16:creationId xmlns:a16="http://schemas.microsoft.com/office/drawing/2014/main" id="{BA7A4E73-22FD-4110-BCFA-3BE7EF1EB5D2}"/>
                </a:ext>
              </a:extLst>
            </p:cNvPr>
            <p:cNvSpPr>
              <a:spLocks/>
            </p:cNvSpPr>
            <p:nvPr/>
          </p:nvSpPr>
          <p:spPr bwMode="auto">
            <a:xfrm>
              <a:off x="6075363" y="3230563"/>
              <a:ext cx="257175" cy="76200"/>
            </a:xfrm>
            <a:custGeom>
              <a:avLst/>
              <a:gdLst>
                <a:gd name="T0" fmla="*/ 0 w 162"/>
                <a:gd name="T1" fmla="*/ 30 h 48"/>
                <a:gd name="T2" fmla="*/ 0 w 162"/>
                <a:gd name="T3" fmla="*/ 30 h 48"/>
                <a:gd name="T4" fmla="*/ 2 w 162"/>
                <a:gd name="T5" fmla="*/ 36 h 48"/>
                <a:gd name="T6" fmla="*/ 6 w 162"/>
                <a:gd name="T7" fmla="*/ 42 h 48"/>
                <a:gd name="T8" fmla="*/ 12 w 162"/>
                <a:gd name="T9" fmla="*/ 46 h 48"/>
                <a:gd name="T10" fmla="*/ 18 w 162"/>
                <a:gd name="T11" fmla="*/ 48 h 48"/>
                <a:gd name="T12" fmla="*/ 148 w 162"/>
                <a:gd name="T13" fmla="*/ 38 h 48"/>
                <a:gd name="T14" fmla="*/ 148 w 162"/>
                <a:gd name="T15" fmla="*/ 38 h 48"/>
                <a:gd name="T16" fmla="*/ 154 w 162"/>
                <a:gd name="T17" fmla="*/ 36 h 48"/>
                <a:gd name="T18" fmla="*/ 160 w 162"/>
                <a:gd name="T19" fmla="*/ 32 h 48"/>
                <a:gd name="T20" fmla="*/ 162 w 162"/>
                <a:gd name="T21" fmla="*/ 24 h 48"/>
                <a:gd name="T22" fmla="*/ 162 w 162"/>
                <a:gd name="T23" fmla="*/ 18 h 48"/>
                <a:gd name="T24" fmla="*/ 162 w 162"/>
                <a:gd name="T25" fmla="*/ 18 h 48"/>
                <a:gd name="T26" fmla="*/ 160 w 162"/>
                <a:gd name="T27" fmla="*/ 10 h 48"/>
                <a:gd name="T28" fmla="*/ 156 w 162"/>
                <a:gd name="T29" fmla="*/ 4 h 48"/>
                <a:gd name="T30" fmla="*/ 152 w 162"/>
                <a:gd name="T31" fmla="*/ 0 h 48"/>
                <a:gd name="T32" fmla="*/ 144 w 162"/>
                <a:gd name="T33" fmla="*/ 0 h 48"/>
                <a:gd name="T34" fmla="*/ 16 w 162"/>
                <a:gd name="T35" fmla="*/ 10 h 48"/>
                <a:gd name="T36" fmla="*/ 16 w 162"/>
                <a:gd name="T37" fmla="*/ 10 h 48"/>
                <a:gd name="T38" fmla="*/ 10 w 162"/>
                <a:gd name="T39" fmla="*/ 12 h 48"/>
                <a:gd name="T40" fmla="*/ 4 w 162"/>
                <a:gd name="T41" fmla="*/ 16 h 48"/>
                <a:gd name="T42" fmla="*/ 2 w 162"/>
                <a:gd name="T43" fmla="*/ 22 h 48"/>
                <a:gd name="T44" fmla="*/ 0 w 162"/>
                <a:gd name="T45" fmla="*/ 30 h 48"/>
                <a:gd name="T46" fmla="*/ 0 w 162"/>
                <a:gd name="T4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 h="48">
                  <a:moveTo>
                    <a:pt x="0" y="30"/>
                  </a:moveTo>
                  <a:lnTo>
                    <a:pt x="0" y="30"/>
                  </a:lnTo>
                  <a:lnTo>
                    <a:pt x="2" y="36"/>
                  </a:lnTo>
                  <a:lnTo>
                    <a:pt x="6" y="42"/>
                  </a:lnTo>
                  <a:lnTo>
                    <a:pt x="12" y="46"/>
                  </a:lnTo>
                  <a:lnTo>
                    <a:pt x="18" y="48"/>
                  </a:lnTo>
                  <a:lnTo>
                    <a:pt x="148" y="38"/>
                  </a:lnTo>
                  <a:lnTo>
                    <a:pt x="148" y="38"/>
                  </a:lnTo>
                  <a:lnTo>
                    <a:pt x="154" y="36"/>
                  </a:lnTo>
                  <a:lnTo>
                    <a:pt x="160" y="32"/>
                  </a:lnTo>
                  <a:lnTo>
                    <a:pt x="162" y="24"/>
                  </a:lnTo>
                  <a:lnTo>
                    <a:pt x="162" y="18"/>
                  </a:lnTo>
                  <a:lnTo>
                    <a:pt x="162" y="18"/>
                  </a:lnTo>
                  <a:lnTo>
                    <a:pt x="160" y="10"/>
                  </a:lnTo>
                  <a:lnTo>
                    <a:pt x="156" y="4"/>
                  </a:lnTo>
                  <a:lnTo>
                    <a:pt x="152" y="0"/>
                  </a:lnTo>
                  <a:lnTo>
                    <a:pt x="144" y="0"/>
                  </a:lnTo>
                  <a:lnTo>
                    <a:pt x="16" y="10"/>
                  </a:lnTo>
                  <a:lnTo>
                    <a:pt x="16" y="10"/>
                  </a:lnTo>
                  <a:lnTo>
                    <a:pt x="10" y="12"/>
                  </a:lnTo>
                  <a:lnTo>
                    <a:pt x="4" y="16"/>
                  </a:lnTo>
                  <a:lnTo>
                    <a:pt x="2" y="22"/>
                  </a:lnTo>
                  <a:lnTo>
                    <a:pt x="0" y="30"/>
                  </a:lnTo>
                  <a:lnTo>
                    <a:pt x="0" y="30"/>
                  </a:lnTo>
                  <a:close/>
                </a:path>
              </a:pathLst>
            </a:custGeom>
            <a:solidFill>
              <a:srgbClr val="FFA8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83" name="Freeform 1343">
              <a:extLst>
                <a:ext uri="{FF2B5EF4-FFF2-40B4-BE49-F238E27FC236}">
                  <a16:creationId xmlns:a16="http://schemas.microsoft.com/office/drawing/2014/main" id="{B374B18D-8B9F-49E3-91B3-228DF4103B13}"/>
                </a:ext>
              </a:extLst>
            </p:cNvPr>
            <p:cNvSpPr>
              <a:spLocks/>
            </p:cNvSpPr>
            <p:nvPr/>
          </p:nvSpPr>
          <p:spPr bwMode="auto">
            <a:xfrm>
              <a:off x="6221413" y="3243263"/>
              <a:ext cx="76200" cy="41275"/>
            </a:xfrm>
            <a:custGeom>
              <a:avLst/>
              <a:gdLst>
                <a:gd name="T0" fmla="*/ 0 w 48"/>
                <a:gd name="T1" fmla="*/ 16 h 26"/>
                <a:gd name="T2" fmla="*/ 0 w 48"/>
                <a:gd name="T3" fmla="*/ 16 h 26"/>
                <a:gd name="T4" fmla="*/ 2 w 48"/>
                <a:gd name="T5" fmla="*/ 24 h 26"/>
                <a:gd name="T6" fmla="*/ 4 w 48"/>
                <a:gd name="T7" fmla="*/ 26 h 26"/>
                <a:gd name="T8" fmla="*/ 6 w 48"/>
                <a:gd name="T9" fmla="*/ 26 h 26"/>
                <a:gd name="T10" fmla="*/ 44 w 48"/>
                <a:gd name="T11" fmla="*/ 24 h 26"/>
                <a:gd name="T12" fmla="*/ 44 w 48"/>
                <a:gd name="T13" fmla="*/ 24 h 26"/>
                <a:gd name="T14" fmla="*/ 46 w 48"/>
                <a:gd name="T15" fmla="*/ 22 h 26"/>
                <a:gd name="T16" fmla="*/ 48 w 48"/>
                <a:gd name="T17" fmla="*/ 20 h 26"/>
                <a:gd name="T18" fmla="*/ 48 w 48"/>
                <a:gd name="T19" fmla="*/ 12 h 26"/>
                <a:gd name="T20" fmla="*/ 48 w 48"/>
                <a:gd name="T21" fmla="*/ 12 h 26"/>
                <a:gd name="T22" fmla="*/ 46 w 48"/>
                <a:gd name="T23" fmla="*/ 2 h 26"/>
                <a:gd name="T24" fmla="*/ 44 w 48"/>
                <a:gd name="T25" fmla="*/ 0 h 26"/>
                <a:gd name="T26" fmla="*/ 42 w 48"/>
                <a:gd name="T27" fmla="*/ 0 h 26"/>
                <a:gd name="T28" fmla="*/ 4 w 48"/>
                <a:gd name="T29" fmla="*/ 2 h 26"/>
                <a:gd name="T30" fmla="*/ 4 w 48"/>
                <a:gd name="T31" fmla="*/ 2 h 26"/>
                <a:gd name="T32" fmla="*/ 2 w 48"/>
                <a:gd name="T33" fmla="*/ 4 h 26"/>
                <a:gd name="T34" fmla="*/ 0 w 48"/>
                <a:gd name="T35" fmla="*/ 6 h 26"/>
                <a:gd name="T36" fmla="*/ 0 w 48"/>
                <a:gd name="T37" fmla="*/ 16 h 26"/>
                <a:gd name="T38" fmla="*/ 0 w 48"/>
                <a:gd name="T39"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26">
                  <a:moveTo>
                    <a:pt x="0" y="16"/>
                  </a:moveTo>
                  <a:lnTo>
                    <a:pt x="0" y="16"/>
                  </a:lnTo>
                  <a:lnTo>
                    <a:pt x="2" y="24"/>
                  </a:lnTo>
                  <a:lnTo>
                    <a:pt x="4" y="26"/>
                  </a:lnTo>
                  <a:lnTo>
                    <a:pt x="6" y="26"/>
                  </a:lnTo>
                  <a:lnTo>
                    <a:pt x="44" y="24"/>
                  </a:lnTo>
                  <a:lnTo>
                    <a:pt x="44" y="24"/>
                  </a:lnTo>
                  <a:lnTo>
                    <a:pt x="46" y="22"/>
                  </a:lnTo>
                  <a:lnTo>
                    <a:pt x="48" y="20"/>
                  </a:lnTo>
                  <a:lnTo>
                    <a:pt x="48" y="12"/>
                  </a:lnTo>
                  <a:lnTo>
                    <a:pt x="48" y="12"/>
                  </a:lnTo>
                  <a:lnTo>
                    <a:pt x="46" y="2"/>
                  </a:lnTo>
                  <a:lnTo>
                    <a:pt x="44" y="0"/>
                  </a:lnTo>
                  <a:lnTo>
                    <a:pt x="42" y="0"/>
                  </a:lnTo>
                  <a:lnTo>
                    <a:pt x="4" y="2"/>
                  </a:lnTo>
                  <a:lnTo>
                    <a:pt x="4" y="2"/>
                  </a:lnTo>
                  <a:lnTo>
                    <a:pt x="2" y="4"/>
                  </a:lnTo>
                  <a:lnTo>
                    <a:pt x="0" y="6"/>
                  </a:lnTo>
                  <a:lnTo>
                    <a:pt x="0" y="16"/>
                  </a:lnTo>
                  <a:lnTo>
                    <a:pt x="0" y="16"/>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84" name="Freeform 1344">
              <a:extLst>
                <a:ext uri="{FF2B5EF4-FFF2-40B4-BE49-F238E27FC236}">
                  <a16:creationId xmlns:a16="http://schemas.microsoft.com/office/drawing/2014/main" id="{8C8827A8-AA70-4995-BEE3-4B02FF745350}"/>
                </a:ext>
              </a:extLst>
            </p:cNvPr>
            <p:cNvSpPr>
              <a:spLocks/>
            </p:cNvSpPr>
            <p:nvPr/>
          </p:nvSpPr>
          <p:spPr bwMode="auto">
            <a:xfrm>
              <a:off x="6221413" y="3243263"/>
              <a:ext cx="76200" cy="41275"/>
            </a:xfrm>
            <a:custGeom>
              <a:avLst/>
              <a:gdLst>
                <a:gd name="T0" fmla="*/ 0 w 48"/>
                <a:gd name="T1" fmla="*/ 16 h 26"/>
                <a:gd name="T2" fmla="*/ 0 w 48"/>
                <a:gd name="T3" fmla="*/ 16 h 26"/>
                <a:gd name="T4" fmla="*/ 2 w 48"/>
                <a:gd name="T5" fmla="*/ 24 h 26"/>
                <a:gd name="T6" fmla="*/ 4 w 48"/>
                <a:gd name="T7" fmla="*/ 26 h 26"/>
                <a:gd name="T8" fmla="*/ 6 w 48"/>
                <a:gd name="T9" fmla="*/ 26 h 26"/>
                <a:gd name="T10" fmla="*/ 44 w 48"/>
                <a:gd name="T11" fmla="*/ 24 h 26"/>
                <a:gd name="T12" fmla="*/ 44 w 48"/>
                <a:gd name="T13" fmla="*/ 24 h 26"/>
                <a:gd name="T14" fmla="*/ 46 w 48"/>
                <a:gd name="T15" fmla="*/ 22 h 26"/>
                <a:gd name="T16" fmla="*/ 48 w 48"/>
                <a:gd name="T17" fmla="*/ 20 h 26"/>
                <a:gd name="T18" fmla="*/ 48 w 48"/>
                <a:gd name="T19" fmla="*/ 12 h 26"/>
                <a:gd name="T20" fmla="*/ 48 w 48"/>
                <a:gd name="T21" fmla="*/ 12 h 26"/>
                <a:gd name="T22" fmla="*/ 46 w 48"/>
                <a:gd name="T23" fmla="*/ 2 h 26"/>
                <a:gd name="T24" fmla="*/ 44 w 48"/>
                <a:gd name="T25" fmla="*/ 0 h 26"/>
                <a:gd name="T26" fmla="*/ 42 w 48"/>
                <a:gd name="T27" fmla="*/ 0 h 26"/>
                <a:gd name="T28" fmla="*/ 4 w 48"/>
                <a:gd name="T29" fmla="*/ 2 h 26"/>
                <a:gd name="T30" fmla="*/ 4 w 48"/>
                <a:gd name="T31" fmla="*/ 2 h 26"/>
                <a:gd name="T32" fmla="*/ 2 w 48"/>
                <a:gd name="T33" fmla="*/ 4 h 26"/>
                <a:gd name="T34" fmla="*/ 0 w 48"/>
                <a:gd name="T35" fmla="*/ 6 h 26"/>
                <a:gd name="T36" fmla="*/ 0 w 48"/>
                <a:gd name="T37" fmla="*/ 16 h 26"/>
                <a:gd name="T38" fmla="*/ 0 w 48"/>
                <a:gd name="T39"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26">
                  <a:moveTo>
                    <a:pt x="0" y="16"/>
                  </a:moveTo>
                  <a:lnTo>
                    <a:pt x="0" y="16"/>
                  </a:lnTo>
                  <a:lnTo>
                    <a:pt x="2" y="24"/>
                  </a:lnTo>
                  <a:lnTo>
                    <a:pt x="4" y="26"/>
                  </a:lnTo>
                  <a:lnTo>
                    <a:pt x="6" y="26"/>
                  </a:lnTo>
                  <a:lnTo>
                    <a:pt x="44" y="24"/>
                  </a:lnTo>
                  <a:lnTo>
                    <a:pt x="44" y="24"/>
                  </a:lnTo>
                  <a:lnTo>
                    <a:pt x="46" y="22"/>
                  </a:lnTo>
                  <a:lnTo>
                    <a:pt x="48" y="20"/>
                  </a:lnTo>
                  <a:lnTo>
                    <a:pt x="48" y="12"/>
                  </a:lnTo>
                  <a:lnTo>
                    <a:pt x="48" y="12"/>
                  </a:lnTo>
                  <a:lnTo>
                    <a:pt x="46" y="2"/>
                  </a:lnTo>
                  <a:lnTo>
                    <a:pt x="44" y="0"/>
                  </a:lnTo>
                  <a:lnTo>
                    <a:pt x="42" y="0"/>
                  </a:lnTo>
                  <a:lnTo>
                    <a:pt x="4" y="2"/>
                  </a:lnTo>
                  <a:lnTo>
                    <a:pt x="4" y="2"/>
                  </a:lnTo>
                  <a:lnTo>
                    <a:pt x="2" y="4"/>
                  </a:lnTo>
                  <a:lnTo>
                    <a:pt x="0" y="6"/>
                  </a:lnTo>
                  <a:lnTo>
                    <a:pt x="0" y="16"/>
                  </a:lnTo>
                  <a:lnTo>
                    <a:pt x="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85" name="Freeform 1346">
              <a:extLst>
                <a:ext uri="{FF2B5EF4-FFF2-40B4-BE49-F238E27FC236}">
                  <a16:creationId xmlns:a16="http://schemas.microsoft.com/office/drawing/2014/main" id="{81863550-A1A2-405A-9CC0-242EE1C980BE}"/>
                </a:ext>
              </a:extLst>
            </p:cNvPr>
            <p:cNvSpPr>
              <a:spLocks/>
            </p:cNvSpPr>
            <p:nvPr/>
          </p:nvSpPr>
          <p:spPr bwMode="auto">
            <a:xfrm>
              <a:off x="6307138" y="3871913"/>
              <a:ext cx="200025" cy="60325"/>
            </a:xfrm>
            <a:custGeom>
              <a:avLst/>
              <a:gdLst>
                <a:gd name="T0" fmla="*/ 118 w 126"/>
                <a:gd name="T1" fmla="*/ 0 h 38"/>
                <a:gd name="T2" fmla="*/ 0 w 126"/>
                <a:gd name="T3" fmla="*/ 16 h 38"/>
                <a:gd name="T4" fmla="*/ 0 w 126"/>
                <a:gd name="T5" fmla="*/ 16 h 38"/>
                <a:gd name="T6" fmla="*/ 60 w 126"/>
                <a:gd name="T7" fmla="*/ 28 h 38"/>
                <a:gd name="T8" fmla="*/ 126 w 126"/>
                <a:gd name="T9" fmla="*/ 38 h 38"/>
                <a:gd name="T10" fmla="*/ 126 w 126"/>
                <a:gd name="T11" fmla="*/ 38 h 38"/>
                <a:gd name="T12" fmla="*/ 126 w 126"/>
                <a:gd name="T13" fmla="*/ 32 h 38"/>
                <a:gd name="T14" fmla="*/ 122 w 126"/>
                <a:gd name="T15" fmla="*/ 32 h 38"/>
                <a:gd name="T16" fmla="*/ 120 w 126"/>
                <a:gd name="T17" fmla="*/ 14 h 38"/>
                <a:gd name="T18" fmla="*/ 120 w 126"/>
                <a:gd name="T19" fmla="*/ 14 h 38"/>
                <a:gd name="T20" fmla="*/ 118 w 126"/>
                <a:gd name="T2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38">
                  <a:moveTo>
                    <a:pt x="118" y="0"/>
                  </a:moveTo>
                  <a:lnTo>
                    <a:pt x="0" y="16"/>
                  </a:lnTo>
                  <a:lnTo>
                    <a:pt x="0" y="16"/>
                  </a:lnTo>
                  <a:lnTo>
                    <a:pt x="60" y="28"/>
                  </a:lnTo>
                  <a:lnTo>
                    <a:pt x="126" y="38"/>
                  </a:lnTo>
                  <a:lnTo>
                    <a:pt x="126" y="38"/>
                  </a:lnTo>
                  <a:lnTo>
                    <a:pt x="126" y="32"/>
                  </a:lnTo>
                  <a:lnTo>
                    <a:pt x="122" y="32"/>
                  </a:lnTo>
                  <a:lnTo>
                    <a:pt x="120" y="14"/>
                  </a:lnTo>
                  <a:lnTo>
                    <a:pt x="120" y="14"/>
                  </a:lnTo>
                  <a:lnTo>
                    <a:pt x="118" y="0"/>
                  </a:lnTo>
                  <a:close/>
                </a:path>
              </a:pathLst>
            </a:custGeom>
            <a:solidFill>
              <a:srgbClr val="5139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86" name="Freeform 1347">
              <a:extLst>
                <a:ext uri="{FF2B5EF4-FFF2-40B4-BE49-F238E27FC236}">
                  <a16:creationId xmlns:a16="http://schemas.microsoft.com/office/drawing/2014/main" id="{7E7BC333-D860-45B5-88EB-A12D942905B7}"/>
                </a:ext>
              </a:extLst>
            </p:cNvPr>
            <p:cNvSpPr>
              <a:spLocks/>
            </p:cNvSpPr>
            <p:nvPr/>
          </p:nvSpPr>
          <p:spPr bwMode="auto">
            <a:xfrm>
              <a:off x="6307138" y="3871913"/>
              <a:ext cx="200025" cy="60325"/>
            </a:xfrm>
            <a:custGeom>
              <a:avLst/>
              <a:gdLst>
                <a:gd name="T0" fmla="*/ 118 w 126"/>
                <a:gd name="T1" fmla="*/ 0 h 38"/>
                <a:gd name="T2" fmla="*/ 0 w 126"/>
                <a:gd name="T3" fmla="*/ 16 h 38"/>
                <a:gd name="T4" fmla="*/ 0 w 126"/>
                <a:gd name="T5" fmla="*/ 16 h 38"/>
                <a:gd name="T6" fmla="*/ 60 w 126"/>
                <a:gd name="T7" fmla="*/ 28 h 38"/>
                <a:gd name="T8" fmla="*/ 126 w 126"/>
                <a:gd name="T9" fmla="*/ 38 h 38"/>
                <a:gd name="T10" fmla="*/ 126 w 126"/>
                <a:gd name="T11" fmla="*/ 38 h 38"/>
                <a:gd name="T12" fmla="*/ 126 w 126"/>
                <a:gd name="T13" fmla="*/ 32 h 38"/>
                <a:gd name="T14" fmla="*/ 122 w 126"/>
                <a:gd name="T15" fmla="*/ 32 h 38"/>
                <a:gd name="T16" fmla="*/ 120 w 126"/>
                <a:gd name="T17" fmla="*/ 14 h 38"/>
                <a:gd name="T18" fmla="*/ 120 w 126"/>
                <a:gd name="T19" fmla="*/ 14 h 38"/>
                <a:gd name="T20" fmla="*/ 118 w 126"/>
                <a:gd name="T2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38">
                  <a:moveTo>
                    <a:pt x="118" y="0"/>
                  </a:moveTo>
                  <a:lnTo>
                    <a:pt x="0" y="16"/>
                  </a:lnTo>
                  <a:lnTo>
                    <a:pt x="0" y="16"/>
                  </a:lnTo>
                  <a:lnTo>
                    <a:pt x="60" y="28"/>
                  </a:lnTo>
                  <a:lnTo>
                    <a:pt x="126" y="38"/>
                  </a:lnTo>
                  <a:lnTo>
                    <a:pt x="126" y="38"/>
                  </a:lnTo>
                  <a:lnTo>
                    <a:pt x="126" y="32"/>
                  </a:lnTo>
                  <a:lnTo>
                    <a:pt x="122" y="32"/>
                  </a:lnTo>
                  <a:lnTo>
                    <a:pt x="120" y="14"/>
                  </a:lnTo>
                  <a:lnTo>
                    <a:pt x="120" y="14"/>
                  </a:lnTo>
                  <a:lnTo>
                    <a:pt x="1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87" name="Freeform 1349">
              <a:extLst>
                <a:ext uri="{FF2B5EF4-FFF2-40B4-BE49-F238E27FC236}">
                  <a16:creationId xmlns:a16="http://schemas.microsoft.com/office/drawing/2014/main" id="{F066B7CA-34D9-463B-8D55-09E925AF6134}"/>
                </a:ext>
              </a:extLst>
            </p:cNvPr>
            <p:cNvSpPr>
              <a:spLocks noEditPoints="1"/>
            </p:cNvSpPr>
            <p:nvPr/>
          </p:nvSpPr>
          <p:spPr bwMode="auto">
            <a:xfrm>
              <a:off x="5999163" y="3446463"/>
              <a:ext cx="374650" cy="333375"/>
            </a:xfrm>
            <a:custGeom>
              <a:avLst/>
              <a:gdLst>
                <a:gd name="T0" fmla="*/ 158 w 236"/>
                <a:gd name="T1" fmla="*/ 50 h 210"/>
                <a:gd name="T2" fmla="*/ 56 w 236"/>
                <a:gd name="T3" fmla="*/ 146 h 210"/>
                <a:gd name="T4" fmla="*/ 124 w 236"/>
                <a:gd name="T5" fmla="*/ 210 h 210"/>
                <a:gd name="T6" fmla="*/ 236 w 236"/>
                <a:gd name="T7" fmla="*/ 70 h 210"/>
                <a:gd name="T8" fmla="*/ 232 w 236"/>
                <a:gd name="T9" fmla="*/ 58 h 210"/>
                <a:gd name="T10" fmla="*/ 232 w 236"/>
                <a:gd name="T11" fmla="*/ 58 h 210"/>
                <a:gd name="T12" fmla="*/ 196 w 236"/>
                <a:gd name="T13" fmla="*/ 56 h 210"/>
                <a:gd name="T14" fmla="*/ 158 w 236"/>
                <a:gd name="T15" fmla="*/ 50 h 210"/>
                <a:gd name="T16" fmla="*/ 14 w 236"/>
                <a:gd name="T17" fmla="*/ 0 h 210"/>
                <a:gd name="T18" fmla="*/ 0 w 236"/>
                <a:gd name="T19" fmla="*/ 92 h 210"/>
                <a:gd name="T20" fmla="*/ 14 w 236"/>
                <a:gd name="T21" fmla="*/ 104 h 210"/>
                <a:gd name="T22" fmla="*/ 100 w 236"/>
                <a:gd name="T23" fmla="*/ 36 h 210"/>
                <a:gd name="T24" fmla="*/ 100 w 236"/>
                <a:gd name="T25" fmla="*/ 36 h 210"/>
                <a:gd name="T26" fmla="*/ 66 w 236"/>
                <a:gd name="T27" fmla="*/ 22 h 210"/>
                <a:gd name="T28" fmla="*/ 30 w 236"/>
                <a:gd name="T29" fmla="*/ 6 h 210"/>
                <a:gd name="T30" fmla="*/ 10 w 236"/>
                <a:gd name="T31" fmla="*/ 22 h 210"/>
                <a:gd name="T32" fmla="*/ 14 w 236"/>
                <a:gd name="T33"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210">
                  <a:moveTo>
                    <a:pt x="158" y="50"/>
                  </a:moveTo>
                  <a:lnTo>
                    <a:pt x="56" y="146"/>
                  </a:lnTo>
                  <a:lnTo>
                    <a:pt x="124" y="210"/>
                  </a:lnTo>
                  <a:lnTo>
                    <a:pt x="236" y="70"/>
                  </a:lnTo>
                  <a:lnTo>
                    <a:pt x="232" y="58"/>
                  </a:lnTo>
                  <a:lnTo>
                    <a:pt x="232" y="58"/>
                  </a:lnTo>
                  <a:lnTo>
                    <a:pt x="196" y="56"/>
                  </a:lnTo>
                  <a:lnTo>
                    <a:pt x="158" y="50"/>
                  </a:lnTo>
                  <a:close/>
                  <a:moveTo>
                    <a:pt x="14" y="0"/>
                  </a:moveTo>
                  <a:lnTo>
                    <a:pt x="0" y="92"/>
                  </a:lnTo>
                  <a:lnTo>
                    <a:pt x="14" y="104"/>
                  </a:lnTo>
                  <a:lnTo>
                    <a:pt x="100" y="36"/>
                  </a:lnTo>
                  <a:lnTo>
                    <a:pt x="100" y="36"/>
                  </a:lnTo>
                  <a:lnTo>
                    <a:pt x="66" y="22"/>
                  </a:lnTo>
                  <a:lnTo>
                    <a:pt x="30" y="6"/>
                  </a:lnTo>
                  <a:lnTo>
                    <a:pt x="10" y="22"/>
                  </a:lnTo>
                  <a:lnTo>
                    <a:pt x="14" y="0"/>
                  </a:lnTo>
                  <a:close/>
                </a:path>
              </a:pathLst>
            </a:custGeom>
            <a:solidFill>
              <a:srgbClr val="6329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88" name="Freeform 1350">
              <a:extLst>
                <a:ext uri="{FF2B5EF4-FFF2-40B4-BE49-F238E27FC236}">
                  <a16:creationId xmlns:a16="http://schemas.microsoft.com/office/drawing/2014/main" id="{7059FE39-0B42-4A2F-85A8-ACB8BE0CD8A1}"/>
                </a:ext>
              </a:extLst>
            </p:cNvPr>
            <p:cNvSpPr>
              <a:spLocks/>
            </p:cNvSpPr>
            <p:nvPr/>
          </p:nvSpPr>
          <p:spPr bwMode="auto">
            <a:xfrm>
              <a:off x="6088063" y="3525838"/>
              <a:ext cx="285750" cy="254000"/>
            </a:xfrm>
            <a:custGeom>
              <a:avLst/>
              <a:gdLst>
                <a:gd name="T0" fmla="*/ 102 w 180"/>
                <a:gd name="T1" fmla="*/ 0 h 160"/>
                <a:gd name="T2" fmla="*/ 0 w 180"/>
                <a:gd name="T3" fmla="*/ 96 h 160"/>
                <a:gd name="T4" fmla="*/ 68 w 180"/>
                <a:gd name="T5" fmla="*/ 160 h 160"/>
                <a:gd name="T6" fmla="*/ 180 w 180"/>
                <a:gd name="T7" fmla="*/ 20 h 160"/>
                <a:gd name="T8" fmla="*/ 176 w 180"/>
                <a:gd name="T9" fmla="*/ 8 h 160"/>
                <a:gd name="T10" fmla="*/ 176 w 180"/>
                <a:gd name="T11" fmla="*/ 8 h 160"/>
                <a:gd name="T12" fmla="*/ 140 w 180"/>
                <a:gd name="T13" fmla="*/ 6 h 160"/>
                <a:gd name="T14" fmla="*/ 102 w 180"/>
                <a:gd name="T15" fmla="*/ 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0" h="160">
                  <a:moveTo>
                    <a:pt x="102" y="0"/>
                  </a:moveTo>
                  <a:lnTo>
                    <a:pt x="0" y="96"/>
                  </a:lnTo>
                  <a:lnTo>
                    <a:pt x="68" y="160"/>
                  </a:lnTo>
                  <a:lnTo>
                    <a:pt x="180" y="20"/>
                  </a:lnTo>
                  <a:lnTo>
                    <a:pt x="176" y="8"/>
                  </a:lnTo>
                  <a:lnTo>
                    <a:pt x="176" y="8"/>
                  </a:lnTo>
                  <a:lnTo>
                    <a:pt x="140" y="6"/>
                  </a:lnTo>
                  <a:lnTo>
                    <a:pt x="10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89" name="Freeform 1351">
              <a:extLst>
                <a:ext uri="{FF2B5EF4-FFF2-40B4-BE49-F238E27FC236}">
                  <a16:creationId xmlns:a16="http://schemas.microsoft.com/office/drawing/2014/main" id="{6AC073BF-A464-405E-9D83-7062058E28DD}"/>
                </a:ext>
              </a:extLst>
            </p:cNvPr>
            <p:cNvSpPr>
              <a:spLocks/>
            </p:cNvSpPr>
            <p:nvPr/>
          </p:nvSpPr>
          <p:spPr bwMode="auto">
            <a:xfrm>
              <a:off x="5999163" y="3446463"/>
              <a:ext cx="158750" cy="165100"/>
            </a:xfrm>
            <a:custGeom>
              <a:avLst/>
              <a:gdLst>
                <a:gd name="T0" fmla="*/ 14 w 100"/>
                <a:gd name="T1" fmla="*/ 0 h 104"/>
                <a:gd name="T2" fmla="*/ 0 w 100"/>
                <a:gd name="T3" fmla="*/ 92 h 104"/>
                <a:gd name="T4" fmla="*/ 14 w 100"/>
                <a:gd name="T5" fmla="*/ 104 h 104"/>
                <a:gd name="T6" fmla="*/ 100 w 100"/>
                <a:gd name="T7" fmla="*/ 36 h 104"/>
                <a:gd name="T8" fmla="*/ 100 w 100"/>
                <a:gd name="T9" fmla="*/ 36 h 104"/>
                <a:gd name="T10" fmla="*/ 66 w 100"/>
                <a:gd name="T11" fmla="*/ 22 h 104"/>
                <a:gd name="T12" fmla="*/ 30 w 100"/>
                <a:gd name="T13" fmla="*/ 6 h 104"/>
                <a:gd name="T14" fmla="*/ 10 w 100"/>
                <a:gd name="T15" fmla="*/ 22 h 104"/>
                <a:gd name="T16" fmla="*/ 14 w 100"/>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4">
                  <a:moveTo>
                    <a:pt x="14" y="0"/>
                  </a:moveTo>
                  <a:lnTo>
                    <a:pt x="0" y="92"/>
                  </a:lnTo>
                  <a:lnTo>
                    <a:pt x="14" y="104"/>
                  </a:lnTo>
                  <a:lnTo>
                    <a:pt x="100" y="36"/>
                  </a:lnTo>
                  <a:lnTo>
                    <a:pt x="100" y="36"/>
                  </a:lnTo>
                  <a:lnTo>
                    <a:pt x="66" y="22"/>
                  </a:lnTo>
                  <a:lnTo>
                    <a:pt x="30" y="6"/>
                  </a:lnTo>
                  <a:lnTo>
                    <a:pt x="10" y="22"/>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90" name="Freeform 1352">
              <a:extLst>
                <a:ext uri="{FF2B5EF4-FFF2-40B4-BE49-F238E27FC236}">
                  <a16:creationId xmlns:a16="http://schemas.microsoft.com/office/drawing/2014/main" id="{83E7E278-3138-4A59-94B6-CBDAA6E6BF99}"/>
                </a:ext>
              </a:extLst>
            </p:cNvPr>
            <p:cNvSpPr>
              <a:spLocks noEditPoints="1"/>
            </p:cNvSpPr>
            <p:nvPr/>
          </p:nvSpPr>
          <p:spPr bwMode="auto">
            <a:xfrm>
              <a:off x="6015038" y="3443288"/>
              <a:ext cx="234950" cy="234950"/>
            </a:xfrm>
            <a:custGeom>
              <a:avLst/>
              <a:gdLst>
                <a:gd name="T0" fmla="*/ 90 w 148"/>
                <a:gd name="T1" fmla="*/ 38 h 148"/>
                <a:gd name="T2" fmla="*/ 4 w 148"/>
                <a:gd name="T3" fmla="*/ 106 h 148"/>
                <a:gd name="T4" fmla="*/ 4 w 148"/>
                <a:gd name="T5" fmla="*/ 106 h 148"/>
                <a:gd name="T6" fmla="*/ 46 w 148"/>
                <a:gd name="T7" fmla="*/ 148 h 148"/>
                <a:gd name="T8" fmla="*/ 148 w 148"/>
                <a:gd name="T9" fmla="*/ 52 h 148"/>
                <a:gd name="T10" fmla="*/ 148 w 148"/>
                <a:gd name="T11" fmla="*/ 52 h 148"/>
                <a:gd name="T12" fmla="*/ 118 w 148"/>
                <a:gd name="T13" fmla="*/ 46 h 148"/>
                <a:gd name="T14" fmla="*/ 90 w 148"/>
                <a:gd name="T15" fmla="*/ 38 h 148"/>
                <a:gd name="T16" fmla="*/ 4 w 148"/>
                <a:gd name="T17" fmla="*/ 0 h 148"/>
                <a:gd name="T18" fmla="*/ 4 w 148"/>
                <a:gd name="T19" fmla="*/ 2 h 148"/>
                <a:gd name="T20" fmla="*/ 0 w 148"/>
                <a:gd name="T21" fmla="*/ 24 h 148"/>
                <a:gd name="T22" fmla="*/ 20 w 148"/>
                <a:gd name="T23" fmla="*/ 8 h 148"/>
                <a:gd name="T24" fmla="*/ 20 w 148"/>
                <a:gd name="T25" fmla="*/ 8 h 148"/>
                <a:gd name="T26" fmla="*/ 4 w 148"/>
                <a:gd name="T27"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148">
                  <a:moveTo>
                    <a:pt x="90" y="38"/>
                  </a:moveTo>
                  <a:lnTo>
                    <a:pt x="4" y="106"/>
                  </a:lnTo>
                  <a:lnTo>
                    <a:pt x="4" y="106"/>
                  </a:lnTo>
                  <a:lnTo>
                    <a:pt x="46" y="148"/>
                  </a:lnTo>
                  <a:lnTo>
                    <a:pt x="148" y="52"/>
                  </a:lnTo>
                  <a:lnTo>
                    <a:pt x="148" y="52"/>
                  </a:lnTo>
                  <a:lnTo>
                    <a:pt x="118" y="46"/>
                  </a:lnTo>
                  <a:lnTo>
                    <a:pt x="90" y="38"/>
                  </a:lnTo>
                  <a:close/>
                  <a:moveTo>
                    <a:pt x="4" y="0"/>
                  </a:moveTo>
                  <a:lnTo>
                    <a:pt x="4" y="2"/>
                  </a:lnTo>
                  <a:lnTo>
                    <a:pt x="0" y="24"/>
                  </a:lnTo>
                  <a:lnTo>
                    <a:pt x="20" y="8"/>
                  </a:lnTo>
                  <a:lnTo>
                    <a:pt x="20" y="8"/>
                  </a:lnTo>
                  <a:lnTo>
                    <a:pt x="4" y="0"/>
                  </a:lnTo>
                  <a:close/>
                </a:path>
              </a:pathLst>
            </a:custGeom>
            <a:solidFill>
              <a:srgbClr val="7D33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91" name="Freeform 1353">
              <a:extLst>
                <a:ext uri="{FF2B5EF4-FFF2-40B4-BE49-F238E27FC236}">
                  <a16:creationId xmlns:a16="http://schemas.microsoft.com/office/drawing/2014/main" id="{880FA6C4-C727-40EE-AB5C-A6E9A5DEA796}"/>
                </a:ext>
              </a:extLst>
            </p:cNvPr>
            <p:cNvSpPr>
              <a:spLocks/>
            </p:cNvSpPr>
            <p:nvPr/>
          </p:nvSpPr>
          <p:spPr bwMode="auto">
            <a:xfrm>
              <a:off x="6021388" y="3503613"/>
              <a:ext cx="228600" cy="174625"/>
            </a:xfrm>
            <a:custGeom>
              <a:avLst/>
              <a:gdLst>
                <a:gd name="T0" fmla="*/ 86 w 144"/>
                <a:gd name="T1" fmla="*/ 0 h 110"/>
                <a:gd name="T2" fmla="*/ 0 w 144"/>
                <a:gd name="T3" fmla="*/ 68 h 110"/>
                <a:gd name="T4" fmla="*/ 0 w 144"/>
                <a:gd name="T5" fmla="*/ 68 h 110"/>
                <a:gd name="T6" fmla="*/ 42 w 144"/>
                <a:gd name="T7" fmla="*/ 110 h 110"/>
                <a:gd name="T8" fmla="*/ 144 w 144"/>
                <a:gd name="T9" fmla="*/ 14 h 110"/>
                <a:gd name="T10" fmla="*/ 144 w 144"/>
                <a:gd name="T11" fmla="*/ 14 h 110"/>
                <a:gd name="T12" fmla="*/ 114 w 144"/>
                <a:gd name="T13" fmla="*/ 8 h 110"/>
                <a:gd name="T14" fmla="*/ 86 w 144"/>
                <a:gd name="T15" fmla="*/ 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110">
                  <a:moveTo>
                    <a:pt x="86" y="0"/>
                  </a:moveTo>
                  <a:lnTo>
                    <a:pt x="0" y="68"/>
                  </a:lnTo>
                  <a:lnTo>
                    <a:pt x="0" y="68"/>
                  </a:lnTo>
                  <a:lnTo>
                    <a:pt x="42" y="110"/>
                  </a:lnTo>
                  <a:lnTo>
                    <a:pt x="144" y="14"/>
                  </a:lnTo>
                  <a:lnTo>
                    <a:pt x="144" y="14"/>
                  </a:lnTo>
                  <a:lnTo>
                    <a:pt x="114" y="8"/>
                  </a:lnTo>
                  <a:lnTo>
                    <a:pt x="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92" name="Freeform 1354">
              <a:extLst>
                <a:ext uri="{FF2B5EF4-FFF2-40B4-BE49-F238E27FC236}">
                  <a16:creationId xmlns:a16="http://schemas.microsoft.com/office/drawing/2014/main" id="{9D5539B9-BD75-4B6A-AD0A-C86B76E3823E}"/>
                </a:ext>
              </a:extLst>
            </p:cNvPr>
            <p:cNvSpPr>
              <a:spLocks/>
            </p:cNvSpPr>
            <p:nvPr/>
          </p:nvSpPr>
          <p:spPr bwMode="auto">
            <a:xfrm>
              <a:off x="6015038" y="3443288"/>
              <a:ext cx="31750" cy="38100"/>
            </a:xfrm>
            <a:custGeom>
              <a:avLst/>
              <a:gdLst>
                <a:gd name="T0" fmla="*/ 4 w 20"/>
                <a:gd name="T1" fmla="*/ 0 h 24"/>
                <a:gd name="T2" fmla="*/ 4 w 20"/>
                <a:gd name="T3" fmla="*/ 2 h 24"/>
                <a:gd name="T4" fmla="*/ 0 w 20"/>
                <a:gd name="T5" fmla="*/ 24 h 24"/>
                <a:gd name="T6" fmla="*/ 20 w 20"/>
                <a:gd name="T7" fmla="*/ 8 h 24"/>
                <a:gd name="T8" fmla="*/ 20 w 20"/>
                <a:gd name="T9" fmla="*/ 8 h 24"/>
                <a:gd name="T10" fmla="*/ 4 w 20"/>
                <a:gd name="T11" fmla="*/ 0 h 24"/>
              </a:gdLst>
              <a:ahLst/>
              <a:cxnLst>
                <a:cxn ang="0">
                  <a:pos x="T0" y="T1"/>
                </a:cxn>
                <a:cxn ang="0">
                  <a:pos x="T2" y="T3"/>
                </a:cxn>
                <a:cxn ang="0">
                  <a:pos x="T4" y="T5"/>
                </a:cxn>
                <a:cxn ang="0">
                  <a:pos x="T6" y="T7"/>
                </a:cxn>
                <a:cxn ang="0">
                  <a:pos x="T8" y="T9"/>
                </a:cxn>
                <a:cxn ang="0">
                  <a:pos x="T10" y="T11"/>
                </a:cxn>
              </a:cxnLst>
              <a:rect l="0" t="0" r="r" b="b"/>
              <a:pathLst>
                <a:path w="20" h="24">
                  <a:moveTo>
                    <a:pt x="4" y="0"/>
                  </a:moveTo>
                  <a:lnTo>
                    <a:pt x="4" y="2"/>
                  </a:lnTo>
                  <a:lnTo>
                    <a:pt x="0" y="24"/>
                  </a:lnTo>
                  <a:lnTo>
                    <a:pt x="20" y="8"/>
                  </a:lnTo>
                  <a:lnTo>
                    <a:pt x="20" y="8"/>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93" name="Freeform 1355">
              <a:extLst>
                <a:ext uri="{FF2B5EF4-FFF2-40B4-BE49-F238E27FC236}">
                  <a16:creationId xmlns:a16="http://schemas.microsoft.com/office/drawing/2014/main" id="{343B61E0-42A5-4397-8C59-712D3CA34131}"/>
                </a:ext>
              </a:extLst>
            </p:cNvPr>
            <p:cNvSpPr>
              <a:spLocks/>
            </p:cNvSpPr>
            <p:nvPr/>
          </p:nvSpPr>
          <p:spPr bwMode="auto">
            <a:xfrm>
              <a:off x="6450013" y="3201988"/>
              <a:ext cx="1203325" cy="266700"/>
            </a:xfrm>
            <a:custGeom>
              <a:avLst/>
              <a:gdLst>
                <a:gd name="T0" fmla="*/ 0 w 758"/>
                <a:gd name="T1" fmla="*/ 64 h 168"/>
                <a:gd name="T2" fmla="*/ 122 w 758"/>
                <a:gd name="T3" fmla="*/ 0 h 168"/>
                <a:gd name="T4" fmla="*/ 638 w 758"/>
                <a:gd name="T5" fmla="*/ 24 h 168"/>
                <a:gd name="T6" fmla="*/ 758 w 758"/>
                <a:gd name="T7" fmla="*/ 60 h 168"/>
                <a:gd name="T8" fmla="*/ 524 w 758"/>
                <a:gd name="T9" fmla="*/ 168 h 168"/>
                <a:gd name="T10" fmla="*/ 0 w 758"/>
                <a:gd name="T11" fmla="*/ 64 h 168"/>
              </a:gdLst>
              <a:ahLst/>
              <a:cxnLst>
                <a:cxn ang="0">
                  <a:pos x="T0" y="T1"/>
                </a:cxn>
                <a:cxn ang="0">
                  <a:pos x="T2" y="T3"/>
                </a:cxn>
                <a:cxn ang="0">
                  <a:pos x="T4" y="T5"/>
                </a:cxn>
                <a:cxn ang="0">
                  <a:pos x="T6" y="T7"/>
                </a:cxn>
                <a:cxn ang="0">
                  <a:pos x="T8" y="T9"/>
                </a:cxn>
                <a:cxn ang="0">
                  <a:pos x="T10" y="T11"/>
                </a:cxn>
              </a:cxnLst>
              <a:rect l="0" t="0" r="r" b="b"/>
              <a:pathLst>
                <a:path w="758" h="168">
                  <a:moveTo>
                    <a:pt x="0" y="64"/>
                  </a:moveTo>
                  <a:lnTo>
                    <a:pt x="122" y="0"/>
                  </a:lnTo>
                  <a:lnTo>
                    <a:pt x="638" y="24"/>
                  </a:lnTo>
                  <a:lnTo>
                    <a:pt x="758" y="60"/>
                  </a:lnTo>
                  <a:lnTo>
                    <a:pt x="524" y="168"/>
                  </a:lnTo>
                  <a:lnTo>
                    <a:pt x="0" y="64"/>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94" name="Freeform 1356">
              <a:extLst>
                <a:ext uri="{FF2B5EF4-FFF2-40B4-BE49-F238E27FC236}">
                  <a16:creationId xmlns:a16="http://schemas.microsoft.com/office/drawing/2014/main" id="{89A02047-B5F4-4480-B7F1-D9AFABBF96BA}"/>
                </a:ext>
              </a:extLst>
            </p:cNvPr>
            <p:cNvSpPr>
              <a:spLocks/>
            </p:cNvSpPr>
            <p:nvPr/>
          </p:nvSpPr>
          <p:spPr bwMode="auto">
            <a:xfrm>
              <a:off x="6450013" y="3201988"/>
              <a:ext cx="1203325" cy="266700"/>
            </a:xfrm>
            <a:custGeom>
              <a:avLst/>
              <a:gdLst>
                <a:gd name="T0" fmla="*/ 0 w 758"/>
                <a:gd name="T1" fmla="*/ 64 h 168"/>
                <a:gd name="T2" fmla="*/ 122 w 758"/>
                <a:gd name="T3" fmla="*/ 0 h 168"/>
                <a:gd name="T4" fmla="*/ 638 w 758"/>
                <a:gd name="T5" fmla="*/ 24 h 168"/>
                <a:gd name="T6" fmla="*/ 758 w 758"/>
                <a:gd name="T7" fmla="*/ 60 h 168"/>
                <a:gd name="T8" fmla="*/ 524 w 758"/>
                <a:gd name="T9" fmla="*/ 168 h 168"/>
                <a:gd name="T10" fmla="*/ 0 w 758"/>
                <a:gd name="T11" fmla="*/ 64 h 168"/>
              </a:gdLst>
              <a:ahLst/>
              <a:cxnLst>
                <a:cxn ang="0">
                  <a:pos x="T0" y="T1"/>
                </a:cxn>
                <a:cxn ang="0">
                  <a:pos x="T2" y="T3"/>
                </a:cxn>
                <a:cxn ang="0">
                  <a:pos x="T4" y="T5"/>
                </a:cxn>
                <a:cxn ang="0">
                  <a:pos x="T6" y="T7"/>
                </a:cxn>
                <a:cxn ang="0">
                  <a:pos x="T8" y="T9"/>
                </a:cxn>
                <a:cxn ang="0">
                  <a:pos x="T10" y="T11"/>
                </a:cxn>
              </a:cxnLst>
              <a:rect l="0" t="0" r="r" b="b"/>
              <a:pathLst>
                <a:path w="758" h="168">
                  <a:moveTo>
                    <a:pt x="0" y="64"/>
                  </a:moveTo>
                  <a:lnTo>
                    <a:pt x="122" y="0"/>
                  </a:lnTo>
                  <a:lnTo>
                    <a:pt x="638" y="24"/>
                  </a:lnTo>
                  <a:lnTo>
                    <a:pt x="758" y="60"/>
                  </a:lnTo>
                  <a:lnTo>
                    <a:pt x="524" y="168"/>
                  </a:lnTo>
                  <a:lnTo>
                    <a:pt x="0"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95" name="Freeform 1357">
              <a:extLst>
                <a:ext uri="{FF2B5EF4-FFF2-40B4-BE49-F238E27FC236}">
                  <a16:creationId xmlns:a16="http://schemas.microsoft.com/office/drawing/2014/main" id="{B16F06CA-F217-4E4F-8E03-6A8D39A3BB2D}"/>
                </a:ext>
              </a:extLst>
            </p:cNvPr>
            <p:cNvSpPr>
              <a:spLocks/>
            </p:cNvSpPr>
            <p:nvPr/>
          </p:nvSpPr>
          <p:spPr bwMode="auto">
            <a:xfrm>
              <a:off x="6450013" y="3201988"/>
              <a:ext cx="1203325" cy="266700"/>
            </a:xfrm>
            <a:custGeom>
              <a:avLst/>
              <a:gdLst>
                <a:gd name="T0" fmla="*/ 0 w 758"/>
                <a:gd name="T1" fmla="*/ 64 h 168"/>
                <a:gd name="T2" fmla="*/ 122 w 758"/>
                <a:gd name="T3" fmla="*/ 0 h 168"/>
                <a:gd name="T4" fmla="*/ 638 w 758"/>
                <a:gd name="T5" fmla="*/ 24 h 168"/>
                <a:gd name="T6" fmla="*/ 758 w 758"/>
                <a:gd name="T7" fmla="*/ 60 h 168"/>
                <a:gd name="T8" fmla="*/ 524 w 758"/>
                <a:gd name="T9" fmla="*/ 168 h 168"/>
                <a:gd name="T10" fmla="*/ 0 w 758"/>
                <a:gd name="T11" fmla="*/ 64 h 168"/>
              </a:gdLst>
              <a:ahLst/>
              <a:cxnLst>
                <a:cxn ang="0">
                  <a:pos x="T0" y="T1"/>
                </a:cxn>
                <a:cxn ang="0">
                  <a:pos x="T2" y="T3"/>
                </a:cxn>
                <a:cxn ang="0">
                  <a:pos x="T4" y="T5"/>
                </a:cxn>
                <a:cxn ang="0">
                  <a:pos x="T6" y="T7"/>
                </a:cxn>
                <a:cxn ang="0">
                  <a:pos x="T8" y="T9"/>
                </a:cxn>
                <a:cxn ang="0">
                  <a:pos x="T10" y="T11"/>
                </a:cxn>
              </a:cxnLst>
              <a:rect l="0" t="0" r="r" b="b"/>
              <a:pathLst>
                <a:path w="758" h="168">
                  <a:moveTo>
                    <a:pt x="0" y="64"/>
                  </a:moveTo>
                  <a:lnTo>
                    <a:pt x="122" y="0"/>
                  </a:lnTo>
                  <a:lnTo>
                    <a:pt x="638" y="24"/>
                  </a:lnTo>
                  <a:lnTo>
                    <a:pt x="758" y="60"/>
                  </a:lnTo>
                  <a:lnTo>
                    <a:pt x="524" y="168"/>
                  </a:lnTo>
                  <a:lnTo>
                    <a:pt x="0" y="64"/>
                  </a:lnTo>
                  <a:close/>
                </a:path>
              </a:pathLst>
            </a:custGeom>
            <a:solidFill>
              <a:srgbClr val="4D3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96" name="Freeform 1358">
              <a:extLst>
                <a:ext uri="{FF2B5EF4-FFF2-40B4-BE49-F238E27FC236}">
                  <a16:creationId xmlns:a16="http://schemas.microsoft.com/office/drawing/2014/main" id="{CBC8566B-0378-40C5-B7E0-E2A34B963064}"/>
                </a:ext>
              </a:extLst>
            </p:cNvPr>
            <p:cNvSpPr>
              <a:spLocks/>
            </p:cNvSpPr>
            <p:nvPr/>
          </p:nvSpPr>
          <p:spPr bwMode="auto">
            <a:xfrm>
              <a:off x="6450013" y="3201988"/>
              <a:ext cx="1203325" cy="266700"/>
            </a:xfrm>
            <a:custGeom>
              <a:avLst/>
              <a:gdLst>
                <a:gd name="T0" fmla="*/ 0 w 758"/>
                <a:gd name="T1" fmla="*/ 64 h 168"/>
                <a:gd name="T2" fmla="*/ 122 w 758"/>
                <a:gd name="T3" fmla="*/ 0 h 168"/>
                <a:gd name="T4" fmla="*/ 638 w 758"/>
                <a:gd name="T5" fmla="*/ 24 h 168"/>
                <a:gd name="T6" fmla="*/ 758 w 758"/>
                <a:gd name="T7" fmla="*/ 60 h 168"/>
                <a:gd name="T8" fmla="*/ 524 w 758"/>
                <a:gd name="T9" fmla="*/ 168 h 168"/>
                <a:gd name="T10" fmla="*/ 0 w 758"/>
                <a:gd name="T11" fmla="*/ 64 h 168"/>
              </a:gdLst>
              <a:ahLst/>
              <a:cxnLst>
                <a:cxn ang="0">
                  <a:pos x="T0" y="T1"/>
                </a:cxn>
                <a:cxn ang="0">
                  <a:pos x="T2" y="T3"/>
                </a:cxn>
                <a:cxn ang="0">
                  <a:pos x="T4" y="T5"/>
                </a:cxn>
                <a:cxn ang="0">
                  <a:pos x="T6" y="T7"/>
                </a:cxn>
                <a:cxn ang="0">
                  <a:pos x="T8" y="T9"/>
                </a:cxn>
                <a:cxn ang="0">
                  <a:pos x="T10" y="T11"/>
                </a:cxn>
              </a:cxnLst>
              <a:rect l="0" t="0" r="r" b="b"/>
              <a:pathLst>
                <a:path w="758" h="168">
                  <a:moveTo>
                    <a:pt x="0" y="64"/>
                  </a:moveTo>
                  <a:lnTo>
                    <a:pt x="122" y="0"/>
                  </a:lnTo>
                  <a:lnTo>
                    <a:pt x="638" y="24"/>
                  </a:lnTo>
                  <a:lnTo>
                    <a:pt x="758" y="60"/>
                  </a:lnTo>
                  <a:lnTo>
                    <a:pt x="524" y="168"/>
                  </a:lnTo>
                  <a:lnTo>
                    <a:pt x="0"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97" name="Freeform 1359">
              <a:extLst>
                <a:ext uri="{FF2B5EF4-FFF2-40B4-BE49-F238E27FC236}">
                  <a16:creationId xmlns:a16="http://schemas.microsoft.com/office/drawing/2014/main" id="{DDA5279A-73B0-4519-BFAD-7AB4F7B567D0}"/>
                </a:ext>
              </a:extLst>
            </p:cNvPr>
            <p:cNvSpPr>
              <a:spLocks/>
            </p:cNvSpPr>
            <p:nvPr/>
          </p:nvSpPr>
          <p:spPr bwMode="auto">
            <a:xfrm>
              <a:off x="7056438" y="2967038"/>
              <a:ext cx="536575" cy="539750"/>
            </a:xfrm>
            <a:custGeom>
              <a:avLst/>
              <a:gdLst>
                <a:gd name="T0" fmla="*/ 20 w 338"/>
                <a:gd name="T1" fmla="*/ 52 h 340"/>
                <a:gd name="T2" fmla="*/ 312 w 338"/>
                <a:gd name="T3" fmla="*/ 0 h 340"/>
                <a:gd name="T4" fmla="*/ 296 w 338"/>
                <a:gd name="T5" fmla="*/ 14 h 340"/>
                <a:gd name="T6" fmla="*/ 312 w 338"/>
                <a:gd name="T7" fmla="*/ 24 h 340"/>
                <a:gd name="T8" fmla="*/ 314 w 338"/>
                <a:gd name="T9" fmla="*/ 46 h 340"/>
                <a:gd name="T10" fmla="*/ 304 w 338"/>
                <a:gd name="T11" fmla="*/ 60 h 340"/>
                <a:gd name="T12" fmla="*/ 316 w 338"/>
                <a:gd name="T13" fmla="*/ 68 h 340"/>
                <a:gd name="T14" fmla="*/ 314 w 338"/>
                <a:gd name="T15" fmla="*/ 100 h 340"/>
                <a:gd name="T16" fmla="*/ 338 w 338"/>
                <a:gd name="T17" fmla="*/ 112 h 340"/>
                <a:gd name="T18" fmla="*/ 316 w 338"/>
                <a:gd name="T19" fmla="*/ 130 h 340"/>
                <a:gd name="T20" fmla="*/ 316 w 338"/>
                <a:gd name="T21" fmla="*/ 170 h 340"/>
                <a:gd name="T22" fmla="*/ 336 w 338"/>
                <a:gd name="T23" fmla="*/ 184 h 340"/>
                <a:gd name="T24" fmla="*/ 316 w 338"/>
                <a:gd name="T25" fmla="*/ 194 h 340"/>
                <a:gd name="T26" fmla="*/ 316 w 338"/>
                <a:gd name="T27" fmla="*/ 226 h 340"/>
                <a:gd name="T28" fmla="*/ 302 w 338"/>
                <a:gd name="T29" fmla="*/ 244 h 340"/>
                <a:gd name="T30" fmla="*/ 322 w 338"/>
                <a:gd name="T31" fmla="*/ 250 h 340"/>
                <a:gd name="T32" fmla="*/ 332 w 338"/>
                <a:gd name="T33" fmla="*/ 282 h 340"/>
                <a:gd name="T34" fmla="*/ 0 w 338"/>
                <a:gd name="T35" fmla="*/ 340 h 340"/>
                <a:gd name="T36" fmla="*/ 20 w 338"/>
                <a:gd name="T37" fmla="*/ 5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8" h="340">
                  <a:moveTo>
                    <a:pt x="20" y="52"/>
                  </a:moveTo>
                  <a:lnTo>
                    <a:pt x="312" y="0"/>
                  </a:lnTo>
                  <a:lnTo>
                    <a:pt x="296" y="14"/>
                  </a:lnTo>
                  <a:lnTo>
                    <a:pt x="312" y="24"/>
                  </a:lnTo>
                  <a:lnTo>
                    <a:pt x="314" y="46"/>
                  </a:lnTo>
                  <a:lnTo>
                    <a:pt x="304" y="60"/>
                  </a:lnTo>
                  <a:lnTo>
                    <a:pt x="316" y="68"/>
                  </a:lnTo>
                  <a:lnTo>
                    <a:pt x="314" y="100"/>
                  </a:lnTo>
                  <a:lnTo>
                    <a:pt x="338" y="112"/>
                  </a:lnTo>
                  <a:lnTo>
                    <a:pt x="316" y="130"/>
                  </a:lnTo>
                  <a:lnTo>
                    <a:pt x="316" y="170"/>
                  </a:lnTo>
                  <a:lnTo>
                    <a:pt x="336" y="184"/>
                  </a:lnTo>
                  <a:lnTo>
                    <a:pt x="316" y="194"/>
                  </a:lnTo>
                  <a:lnTo>
                    <a:pt x="316" y="226"/>
                  </a:lnTo>
                  <a:lnTo>
                    <a:pt x="302" y="244"/>
                  </a:lnTo>
                  <a:lnTo>
                    <a:pt x="322" y="250"/>
                  </a:lnTo>
                  <a:lnTo>
                    <a:pt x="332" y="282"/>
                  </a:lnTo>
                  <a:lnTo>
                    <a:pt x="0" y="340"/>
                  </a:lnTo>
                  <a:lnTo>
                    <a:pt x="20" y="52"/>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98" name="Freeform 1360">
              <a:extLst>
                <a:ext uri="{FF2B5EF4-FFF2-40B4-BE49-F238E27FC236}">
                  <a16:creationId xmlns:a16="http://schemas.microsoft.com/office/drawing/2014/main" id="{16AE58E2-8F1B-419A-8789-E4B524D98433}"/>
                </a:ext>
              </a:extLst>
            </p:cNvPr>
            <p:cNvSpPr>
              <a:spLocks/>
            </p:cNvSpPr>
            <p:nvPr/>
          </p:nvSpPr>
          <p:spPr bwMode="auto">
            <a:xfrm>
              <a:off x="7056438" y="2967038"/>
              <a:ext cx="536575" cy="539750"/>
            </a:xfrm>
            <a:custGeom>
              <a:avLst/>
              <a:gdLst>
                <a:gd name="T0" fmla="*/ 20 w 338"/>
                <a:gd name="T1" fmla="*/ 52 h 340"/>
                <a:gd name="T2" fmla="*/ 312 w 338"/>
                <a:gd name="T3" fmla="*/ 0 h 340"/>
                <a:gd name="T4" fmla="*/ 296 w 338"/>
                <a:gd name="T5" fmla="*/ 14 h 340"/>
                <a:gd name="T6" fmla="*/ 312 w 338"/>
                <a:gd name="T7" fmla="*/ 24 h 340"/>
                <a:gd name="T8" fmla="*/ 314 w 338"/>
                <a:gd name="T9" fmla="*/ 46 h 340"/>
                <a:gd name="T10" fmla="*/ 304 w 338"/>
                <a:gd name="T11" fmla="*/ 60 h 340"/>
                <a:gd name="T12" fmla="*/ 316 w 338"/>
                <a:gd name="T13" fmla="*/ 68 h 340"/>
                <a:gd name="T14" fmla="*/ 314 w 338"/>
                <a:gd name="T15" fmla="*/ 100 h 340"/>
                <a:gd name="T16" fmla="*/ 338 w 338"/>
                <a:gd name="T17" fmla="*/ 112 h 340"/>
                <a:gd name="T18" fmla="*/ 316 w 338"/>
                <a:gd name="T19" fmla="*/ 130 h 340"/>
                <a:gd name="T20" fmla="*/ 316 w 338"/>
                <a:gd name="T21" fmla="*/ 170 h 340"/>
                <a:gd name="T22" fmla="*/ 336 w 338"/>
                <a:gd name="T23" fmla="*/ 184 h 340"/>
                <a:gd name="T24" fmla="*/ 316 w 338"/>
                <a:gd name="T25" fmla="*/ 194 h 340"/>
                <a:gd name="T26" fmla="*/ 316 w 338"/>
                <a:gd name="T27" fmla="*/ 226 h 340"/>
                <a:gd name="T28" fmla="*/ 302 w 338"/>
                <a:gd name="T29" fmla="*/ 244 h 340"/>
                <a:gd name="T30" fmla="*/ 322 w 338"/>
                <a:gd name="T31" fmla="*/ 250 h 340"/>
                <a:gd name="T32" fmla="*/ 332 w 338"/>
                <a:gd name="T33" fmla="*/ 282 h 340"/>
                <a:gd name="T34" fmla="*/ 0 w 338"/>
                <a:gd name="T35" fmla="*/ 340 h 340"/>
                <a:gd name="T36" fmla="*/ 20 w 338"/>
                <a:gd name="T37" fmla="*/ 5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8" h="340">
                  <a:moveTo>
                    <a:pt x="20" y="52"/>
                  </a:moveTo>
                  <a:lnTo>
                    <a:pt x="312" y="0"/>
                  </a:lnTo>
                  <a:lnTo>
                    <a:pt x="296" y="14"/>
                  </a:lnTo>
                  <a:lnTo>
                    <a:pt x="312" y="24"/>
                  </a:lnTo>
                  <a:lnTo>
                    <a:pt x="314" y="46"/>
                  </a:lnTo>
                  <a:lnTo>
                    <a:pt x="304" y="60"/>
                  </a:lnTo>
                  <a:lnTo>
                    <a:pt x="316" y="68"/>
                  </a:lnTo>
                  <a:lnTo>
                    <a:pt x="314" y="100"/>
                  </a:lnTo>
                  <a:lnTo>
                    <a:pt x="338" y="112"/>
                  </a:lnTo>
                  <a:lnTo>
                    <a:pt x="316" y="130"/>
                  </a:lnTo>
                  <a:lnTo>
                    <a:pt x="316" y="170"/>
                  </a:lnTo>
                  <a:lnTo>
                    <a:pt x="336" y="184"/>
                  </a:lnTo>
                  <a:lnTo>
                    <a:pt x="316" y="194"/>
                  </a:lnTo>
                  <a:lnTo>
                    <a:pt x="316" y="226"/>
                  </a:lnTo>
                  <a:lnTo>
                    <a:pt x="302" y="244"/>
                  </a:lnTo>
                  <a:lnTo>
                    <a:pt x="322" y="250"/>
                  </a:lnTo>
                  <a:lnTo>
                    <a:pt x="332" y="282"/>
                  </a:lnTo>
                  <a:lnTo>
                    <a:pt x="0" y="340"/>
                  </a:lnTo>
                  <a:lnTo>
                    <a:pt x="20"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99" name="Freeform 1361">
              <a:extLst>
                <a:ext uri="{FF2B5EF4-FFF2-40B4-BE49-F238E27FC236}">
                  <a16:creationId xmlns:a16="http://schemas.microsoft.com/office/drawing/2014/main" id="{8CCB2D98-D5F0-4AF9-840B-DAA9F4039253}"/>
                </a:ext>
              </a:extLst>
            </p:cNvPr>
            <p:cNvSpPr>
              <a:spLocks/>
            </p:cNvSpPr>
            <p:nvPr/>
          </p:nvSpPr>
          <p:spPr bwMode="auto">
            <a:xfrm>
              <a:off x="7056438" y="2967038"/>
              <a:ext cx="536575" cy="539750"/>
            </a:xfrm>
            <a:custGeom>
              <a:avLst/>
              <a:gdLst>
                <a:gd name="T0" fmla="*/ 20 w 338"/>
                <a:gd name="T1" fmla="*/ 52 h 340"/>
                <a:gd name="T2" fmla="*/ 312 w 338"/>
                <a:gd name="T3" fmla="*/ 0 h 340"/>
                <a:gd name="T4" fmla="*/ 296 w 338"/>
                <a:gd name="T5" fmla="*/ 14 h 340"/>
                <a:gd name="T6" fmla="*/ 312 w 338"/>
                <a:gd name="T7" fmla="*/ 24 h 340"/>
                <a:gd name="T8" fmla="*/ 314 w 338"/>
                <a:gd name="T9" fmla="*/ 46 h 340"/>
                <a:gd name="T10" fmla="*/ 304 w 338"/>
                <a:gd name="T11" fmla="*/ 60 h 340"/>
                <a:gd name="T12" fmla="*/ 316 w 338"/>
                <a:gd name="T13" fmla="*/ 68 h 340"/>
                <a:gd name="T14" fmla="*/ 314 w 338"/>
                <a:gd name="T15" fmla="*/ 100 h 340"/>
                <a:gd name="T16" fmla="*/ 338 w 338"/>
                <a:gd name="T17" fmla="*/ 112 h 340"/>
                <a:gd name="T18" fmla="*/ 316 w 338"/>
                <a:gd name="T19" fmla="*/ 130 h 340"/>
                <a:gd name="T20" fmla="*/ 316 w 338"/>
                <a:gd name="T21" fmla="*/ 170 h 340"/>
                <a:gd name="T22" fmla="*/ 336 w 338"/>
                <a:gd name="T23" fmla="*/ 184 h 340"/>
                <a:gd name="T24" fmla="*/ 316 w 338"/>
                <a:gd name="T25" fmla="*/ 194 h 340"/>
                <a:gd name="T26" fmla="*/ 316 w 338"/>
                <a:gd name="T27" fmla="*/ 226 h 340"/>
                <a:gd name="T28" fmla="*/ 302 w 338"/>
                <a:gd name="T29" fmla="*/ 244 h 340"/>
                <a:gd name="T30" fmla="*/ 322 w 338"/>
                <a:gd name="T31" fmla="*/ 250 h 340"/>
                <a:gd name="T32" fmla="*/ 332 w 338"/>
                <a:gd name="T33" fmla="*/ 282 h 340"/>
                <a:gd name="T34" fmla="*/ 0 w 338"/>
                <a:gd name="T35" fmla="*/ 340 h 340"/>
                <a:gd name="T36" fmla="*/ 20 w 338"/>
                <a:gd name="T37" fmla="*/ 5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8" h="340">
                  <a:moveTo>
                    <a:pt x="20" y="52"/>
                  </a:moveTo>
                  <a:lnTo>
                    <a:pt x="312" y="0"/>
                  </a:lnTo>
                  <a:lnTo>
                    <a:pt x="296" y="14"/>
                  </a:lnTo>
                  <a:lnTo>
                    <a:pt x="312" y="24"/>
                  </a:lnTo>
                  <a:lnTo>
                    <a:pt x="314" y="46"/>
                  </a:lnTo>
                  <a:lnTo>
                    <a:pt x="304" y="60"/>
                  </a:lnTo>
                  <a:lnTo>
                    <a:pt x="316" y="68"/>
                  </a:lnTo>
                  <a:lnTo>
                    <a:pt x="314" y="100"/>
                  </a:lnTo>
                  <a:lnTo>
                    <a:pt x="338" y="112"/>
                  </a:lnTo>
                  <a:lnTo>
                    <a:pt x="316" y="130"/>
                  </a:lnTo>
                  <a:lnTo>
                    <a:pt x="316" y="170"/>
                  </a:lnTo>
                  <a:lnTo>
                    <a:pt x="336" y="184"/>
                  </a:lnTo>
                  <a:lnTo>
                    <a:pt x="316" y="194"/>
                  </a:lnTo>
                  <a:lnTo>
                    <a:pt x="316" y="226"/>
                  </a:lnTo>
                  <a:lnTo>
                    <a:pt x="302" y="244"/>
                  </a:lnTo>
                  <a:lnTo>
                    <a:pt x="322" y="250"/>
                  </a:lnTo>
                  <a:lnTo>
                    <a:pt x="332" y="282"/>
                  </a:lnTo>
                  <a:lnTo>
                    <a:pt x="0" y="340"/>
                  </a:lnTo>
                  <a:lnTo>
                    <a:pt x="20" y="52"/>
                  </a:lnTo>
                  <a:close/>
                </a:path>
              </a:pathLst>
            </a:custGeom>
            <a:solidFill>
              <a:srgbClr val="F7E6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00" name="Freeform 1362">
              <a:extLst>
                <a:ext uri="{FF2B5EF4-FFF2-40B4-BE49-F238E27FC236}">
                  <a16:creationId xmlns:a16="http://schemas.microsoft.com/office/drawing/2014/main" id="{BDBD9571-A50C-4C23-B642-7F00F8822513}"/>
                </a:ext>
              </a:extLst>
            </p:cNvPr>
            <p:cNvSpPr>
              <a:spLocks/>
            </p:cNvSpPr>
            <p:nvPr/>
          </p:nvSpPr>
          <p:spPr bwMode="auto">
            <a:xfrm>
              <a:off x="7056438" y="2967038"/>
              <a:ext cx="536575" cy="539750"/>
            </a:xfrm>
            <a:custGeom>
              <a:avLst/>
              <a:gdLst>
                <a:gd name="T0" fmla="*/ 20 w 338"/>
                <a:gd name="T1" fmla="*/ 52 h 340"/>
                <a:gd name="T2" fmla="*/ 312 w 338"/>
                <a:gd name="T3" fmla="*/ 0 h 340"/>
                <a:gd name="T4" fmla="*/ 296 w 338"/>
                <a:gd name="T5" fmla="*/ 14 h 340"/>
                <a:gd name="T6" fmla="*/ 312 w 338"/>
                <a:gd name="T7" fmla="*/ 24 h 340"/>
                <a:gd name="T8" fmla="*/ 314 w 338"/>
                <a:gd name="T9" fmla="*/ 46 h 340"/>
                <a:gd name="T10" fmla="*/ 304 w 338"/>
                <a:gd name="T11" fmla="*/ 60 h 340"/>
                <a:gd name="T12" fmla="*/ 316 w 338"/>
                <a:gd name="T13" fmla="*/ 68 h 340"/>
                <a:gd name="T14" fmla="*/ 314 w 338"/>
                <a:gd name="T15" fmla="*/ 100 h 340"/>
                <a:gd name="T16" fmla="*/ 338 w 338"/>
                <a:gd name="T17" fmla="*/ 112 h 340"/>
                <a:gd name="T18" fmla="*/ 316 w 338"/>
                <a:gd name="T19" fmla="*/ 130 h 340"/>
                <a:gd name="T20" fmla="*/ 316 w 338"/>
                <a:gd name="T21" fmla="*/ 170 h 340"/>
                <a:gd name="T22" fmla="*/ 336 w 338"/>
                <a:gd name="T23" fmla="*/ 184 h 340"/>
                <a:gd name="T24" fmla="*/ 316 w 338"/>
                <a:gd name="T25" fmla="*/ 194 h 340"/>
                <a:gd name="T26" fmla="*/ 316 w 338"/>
                <a:gd name="T27" fmla="*/ 226 h 340"/>
                <a:gd name="T28" fmla="*/ 302 w 338"/>
                <a:gd name="T29" fmla="*/ 244 h 340"/>
                <a:gd name="T30" fmla="*/ 322 w 338"/>
                <a:gd name="T31" fmla="*/ 250 h 340"/>
                <a:gd name="T32" fmla="*/ 332 w 338"/>
                <a:gd name="T33" fmla="*/ 282 h 340"/>
                <a:gd name="T34" fmla="*/ 0 w 338"/>
                <a:gd name="T35" fmla="*/ 340 h 340"/>
                <a:gd name="T36" fmla="*/ 20 w 338"/>
                <a:gd name="T37" fmla="*/ 5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8" h="340">
                  <a:moveTo>
                    <a:pt x="20" y="52"/>
                  </a:moveTo>
                  <a:lnTo>
                    <a:pt x="312" y="0"/>
                  </a:lnTo>
                  <a:lnTo>
                    <a:pt x="296" y="14"/>
                  </a:lnTo>
                  <a:lnTo>
                    <a:pt x="312" y="24"/>
                  </a:lnTo>
                  <a:lnTo>
                    <a:pt x="314" y="46"/>
                  </a:lnTo>
                  <a:lnTo>
                    <a:pt x="304" y="60"/>
                  </a:lnTo>
                  <a:lnTo>
                    <a:pt x="316" y="68"/>
                  </a:lnTo>
                  <a:lnTo>
                    <a:pt x="314" y="100"/>
                  </a:lnTo>
                  <a:lnTo>
                    <a:pt x="338" y="112"/>
                  </a:lnTo>
                  <a:lnTo>
                    <a:pt x="316" y="130"/>
                  </a:lnTo>
                  <a:lnTo>
                    <a:pt x="316" y="170"/>
                  </a:lnTo>
                  <a:lnTo>
                    <a:pt x="336" y="184"/>
                  </a:lnTo>
                  <a:lnTo>
                    <a:pt x="316" y="194"/>
                  </a:lnTo>
                  <a:lnTo>
                    <a:pt x="316" y="226"/>
                  </a:lnTo>
                  <a:lnTo>
                    <a:pt x="302" y="244"/>
                  </a:lnTo>
                  <a:lnTo>
                    <a:pt x="322" y="250"/>
                  </a:lnTo>
                  <a:lnTo>
                    <a:pt x="332" y="282"/>
                  </a:lnTo>
                  <a:lnTo>
                    <a:pt x="0" y="340"/>
                  </a:lnTo>
                  <a:lnTo>
                    <a:pt x="20"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01" name="Freeform 1363">
              <a:extLst>
                <a:ext uri="{FF2B5EF4-FFF2-40B4-BE49-F238E27FC236}">
                  <a16:creationId xmlns:a16="http://schemas.microsoft.com/office/drawing/2014/main" id="{48B90EED-E0DA-4BC4-9C0C-B595F986DAD2}"/>
                </a:ext>
              </a:extLst>
            </p:cNvPr>
            <p:cNvSpPr>
              <a:spLocks noEditPoints="1"/>
            </p:cNvSpPr>
            <p:nvPr/>
          </p:nvSpPr>
          <p:spPr bwMode="auto">
            <a:xfrm>
              <a:off x="7548563" y="3005138"/>
              <a:ext cx="6350" cy="41275"/>
            </a:xfrm>
            <a:custGeom>
              <a:avLst/>
              <a:gdLst>
                <a:gd name="T0" fmla="*/ 4 w 4"/>
                <a:gd name="T1" fmla="*/ 22 h 26"/>
                <a:gd name="T2" fmla="*/ 2 w 4"/>
                <a:gd name="T3" fmla="*/ 26 h 26"/>
                <a:gd name="T4" fmla="*/ 2 w 4"/>
                <a:gd name="T5" fmla="*/ 26 h 26"/>
                <a:gd name="T6" fmla="*/ 4 w 4"/>
                <a:gd name="T7" fmla="*/ 22 h 26"/>
                <a:gd name="T8" fmla="*/ 0 w 4"/>
                <a:gd name="T9" fmla="*/ 0 h 26"/>
                <a:gd name="T10" fmla="*/ 0 w 4"/>
                <a:gd name="T11" fmla="*/ 0 h 26"/>
                <a:gd name="T12" fmla="*/ 0 w 4"/>
                <a:gd name="T13" fmla="*/ 0 h 26"/>
                <a:gd name="T14" fmla="*/ 2 w 4"/>
                <a:gd name="T15" fmla="*/ 0 h 26"/>
                <a:gd name="T16" fmla="*/ 4 w 4"/>
                <a:gd name="T17" fmla="*/ 22 h 26"/>
                <a:gd name="T18" fmla="*/ 2 w 4"/>
                <a:gd name="T19" fmla="*/ 0 h 26"/>
                <a:gd name="T20" fmla="*/ 0 w 4"/>
                <a:gd name="T2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6">
                  <a:moveTo>
                    <a:pt x="4" y="22"/>
                  </a:moveTo>
                  <a:lnTo>
                    <a:pt x="2" y="26"/>
                  </a:lnTo>
                  <a:lnTo>
                    <a:pt x="2" y="26"/>
                  </a:lnTo>
                  <a:lnTo>
                    <a:pt x="4" y="22"/>
                  </a:lnTo>
                  <a:close/>
                  <a:moveTo>
                    <a:pt x="0" y="0"/>
                  </a:moveTo>
                  <a:lnTo>
                    <a:pt x="0" y="0"/>
                  </a:lnTo>
                  <a:lnTo>
                    <a:pt x="0" y="0"/>
                  </a:lnTo>
                  <a:lnTo>
                    <a:pt x="2" y="0"/>
                  </a:lnTo>
                  <a:lnTo>
                    <a:pt x="4" y="22"/>
                  </a:lnTo>
                  <a:lnTo>
                    <a:pt x="2" y="0"/>
                  </a:lnTo>
                  <a:lnTo>
                    <a:pt x="0" y="0"/>
                  </a:lnTo>
                  <a:close/>
                </a:path>
              </a:pathLst>
            </a:custGeom>
            <a:solidFill>
              <a:srgbClr val="E4D6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02" name="Freeform 1364">
              <a:extLst>
                <a:ext uri="{FF2B5EF4-FFF2-40B4-BE49-F238E27FC236}">
                  <a16:creationId xmlns:a16="http://schemas.microsoft.com/office/drawing/2014/main" id="{D4ADD526-AAAA-4E3A-BAA3-4F5FE8A50754}"/>
                </a:ext>
              </a:extLst>
            </p:cNvPr>
            <p:cNvSpPr>
              <a:spLocks/>
            </p:cNvSpPr>
            <p:nvPr/>
          </p:nvSpPr>
          <p:spPr bwMode="auto">
            <a:xfrm>
              <a:off x="7551738" y="3040063"/>
              <a:ext cx="3175" cy="6350"/>
            </a:xfrm>
            <a:custGeom>
              <a:avLst/>
              <a:gdLst>
                <a:gd name="T0" fmla="*/ 2 w 2"/>
                <a:gd name="T1" fmla="*/ 0 h 4"/>
                <a:gd name="T2" fmla="*/ 0 w 2"/>
                <a:gd name="T3" fmla="*/ 4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4"/>
                  </a:lnTo>
                  <a:lnTo>
                    <a:pt x="0" y="4"/>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03" name="Freeform 1365">
              <a:extLst>
                <a:ext uri="{FF2B5EF4-FFF2-40B4-BE49-F238E27FC236}">
                  <a16:creationId xmlns:a16="http://schemas.microsoft.com/office/drawing/2014/main" id="{6715D0DA-E91A-4472-9BCE-4545404231DA}"/>
                </a:ext>
              </a:extLst>
            </p:cNvPr>
            <p:cNvSpPr>
              <a:spLocks/>
            </p:cNvSpPr>
            <p:nvPr/>
          </p:nvSpPr>
          <p:spPr bwMode="auto">
            <a:xfrm>
              <a:off x="7548563" y="3005138"/>
              <a:ext cx="6350" cy="34925"/>
            </a:xfrm>
            <a:custGeom>
              <a:avLst/>
              <a:gdLst>
                <a:gd name="T0" fmla="*/ 0 w 4"/>
                <a:gd name="T1" fmla="*/ 0 h 22"/>
                <a:gd name="T2" fmla="*/ 0 w 4"/>
                <a:gd name="T3" fmla="*/ 0 h 22"/>
                <a:gd name="T4" fmla="*/ 0 w 4"/>
                <a:gd name="T5" fmla="*/ 0 h 22"/>
                <a:gd name="T6" fmla="*/ 2 w 4"/>
                <a:gd name="T7" fmla="*/ 0 h 22"/>
                <a:gd name="T8" fmla="*/ 4 w 4"/>
                <a:gd name="T9" fmla="*/ 22 h 22"/>
                <a:gd name="T10" fmla="*/ 2 w 4"/>
                <a:gd name="T11" fmla="*/ 0 h 22"/>
                <a:gd name="T12" fmla="*/ 0 w 4"/>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 h="22">
                  <a:moveTo>
                    <a:pt x="0" y="0"/>
                  </a:moveTo>
                  <a:lnTo>
                    <a:pt x="0" y="0"/>
                  </a:lnTo>
                  <a:lnTo>
                    <a:pt x="0" y="0"/>
                  </a:lnTo>
                  <a:lnTo>
                    <a:pt x="2" y="0"/>
                  </a:lnTo>
                  <a:lnTo>
                    <a:pt x="4" y="2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04" name="Freeform 1366">
              <a:extLst>
                <a:ext uri="{FF2B5EF4-FFF2-40B4-BE49-F238E27FC236}">
                  <a16:creationId xmlns:a16="http://schemas.microsoft.com/office/drawing/2014/main" id="{78A09557-D5F3-4111-89E4-B4CA4CAF881C}"/>
                </a:ext>
              </a:extLst>
            </p:cNvPr>
            <p:cNvSpPr>
              <a:spLocks/>
            </p:cNvSpPr>
            <p:nvPr/>
          </p:nvSpPr>
          <p:spPr bwMode="auto">
            <a:xfrm>
              <a:off x="7088188" y="3005138"/>
              <a:ext cx="466725" cy="177800"/>
            </a:xfrm>
            <a:custGeom>
              <a:avLst/>
              <a:gdLst>
                <a:gd name="T0" fmla="*/ 290 w 294"/>
                <a:gd name="T1" fmla="*/ 0 h 112"/>
                <a:gd name="T2" fmla="*/ 290 w 294"/>
                <a:gd name="T3" fmla="*/ 0 h 112"/>
                <a:gd name="T4" fmla="*/ 0 w 294"/>
                <a:gd name="T5" fmla="*/ 86 h 112"/>
                <a:gd name="T6" fmla="*/ 0 w 294"/>
                <a:gd name="T7" fmla="*/ 86 h 112"/>
                <a:gd name="T8" fmla="*/ 6 w 294"/>
                <a:gd name="T9" fmla="*/ 112 h 112"/>
                <a:gd name="T10" fmla="*/ 292 w 294"/>
                <a:gd name="T11" fmla="*/ 26 h 112"/>
                <a:gd name="T12" fmla="*/ 294 w 294"/>
                <a:gd name="T13" fmla="*/ 22 h 112"/>
                <a:gd name="T14" fmla="*/ 292 w 294"/>
                <a:gd name="T15" fmla="*/ 0 h 112"/>
                <a:gd name="T16" fmla="*/ 290 w 294"/>
                <a:gd name="T1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112">
                  <a:moveTo>
                    <a:pt x="290" y="0"/>
                  </a:moveTo>
                  <a:lnTo>
                    <a:pt x="290" y="0"/>
                  </a:lnTo>
                  <a:lnTo>
                    <a:pt x="0" y="86"/>
                  </a:lnTo>
                  <a:lnTo>
                    <a:pt x="0" y="86"/>
                  </a:lnTo>
                  <a:lnTo>
                    <a:pt x="6" y="112"/>
                  </a:lnTo>
                  <a:lnTo>
                    <a:pt x="292" y="26"/>
                  </a:lnTo>
                  <a:lnTo>
                    <a:pt x="294" y="22"/>
                  </a:lnTo>
                  <a:lnTo>
                    <a:pt x="292" y="0"/>
                  </a:lnTo>
                  <a:lnTo>
                    <a:pt x="290" y="0"/>
                  </a:lnTo>
                  <a:close/>
                </a:path>
              </a:pathLst>
            </a:custGeom>
            <a:solidFill>
              <a:srgbClr val="DDC2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05" name="Freeform 1367">
              <a:extLst>
                <a:ext uri="{FF2B5EF4-FFF2-40B4-BE49-F238E27FC236}">
                  <a16:creationId xmlns:a16="http://schemas.microsoft.com/office/drawing/2014/main" id="{92928A47-CF6F-48F8-8527-A99CD933DBB4}"/>
                </a:ext>
              </a:extLst>
            </p:cNvPr>
            <p:cNvSpPr>
              <a:spLocks/>
            </p:cNvSpPr>
            <p:nvPr/>
          </p:nvSpPr>
          <p:spPr bwMode="auto">
            <a:xfrm>
              <a:off x="7088188" y="3005138"/>
              <a:ext cx="466725" cy="177800"/>
            </a:xfrm>
            <a:custGeom>
              <a:avLst/>
              <a:gdLst>
                <a:gd name="T0" fmla="*/ 290 w 294"/>
                <a:gd name="T1" fmla="*/ 0 h 112"/>
                <a:gd name="T2" fmla="*/ 290 w 294"/>
                <a:gd name="T3" fmla="*/ 0 h 112"/>
                <a:gd name="T4" fmla="*/ 0 w 294"/>
                <a:gd name="T5" fmla="*/ 86 h 112"/>
                <a:gd name="T6" fmla="*/ 0 w 294"/>
                <a:gd name="T7" fmla="*/ 86 h 112"/>
                <a:gd name="T8" fmla="*/ 6 w 294"/>
                <a:gd name="T9" fmla="*/ 112 h 112"/>
                <a:gd name="T10" fmla="*/ 292 w 294"/>
                <a:gd name="T11" fmla="*/ 26 h 112"/>
                <a:gd name="T12" fmla="*/ 294 w 294"/>
                <a:gd name="T13" fmla="*/ 22 h 112"/>
                <a:gd name="T14" fmla="*/ 292 w 294"/>
                <a:gd name="T15" fmla="*/ 0 h 112"/>
                <a:gd name="T16" fmla="*/ 290 w 294"/>
                <a:gd name="T1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112">
                  <a:moveTo>
                    <a:pt x="290" y="0"/>
                  </a:moveTo>
                  <a:lnTo>
                    <a:pt x="290" y="0"/>
                  </a:lnTo>
                  <a:lnTo>
                    <a:pt x="0" y="86"/>
                  </a:lnTo>
                  <a:lnTo>
                    <a:pt x="0" y="86"/>
                  </a:lnTo>
                  <a:lnTo>
                    <a:pt x="6" y="112"/>
                  </a:lnTo>
                  <a:lnTo>
                    <a:pt x="292" y="26"/>
                  </a:lnTo>
                  <a:lnTo>
                    <a:pt x="294" y="22"/>
                  </a:lnTo>
                  <a:lnTo>
                    <a:pt x="292" y="0"/>
                  </a:lnTo>
                  <a:lnTo>
                    <a:pt x="2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06" name="Freeform 1368">
              <a:extLst>
                <a:ext uri="{FF2B5EF4-FFF2-40B4-BE49-F238E27FC236}">
                  <a16:creationId xmlns:a16="http://schemas.microsoft.com/office/drawing/2014/main" id="{5D635ACC-7A63-46A5-BC7A-FCE7B6E58B49}"/>
                </a:ext>
              </a:extLst>
            </p:cNvPr>
            <p:cNvSpPr>
              <a:spLocks/>
            </p:cNvSpPr>
            <p:nvPr/>
          </p:nvSpPr>
          <p:spPr bwMode="auto">
            <a:xfrm>
              <a:off x="7097713" y="3125788"/>
              <a:ext cx="495300" cy="107950"/>
            </a:xfrm>
            <a:custGeom>
              <a:avLst/>
              <a:gdLst>
                <a:gd name="T0" fmla="*/ 288 w 312"/>
                <a:gd name="T1" fmla="*/ 0 h 68"/>
                <a:gd name="T2" fmla="*/ 22 w 312"/>
                <a:gd name="T3" fmla="*/ 60 h 68"/>
                <a:gd name="T4" fmla="*/ 0 w 312"/>
                <a:gd name="T5" fmla="*/ 62 h 68"/>
                <a:gd name="T6" fmla="*/ 2 w 312"/>
                <a:gd name="T7" fmla="*/ 68 h 68"/>
                <a:gd name="T8" fmla="*/ 2 w 312"/>
                <a:gd name="T9" fmla="*/ 68 h 68"/>
                <a:gd name="T10" fmla="*/ 178 w 312"/>
                <a:gd name="T11" fmla="*/ 44 h 68"/>
                <a:gd name="T12" fmla="*/ 290 w 312"/>
                <a:gd name="T13" fmla="*/ 30 h 68"/>
                <a:gd name="T14" fmla="*/ 312 w 312"/>
                <a:gd name="T15" fmla="*/ 12 h 68"/>
                <a:gd name="T16" fmla="*/ 288 w 312"/>
                <a:gd name="T17" fmla="*/ 0 h 68"/>
                <a:gd name="T18" fmla="*/ 288 w 312"/>
                <a:gd name="T1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2" h="68">
                  <a:moveTo>
                    <a:pt x="288" y="0"/>
                  </a:moveTo>
                  <a:lnTo>
                    <a:pt x="22" y="60"/>
                  </a:lnTo>
                  <a:lnTo>
                    <a:pt x="0" y="62"/>
                  </a:lnTo>
                  <a:lnTo>
                    <a:pt x="2" y="68"/>
                  </a:lnTo>
                  <a:lnTo>
                    <a:pt x="2" y="68"/>
                  </a:lnTo>
                  <a:lnTo>
                    <a:pt x="178" y="44"/>
                  </a:lnTo>
                  <a:lnTo>
                    <a:pt x="290" y="30"/>
                  </a:lnTo>
                  <a:lnTo>
                    <a:pt x="312" y="12"/>
                  </a:lnTo>
                  <a:lnTo>
                    <a:pt x="288" y="0"/>
                  </a:lnTo>
                  <a:lnTo>
                    <a:pt x="288" y="0"/>
                  </a:lnTo>
                  <a:close/>
                </a:path>
              </a:pathLst>
            </a:custGeom>
            <a:solidFill>
              <a:srgbClr val="DDC2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07" name="Freeform 1369">
              <a:extLst>
                <a:ext uri="{FF2B5EF4-FFF2-40B4-BE49-F238E27FC236}">
                  <a16:creationId xmlns:a16="http://schemas.microsoft.com/office/drawing/2014/main" id="{C9340900-C770-4DB3-AA8D-5DDF80D6E7F7}"/>
                </a:ext>
              </a:extLst>
            </p:cNvPr>
            <p:cNvSpPr>
              <a:spLocks/>
            </p:cNvSpPr>
            <p:nvPr/>
          </p:nvSpPr>
          <p:spPr bwMode="auto">
            <a:xfrm>
              <a:off x="7097713" y="3125788"/>
              <a:ext cx="495300" cy="107950"/>
            </a:xfrm>
            <a:custGeom>
              <a:avLst/>
              <a:gdLst>
                <a:gd name="T0" fmla="*/ 288 w 312"/>
                <a:gd name="T1" fmla="*/ 0 h 68"/>
                <a:gd name="T2" fmla="*/ 22 w 312"/>
                <a:gd name="T3" fmla="*/ 60 h 68"/>
                <a:gd name="T4" fmla="*/ 0 w 312"/>
                <a:gd name="T5" fmla="*/ 62 h 68"/>
                <a:gd name="T6" fmla="*/ 2 w 312"/>
                <a:gd name="T7" fmla="*/ 68 h 68"/>
                <a:gd name="T8" fmla="*/ 2 w 312"/>
                <a:gd name="T9" fmla="*/ 68 h 68"/>
                <a:gd name="T10" fmla="*/ 178 w 312"/>
                <a:gd name="T11" fmla="*/ 44 h 68"/>
                <a:gd name="T12" fmla="*/ 290 w 312"/>
                <a:gd name="T13" fmla="*/ 30 h 68"/>
                <a:gd name="T14" fmla="*/ 312 w 312"/>
                <a:gd name="T15" fmla="*/ 12 h 68"/>
                <a:gd name="T16" fmla="*/ 288 w 312"/>
                <a:gd name="T17" fmla="*/ 0 h 68"/>
                <a:gd name="T18" fmla="*/ 288 w 312"/>
                <a:gd name="T1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2" h="68">
                  <a:moveTo>
                    <a:pt x="288" y="0"/>
                  </a:moveTo>
                  <a:lnTo>
                    <a:pt x="22" y="60"/>
                  </a:lnTo>
                  <a:lnTo>
                    <a:pt x="0" y="62"/>
                  </a:lnTo>
                  <a:lnTo>
                    <a:pt x="2" y="68"/>
                  </a:lnTo>
                  <a:lnTo>
                    <a:pt x="2" y="68"/>
                  </a:lnTo>
                  <a:lnTo>
                    <a:pt x="178" y="44"/>
                  </a:lnTo>
                  <a:lnTo>
                    <a:pt x="290" y="30"/>
                  </a:lnTo>
                  <a:lnTo>
                    <a:pt x="312" y="12"/>
                  </a:lnTo>
                  <a:lnTo>
                    <a:pt x="288" y="0"/>
                  </a:lnTo>
                  <a:lnTo>
                    <a:pt x="2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08" name="Freeform 1370">
              <a:extLst>
                <a:ext uri="{FF2B5EF4-FFF2-40B4-BE49-F238E27FC236}">
                  <a16:creationId xmlns:a16="http://schemas.microsoft.com/office/drawing/2014/main" id="{FEFD9632-F339-43C9-81E1-3AF562F66B9A}"/>
                </a:ext>
              </a:extLst>
            </p:cNvPr>
            <p:cNvSpPr>
              <a:spLocks/>
            </p:cNvSpPr>
            <p:nvPr/>
          </p:nvSpPr>
          <p:spPr bwMode="auto">
            <a:xfrm>
              <a:off x="7088188" y="3233738"/>
              <a:ext cx="501650" cy="98425"/>
            </a:xfrm>
            <a:custGeom>
              <a:avLst/>
              <a:gdLst>
                <a:gd name="T0" fmla="*/ 296 w 316"/>
                <a:gd name="T1" fmla="*/ 0 h 62"/>
                <a:gd name="T2" fmla="*/ 20 w 316"/>
                <a:gd name="T3" fmla="*/ 24 h 62"/>
                <a:gd name="T4" fmla="*/ 34 w 316"/>
                <a:gd name="T5" fmla="*/ 24 h 62"/>
                <a:gd name="T6" fmla="*/ 8 w 316"/>
                <a:gd name="T7" fmla="*/ 50 h 62"/>
                <a:gd name="T8" fmla="*/ 2 w 316"/>
                <a:gd name="T9" fmla="*/ 62 h 62"/>
                <a:gd name="T10" fmla="*/ 2 w 316"/>
                <a:gd name="T11" fmla="*/ 62 h 62"/>
                <a:gd name="T12" fmla="*/ 0 w 316"/>
                <a:gd name="T13" fmla="*/ 62 h 62"/>
                <a:gd name="T14" fmla="*/ 296 w 316"/>
                <a:gd name="T15" fmla="*/ 26 h 62"/>
                <a:gd name="T16" fmla="*/ 316 w 316"/>
                <a:gd name="T17" fmla="*/ 16 h 62"/>
                <a:gd name="T18" fmla="*/ 296 w 316"/>
                <a:gd name="T19" fmla="*/ 2 h 62"/>
                <a:gd name="T20" fmla="*/ 296 w 31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62">
                  <a:moveTo>
                    <a:pt x="296" y="0"/>
                  </a:moveTo>
                  <a:lnTo>
                    <a:pt x="20" y="24"/>
                  </a:lnTo>
                  <a:lnTo>
                    <a:pt x="34" y="24"/>
                  </a:lnTo>
                  <a:lnTo>
                    <a:pt x="8" y="50"/>
                  </a:lnTo>
                  <a:lnTo>
                    <a:pt x="2" y="62"/>
                  </a:lnTo>
                  <a:lnTo>
                    <a:pt x="2" y="62"/>
                  </a:lnTo>
                  <a:lnTo>
                    <a:pt x="0" y="62"/>
                  </a:lnTo>
                  <a:lnTo>
                    <a:pt x="296" y="26"/>
                  </a:lnTo>
                  <a:lnTo>
                    <a:pt x="316" y="16"/>
                  </a:lnTo>
                  <a:lnTo>
                    <a:pt x="296" y="2"/>
                  </a:lnTo>
                  <a:lnTo>
                    <a:pt x="296" y="0"/>
                  </a:lnTo>
                  <a:close/>
                </a:path>
              </a:pathLst>
            </a:custGeom>
            <a:solidFill>
              <a:srgbClr val="DDC2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09" name="Freeform 1371">
              <a:extLst>
                <a:ext uri="{FF2B5EF4-FFF2-40B4-BE49-F238E27FC236}">
                  <a16:creationId xmlns:a16="http://schemas.microsoft.com/office/drawing/2014/main" id="{28846898-4254-4D02-8DE8-2CE2C6D64F5E}"/>
                </a:ext>
              </a:extLst>
            </p:cNvPr>
            <p:cNvSpPr>
              <a:spLocks/>
            </p:cNvSpPr>
            <p:nvPr/>
          </p:nvSpPr>
          <p:spPr bwMode="auto">
            <a:xfrm>
              <a:off x="7088188" y="3233738"/>
              <a:ext cx="501650" cy="98425"/>
            </a:xfrm>
            <a:custGeom>
              <a:avLst/>
              <a:gdLst>
                <a:gd name="T0" fmla="*/ 296 w 316"/>
                <a:gd name="T1" fmla="*/ 0 h 62"/>
                <a:gd name="T2" fmla="*/ 20 w 316"/>
                <a:gd name="T3" fmla="*/ 24 h 62"/>
                <a:gd name="T4" fmla="*/ 34 w 316"/>
                <a:gd name="T5" fmla="*/ 24 h 62"/>
                <a:gd name="T6" fmla="*/ 8 w 316"/>
                <a:gd name="T7" fmla="*/ 50 h 62"/>
                <a:gd name="T8" fmla="*/ 2 w 316"/>
                <a:gd name="T9" fmla="*/ 62 h 62"/>
                <a:gd name="T10" fmla="*/ 2 w 316"/>
                <a:gd name="T11" fmla="*/ 62 h 62"/>
                <a:gd name="T12" fmla="*/ 0 w 316"/>
                <a:gd name="T13" fmla="*/ 62 h 62"/>
                <a:gd name="T14" fmla="*/ 296 w 316"/>
                <a:gd name="T15" fmla="*/ 26 h 62"/>
                <a:gd name="T16" fmla="*/ 316 w 316"/>
                <a:gd name="T17" fmla="*/ 16 h 62"/>
                <a:gd name="T18" fmla="*/ 296 w 316"/>
                <a:gd name="T19" fmla="*/ 2 h 62"/>
                <a:gd name="T20" fmla="*/ 296 w 31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62">
                  <a:moveTo>
                    <a:pt x="296" y="0"/>
                  </a:moveTo>
                  <a:lnTo>
                    <a:pt x="20" y="24"/>
                  </a:lnTo>
                  <a:lnTo>
                    <a:pt x="34" y="24"/>
                  </a:lnTo>
                  <a:lnTo>
                    <a:pt x="8" y="50"/>
                  </a:lnTo>
                  <a:lnTo>
                    <a:pt x="2" y="62"/>
                  </a:lnTo>
                  <a:lnTo>
                    <a:pt x="2" y="62"/>
                  </a:lnTo>
                  <a:lnTo>
                    <a:pt x="0" y="62"/>
                  </a:lnTo>
                  <a:lnTo>
                    <a:pt x="296" y="26"/>
                  </a:lnTo>
                  <a:lnTo>
                    <a:pt x="316" y="16"/>
                  </a:lnTo>
                  <a:lnTo>
                    <a:pt x="296" y="2"/>
                  </a:lnTo>
                  <a:lnTo>
                    <a:pt x="29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10" name="Freeform 1372">
              <a:extLst>
                <a:ext uri="{FF2B5EF4-FFF2-40B4-BE49-F238E27FC236}">
                  <a16:creationId xmlns:a16="http://schemas.microsoft.com/office/drawing/2014/main" id="{4E8C77AF-2C74-4EDC-AE55-F5F9E8D7E6F3}"/>
                </a:ext>
              </a:extLst>
            </p:cNvPr>
            <p:cNvSpPr>
              <a:spLocks/>
            </p:cNvSpPr>
            <p:nvPr/>
          </p:nvSpPr>
          <p:spPr bwMode="auto">
            <a:xfrm>
              <a:off x="7278688" y="3354388"/>
              <a:ext cx="266700" cy="34925"/>
            </a:xfrm>
            <a:custGeom>
              <a:avLst/>
              <a:gdLst>
                <a:gd name="T0" fmla="*/ 164 w 168"/>
                <a:gd name="T1" fmla="*/ 0 h 22"/>
                <a:gd name="T2" fmla="*/ 0 w 168"/>
                <a:gd name="T3" fmla="*/ 18 h 22"/>
                <a:gd name="T4" fmla="*/ 42 w 168"/>
                <a:gd name="T5" fmla="*/ 22 h 22"/>
                <a:gd name="T6" fmla="*/ 168 w 168"/>
                <a:gd name="T7" fmla="*/ 2 h 22"/>
                <a:gd name="T8" fmla="*/ 162 w 168"/>
                <a:gd name="T9" fmla="*/ 0 h 22"/>
                <a:gd name="T10" fmla="*/ 164 w 168"/>
                <a:gd name="T11" fmla="*/ 0 h 22"/>
              </a:gdLst>
              <a:ahLst/>
              <a:cxnLst>
                <a:cxn ang="0">
                  <a:pos x="T0" y="T1"/>
                </a:cxn>
                <a:cxn ang="0">
                  <a:pos x="T2" y="T3"/>
                </a:cxn>
                <a:cxn ang="0">
                  <a:pos x="T4" y="T5"/>
                </a:cxn>
                <a:cxn ang="0">
                  <a:pos x="T6" y="T7"/>
                </a:cxn>
                <a:cxn ang="0">
                  <a:pos x="T8" y="T9"/>
                </a:cxn>
                <a:cxn ang="0">
                  <a:pos x="T10" y="T11"/>
                </a:cxn>
              </a:cxnLst>
              <a:rect l="0" t="0" r="r" b="b"/>
              <a:pathLst>
                <a:path w="168" h="22">
                  <a:moveTo>
                    <a:pt x="164" y="0"/>
                  </a:moveTo>
                  <a:lnTo>
                    <a:pt x="0" y="18"/>
                  </a:lnTo>
                  <a:lnTo>
                    <a:pt x="42" y="22"/>
                  </a:lnTo>
                  <a:lnTo>
                    <a:pt x="168" y="2"/>
                  </a:lnTo>
                  <a:lnTo>
                    <a:pt x="162" y="0"/>
                  </a:lnTo>
                  <a:lnTo>
                    <a:pt x="164" y="0"/>
                  </a:lnTo>
                  <a:close/>
                </a:path>
              </a:pathLst>
            </a:custGeom>
            <a:solidFill>
              <a:srgbClr val="DDC2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11" name="Freeform 1373">
              <a:extLst>
                <a:ext uri="{FF2B5EF4-FFF2-40B4-BE49-F238E27FC236}">
                  <a16:creationId xmlns:a16="http://schemas.microsoft.com/office/drawing/2014/main" id="{A2011037-15F0-4672-A72D-72337B170F98}"/>
                </a:ext>
              </a:extLst>
            </p:cNvPr>
            <p:cNvSpPr>
              <a:spLocks/>
            </p:cNvSpPr>
            <p:nvPr/>
          </p:nvSpPr>
          <p:spPr bwMode="auto">
            <a:xfrm>
              <a:off x="7278688" y="3354388"/>
              <a:ext cx="266700" cy="34925"/>
            </a:xfrm>
            <a:custGeom>
              <a:avLst/>
              <a:gdLst>
                <a:gd name="T0" fmla="*/ 164 w 168"/>
                <a:gd name="T1" fmla="*/ 0 h 22"/>
                <a:gd name="T2" fmla="*/ 0 w 168"/>
                <a:gd name="T3" fmla="*/ 18 h 22"/>
                <a:gd name="T4" fmla="*/ 42 w 168"/>
                <a:gd name="T5" fmla="*/ 22 h 22"/>
                <a:gd name="T6" fmla="*/ 168 w 168"/>
                <a:gd name="T7" fmla="*/ 2 h 22"/>
                <a:gd name="T8" fmla="*/ 162 w 168"/>
                <a:gd name="T9" fmla="*/ 0 h 22"/>
                <a:gd name="T10" fmla="*/ 164 w 168"/>
                <a:gd name="T11" fmla="*/ 0 h 22"/>
              </a:gdLst>
              <a:ahLst/>
              <a:cxnLst>
                <a:cxn ang="0">
                  <a:pos x="T0" y="T1"/>
                </a:cxn>
                <a:cxn ang="0">
                  <a:pos x="T2" y="T3"/>
                </a:cxn>
                <a:cxn ang="0">
                  <a:pos x="T4" y="T5"/>
                </a:cxn>
                <a:cxn ang="0">
                  <a:pos x="T6" y="T7"/>
                </a:cxn>
                <a:cxn ang="0">
                  <a:pos x="T8" y="T9"/>
                </a:cxn>
                <a:cxn ang="0">
                  <a:pos x="T10" y="T11"/>
                </a:cxn>
              </a:cxnLst>
              <a:rect l="0" t="0" r="r" b="b"/>
              <a:pathLst>
                <a:path w="168" h="22">
                  <a:moveTo>
                    <a:pt x="164" y="0"/>
                  </a:moveTo>
                  <a:lnTo>
                    <a:pt x="0" y="18"/>
                  </a:lnTo>
                  <a:lnTo>
                    <a:pt x="42" y="22"/>
                  </a:lnTo>
                  <a:lnTo>
                    <a:pt x="168" y="2"/>
                  </a:lnTo>
                  <a:lnTo>
                    <a:pt x="162" y="0"/>
                  </a:lnTo>
                  <a:lnTo>
                    <a:pt x="1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12" name="Freeform 1374">
              <a:extLst>
                <a:ext uri="{FF2B5EF4-FFF2-40B4-BE49-F238E27FC236}">
                  <a16:creationId xmlns:a16="http://schemas.microsoft.com/office/drawing/2014/main" id="{0359B4D7-BF35-4399-AFFD-8652F1D2B08F}"/>
                </a:ext>
              </a:extLst>
            </p:cNvPr>
            <p:cNvSpPr>
              <a:spLocks/>
            </p:cNvSpPr>
            <p:nvPr/>
          </p:nvSpPr>
          <p:spPr bwMode="auto">
            <a:xfrm>
              <a:off x="6523038" y="2979738"/>
              <a:ext cx="619125" cy="495300"/>
            </a:xfrm>
            <a:custGeom>
              <a:avLst/>
              <a:gdLst>
                <a:gd name="T0" fmla="*/ 6 w 390"/>
                <a:gd name="T1" fmla="*/ 312 h 312"/>
                <a:gd name="T2" fmla="*/ 14 w 390"/>
                <a:gd name="T3" fmla="*/ 278 h 312"/>
                <a:gd name="T4" fmla="*/ 4 w 390"/>
                <a:gd name="T5" fmla="*/ 258 h 312"/>
                <a:gd name="T6" fmla="*/ 30 w 390"/>
                <a:gd name="T7" fmla="*/ 240 h 312"/>
                <a:gd name="T8" fmla="*/ 16 w 390"/>
                <a:gd name="T9" fmla="*/ 226 h 312"/>
                <a:gd name="T10" fmla="*/ 0 w 390"/>
                <a:gd name="T11" fmla="*/ 208 h 312"/>
                <a:gd name="T12" fmla="*/ 16 w 390"/>
                <a:gd name="T13" fmla="*/ 190 h 312"/>
                <a:gd name="T14" fmla="*/ 26 w 390"/>
                <a:gd name="T15" fmla="*/ 168 h 312"/>
                <a:gd name="T16" fmla="*/ 22 w 390"/>
                <a:gd name="T17" fmla="*/ 144 h 312"/>
                <a:gd name="T18" fmla="*/ 4 w 390"/>
                <a:gd name="T19" fmla="*/ 128 h 312"/>
                <a:gd name="T20" fmla="*/ 28 w 390"/>
                <a:gd name="T21" fmla="*/ 94 h 312"/>
                <a:gd name="T22" fmla="*/ 14 w 390"/>
                <a:gd name="T23" fmla="*/ 72 h 312"/>
                <a:gd name="T24" fmla="*/ 32 w 390"/>
                <a:gd name="T25" fmla="*/ 62 h 312"/>
                <a:gd name="T26" fmla="*/ 30 w 390"/>
                <a:gd name="T27" fmla="*/ 22 h 312"/>
                <a:gd name="T28" fmla="*/ 4 w 390"/>
                <a:gd name="T29" fmla="*/ 8 h 312"/>
                <a:gd name="T30" fmla="*/ 34 w 390"/>
                <a:gd name="T31" fmla="*/ 0 h 312"/>
                <a:gd name="T32" fmla="*/ 356 w 390"/>
                <a:gd name="T33" fmla="*/ 44 h 312"/>
                <a:gd name="T34" fmla="*/ 372 w 390"/>
                <a:gd name="T35" fmla="*/ 62 h 312"/>
                <a:gd name="T36" fmla="*/ 354 w 390"/>
                <a:gd name="T37" fmla="*/ 76 h 312"/>
                <a:gd name="T38" fmla="*/ 366 w 390"/>
                <a:gd name="T39" fmla="*/ 88 h 312"/>
                <a:gd name="T40" fmla="*/ 356 w 390"/>
                <a:gd name="T41" fmla="*/ 102 h 312"/>
                <a:gd name="T42" fmla="*/ 364 w 390"/>
                <a:gd name="T43" fmla="*/ 132 h 312"/>
                <a:gd name="T44" fmla="*/ 384 w 390"/>
                <a:gd name="T45" fmla="*/ 152 h 312"/>
                <a:gd name="T46" fmla="*/ 362 w 390"/>
                <a:gd name="T47" fmla="*/ 154 h 312"/>
                <a:gd name="T48" fmla="*/ 364 w 390"/>
                <a:gd name="T49" fmla="*/ 184 h 312"/>
                <a:gd name="T50" fmla="*/ 390 w 390"/>
                <a:gd name="T51" fmla="*/ 184 h 312"/>
                <a:gd name="T52" fmla="*/ 364 w 390"/>
                <a:gd name="T53" fmla="*/ 210 h 312"/>
                <a:gd name="T54" fmla="*/ 356 w 390"/>
                <a:gd name="T55" fmla="*/ 226 h 312"/>
                <a:gd name="T56" fmla="*/ 360 w 390"/>
                <a:gd name="T57" fmla="*/ 240 h 312"/>
                <a:gd name="T58" fmla="*/ 364 w 390"/>
                <a:gd name="T59" fmla="*/ 268 h 312"/>
                <a:gd name="T60" fmla="*/ 380 w 390"/>
                <a:gd name="T61" fmla="*/ 286 h 312"/>
                <a:gd name="T62" fmla="*/ 368 w 390"/>
                <a:gd name="T63" fmla="*/ 310 h 312"/>
                <a:gd name="T64" fmla="*/ 6 w 390"/>
                <a:gd name="T65"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0" h="312">
                  <a:moveTo>
                    <a:pt x="6" y="312"/>
                  </a:moveTo>
                  <a:lnTo>
                    <a:pt x="14" y="278"/>
                  </a:lnTo>
                  <a:lnTo>
                    <a:pt x="4" y="258"/>
                  </a:lnTo>
                  <a:lnTo>
                    <a:pt x="30" y="240"/>
                  </a:lnTo>
                  <a:lnTo>
                    <a:pt x="16" y="226"/>
                  </a:lnTo>
                  <a:lnTo>
                    <a:pt x="0" y="208"/>
                  </a:lnTo>
                  <a:lnTo>
                    <a:pt x="16" y="190"/>
                  </a:lnTo>
                  <a:lnTo>
                    <a:pt x="26" y="168"/>
                  </a:lnTo>
                  <a:lnTo>
                    <a:pt x="22" y="144"/>
                  </a:lnTo>
                  <a:lnTo>
                    <a:pt x="4" y="128"/>
                  </a:lnTo>
                  <a:lnTo>
                    <a:pt x="28" y="94"/>
                  </a:lnTo>
                  <a:lnTo>
                    <a:pt x="14" y="72"/>
                  </a:lnTo>
                  <a:lnTo>
                    <a:pt x="32" y="62"/>
                  </a:lnTo>
                  <a:lnTo>
                    <a:pt x="30" y="22"/>
                  </a:lnTo>
                  <a:lnTo>
                    <a:pt x="4" y="8"/>
                  </a:lnTo>
                  <a:lnTo>
                    <a:pt x="34" y="0"/>
                  </a:lnTo>
                  <a:lnTo>
                    <a:pt x="356" y="44"/>
                  </a:lnTo>
                  <a:lnTo>
                    <a:pt x="372" y="62"/>
                  </a:lnTo>
                  <a:lnTo>
                    <a:pt x="354" y="76"/>
                  </a:lnTo>
                  <a:lnTo>
                    <a:pt x="366" y="88"/>
                  </a:lnTo>
                  <a:lnTo>
                    <a:pt x="356" y="102"/>
                  </a:lnTo>
                  <a:lnTo>
                    <a:pt x="364" y="132"/>
                  </a:lnTo>
                  <a:lnTo>
                    <a:pt x="384" y="152"/>
                  </a:lnTo>
                  <a:lnTo>
                    <a:pt x="362" y="154"/>
                  </a:lnTo>
                  <a:lnTo>
                    <a:pt x="364" y="184"/>
                  </a:lnTo>
                  <a:lnTo>
                    <a:pt x="390" y="184"/>
                  </a:lnTo>
                  <a:lnTo>
                    <a:pt x="364" y="210"/>
                  </a:lnTo>
                  <a:lnTo>
                    <a:pt x="356" y="226"/>
                  </a:lnTo>
                  <a:lnTo>
                    <a:pt x="360" y="240"/>
                  </a:lnTo>
                  <a:lnTo>
                    <a:pt x="364" y="268"/>
                  </a:lnTo>
                  <a:lnTo>
                    <a:pt x="380" y="286"/>
                  </a:lnTo>
                  <a:lnTo>
                    <a:pt x="368" y="310"/>
                  </a:lnTo>
                  <a:lnTo>
                    <a:pt x="6" y="312"/>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13" name="Freeform 1375">
              <a:extLst>
                <a:ext uri="{FF2B5EF4-FFF2-40B4-BE49-F238E27FC236}">
                  <a16:creationId xmlns:a16="http://schemas.microsoft.com/office/drawing/2014/main" id="{A1072AE0-F38F-48A9-86FE-907317CE0934}"/>
                </a:ext>
              </a:extLst>
            </p:cNvPr>
            <p:cNvSpPr>
              <a:spLocks/>
            </p:cNvSpPr>
            <p:nvPr/>
          </p:nvSpPr>
          <p:spPr bwMode="auto">
            <a:xfrm>
              <a:off x="6523038" y="2979738"/>
              <a:ext cx="619125" cy="495300"/>
            </a:xfrm>
            <a:custGeom>
              <a:avLst/>
              <a:gdLst>
                <a:gd name="T0" fmla="*/ 6 w 390"/>
                <a:gd name="T1" fmla="*/ 312 h 312"/>
                <a:gd name="T2" fmla="*/ 14 w 390"/>
                <a:gd name="T3" fmla="*/ 278 h 312"/>
                <a:gd name="T4" fmla="*/ 4 w 390"/>
                <a:gd name="T5" fmla="*/ 258 h 312"/>
                <a:gd name="T6" fmla="*/ 30 w 390"/>
                <a:gd name="T7" fmla="*/ 240 h 312"/>
                <a:gd name="T8" fmla="*/ 16 w 390"/>
                <a:gd name="T9" fmla="*/ 226 h 312"/>
                <a:gd name="T10" fmla="*/ 0 w 390"/>
                <a:gd name="T11" fmla="*/ 208 h 312"/>
                <a:gd name="T12" fmla="*/ 16 w 390"/>
                <a:gd name="T13" fmla="*/ 190 h 312"/>
                <a:gd name="T14" fmla="*/ 26 w 390"/>
                <a:gd name="T15" fmla="*/ 168 h 312"/>
                <a:gd name="T16" fmla="*/ 22 w 390"/>
                <a:gd name="T17" fmla="*/ 144 h 312"/>
                <a:gd name="T18" fmla="*/ 4 w 390"/>
                <a:gd name="T19" fmla="*/ 128 h 312"/>
                <a:gd name="T20" fmla="*/ 28 w 390"/>
                <a:gd name="T21" fmla="*/ 94 h 312"/>
                <a:gd name="T22" fmla="*/ 14 w 390"/>
                <a:gd name="T23" fmla="*/ 72 h 312"/>
                <a:gd name="T24" fmla="*/ 32 w 390"/>
                <a:gd name="T25" fmla="*/ 62 h 312"/>
                <a:gd name="T26" fmla="*/ 30 w 390"/>
                <a:gd name="T27" fmla="*/ 22 h 312"/>
                <a:gd name="T28" fmla="*/ 4 w 390"/>
                <a:gd name="T29" fmla="*/ 8 h 312"/>
                <a:gd name="T30" fmla="*/ 34 w 390"/>
                <a:gd name="T31" fmla="*/ 0 h 312"/>
                <a:gd name="T32" fmla="*/ 356 w 390"/>
                <a:gd name="T33" fmla="*/ 44 h 312"/>
                <a:gd name="T34" fmla="*/ 372 w 390"/>
                <a:gd name="T35" fmla="*/ 62 h 312"/>
                <a:gd name="T36" fmla="*/ 354 w 390"/>
                <a:gd name="T37" fmla="*/ 76 h 312"/>
                <a:gd name="T38" fmla="*/ 366 w 390"/>
                <a:gd name="T39" fmla="*/ 88 h 312"/>
                <a:gd name="T40" fmla="*/ 356 w 390"/>
                <a:gd name="T41" fmla="*/ 102 h 312"/>
                <a:gd name="T42" fmla="*/ 364 w 390"/>
                <a:gd name="T43" fmla="*/ 132 h 312"/>
                <a:gd name="T44" fmla="*/ 384 w 390"/>
                <a:gd name="T45" fmla="*/ 152 h 312"/>
                <a:gd name="T46" fmla="*/ 362 w 390"/>
                <a:gd name="T47" fmla="*/ 154 h 312"/>
                <a:gd name="T48" fmla="*/ 364 w 390"/>
                <a:gd name="T49" fmla="*/ 184 h 312"/>
                <a:gd name="T50" fmla="*/ 390 w 390"/>
                <a:gd name="T51" fmla="*/ 184 h 312"/>
                <a:gd name="T52" fmla="*/ 364 w 390"/>
                <a:gd name="T53" fmla="*/ 210 h 312"/>
                <a:gd name="T54" fmla="*/ 356 w 390"/>
                <a:gd name="T55" fmla="*/ 226 h 312"/>
                <a:gd name="T56" fmla="*/ 360 w 390"/>
                <a:gd name="T57" fmla="*/ 240 h 312"/>
                <a:gd name="T58" fmla="*/ 364 w 390"/>
                <a:gd name="T59" fmla="*/ 268 h 312"/>
                <a:gd name="T60" fmla="*/ 380 w 390"/>
                <a:gd name="T61" fmla="*/ 286 h 312"/>
                <a:gd name="T62" fmla="*/ 368 w 390"/>
                <a:gd name="T63" fmla="*/ 310 h 312"/>
                <a:gd name="T64" fmla="*/ 6 w 390"/>
                <a:gd name="T65"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0" h="312">
                  <a:moveTo>
                    <a:pt x="6" y="312"/>
                  </a:moveTo>
                  <a:lnTo>
                    <a:pt x="14" y="278"/>
                  </a:lnTo>
                  <a:lnTo>
                    <a:pt x="4" y="258"/>
                  </a:lnTo>
                  <a:lnTo>
                    <a:pt x="30" y="240"/>
                  </a:lnTo>
                  <a:lnTo>
                    <a:pt x="16" y="226"/>
                  </a:lnTo>
                  <a:lnTo>
                    <a:pt x="0" y="208"/>
                  </a:lnTo>
                  <a:lnTo>
                    <a:pt x="16" y="190"/>
                  </a:lnTo>
                  <a:lnTo>
                    <a:pt x="26" y="168"/>
                  </a:lnTo>
                  <a:lnTo>
                    <a:pt x="22" y="144"/>
                  </a:lnTo>
                  <a:lnTo>
                    <a:pt x="4" y="128"/>
                  </a:lnTo>
                  <a:lnTo>
                    <a:pt x="28" y="94"/>
                  </a:lnTo>
                  <a:lnTo>
                    <a:pt x="14" y="72"/>
                  </a:lnTo>
                  <a:lnTo>
                    <a:pt x="32" y="62"/>
                  </a:lnTo>
                  <a:lnTo>
                    <a:pt x="30" y="22"/>
                  </a:lnTo>
                  <a:lnTo>
                    <a:pt x="4" y="8"/>
                  </a:lnTo>
                  <a:lnTo>
                    <a:pt x="34" y="0"/>
                  </a:lnTo>
                  <a:lnTo>
                    <a:pt x="356" y="44"/>
                  </a:lnTo>
                  <a:lnTo>
                    <a:pt x="372" y="62"/>
                  </a:lnTo>
                  <a:lnTo>
                    <a:pt x="354" y="76"/>
                  </a:lnTo>
                  <a:lnTo>
                    <a:pt x="366" y="88"/>
                  </a:lnTo>
                  <a:lnTo>
                    <a:pt x="356" y="102"/>
                  </a:lnTo>
                  <a:lnTo>
                    <a:pt x="364" y="132"/>
                  </a:lnTo>
                  <a:lnTo>
                    <a:pt x="384" y="152"/>
                  </a:lnTo>
                  <a:lnTo>
                    <a:pt x="362" y="154"/>
                  </a:lnTo>
                  <a:lnTo>
                    <a:pt x="364" y="184"/>
                  </a:lnTo>
                  <a:lnTo>
                    <a:pt x="390" y="184"/>
                  </a:lnTo>
                  <a:lnTo>
                    <a:pt x="364" y="210"/>
                  </a:lnTo>
                  <a:lnTo>
                    <a:pt x="356" y="226"/>
                  </a:lnTo>
                  <a:lnTo>
                    <a:pt x="360" y="240"/>
                  </a:lnTo>
                  <a:lnTo>
                    <a:pt x="364" y="268"/>
                  </a:lnTo>
                  <a:lnTo>
                    <a:pt x="380" y="286"/>
                  </a:lnTo>
                  <a:lnTo>
                    <a:pt x="368" y="310"/>
                  </a:lnTo>
                  <a:lnTo>
                    <a:pt x="6" y="3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14" name="Freeform 1376">
              <a:extLst>
                <a:ext uri="{FF2B5EF4-FFF2-40B4-BE49-F238E27FC236}">
                  <a16:creationId xmlns:a16="http://schemas.microsoft.com/office/drawing/2014/main" id="{D2BAEFC4-ED75-47F8-946C-EAA4F9563555}"/>
                </a:ext>
              </a:extLst>
            </p:cNvPr>
            <p:cNvSpPr>
              <a:spLocks/>
            </p:cNvSpPr>
            <p:nvPr/>
          </p:nvSpPr>
          <p:spPr bwMode="auto">
            <a:xfrm>
              <a:off x="6523038" y="2979738"/>
              <a:ext cx="619125" cy="495300"/>
            </a:xfrm>
            <a:custGeom>
              <a:avLst/>
              <a:gdLst>
                <a:gd name="T0" fmla="*/ 6 w 390"/>
                <a:gd name="T1" fmla="*/ 312 h 312"/>
                <a:gd name="T2" fmla="*/ 14 w 390"/>
                <a:gd name="T3" fmla="*/ 278 h 312"/>
                <a:gd name="T4" fmla="*/ 4 w 390"/>
                <a:gd name="T5" fmla="*/ 258 h 312"/>
                <a:gd name="T6" fmla="*/ 30 w 390"/>
                <a:gd name="T7" fmla="*/ 240 h 312"/>
                <a:gd name="T8" fmla="*/ 16 w 390"/>
                <a:gd name="T9" fmla="*/ 226 h 312"/>
                <a:gd name="T10" fmla="*/ 0 w 390"/>
                <a:gd name="T11" fmla="*/ 208 h 312"/>
                <a:gd name="T12" fmla="*/ 16 w 390"/>
                <a:gd name="T13" fmla="*/ 190 h 312"/>
                <a:gd name="T14" fmla="*/ 26 w 390"/>
                <a:gd name="T15" fmla="*/ 168 h 312"/>
                <a:gd name="T16" fmla="*/ 22 w 390"/>
                <a:gd name="T17" fmla="*/ 144 h 312"/>
                <a:gd name="T18" fmla="*/ 4 w 390"/>
                <a:gd name="T19" fmla="*/ 128 h 312"/>
                <a:gd name="T20" fmla="*/ 28 w 390"/>
                <a:gd name="T21" fmla="*/ 94 h 312"/>
                <a:gd name="T22" fmla="*/ 14 w 390"/>
                <a:gd name="T23" fmla="*/ 72 h 312"/>
                <a:gd name="T24" fmla="*/ 32 w 390"/>
                <a:gd name="T25" fmla="*/ 62 h 312"/>
                <a:gd name="T26" fmla="*/ 30 w 390"/>
                <a:gd name="T27" fmla="*/ 22 h 312"/>
                <a:gd name="T28" fmla="*/ 4 w 390"/>
                <a:gd name="T29" fmla="*/ 8 h 312"/>
                <a:gd name="T30" fmla="*/ 34 w 390"/>
                <a:gd name="T31" fmla="*/ 0 h 312"/>
                <a:gd name="T32" fmla="*/ 356 w 390"/>
                <a:gd name="T33" fmla="*/ 44 h 312"/>
                <a:gd name="T34" fmla="*/ 372 w 390"/>
                <a:gd name="T35" fmla="*/ 62 h 312"/>
                <a:gd name="T36" fmla="*/ 354 w 390"/>
                <a:gd name="T37" fmla="*/ 76 h 312"/>
                <a:gd name="T38" fmla="*/ 366 w 390"/>
                <a:gd name="T39" fmla="*/ 88 h 312"/>
                <a:gd name="T40" fmla="*/ 356 w 390"/>
                <a:gd name="T41" fmla="*/ 102 h 312"/>
                <a:gd name="T42" fmla="*/ 364 w 390"/>
                <a:gd name="T43" fmla="*/ 132 h 312"/>
                <a:gd name="T44" fmla="*/ 384 w 390"/>
                <a:gd name="T45" fmla="*/ 152 h 312"/>
                <a:gd name="T46" fmla="*/ 362 w 390"/>
                <a:gd name="T47" fmla="*/ 154 h 312"/>
                <a:gd name="T48" fmla="*/ 364 w 390"/>
                <a:gd name="T49" fmla="*/ 184 h 312"/>
                <a:gd name="T50" fmla="*/ 390 w 390"/>
                <a:gd name="T51" fmla="*/ 184 h 312"/>
                <a:gd name="T52" fmla="*/ 364 w 390"/>
                <a:gd name="T53" fmla="*/ 210 h 312"/>
                <a:gd name="T54" fmla="*/ 356 w 390"/>
                <a:gd name="T55" fmla="*/ 226 h 312"/>
                <a:gd name="T56" fmla="*/ 360 w 390"/>
                <a:gd name="T57" fmla="*/ 240 h 312"/>
                <a:gd name="T58" fmla="*/ 364 w 390"/>
                <a:gd name="T59" fmla="*/ 268 h 312"/>
                <a:gd name="T60" fmla="*/ 380 w 390"/>
                <a:gd name="T61" fmla="*/ 286 h 312"/>
                <a:gd name="T62" fmla="*/ 368 w 390"/>
                <a:gd name="T63" fmla="*/ 310 h 312"/>
                <a:gd name="T64" fmla="*/ 6 w 390"/>
                <a:gd name="T65"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0" h="312">
                  <a:moveTo>
                    <a:pt x="6" y="312"/>
                  </a:moveTo>
                  <a:lnTo>
                    <a:pt x="14" y="278"/>
                  </a:lnTo>
                  <a:lnTo>
                    <a:pt x="4" y="258"/>
                  </a:lnTo>
                  <a:lnTo>
                    <a:pt x="30" y="240"/>
                  </a:lnTo>
                  <a:lnTo>
                    <a:pt x="16" y="226"/>
                  </a:lnTo>
                  <a:lnTo>
                    <a:pt x="0" y="208"/>
                  </a:lnTo>
                  <a:lnTo>
                    <a:pt x="16" y="190"/>
                  </a:lnTo>
                  <a:lnTo>
                    <a:pt x="26" y="168"/>
                  </a:lnTo>
                  <a:lnTo>
                    <a:pt x="22" y="144"/>
                  </a:lnTo>
                  <a:lnTo>
                    <a:pt x="4" y="128"/>
                  </a:lnTo>
                  <a:lnTo>
                    <a:pt x="28" y="94"/>
                  </a:lnTo>
                  <a:lnTo>
                    <a:pt x="14" y="72"/>
                  </a:lnTo>
                  <a:lnTo>
                    <a:pt x="32" y="62"/>
                  </a:lnTo>
                  <a:lnTo>
                    <a:pt x="30" y="22"/>
                  </a:lnTo>
                  <a:lnTo>
                    <a:pt x="4" y="8"/>
                  </a:lnTo>
                  <a:lnTo>
                    <a:pt x="34" y="0"/>
                  </a:lnTo>
                  <a:lnTo>
                    <a:pt x="356" y="44"/>
                  </a:lnTo>
                  <a:lnTo>
                    <a:pt x="372" y="62"/>
                  </a:lnTo>
                  <a:lnTo>
                    <a:pt x="354" y="76"/>
                  </a:lnTo>
                  <a:lnTo>
                    <a:pt x="366" y="88"/>
                  </a:lnTo>
                  <a:lnTo>
                    <a:pt x="356" y="102"/>
                  </a:lnTo>
                  <a:lnTo>
                    <a:pt x="364" y="132"/>
                  </a:lnTo>
                  <a:lnTo>
                    <a:pt x="384" y="152"/>
                  </a:lnTo>
                  <a:lnTo>
                    <a:pt x="362" y="154"/>
                  </a:lnTo>
                  <a:lnTo>
                    <a:pt x="364" y="184"/>
                  </a:lnTo>
                  <a:lnTo>
                    <a:pt x="390" y="184"/>
                  </a:lnTo>
                  <a:lnTo>
                    <a:pt x="364" y="210"/>
                  </a:lnTo>
                  <a:lnTo>
                    <a:pt x="356" y="226"/>
                  </a:lnTo>
                  <a:lnTo>
                    <a:pt x="360" y="240"/>
                  </a:lnTo>
                  <a:lnTo>
                    <a:pt x="364" y="268"/>
                  </a:lnTo>
                  <a:lnTo>
                    <a:pt x="380" y="286"/>
                  </a:lnTo>
                  <a:lnTo>
                    <a:pt x="368" y="310"/>
                  </a:lnTo>
                  <a:lnTo>
                    <a:pt x="6" y="312"/>
                  </a:lnTo>
                  <a:close/>
                </a:path>
              </a:pathLst>
            </a:custGeom>
            <a:solidFill>
              <a:srgbClr val="DBCC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15" name="Freeform 1377">
              <a:extLst>
                <a:ext uri="{FF2B5EF4-FFF2-40B4-BE49-F238E27FC236}">
                  <a16:creationId xmlns:a16="http://schemas.microsoft.com/office/drawing/2014/main" id="{D62DDF92-112A-476A-B627-AC70DE93C100}"/>
                </a:ext>
              </a:extLst>
            </p:cNvPr>
            <p:cNvSpPr>
              <a:spLocks/>
            </p:cNvSpPr>
            <p:nvPr/>
          </p:nvSpPr>
          <p:spPr bwMode="auto">
            <a:xfrm>
              <a:off x="6523038" y="2979738"/>
              <a:ext cx="619125" cy="495300"/>
            </a:xfrm>
            <a:custGeom>
              <a:avLst/>
              <a:gdLst>
                <a:gd name="T0" fmla="*/ 6 w 390"/>
                <a:gd name="T1" fmla="*/ 312 h 312"/>
                <a:gd name="T2" fmla="*/ 14 w 390"/>
                <a:gd name="T3" fmla="*/ 278 h 312"/>
                <a:gd name="T4" fmla="*/ 4 w 390"/>
                <a:gd name="T5" fmla="*/ 258 h 312"/>
                <a:gd name="T6" fmla="*/ 30 w 390"/>
                <a:gd name="T7" fmla="*/ 240 h 312"/>
                <a:gd name="T8" fmla="*/ 16 w 390"/>
                <a:gd name="T9" fmla="*/ 226 h 312"/>
                <a:gd name="T10" fmla="*/ 0 w 390"/>
                <a:gd name="T11" fmla="*/ 208 h 312"/>
                <a:gd name="T12" fmla="*/ 16 w 390"/>
                <a:gd name="T13" fmla="*/ 190 h 312"/>
                <a:gd name="T14" fmla="*/ 26 w 390"/>
                <a:gd name="T15" fmla="*/ 168 h 312"/>
                <a:gd name="T16" fmla="*/ 22 w 390"/>
                <a:gd name="T17" fmla="*/ 144 h 312"/>
                <a:gd name="T18" fmla="*/ 4 w 390"/>
                <a:gd name="T19" fmla="*/ 128 h 312"/>
                <a:gd name="T20" fmla="*/ 28 w 390"/>
                <a:gd name="T21" fmla="*/ 94 h 312"/>
                <a:gd name="T22" fmla="*/ 14 w 390"/>
                <a:gd name="T23" fmla="*/ 72 h 312"/>
                <a:gd name="T24" fmla="*/ 32 w 390"/>
                <a:gd name="T25" fmla="*/ 62 h 312"/>
                <a:gd name="T26" fmla="*/ 30 w 390"/>
                <a:gd name="T27" fmla="*/ 22 h 312"/>
                <a:gd name="T28" fmla="*/ 4 w 390"/>
                <a:gd name="T29" fmla="*/ 8 h 312"/>
                <a:gd name="T30" fmla="*/ 34 w 390"/>
                <a:gd name="T31" fmla="*/ 0 h 312"/>
                <a:gd name="T32" fmla="*/ 356 w 390"/>
                <a:gd name="T33" fmla="*/ 44 h 312"/>
                <a:gd name="T34" fmla="*/ 372 w 390"/>
                <a:gd name="T35" fmla="*/ 62 h 312"/>
                <a:gd name="T36" fmla="*/ 354 w 390"/>
                <a:gd name="T37" fmla="*/ 76 h 312"/>
                <a:gd name="T38" fmla="*/ 366 w 390"/>
                <a:gd name="T39" fmla="*/ 88 h 312"/>
                <a:gd name="T40" fmla="*/ 356 w 390"/>
                <a:gd name="T41" fmla="*/ 102 h 312"/>
                <a:gd name="T42" fmla="*/ 364 w 390"/>
                <a:gd name="T43" fmla="*/ 132 h 312"/>
                <a:gd name="T44" fmla="*/ 384 w 390"/>
                <a:gd name="T45" fmla="*/ 152 h 312"/>
                <a:gd name="T46" fmla="*/ 362 w 390"/>
                <a:gd name="T47" fmla="*/ 154 h 312"/>
                <a:gd name="T48" fmla="*/ 364 w 390"/>
                <a:gd name="T49" fmla="*/ 184 h 312"/>
                <a:gd name="T50" fmla="*/ 390 w 390"/>
                <a:gd name="T51" fmla="*/ 184 h 312"/>
                <a:gd name="T52" fmla="*/ 364 w 390"/>
                <a:gd name="T53" fmla="*/ 210 h 312"/>
                <a:gd name="T54" fmla="*/ 356 w 390"/>
                <a:gd name="T55" fmla="*/ 226 h 312"/>
                <a:gd name="T56" fmla="*/ 360 w 390"/>
                <a:gd name="T57" fmla="*/ 240 h 312"/>
                <a:gd name="T58" fmla="*/ 364 w 390"/>
                <a:gd name="T59" fmla="*/ 268 h 312"/>
                <a:gd name="T60" fmla="*/ 380 w 390"/>
                <a:gd name="T61" fmla="*/ 286 h 312"/>
                <a:gd name="T62" fmla="*/ 368 w 390"/>
                <a:gd name="T63" fmla="*/ 310 h 312"/>
                <a:gd name="T64" fmla="*/ 6 w 390"/>
                <a:gd name="T65"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0" h="312">
                  <a:moveTo>
                    <a:pt x="6" y="312"/>
                  </a:moveTo>
                  <a:lnTo>
                    <a:pt x="14" y="278"/>
                  </a:lnTo>
                  <a:lnTo>
                    <a:pt x="4" y="258"/>
                  </a:lnTo>
                  <a:lnTo>
                    <a:pt x="30" y="240"/>
                  </a:lnTo>
                  <a:lnTo>
                    <a:pt x="16" y="226"/>
                  </a:lnTo>
                  <a:lnTo>
                    <a:pt x="0" y="208"/>
                  </a:lnTo>
                  <a:lnTo>
                    <a:pt x="16" y="190"/>
                  </a:lnTo>
                  <a:lnTo>
                    <a:pt x="26" y="168"/>
                  </a:lnTo>
                  <a:lnTo>
                    <a:pt x="22" y="144"/>
                  </a:lnTo>
                  <a:lnTo>
                    <a:pt x="4" y="128"/>
                  </a:lnTo>
                  <a:lnTo>
                    <a:pt x="28" y="94"/>
                  </a:lnTo>
                  <a:lnTo>
                    <a:pt x="14" y="72"/>
                  </a:lnTo>
                  <a:lnTo>
                    <a:pt x="32" y="62"/>
                  </a:lnTo>
                  <a:lnTo>
                    <a:pt x="30" y="22"/>
                  </a:lnTo>
                  <a:lnTo>
                    <a:pt x="4" y="8"/>
                  </a:lnTo>
                  <a:lnTo>
                    <a:pt x="34" y="0"/>
                  </a:lnTo>
                  <a:lnTo>
                    <a:pt x="356" y="44"/>
                  </a:lnTo>
                  <a:lnTo>
                    <a:pt x="372" y="62"/>
                  </a:lnTo>
                  <a:lnTo>
                    <a:pt x="354" y="76"/>
                  </a:lnTo>
                  <a:lnTo>
                    <a:pt x="366" y="88"/>
                  </a:lnTo>
                  <a:lnTo>
                    <a:pt x="356" y="102"/>
                  </a:lnTo>
                  <a:lnTo>
                    <a:pt x="364" y="132"/>
                  </a:lnTo>
                  <a:lnTo>
                    <a:pt x="384" y="152"/>
                  </a:lnTo>
                  <a:lnTo>
                    <a:pt x="362" y="154"/>
                  </a:lnTo>
                  <a:lnTo>
                    <a:pt x="364" y="184"/>
                  </a:lnTo>
                  <a:lnTo>
                    <a:pt x="390" y="184"/>
                  </a:lnTo>
                  <a:lnTo>
                    <a:pt x="364" y="210"/>
                  </a:lnTo>
                  <a:lnTo>
                    <a:pt x="356" y="226"/>
                  </a:lnTo>
                  <a:lnTo>
                    <a:pt x="360" y="240"/>
                  </a:lnTo>
                  <a:lnTo>
                    <a:pt x="364" y="268"/>
                  </a:lnTo>
                  <a:lnTo>
                    <a:pt x="380" y="286"/>
                  </a:lnTo>
                  <a:lnTo>
                    <a:pt x="368" y="310"/>
                  </a:lnTo>
                  <a:lnTo>
                    <a:pt x="6" y="3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16" name="Freeform 1378">
              <a:extLst>
                <a:ext uri="{FF2B5EF4-FFF2-40B4-BE49-F238E27FC236}">
                  <a16:creationId xmlns:a16="http://schemas.microsoft.com/office/drawing/2014/main" id="{621AD9B5-5221-4A73-B63D-A75A7828C91C}"/>
                </a:ext>
              </a:extLst>
            </p:cNvPr>
            <p:cNvSpPr>
              <a:spLocks/>
            </p:cNvSpPr>
            <p:nvPr/>
          </p:nvSpPr>
          <p:spPr bwMode="auto">
            <a:xfrm>
              <a:off x="7085013" y="3100388"/>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DDC2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17" name="Freeform 1379">
              <a:extLst>
                <a:ext uri="{FF2B5EF4-FFF2-40B4-BE49-F238E27FC236}">
                  <a16:creationId xmlns:a16="http://schemas.microsoft.com/office/drawing/2014/main" id="{067744A1-8D57-47E8-A659-5022D00B4ABC}"/>
                </a:ext>
              </a:extLst>
            </p:cNvPr>
            <p:cNvSpPr>
              <a:spLocks/>
            </p:cNvSpPr>
            <p:nvPr/>
          </p:nvSpPr>
          <p:spPr bwMode="auto">
            <a:xfrm>
              <a:off x="7085013" y="3100388"/>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18" name="Freeform 1380">
              <a:extLst>
                <a:ext uri="{FF2B5EF4-FFF2-40B4-BE49-F238E27FC236}">
                  <a16:creationId xmlns:a16="http://schemas.microsoft.com/office/drawing/2014/main" id="{A24DD63E-DEE8-4575-812C-1DA81A004A32}"/>
                </a:ext>
              </a:extLst>
            </p:cNvPr>
            <p:cNvSpPr>
              <a:spLocks/>
            </p:cNvSpPr>
            <p:nvPr/>
          </p:nvSpPr>
          <p:spPr bwMode="auto">
            <a:xfrm>
              <a:off x="6570663" y="3014663"/>
              <a:ext cx="533400" cy="130175"/>
            </a:xfrm>
            <a:custGeom>
              <a:avLst/>
              <a:gdLst>
                <a:gd name="T0" fmla="*/ 0 w 336"/>
                <a:gd name="T1" fmla="*/ 0 h 82"/>
                <a:gd name="T2" fmla="*/ 2 w 336"/>
                <a:gd name="T3" fmla="*/ 40 h 82"/>
                <a:gd name="T4" fmla="*/ 326 w 336"/>
                <a:gd name="T5" fmla="*/ 82 h 82"/>
                <a:gd name="T6" fmla="*/ 326 w 336"/>
                <a:gd name="T7" fmla="*/ 80 h 82"/>
                <a:gd name="T8" fmla="*/ 336 w 336"/>
                <a:gd name="T9" fmla="*/ 66 h 82"/>
                <a:gd name="T10" fmla="*/ 324 w 336"/>
                <a:gd name="T11" fmla="*/ 54 h 82"/>
                <a:gd name="T12" fmla="*/ 326 w 336"/>
                <a:gd name="T13" fmla="*/ 54 h 82"/>
                <a:gd name="T14" fmla="*/ 0 w 336"/>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6" h="82">
                  <a:moveTo>
                    <a:pt x="0" y="0"/>
                  </a:moveTo>
                  <a:lnTo>
                    <a:pt x="2" y="40"/>
                  </a:lnTo>
                  <a:lnTo>
                    <a:pt x="326" y="82"/>
                  </a:lnTo>
                  <a:lnTo>
                    <a:pt x="326" y="80"/>
                  </a:lnTo>
                  <a:lnTo>
                    <a:pt x="336" y="66"/>
                  </a:lnTo>
                  <a:lnTo>
                    <a:pt x="324" y="54"/>
                  </a:lnTo>
                  <a:lnTo>
                    <a:pt x="326" y="54"/>
                  </a:lnTo>
                  <a:lnTo>
                    <a:pt x="0" y="0"/>
                  </a:lnTo>
                  <a:close/>
                </a:path>
              </a:pathLst>
            </a:custGeom>
            <a:solidFill>
              <a:srgbClr val="C6A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19" name="Freeform 1381">
              <a:extLst>
                <a:ext uri="{FF2B5EF4-FFF2-40B4-BE49-F238E27FC236}">
                  <a16:creationId xmlns:a16="http://schemas.microsoft.com/office/drawing/2014/main" id="{10C7E353-862B-4F4B-8D9D-102DA3E6849A}"/>
                </a:ext>
              </a:extLst>
            </p:cNvPr>
            <p:cNvSpPr>
              <a:spLocks/>
            </p:cNvSpPr>
            <p:nvPr/>
          </p:nvSpPr>
          <p:spPr bwMode="auto">
            <a:xfrm>
              <a:off x="6570663" y="3014663"/>
              <a:ext cx="533400" cy="130175"/>
            </a:xfrm>
            <a:custGeom>
              <a:avLst/>
              <a:gdLst>
                <a:gd name="T0" fmla="*/ 0 w 336"/>
                <a:gd name="T1" fmla="*/ 0 h 82"/>
                <a:gd name="T2" fmla="*/ 2 w 336"/>
                <a:gd name="T3" fmla="*/ 40 h 82"/>
                <a:gd name="T4" fmla="*/ 326 w 336"/>
                <a:gd name="T5" fmla="*/ 82 h 82"/>
                <a:gd name="T6" fmla="*/ 326 w 336"/>
                <a:gd name="T7" fmla="*/ 80 h 82"/>
                <a:gd name="T8" fmla="*/ 336 w 336"/>
                <a:gd name="T9" fmla="*/ 66 h 82"/>
                <a:gd name="T10" fmla="*/ 324 w 336"/>
                <a:gd name="T11" fmla="*/ 54 h 82"/>
                <a:gd name="T12" fmla="*/ 326 w 336"/>
                <a:gd name="T13" fmla="*/ 54 h 82"/>
                <a:gd name="T14" fmla="*/ 0 w 336"/>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6" h="82">
                  <a:moveTo>
                    <a:pt x="0" y="0"/>
                  </a:moveTo>
                  <a:lnTo>
                    <a:pt x="2" y="40"/>
                  </a:lnTo>
                  <a:lnTo>
                    <a:pt x="326" y="82"/>
                  </a:lnTo>
                  <a:lnTo>
                    <a:pt x="326" y="80"/>
                  </a:lnTo>
                  <a:lnTo>
                    <a:pt x="336" y="66"/>
                  </a:lnTo>
                  <a:lnTo>
                    <a:pt x="324" y="54"/>
                  </a:lnTo>
                  <a:lnTo>
                    <a:pt x="326" y="5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20" name="Rectangle 1382">
              <a:extLst>
                <a:ext uri="{FF2B5EF4-FFF2-40B4-BE49-F238E27FC236}">
                  <a16:creationId xmlns:a16="http://schemas.microsoft.com/office/drawing/2014/main" id="{092ECE24-C68D-4046-AA5C-542AC73599E5}"/>
                </a:ext>
              </a:extLst>
            </p:cNvPr>
            <p:cNvSpPr>
              <a:spLocks noChangeArrowheads="1"/>
            </p:cNvSpPr>
            <p:nvPr/>
          </p:nvSpPr>
          <p:spPr bwMode="auto">
            <a:xfrm>
              <a:off x="6567488" y="3128963"/>
              <a:ext cx="1588" cy="1588"/>
            </a:xfrm>
            <a:prstGeom prst="rect">
              <a:avLst/>
            </a:prstGeom>
            <a:solidFill>
              <a:srgbClr val="E4D6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21" name="Freeform 1383">
              <a:extLst>
                <a:ext uri="{FF2B5EF4-FFF2-40B4-BE49-F238E27FC236}">
                  <a16:creationId xmlns:a16="http://schemas.microsoft.com/office/drawing/2014/main" id="{0C42D487-6D65-426D-AE1A-CD96CCF5BC14}"/>
                </a:ext>
              </a:extLst>
            </p:cNvPr>
            <p:cNvSpPr>
              <a:spLocks/>
            </p:cNvSpPr>
            <p:nvPr/>
          </p:nvSpPr>
          <p:spPr bwMode="auto">
            <a:xfrm>
              <a:off x="6567488" y="312896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22" name="Freeform 1384">
              <a:extLst>
                <a:ext uri="{FF2B5EF4-FFF2-40B4-BE49-F238E27FC236}">
                  <a16:creationId xmlns:a16="http://schemas.microsoft.com/office/drawing/2014/main" id="{F4C6B05F-19DF-498C-A8EF-28C434985D46}"/>
                </a:ext>
              </a:extLst>
            </p:cNvPr>
            <p:cNvSpPr>
              <a:spLocks/>
            </p:cNvSpPr>
            <p:nvPr/>
          </p:nvSpPr>
          <p:spPr bwMode="auto">
            <a:xfrm>
              <a:off x="7100888" y="3186113"/>
              <a:ext cx="31750" cy="34925"/>
            </a:xfrm>
            <a:custGeom>
              <a:avLst/>
              <a:gdLst>
                <a:gd name="T0" fmla="*/ 0 w 20"/>
                <a:gd name="T1" fmla="*/ 0 h 22"/>
                <a:gd name="T2" fmla="*/ 0 w 20"/>
                <a:gd name="T3" fmla="*/ 2 h 22"/>
                <a:gd name="T4" fmla="*/ 20 w 20"/>
                <a:gd name="T5" fmla="*/ 22 h 22"/>
                <a:gd name="T6" fmla="*/ 0 w 20"/>
                <a:gd name="T7" fmla="*/ 2 h 22"/>
                <a:gd name="T8" fmla="*/ 0 w 20"/>
                <a:gd name="T9" fmla="*/ 0 h 22"/>
                <a:gd name="T10" fmla="*/ 0 w 20"/>
                <a:gd name="T11" fmla="*/ 0 h 22"/>
              </a:gdLst>
              <a:ahLst/>
              <a:cxnLst>
                <a:cxn ang="0">
                  <a:pos x="T0" y="T1"/>
                </a:cxn>
                <a:cxn ang="0">
                  <a:pos x="T2" y="T3"/>
                </a:cxn>
                <a:cxn ang="0">
                  <a:pos x="T4" y="T5"/>
                </a:cxn>
                <a:cxn ang="0">
                  <a:pos x="T6" y="T7"/>
                </a:cxn>
                <a:cxn ang="0">
                  <a:pos x="T8" y="T9"/>
                </a:cxn>
                <a:cxn ang="0">
                  <a:pos x="T10" y="T11"/>
                </a:cxn>
              </a:cxnLst>
              <a:rect l="0" t="0" r="r" b="b"/>
              <a:pathLst>
                <a:path w="20" h="22">
                  <a:moveTo>
                    <a:pt x="0" y="0"/>
                  </a:moveTo>
                  <a:lnTo>
                    <a:pt x="0" y="2"/>
                  </a:lnTo>
                  <a:lnTo>
                    <a:pt x="20" y="22"/>
                  </a:lnTo>
                  <a:lnTo>
                    <a:pt x="0" y="2"/>
                  </a:lnTo>
                  <a:lnTo>
                    <a:pt x="0" y="0"/>
                  </a:lnTo>
                  <a:lnTo>
                    <a:pt x="0" y="0"/>
                  </a:lnTo>
                  <a:close/>
                </a:path>
              </a:pathLst>
            </a:custGeom>
            <a:solidFill>
              <a:srgbClr val="DDC2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23" name="Freeform 1385">
              <a:extLst>
                <a:ext uri="{FF2B5EF4-FFF2-40B4-BE49-F238E27FC236}">
                  <a16:creationId xmlns:a16="http://schemas.microsoft.com/office/drawing/2014/main" id="{C6E05732-3CA1-43ED-B1C2-B1DB40BB3E82}"/>
                </a:ext>
              </a:extLst>
            </p:cNvPr>
            <p:cNvSpPr>
              <a:spLocks/>
            </p:cNvSpPr>
            <p:nvPr/>
          </p:nvSpPr>
          <p:spPr bwMode="auto">
            <a:xfrm>
              <a:off x="7100888" y="3186113"/>
              <a:ext cx="31750" cy="34925"/>
            </a:xfrm>
            <a:custGeom>
              <a:avLst/>
              <a:gdLst>
                <a:gd name="T0" fmla="*/ 0 w 20"/>
                <a:gd name="T1" fmla="*/ 0 h 22"/>
                <a:gd name="T2" fmla="*/ 0 w 20"/>
                <a:gd name="T3" fmla="*/ 2 h 22"/>
                <a:gd name="T4" fmla="*/ 20 w 20"/>
                <a:gd name="T5" fmla="*/ 22 h 22"/>
                <a:gd name="T6" fmla="*/ 0 w 20"/>
                <a:gd name="T7" fmla="*/ 2 h 22"/>
                <a:gd name="T8" fmla="*/ 0 w 20"/>
                <a:gd name="T9" fmla="*/ 0 h 22"/>
                <a:gd name="T10" fmla="*/ 0 w 20"/>
                <a:gd name="T11" fmla="*/ 0 h 22"/>
              </a:gdLst>
              <a:ahLst/>
              <a:cxnLst>
                <a:cxn ang="0">
                  <a:pos x="T0" y="T1"/>
                </a:cxn>
                <a:cxn ang="0">
                  <a:pos x="T2" y="T3"/>
                </a:cxn>
                <a:cxn ang="0">
                  <a:pos x="T4" y="T5"/>
                </a:cxn>
                <a:cxn ang="0">
                  <a:pos x="T6" y="T7"/>
                </a:cxn>
                <a:cxn ang="0">
                  <a:pos x="T8" y="T9"/>
                </a:cxn>
                <a:cxn ang="0">
                  <a:pos x="T10" y="T11"/>
                </a:cxn>
              </a:cxnLst>
              <a:rect l="0" t="0" r="r" b="b"/>
              <a:pathLst>
                <a:path w="20" h="22">
                  <a:moveTo>
                    <a:pt x="0" y="0"/>
                  </a:moveTo>
                  <a:lnTo>
                    <a:pt x="0" y="2"/>
                  </a:lnTo>
                  <a:lnTo>
                    <a:pt x="20" y="22"/>
                  </a:lnTo>
                  <a:lnTo>
                    <a:pt x="0" y="2"/>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24" name="Freeform 1386">
              <a:extLst>
                <a:ext uri="{FF2B5EF4-FFF2-40B4-BE49-F238E27FC236}">
                  <a16:creationId xmlns:a16="http://schemas.microsoft.com/office/drawing/2014/main" id="{96D69D95-0FF4-4FE4-A0E0-D79AEB3C18DF}"/>
                </a:ext>
              </a:extLst>
            </p:cNvPr>
            <p:cNvSpPr>
              <a:spLocks/>
            </p:cNvSpPr>
            <p:nvPr/>
          </p:nvSpPr>
          <p:spPr bwMode="auto">
            <a:xfrm>
              <a:off x="6532563" y="3128963"/>
              <a:ext cx="600075" cy="92075"/>
            </a:xfrm>
            <a:custGeom>
              <a:avLst/>
              <a:gdLst>
                <a:gd name="T0" fmla="*/ 22 w 378"/>
                <a:gd name="T1" fmla="*/ 0 h 58"/>
                <a:gd name="T2" fmla="*/ 22 w 378"/>
                <a:gd name="T3" fmla="*/ 0 h 58"/>
                <a:gd name="T4" fmla="*/ 0 w 378"/>
                <a:gd name="T5" fmla="*/ 32 h 58"/>
                <a:gd name="T6" fmla="*/ 374 w 378"/>
                <a:gd name="T7" fmla="*/ 58 h 58"/>
                <a:gd name="T8" fmla="*/ 378 w 378"/>
                <a:gd name="T9" fmla="*/ 58 h 58"/>
                <a:gd name="T10" fmla="*/ 358 w 378"/>
                <a:gd name="T11" fmla="*/ 38 h 58"/>
                <a:gd name="T12" fmla="*/ 358 w 378"/>
                <a:gd name="T13" fmla="*/ 36 h 58"/>
                <a:gd name="T14" fmla="*/ 22 w 378"/>
                <a:gd name="T15" fmla="*/ 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8" h="58">
                  <a:moveTo>
                    <a:pt x="22" y="0"/>
                  </a:moveTo>
                  <a:lnTo>
                    <a:pt x="22" y="0"/>
                  </a:lnTo>
                  <a:lnTo>
                    <a:pt x="0" y="32"/>
                  </a:lnTo>
                  <a:lnTo>
                    <a:pt x="374" y="58"/>
                  </a:lnTo>
                  <a:lnTo>
                    <a:pt x="378" y="58"/>
                  </a:lnTo>
                  <a:lnTo>
                    <a:pt x="358" y="38"/>
                  </a:lnTo>
                  <a:lnTo>
                    <a:pt x="358" y="36"/>
                  </a:lnTo>
                  <a:lnTo>
                    <a:pt x="22" y="0"/>
                  </a:lnTo>
                  <a:close/>
                </a:path>
              </a:pathLst>
            </a:custGeom>
            <a:solidFill>
              <a:srgbClr val="C6A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25" name="Freeform 1387">
              <a:extLst>
                <a:ext uri="{FF2B5EF4-FFF2-40B4-BE49-F238E27FC236}">
                  <a16:creationId xmlns:a16="http://schemas.microsoft.com/office/drawing/2014/main" id="{51184005-B572-4250-BDC0-B60189905114}"/>
                </a:ext>
              </a:extLst>
            </p:cNvPr>
            <p:cNvSpPr>
              <a:spLocks/>
            </p:cNvSpPr>
            <p:nvPr/>
          </p:nvSpPr>
          <p:spPr bwMode="auto">
            <a:xfrm>
              <a:off x="6532563" y="3128963"/>
              <a:ext cx="600075" cy="92075"/>
            </a:xfrm>
            <a:custGeom>
              <a:avLst/>
              <a:gdLst>
                <a:gd name="T0" fmla="*/ 22 w 378"/>
                <a:gd name="T1" fmla="*/ 0 h 58"/>
                <a:gd name="T2" fmla="*/ 22 w 378"/>
                <a:gd name="T3" fmla="*/ 0 h 58"/>
                <a:gd name="T4" fmla="*/ 0 w 378"/>
                <a:gd name="T5" fmla="*/ 32 h 58"/>
                <a:gd name="T6" fmla="*/ 374 w 378"/>
                <a:gd name="T7" fmla="*/ 58 h 58"/>
                <a:gd name="T8" fmla="*/ 378 w 378"/>
                <a:gd name="T9" fmla="*/ 58 h 58"/>
                <a:gd name="T10" fmla="*/ 358 w 378"/>
                <a:gd name="T11" fmla="*/ 38 h 58"/>
                <a:gd name="T12" fmla="*/ 358 w 378"/>
                <a:gd name="T13" fmla="*/ 36 h 58"/>
                <a:gd name="T14" fmla="*/ 22 w 378"/>
                <a:gd name="T15" fmla="*/ 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8" h="58">
                  <a:moveTo>
                    <a:pt x="22" y="0"/>
                  </a:moveTo>
                  <a:lnTo>
                    <a:pt x="22" y="0"/>
                  </a:lnTo>
                  <a:lnTo>
                    <a:pt x="0" y="32"/>
                  </a:lnTo>
                  <a:lnTo>
                    <a:pt x="374" y="58"/>
                  </a:lnTo>
                  <a:lnTo>
                    <a:pt x="378" y="58"/>
                  </a:lnTo>
                  <a:lnTo>
                    <a:pt x="358" y="38"/>
                  </a:lnTo>
                  <a:lnTo>
                    <a:pt x="358" y="36"/>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26" name="Freeform 1388">
              <a:extLst>
                <a:ext uri="{FF2B5EF4-FFF2-40B4-BE49-F238E27FC236}">
                  <a16:creationId xmlns:a16="http://schemas.microsoft.com/office/drawing/2014/main" id="{4B9E9189-3B70-4262-9DAB-8A7CA9B9C880}"/>
                </a:ext>
              </a:extLst>
            </p:cNvPr>
            <p:cNvSpPr>
              <a:spLocks/>
            </p:cNvSpPr>
            <p:nvPr/>
          </p:nvSpPr>
          <p:spPr bwMode="auto">
            <a:xfrm>
              <a:off x="6548438" y="3246438"/>
              <a:ext cx="15875" cy="31750"/>
            </a:xfrm>
            <a:custGeom>
              <a:avLst/>
              <a:gdLst>
                <a:gd name="T0" fmla="*/ 10 w 10"/>
                <a:gd name="T1" fmla="*/ 0 h 20"/>
                <a:gd name="T2" fmla="*/ 0 w 10"/>
                <a:gd name="T3" fmla="*/ 20 h 20"/>
                <a:gd name="T4" fmla="*/ 0 w 10"/>
                <a:gd name="T5" fmla="*/ 20 h 20"/>
                <a:gd name="T6" fmla="*/ 10 w 10"/>
                <a:gd name="T7" fmla="*/ 0 h 20"/>
              </a:gdLst>
              <a:ahLst/>
              <a:cxnLst>
                <a:cxn ang="0">
                  <a:pos x="T0" y="T1"/>
                </a:cxn>
                <a:cxn ang="0">
                  <a:pos x="T2" y="T3"/>
                </a:cxn>
                <a:cxn ang="0">
                  <a:pos x="T4" y="T5"/>
                </a:cxn>
                <a:cxn ang="0">
                  <a:pos x="T6" y="T7"/>
                </a:cxn>
              </a:cxnLst>
              <a:rect l="0" t="0" r="r" b="b"/>
              <a:pathLst>
                <a:path w="10" h="20">
                  <a:moveTo>
                    <a:pt x="10" y="0"/>
                  </a:moveTo>
                  <a:lnTo>
                    <a:pt x="0" y="20"/>
                  </a:lnTo>
                  <a:lnTo>
                    <a:pt x="0" y="20"/>
                  </a:lnTo>
                  <a:lnTo>
                    <a:pt x="10" y="0"/>
                  </a:lnTo>
                  <a:close/>
                </a:path>
              </a:pathLst>
            </a:custGeom>
            <a:solidFill>
              <a:srgbClr val="543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27" name="Freeform 1389">
              <a:extLst>
                <a:ext uri="{FF2B5EF4-FFF2-40B4-BE49-F238E27FC236}">
                  <a16:creationId xmlns:a16="http://schemas.microsoft.com/office/drawing/2014/main" id="{06EC8EFB-C5D3-4D27-8D0A-F90A0FB46F78}"/>
                </a:ext>
              </a:extLst>
            </p:cNvPr>
            <p:cNvSpPr>
              <a:spLocks/>
            </p:cNvSpPr>
            <p:nvPr/>
          </p:nvSpPr>
          <p:spPr bwMode="auto">
            <a:xfrm>
              <a:off x="6548438" y="3246438"/>
              <a:ext cx="15875" cy="31750"/>
            </a:xfrm>
            <a:custGeom>
              <a:avLst/>
              <a:gdLst>
                <a:gd name="T0" fmla="*/ 10 w 10"/>
                <a:gd name="T1" fmla="*/ 0 h 20"/>
                <a:gd name="T2" fmla="*/ 0 w 10"/>
                <a:gd name="T3" fmla="*/ 20 h 20"/>
                <a:gd name="T4" fmla="*/ 0 w 10"/>
                <a:gd name="T5" fmla="*/ 20 h 20"/>
                <a:gd name="T6" fmla="*/ 10 w 10"/>
                <a:gd name="T7" fmla="*/ 0 h 20"/>
              </a:gdLst>
              <a:ahLst/>
              <a:cxnLst>
                <a:cxn ang="0">
                  <a:pos x="T0" y="T1"/>
                </a:cxn>
                <a:cxn ang="0">
                  <a:pos x="T2" y="T3"/>
                </a:cxn>
                <a:cxn ang="0">
                  <a:pos x="T4" y="T5"/>
                </a:cxn>
                <a:cxn ang="0">
                  <a:pos x="T6" y="T7"/>
                </a:cxn>
              </a:cxnLst>
              <a:rect l="0" t="0" r="r" b="b"/>
              <a:pathLst>
                <a:path w="10" h="20">
                  <a:moveTo>
                    <a:pt x="10" y="0"/>
                  </a:moveTo>
                  <a:lnTo>
                    <a:pt x="0" y="20"/>
                  </a:lnTo>
                  <a:lnTo>
                    <a:pt x="0" y="2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28" name="Freeform 1390">
              <a:extLst>
                <a:ext uri="{FF2B5EF4-FFF2-40B4-BE49-F238E27FC236}">
                  <a16:creationId xmlns:a16="http://schemas.microsoft.com/office/drawing/2014/main" id="{E7FF28A0-7512-4850-8A69-28C4A963B892}"/>
                </a:ext>
              </a:extLst>
            </p:cNvPr>
            <p:cNvSpPr>
              <a:spLocks noEditPoints="1"/>
            </p:cNvSpPr>
            <p:nvPr/>
          </p:nvSpPr>
          <p:spPr bwMode="auto">
            <a:xfrm>
              <a:off x="7091363" y="3271838"/>
              <a:ext cx="50800" cy="60325"/>
            </a:xfrm>
            <a:custGeom>
              <a:avLst/>
              <a:gdLst>
                <a:gd name="T0" fmla="*/ 6 w 32"/>
                <a:gd name="T1" fmla="*/ 26 h 38"/>
                <a:gd name="T2" fmla="*/ 0 w 32"/>
                <a:gd name="T3" fmla="*/ 38 h 38"/>
                <a:gd name="T4" fmla="*/ 0 w 32"/>
                <a:gd name="T5" fmla="*/ 38 h 38"/>
                <a:gd name="T6" fmla="*/ 6 w 32"/>
                <a:gd name="T7" fmla="*/ 26 h 38"/>
                <a:gd name="T8" fmla="*/ 18 w 32"/>
                <a:gd name="T9" fmla="*/ 0 h 38"/>
                <a:gd name="T10" fmla="*/ 18 w 32"/>
                <a:gd name="T11" fmla="*/ 0 h 38"/>
                <a:gd name="T12" fmla="*/ 32 w 32"/>
                <a:gd name="T13" fmla="*/ 0 h 38"/>
                <a:gd name="T14" fmla="*/ 18 w 32"/>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8">
                  <a:moveTo>
                    <a:pt x="6" y="26"/>
                  </a:moveTo>
                  <a:lnTo>
                    <a:pt x="0" y="38"/>
                  </a:lnTo>
                  <a:lnTo>
                    <a:pt x="0" y="38"/>
                  </a:lnTo>
                  <a:lnTo>
                    <a:pt x="6" y="26"/>
                  </a:lnTo>
                  <a:close/>
                  <a:moveTo>
                    <a:pt x="18" y="0"/>
                  </a:moveTo>
                  <a:lnTo>
                    <a:pt x="18" y="0"/>
                  </a:lnTo>
                  <a:lnTo>
                    <a:pt x="32" y="0"/>
                  </a:lnTo>
                  <a:lnTo>
                    <a:pt x="18" y="0"/>
                  </a:lnTo>
                  <a:close/>
                </a:path>
              </a:pathLst>
            </a:custGeom>
            <a:solidFill>
              <a:srgbClr val="C8A4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29" name="Freeform 1391">
              <a:extLst>
                <a:ext uri="{FF2B5EF4-FFF2-40B4-BE49-F238E27FC236}">
                  <a16:creationId xmlns:a16="http://schemas.microsoft.com/office/drawing/2014/main" id="{D3B25437-ED12-45E2-9581-292E618387FD}"/>
                </a:ext>
              </a:extLst>
            </p:cNvPr>
            <p:cNvSpPr>
              <a:spLocks/>
            </p:cNvSpPr>
            <p:nvPr/>
          </p:nvSpPr>
          <p:spPr bwMode="auto">
            <a:xfrm>
              <a:off x="7091363" y="3313113"/>
              <a:ext cx="9525" cy="19050"/>
            </a:xfrm>
            <a:custGeom>
              <a:avLst/>
              <a:gdLst>
                <a:gd name="T0" fmla="*/ 6 w 6"/>
                <a:gd name="T1" fmla="*/ 0 h 12"/>
                <a:gd name="T2" fmla="*/ 0 w 6"/>
                <a:gd name="T3" fmla="*/ 12 h 12"/>
                <a:gd name="T4" fmla="*/ 0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lnTo>
                    <a:pt x="0" y="12"/>
                  </a:lnTo>
                  <a:lnTo>
                    <a:pt x="0" y="12"/>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30" name="Freeform 1392">
              <a:extLst>
                <a:ext uri="{FF2B5EF4-FFF2-40B4-BE49-F238E27FC236}">
                  <a16:creationId xmlns:a16="http://schemas.microsoft.com/office/drawing/2014/main" id="{6AC235A9-9616-4789-9955-37875692E55D}"/>
                </a:ext>
              </a:extLst>
            </p:cNvPr>
            <p:cNvSpPr>
              <a:spLocks/>
            </p:cNvSpPr>
            <p:nvPr/>
          </p:nvSpPr>
          <p:spPr bwMode="auto">
            <a:xfrm>
              <a:off x="7119938" y="3271838"/>
              <a:ext cx="22225" cy="0"/>
            </a:xfrm>
            <a:custGeom>
              <a:avLst/>
              <a:gdLst>
                <a:gd name="T0" fmla="*/ 0 w 14"/>
                <a:gd name="T1" fmla="*/ 0 w 14"/>
                <a:gd name="T2" fmla="*/ 14 w 14"/>
                <a:gd name="T3" fmla="*/ 0 w 14"/>
              </a:gdLst>
              <a:ahLst/>
              <a:cxnLst>
                <a:cxn ang="0">
                  <a:pos x="T0" y="0"/>
                </a:cxn>
                <a:cxn ang="0">
                  <a:pos x="T1" y="0"/>
                </a:cxn>
                <a:cxn ang="0">
                  <a:pos x="T2" y="0"/>
                </a:cxn>
                <a:cxn ang="0">
                  <a:pos x="T3" y="0"/>
                </a:cxn>
              </a:cxnLst>
              <a:rect l="0" t="0" r="r" b="b"/>
              <a:pathLst>
                <a:path w="14">
                  <a:moveTo>
                    <a:pt x="0" y="0"/>
                  </a:moveTo>
                  <a:lnTo>
                    <a:pt x="0" y="0"/>
                  </a:lnTo>
                  <a:lnTo>
                    <a:pt x="1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31" name="Freeform 1393">
              <a:extLst>
                <a:ext uri="{FF2B5EF4-FFF2-40B4-BE49-F238E27FC236}">
                  <a16:creationId xmlns:a16="http://schemas.microsoft.com/office/drawing/2014/main" id="{62AF3D02-3280-4178-BAC6-63503B35A319}"/>
                </a:ext>
              </a:extLst>
            </p:cNvPr>
            <p:cNvSpPr>
              <a:spLocks/>
            </p:cNvSpPr>
            <p:nvPr/>
          </p:nvSpPr>
          <p:spPr bwMode="auto">
            <a:xfrm>
              <a:off x="6548438" y="3243263"/>
              <a:ext cx="593725" cy="88900"/>
            </a:xfrm>
            <a:custGeom>
              <a:avLst/>
              <a:gdLst>
                <a:gd name="T0" fmla="*/ 10 w 374"/>
                <a:gd name="T1" fmla="*/ 0 h 56"/>
                <a:gd name="T2" fmla="*/ 10 w 374"/>
                <a:gd name="T3" fmla="*/ 2 h 56"/>
                <a:gd name="T4" fmla="*/ 0 w 374"/>
                <a:gd name="T5" fmla="*/ 22 h 56"/>
                <a:gd name="T6" fmla="*/ 342 w 374"/>
                <a:gd name="T7" fmla="*/ 56 h 56"/>
                <a:gd name="T8" fmla="*/ 348 w 374"/>
                <a:gd name="T9" fmla="*/ 44 h 56"/>
                <a:gd name="T10" fmla="*/ 374 w 374"/>
                <a:gd name="T11" fmla="*/ 18 h 56"/>
                <a:gd name="T12" fmla="*/ 360 w 374"/>
                <a:gd name="T13" fmla="*/ 18 h 56"/>
                <a:gd name="T14" fmla="*/ 348 w 374"/>
                <a:gd name="T15" fmla="*/ 18 h 56"/>
                <a:gd name="T16" fmla="*/ 10 w 374"/>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4" h="56">
                  <a:moveTo>
                    <a:pt x="10" y="0"/>
                  </a:moveTo>
                  <a:lnTo>
                    <a:pt x="10" y="2"/>
                  </a:lnTo>
                  <a:lnTo>
                    <a:pt x="0" y="22"/>
                  </a:lnTo>
                  <a:lnTo>
                    <a:pt x="342" y="56"/>
                  </a:lnTo>
                  <a:lnTo>
                    <a:pt x="348" y="44"/>
                  </a:lnTo>
                  <a:lnTo>
                    <a:pt x="374" y="18"/>
                  </a:lnTo>
                  <a:lnTo>
                    <a:pt x="360" y="18"/>
                  </a:lnTo>
                  <a:lnTo>
                    <a:pt x="348" y="18"/>
                  </a:lnTo>
                  <a:lnTo>
                    <a:pt x="10" y="0"/>
                  </a:lnTo>
                  <a:close/>
                </a:path>
              </a:pathLst>
            </a:custGeom>
            <a:solidFill>
              <a:srgbClr val="C6A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32" name="Freeform 1394">
              <a:extLst>
                <a:ext uri="{FF2B5EF4-FFF2-40B4-BE49-F238E27FC236}">
                  <a16:creationId xmlns:a16="http://schemas.microsoft.com/office/drawing/2014/main" id="{983DF8C5-8588-422A-A851-56B9DC04BB2F}"/>
                </a:ext>
              </a:extLst>
            </p:cNvPr>
            <p:cNvSpPr>
              <a:spLocks/>
            </p:cNvSpPr>
            <p:nvPr/>
          </p:nvSpPr>
          <p:spPr bwMode="auto">
            <a:xfrm>
              <a:off x="6548438" y="3243263"/>
              <a:ext cx="593725" cy="88900"/>
            </a:xfrm>
            <a:custGeom>
              <a:avLst/>
              <a:gdLst>
                <a:gd name="T0" fmla="*/ 10 w 374"/>
                <a:gd name="T1" fmla="*/ 0 h 56"/>
                <a:gd name="T2" fmla="*/ 10 w 374"/>
                <a:gd name="T3" fmla="*/ 2 h 56"/>
                <a:gd name="T4" fmla="*/ 0 w 374"/>
                <a:gd name="T5" fmla="*/ 22 h 56"/>
                <a:gd name="T6" fmla="*/ 342 w 374"/>
                <a:gd name="T7" fmla="*/ 56 h 56"/>
                <a:gd name="T8" fmla="*/ 348 w 374"/>
                <a:gd name="T9" fmla="*/ 44 h 56"/>
                <a:gd name="T10" fmla="*/ 374 w 374"/>
                <a:gd name="T11" fmla="*/ 18 h 56"/>
                <a:gd name="T12" fmla="*/ 360 w 374"/>
                <a:gd name="T13" fmla="*/ 18 h 56"/>
                <a:gd name="T14" fmla="*/ 348 w 374"/>
                <a:gd name="T15" fmla="*/ 18 h 56"/>
                <a:gd name="T16" fmla="*/ 10 w 374"/>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4" h="56">
                  <a:moveTo>
                    <a:pt x="10" y="0"/>
                  </a:moveTo>
                  <a:lnTo>
                    <a:pt x="10" y="2"/>
                  </a:lnTo>
                  <a:lnTo>
                    <a:pt x="0" y="22"/>
                  </a:lnTo>
                  <a:lnTo>
                    <a:pt x="342" y="56"/>
                  </a:lnTo>
                  <a:lnTo>
                    <a:pt x="348" y="44"/>
                  </a:lnTo>
                  <a:lnTo>
                    <a:pt x="374" y="18"/>
                  </a:lnTo>
                  <a:lnTo>
                    <a:pt x="360" y="18"/>
                  </a:lnTo>
                  <a:lnTo>
                    <a:pt x="348" y="18"/>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33" name="Freeform 1395">
              <a:extLst>
                <a:ext uri="{FF2B5EF4-FFF2-40B4-BE49-F238E27FC236}">
                  <a16:creationId xmlns:a16="http://schemas.microsoft.com/office/drawing/2014/main" id="{DEF0086A-D457-4058-AB12-B9F336557944}"/>
                </a:ext>
              </a:extLst>
            </p:cNvPr>
            <p:cNvSpPr>
              <a:spLocks/>
            </p:cNvSpPr>
            <p:nvPr/>
          </p:nvSpPr>
          <p:spPr bwMode="auto">
            <a:xfrm>
              <a:off x="6450013" y="3303588"/>
              <a:ext cx="1152525" cy="682625"/>
            </a:xfrm>
            <a:custGeom>
              <a:avLst/>
              <a:gdLst>
                <a:gd name="T0" fmla="*/ 0 w 726"/>
                <a:gd name="T1" fmla="*/ 0 h 430"/>
                <a:gd name="T2" fmla="*/ 564 w 726"/>
                <a:gd name="T3" fmla="*/ 54 h 430"/>
                <a:gd name="T4" fmla="*/ 726 w 726"/>
                <a:gd name="T5" fmla="*/ 28 h 430"/>
                <a:gd name="T6" fmla="*/ 718 w 726"/>
                <a:gd name="T7" fmla="*/ 372 h 430"/>
                <a:gd name="T8" fmla="*/ 578 w 726"/>
                <a:gd name="T9" fmla="*/ 430 h 430"/>
                <a:gd name="T10" fmla="*/ 32 w 726"/>
                <a:gd name="T11" fmla="*/ 390 h 430"/>
                <a:gd name="T12" fmla="*/ 0 w 726"/>
                <a:gd name="T13" fmla="*/ 0 h 430"/>
              </a:gdLst>
              <a:ahLst/>
              <a:cxnLst>
                <a:cxn ang="0">
                  <a:pos x="T0" y="T1"/>
                </a:cxn>
                <a:cxn ang="0">
                  <a:pos x="T2" y="T3"/>
                </a:cxn>
                <a:cxn ang="0">
                  <a:pos x="T4" y="T5"/>
                </a:cxn>
                <a:cxn ang="0">
                  <a:pos x="T6" y="T7"/>
                </a:cxn>
                <a:cxn ang="0">
                  <a:pos x="T8" y="T9"/>
                </a:cxn>
                <a:cxn ang="0">
                  <a:pos x="T10" y="T11"/>
                </a:cxn>
                <a:cxn ang="0">
                  <a:pos x="T12" y="T13"/>
                </a:cxn>
              </a:cxnLst>
              <a:rect l="0" t="0" r="r" b="b"/>
              <a:pathLst>
                <a:path w="726" h="430">
                  <a:moveTo>
                    <a:pt x="0" y="0"/>
                  </a:moveTo>
                  <a:lnTo>
                    <a:pt x="564" y="54"/>
                  </a:lnTo>
                  <a:lnTo>
                    <a:pt x="726" y="28"/>
                  </a:lnTo>
                  <a:lnTo>
                    <a:pt x="718" y="372"/>
                  </a:lnTo>
                  <a:lnTo>
                    <a:pt x="578" y="430"/>
                  </a:lnTo>
                  <a:lnTo>
                    <a:pt x="32" y="390"/>
                  </a:lnTo>
                  <a:lnTo>
                    <a:pt x="0" y="0"/>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34" name="Freeform 1396">
              <a:extLst>
                <a:ext uri="{FF2B5EF4-FFF2-40B4-BE49-F238E27FC236}">
                  <a16:creationId xmlns:a16="http://schemas.microsoft.com/office/drawing/2014/main" id="{7010FCD1-0639-44C1-A629-8D11FE6CE4D5}"/>
                </a:ext>
              </a:extLst>
            </p:cNvPr>
            <p:cNvSpPr>
              <a:spLocks/>
            </p:cNvSpPr>
            <p:nvPr/>
          </p:nvSpPr>
          <p:spPr bwMode="auto">
            <a:xfrm>
              <a:off x="6450013" y="3303588"/>
              <a:ext cx="1152525" cy="682625"/>
            </a:xfrm>
            <a:custGeom>
              <a:avLst/>
              <a:gdLst>
                <a:gd name="T0" fmla="*/ 0 w 726"/>
                <a:gd name="T1" fmla="*/ 0 h 430"/>
                <a:gd name="T2" fmla="*/ 564 w 726"/>
                <a:gd name="T3" fmla="*/ 54 h 430"/>
                <a:gd name="T4" fmla="*/ 726 w 726"/>
                <a:gd name="T5" fmla="*/ 28 h 430"/>
                <a:gd name="T6" fmla="*/ 718 w 726"/>
                <a:gd name="T7" fmla="*/ 372 h 430"/>
                <a:gd name="T8" fmla="*/ 578 w 726"/>
                <a:gd name="T9" fmla="*/ 430 h 430"/>
                <a:gd name="T10" fmla="*/ 32 w 726"/>
                <a:gd name="T11" fmla="*/ 390 h 430"/>
                <a:gd name="T12" fmla="*/ 0 w 726"/>
                <a:gd name="T13" fmla="*/ 0 h 430"/>
              </a:gdLst>
              <a:ahLst/>
              <a:cxnLst>
                <a:cxn ang="0">
                  <a:pos x="T0" y="T1"/>
                </a:cxn>
                <a:cxn ang="0">
                  <a:pos x="T2" y="T3"/>
                </a:cxn>
                <a:cxn ang="0">
                  <a:pos x="T4" y="T5"/>
                </a:cxn>
                <a:cxn ang="0">
                  <a:pos x="T6" y="T7"/>
                </a:cxn>
                <a:cxn ang="0">
                  <a:pos x="T8" y="T9"/>
                </a:cxn>
                <a:cxn ang="0">
                  <a:pos x="T10" y="T11"/>
                </a:cxn>
                <a:cxn ang="0">
                  <a:pos x="T12" y="T13"/>
                </a:cxn>
              </a:cxnLst>
              <a:rect l="0" t="0" r="r" b="b"/>
              <a:pathLst>
                <a:path w="726" h="430">
                  <a:moveTo>
                    <a:pt x="0" y="0"/>
                  </a:moveTo>
                  <a:lnTo>
                    <a:pt x="564" y="54"/>
                  </a:lnTo>
                  <a:lnTo>
                    <a:pt x="726" y="28"/>
                  </a:lnTo>
                  <a:lnTo>
                    <a:pt x="718" y="372"/>
                  </a:lnTo>
                  <a:lnTo>
                    <a:pt x="578" y="430"/>
                  </a:lnTo>
                  <a:lnTo>
                    <a:pt x="32" y="39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35" name="Freeform 1397">
              <a:extLst>
                <a:ext uri="{FF2B5EF4-FFF2-40B4-BE49-F238E27FC236}">
                  <a16:creationId xmlns:a16="http://schemas.microsoft.com/office/drawing/2014/main" id="{6432AB1E-1ECD-4E0C-98E7-53A651393201}"/>
                </a:ext>
              </a:extLst>
            </p:cNvPr>
            <p:cNvSpPr>
              <a:spLocks/>
            </p:cNvSpPr>
            <p:nvPr/>
          </p:nvSpPr>
          <p:spPr bwMode="auto">
            <a:xfrm>
              <a:off x="6450013" y="3303588"/>
              <a:ext cx="1152525" cy="682625"/>
            </a:xfrm>
            <a:custGeom>
              <a:avLst/>
              <a:gdLst>
                <a:gd name="T0" fmla="*/ 0 w 726"/>
                <a:gd name="T1" fmla="*/ 0 h 430"/>
                <a:gd name="T2" fmla="*/ 564 w 726"/>
                <a:gd name="T3" fmla="*/ 54 h 430"/>
                <a:gd name="T4" fmla="*/ 726 w 726"/>
                <a:gd name="T5" fmla="*/ 28 h 430"/>
                <a:gd name="T6" fmla="*/ 718 w 726"/>
                <a:gd name="T7" fmla="*/ 372 h 430"/>
                <a:gd name="T8" fmla="*/ 578 w 726"/>
                <a:gd name="T9" fmla="*/ 430 h 430"/>
                <a:gd name="T10" fmla="*/ 32 w 726"/>
                <a:gd name="T11" fmla="*/ 390 h 430"/>
                <a:gd name="T12" fmla="*/ 0 w 726"/>
                <a:gd name="T13" fmla="*/ 0 h 430"/>
              </a:gdLst>
              <a:ahLst/>
              <a:cxnLst>
                <a:cxn ang="0">
                  <a:pos x="T0" y="T1"/>
                </a:cxn>
                <a:cxn ang="0">
                  <a:pos x="T2" y="T3"/>
                </a:cxn>
                <a:cxn ang="0">
                  <a:pos x="T4" y="T5"/>
                </a:cxn>
                <a:cxn ang="0">
                  <a:pos x="T6" y="T7"/>
                </a:cxn>
                <a:cxn ang="0">
                  <a:pos x="T8" y="T9"/>
                </a:cxn>
                <a:cxn ang="0">
                  <a:pos x="T10" y="T11"/>
                </a:cxn>
                <a:cxn ang="0">
                  <a:pos x="T12" y="T13"/>
                </a:cxn>
              </a:cxnLst>
              <a:rect l="0" t="0" r="r" b="b"/>
              <a:pathLst>
                <a:path w="726" h="430">
                  <a:moveTo>
                    <a:pt x="0" y="0"/>
                  </a:moveTo>
                  <a:lnTo>
                    <a:pt x="564" y="54"/>
                  </a:lnTo>
                  <a:lnTo>
                    <a:pt x="726" y="28"/>
                  </a:lnTo>
                  <a:lnTo>
                    <a:pt x="718" y="372"/>
                  </a:lnTo>
                  <a:lnTo>
                    <a:pt x="578" y="430"/>
                  </a:lnTo>
                  <a:lnTo>
                    <a:pt x="32" y="390"/>
                  </a:lnTo>
                  <a:lnTo>
                    <a:pt x="0" y="0"/>
                  </a:lnTo>
                  <a:close/>
                </a:path>
              </a:pathLst>
            </a:custGeom>
            <a:solidFill>
              <a:srgbClr val="B08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36" name="Freeform 1398">
              <a:extLst>
                <a:ext uri="{FF2B5EF4-FFF2-40B4-BE49-F238E27FC236}">
                  <a16:creationId xmlns:a16="http://schemas.microsoft.com/office/drawing/2014/main" id="{D94E3E2A-601A-4B69-8C63-FD80A8BFA472}"/>
                </a:ext>
              </a:extLst>
            </p:cNvPr>
            <p:cNvSpPr>
              <a:spLocks/>
            </p:cNvSpPr>
            <p:nvPr/>
          </p:nvSpPr>
          <p:spPr bwMode="auto">
            <a:xfrm>
              <a:off x="6450013" y="3303588"/>
              <a:ext cx="1152525" cy="682625"/>
            </a:xfrm>
            <a:custGeom>
              <a:avLst/>
              <a:gdLst>
                <a:gd name="T0" fmla="*/ 0 w 726"/>
                <a:gd name="T1" fmla="*/ 0 h 430"/>
                <a:gd name="T2" fmla="*/ 564 w 726"/>
                <a:gd name="T3" fmla="*/ 54 h 430"/>
                <a:gd name="T4" fmla="*/ 726 w 726"/>
                <a:gd name="T5" fmla="*/ 28 h 430"/>
                <a:gd name="T6" fmla="*/ 718 w 726"/>
                <a:gd name="T7" fmla="*/ 372 h 430"/>
                <a:gd name="T8" fmla="*/ 578 w 726"/>
                <a:gd name="T9" fmla="*/ 430 h 430"/>
                <a:gd name="T10" fmla="*/ 32 w 726"/>
                <a:gd name="T11" fmla="*/ 390 h 430"/>
                <a:gd name="T12" fmla="*/ 0 w 726"/>
                <a:gd name="T13" fmla="*/ 0 h 430"/>
              </a:gdLst>
              <a:ahLst/>
              <a:cxnLst>
                <a:cxn ang="0">
                  <a:pos x="T0" y="T1"/>
                </a:cxn>
                <a:cxn ang="0">
                  <a:pos x="T2" y="T3"/>
                </a:cxn>
                <a:cxn ang="0">
                  <a:pos x="T4" y="T5"/>
                </a:cxn>
                <a:cxn ang="0">
                  <a:pos x="T6" y="T7"/>
                </a:cxn>
                <a:cxn ang="0">
                  <a:pos x="T8" y="T9"/>
                </a:cxn>
                <a:cxn ang="0">
                  <a:pos x="T10" y="T11"/>
                </a:cxn>
                <a:cxn ang="0">
                  <a:pos x="T12" y="T13"/>
                </a:cxn>
              </a:cxnLst>
              <a:rect l="0" t="0" r="r" b="b"/>
              <a:pathLst>
                <a:path w="726" h="430">
                  <a:moveTo>
                    <a:pt x="0" y="0"/>
                  </a:moveTo>
                  <a:lnTo>
                    <a:pt x="564" y="54"/>
                  </a:lnTo>
                  <a:lnTo>
                    <a:pt x="726" y="28"/>
                  </a:lnTo>
                  <a:lnTo>
                    <a:pt x="718" y="372"/>
                  </a:lnTo>
                  <a:lnTo>
                    <a:pt x="578" y="430"/>
                  </a:lnTo>
                  <a:lnTo>
                    <a:pt x="32" y="39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37" name="Freeform 1399">
              <a:extLst>
                <a:ext uri="{FF2B5EF4-FFF2-40B4-BE49-F238E27FC236}">
                  <a16:creationId xmlns:a16="http://schemas.microsoft.com/office/drawing/2014/main" id="{E5BE4F3E-8224-4051-B274-36A264DF9108}"/>
                </a:ext>
              </a:extLst>
            </p:cNvPr>
            <p:cNvSpPr>
              <a:spLocks/>
            </p:cNvSpPr>
            <p:nvPr/>
          </p:nvSpPr>
          <p:spPr bwMode="auto">
            <a:xfrm>
              <a:off x="7348538" y="3297238"/>
              <a:ext cx="304800" cy="685800"/>
            </a:xfrm>
            <a:custGeom>
              <a:avLst/>
              <a:gdLst>
                <a:gd name="T0" fmla="*/ 16 w 192"/>
                <a:gd name="T1" fmla="*/ 432 h 432"/>
                <a:gd name="T2" fmla="*/ 176 w 192"/>
                <a:gd name="T3" fmla="*/ 376 h 432"/>
                <a:gd name="T4" fmla="*/ 192 w 192"/>
                <a:gd name="T5" fmla="*/ 0 h 432"/>
                <a:gd name="T6" fmla="*/ 0 w 192"/>
                <a:gd name="T7" fmla="*/ 58 h 432"/>
                <a:gd name="T8" fmla="*/ 16 w 192"/>
                <a:gd name="T9" fmla="*/ 432 h 432"/>
              </a:gdLst>
              <a:ahLst/>
              <a:cxnLst>
                <a:cxn ang="0">
                  <a:pos x="T0" y="T1"/>
                </a:cxn>
                <a:cxn ang="0">
                  <a:pos x="T2" y="T3"/>
                </a:cxn>
                <a:cxn ang="0">
                  <a:pos x="T4" y="T5"/>
                </a:cxn>
                <a:cxn ang="0">
                  <a:pos x="T6" y="T7"/>
                </a:cxn>
                <a:cxn ang="0">
                  <a:pos x="T8" y="T9"/>
                </a:cxn>
              </a:cxnLst>
              <a:rect l="0" t="0" r="r" b="b"/>
              <a:pathLst>
                <a:path w="192" h="432">
                  <a:moveTo>
                    <a:pt x="16" y="432"/>
                  </a:moveTo>
                  <a:lnTo>
                    <a:pt x="176" y="376"/>
                  </a:lnTo>
                  <a:lnTo>
                    <a:pt x="192" y="0"/>
                  </a:lnTo>
                  <a:lnTo>
                    <a:pt x="0" y="58"/>
                  </a:lnTo>
                  <a:lnTo>
                    <a:pt x="16" y="432"/>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38" name="Freeform 1400">
              <a:extLst>
                <a:ext uri="{FF2B5EF4-FFF2-40B4-BE49-F238E27FC236}">
                  <a16:creationId xmlns:a16="http://schemas.microsoft.com/office/drawing/2014/main" id="{C7086095-EB39-421C-8B50-86AD627817B0}"/>
                </a:ext>
              </a:extLst>
            </p:cNvPr>
            <p:cNvSpPr>
              <a:spLocks/>
            </p:cNvSpPr>
            <p:nvPr/>
          </p:nvSpPr>
          <p:spPr bwMode="auto">
            <a:xfrm>
              <a:off x="7348538" y="3297238"/>
              <a:ext cx="304800" cy="685800"/>
            </a:xfrm>
            <a:custGeom>
              <a:avLst/>
              <a:gdLst>
                <a:gd name="T0" fmla="*/ 16 w 192"/>
                <a:gd name="T1" fmla="*/ 432 h 432"/>
                <a:gd name="T2" fmla="*/ 176 w 192"/>
                <a:gd name="T3" fmla="*/ 376 h 432"/>
                <a:gd name="T4" fmla="*/ 192 w 192"/>
                <a:gd name="T5" fmla="*/ 0 h 432"/>
                <a:gd name="T6" fmla="*/ 0 w 192"/>
                <a:gd name="T7" fmla="*/ 58 h 432"/>
                <a:gd name="T8" fmla="*/ 16 w 192"/>
                <a:gd name="T9" fmla="*/ 432 h 432"/>
              </a:gdLst>
              <a:ahLst/>
              <a:cxnLst>
                <a:cxn ang="0">
                  <a:pos x="T0" y="T1"/>
                </a:cxn>
                <a:cxn ang="0">
                  <a:pos x="T2" y="T3"/>
                </a:cxn>
                <a:cxn ang="0">
                  <a:pos x="T4" y="T5"/>
                </a:cxn>
                <a:cxn ang="0">
                  <a:pos x="T6" y="T7"/>
                </a:cxn>
                <a:cxn ang="0">
                  <a:pos x="T8" y="T9"/>
                </a:cxn>
              </a:cxnLst>
              <a:rect l="0" t="0" r="r" b="b"/>
              <a:pathLst>
                <a:path w="192" h="432">
                  <a:moveTo>
                    <a:pt x="16" y="432"/>
                  </a:moveTo>
                  <a:lnTo>
                    <a:pt x="176" y="376"/>
                  </a:lnTo>
                  <a:lnTo>
                    <a:pt x="192" y="0"/>
                  </a:lnTo>
                  <a:lnTo>
                    <a:pt x="0" y="58"/>
                  </a:lnTo>
                  <a:lnTo>
                    <a:pt x="16" y="432"/>
                  </a:lnTo>
                  <a:close/>
                </a:path>
              </a:pathLst>
            </a:custGeom>
            <a:solidFill>
              <a:srgbClr val="BD96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39" name="Freeform 1401">
              <a:extLst>
                <a:ext uri="{FF2B5EF4-FFF2-40B4-BE49-F238E27FC236}">
                  <a16:creationId xmlns:a16="http://schemas.microsoft.com/office/drawing/2014/main" id="{94172ADA-DB11-4A4C-B69F-D055773F334D}"/>
                </a:ext>
              </a:extLst>
            </p:cNvPr>
            <p:cNvSpPr>
              <a:spLocks/>
            </p:cNvSpPr>
            <p:nvPr/>
          </p:nvSpPr>
          <p:spPr bwMode="auto">
            <a:xfrm>
              <a:off x="7059613" y="2532063"/>
              <a:ext cx="542925" cy="527050"/>
            </a:xfrm>
            <a:custGeom>
              <a:avLst/>
              <a:gdLst>
                <a:gd name="T0" fmla="*/ 28 w 342"/>
                <a:gd name="T1" fmla="*/ 38 h 332"/>
                <a:gd name="T2" fmla="*/ 320 w 342"/>
                <a:gd name="T3" fmla="*/ 0 h 332"/>
                <a:gd name="T4" fmla="*/ 304 w 342"/>
                <a:gd name="T5" fmla="*/ 14 h 332"/>
                <a:gd name="T6" fmla="*/ 322 w 342"/>
                <a:gd name="T7" fmla="*/ 24 h 332"/>
                <a:gd name="T8" fmla="*/ 322 w 342"/>
                <a:gd name="T9" fmla="*/ 46 h 332"/>
                <a:gd name="T10" fmla="*/ 312 w 342"/>
                <a:gd name="T11" fmla="*/ 60 h 332"/>
                <a:gd name="T12" fmla="*/ 322 w 342"/>
                <a:gd name="T13" fmla="*/ 68 h 332"/>
                <a:gd name="T14" fmla="*/ 320 w 342"/>
                <a:gd name="T15" fmla="*/ 100 h 332"/>
                <a:gd name="T16" fmla="*/ 342 w 342"/>
                <a:gd name="T17" fmla="*/ 112 h 332"/>
                <a:gd name="T18" fmla="*/ 320 w 342"/>
                <a:gd name="T19" fmla="*/ 130 h 332"/>
                <a:gd name="T20" fmla="*/ 318 w 342"/>
                <a:gd name="T21" fmla="*/ 170 h 332"/>
                <a:gd name="T22" fmla="*/ 338 w 342"/>
                <a:gd name="T23" fmla="*/ 186 h 332"/>
                <a:gd name="T24" fmla="*/ 316 w 342"/>
                <a:gd name="T25" fmla="*/ 194 h 332"/>
                <a:gd name="T26" fmla="*/ 314 w 342"/>
                <a:gd name="T27" fmla="*/ 226 h 332"/>
                <a:gd name="T28" fmla="*/ 302 w 342"/>
                <a:gd name="T29" fmla="*/ 244 h 332"/>
                <a:gd name="T30" fmla="*/ 320 w 342"/>
                <a:gd name="T31" fmla="*/ 250 h 332"/>
                <a:gd name="T32" fmla="*/ 328 w 342"/>
                <a:gd name="T33" fmla="*/ 284 h 332"/>
                <a:gd name="T34" fmla="*/ 0 w 342"/>
                <a:gd name="T35" fmla="*/ 332 h 332"/>
                <a:gd name="T36" fmla="*/ 28 w 342"/>
                <a:gd name="T37" fmla="*/ 38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2" h="332">
                  <a:moveTo>
                    <a:pt x="28" y="38"/>
                  </a:moveTo>
                  <a:lnTo>
                    <a:pt x="320" y="0"/>
                  </a:lnTo>
                  <a:lnTo>
                    <a:pt x="304" y="14"/>
                  </a:lnTo>
                  <a:lnTo>
                    <a:pt x="322" y="24"/>
                  </a:lnTo>
                  <a:lnTo>
                    <a:pt x="322" y="46"/>
                  </a:lnTo>
                  <a:lnTo>
                    <a:pt x="312" y="60"/>
                  </a:lnTo>
                  <a:lnTo>
                    <a:pt x="322" y="68"/>
                  </a:lnTo>
                  <a:lnTo>
                    <a:pt x="320" y="100"/>
                  </a:lnTo>
                  <a:lnTo>
                    <a:pt x="342" y="112"/>
                  </a:lnTo>
                  <a:lnTo>
                    <a:pt x="320" y="130"/>
                  </a:lnTo>
                  <a:lnTo>
                    <a:pt x="318" y="170"/>
                  </a:lnTo>
                  <a:lnTo>
                    <a:pt x="338" y="186"/>
                  </a:lnTo>
                  <a:lnTo>
                    <a:pt x="316" y="194"/>
                  </a:lnTo>
                  <a:lnTo>
                    <a:pt x="314" y="226"/>
                  </a:lnTo>
                  <a:lnTo>
                    <a:pt x="302" y="244"/>
                  </a:lnTo>
                  <a:lnTo>
                    <a:pt x="320" y="250"/>
                  </a:lnTo>
                  <a:lnTo>
                    <a:pt x="328" y="284"/>
                  </a:lnTo>
                  <a:lnTo>
                    <a:pt x="0" y="332"/>
                  </a:lnTo>
                  <a:lnTo>
                    <a:pt x="28" y="38"/>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40" name="Freeform 1402">
              <a:extLst>
                <a:ext uri="{FF2B5EF4-FFF2-40B4-BE49-F238E27FC236}">
                  <a16:creationId xmlns:a16="http://schemas.microsoft.com/office/drawing/2014/main" id="{5E021D09-DEF4-41CA-BF16-3272F07B3852}"/>
                </a:ext>
              </a:extLst>
            </p:cNvPr>
            <p:cNvSpPr>
              <a:spLocks/>
            </p:cNvSpPr>
            <p:nvPr/>
          </p:nvSpPr>
          <p:spPr bwMode="auto">
            <a:xfrm>
              <a:off x="7059613" y="2532063"/>
              <a:ext cx="542925" cy="527050"/>
            </a:xfrm>
            <a:custGeom>
              <a:avLst/>
              <a:gdLst>
                <a:gd name="T0" fmla="*/ 28 w 342"/>
                <a:gd name="T1" fmla="*/ 38 h 332"/>
                <a:gd name="T2" fmla="*/ 320 w 342"/>
                <a:gd name="T3" fmla="*/ 0 h 332"/>
                <a:gd name="T4" fmla="*/ 304 w 342"/>
                <a:gd name="T5" fmla="*/ 14 h 332"/>
                <a:gd name="T6" fmla="*/ 322 w 342"/>
                <a:gd name="T7" fmla="*/ 24 h 332"/>
                <a:gd name="T8" fmla="*/ 322 w 342"/>
                <a:gd name="T9" fmla="*/ 46 h 332"/>
                <a:gd name="T10" fmla="*/ 312 w 342"/>
                <a:gd name="T11" fmla="*/ 60 h 332"/>
                <a:gd name="T12" fmla="*/ 322 w 342"/>
                <a:gd name="T13" fmla="*/ 68 h 332"/>
                <a:gd name="T14" fmla="*/ 320 w 342"/>
                <a:gd name="T15" fmla="*/ 100 h 332"/>
                <a:gd name="T16" fmla="*/ 342 w 342"/>
                <a:gd name="T17" fmla="*/ 112 h 332"/>
                <a:gd name="T18" fmla="*/ 320 w 342"/>
                <a:gd name="T19" fmla="*/ 130 h 332"/>
                <a:gd name="T20" fmla="*/ 318 w 342"/>
                <a:gd name="T21" fmla="*/ 170 h 332"/>
                <a:gd name="T22" fmla="*/ 338 w 342"/>
                <a:gd name="T23" fmla="*/ 186 h 332"/>
                <a:gd name="T24" fmla="*/ 316 w 342"/>
                <a:gd name="T25" fmla="*/ 194 h 332"/>
                <a:gd name="T26" fmla="*/ 314 w 342"/>
                <a:gd name="T27" fmla="*/ 226 h 332"/>
                <a:gd name="T28" fmla="*/ 302 w 342"/>
                <a:gd name="T29" fmla="*/ 244 h 332"/>
                <a:gd name="T30" fmla="*/ 320 w 342"/>
                <a:gd name="T31" fmla="*/ 250 h 332"/>
                <a:gd name="T32" fmla="*/ 328 w 342"/>
                <a:gd name="T33" fmla="*/ 284 h 332"/>
                <a:gd name="T34" fmla="*/ 0 w 342"/>
                <a:gd name="T35" fmla="*/ 332 h 332"/>
                <a:gd name="T36" fmla="*/ 28 w 342"/>
                <a:gd name="T37" fmla="*/ 38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2" h="332">
                  <a:moveTo>
                    <a:pt x="28" y="38"/>
                  </a:moveTo>
                  <a:lnTo>
                    <a:pt x="320" y="0"/>
                  </a:lnTo>
                  <a:lnTo>
                    <a:pt x="304" y="14"/>
                  </a:lnTo>
                  <a:lnTo>
                    <a:pt x="322" y="24"/>
                  </a:lnTo>
                  <a:lnTo>
                    <a:pt x="322" y="46"/>
                  </a:lnTo>
                  <a:lnTo>
                    <a:pt x="312" y="60"/>
                  </a:lnTo>
                  <a:lnTo>
                    <a:pt x="322" y="68"/>
                  </a:lnTo>
                  <a:lnTo>
                    <a:pt x="320" y="100"/>
                  </a:lnTo>
                  <a:lnTo>
                    <a:pt x="342" y="112"/>
                  </a:lnTo>
                  <a:lnTo>
                    <a:pt x="320" y="130"/>
                  </a:lnTo>
                  <a:lnTo>
                    <a:pt x="318" y="170"/>
                  </a:lnTo>
                  <a:lnTo>
                    <a:pt x="338" y="186"/>
                  </a:lnTo>
                  <a:lnTo>
                    <a:pt x="316" y="194"/>
                  </a:lnTo>
                  <a:lnTo>
                    <a:pt x="314" y="226"/>
                  </a:lnTo>
                  <a:lnTo>
                    <a:pt x="302" y="244"/>
                  </a:lnTo>
                  <a:lnTo>
                    <a:pt x="320" y="250"/>
                  </a:lnTo>
                  <a:lnTo>
                    <a:pt x="328" y="284"/>
                  </a:lnTo>
                  <a:lnTo>
                    <a:pt x="0" y="332"/>
                  </a:lnTo>
                  <a:lnTo>
                    <a:pt x="28"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41" name="Freeform 1403">
              <a:extLst>
                <a:ext uri="{FF2B5EF4-FFF2-40B4-BE49-F238E27FC236}">
                  <a16:creationId xmlns:a16="http://schemas.microsoft.com/office/drawing/2014/main" id="{7E0AB646-B321-491A-96A5-840E3426C8A0}"/>
                </a:ext>
              </a:extLst>
            </p:cNvPr>
            <p:cNvSpPr>
              <a:spLocks/>
            </p:cNvSpPr>
            <p:nvPr/>
          </p:nvSpPr>
          <p:spPr bwMode="auto">
            <a:xfrm>
              <a:off x="7059613" y="2532063"/>
              <a:ext cx="542925" cy="527050"/>
            </a:xfrm>
            <a:custGeom>
              <a:avLst/>
              <a:gdLst>
                <a:gd name="T0" fmla="*/ 28 w 342"/>
                <a:gd name="T1" fmla="*/ 38 h 332"/>
                <a:gd name="T2" fmla="*/ 320 w 342"/>
                <a:gd name="T3" fmla="*/ 0 h 332"/>
                <a:gd name="T4" fmla="*/ 304 w 342"/>
                <a:gd name="T5" fmla="*/ 14 h 332"/>
                <a:gd name="T6" fmla="*/ 322 w 342"/>
                <a:gd name="T7" fmla="*/ 24 h 332"/>
                <a:gd name="T8" fmla="*/ 322 w 342"/>
                <a:gd name="T9" fmla="*/ 46 h 332"/>
                <a:gd name="T10" fmla="*/ 312 w 342"/>
                <a:gd name="T11" fmla="*/ 60 h 332"/>
                <a:gd name="T12" fmla="*/ 322 w 342"/>
                <a:gd name="T13" fmla="*/ 68 h 332"/>
                <a:gd name="T14" fmla="*/ 320 w 342"/>
                <a:gd name="T15" fmla="*/ 100 h 332"/>
                <a:gd name="T16" fmla="*/ 342 w 342"/>
                <a:gd name="T17" fmla="*/ 112 h 332"/>
                <a:gd name="T18" fmla="*/ 320 w 342"/>
                <a:gd name="T19" fmla="*/ 130 h 332"/>
                <a:gd name="T20" fmla="*/ 318 w 342"/>
                <a:gd name="T21" fmla="*/ 170 h 332"/>
                <a:gd name="T22" fmla="*/ 338 w 342"/>
                <a:gd name="T23" fmla="*/ 186 h 332"/>
                <a:gd name="T24" fmla="*/ 316 w 342"/>
                <a:gd name="T25" fmla="*/ 194 h 332"/>
                <a:gd name="T26" fmla="*/ 314 w 342"/>
                <a:gd name="T27" fmla="*/ 226 h 332"/>
                <a:gd name="T28" fmla="*/ 302 w 342"/>
                <a:gd name="T29" fmla="*/ 244 h 332"/>
                <a:gd name="T30" fmla="*/ 320 w 342"/>
                <a:gd name="T31" fmla="*/ 250 h 332"/>
                <a:gd name="T32" fmla="*/ 328 w 342"/>
                <a:gd name="T33" fmla="*/ 284 h 332"/>
                <a:gd name="T34" fmla="*/ 0 w 342"/>
                <a:gd name="T35" fmla="*/ 332 h 332"/>
                <a:gd name="T36" fmla="*/ 28 w 342"/>
                <a:gd name="T37" fmla="*/ 38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2" h="332">
                  <a:moveTo>
                    <a:pt x="28" y="38"/>
                  </a:moveTo>
                  <a:lnTo>
                    <a:pt x="320" y="0"/>
                  </a:lnTo>
                  <a:lnTo>
                    <a:pt x="304" y="14"/>
                  </a:lnTo>
                  <a:lnTo>
                    <a:pt x="322" y="24"/>
                  </a:lnTo>
                  <a:lnTo>
                    <a:pt x="322" y="46"/>
                  </a:lnTo>
                  <a:lnTo>
                    <a:pt x="312" y="60"/>
                  </a:lnTo>
                  <a:lnTo>
                    <a:pt x="322" y="68"/>
                  </a:lnTo>
                  <a:lnTo>
                    <a:pt x="320" y="100"/>
                  </a:lnTo>
                  <a:lnTo>
                    <a:pt x="342" y="112"/>
                  </a:lnTo>
                  <a:lnTo>
                    <a:pt x="320" y="130"/>
                  </a:lnTo>
                  <a:lnTo>
                    <a:pt x="318" y="170"/>
                  </a:lnTo>
                  <a:lnTo>
                    <a:pt x="338" y="186"/>
                  </a:lnTo>
                  <a:lnTo>
                    <a:pt x="316" y="194"/>
                  </a:lnTo>
                  <a:lnTo>
                    <a:pt x="314" y="226"/>
                  </a:lnTo>
                  <a:lnTo>
                    <a:pt x="302" y="244"/>
                  </a:lnTo>
                  <a:lnTo>
                    <a:pt x="320" y="250"/>
                  </a:lnTo>
                  <a:lnTo>
                    <a:pt x="328" y="284"/>
                  </a:lnTo>
                  <a:lnTo>
                    <a:pt x="0" y="332"/>
                  </a:lnTo>
                  <a:lnTo>
                    <a:pt x="28" y="38"/>
                  </a:lnTo>
                  <a:close/>
                </a:path>
              </a:pathLst>
            </a:custGeom>
            <a:solidFill>
              <a:srgbClr val="F7E6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42" name="Freeform 1404">
              <a:extLst>
                <a:ext uri="{FF2B5EF4-FFF2-40B4-BE49-F238E27FC236}">
                  <a16:creationId xmlns:a16="http://schemas.microsoft.com/office/drawing/2014/main" id="{6FDCD782-77E6-46A9-8003-2B391445386F}"/>
                </a:ext>
              </a:extLst>
            </p:cNvPr>
            <p:cNvSpPr>
              <a:spLocks/>
            </p:cNvSpPr>
            <p:nvPr/>
          </p:nvSpPr>
          <p:spPr bwMode="auto">
            <a:xfrm>
              <a:off x="7059613" y="2532063"/>
              <a:ext cx="542925" cy="527050"/>
            </a:xfrm>
            <a:custGeom>
              <a:avLst/>
              <a:gdLst>
                <a:gd name="T0" fmla="*/ 28 w 342"/>
                <a:gd name="T1" fmla="*/ 38 h 332"/>
                <a:gd name="T2" fmla="*/ 320 w 342"/>
                <a:gd name="T3" fmla="*/ 0 h 332"/>
                <a:gd name="T4" fmla="*/ 304 w 342"/>
                <a:gd name="T5" fmla="*/ 14 h 332"/>
                <a:gd name="T6" fmla="*/ 322 w 342"/>
                <a:gd name="T7" fmla="*/ 24 h 332"/>
                <a:gd name="T8" fmla="*/ 322 w 342"/>
                <a:gd name="T9" fmla="*/ 46 h 332"/>
                <a:gd name="T10" fmla="*/ 312 w 342"/>
                <a:gd name="T11" fmla="*/ 60 h 332"/>
                <a:gd name="T12" fmla="*/ 322 w 342"/>
                <a:gd name="T13" fmla="*/ 68 h 332"/>
                <a:gd name="T14" fmla="*/ 320 w 342"/>
                <a:gd name="T15" fmla="*/ 100 h 332"/>
                <a:gd name="T16" fmla="*/ 342 w 342"/>
                <a:gd name="T17" fmla="*/ 112 h 332"/>
                <a:gd name="T18" fmla="*/ 320 w 342"/>
                <a:gd name="T19" fmla="*/ 130 h 332"/>
                <a:gd name="T20" fmla="*/ 318 w 342"/>
                <a:gd name="T21" fmla="*/ 170 h 332"/>
                <a:gd name="T22" fmla="*/ 338 w 342"/>
                <a:gd name="T23" fmla="*/ 186 h 332"/>
                <a:gd name="T24" fmla="*/ 316 w 342"/>
                <a:gd name="T25" fmla="*/ 194 h 332"/>
                <a:gd name="T26" fmla="*/ 314 w 342"/>
                <a:gd name="T27" fmla="*/ 226 h 332"/>
                <a:gd name="T28" fmla="*/ 302 w 342"/>
                <a:gd name="T29" fmla="*/ 244 h 332"/>
                <a:gd name="T30" fmla="*/ 320 w 342"/>
                <a:gd name="T31" fmla="*/ 250 h 332"/>
                <a:gd name="T32" fmla="*/ 328 w 342"/>
                <a:gd name="T33" fmla="*/ 284 h 332"/>
                <a:gd name="T34" fmla="*/ 0 w 342"/>
                <a:gd name="T35" fmla="*/ 332 h 332"/>
                <a:gd name="T36" fmla="*/ 28 w 342"/>
                <a:gd name="T37" fmla="*/ 38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2" h="332">
                  <a:moveTo>
                    <a:pt x="28" y="38"/>
                  </a:moveTo>
                  <a:lnTo>
                    <a:pt x="320" y="0"/>
                  </a:lnTo>
                  <a:lnTo>
                    <a:pt x="304" y="14"/>
                  </a:lnTo>
                  <a:lnTo>
                    <a:pt x="322" y="24"/>
                  </a:lnTo>
                  <a:lnTo>
                    <a:pt x="322" y="46"/>
                  </a:lnTo>
                  <a:lnTo>
                    <a:pt x="312" y="60"/>
                  </a:lnTo>
                  <a:lnTo>
                    <a:pt x="322" y="68"/>
                  </a:lnTo>
                  <a:lnTo>
                    <a:pt x="320" y="100"/>
                  </a:lnTo>
                  <a:lnTo>
                    <a:pt x="342" y="112"/>
                  </a:lnTo>
                  <a:lnTo>
                    <a:pt x="320" y="130"/>
                  </a:lnTo>
                  <a:lnTo>
                    <a:pt x="318" y="170"/>
                  </a:lnTo>
                  <a:lnTo>
                    <a:pt x="338" y="186"/>
                  </a:lnTo>
                  <a:lnTo>
                    <a:pt x="316" y="194"/>
                  </a:lnTo>
                  <a:lnTo>
                    <a:pt x="314" y="226"/>
                  </a:lnTo>
                  <a:lnTo>
                    <a:pt x="302" y="244"/>
                  </a:lnTo>
                  <a:lnTo>
                    <a:pt x="320" y="250"/>
                  </a:lnTo>
                  <a:lnTo>
                    <a:pt x="328" y="284"/>
                  </a:lnTo>
                  <a:lnTo>
                    <a:pt x="0" y="332"/>
                  </a:lnTo>
                  <a:lnTo>
                    <a:pt x="28"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43" name="Freeform 1405">
              <a:extLst>
                <a:ext uri="{FF2B5EF4-FFF2-40B4-BE49-F238E27FC236}">
                  <a16:creationId xmlns:a16="http://schemas.microsoft.com/office/drawing/2014/main" id="{506CDB82-B0AB-48C4-B612-5222536EB8EB}"/>
                </a:ext>
              </a:extLst>
            </p:cNvPr>
            <p:cNvSpPr>
              <a:spLocks/>
            </p:cNvSpPr>
            <p:nvPr/>
          </p:nvSpPr>
          <p:spPr bwMode="auto">
            <a:xfrm>
              <a:off x="7100888" y="2570163"/>
              <a:ext cx="469900" cy="155575"/>
            </a:xfrm>
            <a:custGeom>
              <a:avLst/>
              <a:gdLst>
                <a:gd name="T0" fmla="*/ 294 w 296"/>
                <a:gd name="T1" fmla="*/ 0 h 98"/>
                <a:gd name="T2" fmla="*/ 294 w 296"/>
                <a:gd name="T3" fmla="*/ 0 h 98"/>
                <a:gd name="T4" fmla="*/ 0 w 296"/>
                <a:gd name="T5" fmla="*/ 72 h 98"/>
                <a:gd name="T6" fmla="*/ 0 w 296"/>
                <a:gd name="T7" fmla="*/ 72 h 98"/>
                <a:gd name="T8" fmla="*/ 4 w 296"/>
                <a:gd name="T9" fmla="*/ 98 h 98"/>
                <a:gd name="T10" fmla="*/ 292 w 296"/>
                <a:gd name="T11" fmla="*/ 26 h 98"/>
                <a:gd name="T12" fmla="*/ 296 w 296"/>
                <a:gd name="T13" fmla="*/ 22 h 98"/>
                <a:gd name="T14" fmla="*/ 296 w 296"/>
                <a:gd name="T15" fmla="*/ 0 h 98"/>
                <a:gd name="T16" fmla="*/ 294 w 296"/>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 h="98">
                  <a:moveTo>
                    <a:pt x="294" y="0"/>
                  </a:moveTo>
                  <a:lnTo>
                    <a:pt x="294" y="0"/>
                  </a:lnTo>
                  <a:lnTo>
                    <a:pt x="0" y="72"/>
                  </a:lnTo>
                  <a:lnTo>
                    <a:pt x="0" y="72"/>
                  </a:lnTo>
                  <a:lnTo>
                    <a:pt x="4" y="98"/>
                  </a:lnTo>
                  <a:lnTo>
                    <a:pt x="292" y="26"/>
                  </a:lnTo>
                  <a:lnTo>
                    <a:pt x="296" y="22"/>
                  </a:lnTo>
                  <a:lnTo>
                    <a:pt x="296" y="0"/>
                  </a:lnTo>
                  <a:lnTo>
                    <a:pt x="294" y="0"/>
                  </a:lnTo>
                  <a:close/>
                </a:path>
              </a:pathLst>
            </a:custGeom>
            <a:solidFill>
              <a:srgbClr val="DDC2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44" name="Freeform 1406">
              <a:extLst>
                <a:ext uri="{FF2B5EF4-FFF2-40B4-BE49-F238E27FC236}">
                  <a16:creationId xmlns:a16="http://schemas.microsoft.com/office/drawing/2014/main" id="{69708D06-810D-4A12-8C2A-21441651A690}"/>
                </a:ext>
              </a:extLst>
            </p:cNvPr>
            <p:cNvSpPr>
              <a:spLocks/>
            </p:cNvSpPr>
            <p:nvPr/>
          </p:nvSpPr>
          <p:spPr bwMode="auto">
            <a:xfrm>
              <a:off x="7100888" y="2570163"/>
              <a:ext cx="469900" cy="155575"/>
            </a:xfrm>
            <a:custGeom>
              <a:avLst/>
              <a:gdLst>
                <a:gd name="T0" fmla="*/ 294 w 296"/>
                <a:gd name="T1" fmla="*/ 0 h 98"/>
                <a:gd name="T2" fmla="*/ 294 w 296"/>
                <a:gd name="T3" fmla="*/ 0 h 98"/>
                <a:gd name="T4" fmla="*/ 0 w 296"/>
                <a:gd name="T5" fmla="*/ 72 h 98"/>
                <a:gd name="T6" fmla="*/ 0 w 296"/>
                <a:gd name="T7" fmla="*/ 72 h 98"/>
                <a:gd name="T8" fmla="*/ 4 w 296"/>
                <a:gd name="T9" fmla="*/ 98 h 98"/>
                <a:gd name="T10" fmla="*/ 292 w 296"/>
                <a:gd name="T11" fmla="*/ 26 h 98"/>
                <a:gd name="T12" fmla="*/ 296 w 296"/>
                <a:gd name="T13" fmla="*/ 22 h 98"/>
                <a:gd name="T14" fmla="*/ 296 w 296"/>
                <a:gd name="T15" fmla="*/ 0 h 98"/>
                <a:gd name="T16" fmla="*/ 294 w 296"/>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 h="98">
                  <a:moveTo>
                    <a:pt x="294" y="0"/>
                  </a:moveTo>
                  <a:lnTo>
                    <a:pt x="294" y="0"/>
                  </a:lnTo>
                  <a:lnTo>
                    <a:pt x="0" y="72"/>
                  </a:lnTo>
                  <a:lnTo>
                    <a:pt x="0" y="72"/>
                  </a:lnTo>
                  <a:lnTo>
                    <a:pt x="4" y="98"/>
                  </a:lnTo>
                  <a:lnTo>
                    <a:pt x="292" y="26"/>
                  </a:lnTo>
                  <a:lnTo>
                    <a:pt x="296" y="22"/>
                  </a:lnTo>
                  <a:lnTo>
                    <a:pt x="296" y="0"/>
                  </a:lnTo>
                  <a:lnTo>
                    <a:pt x="2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45" name="Freeform 1407">
              <a:extLst>
                <a:ext uri="{FF2B5EF4-FFF2-40B4-BE49-F238E27FC236}">
                  <a16:creationId xmlns:a16="http://schemas.microsoft.com/office/drawing/2014/main" id="{447B538C-4774-4213-A5CB-4E4E40C1AEB8}"/>
                </a:ext>
              </a:extLst>
            </p:cNvPr>
            <p:cNvSpPr>
              <a:spLocks/>
            </p:cNvSpPr>
            <p:nvPr/>
          </p:nvSpPr>
          <p:spPr bwMode="auto">
            <a:xfrm>
              <a:off x="7107238" y="2690813"/>
              <a:ext cx="495300" cy="85725"/>
            </a:xfrm>
            <a:custGeom>
              <a:avLst/>
              <a:gdLst>
                <a:gd name="T0" fmla="*/ 290 w 312"/>
                <a:gd name="T1" fmla="*/ 0 h 54"/>
                <a:gd name="T2" fmla="*/ 20 w 312"/>
                <a:gd name="T3" fmla="*/ 48 h 54"/>
                <a:gd name="T4" fmla="*/ 0 w 312"/>
                <a:gd name="T5" fmla="*/ 48 h 54"/>
                <a:gd name="T6" fmla="*/ 0 w 312"/>
                <a:gd name="T7" fmla="*/ 54 h 54"/>
                <a:gd name="T8" fmla="*/ 0 w 312"/>
                <a:gd name="T9" fmla="*/ 54 h 54"/>
                <a:gd name="T10" fmla="*/ 176 w 312"/>
                <a:gd name="T11" fmla="*/ 38 h 54"/>
                <a:gd name="T12" fmla="*/ 290 w 312"/>
                <a:gd name="T13" fmla="*/ 30 h 54"/>
                <a:gd name="T14" fmla="*/ 312 w 312"/>
                <a:gd name="T15" fmla="*/ 12 h 54"/>
                <a:gd name="T16" fmla="*/ 290 w 312"/>
                <a:gd name="T17" fmla="*/ 0 h 54"/>
                <a:gd name="T18" fmla="*/ 290 w 312"/>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2" h="54">
                  <a:moveTo>
                    <a:pt x="290" y="0"/>
                  </a:moveTo>
                  <a:lnTo>
                    <a:pt x="20" y="48"/>
                  </a:lnTo>
                  <a:lnTo>
                    <a:pt x="0" y="48"/>
                  </a:lnTo>
                  <a:lnTo>
                    <a:pt x="0" y="54"/>
                  </a:lnTo>
                  <a:lnTo>
                    <a:pt x="0" y="54"/>
                  </a:lnTo>
                  <a:lnTo>
                    <a:pt x="176" y="38"/>
                  </a:lnTo>
                  <a:lnTo>
                    <a:pt x="290" y="30"/>
                  </a:lnTo>
                  <a:lnTo>
                    <a:pt x="312" y="12"/>
                  </a:lnTo>
                  <a:lnTo>
                    <a:pt x="290" y="0"/>
                  </a:lnTo>
                  <a:lnTo>
                    <a:pt x="290" y="0"/>
                  </a:lnTo>
                  <a:close/>
                </a:path>
              </a:pathLst>
            </a:custGeom>
            <a:solidFill>
              <a:srgbClr val="DDC2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46" name="Freeform 1408">
              <a:extLst>
                <a:ext uri="{FF2B5EF4-FFF2-40B4-BE49-F238E27FC236}">
                  <a16:creationId xmlns:a16="http://schemas.microsoft.com/office/drawing/2014/main" id="{B45C7FBD-D7A9-44B7-8628-646073A02DBB}"/>
                </a:ext>
              </a:extLst>
            </p:cNvPr>
            <p:cNvSpPr>
              <a:spLocks/>
            </p:cNvSpPr>
            <p:nvPr/>
          </p:nvSpPr>
          <p:spPr bwMode="auto">
            <a:xfrm>
              <a:off x="7107238" y="2690813"/>
              <a:ext cx="495300" cy="85725"/>
            </a:xfrm>
            <a:custGeom>
              <a:avLst/>
              <a:gdLst>
                <a:gd name="T0" fmla="*/ 290 w 312"/>
                <a:gd name="T1" fmla="*/ 0 h 54"/>
                <a:gd name="T2" fmla="*/ 20 w 312"/>
                <a:gd name="T3" fmla="*/ 48 h 54"/>
                <a:gd name="T4" fmla="*/ 0 w 312"/>
                <a:gd name="T5" fmla="*/ 48 h 54"/>
                <a:gd name="T6" fmla="*/ 0 w 312"/>
                <a:gd name="T7" fmla="*/ 54 h 54"/>
                <a:gd name="T8" fmla="*/ 0 w 312"/>
                <a:gd name="T9" fmla="*/ 54 h 54"/>
                <a:gd name="T10" fmla="*/ 176 w 312"/>
                <a:gd name="T11" fmla="*/ 38 h 54"/>
                <a:gd name="T12" fmla="*/ 290 w 312"/>
                <a:gd name="T13" fmla="*/ 30 h 54"/>
                <a:gd name="T14" fmla="*/ 312 w 312"/>
                <a:gd name="T15" fmla="*/ 12 h 54"/>
                <a:gd name="T16" fmla="*/ 290 w 312"/>
                <a:gd name="T17" fmla="*/ 0 h 54"/>
                <a:gd name="T18" fmla="*/ 290 w 312"/>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2" h="54">
                  <a:moveTo>
                    <a:pt x="290" y="0"/>
                  </a:moveTo>
                  <a:lnTo>
                    <a:pt x="20" y="48"/>
                  </a:lnTo>
                  <a:lnTo>
                    <a:pt x="0" y="48"/>
                  </a:lnTo>
                  <a:lnTo>
                    <a:pt x="0" y="54"/>
                  </a:lnTo>
                  <a:lnTo>
                    <a:pt x="0" y="54"/>
                  </a:lnTo>
                  <a:lnTo>
                    <a:pt x="176" y="38"/>
                  </a:lnTo>
                  <a:lnTo>
                    <a:pt x="290" y="30"/>
                  </a:lnTo>
                  <a:lnTo>
                    <a:pt x="312" y="12"/>
                  </a:lnTo>
                  <a:lnTo>
                    <a:pt x="290" y="0"/>
                  </a:lnTo>
                  <a:lnTo>
                    <a:pt x="2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47" name="Freeform 1409">
              <a:extLst>
                <a:ext uri="{FF2B5EF4-FFF2-40B4-BE49-F238E27FC236}">
                  <a16:creationId xmlns:a16="http://schemas.microsoft.com/office/drawing/2014/main" id="{9BA54FA6-DF93-4D9A-8025-7BDB7E2082B8}"/>
                </a:ext>
              </a:extLst>
            </p:cNvPr>
            <p:cNvSpPr>
              <a:spLocks/>
            </p:cNvSpPr>
            <p:nvPr/>
          </p:nvSpPr>
          <p:spPr bwMode="auto">
            <a:xfrm>
              <a:off x="7091363" y="2801938"/>
              <a:ext cx="504825" cy="73025"/>
            </a:xfrm>
            <a:custGeom>
              <a:avLst/>
              <a:gdLst>
                <a:gd name="T0" fmla="*/ 298 w 318"/>
                <a:gd name="T1" fmla="*/ 0 h 46"/>
                <a:gd name="T2" fmla="*/ 20 w 318"/>
                <a:gd name="T3" fmla="*/ 8 h 46"/>
                <a:gd name="T4" fmla="*/ 34 w 318"/>
                <a:gd name="T5" fmla="*/ 10 h 46"/>
                <a:gd name="T6" fmla="*/ 8 w 318"/>
                <a:gd name="T7" fmla="*/ 34 h 46"/>
                <a:gd name="T8" fmla="*/ 0 w 318"/>
                <a:gd name="T9" fmla="*/ 46 h 46"/>
                <a:gd name="T10" fmla="*/ 296 w 318"/>
                <a:gd name="T11" fmla="*/ 24 h 46"/>
                <a:gd name="T12" fmla="*/ 318 w 318"/>
                <a:gd name="T13" fmla="*/ 16 h 46"/>
                <a:gd name="T14" fmla="*/ 298 w 318"/>
                <a:gd name="T15" fmla="*/ 0 h 46"/>
                <a:gd name="T16" fmla="*/ 298 w 318"/>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8" h="46">
                  <a:moveTo>
                    <a:pt x="298" y="0"/>
                  </a:moveTo>
                  <a:lnTo>
                    <a:pt x="20" y="8"/>
                  </a:lnTo>
                  <a:lnTo>
                    <a:pt x="34" y="10"/>
                  </a:lnTo>
                  <a:lnTo>
                    <a:pt x="8" y="34"/>
                  </a:lnTo>
                  <a:lnTo>
                    <a:pt x="0" y="46"/>
                  </a:lnTo>
                  <a:lnTo>
                    <a:pt x="296" y="24"/>
                  </a:lnTo>
                  <a:lnTo>
                    <a:pt x="318" y="16"/>
                  </a:lnTo>
                  <a:lnTo>
                    <a:pt x="298" y="0"/>
                  </a:lnTo>
                  <a:lnTo>
                    <a:pt x="298" y="0"/>
                  </a:lnTo>
                  <a:close/>
                </a:path>
              </a:pathLst>
            </a:custGeom>
            <a:solidFill>
              <a:srgbClr val="DDC2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48" name="Freeform 1410">
              <a:extLst>
                <a:ext uri="{FF2B5EF4-FFF2-40B4-BE49-F238E27FC236}">
                  <a16:creationId xmlns:a16="http://schemas.microsoft.com/office/drawing/2014/main" id="{01FD22F9-2A99-4C05-AF63-C834BB6A4895}"/>
                </a:ext>
              </a:extLst>
            </p:cNvPr>
            <p:cNvSpPr>
              <a:spLocks/>
            </p:cNvSpPr>
            <p:nvPr/>
          </p:nvSpPr>
          <p:spPr bwMode="auto">
            <a:xfrm>
              <a:off x="7091363" y="2801938"/>
              <a:ext cx="504825" cy="73025"/>
            </a:xfrm>
            <a:custGeom>
              <a:avLst/>
              <a:gdLst>
                <a:gd name="T0" fmla="*/ 298 w 318"/>
                <a:gd name="T1" fmla="*/ 0 h 46"/>
                <a:gd name="T2" fmla="*/ 20 w 318"/>
                <a:gd name="T3" fmla="*/ 8 h 46"/>
                <a:gd name="T4" fmla="*/ 34 w 318"/>
                <a:gd name="T5" fmla="*/ 10 h 46"/>
                <a:gd name="T6" fmla="*/ 8 w 318"/>
                <a:gd name="T7" fmla="*/ 34 h 46"/>
                <a:gd name="T8" fmla="*/ 0 w 318"/>
                <a:gd name="T9" fmla="*/ 46 h 46"/>
                <a:gd name="T10" fmla="*/ 296 w 318"/>
                <a:gd name="T11" fmla="*/ 24 h 46"/>
                <a:gd name="T12" fmla="*/ 318 w 318"/>
                <a:gd name="T13" fmla="*/ 16 h 46"/>
                <a:gd name="T14" fmla="*/ 298 w 318"/>
                <a:gd name="T15" fmla="*/ 0 h 46"/>
                <a:gd name="T16" fmla="*/ 298 w 318"/>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8" h="46">
                  <a:moveTo>
                    <a:pt x="298" y="0"/>
                  </a:moveTo>
                  <a:lnTo>
                    <a:pt x="20" y="8"/>
                  </a:lnTo>
                  <a:lnTo>
                    <a:pt x="34" y="10"/>
                  </a:lnTo>
                  <a:lnTo>
                    <a:pt x="8" y="34"/>
                  </a:lnTo>
                  <a:lnTo>
                    <a:pt x="0" y="46"/>
                  </a:lnTo>
                  <a:lnTo>
                    <a:pt x="296" y="24"/>
                  </a:lnTo>
                  <a:lnTo>
                    <a:pt x="318" y="16"/>
                  </a:lnTo>
                  <a:lnTo>
                    <a:pt x="298" y="0"/>
                  </a:lnTo>
                  <a:lnTo>
                    <a:pt x="2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49" name="Freeform 1411">
              <a:extLst>
                <a:ext uri="{FF2B5EF4-FFF2-40B4-BE49-F238E27FC236}">
                  <a16:creationId xmlns:a16="http://schemas.microsoft.com/office/drawing/2014/main" id="{703252CD-4397-4514-BF1C-B5AC9728090B}"/>
                </a:ext>
              </a:extLst>
            </p:cNvPr>
            <p:cNvSpPr>
              <a:spLocks/>
            </p:cNvSpPr>
            <p:nvPr/>
          </p:nvSpPr>
          <p:spPr bwMode="auto">
            <a:xfrm>
              <a:off x="7100888" y="2916238"/>
              <a:ext cx="466725" cy="41275"/>
            </a:xfrm>
            <a:custGeom>
              <a:avLst/>
              <a:gdLst>
                <a:gd name="T0" fmla="*/ 276 w 294"/>
                <a:gd name="T1" fmla="*/ 0 h 26"/>
                <a:gd name="T2" fmla="*/ 0 w 294"/>
                <a:gd name="T3" fmla="*/ 18 h 26"/>
                <a:gd name="T4" fmla="*/ 0 w 294"/>
                <a:gd name="T5" fmla="*/ 20 h 26"/>
                <a:gd name="T6" fmla="*/ 4 w 294"/>
                <a:gd name="T7" fmla="*/ 26 h 26"/>
                <a:gd name="T8" fmla="*/ 294 w 294"/>
                <a:gd name="T9" fmla="*/ 10 h 26"/>
                <a:gd name="T10" fmla="*/ 294 w 294"/>
                <a:gd name="T11" fmla="*/ 8 h 26"/>
                <a:gd name="T12" fmla="*/ 276 w 294"/>
                <a:gd name="T13" fmla="*/ 2 h 26"/>
                <a:gd name="T14" fmla="*/ 276 w 294"/>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4" h="26">
                  <a:moveTo>
                    <a:pt x="276" y="0"/>
                  </a:moveTo>
                  <a:lnTo>
                    <a:pt x="0" y="18"/>
                  </a:lnTo>
                  <a:lnTo>
                    <a:pt x="0" y="20"/>
                  </a:lnTo>
                  <a:lnTo>
                    <a:pt x="4" y="26"/>
                  </a:lnTo>
                  <a:lnTo>
                    <a:pt x="294" y="10"/>
                  </a:lnTo>
                  <a:lnTo>
                    <a:pt x="294" y="8"/>
                  </a:lnTo>
                  <a:lnTo>
                    <a:pt x="276" y="2"/>
                  </a:lnTo>
                  <a:lnTo>
                    <a:pt x="276" y="0"/>
                  </a:lnTo>
                  <a:close/>
                </a:path>
              </a:pathLst>
            </a:custGeom>
            <a:solidFill>
              <a:srgbClr val="DDC2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50" name="Freeform 1412">
              <a:extLst>
                <a:ext uri="{FF2B5EF4-FFF2-40B4-BE49-F238E27FC236}">
                  <a16:creationId xmlns:a16="http://schemas.microsoft.com/office/drawing/2014/main" id="{EC0F442C-5670-45AC-8220-5DBADD785C2E}"/>
                </a:ext>
              </a:extLst>
            </p:cNvPr>
            <p:cNvSpPr>
              <a:spLocks/>
            </p:cNvSpPr>
            <p:nvPr/>
          </p:nvSpPr>
          <p:spPr bwMode="auto">
            <a:xfrm>
              <a:off x="7100888" y="2916238"/>
              <a:ext cx="466725" cy="41275"/>
            </a:xfrm>
            <a:custGeom>
              <a:avLst/>
              <a:gdLst>
                <a:gd name="T0" fmla="*/ 276 w 294"/>
                <a:gd name="T1" fmla="*/ 0 h 26"/>
                <a:gd name="T2" fmla="*/ 0 w 294"/>
                <a:gd name="T3" fmla="*/ 18 h 26"/>
                <a:gd name="T4" fmla="*/ 0 w 294"/>
                <a:gd name="T5" fmla="*/ 20 h 26"/>
                <a:gd name="T6" fmla="*/ 4 w 294"/>
                <a:gd name="T7" fmla="*/ 26 h 26"/>
                <a:gd name="T8" fmla="*/ 294 w 294"/>
                <a:gd name="T9" fmla="*/ 10 h 26"/>
                <a:gd name="T10" fmla="*/ 294 w 294"/>
                <a:gd name="T11" fmla="*/ 8 h 26"/>
                <a:gd name="T12" fmla="*/ 276 w 294"/>
                <a:gd name="T13" fmla="*/ 2 h 26"/>
                <a:gd name="T14" fmla="*/ 276 w 294"/>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4" h="26">
                  <a:moveTo>
                    <a:pt x="276" y="0"/>
                  </a:moveTo>
                  <a:lnTo>
                    <a:pt x="0" y="18"/>
                  </a:lnTo>
                  <a:lnTo>
                    <a:pt x="0" y="20"/>
                  </a:lnTo>
                  <a:lnTo>
                    <a:pt x="4" y="26"/>
                  </a:lnTo>
                  <a:lnTo>
                    <a:pt x="294" y="10"/>
                  </a:lnTo>
                  <a:lnTo>
                    <a:pt x="294" y="8"/>
                  </a:lnTo>
                  <a:lnTo>
                    <a:pt x="276" y="2"/>
                  </a:lnTo>
                  <a:lnTo>
                    <a:pt x="2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51" name="Freeform 1413">
              <a:extLst>
                <a:ext uri="{FF2B5EF4-FFF2-40B4-BE49-F238E27FC236}">
                  <a16:creationId xmlns:a16="http://schemas.microsoft.com/office/drawing/2014/main" id="{1CCD5F9A-09D6-402A-8E28-A1065C563C74}"/>
                </a:ext>
              </a:extLst>
            </p:cNvPr>
            <p:cNvSpPr>
              <a:spLocks/>
            </p:cNvSpPr>
            <p:nvPr/>
          </p:nvSpPr>
          <p:spPr bwMode="auto">
            <a:xfrm>
              <a:off x="6526213" y="2497138"/>
              <a:ext cx="619125" cy="574675"/>
            </a:xfrm>
            <a:custGeom>
              <a:avLst/>
              <a:gdLst>
                <a:gd name="T0" fmla="*/ 0 w 390"/>
                <a:gd name="T1" fmla="*/ 312 h 362"/>
                <a:gd name="T2" fmla="*/ 10 w 390"/>
                <a:gd name="T3" fmla="*/ 276 h 362"/>
                <a:gd name="T4" fmla="*/ 2 w 390"/>
                <a:gd name="T5" fmla="*/ 258 h 362"/>
                <a:gd name="T6" fmla="*/ 28 w 390"/>
                <a:gd name="T7" fmla="*/ 242 h 362"/>
                <a:gd name="T8" fmla="*/ 16 w 390"/>
                <a:gd name="T9" fmla="*/ 226 h 362"/>
                <a:gd name="T10" fmla="*/ 0 w 390"/>
                <a:gd name="T11" fmla="*/ 208 h 362"/>
                <a:gd name="T12" fmla="*/ 18 w 390"/>
                <a:gd name="T13" fmla="*/ 190 h 362"/>
                <a:gd name="T14" fmla="*/ 28 w 390"/>
                <a:gd name="T15" fmla="*/ 168 h 362"/>
                <a:gd name="T16" fmla="*/ 24 w 390"/>
                <a:gd name="T17" fmla="*/ 144 h 362"/>
                <a:gd name="T18" fmla="*/ 8 w 390"/>
                <a:gd name="T19" fmla="*/ 128 h 362"/>
                <a:gd name="T20" fmla="*/ 34 w 390"/>
                <a:gd name="T21" fmla="*/ 96 h 362"/>
                <a:gd name="T22" fmla="*/ 20 w 390"/>
                <a:gd name="T23" fmla="*/ 72 h 362"/>
                <a:gd name="T24" fmla="*/ 40 w 390"/>
                <a:gd name="T25" fmla="*/ 62 h 362"/>
                <a:gd name="T26" fmla="*/ 38 w 390"/>
                <a:gd name="T27" fmla="*/ 22 h 362"/>
                <a:gd name="T28" fmla="*/ 0 w 390"/>
                <a:gd name="T29" fmla="*/ 6 h 362"/>
                <a:gd name="T30" fmla="*/ 44 w 390"/>
                <a:gd name="T31" fmla="*/ 0 h 362"/>
                <a:gd name="T32" fmla="*/ 364 w 390"/>
                <a:gd name="T33" fmla="*/ 60 h 362"/>
                <a:gd name="T34" fmla="*/ 380 w 390"/>
                <a:gd name="T35" fmla="*/ 78 h 362"/>
                <a:gd name="T36" fmla="*/ 362 w 390"/>
                <a:gd name="T37" fmla="*/ 92 h 362"/>
                <a:gd name="T38" fmla="*/ 372 w 390"/>
                <a:gd name="T39" fmla="*/ 106 h 362"/>
                <a:gd name="T40" fmla="*/ 362 w 390"/>
                <a:gd name="T41" fmla="*/ 118 h 362"/>
                <a:gd name="T42" fmla="*/ 368 w 390"/>
                <a:gd name="T43" fmla="*/ 148 h 362"/>
                <a:gd name="T44" fmla="*/ 386 w 390"/>
                <a:gd name="T45" fmla="*/ 170 h 362"/>
                <a:gd name="T46" fmla="*/ 366 w 390"/>
                <a:gd name="T47" fmla="*/ 170 h 362"/>
                <a:gd name="T48" fmla="*/ 366 w 390"/>
                <a:gd name="T49" fmla="*/ 200 h 362"/>
                <a:gd name="T50" fmla="*/ 390 w 390"/>
                <a:gd name="T51" fmla="*/ 202 h 362"/>
                <a:gd name="T52" fmla="*/ 364 w 390"/>
                <a:gd name="T53" fmla="*/ 226 h 362"/>
                <a:gd name="T54" fmla="*/ 354 w 390"/>
                <a:gd name="T55" fmla="*/ 242 h 362"/>
                <a:gd name="T56" fmla="*/ 358 w 390"/>
                <a:gd name="T57" fmla="*/ 256 h 362"/>
                <a:gd name="T58" fmla="*/ 362 w 390"/>
                <a:gd name="T59" fmla="*/ 284 h 362"/>
                <a:gd name="T60" fmla="*/ 376 w 390"/>
                <a:gd name="T61" fmla="*/ 302 h 362"/>
                <a:gd name="T62" fmla="*/ 358 w 390"/>
                <a:gd name="T63" fmla="*/ 362 h 362"/>
                <a:gd name="T64" fmla="*/ 0 w 390"/>
                <a:gd name="T65" fmla="*/ 31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0" h="362">
                  <a:moveTo>
                    <a:pt x="0" y="312"/>
                  </a:moveTo>
                  <a:lnTo>
                    <a:pt x="10" y="276"/>
                  </a:lnTo>
                  <a:lnTo>
                    <a:pt x="2" y="258"/>
                  </a:lnTo>
                  <a:lnTo>
                    <a:pt x="28" y="242"/>
                  </a:lnTo>
                  <a:lnTo>
                    <a:pt x="16" y="226"/>
                  </a:lnTo>
                  <a:lnTo>
                    <a:pt x="0" y="208"/>
                  </a:lnTo>
                  <a:lnTo>
                    <a:pt x="18" y="190"/>
                  </a:lnTo>
                  <a:lnTo>
                    <a:pt x="28" y="168"/>
                  </a:lnTo>
                  <a:lnTo>
                    <a:pt x="24" y="144"/>
                  </a:lnTo>
                  <a:lnTo>
                    <a:pt x="8" y="128"/>
                  </a:lnTo>
                  <a:lnTo>
                    <a:pt x="34" y="96"/>
                  </a:lnTo>
                  <a:lnTo>
                    <a:pt x="20" y="72"/>
                  </a:lnTo>
                  <a:lnTo>
                    <a:pt x="40" y="62"/>
                  </a:lnTo>
                  <a:lnTo>
                    <a:pt x="38" y="22"/>
                  </a:lnTo>
                  <a:lnTo>
                    <a:pt x="0" y="6"/>
                  </a:lnTo>
                  <a:lnTo>
                    <a:pt x="44" y="0"/>
                  </a:lnTo>
                  <a:lnTo>
                    <a:pt x="364" y="60"/>
                  </a:lnTo>
                  <a:lnTo>
                    <a:pt x="380" y="78"/>
                  </a:lnTo>
                  <a:lnTo>
                    <a:pt x="362" y="92"/>
                  </a:lnTo>
                  <a:lnTo>
                    <a:pt x="372" y="106"/>
                  </a:lnTo>
                  <a:lnTo>
                    <a:pt x="362" y="118"/>
                  </a:lnTo>
                  <a:lnTo>
                    <a:pt x="368" y="148"/>
                  </a:lnTo>
                  <a:lnTo>
                    <a:pt x="386" y="170"/>
                  </a:lnTo>
                  <a:lnTo>
                    <a:pt x="366" y="170"/>
                  </a:lnTo>
                  <a:lnTo>
                    <a:pt x="366" y="200"/>
                  </a:lnTo>
                  <a:lnTo>
                    <a:pt x="390" y="202"/>
                  </a:lnTo>
                  <a:lnTo>
                    <a:pt x="364" y="226"/>
                  </a:lnTo>
                  <a:lnTo>
                    <a:pt x="354" y="242"/>
                  </a:lnTo>
                  <a:lnTo>
                    <a:pt x="358" y="256"/>
                  </a:lnTo>
                  <a:lnTo>
                    <a:pt x="362" y="284"/>
                  </a:lnTo>
                  <a:lnTo>
                    <a:pt x="376" y="302"/>
                  </a:lnTo>
                  <a:lnTo>
                    <a:pt x="358" y="362"/>
                  </a:lnTo>
                  <a:lnTo>
                    <a:pt x="0" y="312"/>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52" name="Freeform 1414">
              <a:extLst>
                <a:ext uri="{FF2B5EF4-FFF2-40B4-BE49-F238E27FC236}">
                  <a16:creationId xmlns:a16="http://schemas.microsoft.com/office/drawing/2014/main" id="{E9AD3D6D-BD73-402C-A204-26A53C6329E2}"/>
                </a:ext>
              </a:extLst>
            </p:cNvPr>
            <p:cNvSpPr>
              <a:spLocks/>
            </p:cNvSpPr>
            <p:nvPr/>
          </p:nvSpPr>
          <p:spPr bwMode="auto">
            <a:xfrm>
              <a:off x="6526213" y="2497138"/>
              <a:ext cx="619125" cy="574675"/>
            </a:xfrm>
            <a:custGeom>
              <a:avLst/>
              <a:gdLst>
                <a:gd name="T0" fmla="*/ 0 w 390"/>
                <a:gd name="T1" fmla="*/ 312 h 362"/>
                <a:gd name="T2" fmla="*/ 10 w 390"/>
                <a:gd name="T3" fmla="*/ 276 h 362"/>
                <a:gd name="T4" fmla="*/ 2 w 390"/>
                <a:gd name="T5" fmla="*/ 258 h 362"/>
                <a:gd name="T6" fmla="*/ 28 w 390"/>
                <a:gd name="T7" fmla="*/ 242 h 362"/>
                <a:gd name="T8" fmla="*/ 16 w 390"/>
                <a:gd name="T9" fmla="*/ 226 h 362"/>
                <a:gd name="T10" fmla="*/ 0 w 390"/>
                <a:gd name="T11" fmla="*/ 208 h 362"/>
                <a:gd name="T12" fmla="*/ 18 w 390"/>
                <a:gd name="T13" fmla="*/ 190 h 362"/>
                <a:gd name="T14" fmla="*/ 28 w 390"/>
                <a:gd name="T15" fmla="*/ 168 h 362"/>
                <a:gd name="T16" fmla="*/ 24 w 390"/>
                <a:gd name="T17" fmla="*/ 144 h 362"/>
                <a:gd name="T18" fmla="*/ 8 w 390"/>
                <a:gd name="T19" fmla="*/ 128 h 362"/>
                <a:gd name="T20" fmla="*/ 34 w 390"/>
                <a:gd name="T21" fmla="*/ 96 h 362"/>
                <a:gd name="T22" fmla="*/ 20 w 390"/>
                <a:gd name="T23" fmla="*/ 72 h 362"/>
                <a:gd name="T24" fmla="*/ 40 w 390"/>
                <a:gd name="T25" fmla="*/ 62 h 362"/>
                <a:gd name="T26" fmla="*/ 38 w 390"/>
                <a:gd name="T27" fmla="*/ 22 h 362"/>
                <a:gd name="T28" fmla="*/ 0 w 390"/>
                <a:gd name="T29" fmla="*/ 6 h 362"/>
                <a:gd name="T30" fmla="*/ 44 w 390"/>
                <a:gd name="T31" fmla="*/ 0 h 362"/>
                <a:gd name="T32" fmla="*/ 364 w 390"/>
                <a:gd name="T33" fmla="*/ 60 h 362"/>
                <a:gd name="T34" fmla="*/ 380 w 390"/>
                <a:gd name="T35" fmla="*/ 78 h 362"/>
                <a:gd name="T36" fmla="*/ 362 w 390"/>
                <a:gd name="T37" fmla="*/ 92 h 362"/>
                <a:gd name="T38" fmla="*/ 372 w 390"/>
                <a:gd name="T39" fmla="*/ 106 h 362"/>
                <a:gd name="T40" fmla="*/ 362 w 390"/>
                <a:gd name="T41" fmla="*/ 118 h 362"/>
                <a:gd name="T42" fmla="*/ 368 w 390"/>
                <a:gd name="T43" fmla="*/ 148 h 362"/>
                <a:gd name="T44" fmla="*/ 386 w 390"/>
                <a:gd name="T45" fmla="*/ 170 h 362"/>
                <a:gd name="T46" fmla="*/ 366 w 390"/>
                <a:gd name="T47" fmla="*/ 170 h 362"/>
                <a:gd name="T48" fmla="*/ 366 w 390"/>
                <a:gd name="T49" fmla="*/ 200 h 362"/>
                <a:gd name="T50" fmla="*/ 390 w 390"/>
                <a:gd name="T51" fmla="*/ 202 h 362"/>
                <a:gd name="T52" fmla="*/ 364 w 390"/>
                <a:gd name="T53" fmla="*/ 226 h 362"/>
                <a:gd name="T54" fmla="*/ 354 w 390"/>
                <a:gd name="T55" fmla="*/ 242 h 362"/>
                <a:gd name="T56" fmla="*/ 358 w 390"/>
                <a:gd name="T57" fmla="*/ 256 h 362"/>
                <a:gd name="T58" fmla="*/ 362 w 390"/>
                <a:gd name="T59" fmla="*/ 284 h 362"/>
                <a:gd name="T60" fmla="*/ 376 w 390"/>
                <a:gd name="T61" fmla="*/ 302 h 362"/>
                <a:gd name="T62" fmla="*/ 358 w 390"/>
                <a:gd name="T63" fmla="*/ 362 h 362"/>
                <a:gd name="T64" fmla="*/ 0 w 390"/>
                <a:gd name="T65" fmla="*/ 31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0" h="362">
                  <a:moveTo>
                    <a:pt x="0" y="312"/>
                  </a:moveTo>
                  <a:lnTo>
                    <a:pt x="10" y="276"/>
                  </a:lnTo>
                  <a:lnTo>
                    <a:pt x="2" y="258"/>
                  </a:lnTo>
                  <a:lnTo>
                    <a:pt x="28" y="242"/>
                  </a:lnTo>
                  <a:lnTo>
                    <a:pt x="16" y="226"/>
                  </a:lnTo>
                  <a:lnTo>
                    <a:pt x="0" y="208"/>
                  </a:lnTo>
                  <a:lnTo>
                    <a:pt x="18" y="190"/>
                  </a:lnTo>
                  <a:lnTo>
                    <a:pt x="28" y="168"/>
                  </a:lnTo>
                  <a:lnTo>
                    <a:pt x="24" y="144"/>
                  </a:lnTo>
                  <a:lnTo>
                    <a:pt x="8" y="128"/>
                  </a:lnTo>
                  <a:lnTo>
                    <a:pt x="34" y="96"/>
                  </a:lnTo>
                  <a:lnTo>
                    <a:pt x="20" y="72"/>
                  </a:lnTo>
                  <a:lnTo>
                    <a:pt x="40" y="62"/>
                  </a:lnTo>
                  <a:lnTo>
                    <a:pt x="38" y="22"/>
                  </a:lnTo>
                  <a:lnTo>
                    <a:pt x="0" y="6"/>
                  </a:lnTo>
                  <a:lnTo>
                    <a:pt x="44" y="0"/>
                  </a:lnTo>
                  <a:lnTo>
                    <a:pt x="364" y="60"/>
                  </a:lnTo>
                  <a:lnTo>
                    <a:pt x="380" y="78"/>
                  </a:lnTo>
                  <a:lnTo>
                    <a:pt x="362" y="92"/>
                  </a:lnTo>
                  <a:lnTo>
                    <a:pt x="372" y="106"/>
                  </a:lnTo>
                  <a:lnTo>
                    <a:pt x="362" y="118"/>
                  </a:lnTo>
                  <a:lnTo>
                    <a:pt x="368" y="148"/>
                  </a:lnTo>
                  <a:lnTo>
                    <a:pt x="386" y="170"/>
                  </a:lnTo>
                  <a:lnTo>
                    <a:pt x="366" y="170"/>
                  </a:lnTo>
                  <a:lnTo>
                    <a:pt x="366" y="200"/>
                  </a:lnTo>
                  <a:lnTo>
                    <a:pt x="390" y="202"/>
                  </a:lnTo>
                  <a:lnTo>
                    <a:pt x="364" y="226"/>
                  </a:lnTo>
                  <a:lnTo>
                    <a:pt x="354" y="242"/>
                  </a:lnTo>
                  <a:lnTo>
                    <a:pt x="358" y="256"/>
                  </a:lnTo>
                  <a:lnTo>
                    <a:pt x="362" y="284"/>
                  </a:lnTo>
                  <a:lnTo>
                    <a:pt x="376" y="302"/>
                  </a:lnTo>
                  <a:lnTo>
                    <a:pt x="358" y="362"/>
                  </a:lnTo>
                  <a:lnTo>
                    <a:pt x="0" y="3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53" name="Freeform 1415">
              <a:extLst>
                <a:ext uri="{FF2B5EF4-FFF2-40B4-BE49-F238E27FC236}">
                  <a16:creationId xmlns:a16="http://schemas.microsoft.com/office/drawing/2014/main" id="{B34086DA-3AF6-48C6-A2A0-376BA71A57B0}"/>
                </a:ext>
              </a:extLst>
            </p:cNvPr>
            <p:cNvSpPr>
              <a:spLocks/>
            </p:cNvSpPr>
            <p:nvPr/>
          </p:nvSpPr>
          <p:spPr bwMode="auto">
            <a:xfrm>
              <a:off x="6526213" y="2497138"/>
              <a:ext cx="619125" cy="574675"/>
            </a:xfrm>
            <a:custGeom>
              <a:avLst/>
              <a:gdLst>
                <a:gd name="T0" fmla="*/ 0 w 390"/>
                <a:gd name="T1" fmla="*/ 312 h 362"/>
                <a:gd name="T2" fmla="*/ 10 w 390"/>
                <a:gd name="T3" fmla="*/ 276 h 362"/>
                <a:gd name="T4" fmla="*/ 2 w 390"/>
                <a:gd name="T5" fmla="*/ 258 h 362"/>
                <a:gd name="T6" fmla="*/ 28 w 390"/>
                <a:gd name="T7" fmla="*/ 242 h 362"/>
                <a:gd name="T8" fmla="*/ 16 w 390"/>
                <a:gd name="T9" fmla="*/ 226 h 362"/>
                <a:gd name="T10" fmla="*/ 0 w 390"/>
                <a:gd name="T11" fmla="*/ 208 h 362"/>
                <a:gd name="T12" fmla="*/ 18 w 390"/>
                <a:gd name="T13" fmla="*/ 190 h 362"/>
                <a:gd name="T14" fmla="*/ 28 w 390"/>
                <a:gd name="T15" fmla="*/ 168 h 362"/>
                <a:gd name="T16" fmla="*/ 24 w 390"/>
                <a:gd name="T17" fmla="*/ 144 h 362"/>
                <a:gd name="T18" fmla="*/ 8 w 390"/>
                <a:gd name="T19" fmla="*/ 128 h 362"/>
                <a:gd name="T20" fmla="*/ 34 w 390"/>
                <a:gd name="T21" fmla="*/ 96 h 362"/>
                <a:gd name="T22" fmla="*/ 20 w 390"/>
                <a:gd name="T23" fmla="*/ 72 h 362"/>
                <a:gd name="T24" fmla="*/ 40 w 390"/>
                <a:gd name="T25" fmla="*/ 62 h 362"/>
                <a:gd name="T26" fmla="*/ 38 w 390"/>
                <a:gd name="T27" fmla="*/ 22 h 362"/>
                <a:gd name="T28" fmla="*/ 0 w 390"/>
                <a:gd name="T29" fmla="*/ 6 h 362"/>
                <a:gd name="T30" fmla="*/ 44 w 390"/>
                <a:gd name="T31" fmla="*/ 0 h 362"/>
                <a:gd name="T32" fmla="*/ 364 w 390"/>
                <a:gd name="T33" fmla="*/ 60 h 362"/>
                <a:gd name="T34" fmla="*/ 380 w 390"/>
                <a:gd name="T35" fmla="*/ 78 h 362"/>
                <a:gd name="T36" fmla="*/ 362 w 390"/>
                <a:gd name="T37" fmla="*/ 92 h 362"/>
                <a:gd name="T38" fmla="*/ 372 w 390"/>
                <a:gd name="T39" fmla="*/ 106 h 362"/>
                <a:gd name="T40" fmla="*/ 362 w 390"/>
                <a:gd name="T41" fmla="*/ 118 h 362"/>
                <a:gd name="T42" fmla="*/ 368 w 390"/>
                <a:gd name="T43" fmla="*/ 148 h 362"/>
                <a:gd name="T44" fmla="*/ 386 w 390"/>
                <a:gd name="T45" fmla="*/ 170 h 362"/>
                <a:gd name="T46" fmla="*/ 366 w 390"/>
                <a:gd name="T47" fmla="*/ 170 h 362"/>
                <a:gd name="T48" fmla="*/ 366 w 390"/>
                <a:gd name="T49" fmla="*/ 200 h 362"/>
                <a:gd name="T50" fmla="*/ 390 w 390"/>
                <a:gd name="T51" fmla="*/ 202 h 362"/>
                <a:gd name="T52" fmla="*/ 364 w 390"/>
                <a:gd name="T53" fmla="*/ 226 h 362"/>
                <a:gd name="T54" fmla="*/ 354 w 390"/>
                <a:gd name="T55" fmla="*/ 242 h 362"/>
                <a:gd name="T56" fmla="*/ 358 w 390"/>
                <a:gd name="T57" fmla="*/ 256 h 362"/>
                <a:gd name="T58" fmla="*/ 362 w 390"/>
                <a:gd name="T59" fmla="*/ 284 h 362"/>
                <a:gd name="T60" fmla="*/ 376 w 390"/>
                <a:gd name="T61" fmla="*/ 302 h 362"/>
                <a:gd name="T62" fmla="*/ 358 w 390"/>
                <a:gd name="T63" fmla="*/ 362 h 362"/>
                <a:gd name="T64" fmla="*/ 0 w 390"/>
                <a:gd name="T65" fmla="*/ 31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0" h="362">
                  <a:moveTo>
                    <a:pt x="0" y="312"/>
                  </a:moveTo>
                  <a:lnTo>
                    <a:pt x="10" y="276"/>
                  </a:lnTo>
                  <a:lnTo>
                    <a:pt x="2" y="258"/>
                  </a:lnTo>
                  <a:lnTo>
                    <a:pt x="28" y="242"/>
                  </a:lnTo>
                  <a:lnTo>
                    <a:pt x="16" y="226"/>
                  </a:lnTo>
                  <a:lnTo>
                    <a:pt x="0" y="208"/>
                  </a:lnTo>
                  <a:lnTo>
                    <a:pt x="18" y="190"/>
                  </a:lnTo>
                  <a:lnTo>
                    <a:pt x="28" y="168"/>
                  </a:lnTo>
                  <a:lnTo>
                    <a:pt x="24" y="144"/>
                  </a:lnTo>
                  <a:lnTo>
                    <a:pt x="8" y="128"/>
                  </a:lnTo>
                  <a:lnTo>
                    <a:pt x="34" y="96"/>
                  </a:lnTo>
                  <a:lnTo>
                    <a:pt x="20" y="72"/>
                  </a:lnTo>
                  <a:lnTo>
                    <a:pt x="40" y="62"/>
                  </a:lnTo>
                  <a:lnTo>
                    <a:pt x="38" y="22"/>
                  </a:lnTo>
                  <a:lnTo>
                    <a:pt x="0" y="6"/>
                  </a:lnTo>
                  <a:lnTo>
                    <a:pt x="44" y="0"/>
                  </a:lnTo>
                  <a:lnTo>
                    <a:pt x="364" y="60"/>
                  </a:lnTo>
                  <a:lnTo>
                    <a:pt x="380" y="78"/>
                  </a:lnTo>
                  <a:lnTo>
                    <a:pt x="362" y="92"/>
                  </a:lnTo>
                  <a:lnTo>
                    <a:pt x="372" y="106"/>
                  </a:lnTo>
                  <a:lnTo>
                    <a:pt x="362" y="118"/>
                  </a:lnTo>
                  <a:lnTo>
                    <a:pt x="368" y="148"/>
                  </a:lnTo>
                  <a:lnTo>
                    <a:pt x="386" y="170"/>
                  </a:lnTo>
                  <a:lnTo>
                    <a:pt x="366" y="170"/>
                  </a:lnTo>
                  <a:lnTo>
                    <a:pt x="366" y="200"/>
                  </a:lnTo>
                  <a:lnTo>
                    <a:pt x="390" y="202"/>
                  </a:lnTo>
                  <a:lnTo>
                    <a:pt x="364" y="226"/>
                  </a:lnTo>
                  <a:lnTo>
                    <a:pt x="354" y="242"/>
                  </a:lnTo>
                  <a:lnTo>
                    <a:pt x="358" y="256"/>
                  </a:lnTo>
                  <a:lnTo>
                    <a:pt x="362" y="284"/>
                  </a:lnTo>
                  <a:lnTo>
                    <a:pt x="376" y="302"/>
                  </a:lnTo>
                  <a:lnTo>
                    <a:pt x="358" y="362"/>
                  </a:lnTo>
                  <a:lnTo>
                    <a:pt x="0" y="312"/>
                  </a:lnTo>
                  <a:close/>
                </a:path>
              </a:pathLst>
            </a:custGeom>
            <a:solidFill>
              <a:srgbClr val="DBCC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54" name="Freeform 1416">
              <a:extLst>
                <a:ext uri="{FF2B5EF4-FFF2-40B4-BE49-F238E27FC236}">
                  <a16:creationId xmlns:a16="http://schemas.microsoft.com/office/drawing/2014/main" id="{8AD4754A-4F39-4F67-B852-F00A91E7EFEE}"/>
                </a:ext>
              </a:extLst>
            </p:cNvPr>
            <p:cNvSpPr>
              <a:spLocks/>
            </p:cNvSpPr>
            <p:nvPr/>
          </p:nvSpPr>
          <p:spPr bwMode="auto">
            <a:xfrm>
              <a:off x="6526213" y="2497138"/>
              <a:ext cx="619125" cy="574675"/>
            </a:xfrm>
            <a:custGeom>
              <a:avLst/>
              <a:gdLst>
                <a:gd name="T0" fmla="*/ 0 w 390"/>
                <a:gd name="T1" fmla="*/ 312 h 362"/>
                <a:gd name="T2" fmla="*/ 10 w 390"/>
                <a:gd name="T3" fmla="*/ 276 h 362"/>
                <a:gd name="T4" fmla="*/ 2 w 390"/>
                <a:gd name="T5" fmla="*/ 258 h 362"/>
                <a:gd name="T6" fmla="*/ 28 w 390"/>
                <a:gd name="T7" fmla="*/ 242 h 362"/>
                <a:gd name="T8" fmla="*/ 16 w 390"/>
                <a:gd name="T9" fmla="*/ 226 h 362"/>
                <a:gd name="T10" fmla="*/ 0 w 390"/>
                <a:gd name="T11" fmla="*/ 208 h 362"/>
                <a:gd name="T12" fmla="*/ 18 w 390"/>
                <a:gd name="T13" fmla="*/ 190 h 362"/>
                <a:gd name="T14" fmla="*/ 28 w 390"/>
                <a:gd name="T15" fmla="*/ 168 h 362"/>
                <a:gd name="T16" fmla="*/ 24 w 390"/>
                <a:gd name="T17" fmla="*/ 144 h 362"/>
                <a:gd name="T18" fmla="*/ 8 w 390"/>
                <a:gd name="T19" fmla="*/ 128 h 362"/>
                <a:gd name="T20" fmla="*/ 34 w 390"/>
                <a:gd name="T21" fmla="*/ 96 h 362"/>
                <a:gd name="T22" fmla="*/ 20 w 390"/>
                <a:gd name="T23" fmla="*/ 72 h 362"/>
                <a:gd name="T24" fmla="*/ 40 w 390"/>
                <a:gd name="T25" fmla="*/ 62 h 362"/>
                <a:gd name="T26" fmla="*/ 38 w 390"/>
                <a:gd name="T27" fmla="*/ 22 h 362"/>
                <a:gd name="T28" fmla="*/ 0 w 390"/>
                <a:gd name="T29" fmla="*/ 6 h 362"/>
                <a:gd name="T30" fmla="*/ 44 w 390"/>
                <a:gd name="T31" fmla="*/ 0 h 362"/>
                <a:gd name="T32" fmla="*/ 364 w 390"/>
                <a:gd name="T33" fmla="*/ 60 h 362"/>
                <a:gd name="T34" fmla="*/ 380 w 390"/>
                <a:gd name="T35" fmla="*/ 78 h 362"/>
                <a:gd name="T36" fmla="*/ 362 w 390"/>
                <a:gd name="T37" fmla="*/ 92 h 362"/>
                <a:gd name="T38" fmla="*/ 372 w 390"/>
                <a:gd name="T39" fmla="*/ 106 h 362"/>
                <a:gd name="T40" fmla="*/ 362 w 390"/>
                <a:gd name="T41" fmla="*/ 118 h 362"/>
                <a:gd name="T42" fmla="*/ 368 w 390"/>
                <a:gd name="T43" fmla="*/ 148 h 362"/>
                <a:gd name="T44" fmla="*/ 386 w 390"/>
                <a:gd name="T45" fmla="*/ 170 h 362"/>
                <a:gd name="T46" fmla="*/ 366 w 390"/>
                <a:gd name="T47" fmla="*/ 170 h 362"/>
                <a:gd name="T48" fmla="*/ 366 w 390"/>
                <a:gd name="T49" fmla="*/ 200 h 362"/>
                <a:gd name="T50" fmla="*/ 390 w 390"/>
                <a:gd name="T51" fmla="*/ 202 h 362"/>
                <a:gd name="T52" fmla="*/ 364 w 390"/>
                <a:gd name="T53" fmla="*/ 226 h 362"/>
                <a:gd name="T54" fmla="*/ 354 w 390"/>
                <a:gd name="T55" fmla="*/ 242 h 362"/>
                <a:gd name="T56" fmla="*/ 358 w 390"/>
                <a:gd name="T57" fmla="*/ 256 h 362"/>
                <a:gd name="T58" fmla="*/ 362 w 390"/>
                <a:gd name="T59" fmla="*/ 284 h 362"/>
                <a:gd name="T60" fmla="*/ 376 w 390"/>
                <a:gd name="T61" fmla="*/ 302 h 362"/>
                <a:gd name="T62" fmla="*/ 358 w 390"/>
                <a:gd name="T63" fmla="*/ 362 h 362"/>
                <a:gd name="T64" fmla="*/ 0 w 390"/>
                <a:gd name="T65" fmla="*/ 31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0" h="362">
                  <a:moveTo>
                    <a:pt x="0" y="312"/>
                  </a:moveTo>
                  <a:lnTo>
                    <a:pt x="10" y="276"/>
                  </a:lnTo>
                  <a:lnTo>
                    <a:pt x="2" y="258"/>
                  </a:lnTo>
                  <a:lnTo>
                    <a:pt x="28" y="242"/>
                  </a:lnTo>
                  <a:lnTo>
                    <a:pt x="16" y="226"/>
                  </a:lnTo>
                  <a:lnTo>
                    <a:pt x="0" y="208"/>
                  </a:lnTo>
                  <a:lnTo>
                    <a:pt x="18" y="190"/>
                  </a:lnTo>
                  <a:lnTo>
                    <a:pt x="28" y="168"/>
                  </a:lnTo>
                  <a:lnTo>
                    <a:pt x="24" y="144"/>
                  </a:lnTo>
                  <a:lnTo>
                    <a:pt x="8" y="128"/>
                  </a:lnTo>
                  <a:lnTo>
                    <a:pt x="34" y="96"/>
                  </a:lnTo>
                  <a:lnTo>
                    <a:pt x="20" y="72"/>
                  </a:lnTo>
                  <a:lnTo>
                    <a:pt x="40" y="62"/>
                  </a:lnTo>
                  <a:lnTo>
                    <a:pt x="38" y="22"/>
                  </a:lnTo>
                  <a:lnTo>
                    <a:pt x="0" y="6"/>
                  </a:lnTo>
                  <a:lnTo>
                    <a:pt x="44" y="0"/>
                  </a:lnTo>
                  <a:lnTo>
                    <a:pt x="364" y="60"/>
                  </a:lnTo>
                  <a:lnTo>
                    <a:pt x="380" y="78"/>
                  </a:lnTo>
                  <a:lnTo>
                    <a:pt x="362" y="92"/>
                  </a:lnTo>
                  <a:lnTo>
                    <a:pt x="372" y="106"/>
                  </a:lnTo>
                  <a:lnTo>
                    <a:pt x="362" y="118"/>
                  </a:lnTo>
                  <a:lnTo>
                    <a:pt x="368" y="148"/>
                  </a:lnTo>
                  <a:lnTo>
                    <a:pt x="386" y="170"/>
                  </a:lnTo>
                  <a:lnTo>
                    <a:pt x="366" y="170"/>
                  </a:lnTo>
                  <a:lnTo>
                    <a:pt x="366" y="200"/>
                  </a:lnTo>
                  <a:lnTo>
                    <a:pt x="390" y="202"/>
                  </a:lnTo>
                  <a:lnTo>
                    <a:pt x="364" y="226"/>
                  </a:lnTo>
                  <a:lnTo>
                    <a:pt x="354" y="242"/>
                  </a:lnTo>
                  <a:lnTo>
                    <a:pt x="358" y="256"/>
                  </a:lnTo>
                  <a:lnTo>
                    <a:pt x="362" y="284"/>
                  </a:lnTo>
                  <a:lnTo>
                    <a:pt x="376" y="302"/>
                  </a:lnTo>
                  <a:lnTo>
                    <a:pt x="358" y="362"/>
                  </a:lnTo>
                  <a:lnTo>
                    <a:pt x="0" y="3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55" name="Freeform 1417">
              <a:extLst>
                <a:ext uri="{FF2B5EF4-FFF2-40B4-BE49-F238E27FC236}">
                  <a16:creationId xmlns:a16="http://schemas.microsoft.com/office/drawing/2014/main" id="{3210BAC1-06BE-4D81-914A-CB42D8230AE7}"/>
                </a:ext>
              </a:extLst>
            </p:cNvPr>
            <p:cNvSpPr>
              <a:spLocks/>
            </p:cNvSpPr>
            <p:nvPr/>
          </p:nvSpPr>
          <p:spPr bwMode="auto">
            <a:xfrm>
              <a:off x="6596063" y="2424113"/>
              <a:ext cx="971550" cy="193675"/>
            </a:xfrm>
            <a:custGeom>
              <a:avLst/>
              <a:gdLst>
                <a:gd name="T0" fmla="*/ 0 w 612"/>
                <a:gd name="T1" fmla="*/ 46 h 122"/>
                <a:gd name="T2" fmla="*/ 288 w 612"/>
                <a:gd name="T3" fmla="*/ 0 h 122"/>
                <a:gd name="T4" fmla="*/ 612 w 612"/>
                <a:gd name="T5" fmla="*/ 68 h 122"/>
                <a:gd name="T6" fmla="*/ 322 w 612"/>
                <a:gd name="T7" fmla="*/ 122 h 122"/>
                <a:gd name="T8" fmla="*/ 0 w 612"/>
                <a:gd name="T9" fmla="*/ 46 h 122"/>
              </a:gdLst>
              <a:ahLst/>
              <a:cxnLst>
                <a:cxn ang="0">
                  <a:pos x="T0" y="T1"/>
                </a:cxn>
                <a:cxn ang="0">
                  <a:pos x="T2" y="T3"/>
                </a:cxn>
                <a:cxn ang="0">
                  <a:pos x="T4" y="T5"/>
                </a:cxn>
                <a:cxn ang="0">
                  <a:pos x="T6" y="T7"/>
                </a:cxn>
                <a:cxn ang="0">
                  <a:pos x="T8" y="T9"/>
                </a:cxn>
              </a:cxnLst>
              <a:rect l="0" t="0" r="r" b="b"/>
              <a:pathLst>
                <a:path w="612" h="122">
                  <a:moveTo>
                    <a:pt x="0" y="46"/>
                  </a:moveTo>
                  <a:lnTo>
                    <a:pt x="288" y="0"/>
                  </a:lnTo>
                  <a:lnTo>
                    <a:pt x="612" y="68"/>
                  </a:lnTo>
                  <a:lnTo>
                    <a:pt x="322" y="122"/>
                  </a:lnTo>
                  <a:lnTo>
                    <a:pt x="0" y="46"/>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56" name="Freeform 1418">
              <a:extLst>
                <a:ext uri="{FF2B5EF4-FFF2-40B4-BE49-F238E27FC236}">
                  <a16:creationId xmlns:a16="http://schemas.microsoft.com/office/drawing/2014/main" id="{CF11164B-956F-4D54-A7D0-76C6F78C9C07}"/>
                </a:ext>
              </a:extLst>
            </p:cNvPr>
            <p:cNvSpPr>
              <a:spLocks/>
            </p:cNvSpPr>
            <p:nvPr/>
          </p:nvSpPr>
          <p:spPr bwMode="auto">
            <a:xfrm>
              <a:off x="6596063" y="2424113"/>
              <a:ext cx="971550" cy="193675"/>
            </a:xfrm>
            <a:custGeom>
              <a:avLst/>
              <a:gdLst>
                <a:gd name="T0" fmla="*/ 0 w 612"/>
                <a:gd name="T1" fmla="*/ 46 h 122"/>
                <a:gd name="T2" fmla="*/ 288 w 612"/>
                <a:gd name="T3" fmla="*/ 0 h 122"/>
                <a:gd name="T4" fmla="*/ 612 w 612"/>
                <a:gd name="T5" fmla="*/ 68 h 122"/>
                <a:gd name="T6" fmla="*/ 322 w 612"/>
                <a:gd name="T7" fmla="*/ 122 h 122"/>
                <a:gd name="T8" fmla="*/ 0 w 612"/>
                <a:gd name="T9" fmla="*/ 46 h 122"/>
              </a:gdLst>
              <a:ahLst/>
              <a:cxnLst>
                <a:cxn ang="0">
                  <a:pos x="T0" y="T1"/>
                </a:cxn>
                <a:cxn ang="0">
                  <a:pos x="T2" y="T3"/>
                </a:cxn>
                <a:cxn ang="0">
                  <a:pos x="T4" y="T5"/>
                </a:cxn>
                <a:cxn ang="0">
                  <a:pos x="T6" y="T7"/>
                </a:cxn>
                <a:cxn ang="0">
                  <a:pos x="T8" y="T9"/>
                </a:cxn>
              </a:cxnLst>
              <a:rect l="0" t="0" r="r" b="b"/>
              <a:pathLst>
                <a:path w="612" h="122">
                  <a:moveTo>
                    <a:pt x="0" y="46"/>
                  </a:moveTo>
                  <a:lnTo>
                    <a:pt x="288" y="0"/>
                  </a:lnTo>
                  <a:lnTo>
                    <a:pt x="612" y="68"/>
                  </a:lnTo>
                  <a:lnTo>
                    <a:pt x="322" y="122"/>
                  </a:lnTo>
                  <a:lnTo>
                    <a:pt x="0" y="46"/>
                  </a:lnTo>
                  <a:close/>
                </a:path>
              </a:pathLst>
            </a:custGeom>
            <a:solidFill>
              <a:srgbClr val="FFF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57" name="Freeform 1419">
              <a:extLst>
                <a:ext uri="{FF2B5EF4-FFF2-40B4-BE49-F238E27FC236}">
                  <a16:creationId xmlns:a16="http://schemas.microsoft.com/office/drawing/2014/main" id="{6DE9BC30-AFBB-4397-891F-0C908551CEB3}"/>
                </a:ext>
              </a:extLst>
            </p:cNvPr>
            <p:cNvSpPr>
              <a:spLocks/>
            </p:cNvSpPr>
            <p:nvPr/>
          </p:nvSpPr>
          <p:spPr bwMode="auto">
            <a:xfrm>
              <a:off x="6586538" y="2532063"/>
              <a:ext cx="530225" cy="155575"/>
            </a:xfrm>
            <a:custGeom>
              <a:avLst/>
              <a:gdLst>
                <a:gd name="T0" fmla="*/ 0 w 334"/>
                <a:gd name="T1" fmla="*/ 0 h 98"/>
                <a:gd name="T2" fmla="*/ 2 w 334"/>
                <a:gd name="T3" fmla="*/ 40 h 98"/>
                <a:gd name="T4" fmla="*/ 324 w 334"/>
                <a:gd name="T5" fmla="*/ 98 h 98"/>
                <a:gd name="T6" fmla="*/ 324 w 334"/>
                <a:gd name="T7" fmla="*/ 96 h 98"/>
                <a:gd name="T8" fmla="*/ 334 w 334"/>
                <a:gd name="T9" fmla="*/ 84 h 98"/>
                <a:gd name="T10" fmla="*/ 324 w 334"/>
                <a:gd name="T11" fmla="*/ 70 h 98"/>
                <a:gd name="T12" fmla="*/ 324 w 334"/>
                <a:gd name="T13" fmla="*/ 70 h 98"/>
                <a:gd name="T14" fmla="*/ 0 w 334"/>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 h="98">
                  <a:moveTo>
                    <a:pt x="0" y="0"/>
                  </a:moveTo>
                  <a:lnTo>
                    <a:pt x="2" y="40"/>
                  </a:lnTo>
                  <a:lnTo>
                    <a:pt x="324" y="98"/>
                  </a:lnTo>
                  <a:lnTo>
                    <a:pt x="324" y="96"/>
                  </a:lnTo>
                  <a:lnTo>
                    <a:pt x="334" y="84"/>
                  </a:lnTo>
                  <a:lnTo>
                    <a:pt x="324" y="70"/>
                  </a:lnTo>
                  <a:lnTo>
                    <a:pt x="324" y="70"/>
                  </a:lnTo>
                  <a:lnTo>
                    <a:pt x="0" y="0"/>
                  </a:lnTo>
                  <a:close/>
                </a:path>
              </a:pathLst>
            </a:custGeom>
            <a:solidFill>
              <a:srgbClr val="C6A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58" name="Freeform 1420">
              <a:extLst>
                <a:ext uri="{FF2B5EF4-FFF2-40B4-BE49-F238E27FC236}">
                  <a16:creationId xmlns:a16="http://schemas.microsoft.com/office/drawing/2014/main" id="{46838384-4AB5-4FDB-AF43-01B4FEEF89FE}"/>
                </a:ext>
              </a:extLst>
            </p:cNvPr>
            <p:cNvSpPr>
              <a:spLocks/>
            </p:cNvSpPr>
            <p:nvPr/>
          </p:nvSpPr>
          <p:spPr bwMode="auto">
            <a:xfrm>
              <a:off x="6586538" y="2532063"/>
              <a:ext cx="530225" cy="155575"/>
            </a:xfrm>
            <a:custGeom>
              <a:avLst/>
              <a:gdLst>
                <a:gd name="T0" fmla="*/ 0 w 334"/>
                <a:gd name="T1" fmla="*/ 0 h 98"/>
                <a:gd name="T2" fmla="*/ 2 w 334"/>
                <a:gd name="T3" fmla="*/ 40 h 98"/>
                <a:gd name="T4" fmla="*/ 324 w 334"/>
                <a:gd name="T5" fmla="*/ 98 h 98"/>
                <a:gd name="T6" fmla="*/ 324 w 334"/>
                <a:gd name="T7" fmla="*/ 96 h 98"/>
                <a:gd name="T8" fmla="*/ 334 w 334"/>
                <a:gd name="T9" fmla="*/ 84 h 98"/>
                <a:gd name="T10" fmla="*/ 324 w 334"/>
                <a:gd name="T11" fmla="*/ 70 h 98"/>
                <a:gd name="T12" fmla="*/ 324 w 334"/>
                <a:gd name="T13" fmla="*/ 70 h 98"/>
                <a:gd name="T14" fmla="*/ 0 w 334"/>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 h="98">
                  <a:moveTo>
                    <a:pt x="0" y="0"/>
                  </a:moveTo>
                  <a:lnTo>
                    <a:pt x="2" y="40"/>
                  </a:lnTo>
                  <a:lnTo>
                    <a:pt x="324" y="98"/>
                  </a:lnTo>
                  <a:lnTo>
                    <a:pt x="324" y="96"/>
                  </a:lnTo>
                  <a:lnTo>
                    <a:pt x="334" y="84"/>
                  </a:lnTo>
                  <a:lnTo>
                    <a:pt x="324" y="70"/>
                  </a:lnTo>
                  <a:lnTo>
                    <a:pt x="324" y="7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59" name="Freeform 1421">
              <a:extLst>
                <a:ext uri="{FF2B5EF4-FFF2-40B4-BE49-F238E27FC236}">
                  <a16:creationId xmlns:a16="http://schemas.microsoft.com/office/drawing/2014/main" id="{63F43021-29ED-41E0-9B81-FDA47D356F4A}"/>
                </a:ext>
              </a:extLst>
            </p:cNvPr>
            <p:cNvSpPr>
              <a:spLocks/>
            </p:cNvSpPr>
            <p:nvPr/>
          </p:nvSpPr>
          <p:spPr bwMode="auto">
            <a:xfrm>
              <a:off x="6542088" y="2646363"/>
              <a:ext cx="596900" cy="120650"/>
            </a:xfrm>
            <a:custGeom>
              <a:avLst/>
              <a:gdLst>
                <a:gd name="T0" fmla="*/ 24 w 376"/>
                <a:gd name="T1" fmla="*/ 0 h 76"/>
                <a:gd name="T2" fmla="*/ 24 w 376"/>
                <a:gd name="T3" fmla="*/ 2 h 76"/>
                <a:gd name="T4" fmla="*/ 0 w 376"/>
                <a:gd name="T5" fmla="*/ 32 h 76"/>
                <a:gd name="T6" fmla="*/ 372 w 376"/>
                <a:gd name="T7" fmla="*/ 76 h 76"/>
                <a:gd name="T8" fmla="*/ 376 w 376"/>
                <a:gd name="T9" fmla="*/ 76 h 76"/>
                <a:gd name="T10" fmla="*/ 358 w 376"/>
                <a:gd name="T11" fmla="*/ 54 h 76"/>
                <a:gd name="T12" fmla="*/ 358 w 376"/>
                <a:gd name="T13" fmla="*/ 52 h 76"/>
                <a:gd name="T14" fmla="*/ 24 w 376"/>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6" h="76">
                  <a:moveTo>
                    <a:pt x="24" y="0"/>
                  </a:moveTo>
                  <a:lnTo>
                    <a:pt x="24" y="2"/>
                  </a:lnTo>
                  <a:lnTo>
                    <a:pt x="0" y="32"/>
                  </a:lnTo>
                  <a:lnTo>
                    <a:pt x="372" y="76"/>
                  </a:lnTo>
                  <a:lnTo>
                    <a:pt x="376" y="76"/>
                  </a:lnTo>
                  <a:lnTo>
                    <a:pt x="358" y="54"/>
                  </a:lnTo>
                  <a:lnTo>
                    <a:pt x="358" y="52"/>
                  </a:lnTo>
                  <a:lnTo>
                    <a:pt x="24" y="0"/>
                  </a:lnTo>
                  <a:close/>
                </a:path>
              </a:pathLst>
            </a:custGeom>
            <a:solidFill>
              <a:srgbClr val="C6A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60" name="Freeform 1422">
              <a:extLst>
                <a:ext uri="{FF2B5EF4-FFF2-40B4-BE49-F238E27FC236}">
                  <a16:creationId xmlns:a16="http://schemas.microsoft.com/office/drawing/2014/main" id="{B99412E4-53E1-4F35-9B6A-08D0520651B6}"/>
                </a:ext>
              </a:extLst>
            </p:cNvPr>
            <p:cNvSpPr>
              <a:spLocks/>
            </p:cNvSpPr>
            <p:nvPr/>
          </p:nvSpPr>
          <p:spPr bwMode="auto">
            <a:xfrm>
              <a:off x="6542088" y="2646363"/>
              <a:ext cx="596900" cy="120650"/>
            </a:xfrm>
            <a:custGeom>
              <a:avLst/>
              <a:gdLst>
                <a:gd name="T0" fmla="*/ 24 w 376"/>
                <a:gd name="T1" fmla="*/ 0 h 76"/>
                <a:gd name="T2" fmla="*/ 24 w 376"/>
                <a:gd name="T3" fmla="*/ 2 h 76"/>
                <a:gd name="T4" fmla="*/ 0 w 376"/>
                <a:gd name="T5" fmla="*/ 32 h 76"/>
                <a:gd name="T6" fmla="*/ 372 w 376"/>
                <a:gd name="T7" fmla="*/ 76 h 76"/>
                <a:gd name="T8" fmla="*/ 376 w 376"/>
                <a:gd name="T9" fmla="*/ 76 h 76"/>
                <a:gd name="T10" fmla="*/ 358 w 376"/>
                <a:gd name="T11" fmla="*/ 54 h 76"/>
                <a:gd name="T12" fmla="*/ 358 w 376"/>
                <a:gd name="T13" fmla="*/ 52 h 76"/>
                <a:gd name="T14" fmla="*/ 24 w 376"/>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6" h="76">
                  <a:moveTo>
                    <a:pt x="24" y="0"/>
                  </a:moveTo>
                  <a:lnTo>
                    <a:pt x="24" y="2"/>
                  </a:lnTo>
                  <a:lnTo>
                    <a:pt x="0" y="32"/>
                  </a:lnTo>
                  <a:lnTo>
                    <a:pt x="372" y="76"/>
                  </a:lnTo>
                  <a:lnTo>
                    <a:pt x="376" y="76"/>
                  </a:lnTo>
                  <a:lnTo>
                    <a:pt x="358" y="54"/>
                  </a:lnTo>
                  <a:lnTo>
                    <a:pt x="358" y="52"/>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61" name="Freeform 1423">
              <a:extLst>
                <a:ext uri="{FF2B5EF4-FFF2-40B4-BE49-F238E27FC236}">
                  <a16:creationId xmlns:a16="http://schemas.microsoft.com/office/drawing/2014/main" id="{7D07EEDD-832D-4C3F-B0C9-B9975BF3DCB9}"/>
                </a:ext>
              </a:extLst>
            </p:cNvPr>
            <p:cNvSpPr>
              <a:spLocks/>
            </p:cNvSpPr>
            <p:nvPr/>
          </p:nvSpPr>
          <p:spPr bwMode="auto">
            <a:xfrm>
              <a:off x="6570663" y="2760663"/>
              <a:ext cx="0" cy="3175"/>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E4D6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62" name="Freeform 1424">
              <a:extLst>
                <a:ext uri="{FF2B5EF4-FFF2-40B4-BE49-F238E27FC236}">
                  <a16:creationId xmlns:a16="http://schemas.microsoft.com/office/drawing/2014/main" id="{EC2540B6-F9A3-44C4-A6F8-1A2D55212616}"/>
                </a:ext>
              </a:extLst>
            </p:cNvPr>
            <p:cNvSpPr>
              <a:spLocks/>
            </p:cNvSpPr>
            <p:nvPr/>
          </p:nvSpPr>
          <p:spPr bwMode="auto">
            <a:xfrm>
              <a:off x="6570663" y="2760663"/>
              <a:ext cx="0" cy="3175"/>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63" name="Freeform 1425">
              <a:extLst>
                <a:ext uri="{FF2B5EF4-FFF2-40B4-BE49-F238E27FC236}">
                  <a16:creationId xmlns:a16="http://schemas.microsoft.com/office/drawing/2014/main" id="{0A230FC5-78B6-4A92-8B67-5451ECC2F532}"/>
                </a:ext>
              </a:extLst>
            </p:cNvPr>
            <p:cNvSpPr>
              <a:spLocks/>
            </p:cNvSpPr>
            <p:nvPr/>
          </p:nvSpPr>
          <p:spPr bwMode="auto">
            <a:xfrm>
              <a:off x="6554788" y="2760663"/>
              <a:ext cx="590550" cy="114300"/>
            </a:xfrm>
            <a:custGeom>
              <a:avLst/>
              <a:gdLst>
                <a:gd name="T0" fmla="*/ 10 w 372"/>
                <a:gd name="T1" fmla="*/ 0 h 72"/>
                <a:gd name="T2" fmla="*/ 10 w 372"/>
                <a:gd name="T3" fmla="*/ 2 h 72"/>
                <a:gd name="T4" fmla="*/ 0 w 372"/>
                <a:gd name="T5" fmla="*/ 22 h 72"/>
                <a:gd name="T6" fmla="*/ 338 w 372"/>
                <a:gd name="T7" fmla="*/ 72 h 72"/>
                <a:gd name="T8" fmla="*/ 346 w 372"/>
                <a:gd name="T9" fmla="*/ 60 h 72"/>
                <a:gd name="T10" fmla="*/ 372 w 372"/>
                <a:gd name="T11" fmla="*/ 36 h 72"/>
                <a:gd name="T12" fmla="*/ 358 w 372"/>
                <a:gd name="T13" fmla="*/ 34 h 72"/>
                <a:gd name="T14" fmla="*/ 348 w 372"/>
                <a:gd name="T15" fmla="*/ 34 h 72"/>
                <a:gd name="T16" fmla="*/ 10 w 372"/>
                <a:gd name="T1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72">
                  <a:moveTo>
                    <a:pt x="10" y="0"/>
                  </a:moveTo>
                  <a:lnTo>
                    <a:pt x="10" y="2"/>
                  </a:lnTo>
                  <a:lnTo>
                    <a:pt x="0" y="22"/>
                  </a:lnTo>
                  <a:lnTo>
                    <a:pt x="338" y="72"/>
                  </a:lnTo>
                  <a:lnTo>
                    <a:pt x="346" y="60"/>
                  </a:lnTo>
                  <a:lnTo>
                    <a:pt x="372" y="36"/>
                  </a:lnTo>
                  <a:lnTo>
                    <a:pt x="358" y="34"/>
                  </a:lnTo>
                  <a:lnTo>
                    <a:pt x="348" y="34"/>
                  </a:lnTo>
                  <a:lnTo>
                    <a:pt x="10" y="0"/>
                  </a:lnTo>
                  <a:close/>
                </a:path>
              </a:pathLst>
            </a:custGeom>
            <a:solidFill>
              <a:srgbClr val="C6A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64" name="Freeform 1426">
              <a:extLst>
                <a:ext uri="{FF2B5EF4-FFF2-40B4-BE49-F238E27FC236}">
                  <a16:creationId xmlns:a16="http://schemas.microsoft.com/office/drawing/2014/main" id="{8A6E20B4-2A0E-458B-BB46-CFF565A5503A}"/>
                </a:ext>
              </a:extLst>
            </p:cNvPr>
            <p:cNvSpPr>
              <a:spLocks/>
            </p:cNvSpPr>
            <p:nvPr/>
          </p:nvSpPr>
          <p:spPr bwMode="auto">
            <a:xfrm>
              <a:off x="6554788" y="2760663"/>
              <a:ext cx="590550" cy="114300"/>
            </a:xfrm>
            <a:custGeom>
              <a:avLst/>
              <a:gdLst>
                <a:gd name="T0" fmla="*/ 10 w 372"/>
                <a:gd name="T1" fmla="*/ 0 h 72"/>
                <a:gd name="T2" fmla="*/ 10 w 372"/>
                <a:gd name="T3" fmla="*/ 2 h 72"/>
                <a:gd name="T4" fmla="*/ 0 w 372"/>
                <a:gd name="T5" fmla="*/ 22 h 72"/>
                <a:gd name="T6" fmla="*/ 338 w 372"/>
                <a:gd name="T7" fmla="*/ 72 h 72"/>
                <a:gd name="T8" fmla="*/ 346 w 372"/>
                <a:gd name="T9" fmla="*/ 60 h 72"/>
                <a:gd name="T10" fmla="*/ 372 w 372"/>
                <a:gd name="T11" fmla="*/ 36 h 72"/>
                <a:gd name="T12" fmla="*/ 358 w 372"/>
                <a:gd name="T13" fmla="*/ 34 h 72"/>
                <a:gd name="T14" fmla="*/ 348 w 372"/>
                <a:gd name="T15" fmla="*/ 34 h 72"/>
                <a:gd name="T16" fmla="*/ 10 w 372"/>
                <a:gd name="T1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72">
                  <a:moveTo>
                    <a:pt x="10" y="0"/>
                  </a:moveTo>
                  <a:lnTo>
                    <a:pt x="10" y="2"/>
                  </a:lnTo>
                  <a:lnTo>
                    <a:pt x="0" y="22"/>
                  </a:lnTo>
                  <a:lnTo>
                    <a:pt x="338" y="72"/>
                  </a:lnTo>
                  <a:lnTo>
                    <a:pt x="346" y="60"/>
                  </a:lnTo>
                  <a:lnTo>
                    <a:pt x="372" y="36"/>
                  </a:lnTo>
                  <a:lnTo>
                    <a:pt x="358" y="34"/>
                  </a:lnTo>
                  <a:lnTo>
                    <a:pt x="348" y="3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65" name="Rectangle 1427">
              <a:extLst>
                <a:ext uri="{FF2B5EF4-FFF2-40B4-BE49-F238E27FC236}">
                  <a16:creationId xmlns:a16="http://schemas.microsoft.com/office/drawing/2014/main" id="{248B1BAB-8DEC-43C1-B010-222F3E056C16}"/>
                </a:ext>
              </a:extLst>
            </p:cNvPr>
            <p:cNvSpPr>
              <a:spLocks noChangeArrowheads="1"/>
            </p:cNvSpPr>
            <p:nvPr/>
          </p:nvSpPr>
          <p:spPr bwMode="auto">
            <a:xfrm>
              <a:off x="6529388" y="2906713"/>
              <a:ext cx="1588" cy="1588"/>
            </a:xfrm>
            <a:prstGeom prst="rect">
              <a:avLst/>
            </a:prstGeom>
            <a:solidFill>
              <a:srgbClr val="E4D6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66" name="Freeform 1428">
              <a:extLst>
                <a:ext uri="{FF2B5EF4-FFF2-40B4-BE49-F238E27FC236}">
                  <a16:creationId xmlns:a16="http://schemas.microsoft.com/office/drawing/2014/main" id="{59600E42-5BE6-4893-BFBD-1563517A108B}"/>
                </a:ext>
              </a:extLst>
            </p:cNvPr>
            <p:cNvSpPr>
              <a:spLocks/>
            </p:cNvSpPr>
            <p:nvPr/>
          </p:nvSpPr>
          <p:spPr bwMode="auto">
            <a:xfrm>
              <a:off x="6529388" y="290671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67" name="Freeform 1429">
              <a:extLst>
                <a:ext uri="{FF2B5EF4-FFF2-40B4-BE49-F238E27FC236}">
                  <a16:creationId xmlns:a16="http://schemas.microsoft.com/office/drawing/2014/main" id="{32E51E87-3793-4714-B3DF-903C96190973}"/>
                </a:ext>
              </a:extLst>
            </p:cNvPr>
            <p:cNvSpPr>
              <a:spLocks/>
            </p:cNvSpPr>
            <p:nvPr/>
          </p:nvSpPr>
          <p:spPr bwMode="auto">
            <a:xfrm>
              <a:off x="6529388" y="2878138"/>
              <a:ext cx="593725" cy="133350"/>
            </a:xfrm>
            <a:custGeom>
              <a:avLst/>
              <a:gdLst>
                <a:gd name="T0" fmla="*/ 26 w 374"/>
                <a:gd name="T1" fmla="*/ 0 h 84"/>
                <a:gd name="T2" fmla="*/ 26 w 374"/>
                <a:gd name="T3" fmla="*/ 2 h 84"/>
                <a:gd name="T4" fmla="*/ 0 w 374"/>
                <a:gd name="T5" fmla="*/ 18 h 84"/>
                <a:gd name="T6" fmla="*/ 0 w 374"/>
                <a:gd name="T7" fmla="*/ 18 h 84"/>
                <a:gd name="T8" fmla="*/ 362 w 374"/>
                <a:gd name="T9" fmla="*/ 84 h 84"/>
                <a:gd name="T10" fmla="*/ 374 w 374"/>
                <a:gd name="T11" fmla="*/ 62 h 84"/>
                <a:gd name="T12" fmla="*/ 360 w 374"/>
                <a:gd name="T13" fmla="*/ 44 h 84"/>
                <a:gd name="T14" fmla="*/ 360 w 374"/>
                <a:gd name="T15" fmla="*/ 42 h 84"/>
                <a:gd name="T16" fmla="*/ 26 w 374"/>
                <a:gd name="T1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4" h="84">
                  <a:moveTo>
                    <a:pt x="26" y="0"/>
                  </a:moveTo>
                  <a:lnTo>
                    <a:pt x="26" y="2"/>
                  </a:lnTo>
                  <a:lnTo>
                    <a:pt x="0" y="18"/>
                  </a:lnTo>
                  <a:lnTo>
                    <a:pt x="0" y="18"/>
                  </a:lnTo>
                  <a:lnTo>
                    <a:pt x="362" y="84"/>
                  </a:lnTo>
                  <a:lnTo>
                    <a:pt x="374" y="62"/>
                  </a:lnTo>
                  <a:lnTo>
                    <a:pt x="360" y="44"/>
                  </a:lnTo>
                  <a:lnTo>
                    <a:pt x="360" y="42"/>
                  </a:lnTo>
                  <a:lnTo>
                    <a:pt x="26" y="0"/>
                  </a:lnTo>
                  <a:close/>
                </a:path>
              </a:pathLst>
            </a:custGeom>
            <a:solidFill>
              <a:srgbClr val="C6A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68" name="Freeform 1430">
              <a:extLst>
                <a:ext uri="{FF2B5EF4-FFF2-40B4-BE49-F238E27FC236}">
                  <a16:creationId xmlns:a16="http://schemas.microsoft.com/office/drawing/2014/main" id="{2413A7B7-826D-4BBC-9CB8-2FD7281E229A}"/>
                </a:ext>
              </a:extLst>
            </p:cNvPr>
            <p:cNvSpPr>
              <a:spLocks/>
            </p:cNvSpPr>
            <p:nvPr/>
          </p:nvSpPr>
          <p:spPr bwMode="auto">
            <a:xfrm>
              <a:off x="6529388" y="2878138"/>
              <a:ext cx="593725" cy="133350"/>
            </a:xfrm>
            <a:custGeom>
              <a:avLst/>
              <a:gdLst>
                <a:gd name="T0" fmla="*/ 26 w 374"/>
                <a:gd name="T1" fmla="*/ 0 h 84"/>
                <a:gd name="T2" fmla="*/ 26 w 374"/>
                <a:gd name="T3" fmla="*/ 2 h 84"/>
                <a:gd name="T4" fmla="*/ 0 w 374"/>
                <a:gd name="T5" fmla="*/ 18 h 84"/>
                <a:gd name="T6" fmla="*/ 0 w 374"/>
                <a:gd name="T7" fmla="*/ 18 h 84"/>
                <a:gd name="T8" fmla="*/ 362 w 374"/>
                <a:gd name="T9" fmla="*/ 84 h 84"/>
                <a:gd name="T10" fmla="*/ 374 w 374"/>
                <a:gd name="T11" fmla="*/ 62 h 84"/>
                <a:gd name="T12" fmla="*/ 360 w 374"/>
                <a:gd name="T13" fmla="*/ 44 h 84"/>
                <a:gd name="T14" fmla="*/ 360 w 374"/>
                <a:gd name="T15" fmla="*/ 42 h 84"/>
                <a:gd name="T16" fmla="*/ 26 w 374"/>
                <a:gd name="T1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4" h="84">
                  <a:moveTo>
                    <a:pt x="26" y="0"/>
                  </a:moveTo>
                  <a:lnTo>
                    <a:pt x="26" y="2"/>
                  </a:lnTo>
                  <a:lnTo>
                    <a:pt x="0" y="18"/>
                  </a:lnTo>
                  <a:lnTo>
                    <a:pt x="0" y="18"/>
                  </a:lnTo>
                  <a:lnTo>
                    <a:pt x="362" y="84"/>
                  </a:lnTo>
                  <a:lnTo>
                    <a:pt x="374" y="62"/>
                  </a:lnTo>
                  <a:lnTo>
                    <a:pt x="360" y="44"/>
                  </a:lnTo>
                  <a:lnTo>
                    <a:pt x="360" y="42"/>
                  </a:lnTo>
                  <a:lnTo>
                    <a:pt x="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69" name="Freeform 1431">
              <a:extLst>
                <a:ext uri="{FF2B5EF4-FFF2-40B4-BE49-F238E27FC236}">
                  <a16:creationId xmlns:a16="http://schemas.microsoft.com/office/drawing/2014/main" id="{EA5E94A4-27EA-4771-83B1-6CD88CB2DB2C}"/>
                </a:ext>
              </a:extLst>
            </p:cNvPr>
            <p:cNvSpPr>
              <a:spLocks/>
            </p:cNvSpPr>
            <p:nvPr/>
          </p:nvSpPr>
          <p:spPr bwMode="auto">
            <a:xfrm>
              <a:off x="6688138" y="3729038"/>
              <a:ext cx="346075" cy="104775"/>
            </a:xfrm>
            <a:custGeom>
              <a:avLst/>
              <a:gdLst>
                <a:gd name="T0" fmla="*/ 214 w 218"/>
                <a:gd name="T1" fmla="*/ 66 h 66"/>
                <a:gd name="T2" fmla="*/ 0 w 218"/>
                <a:gd name="T3" fmla="*/ 48 h 66"/>
                <a:gd name="T4" fmla="*/ 4 w 218"/>
                <a:gd name="T5" fmla="*/ 0 h 66"/>
                <a:gd name="T6" fmla="*/ 218 w 218"/>
                <a:gd name="T7" fmla="*/ 18 h 66"/>
                <a:gd name="T8" fmla="*/ 214 w 218"/>
                <a:gd name="T9" fmla="*/ 66 h 66"/>
              </a:gdLst>
              <a:ahLst/>
              <a:cxnLst>
                <a:cxn ang="0">
                  <a:pos x="T0" y="T1"/>
                </a:cxn>
                <a:cxn ang="0">
                  <a:pos x="T2" y="T3"/>
                </a:cxn>
                <a:cxn ang="0">
                  <a:pos x="T4" y="T5"/>
                </a:cxn>
                <a:cxn ang="0">
                  <a:pos x="T6" y="T7"/>
                </a:cxn>
                <a:cxn ang="0">
                  <a:pos x="T8" y="T9"/>
                </a:cxn>
              </a:cxnLst>
              <a:rect l="0" t="0" r="r" b="b"/>
              <a:pathLst>
                <a:path w="218" h="66">
                  <a:moveTo>
                    <a:pt x="214" y="66"/>
                  </a:moveTo>
                  <a:lnTo>
                    <a:pt x="0" y="48"/>
                  </a:lnTo>
                  <a:lnTo>
                    <a:pt x="4" y="0"/>
                  </a:lnTo>
                  <a:lnTo>
                    <a:pt x="218" y="18"/>
                  </a:lnTo>
                  <a:lnTo>
                    <a:pt x="214" y="66"/>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70" name="Freeform 1432">
              <a:extLst>
                <a:ext uri="{FF2B5EF4-FFF2-40B4-BE49-F238E27FC236}">
                  <a16:creationId xmlns:a16="http://schemas.microsoft.com/office/drawing/2014/main" id="{F845554C-8C02-4B66-BF40-03C1E12FAA14}"/>
                </a:ext>
              </a:extLst>
            </p:cNvPr>
            <p:cNvSpPr>
              <a:spLocks/>
            </p:cNvSpPr>
            <p:nvPr/>
          </p:nvSpPr>
          <p:spPr bwMode="auto">
            <a:xfrm>
              <a:off x="6688138" y="3729038"/>
              <a:ext cx="346075" cy="104775"/>
            </a:xfrm>
            <a:custGeom>
              <a:avLst/>
              <a:gdLst>
                <a:gd name="T0" fmla="*/ 214 w 218"/>
                <a:gd name="T1" fmla="*/ 66 h 66"/>
                <a:gd name="T2" fmla="*/ 0 w 218"/>
                <a:gd name="T3" fmla="*/ 48 h 66"/>
                <a:gd name="T4" fmla="*/ 4 w 218"/>
                <a:gd name="T5" fmla="*/ 0 h 66"/>
                <a:gd name="T6" fmla="*/ 218 w 218"/>
                <a:gd name="T7" fmla="*/ 18 h 66"/>
                <a:gd name="T8" fmla="*/ 214 w 218"/>
                <a:gd name="T9" fmla="*/ 66 h 66"/>
              </a:gdLst>
              <a:ahLst/>
              <a:cxnLst>
                <a:cxn ang="0">
                  <a:pos x="T0" y="T1"/>
                </a:cxn>
                <a:cxn ang="0">
                  <a:pos x="T2" y="T3"/>
                </a:cxn>
                <a:cxn ang="0">
                  <a:pos x="T4" y="T5"/>
                </a:cxn>
                <a:cxn ang="0">
                  <a:pos x="T6" y="T7"/>
                </a:cxn>
                <a:cxn ang="0">
                  <a:pos x="T8" y="T9"/>
                </a:cxn>
              </a:cxnLst>
              <a:rect l="0" t="0" r="r" b="b"/>
              <a:pathLst>
                <a:path w="218" h="66">
                  <a:moveTo>
                    <a:pt x="214" y="66"/>
                  </a:moveTo>
                  <a:lnTo>
                    <a:pt x="0" y="48"/>
                  </a:lnTo>
                  <a:lnTo>
                    <a:pt x="4" y="0"/>
                  </a:lnTo>
                  <a:lnTo>
                    <a:pt x="218" y="18"/>
                  </a:lnTo>
                  <a:lnTo>
                    <a:pt x="214"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71" name="Freeform 1433">
              <a:extLst>
                <a:ext uri="{FF2B5EF4-FFF2-40B4-BE49-F238E27FC236}">
                  <a16:creationId xmlns:a16="http://schemas.microsoft.com/office/drawing/2014/main" id="{6E141598-8C50-4BAF-BCD9-09737494DB55}"/>
                </a:ext>
              </a:extLst>
            </p:cNvPr>
            <p:cNvSpPr>
              <a:spLocks/>
            </p:cNvSpPr>
            <p:nvPr/>
          </p:nvSpPr>
          <p:spPr bwMode="auto">
            <a:xfrm>
              <a:off x="6688138" y="3729038"/>
              <a:ext cx="346075" cy="104775"/>
            </a:xfrm>
            <a:custGeom>
              <a:avLst/>
              <a:gdLst>
                <a:gd name="T0" fmla="*/ 214 w 218"/>
                <a:gd name="T1" fmla="*/ 66 h 66"/>
                <a:gd name="T2" fmla="*/ 0 w 218"/>
                <a:gd name="T3" fmla="*/ 48 h 66"/>
                <a:gd name="T4" fmla="*/ 4 w 218"/>
                <a:gd name="T5" fmla="*/ 0 h 66"/>
                <a:gd name="T6" fmla="*/ 218 w 218"/>
                <a:gd name="T7" fmla="*/ 18 h 66"/>
                <a:gd name="T8" fmla="*/ 214 w 218"/>
                <a:gd name="T9" fmla="*/ 66 h 66"/>
              </a:gdLst>
              <a:ahLst/>
              <a:cxnLst>
                <a:cxn ang="0">
                  <a:pos x="T0" y="T1"/>
                </a:cxn>
                <a:cxn ang="0">
                  <a:pos x="T2" y="T3"/>
                </a:cxn>
                <a:cxn ang="0">
                  <a:pos x="T4" y="T5"/>
                </a:cxn>
                <a:cxn ang="0">
                  <a:pos x="T6" y="T7"/>
                </a:cxn>
                <a:cxn ang="0">
                  <a:pos x="T8" y="T9"/>
                </a:cxn>
              </a:cxnLst>
              <a:rect l="0" t="0" r="r" b="b"/>
              <a:pathLst>
                <a:path w="218" h="66">
                  <a:moveTo>
                    <a:pt x="214" y="66"/>
                  </a:moveTo>
                  <a:lnTo>
                    <a:pt x="0" y="48"/>
                  </a:lnTo>
                  <a:lnTo>
                    <a:pt x="4" y="0"/>
                  </a:lnTo>
                  <a:lnTo>
                    <a:pt x="218" y="18"/>
                  </a:lnTo>
                  <a:lnTo>
                    <a:pt x="214" y="66"/>
                  </a:lnTo>
                  <a:close/>
                </a:path>
              </a:pathLst>
            </a:custGeom>
            <a:solidFill>
              <a:srgbClr val="4D3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72" name="Freeform 1434">
              <a:extLst>
                <a:ext uri="{FF2B5EF4-FFF2-40B4-BE49-F238E27FC236}">
                  <a16:creationId xmlns:a16="http://schemas.microsoft.com/office/drawing/2014/main" id="{D50FCEE8-B11F-4272-AAE8-EC0B07863D04}"/>
                </a:ext>
              </a:extLst>
            </p:cNvPr>
            <p:cNvSpPr>
              <a:spLocks/>
            </p:cNvSpPr>
            <p:nvPr/>
          </p:nvSpPr>
          <p:spPr bwMode="auto">
            <a:xfrm>
              <a:off x="6688138" y="3729038"/>
              <a:ext cx="346075" cy="104775"/>
            </a:xfrm>
            <a:custGeom>
              <a:avLst/>
              <a:gdLst>
                <a:gd name="T0" fmla="*/ 214 w 218"/>
                <a:gd name="T1" fmla="*/ 66 h 66"/>
                <a:gd name="T2" fmla="*/ 0 w 218"/>
                <a:gd name="T3" fmla="*/ 48 h 66"/>
                <a:gd name="T4" fmla="*/ 4 w 218"/>
                <a:gd name="T5" fmla="*/ 0 h 66"/>
                <a:gd name="T6" fmla="*/ 218 w 218"/>
                <a:gd name="T7" fmla="*/ 18 h 66"/>
                <a:gd name="T8" fmla="*/ 214 w 218"/>
                <a:gd name="T9" fmla="*/ 66 h 66"/>
              </a:gdLst>
              <a:ahLst/>
              <a:cxnLst>
                <a:cxn ang="0">
                  <a:pos x="T0" y="T1"/>
                </a:cxn>
                <a:cxn ang="0">
                  <a:pos x="T2" y="T3"/>
                </a:cxn>
                <a:cxn ang="0">
                  <a:pos x="T4" y="T5"/>
                </a:cxn>
                <a:cxn ang="0">
                  <a:pos x="T6" y="T7"/>
                </a:cxn>
                <a:cxn ang="0">
                  <a:pos x="T8" y="T9"/>
                </a:cxn>
              </a:cxnLst>
              <a:rect l="0" t="0" r="r" b="b"/>
              <a:pathLst>
                <a:path w="218" h="66">
                  <a:moveTo>
                    <a:pt x="214" y="66"/>
                  </a:moveTo>
                  <a:lnTo>
                    <a:pt x="0" y="48"/>
                  </a:lnTo>
                  <a:lnTo>
                    <a:pt x="4" y="0"/>
                  </a:lnTo>
                  <a:lnTo>
                    <a:pt x="218" y="18"/>
                  </a:lnTo>
                  <a:lnTo>
                    <a:pt x="214"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73" name="Freeform 1437">
              <a:extLst>
                <a:ext uri="{FF2B5EF4-FFF2-40B4-BE49-F238E27FC236}">
                  <a16:creationId xmlns:a16="http://schemas.microsoft.com/office/drawing/2014/main" id="{1639D41B-D595-435C-9CAE-29EE45961DEB}"/>
                </a:ext>
              </a:extLst>
            </p:cNvPr>
            <p:cNvSpPr>
              <a:spLocks/>
            </p:cNvSpPr>
            <p:nvPr/>
          </p:nvSpPr>
          <p:spPr bwMode="auto">
            <a:xfrm>
              <a:off x="6494463" y="3871913"/>
              <a:ext cx="3175" cy="22225"/>
            </a:xfrm>
            <a:custGeom>
              <a:avLst/>
              <a:gdLst>
                <a:gd name="T0" fmla="*/ 0 w 2"/>
                <a:gd name="T1" fmla="*/ 0 h 14"/>
                <a:gd name="T2" fmla="*/ 0 w 2"/>
                <a:gd name="T3" fmla="*/ 0 h 14"/>
                <a:gd name="T4" fmla="*/ 2 w 2"/>
                <a:gd name="T5" fmla="*/ 14 h 14"/>
                <a:gd name="T6" fmla="*/ 2 w 2"/>
                <a:gd name="T7" fmla="*/ 14 h 14"/>
                <a:gd name="T8" fmla="*/ 0 w 2"/>
                <a:gd name="T9" fmla="*/ 0 h 14"/>
              </a:gdLst>
              <a:ahLst/>
              <a:cxnLst>
                <a:cxn ang="0">
                  <a:pos x="T0" y="T1"/>
                </a:cxn>
                <a:cxn ang="0">
                  <a:pos x="T2" y="T3"/>
                </a:cxn>
                <a:cxn ang="0">
                  <a:pos x="T4" y="T5"/>
                </a:cxn>
                <a:cxn ang="0">
                  <a:pos x="T6" y="T7"/>
                </a:cxn>
                <a:cxn ang="0">
                  <a:pos x="T8" y="T9"/>
                </a:cxn>
              </a:cxnLst>
              <a:rect l="0" t="0" r="r" b="b"/>
              <a:pathLst>
                <a:path w="2" h="14">
                  <a:moveTo>
                    <a:pt x="0" y="0"/>
                  </a:moveTo>
                  <a:lnTo>
                    <a:pt x="0" y="0"/>
                  </a:lnTo>
                  <a:lnTo>
                    <a:pt x="2" y="14"/>
                  </a:lnTo>
                  <a:lnTo>
                    <a:pt x="2" y="14"/>
                  </a:lnTo>
                  <a:lnTo>
                    <a:pt x="0" y="0"/>
                  </a:lnTo>
                  <a:close/>
                </a:path>
              </a:pathLst>
            </a:custGeom>
            <a:solidFill>
              <a:srgbClr val="5A3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74" name="Freeform 1438">
              <a:extLst>
                <a:ext uri="{FF2B5EF4-FFF2-40B4-BE49-F238E27FC236}">
                  <a16:creationId xmlns:a16="http://schemas.microsoft.com/office/drawing/2014/main" id="{63272140-5463-4AC1-BBCC-A03D778EA547}"/>
                </a:ext>
              </a:extLst>
            </p:cNvPr>
            <p:cNvSpPr>
              <a:spLocks/>
            </p:cNvSpPr>
            <p:nvPr/>
          </p:nvSpPr>
          <p:spPr bwMode="auto">
            <a:xfrm>
              <a:off x="6494463" y="3871913"/>
              <a:ext cx="3175" cy="22225"/>
            </a:xfrm>
            <a:custGeom>
              <a:avLst/>
              <a:gdLst>
                <a:gd name="T0" fmla="*/ 0 w 2"/>
                <a:gd name="T1" fmla="*/ 0 h 14"/>
                <a:gd name="T2" fmla="*/ 0 w 2"/>
                <a:gd name="T3" fmla="*/ 0 h 14"/>
                <a:gd name="T4" fmla="*/ 2 w 2"/>
                <a:gd name="T5" fmla="*/ 14 h 14"/>
                <a:gd name="T6" fmla="*/ 2 w 2"/>
                <a:gd name="T7" fmla="*/ 14 h 14"/>
                <a:gd name="T8" fmla="*/ 0 w 2"/>
                <a:gd name="T9" fmla="*/ 0 h 14"/>
              </a:gdLst>
              <a:ahLst/>
              <a:cxnLst>
                <a:cxn ang="0">
                  <a:pos x="T0" y="T1"/>
                </a:cxn>
                <a:cxn ang="0">
                  <a:pos x="T2" y="T3"/>
                </a:cxn>
                <a:cxn ang="0">
                  <a:pos x="T4" y="T5"/>
                </a:cxn>
                <a:cxn ang="0">
                  <a:pos x="T6" y="T7"/>
                </a:cxn>
                <a:cxn ang="0">
                  <a:pos x="T8" y="T9"/>
                </a:cxn>
              </a:cxnLst>
              <a:rect l="0" t="0" r="r" b="b"/>
              <a:pathLst>
                <a:path w="2" h="14">
                  <a:moveTo>
                    <a:pt x="0" y="0"/>
                  </a:moveTo>
                  <a:lnTo>
                    <a:pt x="0" y="0"/>
                  </a:lnTo>
                  <a:lnTo>
                    <a:pt x="2" y="14"/>
                  </a:lnTo>
                  <a:lnTo>
                    <a:pt x="2" y="1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75" name="Freeform 1439">
              <a:extLst>
                <a:ext uri="{FF2B5EF4-FFF2-40B4-BE49-F238E27FC236}">
                  <a16:creationId xmlns:a16="http://schemas.microsoft.com/office/drawing/2014/main" id="{F3F8D1EE-AF9D-4BA5-87B6-5A7DA37B4DAB}"/>
                </a:ext>
              </a:extLst>
            </p:cNvPr>
            <p:cNvSpPr>
              <a:spLocks/>
            </p:cNvSpPr>
            <p:nvPr/>
          </p:nvSpPr>
          <p:spPr bwMode="auto">
            <a:xfrm>
              <a:off x="6465888" y="3462338"/>
              <a:ext cx="511175" cy="431800"/>
            </a:xfrm>
            <a:custGeom>
              <a:avLst/>
              <a:gdLst>
                <a:gd name="T0" fmla="*/ 172 w 322"/>
                <a:gd name="T1" fmla="*/ 0 h 272"/>
                <a:gd name="T2" fmla="*/ 46 w 322"/>
                <a:gd name="T3" fmla="*/ 2 h 272"/>
                <a:gd name="T4" fmla="*/ 0 w 322"/>
                <a:gd name="T5" fmla="*/ 26 h 272"/>
                <a:gd name="T6" fmla="*/ 20 w 322"/>
                <a:gd name="T7" fmla="*/ 272 h 272"/>
                <a:gd name="T8" fmla="*/ 210 w 322"/>
                <a:gd name="T9" fmla="*/ 272 h 272"/>
                <a:gd name="T10" fmla="*/ 278 w 322"/>
                <a:gd name="T11" fmla="*/ 264 h 272"/>
                <a:gd name="T12" fmla="*/ 280 w 322"/>
                <a:gd name="T13" fmla="*/ 228 h 272"/>
                <a:gd name="T14" fmla="*/ 140 w 322"/>
                <a:gd name="T15" fmla="*/ 216 h 272"/>
                <a:gd name="T16" fmla="*/ 144 w 322"/>
                <a:gd name="T17" fmla="*/ 168 h 272"/>
                <a:gd name="T18" fmla="*/ 320 w 322"/>
                <a:gd name="T19" fmla="*/ 184 h 272"/>
                <a:gd name="T20" fmla="*/ 322 w 322"/>
                <a:gd name="T21" fmla="*/ 118 h 272"/>
                <a:gd name="T22" fmla="*/ 276 w 322"/>
                <a:gd name="T23" fmla="*/ 110 h 272"/>
                <a:gd name="T24" fmla="*/ 308 w 322"/>
                <a:gd name="T25" fmla="*/ 90 h 272"/>
                <a:gd name="T26" fmla="*/ 290 w 322"/>
                <a:gd name="T27" fmla="*/ 24 h 272"/>
                <a:gd name="T28" fmla="*/ 178 w 322"/>
                <a:gd name="T29" fmla="*/ 44 h 272"/>
                <a:gd name="T30" fmla="*/ 172 w 322"/>
                <a:gd name="T31"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2" h="272">
                  <a:moveTo>
                    <a:pt x="172" y="0"/>
                  </a:moveTo>
                  <a:lnTo>
                    <a:pt x="46" y="2"/>
                  </a:lnTo>
                  <a:lnTo>
                    <a:pt x="0" y="26"/>
                  </a:lnTo>
                  <a:lnTo>
                    <a:pt x="20" y="272"/>
                  </a:lnTo>
                  <a:lnTo>
                    <a:pt x="210" y="272"/>
                  </a:lnTo>
                  <a:lnTo>
                    <a:pt x="278" y="264"/>
                  </a:lnTo>
                  <a:lnTo>
                    <a:pt x="280" y="228"/>
                  </a:lnTo>
                  <a:lnTo>
                    <a:pt x="140" y="216"/>
                  </a:lnTo>
                  <a:lnTo>
                    <a:pt x="144" y="168"/>
                  </a:lnTo>
                  <a:lnTo>
                    <a:pt x="320" y="184"/>
                  </a:lnTo>
                  <a:lnTo>
                    <a:pt x="322" y="118"/>
                  </a:lnTo>
                  <a:lnTo>
                    <a:pt x="276" y="110"/>
                  </a:lnTo>
                  <a:lnTo>
                    <a:pt x="308" y="90"/>
                  </a:lnTo>
                  <a:lnTo>
                    <a:pt x="290" y="24"/>
                  </a:lnTo>
                  <a:lnTo>
                    <a:pt x="178" y="44"/>
                  </a:lnTo>
                  <a:lnTo>
                    <a:pt x="172" y="0"/>
                  </a:lnTo>
                  <a:close/>
                </a:path>
              </a:pathLst>
            </a:custGeom>
            <a:solidFill>
              <a:srgbClr val="976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76" name="Freeform 1440">
              <a:extLst>
                <a:ext uri="{FF2B5EF4-FFF2-40B4-BE49-F238E27FC236}">
                  <a16:creationId xmlns:a16="http://schemas.microsoft.com/office/drawing/2014/main" id="{50C78543-C8EF-418B-AB5D-C2645A7AADC3}"/>
                </a:ext>
              </a:extLst>
            </p:cNvPr>
            <p:cNvSpPr>
              <a:spLocks/>
            </p:cNvSpPr>
            <p:nvPr/>
          </p:nvSpPr>
          <p:spPr bwMode="auto">
            <a:xfrm>
              <a:off x="6465888" y="3462338"/>
              <a:ext cx="511175" cy="431800"/>
            </a:xfrm>
            <a:custGeom>
              <a:avLst/>
              <a:gdLst>
                <a:gd name="T0" fmla="*/ 172 w 322"/>
                <a:gd name="T1" fmla="*/ 0 h 272"/>
                <a:gd name="T2" fmla="*/ 46 w 322"/>
                <a:gd name="T3" fmla="*/ 2 h 272"/>
                <a:gd name="T4" fmla="*/ 0 w 322"/>
                <a:gd name="T5" fmla="*/ 26 h 272"/>
                <a:gd name="T6" fmla="*/ 20 w 322"/>
                <a:gd name="T7" fmla="*/ 272 h 272"/>
                <a:gd name="T8" fmla="*/ 210 w 322"/>
                <a:gd name="T9" fmla="*/ 272 h 272"/>
                <a:gd name="T10" fmla="*/ 278 w 322"/>
                <a:gd name="T11" fmla="*/ 264 h 272"/>
                <a:gd name="T12" fmla="*/ 280 w 322"/>
                <a:gd name="T13" fmla="*/ 228 h 272"/>
                <a:gd name="T14" fmla="*/ 140 w 322"/>
                <a:gd name="T15" fmla="*/ 216 h 272"/>
                <a:gd name="T16" fmla="*/ 144 w 322"/>
                <a:gd name="T17" fmla="*/ 168 h 272"/>
                <a:gd name="T18" fmla="*/ 320 w 322"/>
                <a:gd name="T19" fmla="*/ 184 h 272"/>
                <a:gd name="T20" fmla="*/ 322 w 322"/>
                <a:gd name="T21" fmla="*/ 118 h 272"/>
                <a:gd name="T22" fmla="*/ 276 w 322"/>
                <a:gd name="T23" fmla="*/ 110 h 272"/>
                <a:gd name="T24" fmla="*/ 308 w 322"/>
                <a:gd name="T25" fmla="*/ 90 h 272"/>
                <a:gd name="T26" fmla="*/ 290 w 322"/>
                <a:gd name="T27" fmla="*/ 24 h 272"/>
                <a:gd name="T28" fmla="*/ 178 w 322"/>
                <a:gd name="T29" fmla="*/ 44 h 272"/>
                <a:gd name="T30" fmla="*/ 172 w 322"/>
                <a:gd name="T31"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2" h="272">
                  <a:moveTo>
                    <a:pt x="172" y="0"/>
                  </a:moveTo>
                  <a:lnTo>
                    <a:pt x="46" y="2"/>
                  </a:lnTo>
                  <a:lnTo>
                    <a:pt x="0" y="26"/>
                  </a:lnTo>
                  <a:lnTo>
                    <a:pt x="20" y="272"/>
                  </a:lnTo>
                  <a:lnTo>
                    <a:pt x="210" y="272"/>
                  </a:lnTo>
                  <a:lnTo>
                    <a:pt x="278" y="264"/>
                  </a:lnTo>
                  <a:lnTo>
                    <a:pt x="280" y="228"/>
                  </a:lnTo>
                  <a:lnTo>
                    <a:pt x="140" y="216"/>
                  </a:lnTo>
                  <a:lnTo>
                    <a:pt x="144" y="168"/>
                  </a:lnTo>
                  <a:lnTo>
                    <a:pt x="320" y="184"/>
                  </a:lnTo>
                  <a:lnTo>
                    <a:pt x="322" y="118"/>
                  </a:lnTo>
                  <a:lnTo>
                    <a:pt x="276" y="110"/>
                  </a:lnTo>
                  <a:lnTo>
                    <a:pt x="308" y="90"/>
                  </a:lnTo>
                  <a:lnTo>
                    <a:pt x="290" y="24"/>
                  </a:lnTo>
                  <a:lnTo>
                    <a:pt x="178" y="44"/>
                  </a:lnTo>
                  <a:lnTo>
                    <a:pt x="1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77" name="Freeform 1441">
              <a:extLst>
                <a:ext uri="{FF2B5EF4-FFF2-40B4-BE49-F238E27FC236}">
                  <a16:creationId xmlns:a16="http://schemas.microsoft.com/office/drawing/2014/main" id="{E0F1EBE3-559F-487E-9B89-86EB4F8C4A82}"/>
                </a:ext>
              </a:extLst>
            </p:cNvPr>
            <p:cNvSpPr>
              <a:spLocks/>
            </p:cNvSpPr>
            <p:nvPr/>
          </p:nvSpPr>
          <p:spPr bwMode="auto">
            <a:xfrm>
              <a:off x="6688138" y="3729038"/>
              <a:ext cx="285750" cy="95250"/>
            </a:xfrm>
            <a:custGeom>
              <a:avLst/>
              <a:gdLst>
                <a:gd name="T0" fmla="*/ 4 w 180"/>
                <a:gd name="T1" fmla="*/ 0 h 60"/>
                <a:gd name="T2" fmla="*/ 0 w 180"/>
                <a:gd name="T3" fmla="*/ 48 h 60"/>
                <a:gd name="T4" fmla="*/ 140 w 180"/>
                <a:gd name="T5" fmla="*/ 60 h 60"/>
                <a:gd name="T6" fmla="*/ 140 w 180"/>
                <a:gd name="T7" fmla="*/ 54 h 60"/>
                <a:gd name="T8" fmla="*/ 120 w 180"/>
                <a:gd name="T9" fmla="*/ 32 h 60"/>
                <a:gd name="T10" fmla="*/ 180 w 180"/>
                <a:gd name="T11" fmla="*/ 24 h 60"/>
                <a:gd name="T12" fmla="*/ 180 w 180"/>
                <a:gd name="T13" fmla="*/ 16 h 60"/>
                <a:gd name="T14" fmla="*/ 4 w 18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0" h="60">
                  <a:moveTo>
                    <a:pt x="4" y="0"/>
                  </a:moveTo>
                  <a:lnTo>
                    <a:pt x="0" y="48"/>
                  </a:lnTo>
                  <a:lnTo>
                    <a:pt x="140" y="60"/>
                  </a:lnTo>
                  <a:lnTo>
                    <a:pt x="140" y="54"/>
                  </a:lnTo>
                  <a:lnTo>
                    <a:pt x="120" y="32"/>
                  </a:lnTo>
                  <a:lnTo>
                    <a:pt x="180" y="24"/>
                  </a:lnTo>
                  <a:lnTo>
                    <a:pt x="180" y="16"/>
                  </a:lnTo>
                  <a:lnTo>
                    <a:pt x="4" y="0"/>
                  </a:lnTo>
                  <a:close/>
                </a:path>
              </a:pathLst>
            </a:custGeom>
            <a:solidFill>
              <a:srgbClr val="583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78" name="Freeform 1442">
              <a:extLst>
                <a:ext uri="{FF2B5EF4-FFF2-40B4-BE49-F238E27FC236}">
                  <a16:creationId xmlns:a16="http://schemas.microsoft.com/office/drawing/2014/main" id="{C65935A7-9E60-42B7-8837-3F54858E5AD6}"/>
                </a:ext>
              </a:extLst>
            </p:cNvPr>
            <p:cNvSpPr>
              <a:spLocks/>
            </p:cNvSpPr>
            <p:nvPr/>
          </p:nvSpPr>
          <p:spPr bwMode="auto">
            <a:xfrm>
              <a:off x="6688138" y="3729038"/>
              <a:ext cx="285750" cy="95250"/>
            </a:xfrm>
            <a:custGeom>
              <a:avLst/>
              <a:gdLst>
                <a:gd name="T0" fmla="*/ 4 w 180"/>
                <a:gd name="T1" fmla="*/ 0 h 60"/>
                <a:gd name="T2" fmla="*/ 0 w 180"/>
                <a:gd name="T3" fmla="*/ 48 h 60"/>
                <a:gd name="T4" fmla="*/ 140 w 180"/>
                <a:gd name="T5" fmla="*/ 60 h 60"/>
                <a:gd name="T6" fmla="*/ 140 w 180"/>
                <a:gd name="T7" fmla="*/ 54 h 60"/>
                <a:gd name="T8" fmla="*/ 120 w 180"/>
                <a:gd name="T9" fmla="*/ 32 h 60"/>
                <a:gd name="T10" fmla="*/ 180 w 180"/>
                <a:gd name="T11" fmla="*/ 24 h 60"/>
                <a:gd name="T12" fmla="*/ 180 w 180"/>
                <a:gd name="T13" fmla="*/ 16 h 60"/>
                <a:gd name="T14" fmla="*/ 4 w 18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0" h="60">
                  <a:moveTo>
                    <a:pt x="4" y="0"/>
                  </a:moveTo>
                  <a:lnTo>
                    <a:pt x="0" y="48"/>
                  </a:lnTo>
                  <a:lnTo>
                    <a:pt x="140" y="60"/>
                  </a:lnTo>
                  <a:lnTo>
                    <a:pt x="140" y="54"/>
                  </a:lnTo>
                  <a:lnTo>
                    <a:pt x="120" y="32"/>
                  </a:lnTo>
                  <a:lnTo>
                    <a:pt x="180" y="24"/>
                  </a:lnTo>
                  <a:lnTo>
                    <a:pt x="180" y="16"/>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79" name="Freeform 1443">
              <a:extLst>
                <a:ext uri="{FF2B5EF4-FFF2-40B4-BE49-F238E27FC236}">
                  <a16:creationId xmlns:a16="http://schemas.microsoft.com/office/drawing/2014/main" id="{93A0C0F7-2863-4F6E-B9F9-88349AC87BB0}"/>
                </a:ext>
              </a:extLst>
            </p:cNvPr>
            <p:cNvSpPr>
              <a:spLocks/>
            </p:cNvSpPr>
            <p:nvPr/>
          </p:nvSpPr>
          <p:spPr bwMode="auto">
            <a:xfrm>
              <a:off x="6380163" y="3525838"/>
              <a:ext cx="558800" cy="349250"/>
            </a:xfrm>
            <a:custGeom>
              <a:avLst/>
              <a:gdLst>
                <a:gd name="T0" fmla="*/ 6 w 352"/>
                <a:gd name="T1" fmla="*/ 200 h 220"/>
                <a:gd name="T2" fmla="*/ 68 w 352"/>
                <a:gd name="T3" fmla="*/ 212 h 220"/>
                <a:gd name="T4" fmla="*/ 190 w 352"/>
                <a:gd name="T5" fmla="*/ 220 h 220"/>
                <a:gd name="T6" fmla="*/ 314 w 352"/>
                <a:gd name="T7" fmla="*/ 212 h 220"/>
                <a:gd name="T8" fmla="*/ 312 w 352"/>
                <a:gd name="T9" fmla="*/ 170 h 220"/>
                <a:gd name="T10" fmla="*/ 210 w 352"/>
                <a:gd name="T11" fmla="*/ 176 h 220"/>
                <a:gd name="T12" fmla="*/ 206 w 352"/>
                <a:gd name="T13" fmla="*/ 154 h 220"/>
                <a:gd name="T14" fmla="*/ 352 w 352"/>
                <a:gd name="T15" fmla="*/ 134 h 220"/>
                <a:gd name="T16" fmla="*/ 348 w 352"/>
                <a:gd name="T17" fmla="*/ 84 h 220"/>
                <a:gd name="T18" fmla="*/ 210 w 352"/>
                <a:gd name="T19" fmla="*/ 110 h 220"/>
                <a:gd name="T20" fmla="*/ 206 w 352"/>
                <a:gd name="T21" fmla="*/ 88 h 220"/>
                <a:gd name="T22" fmla="*/ 344 w 352"/>
                <a:gd name="T23" fmla="*/ 44 h 220"/>
                <a:gd name="T24" fmla="*/ 332 w 352"/>
                <a:gd name="T25" fmla="*/ 0 h 220"/>
                <a:gd name="T26" fmla="*/ 192 w 352"/>
                <a:gd name="T27" fmla="*/ 38 h 220"/>
                <a:gd name="T28" fmla="*/ 82 w 352"/>
                <a:gd name="T29" fmla="*/ 32 h 220"/>
                <a:gd name="T30" fmla="*/ 0 w 352"/>
                <a:gd name="T31" fmla="*/ 68 h 220"/>
                <a:gd name="T32" fmla="*/ 6 w 352"/>
                <a:gd name="T33" fmla="*/ 2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2" h="220">
                  <a:moveTo>
                    <a:pt x="6" y="200"/>
                  </a:moveTo>
                  <a:lnTo>
                    <a:pt x="68" y="212"/>
                  </a:lnTo>
                  <a:lnTo>
                    <a:pt x="190" y="220"/>
                  </a:lnTo>
                  <a:lnTo>
                    <a:pt x="314" y="212"/>
                  </a:lnTo>
                  <a:lnTo>
                    <a:pt x="312" y="170"/>
                  </a:lnTo>
                  <a:lnTo>
                    <a:pt x="210" y="176"/>
                  </a:lnTo>
                  <a:lnTo>
                    <a:pt x="206" y="154"/>
                  </a:lnTo>
                  <a:lnTo>
                    <a:pt x="352" y="134"/>
                  </a:lnTo>
                  <a:lnTo>
                    <a:pt x="348" y="84"/>
                  </a:lnTo>
                  <a:lnTo>
                    <a:pt x="210" y="110"/>
                  </a:lnTo>
                  <a:lnTo>
                    <a:pt x="206" y="88"/>
                  </a:lnTo>
                  <a:lnTo>
                    <a:pt x="344" y="44"/>
                  </a:lnTo>
                  <a:lnTo>
                    <a:pt x="332" y="0"/>
                  </a:lnTo>
                  <a:lnTo>
                    <a:pt x="192" y="38"/>
                  </a:lnTo>
                  <a:lnTo>
                    <a:pt x="82" y="32"/>
                  </a:lnTo>
                  <a:lnTo>
                    <a:pt x="0" y="68"/>
                  </a:lnTo>
                  <a:lnTo>
                    <a:pt x="6" y="200"/>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80" name="Freeform 1445">
              <a:extLst>
                <a:ext uri="{FF2B5EF4-FFF2-40B4-BE49-F238E27FC236}">
                  <a16:creationId xmlns:a16="http://schemas.microsoft.com/office/drawing/2014/main" id="{07E983B3-802A-4459-B91A-3253D8AB27D8}"/>
                </a:ext>
              </a:extLst>
            </p:cNvPr>
            <p:cNvSpPr>
              <a:spLocks/>
            </p:cNvSpPr>
            <p:nvPr/>
          </p:nvSpPr>
          <p:spPr bwMode="auto">
            <a:xfrm>
              <a:off x="6380163" y="3576638"/>
              <a:ext cx="225425" cy="180975"/>
            </a:xfrm>
            <a:custGeom>
              <a:avLst/>
              <a:gdLst>
                <a:gd name="T0" fmla="*/ 82 w 142"/>
                <a:gd name="T1" fmla="*/ 0 h 114"/>
                <a:gd name="T2" fmla="*/ 142 w 142"/>
                <a:gd name="T3" fmla="*/ 2 h 114"/>
                <a:gd name="T4" fmla="*/ 134 w 142"/>
                <a:gd name="T5" fmla="*/ 10 h 114"/>
                <a:gd name="T6" fmla="*/ 128 w 142"/>
                <a:gd name="T7" fmla="*/ 98 h 114"/>
                <a:gd name="T8" fmla="*/ 70 w 142"/>
                <a:gd name="T9" fmla="*/ 114 h 114"/>
                <a:gd name="T10" fmla="*/ 0 w 142"/>
                <a:gd name="T11" fmla="*/ 40 h 114"/>
                <a:gd name="T12" fmla="*/ 14 w 142"/>
                <a:gd name="T13" fmla="*/ 30 h 114"/>
                <a:gd name="T14" fmla="*/ 82 w 142"/>
                <a:gd name="T15" fmla="*/ 0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14">
                  <a:moveTo>
                    <a:pt x="82" y="0"/>
                  </a:moveTo>
                  <a:lnTo>
                    <a:pt x="142" y="2"/>
                  </a:lnTo>
                  <a:lnTo>
                    <a:pt x="134" y="10"/>
                  </a:lnTo>
                  <a:lnTo>
                    <a:pt x="128" y="98"/>
                  </a:lnTo>
                  <a:lnTo>
                    <a:pt x="70" y="114"/>
                  </a:lnTo>
                  <a:lnTo>
                    <a:pt x="0" y="40"/>
                  </a:lnTo>
                  <a:lnTo>
                    <a:pt x="14" y="30"/>
                  </a:lnTo>
                  <a:lnTo>
                    <a:pt x="82" y="0"/>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81" name="Freeform 1447">
              <a:extLst>
                <a:ext uri="{FF2B5EF4-FFF2-40B4-BE49-F238E27FC236}">
                  <a16:creationId xmlns:a16="http://schemas.microsoft.com/office/drawing/2014/main" id="{593214EF-7D07-48BA-A740-714F0D44631B}"/>
                </a:ext>
              </a:extLst>
            </p:cNvPr>
            <p:cNvSpPr>
              <a:spLocks/>
            </p:cNvSpPr>
            <p:nvPr/>
          </p:nvSpPr>
          <p:spPr bwMode="auto">
            <a:xfrm>
              <a:off x="6364288" y="3475038"/>
              <a:ext cx="352425" cy="285750"/>
            </a:xfrm>
            <a:custGeom>
              <a:avLst/>
              <a:gdLst>
                <a:gd name="T0" fmla="*/ 0 w 222"/>
                <a:gd name="T1" fmla="*/ 106 h 180"/>
                <a:gd name="T2" fmla="*/ 96 w 222"/>
                <a:gd name="T3" fmla="*/ 18 h 180"/>
                <a:gd name="T4" fmla="*/ 178 w 222"/>
                <a:gd name="T5" fmla="*/ 2 h 180"/>
                <a:gd name="T6" fmla="*/ 220 w 222"/>
                <a:gd name="T7" fmla="*/ 0 h 180"/>
                <a:gd name="T8" fmla="*/ 222 w 222"/>
                <a:gd name="T9" fmla="*/ 32 h 180"/>
                <a:gd name="T10" fmla="*/ 170 w 222"/>
                <a:gd name="T11" fmla="*/ 40 h 180"/>
                <a:gd name="T12" fmla="*/ 134 w 222"/>
                <a:gd name="T13" fmla="*/ 74 h 180"/>
                <a:gd name="T14" fmla="*/ 124 w 222"/>
                <a:gd name="T15" fmla="*/ 152 h 180"/>
                <a:gd name="T16" fmla="*/ 68 w 222"/>
                <a:gd name="T17" fmla="*/ 180 h 180"/>
                <a:gd name="T18" fmla="*/ 0 w 222"/>
                <a:gd name="T19" fmla="*/ 10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80">
                  <a:moveTo>
                    <a:pt x="0" y="106"/>
                  </a:moveTo>
                  <a:lnTo>
                    <a:pt x="96" y="18"/>
                  </a:lnTo>
                  <a:lnTo>
                    <a:pt x="178" y="2"/>
                  </a:lnTo>
                  <a:lnTo>
                    <a:pt x="220" y="0"/>
                  </a:lnTo>
                  <a:lnTo>
                    <a:pt x="222" y="32"/>
                  </a:lnTo>
                  <a:lnTo>
                    <a:pt x="170" y="40"/>
                  </a:lnTo>
                  <a:lnTo>
                    <a:pt x="134" y="74"/>
                  </a:lnTo>
                  <a:lnTo>
                    <a:pt x="124" y="152"/>
                  </a:lnTo>
                  <a:lnTo>
                    <a:pt x="68" y="180"/>
                  </a:lnTo>
                  <a:lnTo>
                    <a:pt x="0" y="106"/>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82" name="Freeform 1449">
              <a:extLst>
                <a:ext uri="{FF2B5EF4-FFF2-40B4-BE49-F238E27FC236}">
                  <a16:creationId xmlns:a16="http://schemas.microsoft.com/office/drawing/2014/main" id="{23669E66-30F9-4F8C-9793-20F46DE8E235}"/>
                </a:ext>
              </a:extLst>
            </p:cNvPr>
            <p:cNvSpPr>
              <a:spLocks/>
            </p:cNvSpPr>
            <p:nvPr/>
          </p:nvSpPr>
          <p:spPr bwMode="auto">
            <a:xfrm>
              <a:off x="5573713" y="3036888"/>
              <a:ext cx="850900" cy="857250"/>
            </a:xfrm>
            <a:custGeom>
              <a:avLst/>
              <a:gdLst>
                <a:gd name="T0" fmla="*/ 0 w 536"/>
                <a:gd name="T1" fmla="*/ 0 h 540"/>
                <a:gd name="T2" fmla="*/ 0 w 536"/>
                <a:gd name="T3" fmla="*/ 0 h 540"/>
                <a:gd name="T4" fmla="*/ 0 w 536"/>
                <a:gd name="T5" fmla="*/ 18 h 540"/>
                <a:gd name="T6" fmla="*/ 0 w 536"/>
                <a:gd name="T7" fmla="*/ 40 h 540"/>
                <a:gd name="T8" fmla="*/ 4 w 536"/>
                <a:gd name="T9" fmla="*/ 70 h 540"/>
                <a:gd name="T10" fmla="*/ 10 w 536"/>
                <a:gd name="T11" fmla="*/ 104 h 540"/>
                <a:gd name="T12" fmla="*/ 18 w 536"/>
                <a:gd name="T13" fmla="*/ 144 h 540"/>
                <a:gd name="T14" fmla="*/ 34 w 536"/>
                <a:gd name="T15" fmla="*/ 186 h 540"/>
                <a:gd name="T16" fmla="*/ 42 w 536"/>
                <a:gd name="T17" fmla="*/ 208 h 540"/>
                <a:gd name="T18" fmla="*/ 54 w 536"/>
                <a:gd name="T19" fmla="*/ 232 h 540"/>
                <a:gd name="T20" fmla="*/ 66 w 536"/>
                <a:gd name="T21" fmla="*/ 254 h 540"/>
                <a:gd name="T22" fmla="*/ 80 w 536"/>
                <a:gd name="T23" fmla="*/ 278 h 540"/>
                <a:gd name="T24" fmla="*/ 98 w 536"/>
                <a:gd name="T25" fmla="*/ 300 h 540"/>
                <a:gd name="T26" fmla="*/ 116 w 536"/>
                <a:gd name="T27" fmla="*/ 324 h 540"/>
                <a:gd name="T28" fmla="*/ 136 w 536"/>
                <a:gd name="T29" fmla="*/ 346 h 540"/>
                <a:gd name="T30" fmla="*/ 158 w 536"/>
                <a:gd name="T31" fmla="*/ 370 h 540"/>
                <a:gd name="T32" fmla="*/ 184 w 536"/>
                <a:gd name="T33" fmla="*/ 392 h 540"/>
                <a:gd name="T34" fmla="*/ 212 w 536"/>
                <a:gd name="T35" fmla="*/ 412 h 540"/>
                <a:gd name="T36" fmla="*/ 242 w 536"/>
                <a:gd name="T37" fmla="*/ 432 h 540"/>
                <a:gd name="T38" fmla="*/ 274 w 536"/>
                <a:gd name="T39" fmla="*/ 452 h 540"/>
                <a:gd name="T40" fmla="*/ 310 w 536"/>
                <a:gd name="T41" fmla="*/ 470 h 540"/>
                <a:gd name="T42" fmla="*/ 350 w 536"/>
                <a:gd name="T43" fmla="*/ 488 h 540"/>
                <a:gd name="T44" fmla="*/ 392 w 536"/>
                <a:gd name="T45" fmla="*/ 504 h 540"/>
                <a:gd name="T46" fmla="*/ 436 w 536"/>
                <a:gd name="T47" fmla="*/ 518 h 540"/>
                <a:gd name="T48" fmla="*/ 486 w 536"/>
                <a:gd name="T49" fmla="*/ 530 h 540"/>
                <a:gd name="T50" fmla="*/ 536 w 536"/>
                <a:gd name="T51" fmla="*/ 540 h 540"/>
                <a:gd name="T52" fmla="*/ 536 w 536"/>
                <a:gd name="T53" fmla="*/ 540 h 540"/>
                <a:gd name="T54" fmla="*/ 536 w 536"/>
                <a:gd name="T55" fmla="*/ 518 h 540"/>
                <a:gd name="T56" fmla="*/ 536 w 536"/>
                <a:gd name="T57" fmla="*/ 490 h 540"/>
                <a:gd name="T58" fmla="*/ 530 w 536"/>
                <a:gd name="T59" fmla="*/ 424 h 540"/>
                <a:gd name="T60" fmla="*/ 522 w 536"/>
                <a:gd name="T61" fmla="*/ 344 h 540"/>
                <a:gd name="T62" fmla="*/ 522 w 536"/>
                <a:gd name="T63" fmla="*/ 344 h 540"/>
                <a:gd name="T64" fmla="*/ 486 w 536"/>
                <a:gd name="T65" fmla="*/ 340 h 540"/>
                <a:gd name="T66" fmla="*/ 448 w 536"/>
                <a:gd name="T67" fmla="*/ 336 h 540"/>
                <a:gd name="T68" fmla="*/ 408 w 536"/>
                <a:gd name="T69" fmla="*/ 328 h 540"/>
                <a:gd name="T70" fmla="*/ 368 w 536"/>
                <a:gd name="T71" fmla="*/ 320 h 540"/>
                <a:gd name="T72" fmla="*/ 330 w 536"/>
                <a:gd name="T73" fmla="*/ 310 h 540"/>
                <a:gd name="T74" fmla="*/ 290 w 536"/>
                <a:gd name="T75" fmla="*/ 298 h 540"/>
                <a:gd name="T76" fmla="*/ 254 w 536"/>
                <a:gd name="T77" fmla="*/ 282 h 540"/>
                <a:gd name="T78" fmla="*/ 218 w 536"/>
                <a:gd name="T79" fmla="*/ 264 h 540"/>
                <a:gd name="T80" fmla="*/ 186 w 536"/>
                <a:gd name="T81" fmla="*/ 244 h 540"/>
                <a:gd name="T82" fmla="*/ 156 w 536"/>
                <a:gd name="T83" fmla="*/ 222 h 540"/>
                <a:gd name="T84" fmla="*/ 144 w 536"/>
                <a:gd name="T85" fmla="*/ 208 h 540"/>
                <a:gd name="T86" fmla="*/ 130 w 536"/>
                <a:gd name="T87" fmla="*/ 194 h 540"/>
                <a:gd name="T88" fmla="*/ 120 w 536"/>
                <a:gd name="T89" fmla="*/ 180 h 540"/>
                <a:gd name="T90" fmla="*/ 108 w 536"/>
                <a:gd name="T91" fmla="*/ 166 h 540"/>
                <a:gd name="T92" fmla="*/ 100 w 536"/>
                <a:gd name="T93" fmla="*/ 150 h 540"/>
                <a:gd name="T94" fmla="*/ 92 w 536"/>
                <a:gd name="T95" fmla="*/ 132 h 540"/>
                <a:gd name="T96" fmla="*/ 86 w 536"/>
                <a:gd name="T97" fmla="*/ 114 h 540"/>
                <a:gd name="T98" fmla="*/ 80 w 536"/>
                <a:gd name="T99" fmla="*/ 96 h 540"/>
                <a:gd name="T100" fmla="*/ 78 w 536"/>
                <a:gd name="T101" fmla="*/ 76 h 540"/>
                <a:gd name="T102" fmla="*/ 76 w 536"/>
                <a:gd name="T103" fmla="*/ 56 h 540"/>
                <a:gd name="T104" fmla="*/ 74 w 536"/>
                <a:gd name="T105" fmla="*/ 34 h 540"/>
                <a:gd name="T106" fmla="*/ 76 w 536"/>
                <a:gd name="T107" fmla="*/ 12 h 540"/>
                <a:gd name="T108" fmla="*/ 0 w 536"/>
                <a:gd name="T109"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36" h="540">
                  <a:moveTo>
                    <a:pt x="0" y="0"/>
                  </a:moveTo>
                  <a:lnTo>
                    <a:pt x="0" y="0"/>
                  </a:lnTo>
                  <a:lnTo>
                    <a:pt x="0" y="18"/>
                  </a:lnTo>
                  <a:lnTo>
                    <a:pt x="0" y="40"/>
                  </a:lnTo>
                  <a:lnTo>
                    <a:pt x="4" y="70"/>
                  </a:lnTo>
                  <a:lnTo>
                    <a:pt x="10" y="104"/>
                  </a:lnTo>
                  <a:lnTo>
                    <a:pt x="18" y="144"/>
                  </a:lnTo>
                  <a:lnTo>
                    <a:pt x="34" y="186"/>
                  </a:lnTo>
                  <a:lnTo>
                    <a:pt x="42" y="208"/>
                  </a:lnTo>
                  <a:lnTo>
                    <a:pt x="54" y="232"/>
                  </a:lnTo>
                  <a:lnTo>
                    <a:pt x="66" y="254"/>
                  </a:lnTo>
                  <a:lnTo>
                    <a:pt x="80" y="278"/>
                  </a:lnTo>
                  <a:lnTo>
                    <a:pt x="98" y="300"/>
                  </a:lnTo>
                  <a:lnTo>
                    <a:pt x="116" y="324"/>
                  </a:lnTo>
                  <a:lnTo>
                    <a:pt x="136" y="346"/>
                  </a:lnTo>
                  <a:lnTo>
                    <a:pt x="158" y="370"/>
                  </a:lnTo>
                  <a:lnTo>
                    <a:pt x="184" y="392"/>
                  </a:lnTo>
                  <a:lnTo>
                    <a:pt x="212" y="412"/>
                  </a:lnTo>
                  <a:lnTo>
                    <a:pt x="242" y="432"/>
                  </a:lnTo>
                  <a:lnTo>
                    <a:pt x="274" y="452"/>
                  </a:lnTo>
                  <a:lnTo>
                    <a:pt x="310" y="470"/>
                  </a:lnTo>
                  <a:lnTo>
                    <a:pt x="350" y="488"/>
                  </a:lnTo>
                  <a:lnTo>
                    <a:pt x="392" y="504"/>
                  </a:lnTo>
                  <a:lnTo>
                    <a:pt x="436" y="518"/>
                  </a:lnTo>
                  <a:lnTo>
                    <a:pt x="486" y="530"/>
                  </a:lnTo>
                  <a:lnTo>
                    <a:pt x="536" y="540"/>
                  </a:lnTo>
                  <a:lnTo>
                    <a:pt x="536" y="540"/>
                  </a:lnTo>
                  <a:lnTo>
                    <a:pt x="536" y="518"/>
                  </a:lnTo>
                  <a:lnTo>
                    <a:pt x="536" y="490"/>
                  </a:lnTo>
                  <a:lnTo>
                    <a:pt x="530" y="424"/>
                  </a:lnTo>
                  <a:lnTo>
                    <a:pt x="522" y="344"/>
                  </a:lnTo>
                  <a:lnTo>
                    <a:pt x="522" y="344"/>
                  </a:lnTo>
                  <a:lnTo>
                    <a:pt x="486" y="340"/>
                  </a:lnTo>
                  <a:lnTo>
                    <a:pt x="448" y="336"/>
                  </a:lnTo>
                  <a:lnTo>
                    <a:pt x="408" y="328"/>
                  </a:lnTo>
                  <a:lnTo>
                    <a:pt x="368" y="320"/>
                  </a:lnTo>
                  <a:lnTo>
                    <a:pt x="330" y="310"/>
                  </a:lnTo>
                  <a:lnTo>
                    <a:pt x="290" y="298"/>
                  </a:lnTo>
                  <a:lnTo>
                    <a:pt x="254" y="282"/>
                  </a:lnTo>
                  <a:lnTo>
                    <a:pt x="218" y="264"/>
                  </a:lnTo>
                  <a:lnTo>
                    <a:pt x="186" y="244"/>
                  </a:lnTo>
                  <a:lnTo>
                    <a:pt x="156" y="222"/>
                  </a:lnTo>
                  <a:lnTo>
                    <a:pt x="144" y="208"/>
                  </a:lnTo>
                  <a:lnTo>
                    <a:pt x="130" y="194"/>
                  </a:lnTo>
                  <a:lnTo>
                    <a:pt x="120" y="180"/>
                  </a:lnTo>
                  <a:lnTo>
                    <a:pt x="108" y="166"/>
                  </a:lnTo>
                  <a:lnTo>
                    <a:pt x="100" y="150"/>
                  </a:lnTo>
                  <a:lnTo>
                    <a:pt x="92" y="132"/>
                  </a:lnTo>
                  <a:lnTo>
                    <a:pt x="86" y="114"/>
                  </a:lnTo>
                  <a:lnTo>
                    <a:pt x="80" y="96"/>
                  </a:lnTo>
                  <a:lnTo>
                    <a:pt x="78" y="76"/>
                  </a:lnTo>
                  <a:lnTo>
                    <a:pt x="76" y="56"/>
                  </a:lnTo>
                  <a:lnTo>
                    <a:pt x="74" y="34"/>
                  </a:lnTo>
                  <a:lnTo>
                    <a:pt x="76" y="12"/>
                  </a:lnTo>
                  <a:lnTo>
                    <a:pt x="0" y="0"/>
                  </a:lnTo>
                  <a:close/>
                </a:path>
              </a:pathLst>
            </a:custGeom>
            <a:solidFill>
              <a:srgbClr val="B59E97"/>
            </a:solidFill>
            <a:ln>
              <a:noFill/>
            </a:ln>
          </p:spPr>
          <p:txBody>
            <a:bodyPr vert="horz" wrap="square" lIns="91440" tIns="45720" rIns="91440" bIns="45720" numCol="1" anchor="t" anchorCtr="0" compatLnSpc="1">
              <a:prstTxWarp prst="textNoShape">
                <a:avLst/>
              </a:prstTxWarp>
            </a:bodyPr>
            <a:lstStyle/>
            <a:p>
              <a:endParaRPr lang="en-AU"/>
            </a:p>
          </p:txBody>
        </p:sp>
        <p:sp>
          <p:nvSpPr>
            <p:cNvPr id="2383" name="Freeform 1451">
              <a:extLst>
                <a:ext uri="{FF2B5EF4-FFF2-40B4-BE49-F238E27FC236}">
                  <a16:creationId xmlns:a16="http://schemas.microsoft.com/office/drawing/2014/main" id="{7DBC3B83-4FB3-459C-8AA8-5738317DBF1A}"/>
                </a:ext>
              </a:extLst>
            </p:cNvPr>
            <p:cNvSpPr>
              <a:spLocks noEditPoints="1"/>
            </p:cNvSpPr>
            <p:nvPr/>
          </p:nvSpPr>
          <p:spPr bwMode="auto">
            <a:xfrm>
              <a:off x="6329363" y="1865313"/>
              <a:ext cx="88900" cy="400050"/>
            </a:xfrm>
            <a:custGeom>
              <a:avLst/>
              <a:gdLst>
                <a:gd name="T0" fmla="*/ 54 w 56"/>
                <a:gd name="T1" fmla="*/ 230 h 252"/>
                <a:gd name="T2" fmla="*/ 54 w 56"/>
                <a:gd name="T3" fmla="*/ 230 h 252"/>
                <a:gd name="T4" fmla="*/ 54 w 56"/>
                <a:gd name="T5" fmla="*/ 252 h 252"/>
                <a:gd name="T6" fmla="*/ 54 w 56"/>
                <a:gd name="T7" fmla="*/ 252 h 252"/>
                <a:gd name="T8" fmla="*/ 56 w 56"/>
                <a:gd name="T9" fmla="*/ 252 h 252"/>
                <a:gd name="T10" fmla="*/ 56 w 56"/>
                <a:gd name="T11" fmla="*/ 252 h 252"/>
                <a:gd name="T12" fmla="*/ 54 w 56"/>
                <a:gd name="T13" fmla="*/ 230 h 252"/>
                <a:gd name="T14" fmla="*/ 8 w 56"/>
                <a:gd name="T15" fmla="*/ 0 h 252"/>
                <a:gd name="T16" fmla="*/ 8 w 56"/>
                <a:gd name="T17" fmla="*/ 0 h 252"/>
                <a:gd name="T18" fmla="*/ 0 w 56"/>
                <a:gd name="T19" fmla="*/ 14 h 252"/>
                <a:gd name="T20" fmla="*/ 0 w 56"/>
                <a:gd name="T21" fmla="*/ 14 h 252"/>
                <a:gd name="T22" fmla="*/ 12 w 56"/>
                <a:gd name="T23" fmla="*/ 14 h 252"/>
                <a:gd name="T24" fmla="*/ 12 w 56"/>
                <a:gd name="T25" fmla="*/ 14 h 252"/>
                <a:gd name="T26" fmla="*/ 8 w 56"/>
                <a:gd name="T2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252">
                  <a:moveTo>
                    <a:pt x="54" y="230"/>
                  </a:moveTo>
                  <a:lnTo>
                    <a:pt x="54" y="230"/>
                  </a:lnTo>
                  <a:lnTo>
                    <a:pt x="54" y="252"/>
                  </a:lnTo>
                  <a:lnTo>
                    <a:pt x="54" y="252"/>
                  </a:lnTo>
                  <a:lnTo>
                    <a:pt x="56" y="252"/>
                  </a:lnTo>
                  <a:lnTo>
                    <a:pt x="56" y="252"/>
                  </a:lnTo>
                  <a:lnTo>
                    <a:pt x="54" y="230"/>
                  </a:lnTo>
                  <a:close/>
                  <a:moveTo>
                    <a:pt x="8" y="0"/>
                  </a:moveTo>
                  <a:lnTo>
                    <a:pt x="8" y="0"/>
                  </a:lnTo>
                  <a:lnTo>
                    <a:pt x="0" y="14"/>
                  </a:lnTo>
                  <a:lnTo>
                    <a:pt x="0" y="14"/>
                  </a:lnTo>
                  <a:lnTo>
                    <a:pt x="12" y="14"/>
                  </a:lnTo>
                  <a:lnTo>
                    <a:pt x="12" y="14"/>
                  </a:lnTo>
                  <a:lnTo>
                    <a:pt x="8" y="0"/>
                  </a:lnTo>
                  <a:close/>
                </a:path>
              </a:pathLst>
            </a:custGeom>
            <a:solidFill>
              <a:srgbClr val="E4D6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84" name="Freeform 1452">
              <a:extLst>
                <a:ext uri="{FF2B5EF4-FFF2-40B4-BE49-F238E27FC236}">
                  <a16:creationId xmlns:a16="http://schemas.microsoft.com/office/drawing/2014/main" id="{B060AC67-BC32-4F03-9A41-5DC37BCE383D}"/>
                </a:ext>
              </a:extLst>
            </p:cNvPr>
            <p:cNvSpPr>
              <a:spLocks/>
            </p:cNvSpPr>
            <p:nvPr/>
          </p:nvSpPr>
          <p:spPr bwMode="auto">
            <a:xfrm>
              <a:off x="6415088" y="2230438"/>
              <a:ext cx="3175" cy="34925"/>
            </a:xfrm>
            <a:custGeom>
              <a:avLst/>
              <a:gdLst>
                <a:gd name="T0" fmla="*/ 0 w 2"/>
                <a:gd name="T1" fmla="*/ 0 h 22"/>
                <a:gd name="T2" fmla="*/ 0 w 2"/>
                <a:gd name="T3" fmla="*/ 0 h 22"/>
                <a:gd name="T4" fmla="*/ 0 w 2"/>
                <a:gd name="T5" fmla="*/ 22 h 22"/>
                <a:gd name="T6" fmla="*/ 0 w 2"/>
                <a:gd name="T7" fmla="*/ 22 h 22"/>
                <a:gd name="T8" fmla="*/ 2 w 2"/>
                <a:gd name="T9" fmla="*/ 22 h 22"/>
                <a:gd name="T10" fmla="*/ 2 w 2"/>
                <a:gd name="T11" fmla="*/ 22 h 22"/>
                <a:gd name="T12" fmla="*/ 0 w 2"/>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 h="22">
                  <a:moveTo>
                    <a:pt x="0" y="0"/>
                  </a:moveTo>
                  <a:lnTo>
                    <a:pt x="0" y="0"/>
                  </a:lnTo>
                  <a:lnTo>
                    <a:pt x="0" y="22"/>
                  </a:lnTo>
                  <a:lnTo>
                    <a:pt x="0" y="22"/>
                  </a:lnTo>
                  <a:lnTo>
                    <a:pt x="2" y="22"/>
                  </a:lnTo>
                  <a:lnTo>
                    <a:pt x="2" y="2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85" name="Freeform 1453">
              <a:extLst>
                <a:ext uri="{FF2B5EF4-FFF2-40B4-BE49-F238E27FC236}">
                  <a16:creationId xmlns:a16="http://schemas.microsoft.com/office/drawing/2014/main" id="{3B149AC3-BE63-493E-AF41-91EA9630C989}"/>
                </a:ext>
              </a:extLst>
            </p:cNvPr>
            <p:cNvSpPr>
              <a:spLocks/>
            </p:cNvSpPr>
            <p:nvPr/>
          </p:nvSpPr>
          <p:spPr bwMode="auto">
            <a:xfrm>
              <a:off x="6329363" y="1865313"/>
              <a:ext cx="19050" cy="22225"/>
            </a:xfrm>
            <a:custGeom>
              <a:avLst/>
              <a:gdLst>
                <a:gd name="T0" fmla="*/ 8 w 12"/>
                <a:gd name="T1" fmla="*/ 0 h 14"/>
                <a:gd name="T2" fmla="*/ 8 w 12"/>
                <a:gd name="T3" fmla="*/ 0 h 14"/>
                <a:gd name="T4" fmla="*/ 0 w 12"/>
                <a:gd name="T5" fmla="*/ 14 h 14"/>
                <a:gd name="T6" fmla="*/ 0 w 12"/>
                <a:gd name="T7" fmla="*/ 14 h 14"/>
                <a:gd name="T8" fmla="*/ 12 w 12"/>
                <a:gd name="T9" fmla="*/ 14 h 14"/>
                <a:gd name="T10" fmla="*/ 12 w 12"/>
                <a:gd name="T11" fmla="*/ 14 h 14"/>
                <a:gd name="T12" fmla="*/ 8 w 12"/>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2" h="14">
                  <a:moveTo>
                    <a:pt x="8" y="0"/>
                  </a:moveTo>
                  <a:lnTo>
                    <a:pt x="8" y="0"/>
                  </a:lnTo>
                  <a:lnTo>
                    <a:pt x="0" y="14"/>
                  </a:lnTo>
                  <a:lnTo>
                    <a:pt x="0" y="14"/>
                  </a:lnTo>
                  <a:lnTo>
                    <a:pt x="12" y="14"/>
                  </a:lnTo>
                  <a:lnTo>
                    <a:pt x="12" y="14"/>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86" name="Freeform 1454">
              <a:extLst>
                <a:ext uri="{FF2B5EF4-FFF2-40B4-BE49-F238E27FC236}">
                  <a16:creationId xmlns:a16="http://schemas.microsoft.com/office/drawing/2014/main" id="{C146A82E-9ED9-4F8E-8C90-8AC1AB1C8E1E}"/>
                </a:ext>
              </a:extLst>
            </p:cNvPr>
            <p:cNvSpPr>
              <a:spLocks noEditPoints="1"/>
            </p:cNvSpPr>
            <p:nvPr/>
          </p:nvSpPr>
          <p:spPr bwMode="auto">
            <a:xfrm>
              <a:off x="6326188" y="1887538"/>
              <a:ext cx="88900" cy="377825"/>
            </a:xfrm>
            <a:custGeom>
              <a:avLst/>
              <a:gdLst>
                <a:gd name="T0" fmla="*/ 52 w 56"/>
                <a:gd name="T1" fmla="*/ 196 h 238"/>
                <a:gd name="T2" fmla="*/ 52 w 56"/>
                <a:gd name="T3" fmla="*/ 196 h 238"/>
                <a:gd name="T4" fmla="*/ 56 w 56"/>
                <a:gd name="T5" fmla="*/ 238 h 238"/>
                <a:gd name="T6" fmla="*/ 56 w 56"/>
                <a:gd name="T7" fmla="*/ 238 h 238"/>
                <a:gd name="T8" fmla="*/ 56 w 56"/>
                <a:gd name="T9" fmla="*/ 238 h 238"/>
                <a:gd name="T10" fmla="*/ 56 w 56"/>
                <a:gd name="T11" fmla="*/ 238 h 238"/>
                <a:gd name="T12" fmla="*/ 56 w 56"/>
                <a:gd name="T13" fmla="*/ 216 h 238"/>
                <a:gd name="T14" fmla="*/ 56 w 56"/>
                <a:gd name="T15" fmla="*/ 216 h 238"/>
                <a:gd name="T16" fmla="*/ 52 w 56"/>
                <a:gd name="T17" fmla="*/ 196 h 238"/>
                <a:gd name="T18" fmla="*/ 14 w 56"/>
                <a:gd name="T19" fmla="*/ 0 h 238"/>
                <a:gd name="T20" fmla="*/ 14 w 56"/>
                <a:gd name="T21" fmla="*/ 0 h 238"/>
                <a:gd name="T22" fmla="*/ 2 w 56"/>
                <a:gd name="T23" fmla="*/ 0 h 238"/>
                <a:gd name="T24" fmla="*/ 2 w 56"/>
                <a:gd name="T25" fmla="*/ 0 h 238"/>
                <a:gd name="T26" fmla="*/ 0 w 56"/>
                <a:gd name="T27" fmla="*/ 2 h 238"/>
                <a:gd name="T28" fmla="*/ 0 w 56"/>
                <a:gd name="T29" fmla="*/ 2 h 238"/>
                <a:gd name="T30" fmla="*/ 14 w 56"/>
                <a:gd name="T31" fmla="*/ 0 h 238"/>
                <a:gd name="T32" fmla="*/ 14 w 56"/>
                <a:gd name="T33" fmla="*/ 0 h 238"/>
                <a:gd name="T34" fmla="*/ 14 w 56"/>
                <a:gd name="T3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238">
                  <a:moveTo>
                    <a:pt x="52" y="196"/>
                  </a:moveTo>
                  <a:lnTo>
                    <a:pt x="52" y="196"/>
                  </a:lnTo>
                  <a:lnTo>
                    <a:pt x="56" y="238"/>
                  </a:lnTo>
                  <a:lnTo>
                    <a:pt x="56" y="238"/>
                  </a:lnTo>
                  <a:lnTo>
                    <a:pt x="56" y="238"/>
                  </a:lnTo>
                  <a:lnTo>
                    <a:pt x="56" y="238"/>
                  </a:lnTo>
                  <a:lnTo>
                    <a:pt x="56" y="216"/>
                  </a:lnTo>
                  <a:lnTo>
                    <a:pt x="56" y="216"/>
                  </a:lnTo>
                  <a:lnTo>
                    <a:pt x="52" y="196"/>
                  </a:lnTo>
                  <a:close/>
                  <a:moveTo>
                    <a:pt x="14" y="0"/>
                  </a:moveTo>
                  <a:lnTo>
                    <a:pt x="14" y="0"/>
                  </a:lnTo>
                  <a:lnTo>
                    <a:pt x="2" y="0"/>
                  </a:lnTo>
                  <a:lnTo>
                    <a:pt x="2" y="0"/>
                  </a:lnTo>
                  <a:lnTo>
                    <a:pt x="0" y="2"/>
                  </a:lnTo>
                  <a:lnTo>
                    <a:pt x="0" y="2"/>
                  </a:lnTo>
                  <a:lnTo>
                    <a:pt x="14" y="0"/>
                  </a:lnTo>
                  <a:lnTo>
                    <a:pt x="14" y="0"/>
                  </a:lnTo>
                  <a:lnTo>
                    <a:pt x="14" y="0"/>
                  </a:lnTo>
                  <a:close/>
                </a:path>
              </a:pathLst>
            </a:custGeom>
            <a:solidFill>
              <a:srgbClr val="1608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87" name="Freeform 1455">
              <a:extLst>
                <a:ext uri="{FF2B5EF4-FFF2-40B4-BE49-F238E27FC236}">
                  <a16:creationId xmlns:a16="http://schemas.microsoft.com/office/drawing/2014/main" id="{92FB5E41-BEEE-472C-A22F-9345C588FCC1}"/>
                </a:ext>
              </a:extLst>
            </p:cNvPr>
            <p:cNvSpPr>
              <a:spLocks/>
            </p:cNvSpPr>
            <p:nvPr/>
          </p:nvSpPr>
          <p:spPr bwMode="auto">
            <a:xfrm>
              <a:off x="6408738" y="2198688"/>
              <a:ext cx="6350" cy="66675"/>
            </a:xfrm>
            <a:custGeom>
              <a:avLst/>
              <a:gdLst>
                <a:gd name="T0" fmla="*/ 0 w 4"/>
                <a:gd name="T1" fmla="*/ 0 h 42"/>
                <a:gd name="T2" fmla="*/ 0 w 4"/>
                <a:gd name="T3" fmla="*/ 0 h 42"/>
                <a:gd name="T4" fmla="*/ 4 w 4"/>
                <a:gd name="T5" fmla="*/ 42 h 42"/>
                <a:gd name="T6" fmla="*/ 4 w 4"/>
                <a:gd name="T7" fmla="*/ 42 h 42"/>
                <a:gd name="T8" fmla="*/ 4 w 4"/>
                <a:gd name="T9" fmla="*/ 42 h 42"/>
                <a:gd name="T10" fmla="*/ 4 w 4"/>
                <a:gd name="T11" fmla="*/ 42 h 42"/>
                <a:gd name="T12" fmla="*/ 4 w 4"/>
                <a:gd name="T13" fmla="*/ 20 h 42"/>
                <a:gd name="T14" fmla="*/ 4 w 4"/>
                <a:gd name="T15" fmla="*/ 20 h 42"/>
                <a:gd name="T16" fmla="*/ 0 w 4"/>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2">
                  <a:moveTo>
                    <a:pt x="0" y="0"/>
                  </a:moveTo>
                  <a:lnTo>
                    <a:pt x="0" y="0"/>
                  </a:lnTo>
                  <a:lnTo>
                    <a:pt x="4" y="42"/>
                  </a:lnTo>
                  <a:lnTo>
                    <a:pt x="4" y="42"/>
                  </a:lnTo>
                  <a:lnTo>
                    <a:pt x="4" y="42"/>
                  </a:lnTo>
                  <a:lnTo>
                    <a:pt x="4" y="42"/>
                  </a:lnTo>
                  <a:lnTo>
                    <a:pt x="4" y="20"/>
                  </a:lnTo>
                  <a:lnTo>
                    <a:pt x="4" y="2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88" name="Freeform 1456">
              <a:extLst>
                <a:ext uri="{FF2B5EF4-FFF2-40B4-BE49-F238E27FC236}">
                  <a16:creationId xmlns:a16="http://schemas.microsoft.com/office/drawing/2014/main" id="{501A5E1B-9D5B-40E7-AB0C-71B306616D15}"/>
                </a:ext>
              </a:extLst>
            </p:cNvPr>
            <p:cNvSpPr>
              <a:spLocks/>
            </p:cNvSpPr>
            <p:nvPr/>
          </p:nvSpPr>
          <p:spPr bwMode="auto">
            <a:xfrm>
              <a:off x="6326188" y="1887538"/>
              <a:ext cx="22225" cy="3175"/>
            </a:xfrm>
            <a:custGeom>
              <a:avLst/>
              <a:gdLst>
                <a:gd name="T0" fmla="*/ 14 w 14"/>
                <a:gd name="T1" fmla="*/ 0 h 2"/>
                <a:gd name="T2" fmla="*/ 14 w 14"/>
                <a:gd name="T3" fmla="*/ 0 h 2"/>
                <a:gd name="T4" fmla="*/ 2 w 14"/>
                <a:gd name="T5" fmla="*/ 0 h 2"/>
                <a:gd name="T6" fmla="*/ 2 w 14"/>
                <a:gd name="T7" fmla="*/ 0 h 2"/>
                <a:gd name="T8" fmla="*/ 0 w 14"/>
                <a:gd name="T9" fmla="*/ 2 h 2"/>
                <a:gd name="T10" fmla="*/ 0 w 14"/>
                <a:gd name="T11" fmla="*/ 2 h 2"/>
                <a:gd name="T12" fmla="*/ 14 w 14"/>
                <a:gd name="T13" fmla="*/ 0 h 2"/>
                <a:gd name="T14" fmla="*/ 14 w 14"/>
                <a:gd name="T15" fmla="*/ 0 h 2"/>
                <a:gd name="T16" fmla="*/ 14 w 1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
                  <a:moveTo>
                    <a:pt x="14" y="0"/>
                  </a:moveTo>
                  <a:lnTo>
                    <a:pt x="14" y="0"/>
                  </a:lnTo>
                  <a:lnTo>
                    <a:pt x="2" y="0"/>
                  </a:lnTo>
                  <a:lnTo>
                    <a:pt x="2" y="0"/>
                  </a:lnTo>
                  <a:lnTo>
                    <a:pt x="0" y="2"/>
                  </a:lnTo>
                  <a:lnTo>
                    <a:pt x="0" y="2"/>
                  </a:lnTo>
                  <a:lnTo>
                    <a:pt x="14" y="0"/>
                  </a:lnTo>
                  <a:lnTo>
                    <a:pt x="14" y="0"/>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89" name="Freeform 1458">
              <a:extLst>
                <a:ext uri="{FF2B5EF4-FFF2-40B4-BE49-F238E27FC236}">
                  <a16:creationId xmlns:a16="http://schemas.microsoft.com/office/drawing/2014/main" id="{0D18D2A9-D316-43D0-8FB4-D0D13024B4FA}"/>
                </a:ext>
              </a:extLst>
            </p:cNvPr>
            <p:cNvSpPr>
              <a:spLocks/>
            </p:cNvSpPr>
            <p:nvPr/>
          </p:nvSpPr>
          <p:spPr bwMode="auto">
            <a:xfrm>
              <a:off x="6227763" y="1766888"/>
              <a:ext cx="231775" cy="476250"/>
            </a:xfrm>
            <a:custGeom>
              <a:avLst/>
              <a:gdLst>
                <a:gd name="T0" fmla="*/ 140 w 146"/>
                <a:gd name="T1" fmla="*/ 112 h 300"/>
                <a:gd name="T2" fmla="*/ 140 w 146"/>
                <a:gd name="T3" fmla="*/ 112 h 300"/>
                <a:gd name="T4" fmla="*/ 144 w 146"/>
                <a:gd name="T5" fmla="*/ 136 h 300"/>
                <a:gd name="T6" fmla="*/ 146 w 146"/>
                <a:gd name="T7" fmla="*/ 162 h 300"/>
                <a:gd name="T8" fmla="*/ 146 w 146"/>
                <a:gd name="T9" fmla="*/ 188 h 300"/>
                <a:gd name="T10" fmla="*/ 144 w 146"/>
                <a:gd name="T11" fmla="*/ 214 h 300"/>
                <a:gd name="T12" fmla="*/ 144 w 146"/>
                <a:gd name="T13" fmla="*/ 214 h 300"/>
                <a:gd name="T14" fmla="*/ 142 w 146"/>
                <a:gd name="T15" fmla="*/ 234 h 300"/>
                <a:gd name="T16" fmla="*/ 140 w 146"/>
                <a:gd name="T17" fmla="*/ 260 h 300"/>
                <a:gd name="T18" fmla="*/ 136 w 146"/>
                <a:gd name="T19" fmla="*/ 272 h 300"/>
                <a:gd name="T20" fmla="*/ 132 w 146"/>
                <a:gd name="T21" fmla="*/ 284 h 300"/>
                <a:gd name="T22" fmla="*/ 126 w 146"/>
                <a:gd name="T23" fmla="*/ 294 h 300"/>
                <a:gd name="T24" fmla="*/ 120 w 146"/>
                <a:gd name="T25" fmla="*/ 300 h 300"/>
                <a:gd name="T26" fmla="*/ 120 w 146"/>
                <a:gd name="T27" fmla="*/ 300 h 300"/>
                <a:gd name="T28" fmla="*/ 116 w 146"/>
                <a:gd name="T29" fmla="*/ 292 h 300"/>
                <a:gd name="T30" fmla="*/ 112 w 146"/>
                <a:gd name="T31" fmla="*/ 284 h 300"/>
                <a:gd name="T32" fmla="*/ 108 w 146"/>
                <a:gd name="T33" fmla="*/ 266 h 300"/>
                <a:gd name="T34" fmla="*/ 106 w 146"/>
                <a:gd name="T35" fmla="*/ 248 h 300"/>
                <a:gd name="T36" fmla="*/ 102 w 146"/>
                <a:gd name="T37" fmla="*/ 230 h 300"/>
                <a:gd name="T38" fmla="*/ 102 w 146"/>
                <a:gd name="T39" fmla="*/ 230 h 300"/>
                <a:gd name="T40" fmla="*/ 98 w 146"/>
                <a:gd name="T41" fmla="*/ 212 h 300"/>
                <a:gd name="T42" fmla="*/ 92 w 146"/>
                <a:gd name="T43" fmla="*/ 192 h 300"/>
                <a:gd name="T44" fmla="*/ 84 w 146"/>
                <a:gd name="T45" fmla="*/ 176 h 300"/>
                <a:gd name="T46" fmla="*/ 74 w 146"/>
                <a:gd name="T47" fmla="*/ 160 h 300"/>
                <a:gd name="T48" fmla="*/ 74 w 146"/>
                <a:gd name="T49" fmla="*/ 160 h 300"/>
                <a:gd name="T50" fmla="*/ 62 w 146"/>
                <a:gd name="T51" fmla="*/ 144 h 300"/>
                <a:gd name="T52" fmla="*/ 48 w 146"/>
                <a:gd name="T53" fmla="*/ 130 h 300"/>
                <a:gd name="T54" fmla="*/ 36 w 146"/>
                <a:gd name="T55" fmla="*/ 118 h 300"/>
                <a:gd name="T56" fmla="*/ 22 w 146"/>
                <a:gd name="T57" fmla="*/ 104 h 300"/>
                <a:gd name="T58" fmla="*/ 12 w 146"/>
                <a:gd name="T59" fmla="*/ 90 h 300"/>
                <a:gd name="T60" fmla="*/ 4 w 146"/>
                <a:gd name="T61" fmla="*/ 74 h 300"/>
                <a:gd name="T62" fmla="*/ 2 w 146"/>
                <a:gd name="T63" fmla="*/ 66 h 300"/>
                <a:gd name="T64" fmla="*/ 0 w 146"/>
                <a:gd name="T65" fmla="*/ 56 h 300"/>
                <a:gd name="T66" fmla="*/ 0 w 146"/>
                <a:gd name="T67" fmla="*/ 46 h 300"/>
                <a:gd name="T68" fmla="*/ 2 w 146"/>
                <a:gd name="T69" fmla="*/ 36 h 300"/>
                <a:gd name="T70" fmla="*/ 2 w 146"/>
                <a:gd name="T71" fmla="*/ 36 h 300"/>
                <a:gd name="T72" fmla="*/ 6 w 146"/>
                <a:gd name="T73" fmla="*/ 22 h 300"/>
                <a:gd name="T74" fmla="*/ 14 w 146"/>
                <a:gd name="T75" fmla="*/ 12 h 300"/>
                <a:gd name="T76" fmla="*/ 22 w 146"/>
                <a:gd name="T77" fmla="*/ 6 h 300"/>
                <a:gd name="T78" fmla="*/ 34 w 146"/>
                <a:gd name="T79" fmla="*/ 2 h 300"/>
                <a:gd name="T80" fmla="*/ 46 w 146"/>
                <a:gd name="T81" fmla="*/ 0 h 300"/>
                <a:gd name="T82" fmla="*/ 60 w 146"/>
                <a:gd name="T83" fmla="*/ 2 h 300"/>
                <a:gd name="T84" fmla="*/ 72 w 146"/>
                <a:gd name="T85" fmla="*/ 8 h 300"/>
                <a:gd name="T86" fmla="*/ 86 w 146"/>
                <a:gd name="T87" fmla="*/ 14 h 300"/>
                <a:gd name="T88" fmla="*/ 86 w 146"/>
                <a:gd name="T89" fmla="*/ 14 h 300"/>
                <a:gd name="T90" fmla="*/ 96 w 146"/>
                <a:gd name="T91" fmla="*/ 22 h 300"/>
                <a:gd name="T92" fmla="*/ 106 w 146"/>
                <a:gd name="T93" fmla="*/ 32 h 300"/>
                <a:gd name="T94" fmla="*/ 116 w 146"/>
                <a:gd name="T95" fmla="*/ 44 h 300"/>
                <a:gd name="T96" fmla="*/ 122 w 146"/>
                <a:gd name="T97" fmla="*/ 56 h 300"/>
                <a:gd name="T98" fmla="*/ 128 w 146"/>
                <a:gd name="T99" fmla="*/ 70 h 300"/>
                <a:gd name="T100" fmla="*/ 134 w 146"/>
                <a:gd name="T101" fmla="*/ 84 h 300"/>
                <a:gd name="T102" fmla="*/ 140 w 146"/>
                <a:gd name="T103" fmla="*/ 112 h 300"/>
                <a:gd name="T104" fmla="*/ 140 w 146"/>
                <a:gd name="T105" fmla="*/ 1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6" h="300">
                  <a:moveTo>
                    <a:pt x="140" y="112"/>
                  </a:moveTo>
                  <a:lnTo>
                    <a:pt x="140" y="112"/>
                  </a:lnTo>
                  <a:lnTo>
                    <a:pt x="144" y="136"/>
                  </a:lnTo>
                  <a:lnTo>
                    <a:pt x="146" y="162"/>
                  </a:lnTo>
                  <a:lnTo>
                    <a:pt x="146" y="188"/>
                  </a:lnTo>
                  <a:lnTo>
                    <a:pt x="144" y="214"/>
                  </a:lnTo>
                  <a:lnTo>
                    <a:pt x="144" y="214"/>
                  </a:lnTo>
                  <a:lnTo>
                    <a:pt x="142" y="234"/>
                  </a:lnTo>
                  <a:lnTo>
                    <a:pt x="140" y="260"/>
                  </a:lnTo>
                  <a:lnTo>
                    <a:pt x="136" y="272"/>
                  </a:lnTo>
                  <a:lnTo>
                    <a:pt x="132" y="284"/>
                  </a:lnTo>
                  <a:lnTo>
                    <a:pt x="126" y="294"/>
                  </a:lnTo>
                  <a:lnTo>
                    <a:pt x="120" y="300"/>
                  </a:lnTo>
                  <a:lnTo>
                    <a:pt x="120" y="300"/>
                  </a:lnTo>
                  <a:lnTo>
                    <a:pt x="116" y="292"/>
                  </a:lnTo>
                  <a:lnTo>
                    <a:pt x="112" y="284"/>
                  </a:lnTo>
                  <a:lnTo>
                    <a:pt x="108" y="266"/>
                  </a:lnTo>
                  <a:lnTo>
                    <a:pt x="106" y="248"/>
                  </a:lnTo>
                  <a:lnTo>
                    <a:pt x="102" y="230"/>
                  </a:lnTo>
                  <a:lnTo>
                    <a:pt x="102" y="230"/>
                  </a:lnTo>
                  <a:lnTo>
                    <a:pt x="98" y="212"/>
                  </a:lnTo>
                  <a:lnTo>
                    <a:pt x="92" y="192"/>
                  </a:lnTo>
                  <a:lnTo>
                    <a:pt x="84" y="176"/>
                  </a:lnTo>
                  <a:lnTo>
                    <a:pt x="74" y="160"/>
                  </a:lnTo>
                  <a:lnTo>
                    <a:pt x="74" y="160"/>
                  </a:lnTo>
                  <a:lnTo>
                    <a:pt x="62" y="144"/>
                  </a:lnTo>
                  <a:lnTo>
                    <a:pt x="48" y="130"/>
                  </a:lnTo>
                  <a:lnTo>
                    <a:pt x="36" y="118"/>
                  </a:lnTo>
                  <a:lnTo>
                    <a:pt x="22" y="104"/>
                  </a:lnTo>
                  <a:lnTo>
                    <a:pt x="12" y="90"/>
                  </a:lnTo>
                  <a:lnTo>
                    <a:pt x="4" y="74"/>
                  </a:lnTo>
                  <a:lnTo>
                    <a:pt x="2" y="66"/>
                  </a:lnTo>
                  <a:lnTo>
                    <a:pt x="0" y="56"/>
                  </a:lnTo>
                  <a:lnTo>
                    <a:pt x="0" y="46"/>
                  </a:lnTo>
                  <a:lnTo>
                    <a:pt x="2" y="36"/>
                  </a:lnTo>
                  <a:lnTo>
                    <a:pt x="2" y="36"/>
                  </a:lnTo>
                  <a:lnTo>
                    <a:pt x="6" y="22"/>
                  </a:lnTo>
                  <a:lnTo>
                    <a:pt x="14" y="12"/>
                  </a:lnTo>
                  <a:lnTo>
                    <a:pt x="22" y="6"/>
                  </a:lnTo>
                  <a:lnTo>
                    <a:pt x="34" y="2"/>
                  </a:lnTo>
                  <a:lnTo>
                    <a:pt x="46" y="0"/>
                  </a:lnTo>
                  <a:lnTo>
                    <a:pt x="60" y="2"/>
                  </a:lnTo>
                  <a:lnTo>
                    <a:pt x="72" y="8"/>
                  </a:lnTo>
                  <a:lnTo>
                    <a:pt x="86" y="14"/>
                  </a:lnTo>
                  <a:lnTo>
                    <a:pt x="86" y="14"/>
                  </a:lnTo>
                  <a:lnTo>
                    <a:pt x="96" y="22"/>
                  </a:lnTo>
                  <a:lnTo>
                    <a:pt x="106" y="32"/>
                  </a:lnTo>
                  <a:lnTo>
                    <a:pt x="116" y="44"/>
                  </a:lnTo>
                  <a:lnTo>
                    <a:pt x="122" y="56"/>
                  </a:lnTo>
                  <a:lnTo>
                    <a:pt x="128" y="70"/>
                  </a:lnTo>
                  <a:lnTo>
                    <a:pt x="134" y="84"/>
                  </a:lnTo>
                  <a:lnTo>
                    <a:pt x="140" y="112"/>
                  </a:lnTo>
                  <a:lnTo>
                    <a:pt x="140" y="112"/>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90" name="Freeform 1459">
              <a:extLst>
                <a:ext uri="{FF2B5EF4-FFF2-40B4-BE49-F238E27FC236}">
                  <a16:creationId xmlns:a16="http://schemas.microsoft.com/office/drawing/2014/main" id="{9C2ECBFA-67B5-48F3-A53B-B1B4042EED90}"/>
                </a:ext>
              </a:extLst>
            </p:cNvPr>
            <p:cNvSpPr>
              <a:spLocks/>
            </p:cNvSpPr>
            <p:nvPr/>
          </p:nvSpPr>
          <p:spPr bwMode="auto">
            <a:xfrm>
              <a:off x="6227763" y="1766888"/>
              <a:ext cx="231775" cy="476250"/>
            </a:xfrm>
            <a:custGeom>
              <a:avLst/>
              <a:gdLst>
                <a:gd name="T0" fmla="*/ 140 w 146"/>
                <a:gd name="T1" fmla="*/ 112 h 300"/>
                <a:gd name="T2" fmla="*/ 140 w 146"/>
                <a:gd name="T3" fmla="*/ 112 h 300"/>
                <a:gd name="T4" fmla="*/ 144 w 146"/>
                <a:gd name="T5" fmla="*/ 136 h 300"/>
                <a:gd name="T6" fmla="*/ 146 w 146"/>
                <a:gd name="T7" fmla="*/ 162 h 300"/>
                <a:gd name="T8" fmla="*/ 146 w 146"/>
                <a:gd name="T9" fmla="*/ 188 h 300"/>
                <a:gd name="T10" fmla="*/ 144 w 146"/>
                <a:gd name="T11" fmla="*/ 214 h 300"/>
                <a:gd name="T12" fmla="*/ 144 w 146"/>
                <a:gd name="T13" fmla="*/ 214 h 300"/>
                <a:gd name="T14" fmla="*/ 142 w 146"/>
                <a:gd name="T15" fmla="*/ 234 h 300"/>
                <a:gd name="T16" fmla="*/ 140 w 146"/>
                <a:gd name="T17" fmla="*/ 260 h 300"/>
                <a:gd name="T18" fmla="*/ 136 w 146"/>
                <a:gd name="T19" fmla="*/ 272 h 300"/>
                <a:gd name="T20" fmla="*/ 132 w 146"/>
                <a:gd name="T21" fmla="*/ 284 h 300"/>
                <a:gd name="T22" fmla="*/ 126 w 146"/>
                <a:gd name="T23" fmla="*/ 294 h 300"/>
                <a:gd name="T24" fmla="*/ 120 w 146"/>
                <a:gd name="T25" fmla="*/ 300 h 300"/>
                <a:gd name="T26" fmla="*/ 120 w 146"/>
                <a:gd name="T27" fmla="*/ 300 h 300"/>
                <a:gd name="T28" fmla="*/ 116 w 146"/>
                <a:gd name="T29" fmla="*/ 292 h 300"/>
                <a:gd name="T30" fmla="*/ 112 w 146"/>
                <a:gd name="T31" fmla="*/ 284 h 300"/>
                <a:gd name="T32" fmla="*/ 108 w 146"/>
                <a:gd name="T33" fmla="*/ 266 h 300"/>
                <a:gd name="T34" fmla="*/ 106 w 146"/>
                <a:gd name="T35" fmla="*/ 248 h 300"/>
                <a:gd name="T36" fmla="*/ 102 w 146"/>
                <a:gd name="T37" fmla="*/ 230 h 300"/>
                <a:gd name="T38" fmla="*/ 102 w 146"/>
                <a:gd name="T39" fmla="*/ 230 h 300"/>
                <a:gd name="T40" fmla="*/ 98 w 146"/>
                <a:gd name="T41" fmla="*/ 212 h 300"/>
                <a:gd name="T42" fmla="*/ 92 w 146"/>
                <a:gd name="T43" fmla="*/ 192 h 300"/>
                <a:gd name="T44" fmla="*/ 84 w 146"/>
                <a:gd name="T45" fmla="*/ 176 h 300"/>
                <a:gd name="T46" fmla="*/ 74 w 146"/>
                <a:gd name="T47" fmla="*/ 160 h 300"/>
                <a:gd name="T48" fmla="*/ 74 w 146"/>
                <a:gd name="T49" fmla="*/ 160 h 300"/>
                <a:gd name="T50" fmla="*/ 62 w 146"/>
                <a:gd name="T51" fmla="*/ 144 h 300"/>
                <a:gd name="T52" fmla="*/ 48 w 146"/>
                <a:gd name="T53" fmla="*/ 130 h 300"/>
                <a:gd name="T54" fmla="*/ 36 w 146"/>
                <a:gd name="T55" fmla="*/ 118 h 300"/>
                <a:gd name="T56" fmla="*/ 22 w 146"/>
                <a:gd name="T57" fmla="*/ 104 h 300"/>
                <a:gd name="T58" fmla="*/ 12 w 146"/>
                <a:gd name="T59" fmla="*/ 90 h 300"/>
                <a:gd name="T60" fmla="*/ 4 w 146"/>
                <a:gd name="T61" fmla="*/ 74 h 300"/>
                <a:gd name="T62" fmla="*/ 2 w 146"/>
                <a:gd name="T63" fmla="*/ 66 h 300"/>
                <a:gd name="T64" fmla="*/ 0 w 146"/>
                <a:gd name="T65" fmla="*/ 56 h 300"/>
                <a:gd name="T66" fmla="*/ 0 w 146"/>
                <a:gd name="T67" fmla="*/ 46 h 300"/>
                <a:gd name="T68" fmla="*/ 2 w 146"/>
                <a:gd name="T69" fmla="*/ 36 h 300"/>
                <a:gd name="T70" fmla="*/ 2 w 146"/>
                <a:gd name="T71" fmla="*/ 36 h 300"/>
                <a:gd name="T72" fmla="*/ 6 w 146"/>
                <a:gd name="T73" fmla="*/ 22 h 300"/>
                <a:gd name="T74" fmla="*/ 14 w 146"/>
                <a:gd name="T75" fmla="*/ 12 h 300"/>
                <a:gd name="T76" fmla="*/ 22 w 146"/>
                <a:gd name="T77" fmla="*/ 6 h 300"/>
                <a:gd name="T78" fmla="*/ 34 w 146"/>
                <a:gd name="T79" fmla="*/ 2 h 300"/>
                <a:gd name="T80" fmla="*/ 46 w 146"/>
                <a:gd name="T81" fmla="*/ 0 h 300"/>
                <a:gd name="T82" fmla="*/ 60 w 146"/>
                <a:gd name="T83" fmla="*/ 2 h 300"/>
                <a:gd name="T84" fmla="*/ 72 w 146"/>
                <a:gd name="T85" fmla="*/ 8 h 300"/>
                <a:gd name="T86" fmla="*/ 86 w 146"/>
                <a:gd name="T87" fmla="*/ 14 h 300"/>
                <a:gd name="T88" fmla="*/ 86 w 146"/>
                <a:gd name="T89" fmla="*/ 14 h 300"/>
                <a:gd name="T90" fmla="*/ 96 w 146"/>
                <a:gd name="T91" fmla="*/ 22 h 300"/>
                <a:gd name="T92" fmla="*/ 106 w 146"/>
                <a:gd name="T93" fmla="*/ 32 h 300"/>
                <a:gd name="T94" fmla="*/ 116 w 146"/>
                <a:gd name="T95" fmla="*/ 44 h 300"/>
                <a:gd name="T96" fmla="*/ 122 w 146"/>
                <a:gd name="T97" fmla="*/ 56 h 300"/>
                <a:gd name="T98" fmla="*/ 128 w 146"/>
                <a:gd name="T99" fmla="*/ 70 h 300"/>
                <a:gd name="T100" fmla="*/ 134 w 146"/>
                <a:gd name="T101" fmla="*/ 84 h 300"/>
                <a:gd name="T102" fmla="*/ 140 w 146"/>
                <a:gd name="T103" fmla="*/ 112 h 300"/>
                <a:gd name="T104" fmla="*/ 140 w 146"/>
                <a:gd name="T105" fmla="*/ 1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6" h="300">
                  <a:moveTo>
                    <a:pt x="140" y="112"/>
                  </a:moveTo>
                  <a:lnTo>
                    <a:pt x="140" y="112"/>
                  </a:lnTo>
                  <a:lnTo>
                    <a:pt x="144" y="136"/>
                  </a:lnTo>
                  <a:lnTo>
                    <a:pt x="146" y="162"/>
                  </a:lnTo>
                  <a:lnTo>
                    <a:pt x="146" y="188"/>
                  </a:lnTo>
                  <a:lnTo>
                    <a:pt x="144" y="214"/>
                  </a:lnTo>
                  <a:lnTo>
                    <a:pt x="144" y="214"/>
                  </a:lnTo>
                  <a:lnTo>
                    <a:pt x="142" y="234"/>
                  </a:lnTo>
                  <a:lnTo>
                    <a:pt x="140" y="260"/>
                  </a:lnTo>
                  <a:lnTo>
                    <a:pt x="136" y="272"/>
                  </a:lnTo>
                  <a:lnTo>
                    <a:pt x="132" y="284"/>
                  </a:lnTo>
                  <a:lnTo>
                    <a:pt x="126" y="294"/>
                  </a:lnTo>
                  <a:lnTo>
                    <a:pt x="120" y="300"/>
                  </a:lnTo>
                  <a:lnTo>
                    <a:pt x="120" y="300"/>
                  </a:lnTo>
                  <a:lnTo>
                    <a:pt x="116" y="292"/>
                  </a:lnTo>
                  <a:lnTo>
                    <a:pt x="112" y="284"/>
                  </a:lnTo>
                  <a:lnTo>
                    <a:pt x="108" y="266"/>
                  </a:lnTo>
                  <a:lnTo>
                    <a:pt x="106" y="248"/>
                  </a:lnTo>
                  <a:lnTo>
                    <a:pt x="102" y="230"/>
                  </a:lnTo>
                  <a:lnTo>
                    <a:pt x="102" y="230"/>
                  </a:lnTo>
                  <a:lnTo>
                    <a:pt x="98" y="212"/>
                  </a:lnTo>
                  <a:lnTo>
                    <a:pt x="92" y="192"/>
                  </a:lnTo>
                  <a:lnTo>
                    <a:pt x="84" y="176"/>
                  </a:lnTo>
                  <a:lnTo>
                    <a:pt x="74" y="160"/>
                  </a:lnTo>
                  <a:lnTo>
                    <a:pt x="74" y="160"/>
                  </a:lnTo>
                  <a:lnTo>
                    <a:pt x="62" y="144"/>
                  </a:lnTo>
                  <a:lnTo>
                    <a:pt x="48" y="130"/>
                  </a:lnTo>
                  <a:lnTo>
                    <a:pt x="36" y="118"/>
                  </a:lnTo>
                  <a:lnTo>
                    <a:pt x="22" y="104"/>
                  </a:lnTo>
                  <a:lnTo>
                    <a:pt x="12" y="90"/>
                  </a:lnTo>
                  <a:lnTo>
                    <a:pt x="4" y="74"/>
                  </a:lnTo>
                  <a:lnTo>
                    <a:pt x="2" y="66"/>
                  </a:lnTo>
                  <a:lnTo>
                    <a:pt x="0" y="56"/>
                  </a:lnTo>
                  <a:lnTo>
                    <a:pt x="0" y="46"/>
                  </a:lnTo>
                  <a:lnTo>
                    <a:pt x="2" y="36"/>
                  </a:lnTo>
                  <a:lnTo>
                    <a:pt x="2" y="36"/>
                  </a:lnTo>
                  <a:lnTo>
                    <a:pt x="6" y="22"/>
                  </a:lnTo>
                  <a:lnTo>
                    <a:pt x="14" y="12"/>
                  </a:lnTo>
                  <a:lnTo>
                    <a:pt x="22" y="6"/>
                  </a:lnTo>
                  <a:lnTo>
                    <a:pt x="34" y="2"/>
                  </a:lnTo>
                  <a:lnTo>
                    <a:pt x="46" y="0"/>
                  </a:lnTo>
                  <a:lnTo>
                    <a:pt x="60" y="2"/>
                  </a:lnTo>
                  <a:lnTo>
                    <a:pt x="72" y="8"/>
                  </a:lnTo>
                  <a:lnTo>
                    <a:pt x="86" y="14"/>
                  </a:lnTo>
                  <a:lnTo>
                    <a:pt x="86" y="14"/>
                  </a:lnTo>
                  <a:lnTo>
                    <a:pt x="96" y="22"/>
                  </a:lnTo>
                  <a:lnTo>
                    <a:pt x="106" y="32"/>
                  </a:lnTo>
                  <a:lnTo>
                    <a:pt x="116" y="44"/>
                  </a:lnTo>
                  <a:lnTo>
                    <a:pt x="122" y="56"/>
                  </a:lnTo>
                  <a:lnTo>
                    <a:pt x="128" y="70"/>
                  </a:lnTo>
                  <a:lnTo>
                    <a:pt x="134" y="84"/>
                  </a:lnTo>
                  <a:lnTo>
                    <a:pt x="140" y="112"/>
                  </a:lnTo>
                  <a:lnTo>
                    <a:pt x="140" y="112"/>
                  </a:lnTo>
                  <a:close/>
                </a:path>
              </a:pathLst>
            </a:custGeom>
            <a:solidFill>
              <a:srgbClr val="5F2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91" name="Freeform 1460">
              <a:extLst>
                <a:ext uri="{FF2B5EF4-FFF2-40B4-BE49-F238E27FC236}">
                  <a16:creationId xmlns:a16="http://schemas.microsoft.com/office/drawing/2014/main" id="{8256E26F-E7CC-460C-BABB-C24F848454C0}"/>
                </a:ext>
              </a:extLst>
            </p:cNvPr>
            <p:cNvSpPr>
              <a:spLocks/>
            </p:cNvSpPr>
            <p:nvPr/>
          </p:nvSpPr>
          <p:spPr bwMode="auto">
            <a:xfrm>
              <a:off x="6249988" y="1770063"/>
              <a:ext cx="177800" cy="473075"/>
            </a:xfrm>
            <a:custGeom>
              <a:avLst/>
              <a:gdLst>
                <a:gd name="T0" fmla="*/ 106 w 112"/>
                <a:gd name="T1" fmla="*/ 50 h 298"/>
                <a:gd name="T2" fmla="*/ 106 w 112"/>
                <a:gd name="T3" fmla="*/ 50 h 298"/>
                <a:gd name="T4" fmla="*/ 98 w 112"/>
                <a:gd name="T5" fmla="*/ 38 h 298"/>
                <a:gd name="T6" fmla="*/ 90 w 112"/>
                <a:gd name="T7" fmla="*/ 28 h 298"/>
                <a:gd name="T8" fmla="*/ 82 w 112"/>
                <a:gd name="T9" fmla="*/ 20 h 298"/>
                <a:gd name="T10" fmla="*/ 72 w 112"/>
                <a:gd name="T11" fmla="*/ 12 h 298"/>
                <a:gd name="T12" fmla="*/ 72 w 112"/>
                <a:gd name="T13" fmla="*/ 12 h 298"/>
                <a:gd name="T14" fmla="*/ 58 w 112"/>
                <a:gd name="T15" fmla="*/ 4 h 298"/>
                <a:gd name="T16" fmla="*/ 44 w 112"/>
                <a:gd name="T17" fmla="*/ 0 h 298"/>
                <a:gd name="T18" fmla="*/ 44 w 112"/>
                <a:gd name="T19" fmla="*/ 0 h 298"/>
                <a:gd name="T20" fmla="*/ 34 w 112"/>
                <a:gd name="T21" fmla="*/ 8 h 298"/>
                <a:gd name="T22" fmla="*/ 26 w 112"/>
                <a:gd name="T23" fmla="*/ 18 h 298"/>
                <a:gd name="T24" fmla="*/ 20 w 112"/>
                <a:gd name="T25" fmla="*/ 30 h 298"/>
                <a:gd name="T26" fmla="*/ 14 w 112"/>
                <a:gd name="T27" fmla="*/ 42 h 298"/>
                <a:gd name="T28" fmla="*/ 6 w 112"/>
                <a:gd name="T29" fmla="*/ 66 h 298"/>
                <a:gd name="T30" fmla="*/ 0 w 112"/>
                <a:gd name="T31" fmla="*/ 92 h 298"/>
                <a:gd name="T32" fmla="*/ 0 w 112"/>
                <a:gd name="T33" fmla="*/ 92 h 298"/>
                <a:gd name="T34" fmla="*/ 14 w 112"/>
                <a:gd name="T35" fmla="*/ 108 h 298"/>
                <a:gd name="T36" fmla="*/ 30 w 112"/>
                <a:gd name="T37" fmla="*/ 124 h 298"/>
                <a:gd name="T38" fmla="*/ 46 w 112"/>
                <a:gd name="T39" fmla="*/ 140 h 298"/>
                <a:gd name="T40" fmla="*/ 60 w 112"/>
                <a:gd name="T41" fmla="*/ 158 h 298"/>
                <a:gd name="T42" fmla="*/ 60 w 112"/>
                <a:gd name="T43" fmla="*/ 158 h 298"/>
                <a:gd name="T44" fmla="*/ 70 w 112"/>
                <a:gd name="T45" fmla="*/ 174 h 298"/>
                <a:gd name="T46" fmla="*/ 78 w 112"/>
                <a:gd name="T47" fmla="*/ 190 h 298"/>
                <a:gd name="T48" fmla="*/ 84 w 112"/>
                <a:gd name="T49" fmla="*/ 210 h 298"/>
                <a:gd name="T50" fmla="*/ 88 w 112"/>
                <a:gd name="T51" fmla="*/ 228 h 298"/>
                <a:gd name="T52" fmla="*/ 88 w 112"/>
                <a:gd name="T53" fmla="*/ 228 h 298"/>
                <a:gd name="T54" fmla="*/ 92 w 112"/>
                <a:gd name="T55" fmla="*/ 244 h 298"/>
                <a:gd name="T56" fmla="*/ 94 w 112"/>
                <a:gd name="T57" fmla="*/ 264 h 298"/>
                <a:gd name="T58" fmla="*/ 98 w 112"/>
                <a:gd name="T59" fmla="*/ 282 h 298"/>
                <a:gd name="T60" fmla="*/ 100 w 112"/>
                <a:gd name="T61" fmla="*/ 290 h 298"/>
                <a:gd name="T62" fmla="*/ 106 w 112"/>
                <a:gd name="T63" fmla="*/ 298 h 298"/>
                <a:gd name="T64" fmla="*/ 106 w 112"/>
                <a:gd name="T65" fmla="*/ 298 h 298"/>
                <a:gd name="T66" fmla="*/ 110 w 112"/>
                <a:gd name="T67" fmla="*/ 280 h 298"/>
                <a:gd name="T68" fmla="*/ 112 w 112"/>
                <a:gd name="T69" fmla="*/ 262 h 298"/>
                <a:gd name="T70" fmla="*/ 112 w 112"/>
                <a:gd name="T71" fmla="*/ 242 h 298"/>
                <a:gd name="T72" fmla="*/ 110 w 112"/>
                <a:gd name="T73" fmla="*/ 222 h 298"/>
                <a:gd name="T74" fmla="*/ 106 w 112"/>
                <a:gd name="T75" fmla="*/ 204 h 298"/>
                <a:gd name="T76" fmla="*/ 102 w 112"/>
                <a:gd name="T77" fmla="*/ 184 h 298"/>
                <a:gd name="T78" fmla="*/ 92 w 112"/>
                <a:gd name="T79" fmla="*/ 156 h 298"/>
                <a:gd name="T80" fmla="*/ 92 w 112"/>
                <a:gd name="T81" fmla="*/ 156 h 298"/>
                <a:gd name="T82" fmla="*/ 84 w 112"/>
                <a:gd name="T83" fmla="*/ 140 h 298"/>
                <a:gd name="T84" fmla="*/ 76 w 112"/>
                <a:gd name="T85" fmla="*/ 126 h 298"/>
                <a:gd name="T86" fmla="*/ 74 w 112"/>
                <a:gd name="T87" fmla="*/ 110 h 298"/>
                <a:gd name="T88" fmla="*/ 72 w 112"/>
                <a:gd name="T89" fmla="*/ 102 h 298"/>
                <a:gd name="T90" fmla="*/ 74 w 112"/>
                <a:gd name="T91" fmla="*/ 94 h 298"/>
                <a:gd name="T92" fmla="*/ 74 w 112"/>
                <a:gd name="T93" fmla="*/ 94 h 298"/>
                <a:gd name="T94" fmla="*/ 78 w 112"/>
                <a:gd name="T95" fmla="*/ 82 h 298"/>
                <a:gd name="T96" fmla="*/ 86 w 112"/>
                <a:gd name="T97" fmla="*/ 70 h 298"/>
                <a:gd name="T98" fmla="*/ 94 w 112"/>
                <a:gd name="T99" fmla="*/ 58 h 298"/>
                <a:gd name="T100" fmla="*/ 106 w 112"/>
                <a:gd name="T101" fmla="*/ 50 h 298"/>
                <a:gd name="T102" fmla="*/ 106 w 112"/>
                <a:gd name="T103" fmla="*/ 5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298">
                  <a:moveTo>
                    <a:pt x="106" y="50"/>
                  </a:moveTo>
                  <a:lnTo>
                    <a:pt x="106" y="50"/>
                  </a:lnTo>
                  <a:lnTo>
                    <a:pt x="98" y="38"/>
                  </a:lnTo>
                  <a:lnTo>
                    <a:pt x="90" y="28"/>
                  </a:lnTo>
                  <a:lnTo>
                    <a:pt x="82" y="20"/>
                  </a:lnTo>
                  <a:lnTo>
                    <a:pt x="72" y="12"/>
                  </a:lnTo>
                  <a:lnTo>
                    <a:pt x="72" y="12"/>
                  </a:lnTo>
                  <a:lnTo>
                    <a:pt x="58" y="4"/>
                  </a:lnTo>
                  <a:lnTo>
                    <a:pt x="44" y="0"/>
                  </a:lnTo>
                  <a:lnTo>
                    <a:pt x="44" y="0"/>
                  </a:lnTo>
                  <a:lnTo>
                    <a:pt x="34" y="8"/>
                  </a:lnTo>
                  <a:lnTo>
                    <a:pt x="26" y="18"/>
                  </a:lnTo>
                  <a:lnTo>
                    <a:pt x="20" y="30"/>
                  </a:lnTo>
                  <a:lnTo>
                    <a:pt x="14" y="42"/>
                  </a:lnTo>
                  <a:lnTo>
                    <a:pt x="6" y="66"/>
                  </a:lnTo>
                  <a:lnTo>
                    <a:pt x="0" y="92"/>
                  </a:lnTo>
                  <a:lnTo>
                    <a:pt x="0" y="92"/>
                  </a:lnTo>
                  <a:lnTo>
                    <a:pt x="14" y="108"/>
                  </a:lnTo>
                  <a:lnTo>
                    <a:pt x="30" y="124"/>
                  </a:lnTo>
                  <a:lnTo>
                    <a:pt x="46" y="140"/>
                  </a:lnTo>
                  <a:lnTo>
                    <a:pt x="60" y="158"/>
                  </a:lnTo>
                  <a:lnTo>
                    <a:pt x="60" y="158"/>
                  </a:lnTo>
                  <a:lnTo>
                    <a:pt x="70" y="174"/>
                  </a:lnTo>
                  <a:lnTo>
                    <a:pt x="78" y="190"/>
                  </a:lnTo>
                  <a:lnTo>
                    <a:pt x="84" y="210"/>
                  </a:lnTo>
                  <a:lnTo>
                    <a:pt x="88" y="228"/>
                  </a:lnTo>
                  <a:lnTo>
                    <a:pt x="88" y="228"/>
                  </a:lnTo>
                  <a:lnTo>
                    <a:pt x="92" y="244"/>
                  </a:lnTo>
                  <a:lnTo>
                    <a:pt x="94" y="264"/>
                  </a:lnTo>
                  <a:lnTo>
                    <a:pt x="98" y="282"/>
                  </a:lnTo>
                  <a:lnTo>
                    <a:pt x="100" y="290"/>
                  </a:lnTo>
                  <a:lnTo>
                    <a:pt x="106" y="298"/>
                  </a:lnTo>
                  <a:lnTo>
                    <a:pt x="106" y="298"/>
                  </a:lnTo>
                  <a:lnTo>
                    <a:pt x="110" y="280"/>
                  </a:lnTo>
                  <a:lnTo>
                    <a:pt x="112" y="262"/>
                  </a:lnTo>
                  <a:lnTo>
                    <a:pt x="112" y="242"/>
                  </a:lnTo>
                  <a:lnTo>
                    <a:pt x="110" y="222"/>
                  </a:lnTo>
                  <a:lnTo>
                    <a:pt x="106" y="204"/>
                  </a:lnTo>
                  <a:lnTo>
                    <a:pt x="102" y="184"/>
                  </a:lnTo>
                  <a:lnTo>
                    <a:pt x="92" y="156"/>
                  </a:lnTo>
                  <a:lnTo>
                    <a:pt x="92" y="156"/>
                  </a:lnTo>
                  <a:lnTo>
                    <a:pt x="84" y="140"/>
                  </a:lnTo>
                  <a:lnTo>
                    <a:pt x="76" y="126"/>
                  </a:lnTo>
                  <a:lnTo>
                    <a:pt x="74" y="110"/>
                  </a:lnTo>
                  <a:lnTo>
                    <a:pt x="72" y="102"/>
                  </a:lnTo>
                  <a:lnTo>
                    <a:pt x="74" y="94"/>
                  </a:lnTo>
                  <a:lnTo>
                    <a:pt x="74" y="94"/>
                  </a:lnTo>
                  <a:lnTo>
                    <a:pt x="78" y="82"/>
                  </a:lnTo>
                  <a:lnTo>
                    <a:pt x="86" y="70"/>
                  </a:lnTo>
                  <a:lnTo>
                    <a:pt x="94" y="58"/>
                  </a:lnTo>
                  <a:lnTo>
                    <a:pt x="106" y="50"/>
                  </a:lnTo>
                  <a:lnTo>
                    <a:pt x="106" y="50"/>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92" name="Freeform 1461">
              <a:extLst>
                <a:ext uri="{FF2B5EF4-FFF2-40B4-BE49-F238E27FC236}">
                  <a16:creationId xmlns:a16="http://schemas.microsoft.com/office/drawing/2014/main" id="{8B82F85A-2549-4BB1-89AC-D4113A1ED9DB}"/>
                </a:ext>
              </a:extLst>
            </p:cNvPr>
            <p:cNvSpPr>
              <a:spLocks/>
            </p:cNvSpPr>
            <p:nvPr/>
          </p:nvSpPr>
          <p:spPr bwMode="auto">
            <a:xfrm>
              <a:off x="6249988" y="1770063"/>
              <a:ext cx="177800" cy="473075"/>
            </a:xfrm>
            <a:custGeom>
              <a:avLst/>
              <a:gdLst>
                <a:gd name="T0" fmla="*/ 106 w 112"/>
                <a:gd name="T1" fmla="*/ 50 h 298"/>
                <a:gd name="T2" fmla="*/ 106 w 112"/>
                <a:gd name="T3" fmla="*/ 50 h 298"/>
                <a:gd name="T4" fmla="*/ 98 w 112"/>
                <a:gd name="T5" fmla="*/ 38 h 298"/>
                <a:gd name="T6" fmla="*/ 90 w 112"/>
                <a:gd name="T7" fmla="*/ 28 h 298"/>
                <a:gd name="T8" fmla="*/ 82 w 112"/>
                <a:gd name="T9" fmla="*/ 20 h 298"/>
                <a:gd name="T10" fmla="*/ 72 w 112"/>
                <a:gd name="T11" fmla="*/ 12 h 298"/>
                <a:gd name="T12" fmla="*/ 72 w 112"/>
                <a:gd name="T13" fmla="*/ 12 h 298"/>
                <a:gd name="T14" fmla="*/ 58 w 112"/>
                <a:gd name="T15" fmla="*/ 4 h 298"/>
                <a:gd name="T16" fmla="*/ 44 w 112"/>
                <a:gd name="T17" fmla="*/ 0 h 298"/>
                <a:gd name="T18" fmla="*/ 44 w 112"/>
                <a:gd name="T19" fmla="*/ 0 h 298"/>
                <a:gd name="T20" fmla="*/ 34 w 112"/>
                <a:gd name="T21" fmla="*/ 8 h 298"/>
                <a:gd name="T22" fmla="*/ 26 w 112"/>
                <a:gd name="T23" fmla="*/ 18 h 298"/>
                <a:gd name="T24" fmla="*/ 20 w 112"/>
                <a:gd name="T25" fmla="*/ 30 h 298"/>
                <a:gd name="T26" fmla="*/ 14 w 112"/>
                <a:gd name="T27" fmla="*/ 42 h 298"/>
                <a:gd name="T28" fmla="*/ 6 w 112"/>
                <a:gd name="T29" fmla="*/ 66 h 298"/>
                <a:gd name="T30" fmla="*/ 0 w 112"/>
                <a:gd name="T31" fmla="*/ 92 h 298"/>
                <a:gd name="T32" fmla="*/ 0 w 112"/>
                <a:gd name="T33" fmla="*/ 92 h 298"/>
                <a:gd name="T34" fmla="*/ 14 w 112"/>
                <a:gd name="T35" fmla="*/ 108 h 298"/>
                <a:gd name="T36" fmla="*/ 30 w 112"/>
                <a:gd name="T37" fmla="*/ 124 h 298"/>
                <a:gd name="T38" fmla="*/ 46 w 112"/>
                <a:gd name="T39" fmla="*/ 140 h 298"/>
                <a:gd name="T40" fmla="*/ 60 w 112"/>
                <a:gd name="T41" fmla="*/ 158 h 298"/>
                <a:gd name="T42" fmla="*/ 60 w 112"/>
                <a:gd name="T43" fmla="*/ 158 h 298"/>
                <a:gd name="T44" fmla="*/ 70 w 112"/>
                <a:gd name="T45" fmla="*/ 174 h 298"/>
                <a:gd name="T46" fmla="*/ 78 w 112"/>
                <a:gd name="T47" fmla="*/ 190 h 298"/>
                <a:gd name="T48" fmla="*/ 84 w 112"/>
                <a:gd name="T49" fmla="*/ 210 h 298"/>
                <a:gd name="T50" fmla="*/ 88 w 112"/>
                <a:gd name="T51" fmla="*/ 228 h 298"/>
                <a:gd name="T52" fmla="*/ 88 w 112"/>
                <a:gd name="T53" fmla="*/ 228 h 298"/>
                <a:gd name="T54" fmla="*/ 92 w 112"/>
                <a:gd name="T55" fmla="*/ 244 h 298"/>
                <a:gd name="T56" fmla="*/ 94 w 112"/>
                <a:gd name="T57" fmla="*/ 264 h 298"/>
                <a:gd name="T58" fmla="*/ 98 w 112"/>
                <a:gd name="T59" fmla="*/ 282 h 298"/>
                <a:gd name="T60" fmla="*/ 100 w 112"/>
                <a:gd name="T61" fmla="*/ 290 h 298"/>
                <a:gd name="T62" fmla="*/ 106 w 112"/>
                <a:gd name="T63" fmla="*/ 298 h 298"/>
                <a:gd name="T64" fmla="*/ 106 w 112"/>
                <a:gd name="T65" fmla="*/ 298 h 298"/>
                <a:gd name="T66" fmla="*/ 110 w 112"/>
                <a:gd name="T67" fmla="*/ 280 h 298"/>
                <a:gd name="T68" fmla="*/ 112 w 112"/>
                <a:gd name="T69" fmla="*/ 262 h 298"/>
                <a:gd name="T70" fmla="*/ 112 w 112"/>
                <a:gd name="T71" fmla="*/ 242 h 298"/>
                <a:gd name="T72" fmla="*/ 110 w 112"/>
                <a:gd name="T73" fmla="*/ 222 h 298"/>
                <a:gd name="T74" fmla="*/ 106 w 112"/>
                <a:gd name="T75" fmla="*/ 204 h 298"/>
                <a:gd name="T76" fmla="*/ 102 w 112"/>
                <a:gd name="T77" fmla="*/ 184 h 298"/>
                <a:gd name="T78" fmla="*/ 92 w 112"/>
                <a:gd name="T79" fmla="*/ 156 h 298"/>
                <a:gd name="T80" fmla="*/ 92 w 112"/>
                <a:gd name="T81" fmla="*/ 156 h 298"/>
                <a:gd name="T82" fmla="*/ 84 w 112"/>
                <a:gd name="T83" fmla="*/ 140 h 298"/>
                <a:gd name="T84" fmla="*/ 76 w 112"/>
                <a:gd name="T85" fmla="*/ 126 h 298"/>
                <a:gd name="T86" fmla="*/ 74 w 112"/>
                <a:gd name="T87" fmla="*/ 110 h 298"/>
                <a:gd name="T88" fmla="*/ 72 w 112"/>
                <a:gd name="T89" fmla="*/ 102 h 298"/>
                <a:gd name="T90" fmla="*/ 74 w 112"/>
                <a:gd name="T91" fmla="*/ 94 h 298"/>
                <a:gd name="T92" fmla="*/ 74 w 112"/>
                <a:gd name="T93" fmla="*/ 94 h 298"/>
                <a:gd name="T94" fmla="*/ 78 w 112"/>
                <a:gd name="T95" fmla="*/ 82 h 298"/>
                <a:gd name="T96" fmla="*/ 86 w 112"/>
                <a:gd name="T97" fmla="*/ 70 h 298"/>
                <a:gd name="T98" fmla="*/ 94 w 112"/>
                <a:gd name="T99" fmla="*/ 58 h 298"/>
                <a:gd name="T100" fmla="*/ 106 w 112"/>
                <a:gd name="T101" fmla="*/ 50 h 298"/>
                <a:gd name="T102" fmla="*/ 106 w 112"/>
                <a:gd name="T103" fmla="*/ 5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298">
                  <a:moveTo>
                    <a:pt x="106" y="50"/>
                  </a:moveTo>
                  <a:lnTo>
                    <a:pt x="106" y="50"/>
                  </a:lnTo>
                  <a:lnTo>
                    <a:pt x="98" y="38"/>
                  </a:lnTo>
                  <a:lnTo>
                    <a:pt x="90" y="28"/>
                  </a:lnTo>
                  <a:lnTo>
                    <a:pt x="82" y="20"/>
                  </a:lnTo>
                  <a:lnTo>
                    <a:pt x="72" y="12"/>
                  </a:lnTo>
                  <a:lnTo>
                    <a:pt x="72" y="12"/>
                  </a:lnTo>
                  <a:lnTo>
                    <a:pt x="58" y="4"/>
                  </a:lnTo>
                  <a:lnTo>
                    <a:pt x="44" y="0"/>
                  </a:lnTo>
                  <a:lnTo>
                    <a:pt x="44" y="0"/>
                  </a:lnTo>
                  <a:lnTo>
                    <a:pt x="34" y="8"/>
                  </a:lnTo>
                  <a:lnTo>
                    <a:pt x="26" y="18"/>
                  </a:lnTo>
                  <a:lnTo>
                    <a:pt x="20" y="30"/>
                  </a:lnTo>
                  <a:lnTo>
                    <a:pt x="14" y="42"/>
                  </a:lnTo>
                  <a:lnTo>
                    <a:pt x="6" y="66"/>
                  </a:lnTo>
                  <a:lnTo>
                    <a:pt x="0" y="92"/>
                  </a:lnTo>
                  <a:lnTo>
                    <a:pt x="0" y="92"/>
                  </a:lnTo>
                  <a:lnTo>
                    <a:pt x="14" y="108"/>
                  </a:lnTo>
                  <a:lnTo>
                    <a:pt x="30" y="124"/>
                  </a:lnTo>
                  <a:lnTo>
                    <a:pt x="46" y="140"/>
                  </a:lnTo>
                  <a:lnTo>
                    <a:pt x="60" y="158"/>
                  </a:lnTo>
                  <a:lnTo>
                    <a:pt x="60" y="158"/>
                  </a:lnTo>
                  <a:lnTo>
                    <a:pt x="70" y="174"/>
                  </a:lnTo>
                  <a:lnTo>
                    <a:pt x="78" y="190"/>
                  </a:lnTo>
                  <a:lnTo>
                    <a:pt x="84" y="210"/>
                  </a:lnTo>
                  <a:lnTo>
                    <a:pt x="88" y="228"/>
                  </a:lnTo>
                  <a:lnTo>
                    <a:pt x="88" y="228"/>
                  </a:lnTo>
                  <a:lnTo>
                    <a:pt x="92" y="244"/>
                  </a:lnTo>
                  <a:lnTo>
                    <a:pt x="94" y="264"/>
                  </a:lnTo>
                  <a:lnTo>
                    <a:pt x="98" y="282"/>
                  </a:lnTo>
                  <a:lnTo>
                    <a:pt x="100" y="290"/>
                  </a:lnTo>
                  <a:lnTo>
                    <a:pt x="106" y="298"/>
                  </a:lnTo>
                  <a:lnTo>
                    <a:pt x="106" y="298"/>
                  </a:lnTo>
                  <a:lnTo>
                    <a:pt x="110" y="280"/>
                  </a:lnTo>
                  <a:lnTo>
                    <a:pt x="112" y="262"/>
                  </a:lnTo>
                  <a:lnTo>
                    <a:pt x="112" y="242"/>
                  </a:lnTo>
                  <a:lnTo>
                    <a:pt x="110" y="222"/>
                  </a:lnTo>
                  <a:lnTo>
                    <a:pt x="106" y="204"/>
                  </a:lnTo>
                  <a:lnTo>
                    <a:pt x="102" y="184"/>
                  </a:lnTo>
                  <a:lnTo>
                    <a:pt x="92" y="156"/>
                  </a:lnTo>
                  <a:lnTo>
                    <a:pt x="92" y="156"/>
                  </a:lnTo>
                  <a:lnTo>
                    <a:pt x="84" y="140"/>
                  </a:lnTo>
                  <a:lnTo>
                    <a:pt x="76" y="126"/>
                  </a:lnTo>
                  <a:lnTo>
                    <a:pt x="74" y="110"/>
                  </a:lnTo>
                  <a:lnTo>
                    <a:pt x="72" y="102"/>
                  </a:lnTo>
                  <a:lnTo>
                    <a:pt x="74" y="94"/>
                  </a:lnTo>
                  <a:lnTo>
                    <a:pt x="74" y="94"/>
                  </a:lnTo>
                  <a:lnTo>
                    <a:pt x="78" y="82"/>
                  </a:lnTo>
                  <a:lnTo>
                    <a:pt x="86" y="70"/>
                  </a:lnTo>
                  <a:lnTo>
                    <a:pt x="94" y="58"/>
                  </a:lnTo>
                  <a:lnTo>
                    <a:pt x="106" y="50"/>
                  </a:lnTo>
                  <a:lnTo>
                    <a:pt x="106" y="50"/>
                  </a:lnTo>
                  <a:close/>
                </a:path>
              </a:pathLst>
            </a:custGeom>
            <a:solidFill>
              <a:srgbClr val="361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93" name="Freeform 1462">
              <a:extLst>
                <a:ext uri="{FF2B5EF4-FFF2-40B4-BE49-F238E27FC236}">
                  <a16:creationId xmlns:a16="http://schemas.microsoft.com/office/drawing/2014/main" id="{B5C8DA70-40AC-4CBB-8D7B-7B6D075168D1}"/>
                </a:ext>
              </a:extLst>
            </p:cNvPr>
            <p:cNvSpPr>
              <a:spLocks/>
            </p:cNvSpPr>
            <p:nvPr/>
          </p:nvSpPr>
          <p:spPr bwMode="auto">
            <a:xfrm>
              <a:off x="5408613" y="1341438"/>
              <a:ext cx="974725" cy="746125"/>
            </a:xfrm>
            <a:custGeom>
              <a:avLst/>
              <a:gdLst>
                <a:gd name="T0" fmla="*/ 8 w 614"/>
                <a:gd name="T1" fmla="*/ 250 h 470"/>
                <a:gd name="T2" fmla="*/ 2 w 614"/>
                <a:gd name="T3" fmla="*/ 274 h 470"/>
                <a:gd name="T4" fmla="*/ 0 w 614"/>
                <a:gd name="T5" fmla="*/ 300 h 470"/>
                <a:gd name="T6" fmla="*/ 4 w 614"/>
                <a:gd name="T7" fmla="*/ 326 h 470"/>
                <a:gd name="T8" fmla="*/ 14 w 614"/>
                <a:gd name="T9" fmla="*/ 348 h 470"/>
                <a:gd name="T10" fmla="*/ 22 w 614"/>
                <a:gd name="T11" fmla="*/ 358 h 470"/>
                <a:gd name="T12" fmla="*/ 42 w 614"/>
                <a:gd name="T13" fmla="*/ 372 h 470"/>
                <a:gd name="T14" fmla="*/ 78 w 614"/>
                <a:gd name="T15" fmla="*/ 384 h 470"/>
                <a:gd name="T16" fmla="*/ 102 w 614"/>
                <a:gd name="T17" fmla="*/ 390 h 470"/>
                <a:gd name="T18" fmla="*/ 152 w 614"/>
                <a:gd name="T19" fmla="*/ 404 h 470"/>
                <a:gd name="T20" fmla="*/ 200 w 614"/>
                <a:gd name="T21" fmla="*/ 426 h 470"/>
                <a:gd name="T22" fmla="*/ 224 w 614"/>
                <a:gd name="T23" fmla="*/ 440 h 470"/>
                <a:gd name="T24" fmla="*/ 276 w 614"/>
                <a:gd name="T25" fmla="*/ 462 h 470"/>
                <a:gd name="T26" fmla="*/ 304 w 614"/>
                <a:gd name="T27" fmla="*/ 468 h 470"/>
                <a:gd name="T28" fmla="*/ 326 w 614"/>
                <a:gd name="T29" fmla="*/ 470 h 470"/>
                <a:gd name="T30" fmla="*/ 370 w 614"/>
                <a:gd name="T31" fmla="*/ 470 h 470"/>
                <a:gd name="T32" fmla="*/ 412 w 614"/>
                <a:gd name="T33" fmla="*/ 462 h 470"/>
                <a:gd name="T34" fmla="*/ 474 w 614"/>
                <a:gd name="T35" fmla="*/ 444 h 470"/>
                <a:gd name="T36" fmla="*/ 498 w 614"/>
                <a:gd name="T37" fmla="*/ 432 h 470"/>
                <a:gd name="T38" fmla="*/ 542 w 614"/>
                <a:gd name="T39" fmla="*/ 398 h 470"/>
                <a:gd name="T40" fmla="*/ 576 w 614"/>
                <a:gd name="T41" fmla="*/ 352 h 470"/>
                <a:gd name="T42" fmla="*/ 598 w 614"/>
                <a:gd name="T43" fmla="*/ 300 h 470"/>
                <a:gd name="T44" fmla="*/ 612 w 614"/>
                <a:gd name="T45" fmla="*/ 242 h 470"/>
                <a:gd name="T46" fmla="*/ 612 w 614"/>
                <a:gd name="T47" fmla="*/ 184 h 470"/>
                <a:gd name="T48" fmla="*/ 600 w 614"/>
                <a:gd name="T49" fmla="*/ 128 h 470"/>
                <a:gd name="T50" fmla="*/ 574 w 614"/>
                <a:gd name="T51" fmla="*/ 80 h 470"/>
                <a:gd name="T52" fmla="*/ 556 w 614"/>
                <a:gd name="T53" fmla="*/ 58 h 470"/>
                <a:gd name="T54" fmla="*/ 562 w 614"/>
                <a:gd name="T55" fmla="*/ 90 h 470"/>
                <a:gd name="T56" fmla="*/ 558 w 614"/>
                <a:gd name="T57" fmla="*/ 116 h 470"/>
                <a:gd name="T58" fmla="*/ 538 w 614"/>
                <a:gd name="T59" fmla="*/ 144 h 470"/>
                <a:gd name="T60" fmla="*/ 494 w 614"/>
                <a:gd name="T61" fmla="*/ 182 h 470"/>
                <a:gd name="T62" fmla="*/ 500 w 614"/>
                <a:gd name="T63" fmla="*/ 170 h 470"/>
                <a:gd name="T64" fmla="*/ 506 w 614"/>
                <a:gd name="T65" fmla="*/ 144 h 470"/>
                <a:gd name="T66" fmla="*/ 506 w 614"/>
                <a:gd name="T67" fmla="*/ 116 h 470"/>
                <a:gd name="T68" fmla="*/ 498 w 614"/>
                <a:gd name="T69" fmla="*/ 88 h 470"/>
                <a:gd name="T70" fmla="*/ 484 w 614"/>
                <a:gd name="T71" fmla="*/ 62 h 470"/>
                <a:gd name="T72" fmla="*/ 466 w 614"/>
                <a:gd name="T73" fmla="*/ 38 h 470"/>
                <a:gd name="T74" fmla="*/ 442 w 614"/>
                <a:gd name="T75" fmla="*/ 18 h 470"/>
                <a:gd name="T76" fmla="*/ 418 w 614"/>
                <a:gd name="T77" fmla="*/ 4 h 470"/>
                <a:gd name="T78" fmla="*/ 404 w 614"/>
                <a:gd name="T79" fmla="*/ 0 h 470"/>
                <a:gd name="T80" fmla="*/ 428 w 614"/>
                <a:gd name="T81" fmla="*/ 44 h 470"/>
                <a:gd name="T82" fmla="*/ 436 w 614"/>
                <a:gd name="T83" fmla="*/ 70 h 470"/>
                <a:gd name="T84" fmla="*/ 436 w 614"/>
                <a:gd name="T85" fmla="*/ 92 h 470"/>
                <a:gd name="T86" fmla="*/ 432 w 614"/>
                <a:gd name="T87" fmla="*/ 110 h 470"/>
                <a:gd name="T88" fmla="*/ 422 w 614"/>
                <a:gd name="T89" fmla="*/ 126 h 470"/>
                <a:gd name="T90" fmla="*/ 400 w 614"/>
                <a:gd name="T91" fmla="*/ 146 h 470"/>
                <a:gd name="T92" fmla="*/ 358 w 614"/>
                <a:gd name="T93" fmla="*/ 162 h 470"/>
                <a:gd name="T94" fmla="*/ 308 w 614"/>
                <a:gd name="T95" fmla="*/ 174 h 470"/>
                <a:gd name="T96" fmla="*/ 232 w 614"/>
                <a:gd name="T97" fmla="*/ 180 h 470"/>
                <a:gd name="T98" fmla="*/ 186 w 614"/>
                <a:gd name="T99" fmla="*/ 182 h 470"/>
                <a:gd name="T100" fmla="*/ 110 w 614"/>
                <a:gd name="T101" fmla="*/ 188 h 470"/>
                <a:gd name="T102" fmla="*/ 60 w 614"/>
                <a:gd name="T103" fmla="*/ 200 h 470"/>
                <a:gd name="T104" fmla="*/ 38 w 614"/>
                <a:gd name="T105" fmla="*/ 212 h 470"/>
                <a:gd name="T106" fmla="*/ 20 w 614"/>
                <a:gd name="T107" fmla="*/ 228 h 470"/>
                <a:gd name="T108" fmla="*/ 8 w 614"/>
                <a:gd name="T109" fmla="*/ 25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4" h="470">
                  <a:moveTo>
                    <a:pt x="8" y="250"/>
                  </a:moveTo>
                  <a:lnTo>
                    <a:pt x="8" y="250"/>
                  </a:lnTo>
                  <a:lnTo>
                    <a:pt x="4" y="262"/>
                  </a:lnTo>
                  <a:lnTo>
                    <a:pt x="2" y="274"/>
                  </a:lnTo>
                  <a:lnTo>
                    <a:pt x="0" y="288"/>
                  </a:lnTo>
                  <a:lnTo>
                    <a:pt x="0" y="300"/>
                  </a:lnTo>
                  <a:lnTo>
                    <a:pt x="2" y="314"/>
                  </a:lnTo>
                  <a:lnTo>
                    <a:pt x="4" y="326"/>
                  </a:lnTo>
                  <a:lnTo>
                    <a:pt x="8" y="338"/>
                  </a:lnTo>
                  <a:lnTo>
                    <a:pt x="14" y="348"/>
                  </a:lnTo>
                  <a:lnTo>
                    <a:pt x="14" y="348"/>
                  </a:lnTo>
                  <a:lnTo>
                    <a:pt x="22" y="358"/>
                  </a:lnTo>
                  <a:lnTo>
                    <a:pt x="32" y="366"/>
                  </a:lnTo>
                  <a:lnTo>
                    <a:pt x="42" y="372"/>
                  </a:lnTo>
                  <a:lnTo>
                    <a:pt x="54" y="378"/>
                  </a:lnTo>
                  <a:lnTo>
                    <a:pt x="78" y="384"/>
                  </a:lnTo>
                  <a:lnTo>
                    <a:pt x="102" y="390"/>
                  </a:lnTo>
                  <a:lnTo>
                    <a:pt x="102" y="390"/>
                  </a:lnTo>
                  <a:lnTo>
                    <a:pt x="128" y="396"/>
                  </a:lnTo>
                  <a:lnTo>
                    <a:pt x="152" y="404"/>
                  </a:lnTo>
                  <a:lnTo>
                    <a:pt x="176" y="414"/>
                  </a:lnTo>
                  <a:lnTo>
                    <a:pt x="200" y="426"/>
                  </a:lnTo>
                  <a:lnTo>
                    <a:pt x="200" y="426"/>
                  </a:lnTo>
                  <a:lnTo>
                    <a:pt x="224" y="440"/>
                  </a:lnTo>
                  <a:lnTo>
                    <a:pt x="250" y="452"/>
                  </a:lnTo>
                  <a:lnTo>
                    <a:pt x="276" y="462"/>
                  </a:lnTo>
                  <a:lnTo>
                    <a:pt x="290" y="466"/>
                  </a:lnTo>
                  <a:lnTo>
                    <a:pt x="304" y="468"/>
                  </a:lnTo>
                  <a:lnTo>
                    <a:pt x="304" y="468"/>
                  </a:lnTo>
                  <a:lnTo>
                    <a:pt x="326" y="470"/>
                  </a:lnTo>
                  <a:lnTo>
                    <a:pt x="348" y="470"/>
                  </a:lnTo>
                  <a:lnTo>
                    <a:pt x="370" y="470"/>
                  </a:lnTo>
                  <a:lnTo>
                    <a:pt x="390" y="466"/>
                  </a:lnTo>
                  <a:lnTo>
                    <a:pt x="412" y="462"/>
                  </a:lnTo>
                  <a:lnTo>
                    <a:pt x="434" y="456"/>
                  </a:lnTo>
                  <a:lnTo>
                    <a:pt x="474" y="444"/>
                  </a:lnTo>
                  <a:lnTo>
                    <a:pt x="474" y="444"/>
                  </a:lnTo>
                  <a:lnTo>
                    <a:pt x="498" y="432"/>
                  </a:lnTo>
                  <a:lnTo>
                    <a:pt x="522" y="416"/>
                  </a:lnTo>
                  <a:lnTo>
                    <a:pt x="542" y="398"/>
                  </a:lnTo>
                  <a:lnTo>
                    <a:pt x="560" y="376"/>
                  </a:lnTo>
                  <a:lnTo>
                    <a:pt x="576" y="352"/>
                  </a:lnTo>
                  <a:lnTo>
                    <a:pt x="588" y="326"/>
                  </a:lnTo>
                  <a:lnTo>
                    <a:pt x="598" y="300"/>
                  </a:lnTo>
                  <a:lnTo>
                    <a:pt x="606" y="272"/>
                  </a:lnTo>
                  <a:lnTo>
                    <a:pt x="612" y="242"/>
                  </a:lnTo>
                  <a:lnTo>
                    <a:pt x="614" y="214"/>
                  </a:lnTo>
                  <a:lnTo>
                    <a:pt x="612" y="184"/>
                  </a:lnTo>
                  <a:lnTo>
                    <a:pt x="608" y="156"/>
                  </a:lnTo>
                  <a:lnTo>
                    <a:pt x="600" y="128"/>
                  </a:lnTo>
                  <a:lnTo>
                    <a:pt x="590" y="104"/>
                  </a:lnTo>
                  <a:lnTo>
                    <a:pt x="574" y="80"/>
                  </a:lnTo>
                  <a:lnTo>
                    <a:pt x="556" y="58"/>
                  </a:lnTo>
                  <a:lnTo>
                    <a:pt x="556" y="58"/>
                  </a:lnTo>
                  <a:lnTo>
                    <a:pt x="562" y="80"/>
                  </a:lnTo>
                  <a:lnTo>
                    <a:pt x="562" y="90"/>
                  </a:lnTo>
                  <a:lnTo>
                    <a:pt x="562" y="100"/>
                  </a:lnTo>
                  <a:lnTo>
                    <a:pt x="558" y="116"/>
                  </a:lnTo>
                  <a:lnTo>
                    <a:pt x="550" y="130"/>
                  </a:lnTo>
                  <a:lnTo>
                    <a:pt x="538" y="144"/>
                  </a:lnTo>
                  <a:lnTo>
                    <a:pt x="526" y="156"/>
                  </a:lnTo>
                  <a:lnTo>
                    <a:pt x="494" y="182"/>
                  </a:lnTo>
                  <a:lnTo>
                    <a:pt x="494" y="182"/>
                  </a:lnTo>
                  <a:lnTo>
                    <a:pt x="500" y="170"/>
                  </a:lnTo>
                  <a:lnTo>
                    <a:pt x="504" y="158"/>
                  </a:lnTo>
                  <a:lnTo>
                    <a:pt x="506" y="144"/>
                  </a:lnTo>
                  <a:lnTo>
                    <a:pt x="508" y="130"/>
                  </a:lnTo>
                  <a:lnTo>
                    <a:pt x="506" y="116"/>
                  </a:lnTo>
                  <a:lnTo>
                    <a:pt x="502" y="102"/>
                  </a:lnTo>
                  <a:lnTo>
                    <a:pt x="498" y="88"/>
                  </a:lnTo>
                  <a:lnTo>
                    <a:pt x="492" y="74"/>
                  </a:lnTo>
                  <a:lnTo>
                    <a:pt x="484" y="62"/>
                  </a:lnTo>
                  <a:lnTo>
                    <a:pt x="474" y="50"/>
                  </a:lnTo>
                  <a:lnTo>
                    <a:pt x="466" y="38"/>
                  </a:lnTo>
                  <a:lnTo>
                    <a:pt x="454" y="28"/>
                  </a:lnTo>
                  <a:lnTo>
                    <a:pt x="442" y="18"/>
                  </a:lnTo>
                  <a:lnTo>
                    <a:pt x="430" y="10"/>
                  </a:lnTo>
                  <a:lnTo>
                    <a:pt x="418" y="4"/>
                  </a:lnTo>
                  <a:lnTo>
                    <a:pt x="404" y="0"/>
                  </a:lnTo>
                  <a:lnTo>
                    <a:pt x="404" y="0"/>
                  </a:lnTo>
                  <a:lnTo>
                    <a:pt x="422" y="32"/>
                  </a:lnTo>
                  <a:lnTo>
                    <a:pt x="428" y="44"/>
                  </a:lnTo>
                  <a:lnTo>
                    <a:pt x="432" y="58"/>
                  </a:lnTo>
                  <a:lnTo>
                    <a:pt x="436" y="70"/>
                  </a:lnTo>
                  <a:lnTo>
                    <a:pt x="438" y="82"/>
                  </a:lnTo>
                  <a:lnTo>
                    <a:pt x="436" y="92"/>
                  </a:lnTo>
                  <a:lnTo>
                    <a:pt x="436" y="102"/>
                  </a:lnTo>
                  <a:lnTo>
                    <a:pt x="432" y="110"/>
                  </a:lnTo>
                  <a:lnTo>
                    <a:pt x="428" y="120"/>
                  </a:lnTo>
                  <a:lnTo>
                    <a:pt x="422" y="126"/>
                  </a:lnTo>
                  <a:lnTo>
                    <a:pt x="416" y="134"/>
                  </a:lnTo>
                  <a:lnTo>
                    <a:pt x="400" y="146"/>
                  </a:lnTo>
                  <a:lnTo>
                    <a:pt x="380" y="156"/>
                  </a:lnTo>
                  <a:lnTo>
                    <a:pt x="358" y="162"/>
                  </a:lnTo>
                  <a:lnTo>
                    <a:pt x="334" y="168"/>
                  </a:lnTo>
                  <a:lnTo>
                    <a:pt x="308" y="174"/>
                  </a:lnTo>
                  <a:lnTo>
                    <a:pt x="282" y="176"/>
                  </a:lnTo>
                  <a:lnTo>
                    <a:pt x="232" y="180"/>
                  </a:lnTo>
                  <a:lnTo>
                    <a:pt x="186" y="182"/>
                  </a:lnTo>
                  <a:lnTo>
                    <a:pt x="186" y="182"/>
                  </a:lnTo>
                  <a:lnTo>
                    <a:pt x="136" y="184"/>
                  </a:lnTo>
                  <a:lnTo>
                    <a:pt x="110" y="188"/>
                  </a:lnTo>
                  <a:lnTo>
                    <a:pt x="84" y="192"/>
                  </a:lnTo>
                  <a:lnTo>
                    <a:pt x="60" y="200"/>
                  </a:lnTo>
                  <a:lnTo>
                    <a:pt x="48" y="204"/>
                  </a:lnTo>
                  <a:lnTo>
                    <a:pt x="38" y="212"/>
                  </a:lnTo>
                  <a:lnTo>
                    <a:pt x="30" y="218"/>
                  </a:lnTo>
                  <a:lnTo>
                    <a:pt x="20" y="228"/>
                  </a:lnTo>
                  <a:lnTo>
                    <a:pt x="14" y="238"/>
                  </a:lnTo>
                  <a:lnTo>
                    <a:pt x="8" y="250"/>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94" name="Freeform 1463">
              <a:extLst>
                <a:ext uri="{FF2B5EF4-FFF2-40B4-BE49-F238E27FC236}">
                  <a16:creationId xmlns:a16="http://schemas.microsoft.com/office/drawing/2014/main" id="{1BDD6BBE-CE3A-44D7-9AC3-CAF1ED4B2847}"/>
                </a:ext>
              </a:extLst>
            </p:cNvPr>
            <p:cNvSpPr>
              <a:spLocks/>
            </p:cNvSpPr>
            <p:nvPr/>
          </p:nvSpPr>
          <p:spPr bwMode="auto">
            <a:xfrm>
              <a:off x="5408613" y="1341438"/>
              <a:ext cx="974725" cy="746125"/>
            </a:xfrm>
            <a:custGeom>
              <a:avLst/>
              <a:gdLst>
                <a:gd name="T0" fmla="*/ 8 w 614"/>
                <a:gd name="T1" fmla="*/ 250 h 470"/>
                <a:gd name="T2" fmla="*/ 2 w 614"/>
                <a:gd name="T3" fmla="*/ 274 h 470"/>
                <a:gd name="T4" fmla="*/ 0 w 614"/>
                <a:gd name="T5" fmla="*/ 300 h 470"/>
                <a:gd name="T6" fmla="*/ 4 w 614"/>
                <a:gd name="T7" fmla="*/ 326 h 470"/>
                <a:gd name="T8" fmla="*/ 14 w 614"/>
                <a:gd name="T9" fmla="*/ 348 h 470"/>
                <a:gd name="T10" fmla="*/ 22 w 614"/>
                <a:gd name="T11" fmla="*/ 358 h 470"/>
                <a:gd name="T12" fmla="*/ 42 w 614"/>
                <a:gd name="T13" fmla="*/ 372 h 470"/>
                <a:gd name="T14" fmla="*/ 78 w 614"/>
                <a:gd name="T15" fmla="*/ 384 h 470"/>
                <a:gd name="T16" fmla="*/ 102 w 614"/>
                <a:gd name="T17" fmla="*/ 390 h 470"/>
                <a:gd name="T18" fmla="*/ 152 w 614"/>
                <a:gd name="T19" fmla="*/ 404 h 470"/>
                <a:gd name="T20" fmla="*/ 200 w 614"/>
                <a:gd name="T21" fmla="*/ 426 h 470"/>
                <a:gd name="T22" fmla="*/ 224 w 614"/>
                <a:gd name="T23" fmla="*/ 440 h 470"/>
                <a:gd name="T24" fmla="*/ 276 w 614"/>
                <a:gd name="T25" fmla="*/ 462 h 470"/>
                <a:gd name="T26" fmla="*/ 304 w 614"/>
                <a:gd name="T27" fmla="*/ 468 h 470"/>
                <a:gd name="T28" fmla="*/ 326 w 614"/>
                <a:gd name="T29" fmla="*/ 470 h 470"/>
                <a:gd name="T30" fmla="*/ 370 w 614"/>
                <a:gd name="T31" fmla="*/ 470 h 470"/>
                <a:gd name="T32" fmla="*/ 412 w 614"/>
                <a:gd name="T33" fmla="*/ 462 h 470"/>
                <a:gd name="T34" fmla="*/ 474 w 614"/>
                <a:gd name="T35" fmla="*/ 444 h 470"/>
                <a:gd name="T36" fmla="*/ 498 w 614"/>
                <a:gd name="T37" fmla="*/ 432 h 470"/>
                <a:gd name="T38" fmla="*/ 542 w 614"/>
                <a:gd name="T39" fmla="*/ 398 h 470"/>
                <a:gd name="T40" fmla="*/ 576 w 614"/>
                <a:gd name="T41" fmla="*/ 352 h 470"/>
                <a:gd name="T42" fmla="*/ 598 w 614"/>
                <a:gd name="T43" fmla="*/ 300 h 470"/>
                <a:gd name="T44" fmla="*/ 612 w 614"/>
                <a:gd name="T45" fmla="*/ 242 h 470"/>
                <a:gd name="T46" fmla="*/ 612 w 614"/>
                <a:gd name="T47" fmla="*/ 184 h 470"/>
                <a:gd name="T48" fmla="*/ 600 w 614"/>
                <a:gd name="T49" fmla="*/ 128 h 470"/>
                <a:gd name="T50" fmla="*/ 574 w 614"/>
                <a:gd name="T51" fmla="*/ 80 h 470"/>
                <a:gd name="T52" fmla="*/ 556 w 614"/>
                <a:gd name="T53" fmla="*/ 58 h 470"/>
                <a:gd name="T54" fmla="*/ 562 w 614"/>
                <a:gd name="T55" fmla="*/ 90 h 470"/>
                <a:gd name="T56" fmla="*/ 558 w 614"/>
                <a:gd name="T57" fmla="*/ 116 h 470"/>
                <a:gd name="T58" fmla="*/ 538 w 614"/>
                <a:gd name="T59" fmla="*/ 144 h 470"/>
                <a:gd name="T60" fmla="*/ 494 w 614"/>
                <a:gd name="T61" fmla="*/ 182 h 470"/>
                <a:gd name="T62" fmla="*/ 500 w 614"/>
                <a:gd name="T63" fmla="*/ 170 h 470"/>
                <a:gd name="T64" fmla="*/ 506 w 614"/>
                <a:gd name="T65" fmla="*/ 144 h 470"/>
                <a:gd name="T66" fmla="*/ 506 w 614"/>
                <a:gd name="T67" fmla="*/ 116 h 470"/>
                <a:gd name="T68" fmla="*/ 498 w 614"/>
                <a:gd name="T69" fmla="*/ 88 h 470"/>
                <a:gd name="T70" fmla="*/ 484 w 614"/>
                <a:gd name="T71" fmla="*/ 62 h 470"/>
                <a:gd name="T72" fmla="*/ 466 w 614"/>
                <a:gd name="T73" fmla="*/ 38 h 470"/>
                <a:gd name="T74" fmla="*/ 442 w 614"/>
                <a:gd name="T75" fmla="*/ 18 h 470"/>
                <a:gd name="T76" fmla="*/ 418 w 614"/>
                <a:gd name="T77" fmla="*/ 4 h 470"/>
                <a:gd name="T78" fmla="*/ 404 w 614"/>
                <a:gd name="T79" fmla="*/ 0 h 470"/>
                <a:gd name="T80" fmla="*/ 428 w 614"/>
                <a:gd name="T81" fmla="*/ 44 h 470"/>
                <a:gd name="T82" fmla="*/ 436 w 614"/>
                <a:gd name="T83" fmla="*/ 70 h 470"/>
                <a:gd name="T84" fmla="*/ 436 w 614"/>
                <a:gd name="T85" fmla="*/ 92 h 470"/>
                <a:gd name="T86" fmla="*/ 432 w 614"/>
                <a:gd name="T87" fmla="*/ 110 h 470"/>
                <a:gd name="T88" fmla="*/ 422 w 614"/>
                <a:gd name="T89" fmla="*/ 126 h 470"/>
                <a:gd name="T90" fmla="*/ 400 w 614"/>
                <a:gd name="T91" fmla="*/ 146 h 470"/>
                <a:gd name="T92" fmla="*/ 358 w 614"/>
                <a:gd name="T93" fmla="*/ 162 h 470"/>
                <a:gd name="T94" fmla="*/ 308 w 614"/>
                <a:gd name="T95" fmla="*/ 174 h 470"/>
                <a:gd name="T96" fmla="*/ 232 w 614"/>
                <a:gd name="T97" fmla="*/ 180 h 470"/>
                <a:gd name="T98" fmla="*/ 186 w 614"/>
                <a:gd name="T99" fmla="*/ 182 h 470"/>
                <a:gd name="T100" fmla="*/ 110 w 614"/>
                <a:gd name="T101" fmla="*/ 188 h 470"/>
                <a:gd name="T102" fmla="*/ 60 w 614"/>
                <a:gd name="T103" fmla="*/ 200 h 470"/>
                <a:gd name="T104" fmla="*/ 38 w 614"/>
                <a:gd name="T105" fmla="*/ 212 h 470"/>
                <a:gd name="T106" fmla="*/ 20 w 614"/>
                <a:gd name="T107" fmla="*/ 228 h 470"/>
                <a:gd name="T108" fmla="*/ 8 w 614"/>
                <a:gd name="T109" fmla="*/ 25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4" h="470">
                  <a:moveTo>
                    <a:pt x="8" y="250"/>
                  </a:moveTo>
                  <a:lnTo>
                    <a:pt x="8" y="250"/>
                  </a:lnTo>
                  <a:lnTo>
                    <a:pt x="4" y="262"/>
                  </a:lnTo>
                  <a:lnTo>
                    <a:pt x="2" y="274"/>
                  </a:lnTo>
                  <a:lnTo>
                    <a:pt x="0" y="288"/>
                  </a:lnTo>
                  <a:lnTo>
                    <a:pt x="0" y="300"/>
                  </a:lnTo>
                  <a:lnTo>
                    <a:pt x="2" y="314"/>
                  </a:lnTo>
                  <a:lnTo>
                    <a:pt x="4" y="326"/>
                  </a:lnTo>
                  <a:lnTo>
                    <a:pt x="8" y="338"/>
                  </a:lnTo>
                  <a:lnTo>
                    <a:pt x="14" y="348"/>
                  </a:lnTo>
                  <a:lnTo>
                    <a:pt x="14" y="348"/>
                  </a:lnTo>
                  <a:lnTo>
                    <a:pt x="22" y="358"/>
                  </a:lnTo>
                  <a:lnTo>
                    <a:pt x="32" y="366"/>
                  </a:lnTo>
                  <a:lnTo>
                    <a:pt x="42" y="372"/>
                  </a:lnTo>
                  <a:lnTo>
                    <a:pt x="54" y="378"/>
                  </a:lnTo>
                  <a:lnTo>
                    <a:pt x="78" y="384"/>
                  </a:lnTo>
                  <a:lnTo>
                    <a:pt x="102" y="390"/>
                  </a:lnTo>
                  <a:lnTo>
                    <a:pt x="102" y="390"/>
                  </a:lnTo>
                  <a:lnTo>
                    <a:pt x="128" y="396"/>
                  </a:lnTo>
                  <a:lnTo>
                    <a:pt x="152" y="404"/>
                  </a:lnTo>
                  <a:lnTo>
                    <a:pt x="176" y="414"/>
                  </a:lnTo>
                  <a:lnTo>
                    <a:pt x="200" y="426"/>
                  </a:lnTo>
                  <a:lnTo>
                    <a:pt x="200" y="426"/>
                  </a:lnTo>
                  <a:lnTo>
                    <a:pt x="224" y="440"/>
                  </a:lnTo>
                  <a:lnTo>
                    <a:pt x="250" y="452"/>
                  </a:lnTo>
                  <a:lnTo>
                    <a:pt x="276" y="462"/>
                  </a:lnTo>
                  <a:lnTo>
                    <a:pt x="290" y="466"/>
                  </a:lnTo>
                  <a:lnTo>
                    <a:pt x="304" y="468"/>
                  </a:lnTo>
                  <a:lnTo>
                    <a:pt x="304" y="468"/>
                  </a:lnTo>
                  <a:lnTo>
                    <a:pt x="326" y="470"/>
                  </a:lnTo>
                  <a:lnTo>
                    <a:pt x="348" y="470"/>
                  </a:lnTo>
                  <a:lnTo>
                    <a:pt x="370" y="470"/>
                  </a:lnTo>
                  <a:lnTo>
                    <a:pt x="390" y="466"/>
                  </a:lnTo>
                  <a:lnTo>
                    <a:pt x="412" y="462"/>
                  </a:lnTo>
                  <a:lnTo>
                    <a:pt x="434" y="456"/>
                  </a:lnTo>
                  <a:lnTo>
                    <a:pt x="474" y="444"/>
                  </a:lnTo>
                  <a:lnTo>
                    <a:pt x="474" y="444"/>
                  </a:lnTo>
                  <a:lnTo>
                    <a:pt x="498" y="432"/>
                  </a:lnTo>
                  <a:lnTo>
                    <a:pt x="522" y="416"/>
                  </a:lnTo>
                  <a:lnTo>
                    <a:pt x="542" y="398"/>
                  </a:lnTo>
                  <a:lnTo>
                    <a:pt x="560" y="376"/>
                  </a:lnTo>
                  <a:lnTo>
                    <a:pt x="576" y="352"/>
                  </a:lnTo>
                  <a:lnTo>
                    <a:pt x="588" y="326"/>
                  </a:lnTo>
                  <a:lnTo>
                    <a:pt x="598" y="300"/>
                  </a:lnTo>
                  <a:lnTo>
                    <a:pt x="606" y="272"/>
                  </a:lnTo>
                  <a:lnTo>
                    <a:pt x="612" y="242"/>
                  </a:lnTo>
                  <a:lnTo>
                    <a:pt x="614" y="214"/>
                  </a:lnTo>
                  <a:lnTo>
                    <a:pt x="612" y="184"/>
                  </a:lnTo>
                  <a:lnTo>
                    <a:pt x="608" y="156"/>
                  </a:lnTo>
                  <a:lnTo>
                    <a:pt x="600" y="128"/>
                  </a:lnTo>
                  <a:lnTo>
                    <a:pt x="590" y="104"/>
                  </a:lnTo>
                  <a:lnTo>
                    <a:pt x="574" y="80"/>
                  </a:lnTo>
                  <a:lnTo>
                    <a:pt x="556" y="58"/>
                  </a:lnTo>
                  <a:lnTo>
                    <a:pt x="556" y="58"/>
                  </a:lnTo>
                  <a:lnTo>
                    <a:pt x="562" y="80"/>
                  </a:lnTo>
                  <a:lnTo>
                    <a:pt x="562" y="90"/>
                  </a:lnTo>
                  <a:lnTo>
                    <a:pt x="562" y="100"/>
                  </a:lnTo>
                  <a:lnTo>
                    <a:pt x="558" y="116"/>
                  </a:lnTo>
                  <a:lnTo>
                    <a:pt x="550" y="130"/>
                  </a:lnTo>
                  <a:lnTo>
                    <a:pt x="538" y="144"/>
                  </a:lnTo>
                  <a:lnTo>
                    <a:pt x="526" y="156"/>
                  </a:lnTo>
                  <a:lnTo>
                    <a:pt x="494" y="182"/>
                  </a:lnTo>
                  <a:lnTo>
                    <a:pt x="494" y="182"/>
                  </a:lnTo>
                  <a:lnTo>
                    <a:pt x="500" y="170"/>
                  </a:lnTo>
                  <a:lnTo>
                    <a:pt x="504" y="158"/>
                  </a:lnTo>
                  <a:lnTo>
                    <a:pt x="506" y="144"/>
                  </a:lnTo>
                  <a:lnTo>
                    <a:pt x="508" y="130"/>
                  </a:lnTo>
                  <a:lnTo>
                    <a:pt x="506" y="116"/>
                  </a:lnTo>
                  <a:lnTo>
                    <a:pt x="502" y="102"/>
                  </a:lnTo>
                  <a:lnTo>
                    <a:pt x="498" y="88"/>
                  </a:lnTo>
                  <a:lnTo>
                    <a:pt x="492" y="74"/>
                  </a:lnTo>
                  <a:lnTo>
                    <a:pt x="484" y="62"/>
                  </a:lnTo>
                  <a:lnTo>
                    <a:pt x="474" y="50"/>
                  </a:lnTo>
                  <a:lnTo>
                    <a:pt x="466" y="38"/>
                  </a:lnTo>
                  <a:lnTo>
                    <a:pt x="454" y="28"/>
                  </a:lnTo>
                  <a:lnTo>
                    <a:pt x="442" y="18"/>
                  </a:lnTo>
                  <a:lnTo>
                    <a:pt x="430" y="10"/>
                  </a:lnTo>
                  <a:lnTo>
                    <a:pt x="418" y="4"/>
                  </a:lnTo>
                  <a:lnTo>
                    <a:pt x="404" y="0"/>
                  </a:lnTo>
                  <a:lnTo>
                    <a:pt x="404" y="0"/>
                  </a:lnTo>
                  <a:lnTo>
                    <a:pt x="422" y="32"/>
                  </a:lnTo>
                  <a:lnTo>
                    <a:pt x="428" y="44"/>
                  </a:lnTo>
                  <a:lnTo>
                    <a:pt x="432" y="58"/>
                  </a:lnTo>
                  <a:lnTo>
                    <a:pt x="436" y="70"/>
                  </a:lnTo>
                  <a:lnTo>
                    <a:pt x="438" y="82"/>
                  </a:lnTo>
                  <a:lnTo>
                    <a:pt x="436" y="92"/>
                  </a:lnTo>
                  <a:lnTo>
                    <a:pt x="436" y="102"/>
                  </a:lnTo>
                  <a:lnTo>
                    <a:pt x="432" y="110"/>
                  </a:lnTo>
                  <a:lnTo>
                    <a:pt x="428" y="120"/>
                  </a:lnTo>
                  <a:lnTo>
                    <a:pt x="422" y="126"/>
                  </a:lnTo>
                  <a:lnTo>
                    <a:pt x="416" y="134"/>
                  </a:lnTo>
                  <a:lnTo>
                    <a:pt x="400" y="146"/>
                  </a:lnTo>
                  <a:lnTo>
                    <a:pt x="380" y="156"/>
                  </a:lnTo>
                  <a:lnTo>
                    <a:pt x="358" y="162"/>
                  </a:lnTo>
                  <a:lnTo>
                    <a:pt x="334" y="168"/>
                  </a:lnTo>
                  <a:lnTo>
                    <a:pt x="308" y="174"/>
                  </a:lnTo>
                  <a:lnTo>
                    <a:pt x="282" y="176"/>
                  </a:lnTo>
                  <a:lnTo>
                    <a:pt x="232" y="180"/>
                  </a:lnTo>
                  <a:lnTo>
                    <a:pt x="186" y="182"/>
                  </a:lnTo>
                  <a:lnTo>
                    <a:pt x="186" y="182"/>
                  </a:lnTo>
                  <a:lnTo>
                    <a:pt x="136" y="184"/>
                  </a:lnTo>
                  <a:lnTo>
                    <a:pt x="110" y="188"/>
                  </a:lnTo>
                  <a:lnTo>
                    <a:pt x="84" y="192"/>
                  </a:lnTo>
                  <a:lnTo>
                    <a:pt x="60" y="200"/>
                  </a:lnTo>
                  <a:lnTo>
                    <a:pt x="48" y="204"/>
                  </a:lnTo>
                  <a:lnTo>
                    <a:pt x="38" y="212"/>
                  </a:lnTo>
                  <a:lnTo>
                    <a:pt x="30" y="218"/>
                  </a:lnTo>
                  <a:lnTo>
                    <a:pt x="20" y="228"/>
                  </a:lnTo>
                  <a:lnTo>
                    <a:pt x="14" y="238"/>
                  </a:lnTo>
                  <a:lnTo>
                    <a:pt x="8" y="2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95" name="Freeform 1464">
              <a:extLst>
                <a:ext uri="{FF2B5EF4-FFF2-40B4-BE49-F238E27FC236}">
                  <a16:creationId xmlns:a16="http://schemas.microsoft.com/office/drawing/2014/main" id="{B19D21C7-76D2-4152-BE3B-F9CDF71CFFBF}"/>
                </a:ext>
              </a:extLst>
            </p:cNvPr>
            <p:cNvSpPr>
              <a:spLocks/>
            </p:cNvSpPr>
            <p:nvPr/>
          </p:nvSpPr>
          <p:spPr bwMode="auto">
            <a:xfrm>
              <a:off x="5408613" y="1341438"/>
              <a:ext cx="974725" cy="746125"/>
            </a:xfrm>
            <a:custGeom>
              <a:avLst/>
              <a:gdLst>
                <a:gd name="T0" fmla="*/ 8 w 614"/>
                <a:gd name="T1" fmla="*/ 250 h 470"/>
                <a:gd name="T2" fmla="*/ 2 w 614"/>
                <a:gd name="T3" fmla="*/ 274 h 470"/>
                <a:gd name="T4" fmla="*/ 0 w 614"/>
                <a:gd name="T5" fmla="*/ 300 h 470"/>
                <a:gd name="T6" fmla="*/ 4 w 614"/>
                <a:gd name="T7" fmla="*/ 326 h 470"/>
                <a:gd name="T8" fmla="*/ 14 w 614"/>
                <a:gd name="T9" fmla="*/ 348 h 470"/>
                <a:gd name="T10" fmla="*/ 22 w 614"/>
                <a:gd name="T11" fmla="*/ 358 h 470"/>
                <a:gd name="T12" fmla="*/ 42 w 614"/>
                <a:gd name="T13" fmla="*/ 372 h 470"/>
                <a:gd name="T14" fmla="*/ 78 w 614"/>
                <a:gd name="T15" fmla="*/ 384 h 470"/>
                <a:gd name="T16" fmla="*/ 102 w 614"/>
                <a:gd name="T17" fmla="*/ 390 h 470"/>
                <a:gd name="T18" fmla="*/ 152 w 614"/>
                <a:gd name="T19" fmla="*/ 404 h 470"/>
                <a:gd name="T20" fmla="*/ 200 w 614"/>
                <a:gd name="T21" fmla="*/ 426 h 470"/>
                <a:gd name="T22" fmla="*/ 224 w 614"/>
                <a:gd name="T23" fmla="*/ 440 h 470"/>
                <a:gd name="T24" fmla="*/ 276 w 614"/>
                <a:gd name="T25" fmla="*/ 462 h 470"/>
                <a:gd name="T26" fmla="*/ 304 w 614"/>
                <a:gd name="T27" fmla="*/ 468 h 470"/>
                <a:gd name="T28" fmla="*/ 326 w 614"/>
                <a:gd name="T29" fmla="*/ 470 h 470"/>
                <a:gd name="T30" fmla="*/ 370 w 614"/>
                <a:gd name="T31" fmla="*/ 470 h 470"/>
                <a:gd name="T32" fmla="*/ 412 w 614"/>
                <a:gd name="T33" fmla="*/ 462 h 470"/>
                <a:gd name="T34" fmla="*/ 474 w 614"/>
                <a:gd name="T35" fmla="*/ 444 h 470"/>
                <a:gd name="T36" fmla="*/ 498 w 614"/>
                <a:gd name="T37" fmla="*/ 432 h 470"/>
                <a:gd name="T38" fmla="*/ 542 w 614"/>
                <a:gd name="T39" fmla="*/ 398 h 470"/>
                <a:gd name="T40" fmla="*/ 576 w 614"/>
                <a:gd name="T41" fmla="*/ 352 h 470"/>
                <a:gd name="T42" fmla="*/ 598 w 614"/>
                <a:gd name="T43" fmla="*/ 300 h 470"/>
                <a:gd name="T44" fmla="*/ 612 w 614"/>
                <a:gd name="T45" fmla="*/ 242 h 470"/>
                <a:gd name="T46" fmla="*/ 612 w 614"/>
                <a:gd name="T47" fmla="*/ 184 h 470"/>
                <a:gd name="T48" fmla="*/ 600 w 614"/>
                <a:gd name="T49" fmla="*/ 128 h 470"/>
                <a:gd name="T50" fmla="*/ 574 w 614"/>
                <a:gd name="T51" fmla="*/ 80 h 470"/>
                <a:gd name="T52" fmla="*/ 556 w 614"/>
                <a:gd name="T53" fmla="*/ 58 h 470"/>
                <a:gd name="T54" fmla="*/ 562 w 614"/>
                <a:gd name="T55" fmla="*/ 90 h 470"/>
                <a:gd name="T56" fmla="*/ 558 w 614"/>
                <a:gd name="T57" fmla="*/ 116 h 470"/>
                <a:gd name="T58" fmla="*/ 538 w 614"/>
                <a:gd name="T59" fmla="*/ 144 h 470"/>
                <a:gd name="T60" fmla="*/ 494 w 614"/>
                <a:gd name="T61" fmla="*/ 182 h 470"/>
                <a:gd name="T62" fmla="*/ 500 w 614"/>
                <a:gd name="T63" fmla="*/ 170 h 470"/>
                <a:gd name="T64" fmla="*/ 506 w 614"/>
                <a:gd name="T65" fmla="*/ 144 h 470"/>
                <a:gd name="T66" fmla="*/ 506 w 614"/>
                <a:gd name="T67" fmla="*/ 116 h 470"/>
                <a:gd name="T68" fmla="*/ 498 w 614"/>
                <a:gd name="T69" fmla="*/ 88 h 470"/>
                <a:gd name="T70" fmla="*/ 484 w 614"/>
                <a:gd name="T71" fmla="*/ 62 h 470"/>
                <a:gd name="T72" fmla="*/ 466 w 614"/>
                <a:gd name="T73" fmla="*/ 38 h 470"/>
                <a:gd name="T74" fmla="*/ 442 w 614"/>
                <a:gd name="T75" fmla="*/ 18 h 470"/>
                <a:gd name="T76" fmla="*/ 418 w 614"/>
                <a:gd name="T77" fmla="*/ 4 h 470"/>
                <a:gd name="T78" fmla="*/ 404 w 614"/>
                <a:gd name="T79" fmla="*/ 0 h 470"/>
                <a:gd name="T80" fmla="*/ 428 w 614"/>
                <a:gd name="T81" fmla="*/ 44 h 470"/>
                <a:gd name="T82" fmla="*/ 436 w 614"/>
                <a:gd name="T83" fmla="*/ 70 h 470"/>
                <a:gd name="T84" fmla="*/ 436 w 614"/>
                <a:gd name="T85" fmla="*/ 92 h 470"/>
                <a:gd name="T86" fmla="*/ 432 w 614"/>
                <a:gd name="T87" fmla="*/ 110 h 470"/>
                <a:gd name="T88" fmla="*/ 422 w 614"/>
                <a:gd name="T89" fmla="*/ 126 h 470"/>
                <a:gd name="T90" fmla="*/ 400 w 614"/>
                <a:gd name="T91" fmla="*/ 146 h 470"/>
                <a:gd name="T92" fmla="*/ 358 w 614"/>
                <a:gd name="T93" fmla="*/ 162 h 470"/>
                <a:gd name="T94" fmla="*/ 308 w 614"/>
                <a:gd name="T95" fmla="*/ 174 h 470"/>
                <a:gd name="T96" fmla="*/ 232 w 614"/>
                <a:gd name="T97" fmla="*/ 180 h 470"/>
                <a:gd name="T98" fmla="*/ 186 w 614"/>
                <a:gd name="T99" fmla="*/ 182 h 470"/>
                <a:gd name="T100" fmla="*/ 110 w 614"/>
                <a:gd name="T101" fmla="*/ 188 h 470"/>
                <a:gd name="T102" fmla="*/ 60 w 614"/>
                <a:gd name="T103" fmla="*/ 200 h 470"/>
                <a:gd name="T104" fmla="*/ 38 w 614"/>
                <a:gd name="T105" fmla="*/ 212 h 470"/>
                <a:gd name="T106" fmla="*/ 20 w 614"/>
                <a:gd name="T107" fmla="*/ 228 h 470"/>
                <a:gd name="T108" fmla="*/ 8 w 614"/>
                <a:gd name="T109" fmla="*/ 25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4" h="470">
                  <a:moveTo>
                    <a:pt x="8" y="250"/>
                  </a:moveTo>
                  <a:lnTo>
                    <a:pt x="8" y="250"/>
                  </a:lnTo>
                  <a:lnTo>
                    <a:pt x="4" y="262"/>
                  </a:lnTo>
                  <a:lnTo>
                    <a:pt x="2" y="274"/>
                  </a:lnTo>
                  <a:lnTo>
                    <a:pt x="0" y="288"/>
                  </a:lnTo>
                  <a:lnTo>
                    <a:pt x="0" y="300"/>
                  </a:lnTo>
                  <a:lnTo>
                    <a:pt x="2" y="314"/>
                  </a:lnTo>
                  <a:lnTo>
                    <a:pt x="4" y="326"/>
                  </a:lnTo>
                  <a:lnTo>
                    <a:pt x="8" y="338"/>
                  </a:lnTo>
                  <a:lnTo>
                    <a:pt x="14" y="348"/>
                  </a:lnTo>
                  <a:lnTo>
                    <a:pt x="14" y="348"/>
                  </a:lnTo>
                  <a:lnTo>
                    <a:pt x="22" y="358"/>
                  </a:lnTo>
                  <a:lnTo>
                    <a:pt x="32" y="366"/>
                  </a:lnTo>
                  <a:lnTo>
                    <a:pt x="42" y="372"/>
                  </a:lnTo>
                  <a:lnTo>
                    <a:pt x="54" y="378"/>
                  </a:lnTo>
                  <a:lnTo>
                    <a:pt x="78" y="384"/>
                  </a:lnTo>
                  <a:lnTo>
                    <a:pt x="102" y="390"/>
                  </a:lnTo>
                  <a:lnTo>
                    <a:pt x="102" y="390"/>
                  </a:lnTo>
                  <a:lnTo>
                    <a:pt x="128" y="396"/>
                  </a:lnTo>
                  <a:lnTo>
                    <a:pt x="152" y="404"/>
                  </a:lnTo>
                  <a:lnTo>
                    <a:pt x="176" y="414"/>
                  </a:lnTo>
                  <a:lnTo>
                    <a:pt x="200" y="426"/>
                  </a:lnTo>
                  <a:lnTo>
                    <a:pt x="200" y="426"/>
                  </a:lnTo>
                  <a:lnTo>
                    <a:pt x="224" y="440"/>
                  </a:lnTo>
                  <a:lnTo>
                    <a:pt x="250" y="452"/>
                  </a:lnTo>
                  <a:lnTo>
                    <a:pt x="276" y="462"/>
                  </a:lnTo>
                  <a:lnTo>
                    <a:pt x="290" y="466"/>
                  </a:lnTo>
                  <a:lnTo>
                    <a:pt x="304" y="468"/>
                  </a:lnTo>
                  <a:lnTo>
                    <a:pt x="304" y="468"/>
                  </a:lnTo>
                  <a:lnTo>
                    <a:pt x="326" y="470"/>
                  </a:lnTo>
                  <a:lnTo>
                    <a:pt x="348" y="470"/>
                  </a:lnTo>
                  <a:lnTo>
                    <a:pt x="370" y="470"/>
                  </a:lnTo>
                  <a:lnTo>
                    <a:pt x="390" y="466"/>
                  </a:lnTo>
                  <a:lnTo>
                    <a:pt x="412" y="462"/>
                  </a:lnTo>
                  <a:lnTo>
                    <a:pt x="434" y="456"/>
                  </a:lnTo>
                  <a:lnTo>
                    <a:pt x="474" y="444"/>
                  </a:lnTo>
                  <a:lnTo>
                    <a:pt x="474" y="444"/>
                  </a:lnTo>
                  <a:lnTo>
                    <a:pt x="498" y="432"/>
                  </a:lnTo>
                  <a:lnTo>
                    <a:pt x="522" y="416"/>
                  </a:lnTo>
                  <a:lnTo>
                    <a:pt x="542" y="398"/>
                  </a:lnTo>
                  <a:lnTo>
                    <a:pt x="560" y="376"/>
                  </a:lnTo>
                  <a:lnTo>
                    <a:pt x="576" y="352"/>
                  </a:lnTo>
                  <a:lnTo>
                    <a:pt x="588" y="326"/>
                  </a:lnTo>
                  <a:lnTo>
                    <a:pt x="598" y="300"/>
                  </a:lnTo>
                  <a:lnTo>
                    <a:pt x="606" y="272"/>
                  </a:lnTo>
                  <a:lnTo>
                    <a:pt x="612" y="242"/>
                  </a:lnTo>
                  <a:lnTo>
                    <a:pt x="614" y="214"/>
                  </a:lnTo>
                  <a:lnTo>
                    <a:pt x="612" y="184"/>
                  </a:lnTo>
                  <a:lnTo>
                    <a:pt x="608" y="156"/>
                  </a:lnTo>
                  <a:lnTo>
                    <a:pt x="600" y="128"/>
                  </a:lnTo>
                  <a:lnTo>
                    <a:pt x="590" y="104"/>
                  </a:lnTo>
                  <a:lnTo>
                    <a:pt x="574" y="80"/>
                  </a:lnTo>
                  <a:lnTo>
                    <a:pt x="556" y="58"/>
                  </a:lnTo>
                  <a:lnTo>
                    <a:pt x="556" y="58"/>
                  </a:lnTo>
                  <a:lnTo>
                    <a:pt x="562" y="80"/>
                  </a:lnTo>
                  <a:lnTo>
                    <a:pt x="562" y="90"/>
                  </a:lnTo>
                  <a:lnTo>
                    <a:pt x="562" y="100"/>
                  </a:lnTo>
                  <a:lnTo>
                    <a:pt x="558" y="116"/>
                  </a:lnTo>
                  <a:lnTo>
                    <a:pt x="550" y="130"/>
                  </a:lnTo>
                  <a:lnTo>
                    <a:pt x="538" y="144"/>
                  </a:lnTo>
                  <a:lnTo>
                    <a:pt x="526" y="156"/>
                  </a:lnTo>
                  <a:lnTo>
                    <a:pt x="494" y="182"/>
                  </a:lnTo>
                  <a:lnTo>
                    <a:pt x="494" y="182"/>
                  </a:lnTo>
                  <a:lnTo>
                    <a:pt x="500" y="170"/>
                  </a:lnTo>
                  <a:lnTo>
                    <a:pt x="504" y="158"/>
                  </a:lnTo>
                  <a:lnTo>
                    <a:pt x="506" y="144"/>
                  </a:lnTo>
                  <a:lnTo>
                    <a:pt x="508" y="130"/>
                  </a:lnTo>
                  <a:lnTo>
                    <a:pt x="506" y="116"/>
                  </a:lnTo>
                  <a:lnTo>
                    <a:pt x="502" y="102"/>
                  </a:lnTo>
                  <a:lnTo>
                    <a:pt x="498" y="88"/>
                  </a:lnTo>
                  <a:lnTo>
                    <a:pt x="492" y="74"/>
                  </a:lnTo>
                  <a:lnTo>
                    <a:pt x="484" y="62"/>
                  </a:lnTo>
                  <a:lnTo>
                    <a:pt x="474" y="50"/>
                  </a:lnTo>
                  <a:lnTo>
                    <a:pt x="466" y="38"/>
                  </a:lnTo>
                  <a:lnTo>
                    <a:pt x="454" y="28"/>
                  </a:lnTo>
                  <a:lnTo>
                    <a:pt x="442" y="18"/>
                  </a:lnTo>
                  <a:lnTo>
                    <a:pt x="430" y="10"/>
                  </a:lnTo>
                  <a:lnTo>
                    <a:pt x="418" y="4"/>
                  </a:lnTo>
                  <a:lnTo>
                    <a:pt x="404" y="0"/>
                  </a:lnTo>
                  <a:lnTo>
                    <a:pt x="404" y="0"/>
                  </a:lnTo>
                  <a:lnTo>
                    <a:pt x="422" y="32"/>
                  </a:lnTo>
                  <a:lnTo>
                    <a:pt x="428" y="44"/>
                  </a:lnTo>
                  <a:lnTo>
                    <a:pt x="432" y="58"/>
                  </a:lnTo>
                  <a:lnTo>
                    <a:pt x="436" y="70"/>
                  </a:lnTo>
                  <a:lnTo>
                    <a:pt x="438" y="82"/>
                  </a:lnTo>
                  <a:lnTo>
                    <a:pt x="436" y="92"/>
                  </a:lnTo>
                  <a:lnTo>
                    <a:pt x="436" y="102"/>
                  </a:lnTo>
                  <a:lnTo>
                    <a:pt x="432" y="110"/>
                  </a:lnTo>
                  <a:lnTo>
                    <a:pt x="428" y="120"/>
                  </a:lnTo>
                  <a:lnTo>
                    <a:pt x="422" y="126"/>
                  </a:lnTo>
                  <a:lnTo>
                    <a:pt x="416" y="134"/>
                  </a:lnTo>
                  <a:lnTo>
                    <a:pt x="400" y="146"/>
                  </a:lnTo>
                  <a:lnTo>
                    <a:pt x="380" y="156"/>
                  </a:lnTo>
                  <a:lnTo>
                    <a:pt x="358" y="162"/>
                  </a:lnTo>
                  <a:lnTo>
                    <a:pt x="334" y="168"/>
                  </a:lnTo>
                  <a:lnTo>
                    <a:pt x="308" y="174"/>
                  </a:lnTo>
                  <a:lnTo>
                    <a:pt x="282" y="176"/>
                  </a:lnTo>
                  <a:lnTo>
                    <a:pt x="232" y="180"/>
                  </a:lnTo>
                  <a:lnTo>
                    <a:pt x="186" y="182"/>
                  </a:lnTo>
                  <a:lnTo>
                    <a:pt x="186" y="182"/>
                  </a:lnTo>
                  <a:lnTo>
                    <a:pt x="136" y="184"/>
                  </a:lnTo>
                  <a:lnTo>
                    <a:pt x="110" y="188"/>
                  </a:lnTo>
                  <a:lnTo>
                    <a:pt x="84" y="192"/>
                  </a:lnTo>
                  <a:lnTo>
                    <a:pt x="60" y="200"/>
                  </a:lnTo>
                  <a:lnTo>
                    <a:pt x="48" y="204"/>
                  </a:lnTo>
                  <a:lnTo>
                    <a:pt x="38" y="212"/>
                  </a:lnTo>
                  <a:lnTo>
                    <a:pt x="30" y="218"/>
                  </a:lnTo>
                  <a:lnTo>
                    <a:pt x="20" y="228"/>
                  </a:lnTo>
                  <a:lnTo>
                    <a:pt x="14" y="238"/>
                  </a:lnTo>
                  <a:lnTo>
                    <a:pt x="8" y="250"/>
                  </a:lnTo>
                  <a:close/>
                </a:path>
              </a:pathLst>
            </a:custGeom>
            <a:solidFill>
              <a:srgbClr val="5F2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96" name="Freeform 1465">
              <a:extLst>
                <a:ext uri="{FF2B5EF4-FFF2-40B4-BE49-F238E27FC236}">
                  <a16:creationId xmlns:a16="http://schemas.microsoft.com/office/drawing/2014/main" id="{D953DD0F-F10D-4BDB-80CC-4AD827E80C7F}"/>
                </a:ext>
              </a:extLst>
            </p:cNvPr>
            <p:cNvSpPr>
              <a:spLocks/>
            </p:cNvSpPr>
            <p:nvPr/>
          </p:nvSpPr>
          <p:spPr bwMode="auto">
            <a:xfrm>
              <a:off x="5408613" y="1341438"/>
              <a:ext cx="974725" cy="746125"/>
            </a:xfrm>
            <a:custGeom>
              <a:avLst/>
              <a:gdLst>
                <a:gd name="T0" fmla="*/ 8 w 614"/>
                <a:gd name="T1" fmla="*/ 250 h 470"/>
                <a:gd name="T2" fmla="*/ 2 w 614"/>
                <a:gd name="T3" fmla="*/ 274 h 470"/>
                <a:gd name="T4" fmla="*/ 0 w 614"/>
                <a:gd name="T5" fmla="*/ 300 h 470"/>
                <a:gd name="T6" fmla="*/ 4 w 614"/>
                <a:gd name="T7" fmla="*/ 326 h 470"/>
                <a:gd name="T8" fmla="*/ 14 w 614"/>
                <a:gd name="T9" fmla="*/ 348 h 470"/>
                <a:gd name="T10" fmla="*/ 22 w 614"/>
                <a:gd name="T11" fmla="*/ 358 h 470"/>
                <a:gd name="T12" fmla="*/ 42 w 614"/>
                <a:gd name="T13" fmla="*/ 372 h 470"/>
                <a:gd name="T14" fmla="*/ 78 w 614"/>
                <a:gd name="T15" fmla="*/ 384 h 470"/>
                <a:gd name="T16" fmla="*/ 102 w 614"/>
                <a:gd name="T17" fmla="*/ 390 h 470"/>
                <a:gd name="T18" fmla="*/ 152 w 614"/>
                <a:gd name="T19" fmla="*/ 404 h 470"/>
                <a:gd name="T20" fmla="*/ 200 w 614"/>
                <a:gd name="T21" fmla="*/ 426 h 470"/>
                <a:gd name="T22" fmla="*/ 224 w 614"/>
                <a:gd name="T23" fmla="*/ 440 h 470"/>
                <a:gd name="T24" fmla="*/ 276 w 614"/>
                <a:gd name="T25" fmla="*/ 462 h 470"/>
                <a:gd name="T26" fmla="*/ 304 w 614"/>
                <a:gd name="T27" fmla="*/ 468 h 470"/>
                <a:gd name="T28" fmla="*/ 326 w 614"/>
                <a:gd name="T29" fmla="*/ 470 h 470"/>
                <a:gd name="T30" fmla="*/ 370 w 614"/>
                <a:gd name="T31" fmla="*/ 470 h 470"/>
                <a:gd name="T32" fmla="*/ 412 w 614"/>
                <a:gd name="T33" fmla="*/ 462 h 470"/>
                <a:gd name="T34" fmla="*/ 474 w 614"/>
                <a:gd name="T35" fmla="*/ 444 h 470"/>
                <a:gd name="T36" fmla="*/ 498 w 614"/>
                <a:gd name="T37" fmla="*/ 432 h 470"/>
                <a:gd name="T38" fmla="*/ 542 w 614"/>
                <a:gd name="T39" fmla="*/ 398 h 470"/>
                <a:gd name="T40" fmla="*/ 576 w 614"/>
                <a:gd name="T41" fmla="*/ 352 h 470"/>
                <a:gd name="T42" fmla="*/ 598 w 614"/>
                <a:gd name="T43" fmla="*/ 300 h 470"/>
                <a:gd name="T44" fmla="*/ 612 w 614"/>
                <a:gd name="T45" fmla="*/ 242 h 470"/>
                <a:gd name="T46" fmla="*/ 612 w 614"/>
                <a:gd name="T47" fmla="*/ 184 h 470"/>
                <a:gd name="T48" fmla="*/ 600 w 614"/>
                <a:gd name="T49" fmla="*/ 128 h 470"/>
                <a:gd name="T50" fmla="*/ 574 w 614"/>
                <a:gd name="T51" fmla="*/ 80 h 470"/>
                <a:gd name="T52" fmla="*/ 556 w 614"/>
                <a:gd name="T53" fmla="*/ 58 h 470"/>
                <a:gd name="T54" fmla="*/ 562 w 614"/>
                <a:gd name="T55" fmla="*/ 90 h 470"/>
                <a:gd name="T56" fmla="*/ 558 w 614"/>
                <a:gd name="T57" fmla="*/ 116 h 470"/>
                <a:gd name="T58" fmla="*/ 538 w 614"/>
                <a:gd name="T59" fmla="*/ 144 h 470"/>
                <a:gd name="T60" fmla="*/ 494 w 614"/>
                <a:gd name="T61" fmla="*/ 182 h 470"/>
                <a:gd name="T62" fmla="*/ 500 w 614"/>
                <a:gd name="T63" fmla="*/ 170 h 470"/>
                <a:gd name="T64" fmla="*/ 506 w 614"/>
                <a:gd name="T65" fmla="*/ 144 h 470"/>
                <a:gd name="T66" fmla="*/ 506 w 614"/>
                <a:gd name="T67" fmla="*/ 116 h 470"/>
                <a:gd name="T68" fmla="*/ 498 w 614"/>
                <a:gd name="T69" fmla="*/ 88 h 470"/>
                <a:gd name="T70" fmla="*/ 484 w 614"/>
                <a:gd name="T71" fmla="*/ 62 h 470"/>
                <a:gd name="T72" fmla="*/ 466 w 614"/>
                <a:gd name="T73" fmla="*/ 38 h 470"/>
                <a:gd name="T74" fmla="*/ 442 w 614"/>
                <a:gd name="T75" fmla="*/ 18 h 470"/>
                <a:gd name="T76" fmla="*/ 418 w 614"/>
                <a:gd name="T77" fmla="*/ 4 h 470"/>
                <a:gd name="T78" fmla="*/ 404 w 614"/>
                <a:gd name="T79" fmla="*/ 0 h 470"/>
                <a:gd name="T80" fmla="*/ 428 w 614"/>
                <a:gd name="T81" fmla="*/ 44 h 470"/>
                <a:gd name="T82" fmla="*/ 436 w 614"/>
                <a:gd name="T83" fmla="*/ 70 h 470"/>
                <a:gd name="T84" fmla="*/ 436 w 614"/>
                <a:gd name="T85" fmla="*/ 92 h 470"/>
                <a:gd name="T86" fmla="*/ 432 w 614"/>
                <a:gd name="T87" fmla="*/ 110 h 470"/>
                <a:gd name="T88" fmla="*/ 422 w 614"/>
                <a:gd name="T89" fmla="*/ 126 h 470"/>
                <a:gd name="T90" fmla="*/ 400 w 614"/>
                <a:gd name="T91" fmla="*/ 146 h 470"/>
                <a:gd name="T92" fmla="*/ 358 w 614"/>
                <a:gd name="T93" fmla="*/ 162 h 470"/>
                <a:gd name="T94" fmla="*/ 308 w 614"/>
                <a:gd name="T95" fmla="*/ 174 h 470"/>
                <a:gd name="T96" fmla="*/ 232 w 614"/>
                <a:gd name="T97" fmla="*/ 180 h 470"/>
                <a:gd name="T98" fmla="*/ 186 w 614"/>
                <a:gd name="T99" fmla="*/ 182 h 470"/>
                <a:gd name="T100" fmla="*/ 110 w 614"/>
                <a:gd name="T101" fmla="*/ 188 h 470"/>
                <a:gd name="T102" fmla="*/ 60 w 614"/>
                <a:gd name="T103" fmla="*/ 200 h 470"/>
                <a:gd name="T104" fmla="*/ 38 w 614"/>
                <a:gd name="T105" fmla="*/ 212 h 470"/>
                <a:gd name="T106" fmla="*/ 20 w 614"/>
                <a:gd name="T107" fmla="*/ 228 h 470"/>
                <a:gd name="T108" fmla="*/ 8 w 614"/>
                <a:gd name="T109" fmla="*/ 25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4" h="470">
                  <a:moveTo>
                    <a:pt x="8" y="250"/>
                  </a:moveTo>
                  <a:lnTo>
                    <a:pt x="8" y="250"/>
                  </a:lnTo>
                  <a:lnTo>
                    <a:pt x="4" y="262"/>
                  </a:lnTo>
                  <a:lnTo>
                    <a:pt x="2" y="274"/>
                  </a:lnTo>
                  <a:lnTo>
                    <a:pt x="0" y="288"/>
                  </a:lnTo>
                  <a:lnTo>
                    <a:pt x="0" y="300"/>
                  </a:lnTo>
                  <a:lnTo>
                    <a:pt x="2" y="314"/>
                  </a:lnTo>
                  <a:lnTo>
                    <a:pt x="4" y="326"/>
                  </a:lnTo>
                  <a:lnTo>
                    <a:pt x="8" y="338"/>
                  </a:lnTo>
                  <a:lnTo>
                    <a:pt x="14" y="348"/>
                  </a:lnTo>
                  <a:lnTo>
                    <a:pt x="14" y="348"/>
                  </a:lnTo>
                  <a:lnTo>
                    <a:pt x="22" y="358"/>
                  </a:lnTo>
                  <a:lnTo>
                    <a:pt x="32" y="366"/>
                  </a:lnTo>
                  <a:lnTo>
                    <a:pt x="42" y="372"/>
                  </a:lnTo>
                  <a:lnTo>
                    <a:pt x="54" y="378"/>
                  </a:lnTo>
                  <a:lnTo>
                    <a:pt x="78" y="384"/>
                  </a:lnTo>
                  <a:lnTo>
                    <a:pt x="102" y="390"/>
                  </a:lnTo>
                  <a:lnTo>
                    <a:pt x="102" y="390"/>
                  </a:lnTo>
                  <a:lnTo>
                    <a:pt x="128" y="396"/>
                  </a:lnTo>
                  <a:lnTo>
                    <a:pt x="152" y="404"/>
                  </a:lnTo>
                  <a:lnTo>
                    <a:pt x="176" y="414"/>
                  </a:lnTo>
                  <a:lnTo>
                    <a:pt x="200" y="426"/>
                  </a:lnTo>
                  <a:lnTo>
                    <a:pt x="200" y="426"/>
                  </a:lnTo>
                  <a:lnTo>
                    <a:pt x="224" y="440"/>
                  </a:lnTo>
                  <a:lnTo>
                    <a:pt x="250" y="452"/>
                  </a:lnTo>
                  <a:lnTo>
                    <a:pt x="276" y="462"/>
                  </a:lnTo>
                  <a:lnTo>
                    <a:pt x="290" y="466"/>
                  </a:lnTo>
                  <a:lnTo>
                    <a:pt x="304" y="468"/>
                  </a:lnTo>
                  <a:lnTo>
                    <a:pt x="304" y="468"/>
                  </a:lnTo>
                  <a:lnTo>
                    <a:pt x="326" y="470"/>
                  </a:lnTo>
                  <a:lnTo>
                    <a:pt x="348" y="470"/>
                  </a:lnTo>
                  <a:lnTo>
                    <a:pt x="370" y="470"/>
                  </a:lnTo>
                  <a:lnTo>
                    <a:pt x="390" y="466"/>
                  </a:lnTo>
                  <a:lnTo>
                    <a:pt x="412" y="462"/>
                  </a:lnTo>
                  <a:lnTo>
                    <a:pt x="434" y="456"/>
                  </a:lnTo>
                  <a:lnTo>
                    <a:pt x="474" y="444"/>
                  </a:lnTo>
                  <a:lnTo>
                    <a:pt x="474" y="444"/>
                  </a:lnTo>
                  <a:lnTo>
                    <a:pt x="498" y="432"/>
                  </a:lnTo>
                  <a:lnTo>
                    <a:pt x="522" y="416"/>
                  </a:lnTo>
                  <a:lnTo>
                    <a:pt x="542" y="398"/>
                  </a:lnTo>
                  <a:lnTo>
                    <a:pt x="560" y="376"/>
                  </a:lnTo>
                  <a:lnTo>
                    <a:pt x="576" y="352"/>
                  </a:lnTo>
                  <a:lnTo>
                    <a:pt x="588" y="326"/>
                  </a:lnTo>
                  <a:lnTo>
                    <a:pt x="598" y="300"/>
                  </a:lnTo>
                  <a:lnTo>
                    <a:pt x="606" y="272"/>
                  </a:lnTo>
                  <a:lnTo>
                    <a:pt x="612" y="242"/>
                  </a:lnTo>
                  <a:lnTo>
                    <a:pt x="614" y="214"/>
                  </a:lnTo>
                  <a:lnTo>
                    <a:pt x="612" y="184"/>
                  </a:lnTo>
                  <a:lnTo>
                    <a:pt x="608" y="156"/>
                  </a:lnTo>
                  <a:lnTo>
                    <a:pt x="600" y="128"/>
                  </a:lnTo>
                  <a:lnTo>
                    <a:pt x="590" y="104"/>
                  </a:lnTo>
                  <a:lnTo>
                    <a:pt x="574" y="80"/>
                  </a:lnTo>
                  <a:lnTo>
                    <a:pt x="556" y="58"/>
                  </a:lnTo>
                  <a:lnTo>
                    <a:pt x="556" y="58"/>
                  </a:lnTo>
                  <a:lnTo>
                    <a:pt x="562" y="80"/>
                  </a:lnTo>
                  <a:lnTo>
                    <a:pt x="562" y="90"/>
                  </a:lnTo>
                  <a:lnTo>
                    <a:pt x="562" y="100"/>
                  </a:lnTo>
                  <a:lnTo>
                    <a:pt x="558" y="116"/>
                  </a:lnTo>
                  <a:lnTo>
                    <a:pt x="550" y="130"/>
                  </a:lnTo>
                  <a:lnTo>
                    <a:pt x="538" y="144"/>
                  </a:lnTo>
                  <a:lnTo>
                    <a:pt x="526" y="156"/>
                  </a:lnTo>
                  <a:lnTo>
                    <a:pt x="494" y="182"/>
                  </a:lnTo>
                  <a:lnTo>
                    <a:pt x="494" y="182"/>
                  </a:lnTo>
                  <a:lnTo>
                    <a:pt x="500" y="170"/>
                  </a:lnTo>
                  <a:lnTo>
                    <a:pt x="504" y="158"/>
                  </a:lnTo>
                  <a:lnTo>
                    <a:pt x="506" y="144"/>
                  </a:lnTo>
                  <a:lnTo>
                    <a:pt x="508" y="130"/>
                  </a:lnTo>
                  <a:lnTo>
                    <a:pt x="506" y="116"/>
                  </a:lnTo>
                  <a:lnTo>
                    <a:pt x="502" y="102"/>
                  </a:lnTo>
                  <a:lnTo>
                    <a:pt x="498" y="88"/>
                  </a:lnTo>
                  <a:lnTo>
                    <a:pt x="492" y="74"/>
                  </a:lnTo>
                  <a:lnTo>
                    <a:pt x="484" y="62"/>
                  </a:lnTo>
                  <a:lnTo>
                    <a:pt x="474" y="50"/>
                  </a:lnTo>
                  <a:lnTo>
                    <a:pt x="466" y="38"/>
                  </a:lnTo>
                  <a:lnTo>
                    <a:pt x="454" y="28"/>
                  </a:lnTo>
                  <a:lnTo>
                    <a:pt x="442" y="18"/>
                  </a:lnTo>
                  <a:lnTo>
                    <a:pt x="430" y="10"/>
                  </a:lnTo>
                  <a:lnTo>
                    <a:pt x="418" y="4"/>
                  </a:lnTo>
                  <a:lnTo>
                    <a:pt x="404" y="0"/>
                  </a:lnTo>
                  <a:lnTo>
                    <a:pt x="404" y="0"/>
                  </a:lnTo>
                  <a:lnTo>
                    <a:pt x="422" y="32"/>
                  </a:lnTo>
                  <a:lnTo>
                    <a:pt x="428" y="44"/>
                  </a:lnTo>
                  <a:lnTo>
                    <a:pt x="432" y="58"/>
                  </a:lnTo>
                  <a:lnTo>
                    <a:pt x="436" y="70"/>
                  </a:lnTo>
                  <a:lnTo>
                    <a:pt x="438" y="82"/>
                  </a:lnTo>
                  <a:lnTo>
                    <a:pt x="436" y="92"/>
                  </a:lnTo>
                  <a:lnTo>
                    <a:pt x="436" y="102"/>
                  </a:lnTo>
                  <a:lnTo>
                    <a:pt x="432" y="110"/>
                  </a:lnTo>
                  <a:lnTo>
                    <a:pt x="428" y="120"/>
                  </a:lnTo>
                  <a:lnTo>
                    <a:pt x="422" y="126"/>
                  </a:lnTo>
                  <a:lnTo>
                    <a:pt x="416" y="134"/>
                  </a:lnTo>
                  <a:lnTo>
                    <a:pt x="400" y="146"/>
                  </a:lnTo>
                  <a:lnTo>
                    <a:pt x="380" y="156"/>
                  </a:lnTo>
                  <a:lnTo>
                    <a:pt x="358" y="162"/>
                  </a:lnTo>
                  <a:lnTo>
                    <a:pt x="334" y="168"/>
                  </a:lnTo>
                  <a:lnTo>
                    <a:pt x="308" y="174"/>
                  </a:lnTo>
                  <a:lnTo>
                    <a:pt x="282" y="176"/>
                  </a:lnTo>
                  <a:lnTo>
                    <a:pt x="232" y="180"/>
                  </a:lnTo>
                  <a:lnTo>
                    <a:pt x="186" y="182"/>
                  </a:lnTo>
                  <a:lnTo>
                    <a:pt x="186" y="182"/>
                  </a:lnTo>
                  <a:lnTo>
                    <a:pt x="136" y="184"/>
                  </a:lnTo>
                  <a:lnTo>
                    <a:pt x="110" y="188"/>
                  </a:lnTo>
                  <a:lnTo>
                    <a:pt x="84" y="192"/>
                  </a:lnTo>
                  <a:lnTo>
                    <a:pt x="60" y="200"/>
                  </a:lnTo>
                  <a:lnTo>
                    <a:pt x="48" y="204"/>
                  </a:lnTo>
                  <a:lnTo>
                    <a:pt x="38" y="212"/>
                  </a:lnTo>
                  <a:lnTo>
                    <a:pt x="30" y="218"/>
                  </a:lnTo>
                  <a:lnTo>
                    <a:pt x="20" y="228"/>
                  </a:lnTo>
                  <a:lnTo>
                    <a:pt x="14" y="238"/>
                  </a:lnTo>
                  <a:lnTo>
                    <a:pt x="8" y="2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97" name="Freeform 1466">
              <a:extLst>
                <a:ext uri="{FF2B5EF4-FFF2-40B4-BE49-F238E27FC236}">
                  <a16:creationId xmlns:a16="http://schemas.microsoft.com/office/drawing/2014/main" id="{DD41C58D-5891-4A31-A3CB-A2B1FF590E6A}"/>
                </a:ext>
              </a:extLst>
            </p:cNvPr>
            <p:cNvSpPr>
              <a:spLocks/>
            </p:cNvSpPr>
            <p:nvPr/>
          </p:nvSpPr>
          <p:spPr bwMode="auto">
            <a:xfrm>
              <a:off x="5218113" y="1814513"/>
              <a:ext cx="349250" cy="539750"/>
            </a:xfrm>
            <a:custGeom>
              <a:avLst/>
              <a:gdLst>
                <a:gd name="T0" fmla="*/ 60 w 220"/>
                <a:gd name="T1" fmla="*/ 4 h 340"/>
                <a:gd name="T2" fmla="*/ 60 w 220"/>
                <a:gd name="T3" fmla="*/ 4 h 340"/>
                <a:gd name="T4" fmla="*/ 72 w 220"/>
                <a:gd name="T5" fmla="*/ 2 h 340"/>
                <a:gd name="T6" fmla="*/ 88 w 220"/>
                <a:gd name="T7" fmla="*/ 0 h 340"/>
                <a:gd name="T8" fmla="*/ 102 w 220"/>
                <a:gd name="T9" fmla="*/ 2 h 340"/>
                <a:gd name="T10" fmla="*/ 114 w 220"/>
                <a:gd name="T11" fmla="*/ 6 h 340"/>
                <a:gd name="T12" fmla="*/ 114 w 220"/>
                <a:gd name="T13" fmla="*/ 6 h 340"/>
                <a:gd name="T14" fmla="*/ 148 w 220"/>
                <a:gd name="T15" fmla="*/ 16 h 340"/>
                <a:gd name="T16" fmla="*/ 164 w 220"/>
                <a:gd name="T17" fmla="*/ 20 h 340"/>
                <a:gd name="T18" fmla="*/ 178 w 220"/>
                <a:gd name="T19" fmla="*/ 28 h 340"/>
                <a:gd name="T20" fmla="*/ 178 w 220"/>
                <a:gd name="T21" fmla="*/ 28 h 340"/>
                <a:gd name="T22" fmla="*/ 190 w 220"/>
                <a:gd name="T23" fmla="*/ 38 h 340"/>
                <a:gd name="T24" fmla="*/ 204 w 220"/>
                <a:gd name="T25" fmla="*/ 50 h 340"/>
                <a:gd name="T26" fmla="*/ 216 w 220"/>
                <a:gd name="T27" fmla="*/ 64 h 340"/>
                <a:gd name="T28" fmla="*/ 220 w 220"/>
                <a:gd name="T29" fmla="*/ 72 h 340"/>
                <a:gd name="T30" fmla="*/ 220 w 220"/>
                <a:gd name="T31" fmla="*/ 78 h 340"/>
                <a:gd name="T32" fmla="*/ 220 w 220"/>
                <a:gd name="T33" fmla="*/ 78 h 340"/>
                <a:gd name="T34" fmla="*/ 220 w 220"/>
                <a:gd name="T35" fmla="*/ 82 h 340"/>
                <a:gd name="T36" fmla="*/ 218 w 220"/>
                <a:gd name="T37" fmla="*/ 86 h 340"/>
                <a:gd name="T38" fmla="*/ 212 w 220"/>
                <a:gd name="T39" fmla="*/ 88 h 340"/>
                <a:gd name="T40" fmla="*/ 196 w 220"/>
                <a:gd name="T41" fmla="*/ 90 h 340"/>
                <a:gd name="T42" fmla="*/ 196 w 220"/>
                <a:gd name="T43" fmla="*/ 90 h 340"/>
                <a:gd name="T44" fmla="*/ 180 w 220"/>
                <a:gd name="T45" fmla="*/ 92 h 340"/>
                <a:gd name="T46" fmla="*/ 164 w 220"/>
                <a:gd name="T47" fmla="*/ 96 h 340"/>
                <a:gd name="T48" fmla="*/ 150 w 220"/>
                <a:gd name="T49" fmla="*/ 102 h 340"/>
                <a:gd name="T50" fmla="*/ 136 w 220"/>
                <a:gd name="T51" fmla="*/ 108 h 340"/>
                <a:gd name="T52" fmla="*/ 136 w 220"/>
                <a:gd name="T53" fmla="*/ 108 h 340"/>
                <a:gd name="T54" fmla="*/ 126 w 220"/>
                <a:gd name="T55" fmla="*/ 116 h 340"/>
                <a:gd name="T56" fmla="*/ 118 w 220"/>
                <a:gd name="T57" fmla="*/ 126 h 340"/>
                <a:gd name="T58" fmla="*/ 110 w 220"/>
                <a:gd name="T59" fmla="*/ 136 h 340"/>
                <a:gd name="T60" fmla="*/ 104 w 220"/>
                <a:gd name="T61" fmla="*/ 146 h 340"/>
                <a:gd name="T62" fmla="*/ 94 w 220"/>
                <a:gd name="T63" fmla="*/ 170 h 340"/>
                <a:gd name="T64" fmla="*/ 86 w 220"/>
                <a:gd name="T65" fmla="*/ 194 h 340"/>
                <a:gd name="T66" fmla="*/ 82 w 220"/>
                <a:gd name="T67" fmla="*/ 220 h 340"/>
                <a:gd name="T68" fmla="*/ 80 w 220"/>
                <a:gd name="T69" fmla="*/ 246 h 340"/>
                <a:gd name="T70" fmla="*/ 78 w 220"/>
                <a:gd name="T71" fmla="*/ 296 h 340"/>
                <a:gd name="T72" fmla="*/ 78 w 220"/>
                <a:gd name="T73" fmla="*/ 296 h 340"/>
                <a:gd name="T74" fmla="*/ 80 w 220"/>
                <a:gd name="T75" fmla="*/ 318 h 340"/>
                <a:gd name="T76" fmla="*/ 78 w 220"/>
                <a:gd name="T77" fmla="*/ 330 h 340"/>
                <a:gd name="T78" fmla="*/ 74 w 220"/>
                <a:gd name="T79" fmla="*/ 340 h 340"/>
                <a:gd name="T80" fmla="*/ 74 w 220"/>
                <a:gd name="T81" fmla="*/ 340 h 340"/>
                <a:gd name="T82" fmla="*/ 64 w 220"/>
                <a:gd name="T83" fmla="*/ 332 h 340"/>
                <a:gd name="T84" fmla="*/ 56 w 220"/>
                <a:gd name="T85" fmla="*/ 322 h 340"/>
                <a:gd name="T86" fmla="*/ 48 w 220"/>
                <a:gd name="T87" fmla="*/ 308 h 340"/>
                <a:gd name="T88" fmla="*/ 42 w 220"/>
                <a:gd name="T89" fmla="*/ 292 h 340"/>
                <a:gd name="T90" fmla="*/ 32 w 220"/>
                <a:gd name="T91" fmla="*/ 262 h 340"/>
                <a:gd name="T92" fmla="*/ 24 w 220"/>
                <a:gd name="T93" fmla="*/ 236 h 340"/>
                <a:gd name="T94" fmla="*/ 24 w 220"/>
                <a:gd name="T95" fmla="*/ 236 h 340"/>
                <a:gd name="T96" fmla="*/ 16 w 220"/>
                <a:gd name="T97" fmla="*/ 212 h 340"/>
                <a:gd name="T98" fmla="*/ 10 w 220"/>
                <a:gd name="T99" fmla="*/ 188 h 340"/>
                <a:gd name="T100" fmla="*/ 4 w 220"/>
                <a:gd name="T101" fmla="*/ 162 h 340"/>
                <a:gd name="T102" fmla="*/ 0 w 220"/>
                <a:gd name="T103" fmla="*/ 134 h 340"/>
                <a:gd name="T104" fmla="*/ 0 w 220"/>
                <a:gd name="T105" fmla="*/ 108 h 340"/>
                <a:gd name="T106" fmla="*/ 2 w 220"/>
                <a:gd name="T107" fmla="*/ 82 h 340"/>
                <a:gd name="T108" fmla="*/ 8 w 220"/>
                <a:gd name="T109" fmla="*/ 58 h 340"/>
                <a:gd name="T110" fmla="*/ 12 w 220"/>
                <a:gd name="T111" fmla="*/ 46 h 340"/>
                <a:gd name="T112" fmla="*/ 18 w 220"/>
                <a:gd name="T113" fmla="*/ 34 h 340"/>
                <a:gd name="T114" fmla="*/ 18 w 220"/>
                <a:gd name="T115" fmla="*/ 34 h 340"/>
                <a:gd name="T116" fmla="*/ 26 w 220"/>
                <a:gd name="T117" fmla="*/ 24 h 340"/>
                <a:gd name="T118" fmla="*/ 36 w 220"/>
                <a:gd name="T119" fmla="*/ 14 h 340"/>
                <a:gd name="T120" fmla="*/ 48 w 220"/>
                <a:gd name="T121" fmla="*/ 8 h 340"/>
                <a:gd name="T122" fmla="*/ 60 w 220"/>
                <a:gd name="T123" fmla="*/ 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0" h="340">
                  <a:moveTo>
                    <a:pt x="60" y="4"/>
                  </a:moveTo>
                  <a:lnTo>
                    <a:pt x="60" y="4"/>
                  </a:lnTo>
                  <a:lnTo>
                    <a:pt x="72" y="2"/>
                  </a:lnTo>
                  <a:lnTo>
                    <a:pt x="88" y="0"/>
                  </a:lnTo>
                  <a:lnTo>
                    <a:pt x="102" y="2"/>
                  </a:lnTo>
                  <a:lnTo>
                    <a:pt x="114" y="6"/>
                  </a:lnTo>
                  <a:lnTo>
                    <a:pt x="114" y="6"/>
                  </a:lnTo>
                  <a:lnTo>
                    <a:pt x="148" y="16"/>
                  </a:lnTo>
                  <a:lnTo>
                    <a:pt x="164" y="20"/>
                  </a:lnTo>
                  <a:lnTo>
                    <a:pt x="178" y="28"/>
                  </a:lnTo>
                  <a:lnTo>
                    <a:pt x="178" y="28"/>
                  </a:lnTo>
                  <a:lnTo>
                    <a:pt x="190" y="38"/>
                  </a:lnTo>
                  <a:lnTo>
                    <a:pt x="204" y="50"/>
                  </a:lnTo>
                  <a:lnTo>
                    <a:pt x="216" y="64"/>
                  </a:lnTo>
                  <a:lnTo>
                    <a:pt x="220" y="72"/>
                  </a:lnTo>
                  <a:lnTo>
                    <a:pt x="220" y="78"/>
                  </a:lnTo>
                  <a:lnTo>
                    <a:pt x="220" y="78"/>
                  </a:lnTo>
                  <a:lnTo>
                    <a:pt x="220" y="82"/>
                  </a:lnTo>
                  <a:lnTo>
                    <a:pt x="218" y="86"/>
                  </a:lnTo>
                  <a:lnTo>
                    <a:pt x="212" y="88"/>
                  </a:lnTo>
                  <a:lnTo>
                    <a:pt x="196" y="90"/>
                  </a:lnTo>
                  <a:lnTo>
                    <a:pt x="196" y="90"/>
                  </a:lnTo>
                  <a:lnTo>
                    <a:pt x="180" y="92"/>
                  </a:lnTo>
                  <a:lnTo>
                    <a:pt x="164" y="96"/>
                  </a:lnTo>
                  <a:lnTo>
                    <a:pt x="150" y="102"/>
                  </a:lnTo>
                  <a:lnTo>
                    <a:pt x="136" y="108"/>
                  </a:lnTo>
                  <a:lnTo>
                    <a:pt x="136" y="108"/>
                  </a:lnTo>
                  <a:lnTo>
                    <a:pt x="126" y="116"/>
                  </a:lnTo>
                  <a:lnTo>
                    <a:pt x="118" y="126"/>
                  </a:lnTo>
                  <a:lnTo>
                    <a:pt x="110" y="136"/>
                  </a:lnTo>
                  <a:lnTo>
                    <a:pt x="104" y="146"/>
                  </a:lnTo>
                  <a:lnTo>
                    <a:pt x="94" y="170"/>
                  </a:lnTo>
                  <a:lnTo>
                    <a:pt x="86" y="194"/>
                  </a:lnTo>
                  <a:lnTo>
                    <a:pt x="82" y="220"/>
                  </a:lnTo>
                  <a:lnTo>
                    <a:pt x="80" y="246"/>
                  </a:lnTo>
                  <a:lnTo>
                    <a:pt x="78" y="296"/>
                  </a:lnTo>
                  <a:lnTo>
                    <a:pt x="78" y="296"/>
                  </a:lnTo>
                  <a:lnTo>
                    <a:pt x="80" y="318"/>
                  </a:lnTo>
                  <a:lnTo>
                    <a:pt x="78" y="330"/>
                  </a:lnTo>
                  <a:lnTo>
                    <a:pt x="74" y="340"/>
                  </a:lnTo>
                  <a:lnTo>
                    <a:pt x="74" y="340"/>
                  </a:lnTo>
                  <a:lnTo>
                    <a:pt x="64" y="332"/>
                  </a:lnTo>
                  <a:lnTo>
                    <a:pt x="56" y="322"/>
                  </a:lnTo>
                  <a:lnTo>
                    <a:pt x="48" y="308"/>
                  </a:lnTo>
                  <a:lnTo>
                    <a:pt x="42" y="292"/>
                  </a:lnTo>
                  <a:lnTo>
                    <a:pt x="32" y="262"/>
                  </a:lnTo>
                  <a:lnTo>
                    <a:pt x="24" y="236"/>
                  </a:lnTo>
                  <a:lnTo>
                    <a:pt x="24" y="236"/>
                  </a:lnTo>
                  <a:lnTo>
                    <a:pt x="16" y="212"/>
                  </a:lnTo>
                  <a:lnTo>
                    <a:pt x="10" y="188"/>
                  </a:lnTo>
                  <a:lnTo>
                    <a:pt x="4" y="162"/>
                  </a:lnTo>
                  <a:lnTo>
                    <a:pt x="0" y="134"/>
                  </a:lnTo>
                  <a:lnTo>
                    <a:pt x="0" y="108"/>
                  </a:lnTo>
                  <a:lnTo>
                    <a:pt x="2" y="82"/>
                  </a:lnTo>
                  <a:lnTo>
                    <a:pt x="8" y="58"/>
                  </a:lnTo>
                  <a:lnTo>
                    <a:pt x="12" y="46"/>
                  </a:lnTo>
                  <a:lnTo>
                    <a:pt x="18" y="34"/>
                  </a:lnTo>
                  <a:lnTo>
                    <a:pt x="18" y="34"/>
                  </a:lnTo>
                  <a:lnTo>
                    <a:pt x="26" y="24"/>
                  </a:lnTo>
                  <a:lnTo>
                    <a:pt x="36" y="14"/>
                  </a:lnTo>
                  <a:lnTo>
                    <a:pt x="48" y="8"/>
                  </a:lnTo>
                  <a:lnTo>
                    <a:pt x="60" y="4"/>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98" name="Freeform 1467">
              <a:extLst>
                <a:ext uri="{FF2B5EF4-FFF2-40B4-BE49-F238E27FC236}">
                  <a16:creationId xmlns:a16="http://schemas.microsoft.com/office/drawing/2014/main" id="{D32E82AE-083C-427D-AAAF-08E1F6C0BB55}"/>
                </a:ext>
              </a:extLst>
            </p:cNvPr>
            <p:cNvSpPr>
              <a:spLocks/>
            </p:cNvSpPr>
            <p:nvPr/>
          </p:nvSpPr>
          <p:spPr bwMode="auto">
            <a:xfrm>
              <a:off x="5218113" y="1814513"/>
              <a:ext cx="349250" cy="539750"/>
            </a:xfrm>
            <a:custGeom>
              <a:avLst/>
              <a:gdLst>
                <a:gd name="T0" fmla="*/ 60 w 220"/>
                <a:gd name="T1" fmla="*/ 4 h 340"/>
                <a:gd name="T2" fmla="*/ 60 w 220"/>
                <a:gd name="T3" fmla="*/ 4 h 340"/>
                <a:gd name="T4" fmla="*/ 72 w 220"/>
                <a:gd name="T5" fmla="*/ 2 h 340"/>
                <a:gd name="T6" fmla="*/ 88 w 220"/>
                <a:gd name="T7" fmla="*/ 0 h 340"/>
                <a:gd name="T8" fmla="*/ 102 w 220"/>
                <a:gd name="T9" fmla="*/ 2 h 340"/>
                <a:gd name="T10" fmla="*/ 114 w 220"/>
                <a:gd name="T11" fmla="*/ 6 h 340"/>
                <a:gd name="T12" fmla="*/ 114 w 220"/>
                <a:gd name="T13" fmla="*/ 6 h 340"/>
                <a:gd name="T14" fmla="*/ 148 w 220"/>
                <a:gd name="T15" fmla="*/ 16 h 340"/>
                <a:gd name="T16" fmla="*/ 164 w 220"/>
                <a:gd name="T17" fmla="*/ 20 h 340"/>
                <a:gd name="T18" fmla="*/ 178 w 220"/>
                <a:gd name="T19" fmla="*/ 28 h 340"/>
                <a:gd name="T20" fmla="*/ 178 w 220"/>
                <a:gd name="T21" fmla="*/ 28 h 340"/>
                <a:gd name="T22" fmla="*/ 190 w 220"/>
                <a:gd name="T23" fmla="*/ 38 h 340"/>
                <a:gd name="T24" fmla="*/ 204 w 220"/>
                <a:gd name="T25" fmla="*/ 50 h 340"/>
                <a:gd name="T26" fmla="*/ 216 w 220"/>
                <a:gd name="T27" fmla="*/ 64 h 340"/>
                <a:gd name="T28" fmla="*/ 220 w 220"/>
                <a:gd name="T29" fmla="*/ 72 h 340"/>
                <a:gd name="T30" fmla="*/ 220 w 220"/>
                <a:gd name="T31" fmla="*/ 78 h 340"/>
                <a:gd name="T32" fmla="*/ 220 w 220"/>
                <a:gd name="T33" fmla="*/ 78 h 340"/>
                <a:gd name="T34" fmla="*/ 220 w 220"/>
                <a:gd name="T35" fmla="*/ 82 h 340"/>
                <a:gd name="T36" fmla="*/ 218 w 220"/>
                <a:gd name="T37" fmla="*/ 86 h 340"/>
                <a:gd name="T38" fmla="*/ 212 w 220"/>
                <a:gd name="T39" fmla="*/ 88 h 340"/>
                <a:gd name="T40" fmla="*/ 196 w 220"/>
                <a:gd name="T41" fmla="*/ 90 h 340"/>
                <a:gd name="T42" fmla="*/ 196 w 220"/>
                <a:gd name="T43" fmla="*/ 90 h 340"/>
                <a:gd name="T44" fmla="*/ 180 w 220"/>
                <a:gd name="T45" fmla="*/ 92 h 340"/>
                <a:gd name="T46" fmla="*/ 164 w 220"/>
                <a:gd name="T47" fmla="*/ 96 h 340"/>
                <a:gd name="T48" fmla="*/ 150 w 220"/>
                <a:gd name="T49" fmla="*/ 102 h 340"/>
                <a:gd name="T50" fmla="*/ 136 w 220"/>
                <a:gd name="T51" fmla="*/ 108 h 340"/>
                <a:gd name="T52" fmla="*/ 136 w 220"/>
                <a:gd name="T53" fmla="*/ 108 h 340"/>
                <a:gd name="T54" fmla="*/ 126 w 220"/>
                <a:gd name="T55" fmla="*/ 116 h 340"/>
                <a:gd name="T56" fmla="*/ 118 w 220"/>
                <a:gd name="T57" fmla="*/ 126 h 340"/>
                <a:gd name="T58" fmla="*/ 110 w 220"/>
                <a:gd name="T59" fmla="*/ 136 h 340"/>
                <a:gd name="T60" fmla="*/ 104 w 220"/>
                <a:gd name="T61" fmla="*/ 146 h 340"/>
                <a:gd name="T62" fmla="*/ 94 w 220"/>
                <a:gd name="T63" fmla="*/ 170 h 340"/>
                <a:gd name="T64" fmla="*/ 86 w 220"/>
                <a:gd name="T65" fmla="*/ 194 h 340"/>
                <a:gd name="T66" fmla="*/ 82 w 220"/>
                <a:gd name="T67" fmla="*/ 220 h 340"/>
                <a:gd name="T68" fmla="*/ 80 w 220"/>
                <a:gd name="T69" fmla="*/ 246 h 340"/>
                <a:gd name="T70" fmla="*/ 78 w 220"/>
                <a:gd name="T71" fmla="*/ 296 h 340"/>
                <a:gd name="T72" fmla="*/ 78 w 220"/>
                <a:gd name="T73" fmla="*/ 296 h 340"/>
                <a:gd name="T74" fmla="*/ 80 w 220"/>
                <a:gd name="T75" fmla="*/ 318 h 340"/>
                <a:gd name="T76" fmla="*/ 78 w 220"/>
                <a:gd name="T77" fmla="*/ 330 h 340"/>
                <a:gd name="T78" fmla="*/ 74 w 220"/>
                <a:gd name="T79" fmla="*/ 340 h 340"/>
                <a:gd name="T80" fmla="*/ 74 w 220"/>
                <a:gd name="T81" fmla="*/ 340 h 340"/>
                <a:gd name="T82" fmla="*/ 64 w 220"/>
                <a:gd name="T83" fmla="*/ 332 h 340"/>
                <a:gd name="T84" fmla="*/ 56 w 220"/>
                <a:gd name="T85" fmla="*/ 322 h 340"/>
                <a:gd name="T86" fmla="*/ 48 w 220"/>
                <a:gd name="T87" fmla="*/ 308 h 340"/>
                <a:gd name="T88" fmla="*/ 42 w 220"/>
                <a:gd name="T89" fmla="*/ 292 h 340"/>
                <a:gd name="T90" fmla="*/ 32 w 220"/>
                <a:gd name="T91" fmla="*/ 262 h 340"/>
                <a:gd name="T92" fmla="*/ 24 w 220"/>
                <a:gd name="T93" fmla="*/ 236 h 340"/>
                <a:gd name="T94" fmla="*/ 24 w 220"/>
                <a:gd name="T95" fmla="*/ 236 h 340"/>
                <a:gd name="T96" fmla="*/ 16 w 220"/>
                <a:gd name="T97" fmla="*/ 212 h 340"/>
                <a:gd name="T98" fmla="*/ 10 w 220"/>
                <a:gd name="T99" fmla="*/ 188 h 340"/>
                <a:gd name="T100" fmla="*/ 4 w 220"/>
                <a:gd name="T101" fmla="*/ 162 h 340"/>
                <a:gd name="T102" fmla="*/ 0 w 220"/>
                <a:gd name="T103" fmla="*/ 134 h 340"/>
                <a:gd name="T104" fmla="*/ 0 w 220"/>
                <a:gd name="T105" fmla="*/ 108 h 340"/>
                <a:gd name="T106" fmla="*/ 2 w 220"/>
                <a:gd name="T107" fmla="*/ 82 h 340"/>
                <a:gd name="T108" fmla="*/ 8 w 220"/>
                <a:gd name="T109" fmla="*/ 58 h 340"/>
                <a:gd name="T110" fmla="*/ 12 w 220"/>
                <a:gd name="T111" fmla="*/ 46 h 340"/>
                <a:gd name="T112" fmla="*/ 18 w 220"/>
                <a:gd name="T113" fmla="*/ 34 h 340"/>
                <a:gd name="T114" fmla="*/ 18 w 220"/>
                <a:gd name="T115" fmla="*/ 34 h 340"/>
                <a:gd name="T116" fmla="*/ 26 w 220"/>
                <a:gd name="T117" fmla="*/ 24 h 340"/>
                <a:gd name="T118" fmla="*/ 36 w 220"/>
                <a:gd name="T119" fmla="*/ 14 h 340"/>
                <a:gd name="T120" fmla="*/ 48 w 220"/>
                <a:gd name="T121" fmla="*/ 8 h 340"/>
                <a:gd name="T122" fmla="*/ 60 w 220"/>
                <a:gd name="T123" fmla="*/ 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0" h="340">
                  <a:moveTo>
                    <a:pt x="60" y="4"/>
                  </a:moveTo>
                  <a:lnTo>
                    <a:pt x="60" y="4"/>
                  </a:lnTo>
                  <a:lnTo>
                    <a:pt x="72" y="2"/>
                  </a:lnTo>
                  <a:lnTo>
                    <a:pt x="88" y="0"/>
                  </a:lnTo>
                  <a:lnTo>
                    <a:pt x="102" y="2"/>
                  </a:lnTo>
                  <a:lnTo>
                    <a:pt x="114" y="6"/>
                  </a:lnTo>
                  <a:lnTo>
                    <a:pt x="114" y="6"/>
                  </a:lnTo>
                  <a:lnTo>
                    <a:pt x="148" y="16"/>
                  </a:lnTo>
                  <a:lnTo>
                    <a:pt x="164" y="20"/>
                  </a:lnTo>
                  <a:lnTo>
                    <a:pt x="178" y="28"/>
                  </a:lnTo>
                  <a:lnTo>
                    <a:pt x="178" y="28"/>
                  </a:lnTo>
                  <a:lnTo>
                    <a:pt x="190" y="38"/>
                  </a:lnTo>
                  <a:lnTo>
                    <a:pt x="204" y="50"/>
                  </a:lnTo>
                  <a:lnTo>
                    <a:pt x="216" y="64"/>
                  </a:lnTo>
                  <a:lnTo>
                    <a:pt x="220" y="72"/>
                  </a:lnTo>
                  <a:lnTo>
                    <a:pt x="220" y="78"/>
                  </a:lnTo>
                  <a:lnTo>
                    <a:pt x="220" y="78"/>
                  </a:lnTo>
                  <a:lnTo>
                    <a:pt x="220" y="82"/>
                  </a:lnTo>
                  <a:lnTo>
                    <a:pt x="218" y="86"/>
                  </a:lnTo>
                  <a:lnTo>
                    <a:pt x="212" y="88"/>
                  </a:lnTo>
                  <a:lnTo>
                    <a:pt x="196" y="90"/>
                  </a:lnTo>
                  <a:lnTo>
                    <a:pt x="196" y="90"/>
                  </a:lnTo>
                  <a:lnTo>
                    <a:pt x="180" y="92"/>
                  </a:lnTo>
                  <a:lnTo>
                    <a:pt x="164" y="96"/>
                  </a:lnTo>
                  <a:lnTo>
                    <a:pt x="150" y="102"/>
                  </a:lnTo>
                  <a:lnTo>
                    <a:pt x="136" y="108"/>
                  </a:lnTo>
                  <a:lnTo>
                    <a:pt x="136" y="108"/>
                  </a:lnTo>
                  <a:lnTo>
                    <a:pt x="126" y="116"/>
                  </a:lnTo>
                  <a:lnTo>
                    <a:pt x="118" y="126"/>
                  </a:lnTo>
                  <a:lnTo>
                    <a:pt x="110" y="136"/>
                  </a:lnTo>
                  <a:lnTo>
                    <a:pt x="104" y="146"/>
                  </a:lnTo>
                  <a:lnTo>
                    <a:pt x="94" y="170"/>
                  </a:lnTo>
                  <a:lnTo>
                    <a:pt x="86" y="194"/>
                  </a:lnTo>
                  <a:lnTo>
                    <a:pt x="82" y="220"/>
                  </a:lnTo>
                  <a:lnTo>
                    <a:pt x="80" y="246"/>
                  </a:lnTo>
                  <a:lnTo>
                    <a:pt x="78" y="296"/>
                  </a:lnTo>
                  <a:lnTo>
                    <a:pt x="78" y="296"/>
                  </a:lnTo>
                  <a:lnTo>
                    <a:pt x="80" y="318"/>
                  </a:lnTo>
                  <a:lnTo>
                    <a:pt x="78" y="330"/>
                  </a:lnTo>
                  <a:lnTo>
                    <a:pt x="74" y="340"/>
                  </a:lnTo>
                  <a:lnTo>
                    <a:pt x="74" y="340"/>
                  </a:lnTo>
                  <a:lnTo>
                    <a:pt x="64" y="332"/>
                  </a:lnTo>
                  <a:lnTo>
                    <a:pt x="56" y="322"/>
                  </a:lnTo>
                  <a:lnTo>
                    <a:pt x="48" y="308"/>
                  </a:lnTo>
                  <a:lnTo>
                    <a:pt x="42" y="292"/>
                  </a:lnTo>
                  <a:lnTo>
                    <a:pt x="32" y="262"/>
                  </a:lnTo>
                  <a:lnTo>
                    <a:pt x="24" y="236"/>
                  </a:lnTo>
                  <a:lnTo>
                    <a:pt x="24" y="236"/>
                  </a:lnTo>
                  <a:lnTo>
                    <a:pt x="16" y="212"/>
                  </a:lnTo>
                  <a:lnTo>
                    <a:pt x="10" y="188"/>
                  </a:lnTo>
                  <a:lnTo>
                    <a:pt x="4" y="162"/>
                  </a:lnTo>
                  <a:lnTo>
                    <a:pt x="0" y="134"/>
                  </a:lnTo>
                  <a:lnTo>
                    <a:pt x="0" y="108"/>
                  </a:lnTo>
                  <a:lnTo>
                    <a:pt x="2" y="82"/>
                  </a:lnTo>
                  <a:lnTo>
                    <a:pt x="8" y="58"/>
                  </a:lnTo>
                  <a:lnTo>
                    <a:pt x="12" y="46"/>
                  </a:lnTo>
                  <a:lnTo>
                    <a:pt x="18" y="34"/>
                  </a:lnTo>
                  <a:lnTo>
                    <a:pt x="18" y="34"/>
                  </a:lnTo>
                  <a:lnTo>
                    <a:pt x="26" y="24"/>
                  </a:lnTo>
                  <a:lnTo>
                    <a:pt x="36" y="14"/>
                  </a:lnTo>
                  <a:lnTo>
                    <a:pt x="48" y="8"/>
                  </a:lnTo>
                  <a:lnTo>
                    <a:pt x="6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99" name="Freeform 1468">
              <a:extLst>
                <a:ext uri="{FF2B5EF4-FFF2-40B4-BE49-F238E27FC236}">
                  <a16:creationId xmlns:a16="http://schemas.microsoft.com/office/drawing/2014/main" id="{CC5BC44B-694C-4F91-B03E-8AE592A684A5}"/>
                </a:ext>
              </a:extLst>
            </p:cNvPr>
            <p:cNvSpPr>
              <a:spLocks/>
            </p:cNvSpPr>
            <p:nvPr/>
          </p:nvSpPr>
          <p:spPr bwMode="auto">
            <a:xfrm>
              <a:off x="5218113" y="1814513"/>
              <a:ext cx="349250" cy="539750"/>
            </a:xfrm>
            <a:custGeom>
              <a:avLst/>
              <a:gdLst>
                <a:gd name="T0" fmla="*/ 60 w 220"/>
                <a:gd name="T1" fmla="*/ 4 h 340"/>
                <a:gd name="T2" fmla="*/ 60 w 220"/>
                <a:gd name="T3" fmla="*/ 4 h 340"/>
                <a:gd name="T4" fmla="*/ 72 w 220"/>
                <a:gd name="T5" fmla="*/ 2 h 340"/>
                <a:gd name="T6" fmla="*/ 88 w 220"/>
                <a:gd name="T7" fmla="*/ 0 h 340"/>
                <a:gd name="T8" fmla="*/ 102 w 220"/>
                <a:gd name="T9" fmla="*/ 2 h 340"/>
                <a:gd name="T10" fmla="*/ 114 w 220"/>
                <a:gd name="T11" fmla="*/ 6 h 340"/>
                <a:gd name="T12" fmla="*/ 114 w 220"/>
                <a:gd name="T13" fmla="*/ 6 h 340"/>
                <a:gd name="T14" fmla="*/ 148 w 220"/>
                <a:gd name="T15" fmla="*/ 16 h 340"/>
                <a:gd name="T16" fmla="*/ 164 w 220"/>
                <a:gd name="T17" fmla="*/ 20 h 340"/>
                <a:gd name="T18" fmla="*/ 178 w 220"/>
                <a:gd name="T19" fmla="*/ 28 h 340"/>
                <a:gd name="T20" fmla="*/ 178 w 220"/>
                <a:gd name="T21" fmla="*/ 28 h 340"/>
                <a:gd name="T22" fmla="*/ 190 w 220"/>
                <a:gd name="T23" fmla="*/ 38 h 340"/>
                <a:gd name="T24" fmla="*/ 204 w 220"/>
                <a:gd name="T25" fmla="*/ 50 h 340"/>
                <a:gd name="T26" fmla="*/ 216 w 220"/>
                <a:gd name="T27" fmla="*/ 64 h 340"/>
                <a:gd name="T28" fmla="*/ 220 w 220"/>
                <a:gd name="T29" fmla="*/ 72 h 340"/>
                <a:gd name="T30" fmla="*/ 220 w 220"/>
                <a:gd name="T31" fmla="*/ 78 h 340"/>
                <a:gd name="T32" fmla="*/ 220 w 220"/>
                <a:gd name="T33" fmla="*/ 78 h 340"/>
                <a:gd name="T34" fmla="*/ 220 w 220"/>
                <a:gd name="T35" fmla="*/ 82 h 340"/>
                <a:gd name="T36" fmla="*/ 218 w 220"/>
                <a:gd name="T37" fmla="*/ 86 h 340"/>
                <a:gd name="T38" fmla="*/ 212 w 220"/>
                <a:gd name="T39" fmla="*/ 88 h 340"/>
                <a:gd name="T40" fmla="*/ 196 w 220"/>
                <a:gd name="T41" fmla="*/ 90 h 340"/>
                <a:gd name="T42" fmla="*/ 196 w 220"/>
                <a:gd name="T43" fmla="*/ 90 h 340"/>
                <a:gd name="T44" fmla="*/ 180 w 220"/>
                <a:gd name="T45" fmla="*/ 92 h 340"/>
                <a:gd name="T46" fmla="*/ 164 w 220"/>
                <a:gd name="T47" fmla="*/ 96 h 340"/>
                <a:gd name="T48" fmla="*/ 150 w 220"/>
                <a:gd name="T49" fmla="*/ 102 h 340"/>
                <a:gd name="T50" fmla="*/ 136 w 220"/>
                <a:gd name="T51" fmla="*/ 108 h 340"/>
                <a:gd name="T52" fmla="*/ 136 w 220"/>
                <a:gd name="T53" fmla="*/ 108 h 340"/>
                <a:gd name="T54" fmla="*/ 126 w 220"/>
                <a:gd name="T55" fmla="*/ 116 h 340"/>
                <a:gd name="T56" fmla="*/ 118 w 220"/>
                <a:gd name="T57" fmla="*/ 126 h 340"/>
                <a:gd name="T58" fmla="*/ 110 w 220"/>
                <a:gd name="T59" fmla="*/ 136 h 340"/>
                <a:gd name="T60" fmla="*/ 104 w 220"/>
                <a:gd name="T61" fmla="*/ 146 h 340"/>
                <a:gd name="T62" fmla="*/ 94 w 220"/>
                <a:gd name="T63" fmla="*/ 170 h 340"/>
                <a:gd name="T64" fmla="*/ 86 w 220"/>
                <a:gd name="T65" fmla="*/ 194 h 340"/>
                <a:gd name="T66" fmla="*/ 82 w 220"/>
                <a:gd name="T67" fmla="*/ 220 h 340"/>
                <a:gd name="T68" fmla="*/ 80 w 220"/>
                <a:gd name="T69" fmla="*/ 246 h 340"/>
                <a:gd name="T70" fmla="*/ 78 w 220"/>
                <a:gd name="T71" fmla="*/ 296 h 340"/>
                <a:gd name="T72" fmla="*/ 78 w 220"/>
                <a:gd name="T73" fmla="*/ 296 h 340"/>
                <a:gd name="T74" fmla="*/ 80 w 220"/>
                <a:gd name="T75" fmla="*/ 318 h 340"/>
                <a:gd name="T76" fmla="*/ 78 w 220"/>
                <a:gd name="T77" fmla="*/ 330 h 340"/>
                <a:gd name="T78" fmla="*/ 74 w 220"/>
                <a:gd name="T79" fmla="*/ 340 h 340"/>
                <a:gd name="T80" fmla="*/ 74 w 220"/>
                <a:gd name="T81" fmla="*/ 340 h 340"/>
                <a:gd name="T82" fmla="*/ 64 w 220"/>
                <a:gd name="T83" fmla="*/ 332 h 340"/>
                <a:gd name="T84" fmla="*/ 56 w 220"/>
                <a:gd name="T85" fmla="*/ 322 h 340"/>
                <a:gd name="T86" fmla="*/ 48 w 220"/>
                <a:gd name="T87" fmla="*/ 308 h 340"/>
                <a:gd name="T88" fmla="*/ 42 w 220"/>
                <a:gd name="T89" fmla="*/ 292 h 340"/>
                <a:gd name="T90" fmla="*/ 32 w 220"/>
                <a:gd name="T91" fmla="*/ 262 h 340"/>
                <a:gd name="T92" fmla="*/ 24 w 220"/>
                <a:gd name="T93" fmla="*/ 236 h 340"/>
                <a:gd name="T94" fmla="*/ 24 w 220"/>
                <a:gd name="T95" fmla="*/ 236 h 340"/>
                <a:gd name="T96" fmla="*/ 16 w 220"/>
                <a:gd name="T97" fmla="*/ 212 h 340"/>
                <a:gd name="T98" fmla="*/ 10 w 220"/>
                <a:gd name="T99" fmla="*/ 188 h 340"/>
                <a:gd name="T100" fmla="*/ 4 w 220"/>
                <a:gd name="T101" fmla="*/ 162 h 340"/>
                <a:gd name="T102" fmla="*/ 0 w 220"/>
                <a:gd name="T103" fmla="*/ 134 h 340"/>
                <a:gd name="T104" fmla="*/ 0 w 220"/>
                <a:gd name="T105" fmla="*/ 108 h 340"/>
                <a:gd name="T106" fmla="*/ 2 w 220"/>
                <a:gd name="T107" fmla="*/ 82 h 340"/>
                <a:gd name="T108" fmla="*/ 8 w 220"/>
                <a:gd name="T109" fmla="*/ 58 h 340"/>
                <a:gd name="T110" fmla="*/ 12 w 220"/>
                <a:gd name="T111" fmla="*/ 46 h 340"/>
                <a:gd name="T112" fmla="*/ 18 w 220"/>
                <a:gd name="T113" fmla="*/ 34 h 340"/>
                <a:gd name="T114" fmla="*/ 18 w 220"/>
                <a:gd name="T115" fmla="*/ 34 h 340"/>
                <a:gd name="T116" fmla="*/ 26 w 220"/>
                <a:gd name="T117" fmla="*/ 24 h 340"/>
                <a:gd name="T118" fmla="*/ 36 w 220"/>
                <a:gd name="T119" fmla="*/ 14 h 340"/>
                <a:gd name="T120" fmla="*/ 48 w 220"/>
                <a:gd name="T121" fmla="*/ 8 h 340"/>
                <a:gd name="T122" fmla="*/ 60 w 220"/>
                <a:gd name="T123" fmla="*/ 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0" h="340">
                  <a:moveTo>
                    <a:pt x="60" y="4"/>
                  </a:moveTo>
                  <a:lnTo>
                    <a:pt x="60" y="4"/>
                  </a:lnTo>
                  <a:lnTo>
                    <a:pt x="72" y="2"/>
                  </a:lnTo>
                  <a:lnTo>
                    <a:pt x="88" y="0"/>
                  </a:lnTo>
                  <a:lnTo>
                    <a:pt x="102" y="2"/>
                  </a:lnTo>
                  <a:lnTo>
                    <a:pt x="114" y="6"/>
                  </a:lnTo>
                  <a:lnTo>
                    <a:pt x="114" y="6"/>
                  </a:lnTo>
                  <a:lnTo>
                    <a:pt x="148" y="16"/>
                  </a:lnTo>
                  <a:lnTo>
                    <a:pt x="164" y="20"/>
                  </a:lnTo>
                  <a:lnTo>
                    <a:pt x="178" y="28"/>
                  </a:lnTo>
                  <a:lnTo>
                    <a:pt x="178" y="28"/>
                  </a:lnTo>
                  <a:lnTo>
                    <a:pt x="190" y="38"/>
                  </a:lnTo>
                  <a:lnTo>
                    <a:pt x="204" y="50"/>
                  </a:lnTo>
                  <a:lnTo>
                    <a:pt x="216" y="64"/>
                  </a:lnTo>
                  <a:lnTo>
                    <a:pt x="220" y="72"/>
                  </a:lnTo>
                  <a:lnTo>
                    <a:pt x="220" y="78"/>
                  </a:lnTo>
                  <a:lnTo>
                    <a:pt x="220" y="78"/>
                  </a:lnTo>
                  <a:lnTo>
                    <a:pt x="220" y="82"/>
                  </a:lnTo>
                  <a:lnTo>
                    <a:pt x="218" y="86"/>
                  </a:lnTo>
                  <a:lnTo>
                    <a:pt x="212" y="88"/>
                  </a:lnTo>
                  <a:lnTo>
                    <a:pt x="196" y="90"/>
                  </a:lnTo>
                  <a:lnTo>
                    <a:pt x="196" y="90"/>
                  </a:lnTo>
                  <a:lnTo>
                    <a:pt x="180" y="92"/>
                  </a:lnTo>
                  <a:lnTo>
                    <a:pt x="164" y="96"/>
                  </a:lnTo>
                  <a:lnTo>
                    <a:pt x="150" y="102"/>
                  </a:lnTo>
                  <a:lnTo>
                    <a:pt x="136" y="108"/>
                  </a:lnTo>
                  <a:lnTo>
                    <a:pt x="136" y="108"/>
                  </a:lnTo>
                  <a:lnTo>
                    <a:pt x="126" y="116"/>
                  </a:lnTo>
                  <a:lnTo>
                    <a:pt x="118" y="126"/>
                  </a:lnTo>
                  <a:lnTo>
                    <a:pt x="110" y="136"/>
                  </a:lnTo>
                  <a:lnTo>
                    <a:pt x="104" y="146"/>
                  </a:lnTo>
                  <a:lnTo>
                    <a:pt x="94" y="170"/>
                  </a:lnTo>
                  <a:lnTo>
                    <a:pt x="86" y="194"/>
                  </a:lnTo>
                  <a:lnTo>
                    <a:pt x="82" y="220"/>
                  </a:lnTo>
                  <a:lnTo>
                    <a:pt x="80" y="246"/>
                  </a:lnTo>
                  <a:lnTo>
                    <a:pt x="78" y="296"/>
                  </a:lnTo>
                  <a:lnTo>
                    <a:pt x="78" y="296"/>
                  </a:lnTo>
                  <a:lnTo>
                    <a:pt x="80" y="318"/>
                  </a:lnTo>
                  <a:lnTo>
                    <a:pt x="78" y="330"/>
                  </a:lnTo>
                  <a:lnTo>
                    <a:pt x="74" y="340"/>
                  </a:lnTo>
                  <a:lnTo>
                    <a:pt x="74" y="340"/>
                  </a:lnTo>
                  <a:lnTo>
                    <a:pt x="64" y="332"/>
                  </a:lnTo>
                  <a:lnTo>
                    <a:pt x="56" y="322"/>
                  </a:lnTo>
                  <a:lnTo>
                    <a:pt x="48" y="308"/>
                  </a:lnTo>
                  <a:lnTo>
                    <a:pt x="42" y="292"/>
                  </a:lnTo>
                  <a:lnTo>
                    <a:pt x="32" y="262"/>
                  </a:lnTo>
                  <a:lnTo>
                    <a:pt x="24" y="236"/>
                  </a:lnTo>
                  <a:lnTo>
                    <a:pt x="24" y="236"/>
                  </a:lnTo>
                  <a:lnTo>
                    <a:pt x="16" y="212"/>
                  </a:lnTo>
                  <a:lnTo>
                    <a:pt x="10" y="188"/>
                  </a:lnTo>
                  <a:lnTo>
                    <a:pt x="4" y="162"/>
                  </a:lnTo>
                  <a:lnTo>
                    <a:pt x="0" y="134"/>
                  </a:lnTo>
                  <a:lnTo>
                    <a:pt x="0" y="108"/>
                  </a:lnTo>
                  <a:lnTo>
                    <a:pt x="2" y="82"/>
                  </a:lnTo>
                  <a:lnTo>
                    <a:pt x="8" y="58"/>
                  </a:lnTo>
                  <a:lnTo>
                    <a:pt x="12" y="46"/>
                  </a:lnTo>
                  <a:lnTo>
                    <a:pt x="18" y="34"/>
                  </a:lnTo>
                  <a:lnTo>
                    <a:pt x="18" y="34"/>
                  </a:lnTo>
                  <a:lnTo>
                    <a:pt x="26" y="24"/>
                  </a:lnTo>
                  <a:lnTo>
                    <a:pt x="36" y="14"/>
                  </a:lnTo>
                  <a:lnTo>
                    <a:pt x="48" y="8"/>
                  </a:lnTo>
                  <a:lnTo>
                    <a:pt x="60" y="4"/>
                  </a:lnTo>
                  <a:close/>
                </a:path>
              </a:pathLst>
            </a:custGeom>
            <a:solidFill>
              <a:srgbClr val="5F2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00" name="Freeform 1469">
              <a:extLst>
                <a:ext uri="{FF2B5EF4-FFF2-40B4-BE49-F238E27FC236}">
                  <a16:creationId xmlns:a16="http://schemas.microsoft.com/office/drawing/2014/main" id="{D40C4743-AA9D-470B-99F9-D04E73C6ABD7}"/>
                </a:ext>
              </a:extLst>
            </p:cNvPr>
            <p:cNvSpPr>
              <a:spLocks/>
            </p:cNvSpPr>
            <p:nvPr/>
          </p:nvSpPr>
          <p:spPr bwMode="auto">
            <a:xfrm>
              <a:off x="5218113" y="1814513"/>
              <a:ext cx="349250" cy="539750"/>
            </a:xfrm>
            <a:custGeom>
              <a:avLst/>
              <a:gdLst>
                <a:gd name="T0" fmla="*/ 60 w 220"/>
                <a:gd name="T1" fmla="*/ 4 h 340"/>
                <a:gd name="T2" fmla="*/ 60 w 220"/>
                <a:gd name="T3" fmla="*/ 4 h 340"/>
                <a:gd name="T4" fmla="*/ 72 w 220"/>
                <a:gd name="T5" fmla="*/ 2 h 340"/>
                <a:gd name="T6" fmla="*/ 88 w 220"/>
                <a:gd name="T7" fmla="*/ 0 h 340"/>
                <a:gd name="T8" fmla="*/ 102 w 220"/>
                <a:gd name="T9" fmla="*/ 2 h 340"/>
                <a:gd name="T10" fmla="*/ 114 w 220"/>
                <a:gd name="T11" fmla="*/ 6 h 340"/>
                <a:gd name="T12" fmla="*/ 114 w 220"/>
                <a:gd name="T13" fmla="*/ 6 h 340"/>
                <a:gd name="T14" fmla="*/ 148 w 220"/>
                <a:gd name="T15" fmla="*/ 16 h 340"/>
                <a:gd name="T16" fmla="*/ 164 w 220"/>
                <a:gd name="T17" fmla="*/ 20 h 340"/>
                <a:gd name="T18" fmla="*/ 178 w 220"/>
                <a:gd name="T19" fmla="*/ 28 h 340"/>
                <a:gd name="T20" fmla="*/ 178 w 220"/>
                <a:gd name="T21" fmla="*/ 28 h 340"/>
                <a:gd name="T22" fmla="*/ 190 w 220"/>
                <a:gd name="T23" fmla="*/ 38 h 340"/>
                <a:gd name="T24" fmla="*/ 204 w 220"/>
                <a:gd name="T25" fmla="*/ 50 h 340"/>
                <a:gd name="T26" fmla="*/ 216 w 220"/>
                <a:gd name="T27" fmla="*/ 64 h 340"/>
                <a:gd name="T28" fmla="*/ 220 w 220"/>
                <a:gd name="T29" fmla="*/ 72 h 340"/>
                <a:gd name="T30" fmla="*/ 220 w 220"/>
                <a:gd name="T31" fmla="*/ 78 h 340"/>
                <a:gd name="T32" fmla="*/ 220 w 220"/>
                <a:gd name="T33" fmla="*/ 78 h 340"/>
                <a:gd name="T34" fmla="*/ 220 w 220"/>
                <a:gd name="T35" fmla="*/ 82 h 340"/>
                <a:gd name="T36" fmla="*/ 218 w 220"/>
                <a:gd name="T37" fmla="*/ 86 h 340"/>
                <a:gd name="T38" fmla="*/ 212 w 220"/>
                <a:gd name="T39" fmla="*/ 88 h 340"/>
                <a:gd name="T40" fmla="*/ 196 w 220"/>
                <a:gd name="T41" fmla="*/ 90 h 340"/>
                <a:gd name="T42" fmla="*/ 196 w 220"/>
                <a:gd name="T43" fmla="*/ 90 h 340"/>
                <a:gd name="T44" fmla="*/ 180 w 220"/>
                <a:gd name="T45" fmla="*/ 92 h 340"/>
                <a:gd name="T46" fmla="*/ 164 w 220"/>
                <a:gd name="T47" fmla="*/ 96 h 340"/>
                <a:gd name="T48" fmla="*/ 150 w 220"/>
                <a:gd name="T49" fmla="*/ 102 h 340"/>
                <a:gd name="T50" fmla="*/ 136 w 220"/>
                <a:gd name="T51" fmla="*/ 108 h 340"/>
                <a:gd name="T52" fmla="*/ 136 w 220"/>
                <a:gd name="T53" fmla="*/ 108 h 340"/>
                <a:gd name="T54" fmla="*/ 126 w 220"/>
                <a:gd name="T55" fmla="*/ 116 h 340"/>
                <a:gd name="T56" fmla="*/ 118 w 220"/>
                <a:gd name="T57" fmla="*/ 126 h 340"/>
                <a:gd name="T58" fmla="*/ 110 w 220"/>
                <a:gd name="T59" fmla="*/ 136 h 340"/>
                <a:gd name="T60" fmla="*/ 104 w 220"/>
                <a:gd name="T61" fmla="*/ 146 h 340"/>
                <a:gd name="T62" fmla="*/ 94 w 220"/>
                <a:gd name="T63" fmla="*/ 170 h 340"/>
                <a:gd name="T64" fmla="*/ 86 w 220"/>
                <a:gd name="T65" fmla="*/ 194 h 340"/>
                <a:gd name="T66" fmla="*/ 82 w 220"/>
                <a:gd name="T67" fmla="*/ 220 h 340"/>
                <a:gd name="T68" fmla="*/ 80 w 220"/>
                <a:gd name="T69" fmla="*/ 246 h 340"/>
                <a:gd name="T70" fmla="*/ 78 w 220"/>
                <a:gd name="T71" fmla="*/ 296 h 340"/>
                <a:gd name="T72" fmla="*/ 78 w 220"/>
                <a:gd name="T73" fmla="*/ 296 h 340"/>
                <a:gd name="T74" fmla="*/ 80 w 220"/>
                <a:gd name="T75" fmla="*/ 318 h 340"/>
                <a:gd name="T76" fmla="*/ 78 w 220"/>
                <a:gd name="T77" fmla="*/ 330 h 340"/>
                <a:gd name="T78" fmla="*/ 74 w 220"/>
                <a:gd name="T79" fmla="*/ 340 h 340"/>
                <a:gd name="T80" fmla="*/ 74 w 220"/>
                <a:gd name="T81" fmla="*/ 340 h 340"/>
                <a:gd name="T82" fmla="*/ 64 w 220"/>
                <a:gd name="T83" fmla="*/ 332 h 340"/>
                <a:gd name="T84" fmla="*/ 56 w 220"/>
                <a:gd name="T85" fmla="*/ 322 h 340"/>
                <a:gd name="T86" fmla="*/ 48 w 220"/>
                <a:gd name="T87" fmla="*/ 308 h 340"/>
                <a:gd name="T88" fmla="*/ 42 w 220"/>
                <a:gd name="T89" fmla="*/ 292 h 340"/>
                <a:gd name="T90" fmla="*/ 32 w 220"/>
                <a:gd name="T91" fmla="*/ 262 h 340"/>
                <a:gd name="T92" fmla="*/ 24 w 220"/>
                <a:gd name="T93" fmla="*/ 236 h 340"/>
                <a:gd name="T94" fmla="*/ 24 w 220"/>
                <a:gd name="T95" fmla="*/ 236 h 340"/>
                <a:gd name="T96" fmla="*/ 16 w 220"/>
                <a:gd name="T97" fmla="*/ 212 h 340"/>
                <a:gd name="T98" fmla="*/ 10 w 220"/>
                <a:gd name="T99" fmla="*/ 188 h 340"/>
                <a:gd name="T100" fmla="*/ 4 w 220"/>
                <a:gd name="T101" fmla="*/ 162 h 340"/>
                <a:gd name="T102" fmla="*/ 0 w 220"/>
                <a:gd name="T103" fmla="*/ 134 h 340"/>
                <a:gd name="T104" fmla="*/ 0 w 220"/>
                <a:gd name="T105" fmla="*/ 108 h 340"/>
                <a:gd name="T106" fmla="*/ 2 w 220"/>
                <a:gd name="T107" fmla="*/ 82 h 340"/>
                <a:gd name="T108" fmla="*/ 8 w 220"/>
                <a:gd name="T109" fmla="*/ 58 h 340"/>
                <a:gd name="T110" fmla="*/ 12 w 220"/>
                <a:gd name="T111" fmla="*/ 46 h 340"/>
                <a:gd name="T112" fmla="*/ 18 w 220"/>
                <a:gd name="T113" fmla="*/ 34 h 340"/>
                <a:gd name="T114" fmla="*/ 18 w 220"/>
                <a:gd name="T115" fmla="*/ 34 h 340"/>
                <a:gd name="T116" fmla="*/ 26 w 220"/>
                <a:gd name="T117" fmla="*/ 24 h 340"/>
                <a:gd name="T118" fmla="*/ 36 w 220"/>
                <a:gd name="T119" fmla="*/ 14 h 340"/>
                <a:gd name="T120" fmla="*/ 48 w 220"/>
                <a:gd name="T121" fmla="*/ 8 h 340"/>
                <a:gd name="T122" fmla="*/ 60 w 220"/>
                <a:gd name="T123" fmla="*/ 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0" h="340">
                  <a:moveTo>
                    <a:pt x="60" y="4"/>
                  </a:moveTo>
                  <a:lnTo>
                    <a:pt x="60" y="4"/>
                  </a:lnTo>
                  <a:lnTo>
                    <a:pt x="72" y="2"/>
                  </a:lnTo>
                  <a:lnTo>
                    <a:pt x="88" y="0"/>
                  </a:lnTo>
                  <a:lnTo>
                    <a:pt x="102" y="2"/>
                  </a:lnTo>
                  <a:lnTo>
                    <a:pt x="114" y="6"/>
                  </a:lnTo>
                  <a:lnTo>
                    <a:pt x="114" y="6"/>
                  </a:lnTo>
                  <a:lnTo>
                    <a:pt x="148" y="16"/>
                  </a:lnTo>
                  <a:lnTo>
                    <a:pt x="164" y="20"/>
                  </a:lnTo>
                  <a:lnTo>
                    <a:pt x="178" y="28"/>
                  </a:lnTo>
                  <a:lnTo>
                    <a:pt x="178" y="28"/>
                  </a:lnTo>
                  <a:lnTo>
                    <a:pt x="190" y="38"/>
                  </a:lnTo>
                  <a:lnTo>
                    <a:pt x="204" y="50"/>
                  </a:lnTo>
                  <a:lnTo>
                    <a:pt x="216" y="64"/>
                  </a:lnTo>
                  <a:lnTo>
                    <a:pt x="220" y="72"/>
                  </a:lnTo>
                  <a:lnTo>
                    <a:pt x="220" y="78"/>
                  </a:lnTo>
                  <a:lnTo>
                    <a:pt x="220" y="78"/>
                  </a:lnTo>
                  <a:lnTo>
                    <a:pt x="220" y="82"/>
                  </a:lnTo>
                  <a:lnTo>
                    <a:pt x="218" y="86"/>
                  </a:lnTo>
                  <a:lnTo>
                    <a:pt x="212" y="88"/>
                  </a:lnTo>
                  <a:lnTo>
                    <a:pt x="196" y="90"/>
                  </a:lnTo>
                  <a:lnTo>
                    <a:pt x="196" y="90"/>
                  </a:lnTo>
                  <a:lnTo>
                    <a:pt x="180" y="92"/>
                  </a:lnTo>
                  <a:lnTo>
                    <a:pt x="164" y="96"/>
                  </a:lnTo>
                  <a:lnTo>
                    <a:pt x="150" y="102"/>
                  </a:lnTo>
                  <a:lnTo>
                    <a:pt x="136" y="108"/>
                  </a:lnTo>
                  <a:lnTo>
                    <a:pt x="136" y="108"/>
                  </a:lnTo>
                  <a:lnTo>
                    <a:pt x="126" y="116"/>
                  </a:lnTo>
                  <a:lnTo>
                    <a:pt x="118" y="126"/>
                  </a:lnTo>
                  <a:lnTo>
                    <a:pt x="110" y="136"/>
                  </a:lnTo>
                  <a:lnTo>
                    <a:pt x="104" y="146"/>
                  </a:lnTo>
                  <a:lnTo>
                    <a:pt x="94" y="170"/>
                  </a:lnTo>
                  <a:lnTo>
                    <a:pt x="86" y="194"/>
                  </a:lnTo>
                  <a:lnTo>
                    <a:pt x="82" y="220"/>
                  </a:lnTo>
                  <a:lnTo>
                    <a:pt x="80" y="246"/>
                  </a:lnTo>
                  <a:lnTo>
                    <a:pt x="78" y="296"/>
                  </a:lnTo>
                  <a:lnTo>
                    <a:pt x="78" y="296"/>
                  </a:lnTo>
                  <a:lnTo>
                    <a:pt x="80" y="318"/>
                  </a:lnTo>
                  <a:lnTo>
                    <a:pt x="78" y="330"/>
                  </a:lnTo>
                  <a:lnTo>
                    <a:pt x="74" y="340"/>
                  </a:lnTo>
                  <a:lnTo>
                    <a:pt x="74" y="340"/>
                  </a:lnTo>
                  <a:lnTo>
                    <a:pt x="64" y="332"/>
                  </a:lnTo>
                  <a:lnTo>
                    <a:pt x="56" y="322"/>
                  </a:lnTo>
                  <a:lnTo>
                    <a:pt x="48" y="308"/>
                  </a:lnTo>
                  <a:lnTo>
                    <a:pt x="42" y="292"/>
                  </a:lnTo>
                  <a:lnTo>
                    <a:pt x="32" y="262"/>
                  </a:lnTo>
                  <a:lnTo>
                    <a:pt x="24" y="236"/>
                  </a:lnTo>
                  <a:lnTo>
                    <a:pt x="24" y="236"/>
                  </a:lnTo>
                  <a:lnTo>
                    <a:pt x="16" y="212"/>
                  </a:lnTo>
                  <a:lnTo>
                    <a:pt x="10" y="188"/>
                  </a:lnTo>
                  <a:lnTo>
                    <a:pt x="4" y="162"/>
                  </a:lnTo>
                  <a:lnTo>
                    <a:pt x="0" y="134"/>
                  </a:lnTo>
                  <a:lnTo>
                    <a:pt x="0" y="108"/>
                  </a:lnTo>
                  <a:lnTo>
                    <a:pt x="2" y="82"/>
                  </a:lnTo>
                  <a:lnTo>
                    <a:pt x="8" y="58"/>
                  </a:lnTo>
                  <a:lnTo>
                    <a:pt x="12" y="46"/>
                  </a:lnTo>
                  <a:lnTo>
                    <a:pt x="18" y="34"/>
                  </a:lnTo>
                  <a:lnTo>
                    <a:pt x="18" y="34"/>
                  </a:lnTo>
                  <a:lnTo>
                    <a:pt x="26" y="24"/>
                  </a:lnTo>
                  <a:lnTo>
                    <a:pt x="36" y="14"/>
                  </a:lnTo>
                  <a:lnTo>
                    <a:pt x="48" y="8"/>
                  </a:lnTo>
                  <a:lnTo>
                    <a:pt x="6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01" name="Freeform 1470">
              <a:extLst>
                <a:ext uri="{FF2B5EF4-FFF2-40B4-BE49-F238E27FC236}">
                  <a16:creationId xmlns:a16="http://schemas.microsoft.com/office/drawing/2014/main" id="{1C134F76-F456-4B5C-BC30-2FBDC875CE1D}"/>
                </a:ext>
              </a:extLst>
            </p:cNvPr>
            <p:cNvSpPr>
              <a:spLocks/>
            </p:cNvSpPr>
            <p:nvPr/>
          </p:nvSpPr>
          <p:spPr bwMode="auto">
            <a:xfrm>
              <a:off x="5453063" y="1433513"/>
              <a:ext cx="930275" cy="654050"/>
            </a:xfrm>
            <a:custGeom>
              <a:avLst/>
              <a:gdLst>
                <a:gd name="T0" fmla="*/ 528 w 586"/>
                <a:gd name="T1" fmla="*/ 0 h 412"/>
                <a:gd name="T2" fmla="*/ 534 w 586"/>
                <a:gd name="T3" fmla="*/ 22 h 412"/>
                <a:gd name="T4" fmla="*/ 540 w 586"/>
                <a:gd name="T5" fmla="*/ 40 h 412"/>
                <a:gd name="T6" fmla="*/ 552 w 586"/>
                <a:gd name="T7" fmla="*/ 76 h 412"/>
                <a:gd name="T8" fmla="*/ 556 w 586"/>
                <a:gd name="T9" fmla="*/ 96 h 412"/>
                <a:gd name="T10" fmla="*/ 552 w 586"/>
                <a:gd name="T11" fmla="*/ 148 h 412"/>
                <a:gd name="T12" fmla="*/ 542 w 586"/>
                <a:gd name="T13" fmla="*/ 200 h 412"/>
                <a:gd name="T14" fmla="*/ 530 w 586"/>
                <a:gd name="T15" fmla="*/ 232 h 412"/>
                <a:gd name="T16" fmla="*/ 512 w 586"/>
                <a:gd name="T17" fmla="*/ 266 h 412"/>
                <a:gd name="T18" fmla="*/ 492 w 586"/>
                <a:gd name="T19" fmla="*/ 294 h 412"/>
                <a:gd name="T20" fmla="*/ 464 w 586"/>
                <a:gd name="T21" fmla="*/ 316 h 412"/>
                <a:gd name="T22" fmla="*/ 430 w 586"/>
                <a:gd name="T23" fmla="*/ 336 h 412"/>
                <a:gd name="T24" fmla="*/ 396 w 586"/>
                <a:gd name="T25" fmla="*/ 352 h 412"/>
                <a:gd name="T26" fmla="*/ 362 w 586"/>
                <a:gd name="T27" fmla="*/ 360 h 412"/>
                <a:gd name="T28" fmla="*/ 322 w 586"/>
                <a:gd name="T29" fmla="*/ 362 h 412"/>
                <a:gd name="T30" fmla="*/ 302 w 586"/>
                <a:gd name="T31" fmla="*/ 360 h 412"/>
                <a:gd name="T32" fmla="*/ 246 w 586"/>
                <a:gd name="T33" fmla="*/ 348 h 412"/>
                <a:gd name="T34" fmla="*/ 172 w 586"/>
                <a:gd name="T35" fmla="*/ 326 h 412"/>
                <a:gd name="T36" fmla="*/ 98 w 586"/>
                <a:gd name="T37" fmla="*/ 302 h 412"/>
                <a:gd name="T38" fmla="*/ 58 w 586"/>
                <a:gd name="T39" fmla="*/ 294 h 412"/>
                <a:gd name="T40" fmla="*/ 20 w 586"/>
                <a:gd name="T41" fmla="*/ 298 h 412"/>
                <a:gd name="T42" fmla="*/ 0 w 586"/>
                <a:gd name="T43" fmla="*/ 306 h 412"/>
                <a:gd name="T44" fmla="*/ 8 w 586"/>
                <a:gd name="T45" fmla="*/ 310 h 412"/>
                <a:gd name="T46" fmla="*/ 34 w 586"/>
                <a:gd name="T47" fmla="*/ 322 h 412"/>
                <a:gd name="T48" fmla="*/ 74 w 586"/>
                <a:gd name="T49" fmla="*/ 332 h 412"/>
                <a:gd name="T50" fmla="*/ 124 w 586"/>
                <a:gd name="T51" fmla="*/ 346 h 412"/>
                <a:gd name="T52" fmla="*/ 172 w 586"/>
                <a:gd name="T53" fmla="*/ 368 h 412"/>
                <a:gd name="T54" fmla="*/ 196 w 586"/>
                <a:gd name="T55" fmla="*/ 382 h 412"/>
                <a:gd name="T56" fmla="*/ 248 w 586"/>
                <a:gd name="T57" fmla="*/ 404 h 412"/>
                <a:gd name="T58" fmla="*/ 276 w 586"/>
                <a:gd name="T59" fmla="*/ 410 h 412"/>
                <a:gd name="T60" fmla="*/ 298 w 586"/>
                <a:gd name="T61" fmla="*/ 412 h 412"/>
                <a:gd name="T62" fmla="*/ 342 w 586"/>
                <a:gd name="T63" fmla="*/ 412 h 412"/>
                <a:gd name="T64" fmla="*/ 384 w 586"/>
                <a:gd name="T65" fmla="*/ 404 h 412"/>
                <a:gd name="T66" fmla="*/ 446 w 586"/>
                <a:gd name="T67" fmla="*/ 386 h 412"/>
                <a:gd name="T68" fmla="*/ 470 w 586"/>
                <a:gd name="T69" fmla="*/ 374 h 412"/>
                <a:gd name="T70" fmla="*/ 514 w 586"/>
                <a:gd name="T71" fmla="*/ 340 h 412"/>
                <a:gd name="T72" fmla="*/ 548 w 586"/>
                <a:gd name="T73" fmla="*/ 294 h 412"/>
                <a:gd name="T74" fmla="*/ 570 w 586"/>
                <a:gd name="T75" fmla="*/ 242 h 412"/>
                <a:gd name="T76" fmla="*/ 584 w 586"/>
                <a:gd name="T77" fmla="*/ 184 h 412"/>
                <a:gd name="T78" fmla="*/ 584 w 586"/>
                <a:gd name="T79" fmla="*/ 126 h 412"/>
                <a:gd name="T80" fmla="*/ 572 w 586"/>
                <a:gd name="T81" fmla="*/ 70 h 412"/>
                <a:gd name="T82" fmla="*/ 546 w 586"/>
                <a:gd name="T83" fmla="*/ 22 h 412"/>
                <a:gd name="T84" fmla="*/ 528 w 586"/>
                <a:gd name="T85"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86" h="412">
                  <a:moveTo>
                    <a:pt x="528" y="0"/>
                  </a:moveTo>
                  <a:lnTo>
                    <a:pt x="528" y="0"/>
                  </a:lnTo>
                  <a:lnTo>
                    <a:pt x="532" y="12"/>
                  </a:lnTo>
                  <a:lnTo>
                    <a:pt x="534" y="22"/>
                  </a:lnTo>
                  <a:lnTo>
                    <a:pt x="534" y="22"/>
                  </a:lnTo>
                  <a:lnTo>
                    <a:pt x="540" y="40"/>
                  </a:lnTo>
                  <a:lnTo>
                    <a:pt x="548" y="58"/>
                  </a:lnTo>
                  <a:lnTo>
                    <a:pt x="552" y="76"/>
                  </a:lnTo>
                  <a:lnTo>
                    <a:pt x="556" y="96"/>
                  </a:lnTo>
                  <a:lnTo>
                    <a:pt x="556" y="96"/>
                  </a:lnTo>
                  <a:lnTo>
                    <a:pt x="554" y="122"/>
                  </a:lnTo>
                  <a:lnTo>
                    <a:pt x="552" y="148"/>
                  </a:lnTo>
                  <a:lnTo>
                    <a:pt x="548" y="174"/>
                  </a:lnTo>
                  <a:lnTo>
                    <a:pt x="542" y="200"/>
                  </a:lnTo>
                  <a:lnTo>
                    <a:pt x="542" y="200"/>
                  </a:lnTo>
                  <a:lnTo>
                    <a:pt x="530" y="232"/>
                  </a:lnTo>
                  <a:lnTo>
                    <a:pt x="522" y="250"/>
                  </a:lnTo>
                  <a:lnTo>
                    <a:pt x="512" y="266"/>
                  </a:lnTo>
                  <a:lnTo>
                    <a:pt x="504" y="280"/>
                  </a:lnTo>
                  <a:lnTo>
                    <a:pt x="492" y="294"/>
                  </a:lnTo>
                  <a:lnTo>
                    <a:pt x="480" y="306"/>
                  </a:lnTo>
                  <a:lnTo>
                    <a:pt x="464" y="316"/>
                  </a:lnTo>
                  <a:lnTo>
                    <a:pt x="464" y="316"/>
                  </a:lnTo>
                  <a:lnTo>
                    <a:pt x="430" y="336"/>
                  </a:lnTo>
                  <a:lnTo>
                    <a:pt x="414" y="344"/>
                  </a:lnTo>
                  <a:lnTo>
                    <a:pt x="396" y="352"/>
                  </a:lnTo>
                  <a:lnTo>
                    <a:pt x="380" y="356"/>
                  </a:lnTo>
                  <a:lnTo>
                    <a:pt x="362" y="360"/>
                  </a:lnTo>
                  <a:lnTo>
                    <a:pt x="342" y="362"/>
                  </a:lnTo>
                  <a:lnTo>
                    <a:pt x="322" y="362"/>
                  </a:lnTo>
                  <a:lnTo>
                    <a:pt x="322" y="362"/>
                  </a:lnTo>
                  <a:lnTo>
                    <a:pt x="302" y="360"/>
                  </a:lnTo>
                  <a:lnTo>
                    <a:pt x="284" y="356"/>
                  </a:lnTo>
                  <a:lnTo>
                    <a:pt x="246" y="348"/>
                  </a:lnTo>
                  <a:lnTo>
                    <a:pt x="172" y="326"/>
                  </a:lnTo>
                  <a:lnTo>
                    <a:pt x="172" y="326"/>
                  </a:lnTo>
                  <a:lnTo>
                    <a:pt x="136" y="316"/>
                  </a:lnTo>
                  <a:lnTo>
                    <a:pt x="98" y="302"/>
                  </a:lnTo>
                  <a:lnTo>
                    <a:pt x="78" y="298"/>
                  </a:lnTo>
                  <a:lnTo>
                    <a:pt x="58" y="294"/>
                  </a:lnTo>
                  <a:lnTo>
                    <a:pt x="38" y="294"/>
                  </a:lnTo>
                  <a:lnTo>
                    <a:pt x="20" y="298"/>
                  </a:lnTo>
                  <a:lnTo>
                    <a:pt x="20" y="298"/>
                  </a:lnTo>
                  <a:lnTo>
                    <a:pt x="0" y="306"/>
                  </a:lnTo>
                  <a:lnTo>
                    <a:pt x="0" y="306"/>
                  </a:lnTo>
                  <a:lnTo>
                    <a:pt x="8" y="310"/>
                  </a:lnTo>
                  <a:lnTo>
                    <a:pt x="16" y="316"/>
                  </a:lnTo>
                  <a:lnTo>
                    <a:pt x="34" y="322"/>
                  </a:lnTo>
                  <a:lnTo>
                    <a:pt x="74" y="332"/>
                  </a:lnTo>
                  <a:lnTo>
                    <a:pt x="74" y="332"/>
                  </a:lnTo>
                  <a:lnTo>
                    <a:pt x="100" y="338"/>
                  </a:lnTo>
                  <a:lnTo>
                    <a:pt x="124" y="346"/>
                  </a:lnTo>
                  <a:lnTo>
                    <a:pt x="148" y="356"/>
                  </a:lnTo>
                  <a:lnTo>
                    <a:pt x="172" y="368"/>
                  </a:lnTo>
                  <a:lnTo>
                    <a:pt x="172" y="368"/>
                  </a:lnTo>
                  <a:lnTo>
                    <a:pt x="196" y="382"/>
                  </a:lnTo>
                  <a:lnTo>
                    <a:pt x="222" y="394"/>
                  </a:lnTo>
                  <a:lnTo>
                    <a:pt x="248" y="404"/>
                  </a:lnTo>
                  <a:lnTo>
                    <a:pt x="262" y="408"/>
                  </a:lnTo>
                  <a:lnTo>
                    <a:pt x="276" y="410"/>
                  </a:lnTo>
                  <a:lnTo>
                    <a:pt x="276" y="410"/>
                  </a:lnTo>
                  <a:lnTo>
                    <a:pt x="298" y="412"/>
                  </a:lnTo>
                  <a:lnTo>
                    <a:pt x="320" y="412"/>
                  </a:lnTo>
                  <a:lnTo>
                    <a:pt x="342" y="412"/>
                  </a:lnTo>
                  <a:lnTo>
                    <a:pt x="362" y="408"/>
                  </a:lnTo>
                  <a:lnTo>
                    <a:pt x="384" y="404"/>
                  </a:lnTo>
                  <a:lnTo>
                    <a:pt x="406" y="398"/>
                  </a:lnTo>
                  <a:lnTo>
                    <a:pt x="446" y="386"/>
                  </a:lnTo>
                  <a:lnTo>
                    <a:pt x="446" y="386"/>
                  </a:lnTo>
                  <a:lnTo>
                    <a:pt x="470" y="374"/>
                  </a:lnTo>
                  <a:lnTo>
                    <a:pt x="494" y="358"/>
                  </a:lnTo>
                  <a:lnTo>
                    <a:pt x="514" y="340"/>
                  </a:lnTo>
                  <a:lnTo>
                    <a:pt x="532" y="318"/>
                  </a:lnTo>
                  <a:lnTo>
                    <a:pt x="548" y="294"/>
                  </a:lnTo>
                  <a:lnTo>
                    <a:pt x="560" y="268"/>
                  </a:lnTo>
                  <a:lnTo>
                    <a:pt x="570" y="242"/>
                  </a:lnTo>
                  <a:lnTo>
                    <a:pt x="578" y="214"/>
                  </a:lnTo>
                  <a:lnTo>
                    <a:pt x="584" y="184"/>
                  </a:lnTo>
                  <a:lnTo>
                    <a:pt x="586" y="156"/>
                  </a:lnTo>
                  <a:lnTo>
                    <a:pt x="584" y="126"/>
                  </a:lnTo>
                  <a:lnTo>
                    <a:pt x="580" y="98"/>
                  </a:lnTo>
                  <a:lnTo>
                    <a:pt x="572" y="70"/>
                  </a:lnTo>
                  <a:lnTo>
                    <a:pt x="562" y="46"/>
                  </a:lnTo>
                  <a:lnTo>
                    <a:pt x="546" y="22"/>
                  </a:lnTo>
                  <a:lnTo>
                    <a:pt x="528" y="0"/>
                  </a:lnTo>
                  <a:lnTo>
                    <a:pt x="528" y="0"/>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02" name="Freeform 1471">
              <a:extLst>
                <a:ext uri="{FF2B5EF4-FFF2-40B4-BE49-F238E27FC236}">
                  <a16:creationId xmlns:a16="http://schemas.microsoft.com/office/drawing/2014/main" id="{44391082-4878-451F-B635-24FBA626C0BE}"/>
                </a:ext>
              </a:extLst>
            </p:cNvPr>
            <p:cNvSpPr>
              <a:spLocks/>
            </p:cNvSpPr>
            <p:nvPr/>
          </p:nvSpPr>
          <p:spPr bwMode="auto">
            <a:xfrm>
              <a:off x="5453063" y="1433513"/>
              <a:ext cx="930275" cy="654050"/>
            </a:xfrm>
            <a:custGeom>
              <a:avLst/>
              <a:gdLst>
                <a:gd name="T0" fmla="*/ 528 w 586"/>
                <a:gd name="T1" fmla="*/ 0 h 412"/>
                <a:gd name="T2" fmla="*/ 534 w 586"/>
                <a:gd name="T3" fmla="*/ 22 h 412"/>
                <a:gd name="T4" fmla="*/ 540 w 586"/>
                <a:gd name="T5" fmla="*/ 40 h 412"/>
                <a:gd name="T6" fmla="*/ 552 w 586"/>
                <a:gd name="T7" fmla="*/ 76 h 412"/>
                <a:gd name="T8" fmla="*/ 556 w 586"/>
                <a:gd name="T9" fmla="*/ 96 h 412"/>
                <a:gd name="T10" fmla="*/ 552 w 586"/>
                <a:gd name="T11" fmla="*/ 148 h 412"/>
                <a:gd name="T12" fmla="*/ 542 w 586"/>
                <a:gd name="T13" fmla="*/ 200 h 412"/>
                <a:gd name="T14" fmla="*/ 530 w 586"/>
                <a:gd name="T15" fmla="*/ 232 h 412"/>
                <a:gd name="T16" fmla="*/ 512 w 586"/>
                <a:gd name="T17" fmla="*/ 266 h 412"/>
                <a:gd name="T18" fmla="*/ 492 w 586"/>
                <a:gd name="T19" fmla="*/ 294 h 412"/>
                <a:gd name="T20" fmla="*/ 464 w 586"/>
                <a:gd name="T21" fmla="*/ 316 h 412"/>
                <a:gd name="T22" fmla="*/ 430 w 586"/>
                <a:gd name="T23" fmla="*/ 336 h 412"/>
                <a:gd name="T24" fmla="*/ 396 w 586"/>
                <a:gd name="T25" fmla="*/ 352 h 412"/>
                <a:gd name="T26" fmla="*/ 362 w 586"/>
                <a:gd name="T27" fmla="*/ 360 h 412"/>
                <a:gd name="T28" fmla="*/ 322 w 586"/>
                <a:gd name="T29" fmla="*/ 362 h 412"/>
                <a:gd name="T30" fmla="*/ 302 w 586"/>
                <a:gd name="T31" fmla="*/ 360 h 412"/>
                <a:gd name="T32" fmla="*/ 246 w 586"/>
                <a:gd name="T33" fmla="*/ 348 h 412"/>
                <a:gd name="T34" fmla="*/ 172 w 586"/>
                <a:gd name="T35" fmla="*/ 326 h 412"/>
                <a:gd name="T36" fmla="*/ 98 w 586"/>
                <a:gd name="T37" fmla="*/ 302 h 412"/>
                <a:gd name="T38" fmla="*/ 58 w 586"/>
                <a:gd name="T39" fmla="*/ 294 h 412"/>
                <a:gd name="T40" fmla="*/ 20 w 586"/>
                <a:gd name="T41" fmla="*/ 298 h 412"/>
                <a:gd name="T42" fmla="*/ 0 w 586"/>
                <a:gd name="T43" fmla="*/ 306 h 412"/>
                <a:gd name="T44" fmla="*/ 8 w 586"/>
                <a:gd name="T45" fmla="*/ 310 h 412"/>
                <a:gd name="T46" fmla="*/ 34 w 586"/>
                <a:gd name="T47" fmla="*/ 322 h 412"/>
                <a:gd name="T48" fmla="*/ 74 w 586"/>
                <a:gd name="T49" fmla="*/ 332 h 412"/>
                <a:gd name="T50" fmla="*/ 124 w 586"/>
                <a:gd name="T51" fmla="*/ 346 h 412"/>
                <a:gd name="T52" fmla="*/ 172 w 586"/>
                <a:gd name="T53" fmla="*/ 368 h 412"/>
                <a:gd name="T54" fmla="*/ 196 w 586"/>
                <a:gd name="T55" fmla="*/ 382 h 412"/>
                <a:gd name="T56" fmla="*/ 248 w 586"/>
                <a:gd name="T57" fmla="*/ 404 h 412"/>
                <a:gd name="T58" fmla="*/ 276 w 586"/>
                <a:gd name="T59" fmla="*/ 410 h 412"/>
                <a:gd name="T60" fmla="*/ 298 w 586"/>
                <a:gd name="T61" fmla="*/ 412 h 412"/>
                <a:gd name="T62" fmla="*/ 342 w 586"/>
                <a:gd name="T63" fmla="*/ 412 h 412"/>
                <a:gd name="T64" fmla="*/ 384 w 586"/>
                <a:gd name="T65" fmla="*/ 404 h 412"/>
                <a:gd name="T66" fmla="*/ 446 w 586"/>
                <a:gd name="T67" fmla="*/ 386 h 412"/>
                <a:gd name="T68" fmla="*/ 470 w 586"/>
                <a:gd name="T69" fmla="*/ 374 h 412"/>
                <a:gd name="T70" fmla="*/ 514 w 586"/>
                <a:gd name="T71" fmla="*/ 340 h 412"/>
                <a:gd name="T72" fmla="*/ 548 w 586"/>
                <a:gd name="T73" fmla="*/ 294 h 412"/>
                <a:gd name="T74" fmla="*/ 570 w 586"/>
                <a:gd name="T75" fmla="*/ 242 h 412"/>
                <a:gd name="T76" fmla="*/ 584 w 586"/>
                <a:gd name="T77" fmla="*/ 184 h 412"/>
                <a:gd name="T78" fmla="*/ 584 w 586"/>
                <a:gd name="T79" fmla="*/ 126 h 412"/>
                <a:gd name="T80" fmla="*/ 572 w 586"/>
                <a:gd name="T81" fmla="*/ 70 h 412"/>
                <a:gd name="T82" fmla="*/ 546 w 586"/>
                <a:gd name="T83" fmla="*/ 22 h 412"/>
                <a:gd name="T84" fmla="*/ 528 w 586"/>
                <a:gd name="T85"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86" h="412">
                  <a:moveTo>
                    <a:pt x="528" y="0"/>
                  </a:moveTo>
                  <a:lnTo>
                    <a:pt x="528" y="0"/>
                  </a:lnTo>
                  <a:lnTo>
                    <a:pt x="532" y="12"/>
                  </a:lnTo>
                  <a:lnTo>
                    <a:pt x="534" y="22"/>
                  </a:lnTo>
                  <a:lnTo>
                    <a:pt x="534" y="22"/>
                  </a:lnTo>
                  <a:lnTo>
                    <a:pt x="540" y="40"/>
                  </a:lnTo>
                  <a:lnTo>
                    <a:pt x="548" y="58"/>
                  </a:lnTo>
                  <a:lnTo>
                    <a:pt x="552" y="76"/>
                  </a:lnTo>
                  <a:lnTo>
                    <a:pt x="556" y="96"/>
                  </a:lnTo>
                  <a:lnTo>
                    <a:pt x="556" y="96"/>
                  </a:lnTo>
                  <a:lnTo>
                    <a:pt x="554" y="122"/>
                  </a:lnTo>
                  <a:lnTo>
                    <a:pt x="552" y="148"/>
                  </a:lnTo>
                  <a:lnTo>
                    <a:pt x="548" y="174"/>
                  </a:lnTo>
                  <a:lnTo>
                    <a:pt x="542" y="200"/>
                  </a:lnTo>
                  <a:lnTo>
                    <a:pt x="542" y="200"/>
                  </a:lnTo>
                  <a:lnTo>
                    <a:pt x="530" y="232"/>
                  </a:lnTo>
                  <a:lnTo>
                    <a:pt x="522" y="250"/>
                  </a:lnTo>
                  <a:lnTo>
                    <a:pt x="512" y="266"/>
                  </a:lnTo>
                  <a:lnTo>
                    <a:pt x="504" y="280"/>
                  </a:lnTo>
                  <a:lnTo>
                    <a:pt x="492" y="294"/>
                  </a:lnTo>
                  <a:lnTo>
                    <a:pt x="480" y="306"/>
                  </a:lnTo>
                  <a:lnTo>
                    <a:pt x="464" y="316"/>
                  </a:lnTo>
                  <a:lnTo>
                    <a:pt x="464" y="316"/>
                  </a:lnTo>
                  <a:lnTo>
                    <a:pt x="430" y="336"/>
                  </a:lnTo>
                  <a:lnTo>
                    <a:pt x="414" y="344"/>
                  </a:lnTo>
                  <a:lnTo>
                    <a:pt x="396" y="352"/>
                  </a:lnTo>
                  <a:lnTo>
                    <a:pt x="380" y="356"/>
                  </a:lnTo>
                  <a:lnTo>
                    <a:pt x="362" y="360"/>
                  </a:lnTo>
                  <a:lnTo>
                    <a:pt x="342" y="362"/>
                  </a:lnTo>
                  <a:lnTo>
                    <a:pt x="322" y="362"/>
                  </a:lnTo>
                  <a:lnTo>
                    <a:pt x="322" y="362"/>
                  </a:lnTo>
                  <a:lnTo>
                    <a:pt x="302" y="360"/>
                  </a:lnTo>
                  <a:lnTo>
                    <a:pt x="284" y="356"/>
                  </a:lnTo>
                  <a:lnTo>
                    <a:pt x="246" y="348"/>
                  </a:lnTo>
                  <a:lnTo>
                    <a:pt x="172" y="326"/>
                  </a:lnTo>
                  <a:lnTo>
                    <a:pt x="172" y="326"/>
                  </a:lnTo>
                  <a:lnTo>
                    <a:pt x="136" y="316"/>
                  </a:lnTo>
                  <a:lnTo>
                    <a:pt x="98" y="302"/>
                  </a:lnTo>
                  <a:lnTo>
                    <a:pt x="78" y="298"/>
                  </a:lnTo>
                  <a:lnTo>
                    <a:pt x="58" y="294"/>
                  </a:lnTo>
                  <a:lnTo>
                    <a:pt x="38" y="294"/>
                  </a:lnTo>
                  <a:lnTo>
                    <a:pt x="20" y="298"/>
                  </a:lnTo>
                  <a:lnTo>
                    <a:pt x="20" y="298"/>
                  </a:lnTo>
                  <a:lnTo>
                    <a:pt x="0" y="306"/>
                  </a:lnTo>
                  <a:lnTo>
                    <a:pt x="0" y="306"/>
                  </a:lnTo>
                  <a:lnTo>
                    <a:pt x="8" y="310"/>
                  </a:lnTo>
                  <a:lnTo>
                    <a:pt x="16" y="316"/>
                  </a:lnTo>
                  <a:lnTo>
                    <a:pt x="34" y="322"/>
                  </a:lnTo>
                  <a:lnTo>
                    <a:pt x="74" y="332"/>
                  </a:lnTo>
                  <a:lnTo>
                    <a:pt x="74" y="332"/>
                  </a:lnTo>
                  <a:lnTo>
                    <a:pt x="100" y="338"/>
                  </a:lnTo>
                  <a:lnTo>
                    <a:pt x="124" y="346"/>
                  </a:lnTo>
                  <a:lnTo>
                    <a:pt x="148" y="356"/>
                  </a:lnTo>
                  <a:lnTo>
                    <a:pt x="172" y="368"/>
                  </a:lnTo>
                  <a:lnTo>
                    <a:pt x="172" y="368"/>
                  </a:lnTo>
                  <a:lnTo>
                    <a:pt x="196" y="382"/>
                  </a:lnTo>
                  <a:lnTo>
                    <a:pt x="222" y="394"/>
                  </a:lnTo>
                  <a:lnTo>
                    <a:pt x="248" y="404"/>
                  </a:lnTo>
                  <a:lnTo>
                    <a:pt x="262" y="408"/>
                  </a:lnTo>
                  <a:lnTo>
                    <a:pt x="276" y="410"/>
                  </a:lnTo>
                  <a:lnTo>
                    <a:pt x="276" y="410"/>
                  </a:lnTo>
                  <a:lnTo>
                    <a:pt x="298" y="412"/>
                  </a:lnTo>
                  <a:lnTo>
                    <a:pt x="320" y="412"/>
                  </a:lnTo>
                  <a:lnTo>
                    <a:pt x="342" y="412"/>
                  </a:lnTo>
                  <a:lnTo>
                    <a:pt x="362" y="408"/>
                  </a:lnTo>
                  <a:lnTo>
                    <a:pt x="384" y="404"/>
                  </a:lnTo>
                  <a:lnTo>
                    <a:pt x="406" y="398"/>
                  </a:lnTo>
                  <a:lnTo>
                    <a:pt x="446" y="386"/>
                  </a:lnTo>
                  <a:lnTo>
                    <a:pt x="446" y="386"/>
                  </a:lnTo>
                  <a:lnTo>
                    <a:pt x="470" y="374"/>
                  </a:lnTo>
                  <a:lnTo>
                    <a:pt x="494" y="358"/>
                  </a:lnTo>
                  <a:lnTo>
                    <a:pt x="514" y="340"/>
                  </a:lnTo>
                  <a:lnTo>
                    <a:pt x="532" y="318"/>
                  </a:lnTo>
                  <a:lnTo>
                    <a:pt x="548" y="294"/>
                  </a:lnTo>
                  <a:lnTo>
                    <a:pt x="560" y="268"/>
                  </a:lnTo>
                  <a:lnTo>
                    <a:pt x="570" y="242"/>
                  </a:lnTo>
                  <a:lnTo>
                    <a:pt x="578" y="214"/>
                  </a:lnTo>
                  <a:lnTo>
                    <a:pt x="584" y="184"/>
                  </a:lnTo>
                  <a:lnTo>
                    <a:pt x="586" y="156"/>
                  </a:lnTo>
                  <a:lnTo>
                    <a:pt x="584" y="126"/>
                  </a:lnTo>
                  <a:lnTo>
                    <a:pt x="580" y="98"/>
                  </a:lnTo>
                  <a:lnTo>
                    <a:pt x="572" y="70"/>
                  </a:lnTo>
                  <a:lnTo>
                    <a:pt x="562" y="46"/>
                  </a:lnTo>
                  <a:lnTo>
                    <a:pt x="546" y="22"/>
                  </a:lnTo>
                  <a:lnTo>
                    <a:pt x="528" y="0"/>
                  </a:lnTo>
                  <a:lnTo>
                    <a:pt x="528" y="0"/>
                  </a:lnTo>
                  <a:close/>
                </a:path>
              </a:pathLst>
            </a:custGeom>
            <a:solidFill>
              <a:srgbClr val="361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03" name="Freeform 1472">
              <a:extLst>
                <a:ext uri="{FF2B5EF4-FFF2-40B4-BE49-F238E27FC236}">
                  <a16:creationId xmlns:a16="http://schemas.microsoft.com/office/drawing/2014/main" id="{7B36DF41-FEE7-4C19-955D-817486578378}"/>
                </a:ext>
              </a:extLst>
            </p:cNvPr>
            <p:cNvSpPr>
              <a:spLocks/>
            </p:cNvSpPr>
            <p:nvPr/>
          </p:nvSpPr>
          <p:spPr bwMode="auto">
            <a:xfrm>
              <a:off x="5313363" y="1900238"/>
              <a:ext cx="254000" cy="434975"/>
            </a:xfrm>
            <a:custGeom>
              <a:avLst/>
              <a:gdLst>
                <a:gd name="T0" fmla="*/ 108 w 160"/>
                <a:gd name="T1" fmla="*/ 4 h 274"/>
                <a:gd name="T2" fmla="*/ 108 w 160"/>
                <a:gd name="T3" fmla="*/ 4 h 274"/>
                <a:gd name="T4" fmla="*/ 92 w 160"/>
                <a:gd name="T5" fmla="*/ 10 h 274"/>
                <a:gd name="T6" fmla="*/ 76 w 160"/>
                <a:gd name="T7" fmla="*/ 16 h 274"/>
                <a:gd name="T8" fmla="*/ 60 w 160"/>
                <a:gd name="T9" fmla="*/ 26 h 274"/>
                <a:gd name="T10" fmla="*/ 46 w 160"/>
                <a:gd name="T11" fmla="*/ 38 h 274"/>
                <a:gd name="T12" fmla="*/ 32 w 160"/>
                <a:gd name="T13" fmla="*/ 52 h 274"/>
                <a:gd name="T14" fmla="*/ 22 w 160"/>
                <a:gd name="T15" fmla="*/ 66 h 274"/>
                <a:gd name="T16" fmla="*/ 12 w 160"/>
                <a:gd name="T17" fmla="*/ 82 h 274"/>
                <a:gd name="T18" fmla="*/ 6 w 160"/>
                <a:gd name="T19" fmla="*/ 98 h 274"/>
                <a:gd name="T20" fmla="*/ 6 w 160"/>
                <a:gd name="T21" fmla="*/ 98 h 274"/>
                <a:gd name="T22" fmla="*/ 2 w 160"/>
                <a:gd name="T23" fmla="*/ 120 h 274"/>
                <a:gd name="T24" fmla="*/ 0 w 160"/>
                <a:gd name="T25" fmla="*/ 142 h 274"/>
                <a:gd name="T26" fmla="*/ 0 w 160"/>
                <a:gd name="T27" fmla="*/ 164 h 274"/>
                <a:gd name="T28" fmla="*/ 2 w 160"/>
                <a:gd name="T29" fmla="*/ 186 h 274"/>
                <a:gd name="T30" fmla="*/ 10 w 160"/>
                <a:gd name="T31" fmla="*/ 230 h 274"/>
                <a:gd name="T32" fmla="*/ 18 w 160"/>
                <a:gd name="T33" fmla="*/ 274 h 274"/>
                <a:gd name="T34" fmla="*/ 18 w 160"/>
                <a:gd name="T35" fmla="*/ 274 h 274"/>
                <a:gd name="T36" fmla="*/ 20 w 160"/>
                <a:gd name="T37" fmla="*/ 258 h 274"/>
                <a:gd name="T38" fmla="*/ 18 w 160"/>
                <a:gd name="T39" fmla="*/ 242 h 274"/>
                <a:gd name="T40" fmla="*/ 18 w 160"/>
                <a:gd name="T41" fmla="*/ 242 h 274"/>
                <a:gd name="T42" fmla="*/ 20 w 160"/>
                <a:gd name="T43" fmla="*/ 192 h 274"/>
                <a:gd name="T44" fmla="*/ 22 w 160"/>
                <a:gd name="T45" fmla="*/ 166 h 274"/>
                <a:gd name="T46" fmla="*/ 26 w 160"/>
                <a:gd name="T47" fmla="*/ 140 h 274"/>
                <a:gd name="T48" fmla="*/ 34 w 160"/>
                <a:gd name="T49" fmla="*/ 116 h 274"/>
                <a:gd name="T50" fmla="*/ 44 w 160"/>
                <a:gd name="T51" fmla="*/ 92 h 274"/>
                <a:gd name="T52" fmla="*/ 50 w 160"/>
                <a:gd name="T53" fmla="*/ 82 h 274"/>
                <a:gd name="T54" fmla="*/ 58 w 160"/>
                <a:gd name="T55" fmla="*/ 72 h 274"/>
                <a:gd name="T56" fmla="*/ 66 w 160"/>
                <a:gd name="T57" fmla="*/ 62 h 274"/>
                <a:gd name="T58" fmla="*/ 76 w 160"/>
                <a:gd name="T59" fmla="*/ 54 h 274"/>
                <a:gd name="T60" fmla="*/ 76 w 160"/>
                <a:gd name="T61" fmla="*/ 54 h 274"/>
                <a:gd name="T62" fmla="*/ 90 w 160"/>
                <a:gd name="T63" fmla="*/ 48 h 274"/>
                <a:gd name="T64" fmla="*/ 104 w 160"/>
                <a:gd name="T65" fmla="*/ 42 h 274"/>
                <a:gd name="T66" fmla="*/ 120 w 160"/>
                <a:gd name="T67" fmla="*/ 38 h 274"/>
                <a:gd name="T68" fmla="*/ 136 w 160"/>
                <a:gd name="T69" fmla="*/ 36 h 274"/>
                <a:gd name="T70" fmla="*/ 136 w 160"/>
                <a:gd name="T71" fmla="*/ 36 h 274"/>
                <a:gd name="T72" fmla="*/ 152 w 160"/>
                <a:gd name="T73" fmla="*/ 34 h 274"/>
                <a:gd name="T74" fmla="*/ 158 w 160"/>
                <a:gd name="T75" fmla="*/ 32 h 274"/>
                <a:gd name="T76" fmla="*/ 160 w 160"/>
                <a:gd name="T77" fmla="*/ 28 h 274"/>
                <a:gd name="T78" fmla="*/ 160 w 160"/>
                <a:gd name="T79" fmla="*/ 24 h 274"/>
                <a:gd name="T80" fmla="*/ 160 w 160"/>
                <a:gd name="T81" fmla="*/ 24 h 274"/>
                <a:gd name="T82" fmla="*/ 160 w 160"/>
                <a:gd name="T83" fmla="*/ 20 h 274"/>
                <a:gd name="T84" fmla="*/ 158 w 160"/>
                <a:gd name="T85" fmla="*/ 14 h 274"/>
                <a:gd name="T86" fmla="*/ 150 w 160"/>
                <a:gd name="T87" fmla="*/ 2 h 274"/>
                <a:gd name="T88" fmla="*/ 150 w 160"/>
                <a:gd name="T89" fmla="*/ 2 h 274"/>
                <a:gd name="T90" fmla="*/ 128 w 160"/>
                <a:gd name="T91" fmla="*/ 0 h 274"/>
                <a:gd name="T92" fmla="*/ 108 w 160"/>
                <a:gd name="T93" fmla="*/ 4 h 274"/>
                <a:gd name="T94" fmla="*/ 108 w 160"/>
                <a:gd name="T95" fmla="*/ 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0" h="274">
                  <a:moveTo>
                    <a:pt x="108" y="4"/>
                  </a:moveTo>
                  <a:lnTo>
                    <a:pt x="108" y="4"/>
                  </a:lnTo>
                  <a:lnTo>
                    <a:pt x="92" y="10"/>
                  </a:lnTo>
                  <a:lnTo>
                    <a:pt x="76" y="16"/>
                  </a:lnTo>
                  <a:lnTo>
                    <a:pt x="60" y="26"/>
                  </a:lnTo>
                  <a:lnTo>
                    <a:pt x="46" y="38"/>
                  </a:lnTo>
                  <a:lnTo>
                    <a:pt x="32" y="52"/>
                  </a:lnTo>
                  <a:lnTo>
                    <a:pt x="22" y="66"/>
                  </a:lnTo>
                  <a:lnTo>
                    <a:pt x="12" y="82"/>
                  </a:lnTo>
                  <a:lnTo>
                    <a:pt x="6" y="98"/>
                  </a:lnTo>
                  <a:lnTo>
                    <a:pt x="6" y="98"/>
                  </a:lnTo>
                  <a:lnTo>
                    <a:pt x="2" y="120"/>
                  </a:lnTo>
                  <a:lnTo>
                    <a:pt x="0" y="142"/>
                  </a:lnTo>
                  <a:lnTo>
                    <a:pt x="0" y="164"/>
                  </a:lnTo>
                  <a:lnTo>
                    <a:pt x="2" y="186"/>
                  </a:lnTo>
                  <a:lnTo>
                    <a:pt x="10" y="230"/>
                  </a:lnTo>
                  <a:lnTo>
                    <a:pt x="18" y="274"/>
                  </a:lnTo>
                  <a:lnTo>
                    <a:pt x="18" y="274"/>
                  </a:lnTo>
                  <a:lnTo>
                    <a:pt x="20" y="258"/>
                  </a:lnTo>
                  <a:lnTo>
                    <a:pt x="18" y="242"/>
                  </a:lnTo>
                  <a:lnTo>
                    <a:pt x="18" y="242"/>
                  </a:lnTo>
                  <a:lnTo>
                    <a:pt x="20" y="192"/>
                  </a:lnTo>
                  <a:lnTo>
                    <a:pt x="22" y="166"/>
                  </a:lnTo>
                  <a:lnTo>
                    <a:pt x="26" y="140"/>
                  </a:lnTo>
                  <a:lnTo>
                    <a:pt x="34" y="116"/>
                  </a:lnTo>
                  <a:lnTo>
                    <a:pt x="44" y="92"/>
                  </a:lnTo>
                  <a:lnTo>
                    <a:pt x="50" y="82"/>
                  </a:lnTo>
                  <a:lnTo>
                    <a:pt x="58" y="72"/>
                  </a:lnTo>
                  <a:lnTo>
                    <a:pt x="66" y="62"/>
                  </a:lnTo>
                  <a:lnTo>
                    <a:pt x="76" y="54"/>
                  </a:lnTo>
                  <a:lnTo>
                    <a:pt x="76" y="54"/>
                  </a:lnTo>
                  <a:lnTo>
                    <a:pt x="90" y="48"/>
                  </a:lnTo>
                  <a:lnTo>
                    <a:pt x="104" y="42"/>
                  </a:lnTo>
                  <a:lnTo>
                    <a:pt x="120" y="38"/>
                  </a:lnTo>
                  <a:lnTo>
                    <a:pt x="136" y="36"/>
                  </a:lnTo>
                  <a:lnTo>
                    <a:pt x="136" y="36"/>
                  </a:lnTo>
                  <a:lnTo>
                    <a:pt x="152" y="34"/>
                  </a:lnTo>
                  <a:lnTo>
                    <a:pt x="158" y="32"/>
                  </a:lnTo>
                  <a:lnTo>
                    <a:pt x="160" y="28"/>
                  </a:lnTo>
                  <a:lnTo>
                    <a:pt x="160" y="24"/>
                  </a:lnTo>
                  <a:lnTo>
                    <a:pt x="160" y="24"/>
                  </a:lnTo>
                  <a:lnTo>
                    <a:pt x="160" y="20"/>
                  </a:lnTo>
                  <a:lnTo>
                    <a:pt x="158" y="14"/>
                  </a:lnTo>
                  <a:lnTo>
                    <a:pt x="150" y="2"/>
                  </a:lnTo>
                  <a:lnTo>
                    <a:pt x="150" y="2"/>
                  </a:lnTo>
                  <a:lnTo>
                    <a:pt x="128" y="0"/>
                  </a:lnTo>
                  <a:lnTo>
                    <a:pt x="108" y="4"/>
                  </a:lnTo>
                  <a:lnTo>
                    <a:pt x="108" y="4"/>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04" name="Freeform 1473">
              <a:extLst>
                <a:ext uri="{FF2B5EF4-FFF2-40B4-BE49-F238E27FC236}">
                  <a16:creationId xmlns:a16="http://schemas.microsoft.com/office/drawing/2014/main" id="{25C3DA74-90A1-4FE3-8B96-0638EFEC2FA7}"/>
                </a:ext>
              </a:extLst>
            </p:cNvPr>
            <p:cNvSpPr>
              <a:spLocks/>
            </p:cNvSpPr>
            <p:nvPr/>
          </p:nvSpPr>
          <p:spPr bwMode="auto">
            <a:xfrm>
              <a:off x="5313363" y="1900238"/>
              <a:ext cx="254000" cy="434975"/>
            </a:xfrm>
            <a:custGeom>
              <a:avLst/>
              <a:gdLst>
                <a:gd name="T0" fmla="*/ 108 w 160"/>
                <a:gd name="T1" fmla="*/ 4 h 274"/>
                <a:gd name="T2" fmla="*/ 108 w 160"/>
                <a:gd name="T3" fmla="*/ 4 h 274"/>
                <a:gd name="T4" fmla="*/ 92 w 160"/>
                <a:gd name="T5" fmla="*/ 10 h 274"/>
                <a:gd name="T6" fmla="*/ 76 w 160"/>
                <a:gd name="T7" fmla="*/ 16 h 274"/>
                <a:gd name="T8" fmla="*/ 60 w 160"/>
                <a:gd name="T9" fmla="*/ 26 h 274"/>
                <a:gd name="T10" fmla="*/ 46 w 160"/>
                <a:gd name="T11" fmla="*/ 38 h 274"/>
                <a:gd name="T12" fmla="*/ 32 w 160"/>
                <a:gd name="T13" fmla="*/ 52 h 274"/>
                <a:gd name="T14" fmla="*/ 22 w 160"/>
                <a:gd name="T15" fmla="*/ 66 h 274"/>
                <a:gd name="T16" fmla="*/ 12 w 160"/>
                <a:gd name="T17" fmla="*/ 82 h 274"/>
                <a:gd name="T18" fmla="*/ 6 w 160"/>
                <a:gd name="T19" fmla="*/ 98 h 274"/>
                <a:gd name="T20" fmla="*/ 6 w 160"/>
                <a:gd name="T21" fmla="*/ 98 h 274"/>
                <a:gd name="T22" fmla="*/ 2 w 160"/>
                <a:gd name="T23" fmla="*/ 120 h 274"/>
                <a:gd name="T24" fmla="*/ 0 w 160"/>
                <a:gd name="T25" fmla="*/ 142 h 274"/>
                <a:gd name="T26" fmla="*/ 0 w 160"/>
                <a:gd name="T27" fmla="*/ 164 h 274"/>
                <a:gd name="T28" fmla="*/ 2 w 160"/>
                <a:gd name="T29" fmla="*/ 186 h 274"/>
                <a:gd name="T30" fmla="*/ 10 w 160"/>
                <a:gd name="T31" fmla="*/ 230 h 274"/>
                <a:gd name="T32" fmla="*/ 18 w 160"/>
                <a:gd name="T33" fmla="*/ 274 h 274"/>
                <a:gd name="T34" fmla="*/ 18 w 160"/>
                <a:gd name="T35" fmla="*/ 274 h 274"/>
                <a:gd name="T36" fmla="*/ 20 w 160"/>
                <a:gd name="T37" fmla="*/ 258 h 274"/>
                <a:gd name="T38" fmla="*/ 18 w 160"/>
                <a:gd name="T39" fmla="*/ 242 h 274"/>
                <a:gd name="T40" fmla="*/ 18 w 160"/>
                <a:gd name="T41" fmla="*/ 242 h 274"/>
                <a:gd name="T42" fmla="*/ 20 w 160"/>
                <a:gd name="T43" fmla="*/ 192 h 274"/>
                <a:gd name="T44" fmla="*/ 22 w 160"/>
                <a:gd name="T45" fmla="*/ 166 h 274"/>
                <a:gd name="T46" fmla="*/ 26 w 160"/>
                <a:gd name="T47" fmla="*/ 140 h 274"/>
                <a:gd name="T48" fmla="*/ 34 w 160"/>
                <a:gd name="T49" fmla="*/ 116 h 274"/>
                <a:gd name="T50" fmla="*/ 44 w 160"/>
                <a:gd name="T51" fmla="*/ 92 h 274"/>
                <a:gd name="T52" fmla="*/ 50 w 160"/>
                <a:gd name="T53" fmla="*/ 82 h 274"/>
                <a:gd name="T54" fmla="*/ 58 w 160"/>
                <a:gd name="T55" fmla="*/ 72 h 274"/>
                <a:gd name="T56" fmla="*/ 66 w 160"/>
                <a:gd name="T57" fmla="*/ 62 h 274"/>
                <a:gd name="T58" fmla="*/ 76 w 160"/>
                <a:gd name="T59" fmla="*/ 54 h 274"/>
                <a:gd name="T60" fmla="*/ 76 w 160"/>
                <a:gd name="T61" fmla="*/ 54 h 274"/>
                <a:gd name="T62" fmla="*/ 90 w 160"/>
                <a:gd name="T63" fmla="*/ 48 h 274"/>
                <a:gd name="T64" fmla="*/ 104 w 160"/>
                <a:gd name="T65" fmla="*/ 42 h 274"/>
                <a:gd name="T66" fmla="*/ 120 w 160"/>
                <a:gd name="T67" fmla="*/ 38 h 274"/>
                <a:gd name="T68" fmla="*/ 136 w 160"/>
                <a:gd name="T69" fmla="*/ 36 h 274"/>
                <a:gd name="T70" fmla="*/ 136 w 160"/>
                <a:gd name="T71" fmla="*/ 36 h 274"/>
                <a:gd name="T72" fmla="*/ 152 w 160"/>
                <a:gd name="T73" fmla="*/ 34 h 274"/>
                <a:gd name="T74" fmla="*/ 158 w 160"/>
                <a:gd name="T75" fmla="*/ 32 h 274"/>
                <a:gd name="T76" fmla="*/ 160 w 160"/>
                <a:gd name="T77" fmla="*/ 28 h 274"/>
                <a:gd name="T78" fmla="*/ 160 w 160"/>
                <a:gd name="T79" fmla="*/ 24 h 274"/>
                <a:gd name="T80" fmla="*/ 160 w 160"/>
                <a:gd name="T81" fmla="*/ 24 h 274"/>
                <a:gd name="T82" fmla="*/ 160 w 160"/>
                <a:gd name="T83" fmla="*/ 20 h 274"/>
                <a:gd name="T84" fmla="*/ 158 w 160"/>
                <a:gd name="T85" fmla="*/ 14 h 274"/>
                <a:gd name="T86" fmla="*/ 150 w 160"/>
                <a:gd name="T87" fmla="*/ 2 h 274"/>
                <a:gd name="T88" fmla="*/ 150 w 160"/>
                <a:gd name="T89" fmla="*/ 2 h 274"/>
                <a:gd name="T90" fmla="*/ 128 w 160"/>
                <a:gd name="T91" fmla="*/ 0 h 274"/>
                <a:gd name="T92" fmla="*/ 108 w 160"/>
                <a:gd name="T93" fmla="*/ 4 h 274"/>
                <a:gd name="T94" fmla="*/ 108 w 160"/>
                <a:gd name="T95" fmla="*/ 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0" h="274">
                  <a:moveTo>
                    <a:pt x="108" y="4"/>
                  </a:moveTo>
                  <a:lnTo>
                    <a:pt x="108" y="4"/>
                  </a:lnTo>
                  <a:lnTo>
                    <a:pt x="92" y="10"/>
                  </a:lnTo>
                  <a:lnTo>
                    <a:pt x="76" y="16"/>
                  </a:lnTo>
                  <a:lnTo>
                    <a:pt x="60" y="26"/>
                  </a:lnTo>
                  <a:lnTo>
                    <a:pt x="46" y="38"/>
                  </a:lnTo>
                  <a:lnTo>
                    <a:pt x="32" y="52"/>
                  </a:lnTo>
                  <a:lnTo>
                    <a:pt x="22" y="66"/>
                  </a:lnTo>
                  <a:lnTo>
                    <a:pt x="12" y="82"/>
                  </a:lnTo>
                  <a:lnTo>
                    <a:pt x="6" y="98"/>
                  </a:lnTo>
                  <a:lnTo>
                    <a:pt x="6" y="98"/>
                  </a:lnTo>
                  <a:lnTo>
                    <a:pt x="2" y="120"/>
                  </a:lnTo>
                  <a:lnTo>
                    <a:pt x="0" y="142"/>
                  </a:lnTo>
                  <a:lnTo>
                    <a:pt x="0" y="164"/>
                  </a:lnTo>
                  <a:lnTo>
                    <a:pt x="2" y="186"/>
                  </a:lnTo>
                  <a:lnTo>
                    <a:pt x="10" y="230"/>
                  </a:lnTo>
                  <a:lnTo>
                    <a:pt x="18" y="274"/>
                  </a:lnTo>
                  <a:lnTo>
                    <a:pt x="18" y="274"/>
                  </a:lnTo>
                  <a:lnTo>
                    <a:pt x="20" y="258"/>
                  </a:lnTo>
                  <a:lnTo>
                    <a:pt x="18" y="242"/>
                  </a:lnTo>
                  <a:lnTo>
                    <a:pt x="18" y="242"/>
                  </a:lnTo>
                  <a:lnTo>
                    <a:pt x="20" y="192"/>
                  </a:lnTo>
                  <a:lnTo>
                    <a:pt x="22" y="166"/>
                  </a:lnTo>
                  <a:lnTo>
                    <a:pt x="26" y="140"/>
                  </a:lnTo>
                  <a:lnTo>
                    <a:pt x="34" y="116"/>
                  </a:lnTo>
                  <a:lnTo>
                    <a:pt x="44" y="92"/>
                  </a:lnTo>
                  <a:lnTo>
                    <a:pt x="50" y="82"/>
                  </a:lnTo>
                  <a:lnTo>
                    <a:pt x="58" y="72"/>
                  </a:lnTo>
                  <a:lnTo>
                    <a:pt x="66" y="62"/>
                  </a:lnTo>
                  <a:lnTo>
                    <a:pt x="76" y="54"/>
                  </a:lnTo>
                  <a:lnTo>
                    <a:pt x="76" y="54"/>
                  </a:lnTo>
                  <a:lnTo>
                    <a:pt x="90" y="48"/>
                  </a:lnTo>
                  <a:lnTo>
                    <a:pt x="104" y="42"/>
                  </a:lnTo>
                  <a:lnTo>
                    <a:pt x="120" y="38"/>
                  </a:lnTo>
                  <a:lnTo>
                    <a:pt x="136" y="36"/>
                  </a:lnTo>
                  <a:lnTo>
                    <a:pt x="136" y="36"/>
                  </a:lnTo>
                  <a:lnTo>
                    <a:pt x="152" y="34"/>
                  </a:lnTo>
                  <a:lnTo>
                    <a:pt x="158" y="32"/>
                  </a:lnTo>
                  <a:lnTo>
                    <a:pt x="160" y="28"/>
                  </a:lnTo>
                  <a:lnTo>
                    <a:pt x="160" y="24"/>
                  </a:lnTo>
                  <a:lnTo>
                    <a:pt x="160" y="24"/>
                  </a:lnTo>
                  <a:lnTo>
                    <a:pt x="160" y="20"/>
                  </a:lnTo>
                  <a:lnTo>
                    <a:pt x="158" y="14"/>
                  </a:lnTo>
                  <a:lnTo>
                    <a:pt x="150" y="2"/>
                  </a:lnTo>
                  <a:lnTo>
                    <a:pt x="150" y="2"/>
                  </a:lnTo>
                  <a:lnTo>
                    <a:pt x="128" y="0"/>
                  </a:lnTo>
                  <a:lnTo>
                    <a:pt x="108" y="4"/>
                  </a:lnTo>
                  <a:lnTo>
                    <a:pt x="108" y="4"/>
                  </a:lnTo>
                  <a:close/>
                </a:path>
              </a:pathLst>
            </a:custGeom>
            <a:solidFill>
              <a:srgbClr val="361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05" name="Freeform 1474">
              <a:extLst>
                <a:ext uri="{FF2B5EF4-FFF2-40B4-BE49-F238E27FC236}">
                  <a16:creationId xmlns:a16="http://schemas.microsoft.com/office/drawing/2014/main" id="{D0F59AB4-8F08-403A-9D39-129857557510}"/>
                </a:ext>
              </a:extLst>
            </p:cNvPr>
            <p:cNvSpPr>
              <a:spLocks/>
            </p:cNvSpPr>
            <p:nvPr/>
          </p:nvSpPr>
          <p:spPr bwMode="auto">
            <a:xfrm>
              <a:off x="5256213" y="1833563"/>
              <a:ext cx="152400" cy="180975"/>
            </a:xfrm>
            <a:custGeom>
              <a:avLst/>
              <a:gdLst>
                <a:gd name="T0" fmla="*/ 64 w 96"/>
                <a:gd name="T1" fmla="*/ 0 h 114"/>
                <a:gd name="T2" fmla="*/ 64 w 96"/>
                <a:gd name="T3" fmla="*/ 0 h 114"/>
                <a:gd name="T4" fmla="*/ 54 w 96"/>
                <a:gd name="T5" fmla="*/ 2 h 114"/>
                <a:gd name="T6" fmla="*/ 46 w 96"/>
                <a:gd name="T7" fmla="*/ 4 h 114"/>
                <a:gd name="T8" fmla="*/ 38 w 96"/>
                <a:gd name="T9" fmla="*/ 8 h 114"/>
                <a:gd name="T10" fmla="*/ 30 w 96"/>
                <a:gd name="T11" fmla="*/ 14 h 114"/>
                <a:gd name="T12" fmla="*/ 22 w 96"/>
                <a:gd name="T13" fmla="*/ 20 h 114"/>
                <a:gd name="T14" fmla="*/ 16 w 96"/>
                <a:gd name="T15" fmla="*/ 28 h 114"/>
                <a:gd name="T16" fmla="*/ 10 w 96"/>
                <a:gd name="T17" fmla="*/ 36 h 114"/>
                <a:gd name="T18" fmla="*/ 6 w 96"/>
                <a:gd name="T19" fmla="*/ 44 h 114"/>
                <a:gd name="T20" fmla="*/ 6 w 96"/>
                <a:gd name="T21" fmla="*/ 44 h 114"/>
                <a:gd name="T22" fmla="*/ 2 w 96"/>
                <a:gd name="T23" fmla="*/ 60 h 114"/>
                <a:gd name="T24" fmla="*/ 0 w 96"/>
                <a:gd name="T25" fmla="*/ 72 h 114"/>
                <a:gd name="T26" fmla="*/ 0 w 96"/>
                <a:gd name="T27" fmla="*/ 72 h 114"/>
                <a:gd name="T28" fmla="*/ 2 w 96"/>
                <a:gd name="T29" fmla="*/ 92 h 114"/>
                <a:gd name="T30" fmla="*/ 6 w 96"/>
                <a:gd name="T31" fmla="*/ 114 h 114"/>
                <a:gd name="T32" fmla="*/ 6 w 96"/>
                <a:gd name="T33" fmla="*/ 114 h 114"/>
                <a:gd name="T34" fmla="*/ 6 w 96"/>
                <a:gd name="T35" fmla="*/ 112 h 114"/>
                <a:gd name="T36" fmla="*/ 6 w 96"/>
                <a:gd name="T37" fmla="*/ 112 h 114"/>
                <a:gd name="T38" fmla="*/ 6 w 96"/>
                <a:gd name="T39" fmla="*/ 98 h 114"/>
                <a:gd name="T40" fmla="*/ 10 w 96"/>
                <a:gd name="T41" fmla="*/ 84 h 114"/>
                <a:gd name="T42" fmla="*/ 18 w 96"/>
                <a:gd name="T43" fmla="*/ 72 h 114"/>
                <a:gd name="T44" fmla="*/ 26 w 96"/>
                <a:gd name="T45" fmla="*/ 64 h 114"/>
                <a:gd name="T46" fmla="*/ 36 w 96"/>
                <a:gd name="T47" fmla="*/ 54 h 114"/>
                <a:gd name="T48" fmla="*/ 48 w 96"/>
                <a:gd name="T49" fmla="*/ 48 h 114"/>
                <a:gd name="T50" fmla="*/ 60 w 96"/>
                <a:gd name="T51" fmla="*/ 42 h 114"/>
                <a:gd name="T52" fmla="*/ 74 w 96"/>
                <a:gd name="T53" fmla="*/ 38 h 114"/>
                <a:gd name="T54" fmla="*/ 74 w 96"/>
                <a:gd name="T55" fmla="*/ 38 h 114"/>
                <a:gd name="T56" fmla="*/ 82 w 96"/>
                <a:gd name="T57" fmla="*/ 34 h 114"/>
                <a:gd name="T58" fmla="*/ 90 w 96"/>
                <a:gd name="T59" fmla="*/ 30 h 114"/>
                <a:gd name="T60" fmla="*/ 94 w 96"/>
                <a:gd name="T61" fmla="*/ 24 h 114"/>
                <a:gd name="T62" fmla="*/ 96 w 96"/>
                <a:gd name="T63" fmla="*/ 18 h 114"/>
                <a:gd name="T64" fmla="*/ 96 w 96"/>
                <a:gd name="T65" fmla="*/ 18 h 114"/>
                <a:gd name="T66" fmla="*/ 94 w 96"/>
                <a:gd name="T67" fmla="*/ 14 h 114"/>
                <a:gd name="T68" fmla="*/ 90 w 96"/>
                <a:gd name="T69" fmla="*/ 8 h 114"/>
                <a:gd name="T70" fmla="*/ 84 w 96"/>
                <a:gd name="T71" fmla="*/ 4 h 114"/>
                <a:gd name="T72" fmla="*/ 76 w 96"/>
                <a:gd name="T73" fmla="*/ 2 h 114"/>
                <a:gd name="T74" fmla="*/ 76 w 96"/>
                <a:gd name="T75" fmla="*/ 2 h 114"/>
                <a:gd name="T76" fmla="*/ 64 w 96"/>
                <a:gd name="T77"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6" h="114">
                  <a:moveTo>
                    <a:pt x="64" y="0"/>
                  </a:moveTo>
                  <a:lnTo>
                    <a:pt x="64" y="0"/>
                  </a:lnTo>
                  <a:lnTo>
                    <a:pt x="54" y="2"/>
                  </a:lnTo>
                  <a:lnTo>
                    <a:pt x="46" y="4"/>
                  </a:lnTo>
                  <a:lnTo>
                    <a:pt x="38" y="8"/>
                  </a:lnTo>
                  <a:lnTo>
                    <a:pt x="30" y="14"/>
                  </a:lnTo>
                  <a:lnTo>
                    <a:pt x="22" y="20"/>
                  </a:lnTo>
                  <a:lnTo>
                    <a:pt x="16" y="28"/>
                  </a:lnTo>
                  <a:lnTo>
                    <a:pt x="10" y="36"/>
                  </a:lnTo>
                  <a:lnTo>
                    <a:pt x="6" y="44"/>
                  </a:lnTo>
                  <a:lnTo>
                    <a:pt x="6" y="44"/>
                  </a:lnTo>
                  <a:lnTo>
                    <a:pt x="2" y="60"/>
                  </a:lnTo>
                  <a:lnTo>
                    <a:pt x="0" y="72"/>
                  </a:lnTo>
                  <a:lnTo>
                    <a:pt x="0" y="72"/>
                  </a:lnTo>
                  <a:lnTo>
                    <a:pt x="2" y="92"/>
                  </a:lnTo>
                  <a:lnTo>
                    <a:pt x="6" y="114"/>
                  </a:lnTo>
                  <a:lnTo>
                    <a:pt x="6" y="114"/>
                  </a:lnTo>
                  <a:lnTo>
                    <a:pt x="6" y="112"/>
                  </a:lnTo>
                  <a:lnTo>
                    <a:pt x="6" y="112"/>
                  </a:lnTo>
                  <a:lnTo>
                    <a:pt x="6" y="98"/>
                  </a:lnTo>
                  <a:lnTo>
                    <a:pt x="10" y="84"/>
                  </a:lnTo>
                  <a:lnTo>
                    <a:pt x="18" y="72"/>
                  </a:lnTo>
                  <a:lnTo>
                    <a:pt x="26" y="64"/>
                  </a:lnTo>
                  <a:lnTo>
                    <a:pt x="36" y="54"/>
                  </a:lnTo>
                  <a:lnTo>
                    <a:pt x="48" y="48"/>
                  </a:lnTo>
                  <a:lnTo>
                    <a:pt x="60" y="42"/>
                  </a:lnTo>
                  <a:lnTo>
                    <a:pt x="74" y="38"/>
                  </a:lnTo>
                  <a:lnTo>
                    <a:pt x="74" y="38"/>
                  </a:lnTo>
                  <a:lnTo>
                    <a:pt x="82" y="34"/>
                  </a:lnTo>
                  <a:lnTo>
                    <a:pt x="90" y="30"/>
                  </a:lnTo>
                  <a:lnTo>
                    <a:pt x="94" y="24"/>
                  </a:lnTo>
                  <a:lnTo>
                    <a:pt x="96" y="18"/>
                  </a:lnTo>
                  <a:lnTo>
                    <a:pt x="96" y="18"/>
                  </a:lnTo>
                  <a:lnTo>
                    <a:pt x="94" y="14"/>
                  </a:lnTo>
                  <a:lnTo>
                    <a:pt x="90" y="8"/>
                  </a:lnTo>
                  <a:lnTo>
                    <a:pt x="84" y="4"/>
                  </a:lnTo>
                  <a:lnTo>
                    <a:pt x="76" y="2"/>
                  </a:lnTo>
                  <a:lnTo>
                    <a:pt x="76" y="2"/>
                  </a:lnTo>
                  <a:lnTo>
                    <a:pt x="64" y="0"/>
                  </a:lnTo>
                  <a:close/>
                </a:path>
              </a:pathLst>
            </a:custGeom>
            <a:solidFill>
              <a:srgbClr val="965C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06" name="Freeform 1475">
              <a:extLst>
                <a:ext uri="{FF2B5EF4-FFF2-40B4-BE49-F238E27FC236}">
                  <a16:creationId xmlns:a16="http://schemas.microsoft.com/office/drawing/2014/main" id="{A9E2A4D8-A4E0-4CCD-B85C-6022ED49C4C2}"/>
                </a:ext>
              </a:extLst>
            </p:cNvPr>
            <p:cNvSpPr>
              <a:spLocks/>
            </p:cNvSpPr>
            <p:nvPr/>
          </p:nvSpPr>
          <p:spPr bwMode="auto">
            <a:xfrm>
              <a:off x="5256213" y="1833563"/>
              <a:ext cx="152400" cy="180975"/>
            </a:xfrm>
            <a:custGeom>
              <a:avLst/>
              <a:gdLst>
                <a:gd name="T0" fmla="*/ 64 w 96"/>
                <a:gd name="T1" fmla="*/ 0 h 114"/>
                <a:gd name="T2" fmla="*/ 64 w 96"/>
                <a:gd name="T3" fmla="*/ 0 h 114"/>
                <a:gd name="T4" fmla="*/ 54 w 96"/>
                <a:gd name="T5" fmla="*/ 2 h 114"/>
                <a:gd name="T6" fmla="*/ 46 w 96"/>
                <a:gd name="T7" fmla="*/ 4 h 114"/>
                <a:gd name="T8" fmla="*/ 38 w 96"/>
                <a:gd name="T9" fmla="*/ 8 h 114"/>
                <a:gd name="T10" fmla="*/ 30 w 96"/>
                <a:gd name="T11" fmla="*/ 14 h 114"/>
                <a:gd name="T12" fmla="*/ 22 w 96"/>
                <a:gd name="T13" fmla="*/ 20 h 114"/>
                <a:gd name="T14" fmla="*/ 16 w 96"/>
                <a:gd name="T15" fmla="*/ 28 h 114"/>
                <a:gd name="T16" fmla="*/ 10 w 96"/>
                <a:gd name="T17" fmla="*/ 36 h 114"/>
                <a:gd name="T18" fmla="*/ 6 w 96"/>
                <a:gd name="T19" fmla="*/ 44 h 114"/>
                <a:gd name="T20" fmla="*/ 6 w 96"/>
                <a:gd name="T21" fmla="*/ 44 h 114"/>
                <a:gd name="T22" fmla="*/ 2 w 96"/>
                <a:gd name="T23" fmla="*/ 60 h 114"/>
                <a:gd name="T24" fmla="*/ 0 w 96"/>
                <a:gd name="T25" fmla="*/ 72 h 114"/>
                <a:gd name="T26" fmla="*/ 0 w 96"/>
                <a:gd name="T27" fmla="*/ 72 h 114"/>
                <a:gd name="T28" fmla="*/ 2 w 96"/>
                <a:gd name="T29" fmla="*/ 92 h 114"/>
                <a:gd name="T30" fmla="*/ 6 w 96"/>
                <a:gd name="T31" fmla="*/ 114 h 114"/>
                <a:gd name="T32" fmla="*/ 6 w 96"/>
                <a:gd name="T33" fmla="*/ 114 h 114"/>
                <a:gd name="T34" fmla="*/ 6 w 96"/>
                <a:gd name="T35" fmla="*/ 112 h 114"/>
                <a:gd name="T36" fmla="*/ 6 w 96"/>
                <a:gd name="T37" fmla="*/ 112 h 114"/>
                <a:gd name="T38" fmla="*/ 6 w 96"/>
                <a:gd name="T39" fmla="*/ 98 h 114"/>
                <a:gd name="T40" fmla="*/ 10 w 96"/>
                <a:gd name="T41" fmla="*/ 84 h 114"/>
                <a:gd name="T42" fmla="*/ 18 w 96"/>
                <a:gd name="T43" fmla="*/ 72 h 114"/>
                <a:gd name="T44" fmla="*/ 26 w 96"/>
                <a:gd name="T45" fmla="*/ 64 h 114"/>
                <a:gd name="T46" fmla="*/ 36 w 96"/>
                <a:gd name="T47" fmla="*/ 54 h 114"/>
                <a:gd name="T48" fmla="*/ 48 w 96"/>
                <a:gd name="T49" fmla="*/ 48 h 114"/>
                <a:gd name="T50" fmla="*/ 60 w 96"/>
                <a:gd name="T51" fmla="*/ 42 h 114"/>
                <a:gd name="T52" fmla="*/ 74 w 96"/>
                <a:gd name="T53" fmla="*/ 38 h 114"/>
                <a:gd name="T54" fmla="*/ 74 w 96"/>
                <a:gd name="T55" fmla="*/ 38 h 114"/>
                <a:gd name="T56" fmla="*/ 82 w 96"/>
                <a:gd name="T57" fmla="*/ 34 h 114"/>
                <a:gd name="T58" fmla="*/ 90 w 96"/>
                <a:gd name="T59" fmla="*/ 30 h 114"/>
                <a:gd name="T60" fmla="*/ 94 w 96"/>
                <a:gd name="T61" fmla="*/ 24 h 114"/>
                <a:gd name="T62" fmla="*/ 96 w 96"/>
                <a:gd name="T63" fmla="*/ 18 h 114"/>
                <a:gd name="T64" fmla="*/ 96 w 96"/>
                <a:gd name="T65" fmla="*/ 18 h 114"/>
                <a:gd name="T66" fmla="*/ 94 w 96"/>
                <a:gd name="T67" fmla="*/ 14 h 114"/>
                <a:gd name="T68" fmla="*/ 90 w 96"/>
                <a:gd name="T69" fmla="*/ 8 h 114"/>
                <a:gd name="T70" fmla="*/ 84 w 96"/>
                <a:gd name="T71" fmla="*/ 4 h 114"/>
                <a:gd name="T72" fmla="*/ 76 w 96"/>
                <a:gd name="T73" fmla="*/ 2 h 114"/>
                <a:gd name="T74" fmla="*/ 76 w 96"/>
                <a:gd name="T75" fmla="*/ 2 h 114"/>
                <a:gd name="T76" fmla="*/ 64 w 96"/>
                <a:gd name="T77"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6" h="114">
                  <a:moveTo>
                    <a:pt x="64" y="0"/>
                  </a:moveTo>
                  <a:lnTo>
                    <a:pt x="64" y="0"/>
                  </a:lnTo>
                  <a:lnTo>
                    <a:pt x="54" y="2"/>
                  </a:lnTo>
                  <a:lnTo>
                    <a:pt x="46" y="4"/>
                  </a:lnTo>
                  <a:lnTo>
                    <a:pt x="38" y="8"/>
                  </a:lnTo>
                  <a:lnTo>
                    <a:pt x="30" y="14"/>
                  </a:lnTo>
                  <a:lnTo>
                    <a:pt x="22" y="20"/>
                  </a:lnTo>
                  <a:lnTo>
                    <a:pt x="16" y="28"/>
                  </a:lnTo>
                  <a:lnTo>
                    <a:pt x="10" y="36"/>
                  </a:lnTo>
                  <a:lnTo>
                    <a:pt x="6" y="44"/>
                  </a:lnTo>
                  <a:lnTo>
                    <a:pt x="6" y="44"/>
                  </a:lnTo>
                  <a:lnTo>
                    <a:pt x="2" y="60"/>
                  </a:lnTo>
                  <a:lnTo>
                    <a:pt x="0" y="72"/>
                  </a:lnTo>
                  <a:lnTo>
                    <a:pt x="0" y="72"/>
                  </a:lnTo>
                  <a:lnTo>
                    <a:pt x="2" y="92"/>
                  </a:lnTo>
                  <a:lnTo>
                    <a:pt x="6" y="114"/>
                  </a:lnTo>
                  <a:lnTo>
                    <a:pt x="6" y="114"/>
                  </a:lnTo>
                  <a:lnTo>
                    <a:pt x="6" y="112"/>
                  </a:lnTo>
                  <a:lnTo>
                    <a:pt x="6" y="112"/>
                  </a:lnTo>
                  <a:lnTo>
                    <a:pt x="6" y="98"/>
                  </a:lnTo>
                  <a:lnTo>
                    <a:pt x="10" y="84"/>
                  </a:lnTo>
                  <a:lnTo>
                    <a:pt x="18" y="72"/>
                  </a:lnTo>
                  <a:lnTo>
                    <a:pt x="26" y="64"/>
                  </a:lnTo>
                  <a:lnTo>
                    <a:pt x="36" y="54"/>
                  </a:lnTo>
                  <a:lnTo>
                    <a:pt x="48" y="48"/>
                  </a:lnTo>
                  <a:lnTo>
                    <a:pt x="60" y="42"/>
                  </a:lnTo>
                  <a:lnTo>
                    <a:pt x="74" y="38"/>
                  </a:lnTo>
                  <a:lnTo>
                    <a:pt x="74" y="38"/>
                  </a:lnTo>
                  <a:lnTo>
                    <a:pt x="82" y="34"/>
                  </a:lnTo>
                  <a:lnTo>
                    <a:pt x="90" y="30"/>
                  </a:lnTo>
                  <a:lnTo>
                    <a:pt x="94" y="24"/>
                  </a:lnTo>
                  <a:lnTo>
                    <a:pt x="96" y="18"/>
                  </a:lnTo>
                  <a:lnTo>
                    <a:pt x="96" y="18"/>
                  </a:lnTo>
                  <a:lnTo>
                    <a:pt x="94" y="14"/>
                  </a:lnTo>
                  <a:lnTo>
                    <a:pt x="90" y="8"/>
                  </a:lnTo>
                  <a:lnTo>
                    <a:pt x="84" y="4"/>
                  </a:lnTo>
                  <a:lnTo>
                    <a:pt x="76" y="2"/>
                  </a:lnTo>
                  <a:lnTo>
                    <a:pt x="76" y="2"/>
                  </a:lnTo>
                  <a:lnTo>
                    <a:pt x="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07" name="Freeform 1476">
              <a:extLst>
                <a:ext uri="{FF2B5EF4-FFF2-40B4-BE49-F238E27FC236}">
                  <a16:creationId xmlns:a16="http://schemas.microsoft.com/office/drawing/2014/main" id="{FEA3A5F7-B36A-4FD8-B8A8-9C3202EEBEC6}"/>
                </a:ext>
              </a:extLst>
            </p:cNvPr>
            <p:cNvSpPr>
              <a:spLocks/>
            </p:cNvSpPr>
            <p:nvPr/>
          </p:nvSpPr>
          <p:spPr bwMode="auto">
            <a:xfrm>
              <a:off x="5446713" y="1652588"/>
              <a:ext cx="641350" cy="206375"/>
            </a:xfrm>
            <a:custGeom>
              <a:avLst/>
              <a:gdLst>
                <a:gd name="T0" fmla="*/ 192 w 404"/>
                <a:gd name="T1" fmla="*/ 0 h 130"/>
                <a:gd name="T2" fmla="*/ 174 w 404"/>
                <a:gd name="T3" fmla="*/ 8 h 130"/>
                <a:gd name="T4" fmla="*/ 156 w 404"/>
                <a:gd name="T5" fmla="*/ 10 h 130"/>
                <a:gd name="T6" fmla="*/ 140 w 404"/>
                <a:gd name="T7" fmla="*/ 10 h 130"/>
                <a:gd name="T8" fmla="*/ 124 w 404"/>
                <a:gd name="T9" fmla="*/ 8 h 130"/>
                <a:gd name="T10" fmla="*/ 94 w 404"/>
                <a:gd name="T11" fmla="*/ 4 h 130"/>
                <a:gd name="T12" fmla="*/ 84 w 404"/>
                <a:gd name="T13" fmla="*/ 6 h 130"/>
                <a:gd name="T14" fmla="*/ 68 w 404"/>
                <a:gd name="T15" fmla="*/ 8 h 130"/>
                <a:gd name="T16" fmla="*/ 38 w 404"/>
                <a:gd name="T17" fmla="*/ 24 h 130"/>
                <a:gd name="T18" fmla="*/ 26 w 404"/>
                <a:gd name="T19" fmla="*/ 34 h 130"/>
                <a:gd name="T20" fmla="*/ 8 w 404"/>
                <a:gd name="T21" fmla="*/ 62 h 130"/>
                <a:gd name="T22" fmla="*/ 0 w 404"/>
                <a:gd name="T23" fmla="*/ 94 h 130"/>
                <a:gd name="T24" fmla="*/ 2 w 404"/>
                <a:gd name="T25" fmla="*/ 108 h 130"/>
                <a:gd name="T26" fmla="*/ 18 w 404"/>
                <a:gd name="T27" fmla="*/ 100 h 130"/>
                <a:gd name="T28" fmla="*/ 48 w 404"/>
                <a:gd name="T29" fmla="*/ 92 h 130"/>
                <a:gd name="T30" fmla="*/ 64 w 404"/>
                <a:gd name="T31" fmla="*/ 90 h 130"/>
                <a:gd name="T32" fmla="*/ 102 w 404"/>
                <a:gd name="T33" fmla="*/ 94 h 130"/>
                <a:gd name="T34" fmla="*/ 140 w 404"/>
                <a:gd name="T35" fmla="*/ 104 h 130"/>
                <a:gd name="T36" fmla="*/ 212 w 404"/>
                <a:gd name="T37" fmla="*/ 118 h 130"/>
                <a:gd name="T38" fmla="*/ 250 w 404"/>
                <a:gd name="T39" fmla="*/ 126 h 130"/>
                <a:gd name="T40" fmla="*/ 284 w 404"/>
                <a:gd name="T41" fmla="*/ 130 h 130"/>
                <a:gd name="T42" fmla="*/ 304 w 404"/>
                <a:gd name="T43" fmla="*/ 128 h 130"/>
                <a:gd name="T44" fmla="*/ 340 w 404"/>
                <a:gd name="T45" fmla="*/ 118 h 130"/>
                <a:gd name="T46" fmla="*/ 360 w 404"/>
                <a:gd name="T47" fmla="*/ 106 h 130"/>
                <a:gd name="T48" fmla="*/ 386 w 404"/>
                <a:gd name="T49" fmla="*/ 80 h 130"/>
                <a:gd name="T50" fmla="*/ 404 w 404"/>
                <a:gd name="T51" fmla="*/ 48 h 130"/>
                <a:gd name="T52" fmla="*/ 384 w 404"/>
                <a:gd name="T53" fmla="*/ 68 h 130"/>
                <a:gd name="T54" fmla="*/ 360 w 404"/>
                <a:gd name="T55" fmla="*/ 80 h 130"/>
                <a:gd name="T56" fmla="*/ 336 w 404"/>
                <a:gd name="T57" fmla="*/ 88 h 130"/>
                <a:gd name="T58" fmla="*/ 310 w 404"/>
                <a:gd name="T59" fmla="*/ 90 h 130"/>
                <a:gd name="T60" fmla="*/ 272 w 404"/>
                <a:gd name="T61" fmla="*/ 86 h 130"/>
                <a:gd name="T62" fmla="*/ 234 w 404"/>
                <a:gd name="T63" fmla="*/ 78 h 130"/>
                <a:gd name="T64" fmla="*/ 176 w 404"/>
                <a:gd name="T65" fmla="*/ 58 h 130"/>
                <a:gd name="T66" fmla="*/ 124 w 404"/>
                <a:gd name="T67" fmla="*/ 44 h 130"/>
                <a:gd name="T68" fmla="*/ 108 w 404"/>
                <a:gd name="T69" fmla="*/ 42 h 130"/>
                <a:gd name="T70" fmla="*/ 90 w 404"/>
                <a:gd name="T71" fmla="*/ 44 h 130"/>
                <a:gd name="T72" fmla="*/ 74 w 404"/>
                <a:gd name="T73" fmla="*/ 52 h 130"/>
                <a:gd name="T74" fmla="*/ 74 w 404"/>
                <a:gd name="T75" fmla="*/ 52 h 130"/>
                <a:gd name="T76" fmla="*/ 80 w 404"/>
                <a:gd name="T77" fmla="*/ 44 h 130"/>
                <a:gd name="T78" fmla="*/ 92 w 404"/>
                <a:gd name="T79" fmla="*/ 36 h 130"/>
                <a:gd name="T80" fmla="*/ 118 w 404"/>
                <a:gd name="T81" fmla="*/ 32 h 130"/>
                <a:gd name="T82" fmla="*/ 134 w 404"/>
                <a:gd name="T83" fmla="*/ 32 h 130"/>
                <a:gd name="T84" fmla="*/ 166 w 404"/>
                <a:gd name="T85" fmla="*/ 22 h 130"/>
                <a:gd name="T86" fmla="*/ 192 w 404"/>
                <a:gd name="T8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4" h="130">
                  <a:moveTo>
                    <a:pt x="192" y="0"/>
                  </a:moveTo>
                  <a:lnTo>
                    <a:pt x="192" y="0"/>
                  </a:lnTo>
                  <a:lnTo>
                    <a:pt x="184" y="4"/>
                  </a:lnTo>
                  <a:lnTo>
                    <a:pt x="174" y="8"/>
                  </a:lnTo>
                  <a:lnTo>
                    <a:pt x="166" y="10"/>
                  </a:lnTo>
                  <a:lnTo>
                    <a:pt x="156" y="10"/>
                  </a:lnTo>
                  <a:lnTo>
                    <a:pt x="156" y="10"/>
                  </a:lnTo>
                  <a:lnTo>
                    <a:pt x="140" y="10"/>
                  </a:lnTo>
                  <a:lnTo>
                    <a:pt x="124" y="8"/>
                  </a:lnTo>
                  <a:lnTo>
                    <a:pt x="124" y="8"/>
                  </a:lnTo>
                  <a:lnTo>
                    <a:pt x="110" y="6"/>
                  </a:lnTo>
                  <a:lnTo>
                    <a:pt x="94" y="4"/>
                  </a:lnTo>
                  <a:lnTo>
                    <a:pt x="94" y="4"/>
                  </a:lnTo>
                  <a:lnTo>
                    <a:pt x="84" y="6"/>
                  </a:lnTo>
                  <a:lnTo>
                    <a:pt x="84" y="6"/>
                  </a:lnTo>
                  <a:lnTo>
                    <a:pt x="68" y="8"/>
                  </a:lnTo>
                  <a:lnTo>
                    <a:pt x="52" y="14"/>
                  </a:lnTo>
                  <a:lnTo>
                    <a:pt x="38" y="24"/>
                  </a:lnTo>
                  <a:lnTo>
                    <a:pt x="26" y="34"/>
                  </a:lnTo>
                  <a:lnTo>
                    <a:pt x="26" y="34"/>
                  </a:lnTo>
                  <a:lnTo>
                    <a:pt x="16" y="48"/>
                  </a:lnTo>
                  <a:lnTo>
                    <a:pt x="8" y="62"/>
                  </a:lnTo>
                  <a:lnTo>
                    <a:pt x="2" y="78"/>
                  </a:lnTo>
                  <a:lnTo>
                    <a:pt x="0" y="94"/>
                  </a:lnTo>
                  <a:lnTo>
                    <a:pt x="0" y="94"/>
                  </a:lnTo>
                  <a:lnTo>
                    <a:pt x="2" y="108"/>
                  </a:lnTo>
                  <a:lnTo>
                    <a:pt x="2" y="108"/>
                  </a:lnTo>
                  <a:lnTo>
                    <a:pt x="18" y="100"/>
                  </a:lnTo>
                  <a:lnTo>
                    <a:pt x="32" y="94"/>
                  </a:lnTo>
                  <a:lnTo>
                    <a:pt x="48" y="92"/>
                  </a:lnTo>
                  <a:lnTo>
                    <a:pt x="64" y="90"/>
                  </a:lnTo>
                  <a:lnTo>
                    <a:pt x="64" y="90"/>
                  </a:lnTo>
                  <a:lnTo>
                    <a:pt x="82" y="92"/>
                  </a:lnTo>
                  <a:lnTo>
                    <a:pt x="102" y="94"/>
                  </a:lnTo>
                  <a:lnTo>
                    <a:pt x="140" y="104"/>
                  </a:lnTo>
                  <a:lnTo>
                    <a:pt x="140" y="104"/>
                  </a:lnTo>
                  <a:lnTo>
                    <a:pt x="176" y="112"/>
                  </a:lnTo>
                  <a:lnTo>
                    <a:pt x="212" y="118"/>
                  </a:lnTo>
                  <a:lnTo>
                    <a:pt x="212" y="118"/>
                  </a:lnTo>
                  <a:lnTo>
                    <a:pt x="250" y="126"/>
                  </a:lnTo>
                  <a:lnTo>
                    <a:pt x="268" y="130"/>
                  </a:lnTo>
                  <a:lnTo>
                    <a:pt x="284" y="130"/>
                  </a:lnTo>
                  <a:lnTo>
                    <a:pt x="284" y="130"/>
                  </a:lnTo>
                  <a:lnTo>
                    <a:pt x="304" y="128"/>
                  </a:lnTo>
                  <a:lnTo>
                    <a:pt x="322" y="124"/>
                  </a:lnTo>
                  <a:lnTo>
                    <a:pt x="340" y="118"/>
                  </a:lnTo>
                  <a:lnTo>
                    <a:pt x="360" y="106"/>
                  </a:lnTo>
                  <a:lnTo>
                    <a:pt x="360" y="106"/>
                  </a:lnTo>
                  <a:lnTo>
                    <a:pt x="374" y="94"/>
                  </a:lnTo>
                  <a:lnTo>
                    <a:pt x="386" y="80"/>
                  </a:lnTo>
                  <a:lnTo>
                    <a:pt x="404" y="48"/>
                  </a:lnTo>
                  <a:lnTo>
                    <a:pt x="404" y="48"/>
                  </a:lnTo>
                  <a:lnTo>
                    <a:pt x="394" y="58"/>
                  </a:lnTo>
                  <a:lnTo>
                    <a:pt x="384" y="68"/>
                  </a:lnTo>
                  <a:lnTo>
                    <a:pt x="372" y="74"/>
                  </a:lnTo>
                  <a:lnTo>
                    <a:pt x="360" y="80"/>
                  </a:lnTo>
                  <a:lnTo>
                    <a:pt x="348" y="84"/>
                  </a:lnTo>
                  <a:lnTo>
                    <a:pt x="336" y="88"/>
                  </a:lnTo>
                  <a:lnTo>
                    <a:pt x="310" y="90"/>
                  </a:lnTo>
                  <a:lnTo>
                    <a:pt x="310" y="90"/>
                  </a:lnTo>
                  <a:lnTo>
                    <a:pt x="292" y="88"/>
                  </a:lnTo>
                  <a:lnTo>
                    <a:pt x="272" y="86"/>
                  </a:lnTo>
                  <a:lnTo>
                    <a:pt x="234" y="78"/>
                  </a:lnTo>
                  <a:lnTo>
                    <a:pt x="234" y="78"/>
                  </a:lnTo>
                  <a:lnTo>
                    <a:pt x="208" y="70"/>
                  </a:lnTo>
                  <a:lnTo>
                    <a:pt x="176" y="58"/>
                  </a:lnTo>
                  <a:lnTo>
                    <a:pt x="140" y="46"/>
                  </a:lnTo>
                  <a:lnTo>
                    <a:pt x="124" y="44"/>
                  </a:lnTo>
                  <a:lnTo>
                    <a:pt x="108" y="42"/>
                  </a:lnTo>
                  <a:lnTo>
                    <a:pt x="108" y="42"/>
                  </a:lnTo>
                  <a:lnTo>
                    <a:pt x="98" y="42"/>
                  </a:lnTo>
                  <a:lnTo>
                    <a:pt x="90" y="44"/>
                  </a:lnTo>
                  <a:lnTo>
                    <a:pt x="82" y="48"/>
                  </a:lnTo>
                  <a:lnTo>
                    <a:pt x="74" y="52"/>
                  </a:lnTo>
                  <a:lnTo>
                    <a:pt x="74" y="52"/>
                  </a:lnTo>
                  <a:lnTo>
                    <a:pt x="74" y="52"/>
                  </a:lnTo>
                  <a:lnTo>
                    <a:pt x="74" y="52"/>
                  </a:lnTo>
                  <a:lnTo>
                    <a:pt x="80" y="44"/>
                  </a:lnTo>
                  <a:lnTo>
                    <a:pt x="86" y="38"/>
                  </a:lnTo>
                  <a:lnTo>
                    <a:pt x="92" y="36"/>
                  </a:lnTo>
                  <a:lnTo>
                    <a:pt x="100" y="34"/>
                  </a:lnTo>
                  <a:lnTo>
                    <a:pt x="118" y="32"/>
                  </a:lnTo>
                  <a:lnTo>
                    <a:pt x="134" y="32"/>
                  </a:lnTo>
                  <a:lnTo>
                    <a:pt x="134" y="32"/>
                  </a:lnTo>
                  <a:lnTo>
                    <a:pt x="152" y="28"/>
                  </a:lnTo>
                  <a:lnTo>
                    <a:pt x="166" y="22"/>
                  </a:lnTo>
                  <a:lnTo>
                    <a:pt x="180" y="12"/>
                  </a:lnTo>
                  <a:lnTo>
                    <a:pt x="192" y="0"/>
                  </a:lnTo>
                  <a:close/>
                </a:path>
              </a:pathLst>
            </a:custGeom>
            <a:solidFill>
              <a:srgbClr val="965C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08" name="Freeform 1477">
              <a:extLst>
                <a:ext uri="{FF2B5EF4-FFF2-40B4-BE49-F238E27FC236}">
                  <a16:creationId xmlns:a16="http://schemas.microsoft.com/office/drawing/2014/main" id="{36FACB70-0CB5-4D86-A611-4E8689E9B096}"/>
                </a:ext>
              </a:extLst>
            </p:cNvPr>
            <p:cNvSpPr>
              <a:spLocks/>
            </p:cNvSpPr>
            <p:nvPr/>
          </p:nvSpPr>
          <p:spPr bwMode="auto">
            <a:xfrm>
              <a:off x="5446713" y="1652588"/>
              <a:ext cx="641350" cy="206375"/>
            </a:xfrm>
            <a:custGeom>
              <a:avLst/>
              <a:gdLst>
                <a:gd name="T0" fmla="*/ 192 w 404"/>
                <a:gd name="T1" fmla="*/ 0 h 130"/>
                <a:gd name="T2" fmla="*/ 174 w 404"/>
                <a:gd name="T3" fmla="*/ 8 h 130"/>
                <a:gd name="T4" fmla="*/ 156 w 404"/>
                <a:gd name="T5" fmla="*/ 10 h 130"/>
                <a:gd name="T6" fmla="*/ 140 w 404"/>
                <a:gd name="T7" fmla="*/ 10 h 130"/>
                <a:gd name="T8" fmla="*/ 124 w 404"/>
                <a:gd name="T9" fmla="*/ 8 h 130"/>
                <a:gd name="T10" fmla="*/ 94 w 404"/>
                <a:gd name="T11" fmla="*/ 4 h 130"/>
                <a:gd name="T12" fmla="*/ 84 w 404"/>
                <a:gd name="T13" fmla="*/ 6 h 130"/>
                <a:gd name="T14" fmla="*/ 68 w 404"/>
                <a:gd name="T15" fmla="*/ 8 h 130"/>
                <a:gd name="T16" fmla="*/ 38 w 404"/>
                <a:gd name="T17" fmla="*/ 24 h 130"/>
                <a:gd name="T18" fmla="*/ 26 w 404"/>
                <a:gd name="T19" fmla="*/ 34 h 130"/>
                <a:gd name="T20" fmla="*/ 8 w 404"/>
                <a:gd name="T21" fmla="*/ 62 h 130"/>
                <a:gd name="T22" fmla="*/ 0 w 404"/>
                <a:gd name="T23" fmla="*/ 94 h 130"/>
                <a:gd name="T24" fmla="*/ 2 w 404"/>
                <a:gd name="T25" fmla="*/ 108 h 130"/>
                <a:gd name="T26" fmla="*/ 18 w 404"/>
                <a:gd name="T27" fmla="*/ 100 h 130"/>
                <a:gd name="T28" fmla="*/ 48 w 404"/>
                <a:gd name="T29" fmla="*/ 92 h 130"/>
                <a:gd name="T30" fmla="*/ 64 w 404"/>
                <a:gd name="T31" fmla="*/ 90 h 130"/>
                <a:gd name="T32" fmla="*/ 102 w 404"/>
                <a:gd name="T33" fmla="*/ 94 h 130"/>
                <a:gd name="T34" fmla="*/ 140 w 404"/>
                <a:gd name="T35" fmla="*/ 104 h 130"/>
                <a:gd name="T36" fmla="*/ 212 w 404"/>
                <a:gd name="T37" fmla="*/ 118 h 130"/>
                <a:gd name="T38" fmla="*/ 250 w 404"/>
                <a:gd name="T39" fmla="*/ 126 h 130"/>
                <a:gd name="T40" fmla="*/ 284 w 404"/>
                <a:gd name="T41" fmla="*/ 130 h 130"/>
                <a:gd name="T42" fmla="*/ 304 w 404"/>
                <a:gd name="T43" fmla="*/ 128 h 130"/>
                <a:gd name="T44" fmla="*/ 340 w 404"/>
                <a:gd name="T45" fmla="*/ 118 h 130"/>
                <a:gd name="T46" fmla="*/ 360 w 404"/>
                <a:gd name="T47" fmla="*/ 106 h 130"/>
                <a:gd name="T48" fmla="*/ 386 w 404"/>
                <a:gd name="T49" fmla="*/ 80 h 130"/>
                <a:gd name="T50" fmla="*/ 404 w 404"/>
                <a:gd name="T51" fmla="*/ 48 h 130"/>
                <a:gd name="T52" fmla="*/ 384 w 404"/>
                <a:gd name="T53" fmla="*/ 68 h 130"/>
                <a:gd name="T54" fmla="*/ 360 w 404"/>
                <a:gd name="T55" fmla="*/ 80 h 130"/>
                <a:gd name="T56" fmla="*/ 336 w 404"/>
                <a:gd name="T57" fmla="*/ 88 h 130"/>
                <a:gd name="T58" fmla="*/ 310 w 404"/>
                <a:gd name="T59" fmla="*/ 90 h 130"/>
                <a:gd name="T60" fmla="*/ 272 w 404"/>
                <a:gd name="T61" fmla="*/ 86 h 130"/>
                <a:gd name="T62" fmla="*/ 234 w 404"/>
                <a:gd name="T63" fmla="*/ 78 h 130"/>
                <a:gd name="T64" fmla="*/ 176 w 404"/>
                <a:gd name="T65" fmla="*/ 58 h 130"/>
                <a:gd name="T66" fmla="*/ 124 w 404"/>
                <a:gd name="T67" fmla="*/ 44 h 130"/>
                <a:gd name="T68" fmla="*/ 108 w 404"/>
                <a:gd name="T69" fmla="*/ 42 h 130"/>
                <a:gd name="T70" fmla="*/ 90 w 404"/>
                <a:gd name="T71" fmla="*/ 44 h 130"/>
                <a:gd name="T72" fmla="*/ 74 w 404"/>
                <a:gd name="T73" fmla="*/ 52 h 130"/>
                <a:gd name="T74" fmla="*/ 74 w 404"/>
                <a:gd name="T75" fmla="*/ 52 h 130"/>
                <a:gd name="T76" fmla="*/ 80 w 404"/>
                <a:gd name="T77" fmla="*/ 44 h 130"/>
                <a:gd name="T78" fmla="*/ 92 w 404"/>
                <a:gd name="T79" fmla="*/ 36 h 130"/>
                <a:gd name="T80" fmla="*/ 118 w 404"/>
                <a:gd name="T81" fmla="*/ 32 h 130"/>
                <a:gd name="T82" fmla="*/ 134 w 404"/>
                <a:gd name="T83" fmla="*/ 32 h 130"/>
                <a:gd name="T84" fmla="*/ 166 w 404"/>
                <a:gd name="T85" fmla="*/ 22 h 130"/>
                <a:gd name="T86" fmla="*/ 192 w 404"/>
                <a:gd name="T8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4" h="130">
                  <a:moveTo>
                    <a:pt x="192" y="0"/>
                  </a:moveTo>
                  <a:lnTo>
                    <a:pt x="192" y="0"/>
                  </a:lnTo>
                  <a:lnTo>
                    <a:pt x="184" y="4"/>
                  </a:lnTo>
                  <a:lnTo>
                    <a:pt x="174" y="8"/>
                  </a:lnTo>
                  <a:lnTo>
                    <a:pt x="166" y="10"/>
                  </a:lnTo>
                  <a:lnTo>
                    <a:pt x="156" y="10"/>
                  </a:lnTo>
                  <a:lnTo>
                    <a:pt x="156" y="10"/>
                  </a:lnTo>
                  <a:lnTo>
                    <a:pt x="140" y="10"/>
                  </a:lnTo>
                  <a:lnTo>
                    <a:pt x="124" y="8"/>
                  </a:lnTo>
                  <a:lnTo>
                    <a:pt x="124" y="8"/>
                  </a:lnTo>
                  <a:lnTo>
                    <a:pt x="110" y="6"/>
                  </a:lnTo>
                  <a:lnTo>
                    <a:pt x="94" y="4"/>
                  </a:lnTo>
                  <a:lnTo>
                    <a:pt x="94" y="4"/>
                  </a:lnTo>
                  <a:lnTo>
                    <a:pt x="84" y="6"/>
                  </a:lnTo>
                  <a:lnTo>
                    <a:pt x="84" y="6"/>
                  </a:lnTo>
                  <a:lnTo>
                    <a:pt x="68" y="8"/>
                  </a:lnTo>
                  <a:lnTo>
                    <a:pt x="52" y="14"/>
                  </a:lnTo>
                  <a:lnTo>
                    <a:pt x="38" y="24"/>
                  </a:lnTo>
                  <a:lnTo>
                    <a:pt x="26" y="34"/>
                  </a:lnTo>
                  <a:lnTo>
                    <a:pt x="26" y="34"/>
                  </a:lnTo>
                  <a:lnTo>
                    <a:pt x="16" y="48"/>
                  </a:lnTo>
                  <a:lnTo>
                    <a:pt x="8" y="62"/>
                  </a:lnTo>
                  <a:lnTo>
                    <a:pt x="2" y="78"/>
                  </a:lnTo>
                  <a:lnTo>
                    <a:pt x="0" y="94"/>
                  </a:lnTo>
                  <a:lnTo>
                    <a:pt x="0" y="94"/>
                  </a:lnTo>
                  <a:lnTo>
                    <a:pt x="2" y="108"/>
                  </a:lnTo>
                  <a:lnTo>
                    <a:pt x="2" y="108"/>
                  </a:lnTo>
                  <a:lnTo>
                    <a:pt x="18" y="100"/>
                  </a:lnTo>
                  <a:lnTo>
                    <a:pt x="32" y="94"/>
                  </a:lnTo>
                  <a:lnTo>
                    <a:pt x="48" y="92"/>
                  </a:lnTo>
                  <a:lnTo>
                    <a:pt x="64" y="90"/>
                  </a:lnTo>
                  <a:lnTo>
                    <a:pt x="64" y="90"/>
                  </a:lnTo>
                  <a:lnTo>
                    <a:pt x="82" y="92"/>
                  </a:lnTo>
                  <a:lnTo>
                    <a:pt x="102" y="94"/>
                  </a:lnTo>
                  <a:lnTo>
                    <a:pt x="140" y="104"/>
                  </a:lnTo>
                  <a:lnTo>
                    <a:pt x="140" y="104"/>
                  </a:lnTo>
                  <a:lnTo>
                    <a:pt x="176" y="112"/>
                  </a:lnTo>
                  <a:lnTo>
                    <a:pt x="212" y="118"/>
                  </a:lnTo>
                  <a:lnTo>
                    <a:pt x="212" y="118"/>
                  </a:lnTo>
                  <a:lnTo>
                    <a:pt x="250" y="126"/>
                  </a:lnTo>
                  <a:lnTo>
                    <a:pt x="268" y="130"/>
                  </a:lnTo>
                  <a:lnTo>
                    <a:pt x="284" y="130"/>
                  </a:lnTo>
                  <a:lnTo>
                    <a:pt x="284" y="130"/>
                  </a:lnTo>
                  <a:lnTo>
                    <a:pt x="304" y="128"/>
                  </a:lnTo>
                  <a:lnTo>
                    <a:pt x="322" y="124"/>
                  </a:lnTo>
                  <a:lnTo>
                    <a:pt x="340" y="118"/>
                  </a:lnTo>
                  <a:lnTo>
                    <a:pt x="360" y="106"/>
                  </a:lnTo>
                  <a:lnTo>
                    <a:pt x="360" y="106"/>
                  </a:lnTo>
                  <a:lnTo>
                    <a:pt x="374" y="94"/>
                  </a:lnTo>
                  <a:lnTo>
                    <a:pt x="386" y="80"/>
                  </a:lnTo>
                  <a:lnTo>
                    <a:pt x="404" y="48"/>
                  </a:lnTo>
                  <a:lnTo>
                    <a:pt x="404" y="48"/>
                  </a:lnTo>
                  <a:lnTo>
                    <a:pt x="394" y="58"/>
                  </a:lnTo>
                  <a:lnTo>
                    <a:pt x="384" y="68"/>
                  </a:lnTo>
                  <a:lnTo>
                    <a:pt x="372" y="74"/>
                  </a:lnTo>
                  <a:lnTo>
                    <a:pt x="360" y="80"/>
                  </a:lnTo>
                  <a:lnTo>
                    <a:pt x="348" y="84"/>
                  </a:lnTo>
                  <a:lnTo>
                    <a:pt x="336" y="88"/>
                  </a:lnTo>
                  <a:lnTo>
                    <a:pt x="310" y="90"/>
                  </a:lnTo>
                  <a:lnTo>
                    <a:pt x="310" y="90"/>
                  </a:lnTo>
                  <a:lnTo>
                    <a:pt x="292" y="88"/>
                  </a:lnTo>
                  <a:lnTo>
                    <a:pt x="272" y="86"/>
                  </a:lnTo>
                  <a:lnTo>
                    <a:pt x="234" y="78"/>
                  </a:lnTo>
                  <a:lnTo>
                    <a:pt x="234" y="78"/>
                  </a:lnTo>
                  <a:lnTo>
                    <a:pt x="208" y="70"/>
                  </a:lnTo>
                  <a:lnTo>
                    <a:pt x="176" y="58"/>
                  </a:lnTo>
                  <a:lnTo>
                    <a:pt x="140" y="46"/>
                  </a:lnTo>
                  <a:lnTo>
                    <a:pt x="124" y="44"/>
                  </a:lnTo>
                  <a:lnTo>
                    <a:pt x="108" y="42"/>
                  </a:lnTo>
                  <a:lnTo>
                    <a:pt x="108" y="42"/>
                  </a:lnTo>
                  <a:lnTo>
                    <a:pt x="98" y="42"/>
                  </a:lnTo>
                  <a:lnTo>
                    <a:pt x="90" y="44"/>
                  </a:lnTo>
                  <a:lnTo>
                    <a:pt x="82" y="48"/>
                  </a:lnTo>
                  <a:lnTo>
                    <a:pt x="74" y="52"/>
                  </a:lnTo>
                  <a:lnTo>
                    <a:pt x="74" y="52"/>
                  </a:lnTo>
                  <a:lnTo>
                    <a:pt x="74" y="52"/>
                  </a:lnTo>
                  <a:lnTo>
                    <a:pt x="74" y="52"/>
                  </a:lnTo>
                  <a:lnTo>
                    <a:pt x="80" y="44"/>
                  </a:lnTo>
                  <a:lnTo>
                    <a:pt x="86" y="38"/>
                  </a:lnTo>
                  <a:lnTo>
                    <a:pt x="92" y="36"/>
                  </a:lnTo>
                  <a:lnTo>
                    <a:pt x="100" y="34"/>
                  </a:lnTo>
                  <a:lnTo>
                    <a:pt x="118" y="32"/>
                  </a:lnTo>
                  <a:lnTo>
                    <a:pt x="134" y="32"/>
                  </a:lnTo>
                  <a:lnTo>
                    <a:pt x="134" y="32"/>
                  </a:lnTo>
                  <a:lnTo>
                    <a:pt x="152" y="28"/>
                  </a:lnTo>
                  <a:lnTo>
                    <a:pt x="166" y="22"/>
                  </a:lnTo>
                  <a:lnTo>
                    <a:pt x="180" y="12"/>
                  </a:lnTo>
                  <a:lnTo>
                    <a:pt x="19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09" name="Freeform 1479">
              <a:extLst>
                <a:ext uri="{FF2B5EF4-FFF2-40B4-BE49-F238E27FC236}">
                  <a16:creationId xmlns:a16="http://schemas.microsoft.com/office/drawing/2014/main" id="{B358FA68-0670-4CED-A63F-C638DD432940}"/>
                </a:ext>
              </a:extLst>
            </p:cNvPr>
            <p:cNvSpPr>
              <a:spLocks/>
            </p:cNvSpPr>
            <p:nvPr/>
          </p:nvSpPr>
          <p:spPr bwMode="auto">
            <a:xfrm>
              <a:off x="5630863" y="2125663"/>
              <a:ext cx="269875" cy="193675"/>
            </a:xfrm>
            <a:custGeom>
              <a:avLst/>
              <a:gdLst>
                <a:gd name="T0" fmla="*/ 26 w 170"/>
                <a:gd name="T1" fmla="*/ 122 h 122"/>
                <a:gd name="T2" fmla="*/ 170 w 170"/>
                <a:gd name="T3" fmla="*/ 44 h 122"/>
                <a:gd name="T4" fmla="*/ 148 w 170"/>
                <a:gd name="T5" fmla="*/ 0 h 122"/>
                <a:gd name="T6" fmla="*/ 0 w 170"/>
                <a:gd name="T7" fmla="*/ 96 h 122"/>
                <a:gd name="T8" fmla="*/ 26 w 170"/>
                <a:gd name="T9" fmla="*/ 122 h 122"/>
              </a:gdLst>
              <a:ahLst/>
              <a:cxnLst>
                <a:cxn ang="0">
                  <a:pos x="T0" y="T1"/>
                </a:cxn>
                <a:cxn ang="0">
                  <a:pos x="T2" y="T3"/>
                </a:cxn>
                <a:cxn ang="0">
                  <a:pos x="T4" y="T5"/>
                </a:cxn>
                <a:cxn ang="0">
                  <a:pos x="T6" y="T7"/>
                </a:cxn>
                <a:cxn ang="0">
                  <a:pos x="T8" y="T9"/>
                </a:cxn>
              </a:cxnLst>
              <a:rect l="0" t="0" r="r" b="b"/>
              <a:pathLst>
                <a:path w="170" h="122">
                  <a:moveTo>
                    <a:pt x="26" y="122"/>
                  </a:moveTo>
                  <a:lnTo>
                    <a:pt x="170" y="44"/>
                  </a:lnTo>
                  <a:lnTo>
                    <a:pt x="148" y="0"/>
                  </a:lnTo>
                  <a:lnTo>
                    <a:pt x="0" y="96"/>
                  </a:lnTo>
                  <a:lnTo>
                    <a:pt x="26" y="122"/>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10" name="Freeform 1480">
              <a:extLst>
                <a:ext uri="{FF2B5EF4-FFF2-40B4-BE49-F238E27FC236}">
                  <a16:creationId xmlns:a16="http://schemas.microsoft.com/office/drawing/2014/main" id="{094A4569-1DEF-4268-8FC2-C101EF73AF7B}"/>
                </a:ext>
              </a:extLst>
            </p:cNvPr>
            <p:cNvSpPr>
              <a:spLocks/>
            </p:cNvSpPr>
            <p:nvPr/>
          </p:nvSpPr>
          <p:spPr bwMode="auto">
            <a:xfrm>
              <a:off x="5630863" y="2125663"/>
              <a:ext cx="269875" cy="193675"/>
            </a:xfrm>
            <a:custGeom>
              <a:avLst/>
              <a:gdLst>
                <a:gd name="T0" fmla="*/ 26 w 170"/>
                <a:gd name="T1" fmla="*/ 122 h 122"/>
                <a:gd name="T2" fmla="*/ 170 w 170"/>
                <a:gd name="T3" fmla="*/ 44 h 122"/>
                <a:gd name="T4" fmla="*/ 148 w 170"/>
                <a:gd name="T5" fmla="*/ 0 h 122"/>
                <a:gd name="T6" fmla="*/ 0 w 170"/>
                <a:gd name="T7" fmla="*/ 96 h 122"/>
                <a:gd name="T8" fmla="*/ 26 w 170"/>
                <a:gd name="T9" fmla="*/ 122 h 122"/>
              </a:gdLst>
              <a:ahLst/>
              <a:cxnLst>
                <a:cxn ang="0">
                  <a:pos x="T0" y="T1"/>
                </a:cxn>
                <a:cxn ang="0">
                  <a:pos x="T2" y="T3"/>
                </a:cxn>
                <a:cxn ang="0">
                  <a:pos x="T4" y="T5"/>
                </a:cxn>
                <a:cxn ang="0">
                  <a:pos x="T6" y="T7"/>
                </a:cxn>
                <a:cxn ang="0">
                  <a:pos x="T8" y="T9"/>
                </a:cxn>
              </a:cxnLst>
              <a:rect l="0" t="0" r="r" b="b"/>
              <a:pathLst>
                <a:path w="170" h="122">
                  <a:moveTo>
                    <a:pt x="26" y="122"/>
                  </a:moveTo>
                  <a:lnTo>
                    <a:pt x="170" y="44"/>
                  </a:lnTo>
                  <a:lnTo>
                    <a:pt x="148" y="0"/>
                  </a:lnTo>
                  <a:lnTo>
                    <a:pt x="0" y="96"/>
                  </a:lnTo>
                  <a:lnTo>
                    <a:pt x="26" y="122"/>
                  </a:lnTo>
                  <a:close/>
                </a:path>
              </a:pathLst>
            </a:custGeom>
            <a:solidFill>
              <a:srgbClr val="5F2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11" name="Freeform 1482">
              <a:extLst>
                <a:ext uri="{FF2B5EF4-FFF2-40B4-BE49-F238E27FC236}">
                  <a16:creationId xmlns:a16="http://schemas.microsoft.com/office/drawing/2014/main" id="{A9B24321-A0AA-4F99-BDA9-6590069138A1}"/>
                </a:ext>
              </a:extLst>
            </p:cNvPr>
            <p:cNvSpPr>
              <a:spLocks/>
            </p:cNvSpPr>
            <p:nvPr/>
          </p:nvSpPr>
          <p:spPr bwMode="auto">
            <a:xfrm>
              <a:off x="6084888" y="2093913"/>
              <a:ext cx="254000" cy="146050"/>
            </a:xfrm>
            <a:custGeom>
              <a:avLst/>
              <a:gdLst>
                <a:gd name="T0" fmla="*/ 142 w 160"/>
                <a:gd name="T1" fmla="*/ 92 h 92"/>
                <a:gd name="T2" fmla="*/ 0 w 160"/>
                <a:gd name="T3" fmla="*/ 46 h 92"/>
                <a:gd name="T4" fmla="*/ 12 w 160"/>
                <a:gd name="T5" fmla="*/ 0 h 92"/>
                <a:gd name="T6" fmla="*/ 160 w 160"/>
                <a:gd name="T7" fmla="*/ 62 h 92"/>
                <a:gd name="T8" fmla="*/ 142 w 160"/>
                <a:gd name="T9" fmla="*/ 92 h 92"/>
              </a:gdLst>
              <a:ahLst/>
              <a:cxnLst>
                <a:cxn ang="0">
                  <a:pos x="T0" y="T1"/>
                </a:cxn>
                <a:cxn ang="0">
                  <a:pos x="T2" y="T3"/>
                </a:cxn>
                <a:cxn ang="0">
                  <a:pos x="T4" y="T5"/>
                </a:cxn>
                <a:cxn ang="0">
                  <a:pos x="T6" y="T7"/>
                </a:cxn>
                <a:cxn ang="0">
                  <a:pos x="T8" y="T9"/>
                </a:cxn>
              </a:cxnLst>
              <a:rect l="0" t="0" r="r" b="b"/>
              <a:pathLst>
                <a:path w="160" h="92">
                  <a:moveTo>
                    <a:pt x="142" y="92"/>
                  </a:moveTo>
                  <a:lnTo>
                    <a:pt x="0" y="46"/>
                  </a:lnTo>
                  <a:lnTo>
                    <a:pt x="12" y="0"/>
                  </a:lnTo>
                  <a:lnTo>
                    <a:pt x="160" y="62"/>
                  </a:lnTo>
                  <a:lnTo>
                    <a:pt x="142" y="92"/>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12" name="Freeform 1483">
              <a:extLst>
                <a:ext uri="{FF2B5EF4-FFF2-40B4-BE49-F238E27FC236}">
                  <a16:creationId xmlns:a16="http://schemas.microsoft.com/office/drawing/2014/main" id="{BCA8AFA3-2AF2-43A0-AA36-B261E58F9BB1}"/>
                </a:ext>
              </a:extLst>
            </p:cNvPr>
            <p:cNvSpPr>
              <a:spLocks/>
            </p:cNvSpPr>
            <p:nvPr/>
          </p:nvSpPr>
          <p:spPr bwMode="auto">
            <a:xfrm>
              <a:off x="6084888" y="2093913"/>
              <a:ext cx="254000" cy="146050"/>
            </a:xfrm>
            <a:custGeom>
              <a:avLst/>
              <a:gdLst>
                <a:gd name="T0" fmla="*/ 142 w 160"/>
                <a:gd name="T1" fmla="*/ 92 h 92"/>
                <a:gd name="T2" fmla="*/ 0 w 160"/>
                <a:gd name="T3" fmla="*/ 46 h 92"/>
                <a:gd name="T4" fmla="*/ 12 w 160"/>
                <a:gd name="T5" fmla="*/ 0 h 92"/>
                <a:gd name="T6" fmla="*/ 160 w 160"/>
                <a:gd name="T7" fmla="*/ 62 h 92"/>
                <a:gd name="T8" fmla="*/ 142 w 160"/>
                <a:gd name="T9" fmla="*/ 92 h 92"/>
              </a:gdLst>
              <a:ahLst/>
              <a:cxnLst>
                <a:cxn ang="0">
                  <a:pos x="T0" y="T1"/>
                </a:cxn>
                <a:cxn ang="0">
                  <a:pos x="T2" y="T3"/>
                </a:cxn>
                <a:cxn ang="0">
                  <a:pos x="T4" y="T5"/>
                </a:cxn>
                <a:cxn ang="0">
                  <a:pos x="T6" y="T7"/>
                </a:cxn>
                <a:cxn ang="0">
                  <a:pos x="T8" y="T9"/>
                </a:cxn>
              </a:cxnLst>
              <a:rect l="0" t="0" r="r" b="b"/>
              <a:pathLst>
                <a:path w="160" h="92">
                  <a:moveTo>
                    <a:pt x="142" y="92"/>
                  </a:moveTo>
                  <a:lnTo>
                    <a:pt x="0" y="46"/>
                  </a:lnTo>
                  <a:lnTo>
                    <a:pt x="12" y="0"/>
                  </a:lnTo>
                  <a:lnTo>
                    <a:pt x="160" y="62"/>
                  </a:lnTo>
                  <a:lnTo>
                    <a:pt x="142" y="92"/>
                  </a:lnTo>
                  <a:close/>
                </a:path>
              </a:pathLst>
            </a:custGeom>
            <a:solidFill>
              <a:srgbClr val="5F2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13" name="Freeform 1484">
              <a:extLst>
                <a:ext uri="{FF2B5EF4-FFF2-40B4-BE49-F238E27FC236}">
                  <a16:creationId xmlns:a16="http://schemas.microsoft.com/office/drawing/2014/main" id="{3A88A66A-9810-4D75-8D32-03DD7E028643}"/>
                </a:ext>
              </a:extLst>
            </p:cNvPr>
            <p:cNvSpPr>
              <a:spLocks/>
            </p:cNvSpPr>
            <p:nvPr/>
          </p:nvSpPr>
          <p:spPr bwMode="auto">
            <a:xfrm>
              <a:off x="7085013" y="4465638"/>
              <a:ext cx="511175" cy="460375"/>
            </a:xfrm>
            <a:custGeom>
              <a:avLst/>
              <a:gdLst>
                <a:gd name="T0" fmla="*/ 48 w 322"/>
                <a:gd name="T1" fmla="*/ 138 h 290"/>
                <a:gd name="T2" fmla="*/ 162 w 322"/>
                <a:gd name="T3" fmla="*/ 68 h 290"/>
                <a:gd name="T4" fmla="*/ 162 w 322"/>
                <a:gd name="T5" fmla="*/ 68 h 290"/>
                <a:gd name="T6" fmla="*/ 170 w 322"/>
                <a:gd name="T7" fmla="*/ 54 h 290"/>
                <a:gd name="T8" fmla="*/ 182 w 322"/>
                <a:gd name="T9" fmla="*/ 42 h 290"/>
                <a:gd name="T10" fmla="*/ 196 w 322"/>
                <a:gd name="T11" fmla="*/ 28 h 290"/>
                <a:gd name="T12" fmla="*/ 212 w 322"/>
                <a:gd name="T13" fmla="*/ 14 h 290"/>
                <a:gd name="T14" fmla="*/ 222 w 322"/>
                <a:gd name="T15" fmla="*/ 8 h 290"/>
                <a:gd name="T16" fmla="*/ 230 w 322"/>
                <a:gd name="T17" fmla="*/ 4 h 290"/>
                <a:gd name="T18" fmla="*/ 240 w 322"/>
                <a:gd name="T19" fmla="*/ 2 h 290"/>
                <a:gd name="T20" fmla="*/ 250 w 322"/>
                <a:gd name="T21" fmla="*/ 0 h 290"/>
                <a:gd name="T22" fmla="*/ 262 w 322"/>
                <a:gd name="T23" fmla="*/ 0 h 290"/>
                <a:gd name="T24" fmla="*/ 272 w 322"/>
                <a:gd name="T25" fmla="*/ 4 h 290"/>
                <a:gd name="T26" fmla="*/ 272 w 322"/>
                <a:gd name="T27" fmla="*/ 4 h 290"/>
                <a:gd name="T28" fmla="*/ 322 w 322"/>
                <a:gd name="T29" fmla="*/ 24 h 290"/>
                <a:gd name="T30" fmla="*/ 322 w 322"/>
                <a:gd name="T31" fmla="*/ 24 h 290"/>
                <a:gd name="T32" fmla="*/ 84 w 322"/>
                <a:gd name="T33" fmla="*/ 290 h 290"/>
                <a:gd name="T34" fmla="*/ 84 w 322"/>
                <a:gd name="T35" fmla="*/ 290 h 290"/>
                <a:gd name="T36" fmla="*/ 60 w 322"/>
                <a:gd name="T37" fmla="*/ 268 h 290"/>
                <a:gd name="T38" fmla="*/ 32 w 322"/>
                <a:gd name="T39" fmla="*/ 240 h 290"/>
                <a:gd name="T40" fmla="*/ 0 w 322"/>
                <a:gd name="T41" fmla="*/ 204 h 290"/>
                <a:gd name="T42" fmla="*/ 48 w 322"/>
                <a:gd name="T43" fmla="*/ 13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2" h="290">
                  <a:moveTo>
                    <a:pt x="48" y="138"/>
                  </a:moveTo>
                  <a:lnTo>
                    <a:pt x="162" y="68"/>
                  </a:lnTo>
                  <a:lnTo>
                    <a:pt x="162" y="68"/>
                  </a:lnTo>
                  <a:lnTo>
                    <a:pt x="170" y="54"/>
                  </a:lnTo>
                  <a:lnTo>
                    <a:pt x="182" y="42"/>
                  </a:lnTo>
                  <a:lnTo>
                    <a:pt x="196" y="28"/>
                  </a:lnTo>
                  <a:lnTo>
                    <a:pt x="212" y="14"/>
                  </a:lnTo>
                  <a:lnTo>
                    <a:pt x="222" y="8"/>
                  </a:lnTo>
                  <a:lnTo>
                    <a:pt x="230" y="4"/>
                  </a:lnTo>
                  <a:lnTo>
                    <a:pt x="240" y="2"/>
                  </a:lnTo>
                  <a:lnTo>
                    <a:pt x="250" y="0"/>
                  </a:lnTo>
                  <a:lnTo>
                    <a:pt x="262" y="0"/>
                  </a:lnTo>
                  <a:lnTo>
                    <a:pt x="272" y="4"/>
                  </a:lnTo>
                  <a:lnTo>
                    <a:pt x="272" y="4"/>
                  </a:lnTo>
                  <a:lnTo>
                    <a:pt x="322" y="24"/>
                  </a:lnTo>
                  <a:lnTo>
                    <a:pt x="322" y="24"/>
                  </a:lnTo>
                  <a:lnTo>
                    <a:pt x="84" y="290"/>
                  </a:lnTo>
                  <a:lnTo>
                    <a:pt x="84" y="290"/>
                  </a:lnTo>
                  <a:lnTo>
                    <a:pt x="60" y="268"/>
                  </a:lnTo>
                  <a:lnTo>
                    <a:pt x="32" y="240"/>
                  </a:lnTo>
                  <a:lnTo>
                    <a:pt x="0" y="204"/>
                  </a:lnTo>
                  <a:lnTo>
                    <a:pt x="48" y="138"/>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14" name="Freeform 1485">
              <a:extLst>
                <a:ext uri="{FF2B5EF4-FFF2-40B4-BE49-F238E27FC236}">
                  <a16:creationId xmlns:a16="http://schemas.microsoft.com/office/drawing/2014/main" id="{448100F9-6D58-4BE0-AEA8-C255909923A3}"/>
                </a:ext>
              </a:extLst>
            </p:cNvPr>
            <p:cNvSpPr>
              <a:spLocks/>
            </p:cNvSpPr>
            <p:nvPr/>
          </p:nvSpPr>
          <p:spPr bwMode="auto">
            <a:xfrm>
              <a:off x="7085013" y="4465638"/>
              <a:ext cx="511175" cy="460375"/>
            </a:xfrm>
            <a:custGeom>
              <a:avLst/>
              <a:gdLst>
                <a:gd name="T0" fmla="*/ 48 w 322"/>
                <a:gd name="T1" fmla="*/ 138 h 290"/>
                <a:gd name="T2" fmla="*/ 162 w 322"/>
                <a:gd name="T3" fmla="*/ 68 h 290"/>
                <a:gd name="T4" fmla="*/ 162 w 322"/>
                <a:gd name="T5" fmla="*/ 68 h 290"/>
                <a:gd name="T6" fmla="*/ 170 w 322"/>
                <a:gd name="T7" fmla="*/ 54 h 290"/>
                <a:gd name="T8" fmla="*/ 182 w 322"/>
                <a:gd name="T9" fmla="*/ 42 h 290"/>
                <a:gd name="T10" fmla="*/ 196 w 322"/>
                <a:gd name="T11" fmla="*/ 28 h 290"/>
                <a:gd name="T12" fmla="*/ 212 w 322"/>
                <a:gd name="T13" fmla="*/ 14 h 290"/>
                <a:gd name="T14" fmla="*/ 222 w 322"/>
                <a:gd name="T15" fmla="*/ 8 h 290"/>
                <a:gd name="T16" fmla="*/ 230 w 322"/>
                <a:gd name="T17" fmla="*/ 4 h 290"/>
                <a:gd name="T18" fmla="*/ 240 w 322"/>
                <a:gd name="T19" fmla="*/ 2 h 290"/>
                <a:gd name="T20" fmla="*/ 250 w 322"/>
                <a:gd name="T21" fmla="*/ 0 h 290"/>
                <a:gd name="T22" fmla="*/ 262 w 322"/>
                <a:gd name="T23" fmla="*/ 0 h 290"/>
                <a:gd name="T24" fmla="*/ 272 w 322"/>
                <a:gd name="T25" fmla="*/ 4 h 290"/>
                <a:gd name="T26" fmla="*/ 272 w 322"/>
                <a:gd name="T27" fmla="*/ 4 h 290"/>
                <a:gd name="T28" fmla="*/ 322 w 322"/>
                <a:gd name="T29" fmla="*/ 24 h 290"/>
                <a:gd name="T30" fmla="*/ 322 w 322"/>
                <a:gd name="T31" fmla="*/ 24 h 290"/>
                <a:gd name="T32" fmla="*/ 84 w 322"/>
                <a:gd name="T33" fmla="*/ 290 h 290"/>
                <a:gd name="T34" fmla="*/ 84 w 322"/>
                <a:gd name="T35" fmla="*/ 290 h 290"/>
                <a:gd name="T36" fmla="*/ 60 w 322"/>
                <a:gd name="T37" fmla="*/ 268 h 290"/>
                <a:gd name="T38" fmla="*/ 32 w 322"/>
                <a:gd name="T39" fmla="*/ 240 h 290"/>
                <a:gd name="T40" fmla="*/ 0 w 322"/>
                <a:gd name="T41" fmla="*/ 204 h 290"/>
                <a:gd name="T42" fmla="*/ 48 w 322"/>
                <a:gd name="T43" fmla="*/ 13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2" h="290">
                  <a:moveTo>
                    <a:pt x="48" y="138"/>
                  </a:moveTo>
                  <a:lnTo>
                    <a:pt x="162" y="68"/>
                  </a:lnTo>
                  <a:lnTo>
                    <a:pt x="162" y="68"/>
                  </a:lnTo>
                  <a:lnTo>
                    <a:pt x="170" y="54"/>
                  </a:lnTo>
                  <a:lnTo>
                    <a:pt x="182" y="42"/>
                  </a:lnTo>
                  <a:lnTo>
                    <a:pt x="196" y="28"/>
                  </a:lnTo>
                  <a:lnTo>
                    <a:pt x="212" y="14"/>
                  </a:lnTo>
                  <a:lnTo>
                    <a:pt x="222" y="8"/>
                  </a:lnTo>
                  <a:lnTo>
                    <a:pt x="230" y="4"/>
                  </a:lnTo>
                  <a:lnTo>
                    <a:pt x="240" y="2"/>
                  </a:lnTo>
                  <a:lnTo>
                    <a:pt x="250" y="0"/>
                  </a:lnTo>
                  <a:lnTo>
                    <a:pt x="262" y="0"/>
                  </a:lnTo>
                  <a:lnTo>
                    <a:pt x="272" y="4"/>
                  </a:lnTo>
                  <a:lnTo>
                    <a:pt x="272" y="4"/>
                  </a:lnTo>
                  <a:lnTo>
                    <a:pt x="322" y="24"/>
                  </a:lnTo>
                  <a:lnTo>
                    <a:pt x="322" y="24"/>
                  </a:lnTo>
                  <a:lnTo>
                    <a:pt x="84" y="290"/>
                  </a:lnTo>
                  <a:lnTo>
                    <a:pt x="84" y="290"/>
                  </a:lnTo>
                  <a:lnTo>
                    <a:pt x="60" y="268"/>
                  </a:lnTo>
                  <a:lnTo>
                    <a:pt x="32" y="240"/>
                  </a:lnTo>
                  <a:lnTo>
                    <a:pt x="0" y="204"/>
                  </a:lnTo>
                  <a:lnTo>
                    <a:pt x="48" y="138"/>
                  </a:lnTo>
                  <a:close/>
                </a:path>
              </a:pathLst>
            </a:custGeom>
            <a:solidFill>
              <a:srgbClr val="5F2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15" name="Freeform 1486">
              <a:extLst>
                <a:ext uri="{FF2B5EF4-FFF2-40B4-BE49-F238E27FC236}">
                  <a16:creationId xmlns:a16="http://schemas.microsoft.com/office/drawing/2014/main" id="{BC4ECD0C-C5FD-43F2-ACD7-FB6134E9634A}"/>
                </a:ext>
              </a:extLst>
            </p:cNvPr>
            <p:cNvSpPr>
              <a:spLocks/>
            </p:cNvSpPr>
            <p:nvPr/>
          </p:nvSpPr>
          <p:spPr bwMode="auto">
            <a:xfrm>
              <a:off x="6246813" y="4046538"/>
              <a:ext cx="933450" cy="742950"/>
            </a:xfrm>
            <a:custGeom>
              <a:avLst/>
              <a:gdLst>
                <a:gd name="T0" fmla="*/ 74 w 588"/>
                <a:gd name="T1" fmla="*/ 4 h 468"/>
                <a:gd name="T2" fmla="*/ 74 w 588"/>
                <a:gd name="T3" fmla="*/ 4 h 468"/>
                <a:gd name="T4" fmla="*/ 88 w 588"/>
                <a:gd name="T5" fmla="*/ 2 h 468"/>
                <a:gd name="T6" fmla="*/ 106 w 588"/>
                <a:gd name="T7" fmla="*/ 0 h 468"/>
                <a:gd name="T8" fmla="*/ 130 w 588"/>
                <a:gd name="T9" fmla="*/ 2 h 468"/>
                <a:gd name="T10" fmla="*/ 158 w 588"/>
                <a:gd name="T11" fmla="*/ 4 h 468"/>
                <a:gd name="T12" fmla="*/ 192 w 588"/>
                <a:gd name="T13" fmla="*/ 10 h 468"/>
                <a:gd name="T14" fmla="*/ 228 w 588"/>
                <a:gd name="T15" fmla="*/ 18 h 468"/>
                <a:gd name="T16" fmla="*/ 266 w 588"/>
                <a:gd name="T17" fmla="*/ 32 h 468"/>
                <a:gd name="T18" fmla="*/ 308 w 588"/>
                <a:gd name="T19" fmla="*/ 50 h 468"/>
                <a:gd name="T20" fmla="*/ 328 w 588"/>
                <a:gd name="T21" fmla="*/ 62 h 468"/>
                <a:gd name="T22" fmla="*/ 350 w 588"/>
                <a:gd name="T23" fmla="*/ 74 h 468"/>
                <a:gd name="T24" fmla="*/ 372 w 588"/>
                <a:gd name="T25" fmla="*/ 90 h 468"/>
                <a:gd name="T26" fmla="*/ 392 w 588"/>
                <a:gd name="T27" fmla="*/ 106 h 468"/>
                <a:gd name="T28" fmla="*/ 414 w 588"/>
                <a:gd name="T29" fmla="*/ 126 h 468"/>
                <a:gd name="T30" fmla="*/ 436 w 588"/>
                <a:gd name="T31" fmla="*/ 146 h 468"/>
                <a:gd name="T32" fmla="*/ 456 w 588"/>
                <a:gd name="T33" fmla="*/ 168 h 468"/>
                <a:gd name="T34" fmla="*/ 476 w 588"/>
                <a:gd name="T35" fmla="*/ 194 h 468"/>
                <a:gd name="T36" fmla="*/ 496 w 588"/>
                <a:gd name="T37" fmla="*/ 222 h 468"/>
                <a:gd name="T38" fmla="*/ 516 w 588"/>
                <a:gd name="T39" fmla="*/ 250 h 468"/>
                <a:gd name="T40" fmla="*/ 536 w 588"/>
                <a:gd name="T41" fmla="*/ 284 h 468"/>
                <a:gd name="T42" fmla="*/ 554 w 588"/>
                <a:gd name="T43" fmla="*/ 318 h 468"/>
                <a:gd name="T44" fmla="*/ 570 w 588"/>
                <a:gd name="T45" fmla="*/ 356 h 468"/>
                <a:gd name="T46" fmla="*/ 588 w 588"/>
                <a:gd name="T47" fmla="*/ 396 h 468"/>
                <a:gd name="T48" fmla="*/ 588 w 588"/>
                <a:gd name="T49" fmla="*/ 396 h 468"/>
                <a:gd name="T50" fmla="*/ 586 w 588"/>
                <a:gd name="T51" fmla="*/ 406 h 468"/>
                <a:gd name="T52" fmla="*/ 578 w 588"/>
                <a:gd name="T53" fmla="*/ 416 h 468"/>
                <a:gd name="T54" fmla="*/ 570 w 588"/>
                <a:gd name="T55" fmla="*/ 428 h 468"/>
                <a:gd name="T56" fmla="*/ 558 w 588"/>
                <a:gd name="T57" fmla="*/ 440 h 468"/>
                <a:gd name="T58" fmla="*/ 538 w 588"/>
                <a:gd name="T59" fmla="*/ 460 h 468"/>
                <a:gd name="T60" fmla="*/ 528 w 588"/>
                <a:gd name="T61" fmla="*/ 468 h 468"/>
                <a:gd name="T62" fmla="*/ 528 w 588"/>
                <a:gd name="T63" fmla="*/ 468 h 468"/>
                <a:gd name="T64" fmla="*/ 514 w 588"/>
                <a:gd name="T65" fmla="*/ 442 h 468"/>
                <a:gd name="T66" fmla="*/ 502 w 588"/>
                <a:gd name="T67" fmla="*/ 414 h 468"/>
                <a:gd name="T68" fmla="*/ 472 w 588"/>
                <a:gd name="T69" fmla="*/ 350 h 468"/>
                <a:gd name="T70" fmla="*/ 454 w 588"/>
                <a:gd name="T71" fmla="*/ 316 h 468"/>
                <a:gd name="T72" fmla="*/ 436 w 588"/>
                <a:gd name="T73" fmla="*/ 280 h 468"/>
                <a:gd name="T74" fmla="*/ 414 w 588"/>
                <a:gd name="T75" fmla="*/ 248 h 468"/>
                <a:gd name="T76" fmla="*/ 388 w 588"/>
                <a:gd name="T77" fmla="*/ 216 h 468"/>
                <a:gd name="T78" fmla="*/ 374 w 588"/>
                <a:gd name="T79" fmla="*/ 200 h 468"/>
                <a:gd name="T80" fmla="*/ 358 w 588"/>
                <a:gd name="T81" fmla="*/ 186 h 468"/>
                <a:gd name="T82" fmla="*/ 342 w 588"/>
                <a:gd name="T83" fmla="*/ 172 h 468"/>
                <a:gd name="T84" fmla="*/ 326 w 588"/>
                <a:gd name="T85" fmla="*/ 160 h 468"/>
                <a:gd name="T86" fmla="*/ 306 w 588"/>
                <a:gd name="T87" fmla="*/ 150 h 468"/>
                <a:gd name="T88" fmla="*/ 286 w 588"/>
                <a:gd name="T89" fmla="*/ 140 h 468"/>
                <a:gd name="T90" fmla="*/ 266 w 588"/>
                <a:gd name="T91" fmla="*/ 130 h 468"/>
                <a:gd name="T92" fmla="*/ 242 w 588"/>
                <a:gd name="T93" fmla="*/ 124 h 468"/>
                <a:gd name="T94" fmla="*/ 218 w 588"/>
                <a:gd name="T95" fmla="*/ 118 h 468"/>
                <a:gd name="T96" fmla="*/ 192 w 588"/>
                <a:gd name="T97" fmla="*/ 114 h 468"/>
                <a:gd name="T98" fmla="*/ 164 w 588"/>
                <a:gd name="T99" fmla="*/ 112 h 468"/>
                <a:gd name="T100" fmla="*/ 136 w 588"/>
                <a:gd name="T101" fmla="*/ 112 h 468"/>
                <a:gd name="T102" fmla="*/ 104 w 588"/>
                <a:gd name="T103" fmla="*/ 114 h 468"/>
                <a:gd name="T104" fmla="*/ 72 w 588"/>
                <a:gd name="T105" fmla="*/ 118 h 468"/>
                <a:gd name="T106" fmla="*/ 38 w 588"/>
                <a:gd name="T107" fmla="*/ 124 h 468"/>
                <a:gd name="T108" fmla="*/ 0 w 588"/>
                <a:gd name="T109" fmla="*/ 132 h 468"/>
                <a:gd name="T110" fmla="*/ 74 w 588"/>
                <a:gd name="T111" fmla="*/ 4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8" h="468">
                  <a:moveTo>
                    <a:pt x="74" y="4"/>
                  </a:moveTo>
                  <a:lnTo>
                    <a:pt x="74" y="4"/>
                  </a:lnTo>
                  <a:lnTo>
                    <a:pt x="88" y="2"/>
                  </a:lnTo>
                  <a:lnTo>
                    <a:pt x="106" y="0"/>
                  </a:lnTo>
                  <a:lnTo>
                    <a:pt x="130" y="2"/>
                  </a:lnTo>
                  <a:lnTo>
                    <a:pt x="158" y="4"/>
                  </a:lnTo>
                  <a:lnTo>
                    <a:pt x="192" y="10"/>
                  </a:lnTo>
                  <a:lnTo>
                    <a:pt x="228" y="18"/>
                  </a:lnTo>
                  <a:lnTo>
                    <a:pt x="266" y="32"/>
                  </a:lnTo>
                  <a:lnTo>
                    <a:pt x="308" y="50"/>
                  </a:lnTo>
                  <a:lnTo>
                    <a:pt x="328" y="62"/>
                  </a:lnTo>
                  <a:lnTo>
                    <a:pt x="350" y="74"/>
                  </a:lnTo>
                  <a:lnTo>
                    <a:pt x="372" y="90"/>
                  </a:lnTo>
                  <a:lnTo>
                    <a:pt x="392" y="106"/>
                  </a:lnTo>
                  <a:lnTo>
                    <a:pt x="414" y="126"/>
                  </a:lnTo>
                  <a:lnTo>
                    <a:pt x="436" y="146"/>
                  </a:lnTo>
                  <a:lnTo>
                    <a:pt x="456" y="168"/>
                  </a:lnTo>
                  <a:lnTo>
                    <a:pt x="476" y="194"/>
                  </a:lnTo>
                  <a:lnTo>
                    <a:pt x="496" y="222"/>
                  </a:lnTo>
                  <a:lnTo>
                    <a:pt x="516" y="250"/>
                  </a:lnTo>
                  <a:lnTo>
                    <a:pt x="536" y="284"/>
                  </a:lnTo>
                  <a:lnTo>
                    <a:pt x="554" y="318"/>
                  </a:lnTo>
                  <a:lnTo>
                    <a:pt x="570" y="356"/>
                  </a:lnTo>
                  <a:lnTo>
                    <a:pt x="588" y="396"/>
                  </a:lnTo>
                  <a:lnTo>
                    <a:pt x="588" y="396"/>
                  </a:lnTo>
                  <a:lnTo>
                    <a:pt x="586" y="406"/>
                  </a:lnTo>
                  <a:lnTo>
                    <a:pt x="578" y="416"/>
                  </a:lnTo>
                  <a:lnTo>
                    <a:pt x="570" y="428"/>
                  </a:lnTo>
                  <a:lnTo>
                    <a:pt x="558" y="440"/>
                  </a:lnTo>
                  <a:lnTo>
                    <a:pt x="538" y="460"/>
                  </a:lnTo>
                  <a:lnTo>
                    <a:pt x="528" y="468"/>
                  </a:lnTo>
                  <a:lnTo>
                    <a:pt x="528" y="468"/>
                  </a:lnTo>
                  <a:lnTo>
                    <a:pt x="514" y="442"/>
                  </a:lnTo>
                  <a:lnTo>
                    <a:pt x="502" y="414"/>
                  </a:lnTo>
                  <a:lnTo>
                    <a:pt x="472" y="350"/>
                  </a:lnTo>
                  <a:lnTo>
                    <a:pt x="454" y="316"/>
                  </a:lnTo>
                  <a:lnTo>
                    <a:pt x="436" y="280"/>
                  </a:lnTo>
                  <a:lnTo>
                    <a:pt x="414" y="248"/>
                  </a:lnTo>
                  <a:lnTo>
                    <a:pt x="388" y="216"/>
                  </a:lnTo>
                  <a:lnTo>
                    <a:pt x="374" y="200"/>
                  </a:lnTo>
                  <a:lnTo>
                    <a:pt x="358" y="186"/>
                  </a:lnTo>
                  <a:lnTo>
                    <a:pt x="342" y="172"/>
                  </a:lnTo>
                  <a:lnTo>
                    <a:pt x="326" y="160"/>
                  </a:lnTo>
                  <a:lnTo>
                    <a:pt x="306" y="150"/>
                  </a:lnTo>
                  <a:lnTo>
                    <a:pt x="286" y="140"/>
                  </a:lnTo>
                  <a:lnTo>
                    <a:pt x="266" y="130"/>
                  </a:lnTo>
                  <a:lnTo>
                    <a:pt x="242" y="124"/>
                  </a:lnTo>
                  <a:lnTo>
                    <a:pt x="218" y="118"/>
                  </a:lnTo>
                  <a:lnTo>
                    <a:pt x="192" y="114"/>
                  </a:lnTo>
                  <a:lnTo>
                    <a:pt x="164" y="112"/>
                  </a:lnTo>
                  <a:lnTo>
                    <a:pt x="136" y="112"/>
                  </a:lnTo>
                  <a:lnTo>
                    <a:pt x="104" y="114"/>
                  </a:lnTo>
                  <a:lnTo>
                    <a:pt x="72" y="118"/>
                  </a:lnTo>
                  <a:lnTo>
                    <a:pt x="38" y="124"/>
                  </a:lnTo>
                  <a:lnTo>
                    <a:pt x="0" y="132"/>
                  </a:lnTo>
                  <a:lnTo>
                    <a:pt x="74" y="4"/>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16" name="Freeform 1487">
              <a:extLst>
                <a:ext uri="{FF2B5EF4-FFF2-40B4-BE49-F238E27FC236}">
                  <a16:creationId xmlns:a16="http://schemas.microsoft.com/office/drawing/2014/main" id="{E4E46528-E38E-406F-8BBE-45C600FBF41C}"/>
                </a:ext>
              </a:extLst>
            </p:cNvPr>
            <p:cNvSpPr>
              <a:spLocks/>
            </p:cNvSpPr>
            <p:nvPr/>
          </p:nvSpPr>
          <p:spPr bwMode="auto">
            <a:xfrm>
              <a:off x="6246813" y="4046538"/>
              <a:ext cx="933450" cy="742950"/>
            </a:xfrm>
            <a:custGeom>
              <a:avLst/>
              <a:gdLst>
                <a:gd name="T0" fmla="*/ 74 w 588"/>
                <a:gd name="T1" fmla="*/ 4 h 468"/>
                <a:gd name="T2" fmla="*/ 74 w 588"/>
                <a:gd name="T3" fmla="*/ 4 h 468"/>
                <a:gd name="T4" fmla="*/ 88 w 588"/>
                <a:gd name="T5" fmla="*/ 2 h 468"/>
                <a:gd name="T6" fmla="*/ 106 w 588"/>
                <a:gd name="T7" fmla="*/ 0 h 468"/>
                <a:gd name="T8" fmla="*/ 130 w 588"/>
                <a:gd name="T9" fmla="*/ 2 h 468"/>
                <a:gd name="T10" fmla="*/ 158 w 588"/>
                <a:gd name="T11" fmla="*/ 4 h 468"/>
                <a:gd name="T12" fmla="*/ 192 w 588"/>
                <a:gd name="T13" fmla="*/ 10 h 468"/>
                <a:gd name="T14" fmla="*/ 228 w 588"/>
                <a:gd name="T15" fmla="*/ 18 h 468"/>
                <a:gd name="T16" fmla="*/ 266 w 588"/>
                <a:gd name="T17" fmla="*/ 32 h 468"/>
                <a:gd name="T18" fmla="*/ 308 w 588"/>
                <a:gd name="T19" fmla="*/ 50 h 468"/>
                <a:gd name="T20" fmla="*/ 328 w 588"/>
                <a:gd name="T21" fmla="*/ 62 h 468"/>
                <a:gd name="T22" fmla="*/ 350 w 588"/>
                <a:gd name="T23" fmla="*/ 74 h 468"/>
                <a:gd name="T24" fmla="*/ 372 w 588"/>
                <a:gd name="T25" fmla="*/ 90 h 468"/>
                <a:gd name="T26" fmla="*/ 392 w 588"/>
                <a:gd name="T27" fmla="*/ 106 h 468"/>
                <a:gd name="T28" fmla="*/ 414 w 588"/>
                <a:gd name="T29" fmla="*/ 126 h 468"/>
                <a:gd name="T30" fmla="*/ 436 w 588"/>
                <a:gd name="T31" fmla="*/ 146 h 468"/>
                <a:gd name="T32" fmla="*/ 456 w 588"/>
                <a:gd name="T33" fmla="*/ 168 h 468"/>
                <a:gd name="T34" fmla="*/ 476 w 588"/>
                <a:gd name="T35" fmla="*/ 194 h 468"/>
                <a:gd name="T36" fmla="*/ 496 w 588"/>
                <a:gd name="T37" fmla="*/ 222 h 468"/>
                <a:gd name="T38" fmla="*/ 516 w 588"/>
                <a:gd name="T39" fmla="*/ 250 h 468"/>
                <a:gd name="T40" fmla="*/ 536 w 588"/>
                <a:gd name="T41" fmla="*/ 284 h 468"/>
                <a:gd name="T42" fmla="*/ 554 w 588"/>
                <a:gd name="T43" fmla="*/ 318 h 468"/>
                <a:gd name="T44" fmla="*/ 570 w 588"/>
                <a:gd name="T45" fmla="*/ 356 h 468"/>
                <a:gd name="T46" fmla="*/ 588 w 588"/>
                <a:gd name="T47" fmla="*/ 396 h 468"/>
                <a:gd name="T48" fmla="*/ 588 w 588"/>
                <a:gd name="T49" fmla="*/ 396 h 468"/>
                <a:gd name="T50" fmla="*/ 586 w 588"/>
                <a:gd name="T51" fmla="*/ 406 h 468"/>
                <a:gd name="T52" fmla="*/ 578 w 588"/>
                <a:gd name="T53" fmla="*/ 416 h 468"/>
                <a:gd name="T54" fmla="*/ 570 w 588"/>
                <a:gd name="T55" fmla="*/ 428 h 468"/>
                <a:gd name="T56" fmla="*/ 558 w 588"/>
                <a:gd name="T57" fmla="*/ 440 h 468"/>
                <a:gd name="T58" fmla="*/ 538 w 588"/>
                <a:gd name="T59" fmla="*/ 460 h 468"/>
                <a:gd name="T60" fmla="*/ 528 w 588"/>
                <a:gd name="T61" fmla="*/ 468 h 468"/>
                <a:gd name="T62" fmla="*/ 528 w 588"/>
                <a:gd name="T63" fmla="*/ 468 h 468"/>
                <a:gd name="T64" fmla="*/ 514 w 588"/>
                <a:gd name="T65" fmla="*/ 442 h 468"/>
                <a:gd name="T66" fmla="*/ 502 w 588"/>
                <a:gd name="T67" fmla="*/ 414 h 468"/>
                <a:gd name="T68" fmla="*/ 472 w 588"/>
                <a:gd name="T69" fmla="*/ 350 h 468"/>
                <a:gd name="T70" fmla="*/ 454 w 588"/>
                <a:gd name="T71" fmla="*/ 316 h 468"/>
                <a:gd name="T72" fmla="*/ 436 w 588"/>
                <a:gd name="T73" fmla="*/ 280 h 468"/>
                <a:gd name="T74" fmla="*/ 414 w 588"/>
                <a:gd name="T75" fmla="*/ 248 h 468"/>
                <a:gd name="T76" fmla="*/ 388 w 588"/>
                <a:gd name="T77" fmla="*/ 216 h 468"/>
                <a:gd name="T78" fmla="*/ 374 w 588"/>
                <a:gd name="T79" fmla="*/ 200 h 468"/>
                <a:gd name="T80" fmla="*/ 358 w 588"/>
                <a:gd name="T81" fmla="*/ 186 h 468"/>
                <a:gd name="T82" fmla="*/ 342 w 588"/>
                <a:gd name="T83" fmla="*/ 172 h 468"/>
                <a:gd name="T84" fmla="*/ 326 w 588"/>
                <a:gd name="T85" fmla="*/ 160 h 468"/>
                <a:gd name="T86" fmla="*/ 306 w 588"/>
                <a:gd name="T87" fmla="*/ 150 h 468"/>
                <a:gd name="T88" fmla="*/ 286 w 588"/>
                <a:gd name="T89" fmla="*/ 140 h 468"/>
                <a:gd name="T90" fmla="*/ 266 w 588"/>
                <a:gd name="T91" fmla="*/ 130 h 468"/>
                <a:gd name="T92" fmla="*/ 242 w 588"/>
                <a:gd name="T93" fmla="*/ 124 h 468"/>
                <a:gd name="T94" fmla="*/ 218 w 588"/>
                <a:gd name="T95" fmla="*/ 118 h 468"/>
                <a:gd name="T96" fmla="*/ 192 w 588"/>
                <a:gd name="T97" fmla="*/ 114 h 468"/>
                <a:gd name="T98" fmla="*/ 164 w 588"/>
                <a:gd name="T99" fmla="*/ 112 h 468"/>
                <a:gd name="T100" fmla="*/ 136 w 588"/>
                <a:gd name="T101" fmla="*/ 112 h 468"/>
                <a:gd name="T102" fmla="*/ 104 w 588"/>
                <a:gd name="T103" fmla="*/ 114 h 468"/>
                <a:gd name="T104" fmla="*/ 72 w 588"/>
                <a:gd name="T105" fmla="*/ 118 h 468"/>
                <a:gd name="T106" fmla="*/ 38 w 588"/>
                <a:gd name="T107" fmla="*/ 124 h 468"/>
                <a:gd name="T108" fmla="*/ 0 w 588"/>
                <a:gd name="T109" fmla="*/ 132 h 468"/>
                <a:gd name="T110" fmla="*/ 74 w 588"/>
                <a:gd name="T111" fmla="*/ 4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8" h="468">
                  <a:moveTo>
                    <a:pt x="74" y="4"/>
                  </a:moveTo>
                  <a:lnTo>
                    <a:pt x="74" y="4"/>
                  </a:lnTo>
                  <a:lnTo>
                    <a:pt x="88" y="2"/>
                  </a:lnTo>
                  <a:lnTo>
                    <a:pt x="106" y="0"/>
                  </a:lnTo>
                  <a:lnTo>
                    <a:pt x="130" y="2"/>
                  </a:lnTo>
                  <a:lnTo>
                    <a:pt x="158" y="4"/>
                  </a:lnTo>
                  <a:lnTo>
                    <a:pt x="192" y="10"/>
                  </a:lnTo>
                  <a:lnTo>
                    <a:pt x="228" y="18"/>
                  </a:lnTo>
                  <a:lnTo>
                    <a:pt x="266" y="32"/>
                  </a:lnTo>
                  <a:lnTo>
                    <a:pt x="308" y="50"/>
                  </a:lnTo>
                  <a:lnTo>
                    <a:pt x="328" y="62"/>
                  </a:lnTo>
                  <a:lnTo>
                    <a:pt x="350" y="74"/>
                  </a:lnTo>
                  <a:lnTo>
                    <a:pt x="372" y="90"/>
                  </a:lnTo>
                  <a:lnTo>
                    <a:pt x="392" y="106"/>
                  </a:lnTo>
                  <a:lnTo>
                    <a:pt x="414" y="126"/>
                  </a:lnTo>
                  <a:lnTo>
                    <a:pt x="436" y="146"/>
                  </a:lnTo>
                  <a:lnTo>
                    <a:pt x="456" y="168"/>
                  </a:lnTo>
                  <a:lnTo>
                    <a:pt x="476" y="194"/>
                  </a:lnTo>
                  <a:lnTo>
                    <a:pt x="496" y="222"/>
                  </a:lnTo>
                  <a:lnTo>
                    <a:pt x="516" y="250"/>
                  </a:lnTo>
                  <a:lnTo>
                    <a:pt x="536" y="284"/>
                  </a:lnTo>
                  <a:lnTo>
                    <a:pt x="554" y="318"/>
                  </a:lnTo>
                  <a:lnTo>
                    <a:pt x="570" y="356"/>
                  </a:lnTo>
                  <a:lnTo>
                    <a:pt x="588" y="396"/>
                  </a:lnTo>
                  <a:lnTo>
                    <a:pt x="588" y="396"/>
                  </a:lnTo>
                  <a:lnTo>
                    <a:pt x="586" y="406"/>
                  </a:lnTo>
                  <a:lnTo>
                    <a:pt x="578" y="416"/>
                  </a:lnTo>
                  <a:lnTo>
                    <a:pt x="570" y="428"/>
                  </a:lnTo>
                  <a:lnTo>
                    <a:pt x="558" y="440"/>
                  </a:lnTo>
                  <a:lnTo>
                    <a:pt x="538" y="460"/>
                  </a:lnTo>
                  <a:lnTo>
                    <a:pt x="528" y="468"/>
                  </a:lnTo>
                  <a:lnTo>
                    <a:pt x="528" y="468"/>
                  </a:lnTo>
                  <a:lnTo>
                    <a:pt x="514" y="442"/>
                  </a:lnTo>
                  <a:lnTo>
                    <a:pt x="502" y="414"/>
                  </a:lnTo>
                  <a:lnTo>
                    <a:pt x="472" y="350"/>
                  </a:lnTo>
                  <a:lnTo>
                    <a:pt x="454" y="316"/>
                  </a:lnTo>
                  <a:lnTo>
                    <a:pt x="436" y="280"/>
                  </a:lnTo>
                  <a:lnTo>
                    <a:pt x="414" y="248"/>
                  </a:lnTo>
                  <a:lnTo>
                    <a:pt x="388" y="216"/>
                  </a:lnTo>
                  <a:lnTo>
                    <a:pt x="374" y="200"/>
                  </a:lnTo>
                  <a:lnTo>
                    <a:pt x="358" y="186"/>
                  </a:lnTo>
                  <a:lnTo>
                    <a:pt x="342" y="172"/>
                  </a:lnTo>
                  <a:lnTo>
                    <a:pt x="326" y="160"/>
                  </a:lnTo>
                  <a:lnTo>
                    <a:pt x="306" y="150"/>
                  </a:lnTo>
                  <a:lnTo>
                    <a:pt x="286" y="140"/>
                  </a:lnTo>
                  <a:lnTo>
                    <a:pt x="266" y="130"/>
                  </a:lnTo>
                  <a:lnTo>
                    <a:pt x="242" y="124"/>
                  </a:lnTo>
                  <a:lnTo>
                    <a:pt x="218" y="118"/>
                  </a:lnTo>
                  <a:lnTo>
                    <a:pt x="192" y="114"/>
                  </a:lnTo>
                  <a:lnTo>
                    <a:pt x="164" y="112"/>
                  </a:lnTo>
                  <a:lnTo>
                    <a:pt x="136" y="112"/>
                  </a:lnTo>
                  <a:lnTo>
                    <a:pt x="104" y="114"/>
                  </a:lnTo>
                  <a:lnTo>
                    <a:pt x="72" y="118"/>
                  </a:lnTo>
                  <a:lnTo>
                    <a:pt x="38" y="124"/>
                  </a:lnTo>
                  <a:lnTo>
                    <a:pt x="0" y="132"/>
                  </a:lnTo>
                  <a:lnTo>
                    <a:pt x="74" y="4"/>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17" name="Freeform 1488">
              <a:extLst>
                <a:ext uri="{FF2B5EF4-FFF2-40B4-BE49-F238E27FC236}">
                  <a16:creationId xmlns:a16="http://schemas.microsoft.com/office/drawing/2014/main" id="{78E7141E-B80E-46CC-A456-CD0E1747C7EE}"/>
                </a:ext>
              </a:extLst>
            </p:cNvPr>
            <p:cNvSpPr>
              <a:spLocks/>
            </p:cNvSpPr>
            <p:nvPr/>
          </p:nvSpPr>
          <p:spPr bwMode="auto">
            <a:xfrm>
              <a:off x="4843463" y="4176713"/>
              <a:ext cx="1016000" cy="530225"/>
            </a:xfrm>
            <a:custGeom>
              <a:avLst/>
              <a:gdLst>
                <a:gd name="T0" fmla="*/ 640 w 640"/>
                <a:gd name="T1" fmla="*/ 56 h 334"/>
                <a:gd name="T2" fmla="*/ 640 w 640"/>
                <a:gd name="T3" fmla="*/ 56 h 334"/>
                <a:gd name="T4" fmla="*/ 638 w 640"/>
                <a:gd name="T5" fmla="*/ 76 h 334"/>
                <a:gd name="T6" fmla="*/ 636 w 640"/>
                <a:gd name="T7" fmla="*/ 96 h 334"/>
                <a:gd name="T8" fmla="*/ 630 w 640"/>
                <a:gd name="T9" fmla="*/ 124 h 334"/>
                <a:gd name="T10" fmla="*/ 620 w 640"/>
                <a:gd name="T11" fmla="*/ 154 h 334"/>
                <a:gd name="T12" fmla="*/ 606 w 640"/>
                <a:gd name="T13" fmla="*/ 186 h 334"/>
                <a:gd name="T14" fmla="*/ 596 w 640"/>
                <a:gd name="T15" fmla="*/ 204 h 334"/>
                <a:gd name="T16" fmla="*/ 586 w 640"/>
                <a:gd name="T17" fmla="*/ 220 h 334"/>
                <a:gd name="T18" fmla="*/ 574 w 640"/>
                <a:gd name="T19" fmla="*/ 236 h 334"/>
                <a:gd name="T20" fmla="*/ 560 w 640"/>
                <a:gd name="T21" fmla="*/ 252 h 334"/>
                <a:gd name="T22" fmla="*/ 544 w 640"/>
                <a:gd name="T23" fmla="*/ 266 h 334"/>
                <a:gd name="T24" fmla="*/ 528 w 640"/>
                <a:gd name="T25" fmla="*/ 280 h 334"/>
                <a:gd name="T26" fmla="*/ 508 w 640"/>
                <a:gd name="T27" fmla="*/ 294 h 334"/>
                <a:gd name="T28" fmla="*/ 486 w 640"/>
                <a:gd name="T29" fmla="*/ 306 h 334"/>
                <a:gd name="T30" fmla="*/ 462 w 640"/>
                <a:gd name="T31" fmla="*/ 316 h 334"/>
                <a:gd name="T32" fmla="*/ 436 w 640"/>
                <a:gd name="T33" fmla="*/ 324 h 334"/>
                <a:gd name="T34" fmla="*/ 408 w 640"/>
                <a:gd name="T35" fmla="*/ 330 h 334"/>
                <a:gd name="T36" fmla="*/ 378 w 640"/>
                <a:gd name="T37" fmla="*/ 334 h 334"/>
                <a:gd name="T38" fmla="*/ 344 w 640"/>
                <a:gd name="T39" fmla="*/ 334 h 334"/>
                <a:gd name="T40" fmla="*/ 308 w 640"/>
                <a:gd name="T41" fmla="*/ 334 h 334"/>
                <a:gd name="T42" fmla="*/ 268 w 640"/>
                <a:gd name="T43" fmla="*/ 330 h 334"/>
                <a:gd name="T44" fmla="*/ 226 w 640"/>
                <a:gd name="T45" fmla="*/ 322 h 334"/>
                <a:gd name="T46" fmla="*/ 180 w 640"/>
                <a:gd name="T47" fmla="*/ 312 h 334"/>
                <a:gd name="T48" fmla="*/ 132 w 640"/>
                <a:gd name="T49" fmla="*/ 298 h 334"/>
                <a:gd name="T50" fmla="*/ 80 w 640"/>
                <a:gd name="T51" fmla="*/ 280 h 334"/>
                <a:gd name="T52" fmla="*/ 24 w 640"/>
                <a:gd name="T53" fmla="*/ 258 h 334"/>
                <a:gd name="T54" fmla="*/ 24 w 640"/>
                <a:gd name="T55" fmla="*/ 258 h 334"/>
                <a:gd name="T56" fmla="*/ 18 w 640"/>
                <a:gd name="T57" fmla="*/ 252 h 334"/>
                <a:gd name="T58" fmla="*/ 14 w 640"/>
                <a:gd name="T59" fmla="*/ 240 h 334"/>
                <a:gd name="T60" fmla="*/ 8 w 640"/>
                <a:gd name="T61" fmla="*/ 226 h 334"/>
                <a:gd name="T62" fmla="*/ 6 w 640"/>
                <a:gd name="T63" fmla="*/ 210 h 334"/>
                <a:gd name="T64" fmla="*/ 0 w 640"/>
                <a:gd name="T65" fmla="*/ 182 h 334"/>
                <a:gd name="T66" fmla="*/ 0 w 640"/>
                <a:gd name="T67" fmla="*/ 170 h 334"/>
                <a:gd name="T68" fmla="*/ 0 w 640"/>
                <a:gd name="T69" fmla="*/ 170 h 334"/>
                <a:gd name="T70" fmla="*/ 28 w 640"/>
                <a:gd name="T71" fmla="*/ 174 h 334"/>
                <a:gd name="T72" fmla="*/ 64 w 640"/>
                <a:gd name="T73" fmla="*/ 182 h 334"/>
                <a:gd name="T74" fmla="*/ 144 w 640"/>
                <a:gd name="T75" fmla="*/ 202 h 334"/>
                <a:gd name="T76" fmla="*/ 186 w 640"/>
                <a:gd name="T77" fmla="*/ 212 h 334"/>
                <a:gd name="T78" fmla="*/ 232 w 640"/>
                <a:gd name="T79" fmla="*/ 222 h 334"/>
                <a:gd name="T80" fmla="*/ 276 w 640"/>
                <a:gd name="T81" fmla="*/ 228 h 334"/>
                <a:gd name="T82" fmla="*/ 320 w 640"/>
                <a:gd name="T83" fmla="*/ 232 h 334"/>
                <a:gd name="T84" fmla="*/ 342 w 640"/>
                <a:gd name="T85" fmla="*/ 232 h 334"/>
                <a:gd name="T86" fmla="*/ 362 w 640"/>
                <a:gd name="T87" fmla="*/ 232 h 334"/>
                <a:gd name="T88" fmla="*/ 382 w 640"/>
                <a:gd name="T89" fmla="*/ 228 h 334"/>
                <a:gd name="T90" fmla="*/ 402 w 640"/>
                <a:gd name="T91" fmla="*/ 224 h 334"/>
                <a:gd name="T92" fmla="*/ 420 w 640"/>
                <a:gd name="T93" fmla="*/ 218 h 334"/>
                <a:gd name="T94" fmla="*/ 438 w 640"/>
                <a:gd name="T95" fmla="*/ 212 h 334"/>
                <a:gd name="T96" fmla="*/ 454 w 640"/>
                <a:gd name="T97" fmla="*/ 202 h 334"/>
                <a:gd name="T98" fmla="*/ 468 w 640"/>
                <a:gd name="T99" fmla="*/ 190 h 334"/>
                <a:gd name="T100" fmla="*/ 480 w 640"/>
                <a:gd name="T101" fmla="*/ 176 h 334"/>
                <a:gd name="T102" fmla="*/ 492 w 640"/>
                <a:gd name="T103" fmla="*/ 158 h 334"/>
                <a:gd name="T104" fmla="*/ 502 w 640"/>
                <a:gd name="T105" fmla="*/ 140 h 334"/>
                <a:gd name="T106" fmla="*/ 510 w 640"/>
                <a:gd name="T107" fmla="*/ 118 h 334"/>
                <a:gd name="T108" fmla="*/ 516 w 640"/>
                <a:gd name="T109" fmla="*/ 94 h 334"/>
                <a:gd name="T110" fmla="*/ 518 w 640"/>
                <a:gd name="T111" fmla="*/ 66 h 334"/>
                <a:gd name="T112" fmla="*/ 520 w 640"/>
                <a:gd name="T113" fmla="*/ 34 h 334"/>
                <a:gd name="T114" fmla="*/ 520 w 640"/>
                <a:gd name="T115" fmla="*/ 0 h 334"/>
                <a:gd name="T116" fmla="*/ 640 w 640"/>
                <a:gd name="T117" fmla="*/ 5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40" h="334">
                  <a:moveTo>
                    <a:pt x="640" y="56"/>
                  </a:moveTo>
                  <a:lnTo>
                    <a:pt x="640" y="56"/>
                  </a:lnTo>
                  <a:lnTo>
                    <a:pt x="638" y="76"/>
                  </a:lnTo>
                  <a:lnTo>
                    <a:pt x="636" y="96"/>
                  </a:lnTo>
                  <a:lnTo>
                    <a:pt x="630" y="124"/>
                  </a:lnTo>
                  <a:lnTo>
                    <a:pt x="620" y="154"/>
                  </a:lnTo>
                  <a:lnTo>
                    <a:pt x="606" y="186"/>
                  </a:lnTo>
                  <a:lnTo>
                    <a:pt x="596" y="204"/>
                  </a:lnTo>
                  <a:lnTo>
                    <a:pt x="586" y="220"/>
                  </a:lnTo>
                  <a:lnTo>
                    <a:pt x="574" y="236"/>
                  </a:lnTo>
                  <a:lnTo>
                    <a:pt x="560" y="252"/>
                  </a:lnTo>
                  <a:lnTo>
                    <a:pt x="544" y="266"/>
                  </a:lnTo>
                  <a:lnTo>
                    <a:pt x="528" y="280"/>
                  </a:lnTo>
                  <a:lnTo>
                    <a:pt x="508" y="294"/>
                  </a:lnTo>
                  <a:lnTo>
                    <a:pt x="486" y="306"/>
                  </a:lnTo>
                  <a:lnTo>
                    <a:pt x="462" y="316"/>
                  </a:lnTo>
                  <a:lnTo>
                    <a:pt x="436" y="324"/>
                  </a:lnTo>
                  <a:lnTo>
                    <a:pt x="408" y="330"/>
                  </a:lnTo>
                  <a:lnTo>
                    <a:pt x="378" y="334"/>
                  </a:lnTo>
                  <a:lnTo>
                    <a:pt x="344" y="334"/>
                  </a:lnTo>
                  <a:lnTo>
                    <a:pt x="308" y="334"/>
                  </a:lnTo>
                  <a:lnTo>
                    <a:pt x="268" y="330"/>
                  </a:lnTo>
                  <a:lnTo>
                    <a:pt x="226" y="322"/>
                  </a:lnTo>
                  <a:lnTo>
                    <a:pt x="180" y="312"/>
                  </a:lnTo>
                  <a:lnTo>
                    <a:pt x="132" y="298"/>
                  </a:lnTo>
                  <a:lnTo>
                    <a:pt x="80" y="280"/>
                  </a:lnTo>
                  <a:lnTo>
                    <a:pt x="24" y="258"/>
                  </a:lnTo>
                  <a:lnTo>
                    <a:pt x="24" y="258"/>
                  </a:lnTo>
                  <a:lnTo>
                    <a:pt x="18" y="252"/>
                  </a:lnTo>
                  <a:lnTo>
                    <a:pt x="14" y="240"/>
                  </a:lnTo>
                  <a:lnTo>
                    <a:pt x="8" y="226"/>
                  </a:lnTo>
                  <a:lnTo>
                    <a:pt x="6" y="210"/>
                  </a:lnTo>
                  <a:lnTo>
                    <a:pt x="0" y="182"/>
                  </a:lnTo>
                  <a:lnTo>
                    <a:pt x="0" y="170"/>
                  </a:lnTo>
                  <a:lnTo>
                    <a:pt x="0" y="170"/>
                  </a:lnTo>
                  <a:lnTo>
                    <a:pt x="28" y="174"/>
                  </a:lnTo>
                  <a:lnTo>
                    <a:pt x="64" y="182"/>
                  </a:lnTo>
                  <a:lnTo>
                    <a:pt x="144" y="202"/>
                  </a:lnTo>
                  <a:lnTo>
                    <a:pt x="186" y="212"/>
                  </a:lnTo>
                  <a:lnTo>
                    <a:pt x="232" y="222"/>
                  </a:lnTo>
                  <a:lnTo>
                    <a:pt x="276" y="228"/>
                  </a:lnTo>
                  <a:lnTo>
                    <a:pt x="320" y="232"/>
                  </a:lnTo>
                  <a:lnTo>
                    <a:pt x="342" y="232"/>
                  </a:lnTo>
                  <a:lnTo>
                    <a:pt x="362" y="232"/>
                  </a:lnTo>
                  <a:lnTo>
                    <a:pt x="382" y="228"/>
                  </a:lnTo>
                  <a:lnTo>
                    <a:pt x="402" y="224"/>
                  </a:lnTo>
                  <a:lnTo>
                    <a:pt x="420" y="218"/>
                  </a:lnTo>
                  <a:lnTo>
                    <a:pt x="438" y="212"/>
                  </a:lnTo>
                  <a:lnTo>
                    <a:pt x="454" y="202"/>
                  </a:lnTo>
                  <a:lnTo>
                    <a:pt x="468" y="190"/>
                  </a:lnTo>
                  <a:lnTo>
                    <a:pt x="480" y="176"/>
                  </a:lnTo>
                  <a:lnTo>
                    <a:pt x="492" y="158"/>
                  </a:lnTo>
                  <a:lnTo>
                    <a:pt x="502" y="140"/>
                  </a:lnTo>
                  <a:lnTo>
                    <a:pt x="510" y="118"/>
                  </a:lnTo>
                  <a:lnTo>
                    <a:pt x="516" y="94"/>
                  </a:lnTo>
                  <a:lnTo>
                    <a:pt x="518" y="66"/>
                  </a:lnTo>
                  <a:lnTo>
                    <a:pt x="520" y="34"/>
                  </a:lnTo>
                  <a:lnTo>
                    <a:pt x="520" y="0"/>
                  </a:lnTo>
                  <a:lnTo>
                    <a:pt x="640" y="56"/>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18" name="Freeform 1489">
              <a:extLst>
                <a:ext uri="{FF2B5EF4-FFF2-40B4-BE49-F238E27FC236}">
                  <a16:creationId xmlns:a16="http://schemas.microsoft.com/office/drawing/2014/main" id="{B9B94249-1647-4176-921F-24ADE764BA80}"/>
                </a:ext>
              </a:extLst>
            </p:cNvPr>
            <p:cNvSpPr>
              <a:spLocks/>
            </p:cNvSpPr>
            <p:nvPr/>
          </p:nvSpPr>
          <p:spPr bwMode="auto">
            <a:xfrm>
              <a:off x="4843463" y="4176713"/>
              <a:ext cx="1016000" cy="530225"/>
            </a:xfrm>
            <a:custGeom>
              <a:avLst/>
              <a:gdLst>
                <a:gd name="T0" fmla="*/ 640 w 640"/>
                <a:gd name="T1" fmla="*/ 56 h 334"/>
                <a:gd name="T2" fmla="*/ 640 w 640"/>
                <a:gd name="T3" fmla="*/ 56 h 334"/>
                <a:gd name="T4" fmla="*/ 638 w 640"/>
                <a:gd name="T5" fmla="*/ 76 h 334"/>
                <a:gd name="T6" fmla="*/ 636 w 640"/>
                <a:gd name="T7" fmla="*/ 96 h 334"/>
                <a:gd name="T8" fmla="*/ 630 w 640"/>
                <a:gd name="T9" fmla="*/ 124 h 334"/>
                <a:gd name="T10" fmla="*/ 620 w 640"/>
                <a:gd name="T11" fmla="*/ 154 h 334"/>
                <a:gd name="T12" fmla="*/ 606 w 640"/>
                <a:gd name="T13" fmla="*/ 186 h 334"/>
                <a:gd name="T14" fmla="*/ 596 w 640"/>
                <a:gd name="T15" fmla="*/ 204 h 334"/>
                <a:gd name="T16" fmla="*/ 586 w 640"/>
                <a:gd name="T17" fmla="*/ 220 h 334"/>
                <a:gd name="T18" fmla="*/ 574 w 640"/>
                <a:gd name="T19" fmla="*/ 236 h 334"/>
                <a:gd name="T20" fmla="*/ 560 w 640"/>
                <a:gd name="T21" fmla="*/ 252 h 334"/>
                <a:gd name="T22" fmla="*/ 544 w 640"/>
                <a:gd name="T23" fmla="*/ 266 h 334"/>
                <a:gd name="T24" fmla="*/ 528 w 640"/>
                <a:gd name="T25" fmla="*/ 280 h 334"/>
                <a:gd name="T26" fmla="*/ 508 w 640"/>
                <a:gd name="T27" fmla="*/ 294 h 334"/>
                <a:gd name="T28" fmla="*/ 486 w 640"/>
                <a:gd name="T29" fmla="*/ 306 h 334"/>
                <a:gd name="T30" fmla="*/ 462 w 640"/>
                <a:gd name="T31" fmla="*/ 316 h 334"/>
                <a:gd name="T32" fmla="*/ 436 w 640"/>
                <a:gd name="T33" fmla="*/ 324 h 334"/>
                <a:gd name="T34" fmla="*/ 408 w 640"/>
                <a:gd name="T35" fmla="*/ 330 h 334"/>
                <a:gd name="T36" fmla="*/ 378 w 640"/>
                <a:gd name="T37" fmla="*/ 334 h 334"/>
                <a:gd name="T38" fmla="*/ 344 w 640"/>
                <a:gd name="T39" fmla="*/ 334 h 334"/>
                <a:gd name="T40" fmla="*/ 308 w 640"/>
                <a:gd name="T41" fmla="*/ 334 h 334"/>
                <a:gd name="T42" fmla="*/ 268 w 640"/>
                <a:gd name="T43" fmla="*/ 330 h 334"/>
                <a:gd name="T44" fmla="*/ 226 w 640"/>
                <a:gd name="T45" fmla="*/ 322 h 334"/>
                <a:gd name="T46" fmla="*/ 180 w 640"/>
                <a:gd name="T47" fmla="*/ 312 h 334"/>
                <a:gd name="T48" fmla="*/ 132 w 640"/>
                <a:gd name="T49" fmla="*/ 298 h 334"/>
                <a:gd name="T50" fmla="*/ 80 w 640"/>
                <a:gd name="T51" fmla="*/ 280 h 334"/>
                <a:gd name="T52" fmla="*/ 24 w 640"/>
                <a:gd name="T53" fmla="*/ 258 h 334"/>
                <a:gd name="T54" fmla="*/ 24 w 640"/>
                <a:gd name="T55" fmla="*/ 258 h 334"/>
                <a:gd name="T56" fmla="*/ 18 w 640"/>
                <a:gd name="T57" fmla="*/ 252 h 334"/>
                <a:gd name="T58" fmla="*/ 14 w 640"/>
                <a:gd name="T59" fmla="*/ 240 h 334"/>
                <a:gd name="T60" fmla="*/ 8 w 640"/>
                <a:gd name="T61" fmla="*/ 226 h 334"/>
                <a:gd name="T62" fmla="*/ 6 w 640"/>
                <a:gd name="T63" fmla="*/ 210 h 334"/>
                <a:gd name="T64" fmla="*/ 0 w 640"/>
                <a:gd name="T65" fmla="*/ 182 h 334"/>
                <a:gd name="T66" fmla="*/ 0 w 640"/>
                <a:gd name="T67" fmla="*/ 170 h 334"/>
                <a:gd name="T68" fmla="*/ 0 w 640"/>
                <a:gd name="T69" fmla="*/ 170 h 334"/>
                <a:gd name="T70" fmla="*/ 28 w 640"/>
                <a:gd name="T71" fmla="*/ 174 h 334"/>
                <a:gd name="T72" fmla="*/ 64 w 640"/>
                <a:gd name="T73" fmla="*/ 182 h 334"/>
                <a:gd name="T74" fmla="*/ 144 w 640"/>
                <a:gd name="T75" fmla="*/ 202 h 334"/>
                <a:gd name="T76" fmla="*/ 186 w 640"/>
                <a:gd name="T77" fmla="*/ 212 h 334"/>
                <a:gd name="T78" fmla="*/ 232 w 640"/>
                <a:gd name="T79" fmla="*/ 222 h 334"/>
                <a:gd name="T80" fmla="*/ 276 w 640"/>
                <a:gd name="T81" fmla="*/ 228 h 334"/>
                <a:gd name="T82" fmla="*/ 320 w 640"/>
                <a:gd name="T83" fmla="*/ 232 h 334"/>
                <a:gd name="T84" fmla="*/ 342 w 640"/>
                <a:gd name="T85" fmla="*/ 232 h 334"/>
                <a:gd name="T86" fmla="*/ 362 w 640"/>
                <a:gd name="T87" fmla="*/ 232 h 334"/>
                <a:gd name="T88" fmla="*/ 382 w 640"/>
                <a:gd name="T89" fmla="*/ 228 h 334"/>
                <a:gd name="T90" fmla="*/ 402 w 640"/>
                <a:gd name="T91" fmla="*/ 224 h 334"/>
                <a:gd name="T92" fmla="*/ 420 w 640"/>
                <a:gd name="T93" fmla="*/ 218 h 334"/>
                <a:gd name="T94" fmla="*/ 438 w 640"/>
                <a:gd name="T95" fmla="*/ 212 h 334"/>
                <a:gd name="T96" fmla="*/ 454 w 640"/>
                <a:gd name="T97" fmla="*/ 202 h 334"/>
                <a:gd name="T98" fmla="*/ 468 w 640"/>
                <a:gd name="T99" fmla="*/ 190 h 334"/>
                <a:gd name="T100" fmla="*/ 480 w 640"/>
                <a:gd name="T101" fmla="*/ 176 h 334"/>
                <a:gd name="T102" fmla="*/ 492 w 640"/>
                <a:gd name="T103" fmla="*/ 158 h 334"/>
                <a:gd name="T104" fmla="*/ 502 w 640"/>
                <a:gd name="T105" fmla="*/ 140 h 334"/>
                <a:gd name="T106" fmla="*/ 510 w 640"/>
                <a:gd name="T107" fmla="*/ 118 h 334"/>
                <a:gd name="T108" fmla="*/ 516 w 640"/>
                <a:gd name="T109" fmla="*/ 94 h 334"/>
                <a:gd name="T110" fmla="*/ 518 w 640"/>
                <a:gd name="T111" fmla="*/ 66 h 334"/>
                <a:gd name="T112" fmla="*/ 520 w 640"/>
                <a:gd name="T113" fmla="*/ 34 h 334"/>
                <a:gd name="T114" fmla="*/ 520 w 640"/>
                <a:gd name="T115" fmla="*/ 0 h 334"/>
                <a:gd name="T116" fmla="*/ 640 w 640"/>
                <a:gd name="T117" fmla="*/ 5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40" h="334">
                  <a:moveTo>
                    <a:pt x="640" y="56"/>
                  </a:moveTo>
                  <a:lnTo>
                    <a:pt x="640" y="56"/>
                  </a:lnTo>
                  <a:lnTo>
                    <a:pt x="638" y="76"/>
                  </a:lnTo>
                  <a:lnTo>
                    <a:pt x="636" y="96"/>
                  </a:lnTo>
                  <a:lnTo>
                    <a:pt x="630" y="124"/>
                  </a:lnTo>
                  <a:lnTo>
                    <a:pt x="620" y="154"/>
                  </a:lnTo>
                  <a:lnTo>
                    <a:pt x="606" y="186"/>
                  </a:lnTo>
                  <a:lnTo>
                    <a:pt x="596" y="204"/>
                  </a:lnTo>
                  <a:lnTo>
                    <a:pt x="586" y="220"/>
                  </a:lnTo>
                  <a:lnTo>
                    <a:pt x="574" y="236"/>
                  </a:lnTo>
                  <a:lnTo>
                    <a:pt x="560" y="252"/>
                  </a:lnTo>
                  <a:lnTo>
                    <a:pt x="544" y="266"/>
                  </a:lnTo>
                  <a:lnTo>
                    <a:pt x="528" y="280"/>
                  </a:lnTo>
                  <a:lnTo>
                    <a:pt x="508" y="294"/>
                  </a:lnTo>
                  <a:lnTo>
                    <a:pt x="486" y="306"/>
                  </a:lnTo>
                  <a:lnTo>
                    <a:pt x="462" y="316"/>
                  </a:lnTo>
                  <a:lnTo>
                    <a:pt x="436" y="324"/>
                  </a:lnTo>
                  <a:lnTo>
                    <a:pt x="408" y="330"/>
                  </a:lnTo>
                  <a:lnTo>
                    <a:pt x="378" y="334"/>
                  </a:lnTo>
                  <a:lnTo>
                    <a:pt x="344" y="334"/>
                  </a:lnTo>
                  <a:lnTo>
                    <a:pt x="308" y="334"/>
                  </a:lnTo>
                  <a:lnTo>
                    <a:pt x="268" y="330"/>
                  </a:lnTo>
                  <a:lnTo>
                    <a:pt x="226" y="322"/>
                  </a:lnTo>
                  <a:lnTo>
                    <a:pt x="180" y="312"/>
                  </a:lnTo>
                  <a:lnTo>
                    <a:pt x="132" y="298"/>
                  </a:lnTo>
                  <a:lnTo>
                    <a:pt x="80" y="280"/>
                  </a:lnTo>
                  <a:lnTo>
                    <a:pt x="24" y="258"/>
                  </a:lnTo>
                  <a:lnTo>
                    <a:pt x="24" y="258"/>
                  </a:lnTo>
                  <a:lnTo>
                    <a:pt x="18" y="252"/>
                  </a:lnTo>
                  <a:lnTo>
                    <a:pt x="14" y="240"/>
                  </a:lnTo>
                  <a:lnTo>
                    <a:pt x="8" y="226"/>
                  </a:lnTo>
                  <a:lnTo>
                    <a:pt x="6" y="210"/>
                  </a:lnTo>
                  <a:lnTo>
                    <a:pt x="0" y="182"/>
                  </a:lnTo>
                  <a:lnTo>
                    <a:pt x="0" y="170"/>
                  </a:lnTo>
                  <a:lnTo>
                    <a:pt x="0" y="170"/>
                  </a:lnTo>
                  <a:lnTo>
                    <a:pt x="28" y="174"/>
                  </a:lnTo>
                  <a:lnTo>
                    <a:pt x="64" y="182"/>
                  </a:lnTo>
                  <a:lnTo>
                    <a:pt x="144" y="202"/>
                  </a:lnTo>
                  <a:lnTo>
                    <a:pt x="186" y="212"/>
                  </a:lnTo>
                  <a:lnTo>
                    <a:pt x="232" y="222"/>
                  </a:lnTo>
                  <a:lnTo>
                    <a:pt x="276" y="228"/>
                  </a:lnTo>
                  <a:lnTo>
                    <a:pt x="320" y="232"/>
                  </a:lnTo>
                  <a:lnTo>
                    <a:pt x="342" y="232"/>
                  </a:lnTo>
                  <a:lnTo>
                    <a:pt x="362" y="232"/>
                  </a:lnTo>
                  <a:lnTo>
                    <a:pt x="382" y="228"/>
                  </a:lnTo>
                  <a:lnTo>
                    <a:pt x="402" y="224"/>
                  </a:lnTo>
                  <a:lnTo>
                    <a:pt x="420" y="218"/>
                  </a:lnTo>
                  <a:lnTo>
                    <a:pt x="438" y="212"/>
                  </a:lnTo>
                  <a:lnTo>
                    <a:pt x="454" y="202"/>
                  </a:lnTo>
                  <a:lnTo>
                    <a:pt x="468" y="190"/>
                  </a:lnTo>
                  <a:lnTo>
                    <a:pt x="480" y="176"/>
                  </a:lnTo>
                  <a:lnTo>
                    <a:pt x="492" y="158"/>
                  </a:lnTo>
                  <a:lnTo>
                    <a:pt x="502" y="140"/>
                  </a:lnTo>
                  <a:lnTo>
                    <a:pt x="510" y="118"/>
                  </a:lnTo>
                  <a:lnTo>
                    <a:pt x="516" y="94"/>
                  </a:lnTo>
                  <a:lnTo>
                    <a:pt x="518" y="66"/>
                  </a:lnTo>
                  <a:lnTo>
                    <a:pt x="520" y="34"/>
                  </a:lnTo>
                  <a:lnTo>
                    <a:pt x="520" y="0"/>
                  </a:lnTo>
                  <a:lnTo>
                    <a:pt x="640" y="56"/>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19" name="Freeform 1490">
              <a:extLst>
                <a:ext uri="{FF2B5EF4-FFF2-40B4-BE49-F238E27FC236}">
                  <a16:creationId xmlns:a16="http://schemas.microsoft.com/office/drawing/2014/main" id="{40C9E65F-54B6-4979-97D9-2E9557DD3AFA}"/>
                </a:ext>
              </a:extLst>
            </p:cNvPr>
            <p:cNvSpPr>
              <a:spLocks/>
            </p:cNvSpPr>
            <p:nvPr/>
          </p:nvSpPr>
          <p:spPr bwMode="auto">
            <a:xfrm>
              <a:off x="4538663" y="4370388"/>
              <a:ext cx="415925" cy="517525"/>
            </a:xfrm>
            <a:custGeom>
              <a:avLst/>
              <a:gdLst>
                <a:gd name="T0" fmla="*/ 234 w 262"/>
                <a:gd name="T1" fmla="*/ 138 h 326"/>
                <a:gd name="T2" fmla="*/ 142 w 262"/>
                <a:gd name="T3" fmla="*/ 236 h 326"/>
                <a:gd name="T4" fmla="*/ 142 w 262"/>
                <a:gd name="T5" fmla="*/ 236 h 326"/>
                <a:gd name="T6" fmla="*/ 138 w 262"/>
                <a:gd name="T7" fmla="*/ 250 h 326"/>
                <a:gd name="T8" fmla="*/ 130 w 262"/>
                <a:gd name="T9" fmla="*/ 266 h 326"/>
                <a:gd name="T10" fmla="*/ 120 w 262"/>
                <a:gd name="T11" fmla="*/ 282 h 326"/>
                <a:gd name="T12" fmla="*/ 108 w 262"/>
                <a:gd name="T13" fmla="*/ 300 h 326"/>
                <a:gd name="T14" fmla="*/ 100 w 262"/>
                <a:gd name="T15" fmla="*/ 308 h 326"/>
                <a:gd name="T16" fmla="*/ 92 w 262"/>
                <a:gd name="T17" fmla="*/ 314 h 326"/>
                <a:gd name="T18" fmla="*/ 84 w 262"/>
                <a:gd name="T19" fmla="*/ 320 h 326"/>
                <a:gd name="T20" fmla="*/ 74 w 262"/>
                <a:gd name="T21" fmla="*/ 324 h 326"/>
                <a:gd name="T22" fmla="*/ 64 w 262"/>
                <a:gd name="T23" fmla="*/ 326 h 326"/>
                <a:gd name="T24" fmla="*/ 54 w 262"/>
                <a:gd name="T25" fmla="*/ 326 h 326"/>
                <a:gd name="T26" fmla="*/ 54 w 262"/>
                <a:gd name="T27" fmla="*/ 326 h 326"/>
                <a:gd name="T28" fmla="*/ 0 w 262"/>
                <a:gd name="T29" fmla="*/ 320 h 326"/>
                <a:gd name="T30" fmla="*/ 0 w 262"/>
                <a:gd name="T31" fmla="*/ 320 h 326"/>
                <a:gd name="T32" fmla="*/ 158 w 262"/>
                <a:gd name="T33" fmla="*/ 0 h 326"/>
                <a:gd name="T34" fmla="*/ 158 w 262"/>
                <a:gd name="T35" fmla="*/ 0 h 326"/>
                <a:gd name="T36" fmla="*/ 186 w 262"/>
                <a:gd name="T37" fmla="*/ 14 h 326"/>
                <a:gd name="T38" fmla="*/ 220 w 262"/>
                <a:gd name="T39" fmla="*/ 36 h 326"/>
                <a:gd name="T40" fmla="*/ 262 w 262"/>
                <a:gd name="T41" fmla="*/ 60 h 326"/>
                <a:gd name="T42" fmla="*/ 234 w 262"/>
                <a:gd name="T43" fmla="*/ 13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2" h="326">
                  <a:moveTo>
                    <a:pt x="234" y="138"/>
                  </a:moveTo>
                  <a:lnTo>
                    <a:pt x="142" y="236"/>
                  </a:lnTo>
                  <a:lnTo>
                    <a:pt x="142" y="236"/>
                  </a:lnTo>
                  <a:lnTo>
                    <a:pt x="138" y="250"/>
                  </a:lnTo>
                  <a:lnTo>
                    <a:pt x="130" y="266"/>
                  </a:lnTo>
                  <a:lnTo>
                    <a:pt x="120" y="282"/>
                  </a:lnTo>
                  <a:lnTo>
                    <a:pt x="108" y="300"/>
                  </a:lnTo>
                  <a:lnTo>
                    <a:pt x="100" y="308"/>
                  </a:lnTo>
                  <a:lnTo>
                    <a:pt x="92" y="314"/>
                  </a:lnTo>
                  <a:lnTo>
                    <a:pt x="84" y="320"/>
                  </a:lnTo>
                  <a:lnTo>
                    <a:pt x="74" y="324"/>
                  </a:lnTo>
                  <a:lnTo>
                    <a:pt x="64" y="326"/>
                  </a:lnTo>
                  <a:lnTo>
                    <a:pt x="54" y="326"/>
                  </a:lnTo>
                  <a:lnTo>
                    <a:pt x="54" y="326"/>
                  </a:lnTo>
                  <a:lnTo>
                    <a:pt x="0" y="320"/>
                  </a:lnTo>
                  <a:lnTo>
                    <a:pt x="0" y="320"/>
                  </a:lnTo>
                  <a:lnTo>
                    <a:pt x="158" y="0"/>
                  </a:lnTo>
                  <a:lnTo>
                    <a:pt x="158" y="0"/>
                  </a:lnTo>
                  <a:lnTo>
                    <a:pt x="186" y="14"/>
                  </a:lnTo>
                  <a:lnTo>
                    <a:pt x="220" y="36"/>
                  </a:lnTo>
                  <a:lnTo>
                    <a:pt x="262" y="60"/>
                  </a:lnTo>
                  <a:lnTo>
                    <a:pt x="234" y="138"/>
                  </a:lnTo>
                  <a:close/>
                </a:path>
              </a:pathLst>
            </a:custGeom>
            <a:solidFill>
              <a:srgbClr val="F05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20" name="Freeform 1491">
              <a:extLst>
                <a:ext uri="{FF2B5EF4-FFF2-40B4-BE49-F238E27FC236}">
                  <a16:creationId xmlns:a16="http://schemas.microsoft.com/office/drawing/2014/main" id="{E373DAD6-CAD3-4FCE-9783-642A8E844680}"/>
                </a:ext>
              </a:extLst>
            </p:cNvPr>
            <p:cNvSpPr>
              <a:spLocks/>
            </p:cNvSpPr>
            <p:nvPr/>
          </p:nvSpPr>
          <p:spPr bwMode="auto">
            <a:xfrm>
              <a:off x="4538663" y="4370388"/>
              <a:ext cx="415925" cy="517525"/>
            </a:xfrm>
            <a:custGeom>
              <a:avLst/>
              <a:gdLst>
                <a:gd name="T0" fmla="*/ 234 w 262"/>
                <a:gd name="T1" fmla="*/ 138 h 326"/>
                <a:gd name="T2" fmla="*/ 142 w 262"/>
                <a:gd name="T3" fmla="*/ 236 h 326"/>
                <a:gd name="T4" fmla="*/ 142 w 262"/>
                <a:gd name="T5" fmla="*/ 236 h 326"/>
                <a:gd name="T6" fmla="*/ 138 w 262"/>
                <a:gd name="T7" fmla="*/ 250 h 326"/>
                <a:gd name="T8" fmla="*/ 130 w 262"/>
                <a:gd name="T9" fmla="*/ 266 h 326"/>
                <a:gd name="T10" fmla="*/ 120 w 262"/>
                <a:gd name="T11" fmla="*/ 282 h 326"/>
                <a:gd name="T12" fmla="*/ 108 w 262"/>
                <a:gd name="T13" fmla="*/ 300 h 326"/>
                <a:gd name="T14" fmla="*/ 100 w 262"/>
                <a:gd name="T15" fmla="*/ 308 h 326"/>
                <a:gd name="T16" fmla="*/ 92 w 262"/>
                <a:gd name="T17" fmla="*/ 314 h 326"/>
                <a:gd name="T18" fmla="*/ 84 w 262"/>
                <a:gd name="T19" fmla="*/ 320 h 326"/>
                <a:gd name="T20" fmla="*/ 74 w 262"/>
                <a:gd name="T21" fmla="*/ 324 h 326"/>
                <a:gd name="T22" fmla="*/ 64 w 262"/>
                <a:gd name="T23" fmla="*/ 326 h 326"/>
                <a:gd name="T24" fmla="*/ 54 w 262"/>
                <a:gd name="T25" fmla="*/ 326 h 326"/>
                <a:gd name="T26" fmla="*/ 54 w 262"/>
                <a:gd name="T27" fmla="*/ 326 h 326"/>
                <a:gd name="T28" fmla="*/ 0 w 262"/>
                <a:gd name="T29" fmla="*/ 320 h 326"/>
                <a:gd name="T30" fmla="*/ 0 w 262"/>
                <a:gd name="T31" fmla="*/ 320 h 326"/>
                <a:gd name="T32" fmla="*/ 158 w 262"/>
                <a:gd name="T33" fmla="*/ 0 h 326"/>
                <a:gd name="T34" fmla="*/ 158 w 262"/>
                <a:gd name="T35" fmla="*/ 0 h 326"/>
                <a:gd name="T36" fmla="*/ 186 w 262"/>
                <a:gd name="T37" fmla="*/ 14 h 326"/>
                <a:gd name="T38" fmla="*/ 220 w 262"/>
                <a:gd name="T39" fmla="*/ 36 h 326"/>
                <a:gd name="T40" fmla="*/ 262 w 262"/>
                <a:gd name="T41" fmla="*/ 60 h 326"/>
                <a:gd name="T42" fmla="*/ 234 w 262"/>
                <a:gd name="T43" fmla="*/ 13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2" h="326">
                  <a:moveTo>
                    <a:pt x="234" y="138"/>
                  </a:moveTo>
                  <a:lnTo>
                    <a:pt x="142" y="236"/>
                  </a:lnTo>
                  <a:lnTo>
                    <a:pt x="142" y="236"/>
                  </a:lnTo>
                  <a:lnTo>
                    <a:pt x="138" y="250"/>
                  </a:lnTo>
                  <a:lnTo>
                    <a:pt x="130" y="266"/>
                  </a:lnTo>
                  <a:lnTo>
                    <a:pt x="120" y="282"/>
                  </a:lnTo>
                  <a:lnTo>
                    <a:pt x="108" y="300"/>
                  </a:lnTo>
                  <a:lnTo>
                    <a:pt x="100" y="308"/>
                  </a:lnTo>
                  <a:lnTo>
                    <a:pt x="92" y="314"/>
                  </a:lnTo>
                  <a:lnTo>
                    <a:pt x="84" y="320"/>
                  </a:lnTo>
                  <a:lnTo>
                    <a:pt x="74" y="324"/>
                  </a:lnTo>
                  <a:lnTo>
                    <a:pt x="64" y="326"/>
                  </a:lnTo>
                  <a:lnTo>
                    <a:pt x="54" y="326"/>
                  </a:lnTo>
                  <a:lnTo>
                    <a:pt x="54" y="326"/>
                  </a:lnTo>
                  <a:lnTo>
                    <a:pt x="0" y="320"/>
                  </a:lnTo>
                  <a:lnTo>
                    <a:pt x="0" y="320"/>
                  </a:lnTo>
                  <a:lnTo>
                    <a:pt x="158" y="0"/>
                  </a:lnTo>
                  <a:lnTo>
                    <a:pt x="158" y="0"/>
                  </a:lnTo>
                  <a:lnTo>
                    <a:pt x="186" y="14"/>
                  </a:lnTo>
                  <a:lnTo>
                    <a:pt x="220" y="36"/>
                  </a:lnTo>
                  <a:lnTo>
                    <a:pt x="262" y="60"/>
                  </a:lnTo>
                  <a:lnTo>
                    <a:pt x="234" y="138"/>
                  </a:lnTo>
                  <a:close/>
                </a:path>
              </a:pathLst>
            </a:custGeom>
            <a:solidFill>
              <a:srgbClr val="5F2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12993304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heel(1)">
                                      <p:cBhvr>
                                        <p:cTn id="7" dur="2000"/>
                                        <p:tgtEl>
                                          <p:spTgt spid="7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1)">
                                      <p:cBhvr>
                                        <p:cTn id="10" dur="2000"/>
                                        <p:tgtEl>
                                          <p:spTgt spid="25"/>
                                        </p:tgtEl>
                                      </p:cBhvr>
                                    </p:animEffect>
                                  </p:childTnLst>
                                </p:cTn>
                              </p:par>
                            </p:childTnLst>
                          </p:cTn>
                        </p:par>
                        <p:par>
                          <p:cTn id="11" fill="hold">
                            <p:stCondLst>
                              <p:cond delay="2000"/>
                            </p:stCondLst>
                            <p:childTnLst>
                              <p:par>
                                <p:cTn id="12" presetID="26" presetClass="entr" presetSubtype="0"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down)">
                                      <p:cBhvr>
                                        <p:cTn id="14" dur="580">
                                          <p:stCondLst>
                                            <p:cond delay="0"/>
                                          </p:stCondLst>
                                        </p:cTn>
                                        <p:tgtEl>
                                          <p:spTgt spid="38"/>
                                        </p:tgtEl>
                                      </p:cBhvr>
                                    </p:animEffect>
                                    <p:anim calcmode="lin" valueType="num">
                                      <p:cBhvr>
                                        <p:cTn id="15"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0" dur="26">
                                          <p:stCondLst>
                                            <p:cond delay="650"/>
                                          </p:stCondLst>
                                        </p:cTn>
                                        <p:tgtEl>
                                          <p:spTgt spid="38"/>
                                        </p:tgtEl>
                                      </p:cBhvr>
                                      <p:to x="100000" y="60000"/>
                                    </p:animScale>
                                    <p:animScale>
                                      <p:cBhvr>
                                        <p:cTn id="21" dur="166" decel="50000">
                                          <p:stCondLst>
                                            <p:cond delay="676"/>
                                          </p:stCondLst>
                                        </p:cTn>
                                        <p:tgtEl>
                                          <p:spTgt spid="38"/>
                                        </p:tgtEl>
                                      </p:cBhvr>
                                      <p:to x="100000" y="100000"/>
                                    </p:animScale>
                                    <p:animScale>
                                      <p:cBhvr>
                                        <p:cTn id="22" dur="26">
                                          <p:stCondLst>
                                            <p:cond delay="1312"/>
                                          </p:stCondLst>
                                        </p:cTn>
                                        <p:tgtEl>
                                          <p:spTgt spid="38"/>
                                        </p:tgtEl>
                                      </p:cBhvr>
                                      <p:to x="100000" y="80000"/>
                                    </p:animScale>
                                    <p:animScale>
                                      <p:cBhvr>
                                        <p:cTn id="23" dur="166" decel="50000">
                                          <p:stCondLst>
                                            <p:cond delay="1338"/>
                                          </p:stCondLst>
                                        </p:cTn>
                                        <p:tgtEl>
                                          <p:spTgt spid="38"/>
                                        </p:tgtEl>
                                      </p:cBhvr>
                                      <p:to x="100000" y="100000"/>
                                    </p:animScale>
                                    <p:animScale>
                                      <p:cBhvr>
                                        <p:cTn id="24" dur="26">
                                          <p:stCondLst>
                                            <p:cond delay="1642"/>
                                          </p:stCondLst>
                                        </p:cTn>
                                        <p:tgtEl>
                                          <p:spTgt spid="38"/>
                                        </p:tgtEl>
                                      </p:cBhvr>
                                      <p:to x="100000" y="90000"/>
                                    </p:animScale>
                                    <p:animScale>
                                      <p:cBhvr>
                                        <p:cTn id="25" dur="166" decel="50000">
                                          <p:stCondLst>
                                            <p:cond delay="1668"/>
                                          </p:stCondLst>
                                        </p:cTn>
                                        <p:tgtEl>
                                          <p:spTgt spid="38"/>
                                        </p:tgtEl>
                                      </p:cBhvr>
                                      <p:to x="100000" y="100000"/>
                                    </p:animScale>
                                    <p:animScale>
                                      <p:cBhvr>
                                        <p:cTn id="26" dur="26">
                                          <p:stCondLst>
                                            <p:cond delay="1808"/>
                                          </p:stCondLst>
                                        </p:cTn>
                                        <p:tgtEl>
                                          <p:spTgt spid="38"/>
                                        </p:tgtEl>
                                      </p:cBhvr>
                                      <p:to x="100000" y="95000"/>
                                    </p:animScale>
                                    <p:animScale>
                                      <p:cBhvr>
                                        <p:cTn id="27" dur="166" decel="50000">
                                          <p:stCondLst>
                                            <p:cond delay="1834"/>
                                          </p:stCondLst>
                                        </p:cTn>
                                        <p:tgtEl>
                                          <p:spTgt spid="38"/>
                                        </p:tgtEl>
                                      </p:cBhvr>
                                      <p:to x="100000" y="100000"/>
                                    </p:animScale>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500"/>
                                        <p:tgtEl>
                                          <p:spTgt spid="12"/>
                                        </p:tgtEl>
                                      </p:cBhvr>
                                    </p:animEffect>
                                  </p:childTnLst>
                                </p:cTn>
                              </p:par>
                              <p:par>
                                <p:cTn id="32" presetID="2" presetClass="entr" presetSubtype="8" fill="hold" nodeType="withEffect">
                                  <p:stCondLst>
                                    <p:cond delay="200"/>
                                  </p:stCondLst>
                                  <p:childTnLst>
                                    <p:set>
                                      <p:cBhvr>
                                        <p:cTn id="33" dur="1" fill="hold">
                                          <p:stCondLst>
                                            <p:cond delay="0"/>
                                          </p:stCondLst>
                                        </p:cTn>
                                        <p:tgtEl>
                                          <p:spTgt spid="79"/>
                                        </p:tgtEl>
                                        <p:attrNameLst>
                                          <p:attrName>style.visibility</p:attrName>
                                        </p:attrNameLst>
                                      </p:cBhvr>
                                      <p:to>
                                        <p:strVal val="visible"/>
                                      </p:to>
                                    </p:set>
                                    <p:anim calcmode="lin" valueType="num">
                                      <p:cBhvr additive="base">
                                        <p:cTn id="34" dur="1300" fill="hold"/>
                                        <p:tgtEl>
                                          <p:spTgt spid="79"/>
                                        </p:tgtEl>
                                        <p:attrNameLst>
                                          <p:attrName>ppt_x</p:attrName>
                                        </p:attrNameLst>
                                      </p:cBhvr>
                                      <p:tavLst>
                                        <p:tav tm="0">
                                          <p:val>
                                            <p:strVal val="0-#ppt_w/2"/>
                                          </p:val>
                                        </p:tav>
                                        <p:tav tm="100000">
                                          <p:val>
                                            <p:strVal val="#ppt_x"/>
                                          </p:val>
                                        </p:tav>
                                      </p:tavLst>
                                    </p:anim>
                                    <p:anim calcmode="lin" valueType="num">
                                      <p:cBhvr additive="base">
                                        <p:cTn id="35" dur="1300" fill="hold"/>
                                        <p:tgtEl>
                                          <p:spTgt spid="79"/>
                                        </p:tgtEl>
                                        <p:attrNameLst>
                                          <p:attrName>ppt_y</p:attrName>
                                        </p:attrNameLst>
                                      </p:cBhvr>
                                      <p:tavLst>
                                        <p:tav tm="0">
                                          <p:val>
                                            <p:strVal val="#ppt_y"/>
                                          </p:val>
                                        </p:tav>
                                        <p:tav tm="100000">
                                          <p:val>
                                            <p:strVal val="#ppt_y"/>
                                          </p:val>
                                        </p:tav>
                                      </p:tavLst>
                                    </p:anim>
                                  </p:childTnLst>
                                </p:cTn>
                              </p:par>
                            </p:childTnLst>
                          </p:cTn>
                        </p:par>
                        <p:par>
                          <p:cTn id="36" fill="hold">
                            <p:stCondLst>
                              <p:cond delay="5500"/>
                            </p:stCondLst>
                            <p:childTnLst>
                              <p:par>
                                <p:cTn id="37" presetID="2" presetClass="entr" presetSubtype="4"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randombar(horizontal)">
                                      <p:cBhvr>
                                        <p:cTn id="45" dur="1500"/>
                                        <p:tgtEl>
                                          <p:spTgt spid="13"/>
                                        </p:tgtEl>
                                      </p:cBhvr>
                                    </p:animEffect>
                                  </p:childTnLst>
                                </p:cTn>
                              </p:par>
                              <p:par>
                                <p:cTn id="46" presetID="2" presetClass="entr" presetSubtype="2" fill="hold" nodeType="withEffect">
                                  <p:stCondLst>
                                    <p:cond delay="0"/>
                                  </p:stCondLst>
                                  <p:childTnLst>
                                    <p:set>
                                      <p:cBhvr>
                                        <p:cTn id="47" dur="1" fill="hold">
                                          <p:stCondLst>
                                            <p:cond delay="0"/>
                                          </p:stCondLst>
                                        </p:cTn>
                                        <p:tgtEl>
                                          <p:spTgt spid="2240"/>
                                        </p:tgtEl>
                                        <p:attrNameLst>
                                          <p:attrName>style.visibility</p:attrName>
                                        </p:attrNameLst>
                                      </p:cBhvr>
                                      <p:to>
                                        <p:strVal val="visible"/>
                                      </p:to>
                                    </p:set>
                                    <p:anim calcmode="lin" valueType="num">
                                      <p:cBhvr additive="base">
                                        <p:cTn id="48" dur="1250" fill="hold"/>
                                        <p:tgtEl>
                                          <p:spTgt spid="2240"/>
                                        </p:tgtEl>
                                        <p:attrNameLst>
                                          <p:attrName>ppt_x</p:attrName>
                                        </p:attrNameLst>
                                      </p:cBhvr>
                                      <p:tavLst>
                                        <p:tav tm="0">
                                          <p:val>
                                            <p:strVal val="1+#ppt_w/2"/>
                                          </p:val>
                                        </p:tav>
                                        <p:tav tm="100000">
                                          <p:val>
                                            <p:strVal val="#ppt_x"/>
                                          </p:val>
                                        </p:tav>
                                      </p:tavLst>
                                    </p:anim>
                                    <p:anim calcmode="lin" valueType="num">
                                      <p:cBhvr additive="base">
                                        <p:cTn id="49" dur="1250" fill="hold"/>
                                        <p:tgtEl>
                                          <p:spTgt spid="22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p:bldP spid="38" grpId="0"/>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26000">
              <a:srgbClr val="C00000"/>
            </a:gs>
            <a:gs pos="26000">
              <a:schemeClr val="bg1">
                <a:lumMod val="95000"/>
              </a:schemeClr>
            </a:gs>
          </a:gsLst>
          <a:lin ang="10800000" scaled="1"/>
          <a:tileRect/>
        </a:gradFill>
        <a:effectLst/>
      </p:bgPr>
    </p:bg>
    <p:spTree>
      <p:nvGrpSpPr>
        <p:cNvPr id="1" name=""/>
        <p:cNvGrpSpPr/>
        <p:nvPr/>
      </p:nvGrpSpPr>
      <p:grpSpPr>
        <a:xfrm>
          <a:off x="0" y="0"/>
          <a:ext cx="0" cy="0"/>
          <a:chOff x="0" y="0"/>
          <a:chExt cx="0" cy="0"/>
        </a:xfrm>
      </p:grpSpPr>
      <p:pic>
        <p:nvPicPr>
          <p:cNvPr id="9" name="صورة 8">
            <a:extLst>
              <a:ext uri="{FF2B5EF4-FFF2-40B4-BE49-F238E27FC236}">
                <a16:creationId xmlns:a16="http://schemas.microsoft.com/office/drawing/2014/main" id="{7F1BC272-DD59-4F7D-9131-14B4FC14F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03" y="4236646"/>
            <a:ext cx="2493933" cy="2116736"/>
          </a:xfrm>
          <a:prstGeom prst="rect">
            <a:avLst/>
          </a:prstGeom>
        </p:spPr>
      </p:pic>
      <p:sp>
        <p:nvSpPr>
          <p:cNvPr id="14" name="مثلث متساوي الساقين 13">
            <a:extLst>
              <a:ext uri="{FF2B5EF4-FFF2-40B4-BE49-F238E27FC236}">
                <a16:creationId xmlns:a16="http://schemas.microsoft.com/office/drawing/2014/main" id="{8A77A529-46D5-446E-A639-1A804B53493E}"/>
              </a:ext>
            </a:extLst>
          </p:cNvPr>
          <p:cNvSpPr/>
          <p:nvPr/>
        </p:nvSpPr>
        <p:spPr>
          <a:xfrm flipH="1">
            <a:off x="0" y="5600823"/>
            <a:ext cx="12192000" cy="1260454"/>
          </a:xfrm>
          <a:prstGeom prst="triangle">
            <a:avLst>
              <a:gd name="adj" fmla="val 390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5" name="TextBox 138">
            <a:extLst>
              <a:ext uri="{FF2B5EF4-FFF2-40B4-BE49-F238E27FC236}">
                <a16:creationId xmlns:a16="http://schemas.microsoft.com/office/drawing/2014/main" id="{ECB9B077-08BF-4BBA-B8B9-374DA540AE8B}"/>
              </a:ext>
            </a:extLst>
          </p:cNvPr>
          <p:cNvSpPr txBox="1"/>
          <p:nvPr/>
        </p:nvSpPr>
        <p:spPr>
          <a:xfrm flipH="1">
            <a:off x="4852698" y="286520"/>
            <a:ext cx="5692715" cy="830997"/>
          </a:xfrm>
          <a:prstGeom prst="rect">
            <a:avLst/>
          </a:prstGeom>
          <a:noFill/>
        </p:spPr>
        <p:txBody>
          <a:bodyPr wrap="square" lIns="0" tIns="0" rIns="0" bIns="0" rtlCol="0">
            <a:spAutoFit/>
          </a:bodyPr>
          <a:lstStyle/>
          <a:p>
            <a:pPr algn="justLow"/>
            <a:r>
              <a:rPr lang="ar-IQ" sz="5400" dirty="0">
                <a:solidFill>
                  <a:srgbClr val="FFFF00"/>
                </a:solidFill>
                <a:latin typeface="STV" pitchFamily="2" charset="-78"/>
                <a:cs typeface="STV" pitchFamily="2" charset="-78"/>
              </a:rPr>
              <a:t>القدرة</a:t>
            </a:r>
            <a:endParaRPr lang="en-US" sz="5400" b="1" dirty="0">
              <a:solidFill>
                <a:srgbClr val="FFFF00"/>
              </a:solidFill>
              <a:latin typeface="STV" pitchFamily="2" charset="-78"/>
              <a:cs typeface="STV" pitchFamily="2" charset="-78"/>
            </a:endParaRPr>
          </a:p>
        </p:txBody>
      </p:sp>
      <p:sp>
        <p:nvSpPr>
          <p:cNvPr id="104" name="Freeform 118">
            <a:extLst>
              <a:ext uri="{FF2B5EF4-FFF2-40B4-BE49-F238E27FC236}">
                <a16:creationId xmlns:a16="http://schemas.microsoft.com/office/drawing/2014/main" id="{B58B8FFD-B18C-40E1-89F4-B90516F87488}"/>
              </a:ext>
            </a:extLst>
          </p:cNvPr>
          <p:cNvSpPr>
            <a:spLocks/>
          </p:cNvSpPr>
          <p:nvPr/>
        </p:nvSpPr>
        <p:spPr bwMode="auto">
          <a:xfrm>
            <a:off x="1314231" y="5401915"/>
            <a:ext cx="38095" cy="75397"/>
          </a:xfrm>
          <a:custGeom>
            <a:avLst/>
            <a:gdLst>
              <a:gd name="T0" fmla="*/ 0 w 16"/>
              <a:gd name="T1" fmla="*/ 32 h 32"/>
              <a:gd name="T2" fmla="*/ 16 w 16"/>
              <a:gd name="T3" fmla="*/ 0 h 32"/>
              <a:gd name="T4" fmla="*/ 7 w 16"/>
              <a:gd name="T5" fmla="*/ 16 h 32"/>
              <a:gd name="T6" fmla="*/ 0 w 16"/>
              <a:gd name="T7" fmla="*/ 32 h 32"/>
            </a:gdLst>
            <a:ahLst/>
            <a:cxnLst>
              <a:cxn ang="0">
                <a:pos x="T0" y="T1"/>
              </a:cxn>
              <a:cxn ang="0">
                <a:pos x="T2" y="T3"/>
              </a:cxn>
              <a:cxn ang="0">
                <a:pos x="T4" y="T5"/>
              </a:cxn>
              <a:cxn ang="0">
                <a:pos x="T6" y="T7"/>
              </a:cxn>
            </a:cxnLst>
            <a:rect l="0" t="0" r="r" b="b"/>
            <a:pathLst>
              <a:path w="16" h="32">
                <a:moveTo>
                  <a:pt x="0" y="32"/>
                </a:moveTo>
                <a:cubicBezTo>
                  <a:pt x="1" y="19"/>
                  <a:pt x="2" y="7"/>
                  <a:pt x="16" y="0"/>
                </a:cubicBezTo>
                <a:cubicBezTo>
                  <a:pt x="12" y="6"/>
                  <a:pt x="9" y="11"/>
                  <a:pt x="7" y="16"/>
                </a:cubicBezTo>
                <a:cubicBezTo>
                  <a:pt x="4" y="21"/>
                  <a:pt x="2" y="26"/>
                  <a:pt x="0" y="32"/>
                </a:cubicBez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latin typeface="Frutiger LT Arabic 45 Light" panose="01000000000000000000" pitchFamily="2" charset="-78"/>
              <a:cs typeface="Frutiger LT Arabic 45 Light" panose="01000000000000000000" pitchFamily="2" charset="-78"/>
            </a:endParaRPr>
          </a:p>
        </p:txBody>
      </p:sp>
      <p:sp>
        <p:nvSpPr>
          <p:cNvPr id="38" name="TextBox 141">
            <a:extLst>
              <a:ext uri="{FF2B5EF4-FFF2-40B4-BE49-F238E27FC236}">
                <a16:creationId xmlns:a16="http://schemas.microsoft.com/office/drawing/2014/main" id="{DB36A3DF-E719-4635-B546-43F49C7783F2}"/>
              </a:ext>
            </a:extLst>
          </p:cNvPr>
          <p:cNvSpPr txBox="1"/>
          <p:nvPr/>
        </p:nvSpPr>
        <p:spPr>
          <a:xfrm flipH="1">
            <a:off x="9259235" y="2445177"/>
            <a:ext cx="2572355" cy="1846659"/>
          </a:xfrm>
          <a:prstGeom prst="rect">
            <a:avLst/>
          </a:prstGeom>
          <a:noFill/>
        </p:spPr>
        <p:txBody>
          <a:bodyPr wrap="square" lIns="0" tIns="0" rIns="0" bIns="0" rtlCol="0">
            <a:spAutoFit/>
          </a:bodyPr>
          <a:lstStyle/>
          <a:p>
            <a:pPr algn="ctr"/>
            <a:r>
              <a:rPr lang="ar-IQ" sz="6000" dirty="0">
                <a:solidFill>
                  <a:schemeClr val="bg1"/>
                </a:solidFill>
                <a:cs typeface="Typographical line_0" panose="00000700000000000000" pitchFamily="2" charset="-78"/>
              </a:rPr>
              <a:t>شخصيات وقدرات </a:t>
            </a:r>
            <a:endParaRPr lang="en-US" sz="6000" dirty="0">
              <a:solidFill>
                <a:schemeClr val="bg1"/>
              </a:solidFill>
              <a:cs typeface="Typographical line_0" panose="00000700000000000000" pitchFamily="2" charset="-78"/>
            </a:endParaRPr>
          </a:p>
        </p:txBody>
      </p:sp>
      <p:sp>
        <p:nvSpPr>
          <p:cNvPr id="12" name="TextBox 141">
            <a:extLst>
              <a:ext uri="{FF2B5EF4-FFF2-40B4-BE49-F238E27FC236}">
                <a16:creationId xmlns:a16="http://schemas.microsoft.com/office/drawing/2014/main" id="{3D44A5F9-3ED6-42C3-ACE6-C61E2BB9FFCA}"/>
              </a:ext>
            </a:extLst>
          </p:cNvPr>
          <p:cNvSpPr txBox="1"/>
          <p:nvPr/>
        </p:nvSpPr>
        <p:spPr>
          <a:xfrm flipH="1">
            <a:off x="400049" y="854778"/>
            <a:ext cx="6923070" cy="984885"/>
          </a:xfrm>
          <a:prstGeom prst="rect">
            <a:avLst/>
          </a:prstGeom>
          <a:noFill/>
        </p:spPr>
        <p:txBody>
          <a:bodyPr wrap="square" lIns="0" tIns="0" rIns="0" bIns="0" rtlCol="0">
            <a:spAutoFit/>
          </a:bodyPr>
          <a:lstStyle/>
          <a:p>
            <a:r>
              <a:rPr lang="ar-IQ" sz="3200" dirty="0">
                <a:solidFill>
                  <a:schemeClr val="tx1">
                    <a:lumMod val="95000"/>
                    <a:lumOff val="5000"/>
                  </a:schemeClr>
                </a:solidFill>
                <a:cs typeface="Typographical line_0" panose="00000700000000000000" pitchFamily="2" charset="-78"/>
              </a:rPr>
              <a:t>العز بن عبد السلام بدأ بـ 51 عام  وانتهى بـ 83 سنة, وأصبح تاريخاً </a:t>
            </a:r>
            <a:r>
              <a:rPr lang="ar-IQ" sz="3200" dirty="0">
                <a:solidFill>
                  <a:srgbClr val="00B050"/>
                </a:solidFill>
                <a:cs typeface="Typographical line_0" panose="00000700000000000000" pitchFamily="2" charset="-78"/>
              </a:rPr>
              <a:t>سلطان العلماء</a:t>
            </a:r>
          </a:p>
        </p:txBody>
      </p:sp>
      <p:sp>
        <p:nvSpPr>
          <p:cNvPr id="13" name="TextBox 141">
            <a:extLst>
              <a:ext uri="{FF2B5EF4-FFF2-40B4-BE49-F238E27FC236}">
                <a16:creationId xmlns:a16="http://schemas.microsoft.com/office/drawing/2014/main" id="{81CEB233-B8D0-4B27-A289-F8DB5FC154F8}"/>
              </a:ext>
            </a:extLst>
          </p:cNvPr>
          <p:cNvSpPr txBox="1"/>
          <p:nvPr/>
        </p:nvSpPr>
        <p:spPr>
          <a:xfrm flipH="1">
            <a:off x="505692" y="2898069"/>
            <a:ext cx="6525039" cy="984885"/>
          </a:xfrm>
          <a:prstGeom prst="rect">
            <a:avLst/>
          </a:prstGeom>
          <a:noFill/>
        </p:spPr>
        <p:txBody>
          <a:bodyPr wrap="square" lIns="0" tIns="0" rIns="0" bIns="0" rtlCol="0">
            <a:spAutoFit/>
          </a:bodyPr>
          <a:lstStyle/>
          <a:p>
            <a:r>
              <a:rPr lang="ar-IQ" sz="3200" dirty="0">
                <a:solidFill>
                  <a:schemeClr val="tx1">
                    <a:lumMod val="95000"/>
                    <a:lumOff val="5000"/>
                  </a:schemeClr>
                </a:solidFill>
                <a:cs typeface="Typographical line_0" panose="00000700000000000000" pitchFamily="2" charset="-78"/>
              </a:rPr>
              <a:t>الإمام الغزالي عرف قدراته,  </a:t>
            </a:r>
            <a:r>
              <a:rPr lang="ar-IQ" sz="3200" dirty="0">
                <a:solidFill>
                  <a:srgbClr val="00B050"/>
                </a:solidFill>
                <a:cs typeface="Typographical line_0" panose="00000700000000000000" pitchFamily="2" charset="-78"/>
              </a:rPr>
              <a:t>الإمام الخوافي ، الكيا </a:t>
            </a:r>
            <a:r>
              <a:rPr lang="ar-IQ" sz="3200" dirty="0" err="1">
                <a:solidFill>
                  <a:srgbClr val="00B050"/>
                </a:solidFill>
                <a:cs typeface="Typographical line_0" panose="00000700000000000000" pitchFamily="2" charset="-78"/>
              </a:rPr>
              <a:t>الهراسي</a:t>
            </a:r>
            <a:r>
              <a:rPr lang="ar-IQ" sz="3200" dirty="0">
                <a:solidFill>
                  <a:srgbClr val="00B050"/>
                </a:solidFill>
                <a:cs typeface="Typographical line_0" panose="00000700000000000000" pitchFamily="2" charset="-78"/>
              </a:rPr>
              <a:t> </a:t>
            </a:r>
          </a:p>
        </p:txBody>
      </p:sp>
      <p:grpSp>
        <p:nvGrpSpPr>
          <p:cNvPr id="76" name="مجموعة 75">
            <a:extLst>
              <a:ext uri="{FF2B5EF4-FFF2-40B4-BE49-F238E27FC236}">
                <a16:creationId xmlns:a16="http://schemas.microsoft.com/office/drawing/2014/main" id="{2E5FE0A9-9A26-4E37-BFC5-319CAE032D2B}"/>
              </a:ext>
            </a:extLst>
          </p:cNvPr>
          <p:cNvGrpSpPr/>
          <p:nvPr/>
        </p:nvGrpSpPr>
        <p:grpSpPr>
          <a:xfrm>
            <a:off x="10230630" y="-42759"/>
            <a:ext cx="2278659" cy="2052845"/>
            <a:chOff x="10230630" y="-42759"/>
            <a:chExt cx="2278659" cy="2052845"/>
          </a:xfrm>
        </p:grpSpPr>
        <p:pic>
          <p:nvPicPr>
            <p:cNvPr id="77" name="صورة 76">
              <a:extLst>
                <a:ext uri="{FF2B5EF4-FFF2-40B4-BE49-F238E27FC236}">
                  <a16:creationId xmlns:a16="http://schemas.microsoft.com/office/drawing/2014/main" id="{C85ECEBE-25EF-492A-B513-6B1DEF23A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0630" y="-42759"/>
              <a:ext cx="2278659" cy="2052845"/>
            </a:xfrm>
            <a:prstGeom prst="rect">
              <a:avLst/>
            </a:prstGeom>
          </p:spPr>
        </p:pic>
        <p:sp>
          <p:nvSpPr>
            <p:cNvPr id="78" name="مربع نص 77">
              <a:extLst>
                <a:ext uri="{FF2B5EF4-FFF2-40B4-BE49-F238E27FC236}">
                  <a16:creationId xmlns:a16="http://schemas.microsoft.com/office/drawing/2014/main" id="{3CCE66E8-B40E-42BC-8B13-29C437DD0832}"/>
                </a:ext>
              </a:extLst>
            </p:cNvPr>
            <p:cNvSpPr txBox="1"/>
            <p:nvPr/>
          </p:nvSpPr>
          <p:spPr>
            <a:xfrm>
              <a:off x="10902890" y="429824"/>
              <a:ext cx="657552" cy="584775"/>
            </a:xfrm>
            <a:prstGeom prst="rect">
              <a:avLst/>
            </a:prstGeom>
            <a:noFill/>
          </p:spPr>
          <p:txBody>
            <a:bodyPr wrap="square" rtlCol="1">
              <a:spAutoFit/>
            </a:bodyPr>
            <a:lstStyle/>
            <a:p>
              <a:pPr algn="ctr"/>
              <a:r>
                <a:rPr lang="ar-IQ" sz="3200" dirty="0">
                  <a:solidFill>
                    <a:srgbClr val="FFFF00"/>
                  </a:solidFill>
                  <a:cs typeface="Bader" pitchFamily="2" charset="-78"/>
                </a:rPr>
                <a:t>2</a:t>
              </a:r>
            </a:p>
          </p:txBody>
        </p:sp>
      </p:grpSp>
      <p:sp>
        <p:nvSpPr>
          <p:cNvPr id="193" name="TextBox 141">
            <a:extLst>
              <a:ext uri="{FF2B5EF4-FFF2-40B4-BE49-F238E27FC236}">
                <a16:creationId xmlns:a16="http://schemas.microsoft.com/office/drawing/2014/main" id="{2B71CDF8-1F1A-4EBD-81FC-B593DA0E214B}"/>
              </a:ext>
            </a:extLst>
          </p:cNvPr>
          <p:cNvSpPr txBox="1"/>
          <p:nvPr/>
        </p:nvSpPr>
        <p:spPr>
          <a:xfrm flipH="1">
            <a:off x="798080" y="4663251"/>
            <a:ext cx="6525039" cy="1477328"/>
          </a:xfrm>
          <a:prstGeom prst="rect">
            <a:avLst/>
          </a:prstGeom>
          <a:noFill/>
        </p:spPr>
        <p:txBody>
          <a:bodyPr wrap="square" lIns="0" tIns="0" rIns="0" bIns="0" rtlCol="0">
            <a:spAutoFit/>
          </a:bodyPr>
          <a:lstStyle/>
          <a:p>
            <a:pPr algn="ctr"/>
            <a:r>
              <a:rPr lang="ar-IQ" sz="3200" dirty="0">
                <a:solidFill>
                  <a:schemeClr val="tx1">
                    <a:lumMod val="95000"/>
                    <a:lumOff val="5000"/>
                  </a:schemeClr>
                </a:solidFill>
                <a:cs typeface="Typographical line_0" panose="00000700000000000000" pitchFamily="2" charset="-78"/>
              </a:rPr>
              <a:t>يحيى بن معين ترك له والده مالاً فأستثمره في مشروع الحديث والتحقيق فأصبح يحيى بن معين </a:t>
            </a:r>
            <a:r>
              <a:rPr lang="ar-IQ" sz="3200" dirty="0">
                <a:solidFill>
                  <a:srgbClr val="00B050"/>
                </a:solidFill>
                <a:cs typeface="Typographical line_0" panose="00000700000000000000" pitchFamily="2" charset="-78"/>
              </a:rPr>
              <a:t>(قدرات مالية).</a:t>
            </a:r>
          </a:p>
        </p:txBody>
      </p:sp>
      <p:pic>
        <p:nvPicPr>
          <p:cNvPr id="3" name="صورة 2">
            <a:extLst>
              <a:ext uri="{FF2B5EF4-FFF2-40B4-BE49-F238E27FC236}">
                <a16:creationId xmlns:a16="http://schemas.microsoft.com/office/drawing/2014/main" id="{50ADB767-6AF2-428C-A788-FDC07F53F9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9281" y="2177767"/>
            <a:ext cx="1653590" cy="2016149"/>
          </a:xfrm>
          <a:prstGeom prst="rect">
            <a:avLst/>
          </a:prstGeom>
        </p:spPr>
      </p:pic>
      <p:pic>
        <p:nvPicPr>
          <p:cNvPr id="5" name="صورة 4">
            <a:extLst>
              <a:ext uri="{FF2B5EF4-FFF2-40B4-BE49-F238E27FC236}">
                <a16:creationId xmlns:a16="http://schemas.microsoft.com/office/drawing/2014/main" id="{68F5B0FD-8B0C-407A-84CE-8EEBE70F1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23120" y="182853"/>
            <a:ext cx="1653590" cy="1982233"/>
          </a:xfrm>
          <a:prstGeom prst="rect">
            <a:avLst/>
          </a:prstGeom>
        </p:spPr>
      </p:pic>
    </p:spTree>
    <p:extLst>
      <p:ext uri="{BB962C8B-B14F-4D97-AF65-F5344CB8AC3E}">
        <p14:creationId xmlns:p14="http://schemas.microsoft.com/office/powerpoint/2010/main" val="381575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heel(1)">
                                      <p:cBhvr>
                                        <p:cTn id="7" dur="2000"/>
                                        <p:tgtEl>
                                          <p:spTgt spid="7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1)">
                                      <p:cBhvr>
                                        <p:cTn id="10" dur="2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1000" fill="hold"/>
                                        <p:tgtEl>
                                          <p:spTgt spid="38"/>
                                        </p:tgtEl>
                                        <p:attrNameLst>
                                          <p:attrName>ppt_x</p:attrName>
                                        </p:attrNameLst>
                                      </p:cBhvr>
                                      <p:tavLst>
                                        <p:tav tm="0">
                                          <p:val>
                                            <p:strVal val="1+#ppt_w/2"/>
                                          </p:val>
                                        </p:tav>
                                        <p:tav tm="100000">
                                          <p:val>
                                            <p:strVal val="#ppt_x"/>
                                          </p:val>
                                        </p:tav>
                                      </p:tavLst>
                                    </p:anim>
                                    <p:anim calcmode="lin" valueType="num">
                                      <p:cBhvr additive="base">
                                        <p:cTn id="16" dur="1000" fill="hold"/>
                                        <p:tgtEl>
                                          <p:spTgt spid="38"/>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1500" fill="hold"/>
                                        <p:tgtEl>
                                          <p:spTgt spid="12"/>
                                        </p:tgtEl>
                                        <p:attrNameLst>
                                          <p:attrName>ppt_x</p:attrName>
                                        </p:attrNameLst>
                                      </p:cBhvr>
                                      <p:tavLst>
                                        <p:tav tm="0">
                                          <p:val>
                                            <p:strVal val="0-#ppt_w/2"/>
                                          </p:val>
                                        </p:tav>
                                        <p:tav tm="100000">
                                          <p:val>
                                            <p:strVal val="#ppt_x"/>
                                          </p:val>
                                        </p:tav>
                                      </p:tavLst>
                                    </p:anim>
                                    <p:anim calcmode="lin" valueType="num">
                                      <p:cBhvr additive="base">
                                        <p:cTn id="21" dur="1500" fill="hold"/>
                                        <p:tgtEl>
                                          <p:spTgt spid="12"/>
                                        </p:tgtEl>
                                        <p:attrNameLst>
                                          <p:attrName>ppt_y</p:attrName>
                                        </p:attrNameLst>
                                      </p:cBhvr>
                                      <p:tavLst>
                                        <p:tav tm="0">
                                          <p:val>
                                            <p:strVal val="#ppt_y"/>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500" fill="hold"/>
                                        <p:tgtEl>
                                          <p:spTgt spid="5"/>
                                        </p:tgtEl>
                                        <p:attrNameLst>
                                          <p:attrName>ppt_w</p:attrName>
                                        </p:attrNameLst>
                                      </p:cBhvr>
                                      <p:tavLst>
                                        <p:tav tm="0">
                                          <p:val>
                                            <p:fltVal val="0"/>
                                          </p:val>
                                        </p:tav>
                                        <p:tav tm="100000">
                                          <p:val>
                                            <p:strVal val="#ppt_w"/>
                                          </p:val>
                                        </p:tav>
                                      </p:tavLst>
                                    </p:anim>
                                    <p:anim calcmode="lin" valueType="num">
                                      <p:cBhvr>
                                        <p:cTn id="25" dur="1500" fill="hold"/>
                                        <p:tgtEl>
                                          <p:spTgt spid="5"/>
                                        </p:tgtEl>
                                        <p:attrNameLst>
                                          <p:attrName>ppt_h</p:attrName>
                                        </p:attrNameLst>
                                      </p:cBhvr>
                                      <p:tavLst>
                                        <p:tav tm="0">
                                          <p:val>
                                            <p:fltVal val="0"/>
                                          </p:val>
                                        </p:tav>
                                        <p:tav tm="100000">
                                          <p:val>
                                            <p:strVal val="#ppt_h"/>
                                          </p:val>
                                        </p:tav>
                                      </p:tavLst>
                                    </p:anim>
                                    <p:animEffect transition="in" filter="fade">
                                      <p:cBhvr>
                                        <p:cTn id="26" dur="1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500" fill="hold"/>
                                        <p:tgtEl>
                                          <p:spTgt spid="13"/>
                                        </p:tgtEl>
                                        <p:attrNameLst>
                                          <p:attrName>ppt_x</p:attrName>
                                        </p:attrNameLst>
                                      </p:cBhvr>
                                      <p:tavLst>
                                        <p:tav tm="0">
                                          <p:val>
                                            <p:strVal val="0-#ppt_w/2"/>
                                          </p:val>
                                        </p:tav>
                                        <p:tav tm="100000">
                                          <p:val>
                                            <p:strVal val="#ppt_x"/>
                                          </p:val>
                                        </p:tav>
                                      </p:tavLst>
                                    </p:anim>
                                    <p:anim calcmode="lin" valueType="num">
                                      <p:cBhvr additive="base">
                                        <p:cTn id="32" dur="1500" fill="hold"/>
                                        <p:tgtEl>
                                          <p:spTgt spid="13"/>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1500" fill="hold"/>
                                        <p:tgtEl>
                                          <p:spTgt spid="3"/>
                                        </p:tgtEl>
                                        <p:attrNameLst>
                                          <p:attrName>ppt_w</p:attrName>
                                        </p:attrNameLst>
                                      </p:cBhvr>
                                      <p:tavLst>
                                        <p:tav tm="0">
                                          <p:val>
                                            <p:fltVal val="0"/>
                                          </p:val>
                                        </p:tav>
                                        <p:tav tm="100000">
                                          <p:val>
                                            <p:strVal val="#ppt_w"/>
                                          </p:val>
                                        </p:tav>
                                      </p:tavLst>
                                    </p:anim>
                                    <p:anim calcmode="lin" valueType="num">
                                      <p:cBhvr>
                                        <p:cTn id="36" dur="1500" fill="hold"/>
                                        <p:tgtEl>
                                          <p:spTgt spid="3"/>
                                        </p:tgtEl>
                                        <p:attrNameLst>
                                          <p:attrName>ppt_h</p:attrName>
                                        </p:attrNameLst>
                                      </p:cBhvr>
                                      <p:tavLst>
                                        <p:tav tm="0">
                                          <p:val>
                                            <p:fltVal val="0"/>
                                          </p:val>
                                        </p:tav>
                                        <p:tav tm="100000">
                                          <p:val>
                                            <p:strVal val="#ppt_h"/>
                                          </p:val>
                                        </p:tav>
                                      </p:tavLst>
                                    </p:anim>
                                    <p:animEffect transition="in" filter="fade">
                                      <p:cBhvr>
                                        <p:cTn id="37" dur="1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93"/>
                                        </p:tgtEl>
                                        <p:attrNameLst>
                                          <p:attrName>style.visibility</p:attrName>
                                        </p:attrNameLst>
                                      </p:cBhvr>
                                      <p:to>
                                        <p:strVal val="visible"/>
                                      </p:to>
                                    </p:set>
                                    <p:anim calcmode="lin" valueType="num">
                                      <p:cBhvr additive="base">
                                        <p:cTn id="42" dur="1500" fill="hold"/>
                                        <p:tgtEl>
                                          <p:spTgt spid="193"/>
                                        </p:tgtEl>
                                        <p:attrNameLst>
                                          <p:attrName>ppt_x</p:attrName>
                                        </p:attrNameLst>
                                      </p:cBhvr>
                                      <p:tavLst>
                                        <p:tav tm="0">
                                          <p:val>
                                            <p:strVal val="0-#ppt_w/2"/>
                                          </p:val>
                                        </p:tav>
                                        <p:tav tm="100000">
                                          <p:val>
                                            <p:strVal val="#ppt_x"/>
                                          </p:val>
                                        </p:tav>
                                      </p:tavLst>
                                    </p:anim>
                                    <p:anim calcmode="lin" valueType="num">
                                      <p:cBhvr additive="base">
                                        <p:cTn id="43" dur="1500" fill="hold"/>
                                        <p:tgtEl>
                                          <p:spTgt spid="193"/>
                                        </p:tgtEl>
                                        <p:attrNameLst>
                                          <p:attrName>ppt_y</p:attrName>
                                        </p:attrNameLst>
                                      </p:cBhvr>
                                      <p:tavLst>
                                        <p:tav tm="0">
                                          <p:val>
                                            <p:strVal val="#ppt_y"/>
                                          </p:val>
                                        </p:tav>
                                        <p:tav tm="100000">
                                          <p:val>
                                            <p:strVal val="#ppt_y"/>
                                          </p:val>
                                        </p:tav>
                                      </p:tavLst>
                                    </p:anim>
                                  </p:childTnLst>
                                </p:cTn>
                              </p:par>
                              <p:par>
                                <p:cTn id="44" presetID="53" presetClass="entr" presetSubtype="16"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500" fill="hold"/>
                                        <p:tgtEl>
                                          <p:spTgt spid="9"/>
                                        </p:tgtEl>
                                        <p:attrNameLst>
                                          <p:attrName>ppt_w</p:attrName>
                                        </p:attrNameLst>
                                      </p:cBhvr>
                                      <p:tavLst>
                                        <p:tav tm="0">
                                          <p:val>
                                            <p:fltVal val="0"/>
                                          </p:val>
                                        </p:tav>
                                        <p:tav tm="100000">
                                          <p:val>
                                            <p:strVal val="#ppt_w"/>
                                          </p:val>
                                        </p:tav>
                                      </p:tavLst>
                                    </p:anim>
                                    <p:anim calcmode="lin" valueType="num">
                                      <p:cBhvr>
                                        <p:cTn id="47" dur="1500" fill="hold"/>
                                        <p:tgtEl>
                                          <p:spTgt spid="9"/>
                                        </p:tgtEl>
                                        <p:attrNameLst>
                                          <p:attrName>ppt_h</p:attrName>
                                        </p:attrNameLst>
                                      </p:cBhvr>
                                      <p:tavLst>
                                        <p:tav tm="0">
                                          <p:val>
                                            <p:fltVal val="0"/>
                                          </p:val>
                                        </p:tav>
                                        <p:tav tm="100000">
                                          <p:val>
                                            <p:strVal val="#ppt_h"/>
                                          </p:val>
                                        </p:tav>
                                      </p:tavLst>
                                    </p:anim>
                                    <p:animEffect transition="in" filter="fade">
                                      <p:cBhvr>
                                        <p:cTn id="48" dur="1500"/>
                                        <p:tgtEl>
                                          <p:spTgt spid="9"/>
                                        </p:tgtEl>
                                      </p:cBhvr>
                                    </p:animEffect>
                                  </p:childTnLst>
                                </p:cTn>
                              </p:par>
                            </p:childTnLst>
                          </p:cTn>
                        </p:par>
                        <p:par>
                          <p:cTn id="49" fill="hold">
                            <p:stCondLst>
                              <p:cond delay="1500"/>
                            </p:stCondLst>
                            <p:childTnLst>
                              <p:par>
                                <p:cTn id="50" presetID="22" presetClass="entr" presetSubtype="4"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par>
                                <p:cTn id="53" presetID="32" presetClass="emph" presetSubtype="0" fill="hold" grpId="1" nodeType="withEffect">
                                  <p:stCondLst>
                                    <p:cond delay="0"/>
                                  </p:stCondLst>
                                  <p:childTnLst>
                                    <p:animRot by="120000">
                                      <p:cBhvr>
                                        <p:cTn id="54" dur="170" fill="hold">
                                          <p:stCondLst>
                                            <p:cond delay="0"/>
                                          </p:stCondLst>
                                        </p:cTn>
                                        <p:tgtEl>
                                          <p:spTgt spid="38"/>
                                        </p:tgtEl>
                                        <p:attrNameLst>
                                          <p:attrName>r</p:attrName>
                                        </p:attrNameLst>
                                      </p:cBhvr>
                                    </p:animRot>
                                    <p:animRot by="-240000">
                                      <p:cBhvr>
                                        <p:cTn id="55" dur="340" fill="hold">
                                          <p:stCondLst>
                                            <p:cond delay="340"/>
                                          </p:stCondLst>
                                        </p:cTn>
                                        <p:tgtEl>
                                          <p:spTgt spid="38"/>
                                        </p:tgtEl>
                                        <p:attrNameLst>
                                          <p:attrName>r</p:attrName>
                                        </p:attrNameLst>
                                      </p:cBhvr>
                                    </p:animRot>
                                    <p:animRot by="240000">
                                      <p:cBhvr>
                                        <p:cTn id="56" dur="340" fill="hold">
                                          <p:stCondLst>
                                            <p:cond delay="680"/>
                                          </p:stCondLst>
                                        </p:cTn>
                                        <p:tgtEl>
                                          <p:spTgt spid="38"/>
                                        </p:tgtEl>
                                        <p:attrNameLst>
                                          <p:attrName>r</p:attrName>
                                        </p:attrNameLst>
                                      </p:cBhvr>
                                    </p:animRot>
                                    <p:animRot by="-240000">
                                      <p:cBhvr>
                                        <p:cTn id="57" dur="340" fill="hold">
                                          <p:stCondLst>
                                            <p:cond delay="1020"/>
                                          </p:stCondLst>
                                        </p:cTn>
                                        <p:tgtEl>
                                          <p:spTgt spid="38"/>
                                        </p:tgtEl>
                                        <p:attrNameLst>
                                          <p:attrName>r</p:attrName>
                                        </p:attrNameLst>
                                      </p:cBhvr>
                                    </p:animRot>
                                    <p:animRot by="120000">
                                      <p:cBhvr>
                                        <p:cTn id="58" dur="340" fill="hold">
                                          <p:stCondLst>
                                            <p:cond delay="136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p:bldP spid="38" grpId="0"/>
      <p:bldP spid="38" grpId="1"/>
      <p:bldP spid="12" grpId="0"/>
      <p:bldP spid="13" grpId="0"/>
      <p:bldP spid="19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20000">
              <a:srgbClr val="32AEB8"/>
            </a:gs>
            <a:gs pos="20000">
              <a:schemeClr val="bg1">
                <a:lumMod val="95000"/>
                <a:alpha val="98000"/>
              </a:schemeClr>
            </a:gs>
          </a:gsLst>
          <a:lin ang="16200000" scaled="1"/>
          <a:tileRect/>
        </a:gradFill>
        <a:effectLst/>
      </p:bgPr>
    </p:bg>
    <p:spTree>
      <p:nvGrpSpPr>
        <p:cNvPr id="1" name=""/>
        <p:cNvGrpSpPr/>
        <p:nvPr/>
      </p:nvGrpSpPr>
      <p:grpSpPr>
        <a:xfrm>
          <a:off x="0" y="0"/>
          <a:ext cx="0" cy="0"/>
          <a:chOff x="0" y="0"/>
          <a:chExt cx="0" cy="0"/>
        </a:xfrm>
      </p:grpSpPr>
      <p:sp>
        <p:nvSpPr>
          <p:cNvPr id="119" name="شكل حر: شكل 118">
            <a:extLst>
              <a:ext uri="{FF2B5EF4-FFF2-40B4-BE49-F238E27FC236}">
                <a16:creationId xmlns:a16="http://schemas.microsoft.com/office/drawing/2014/main" id="{8E0A9125-CAAA-48D6-BB24-1AAFB68C4D1E}"/>
              </a:ext>
            </a:extLst>
          </p:cNvPr>
          <p:cNvSpPr/>
          <p:nvPr/>
        </p:nvSpPr>
        <p:spPr>
          <a:xfrm>
            <a:off x="6760564" y="0"/>
            <a:ext cx="5431436" cy="1598348"/>
          </a:xfrm>
          <a:custGeom>
            <a:avLst/>
            <a:gdLst>
              <a:gd name="connsiteX0" fmla="*/ 0 w 3648696"/>
              <a:gd name="connsiteY0" fmla="*/ 0 h 1230386"/>
              <a:gd name="connsiteX1" fmla="*/ 3648696 w 3648696"/>
              <a:gd name="connsiteY1" fmla="*/ 0 h 1230386"/>
              <a:gd name="connsiteX2" fmla="*/ 3638487 w 3648696"/>
              <a:gd name="connsiteY2" fmla="*/ 27894 h 1230386"/>
              <a:gd name="connsiteX3" fmla="*/ 1824348 w 3648696"/>
              <a:gd name="connsiteY3" fmla="*/ 1230386 h 1230386"/>
              <a:gd name="connsiteX4" fmla="*/ 10209 w 3648696"/>
              <a:gd name="connsiteY4" fmla="*/ 27894 h 1230386"/>
              <a:gd name="connsiteX5" fmla="*/ 0 w 3648696"/>
              <a:gd name="connsiteY5" fmla="*/ 0 h 12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8696" h="1230386">
                <a:moveTo>
                  <a:pt x="0" y="0"/>
                </a:moveTo>
                <a:lnTo>
                  <a:pt x="3648696" y="0"/>
                </a:lnTo>
                <a:lnTo>
                  <a:pt x="3638487" y="27894"/>
                </a:lnTo>
                <a:cubicBezTo>
                  <a:pt x="3339598" y="734548"/>
                  <a:pt x="2639877" y="1230386"/>
                  <a:pt x="1824348" y="1230386"/>
                </a:cubicBezTo>
                <a:cubicBezTo>
                  <a:pt x="1008819" y="1230386"/>
                  <a:pt x="309099" y="734548"/>
                  <a:pt x="10209" y="27894"/>
                </a:cubicBezTo>
                <a:lnTo>
                  <a:pt x="0" y="0"/>
                </a:lnTo>
                <a:close/>
              </a:path>
            </a:pathLst>
          </a:cu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grpSp>
        <p:nvGrpSpPr>
          <p:cNvPr id="36" name="Group 3">
            <a:extLst>
              <a:ext uri="{FF2B5EF4-FFF2-40B4-BE49-F238E27FC236}">
                <a16:creationId xmlns:a16="http://schemas.microsoft.com/office/drawing/2014/main" id="{0FE20627-CB19-41E1-A49E-9D8901911470}"/>
              </a:ext>
            </a:extLst>
          </p:cNvPr>
          <p:cNvGrpSpPr/>
          <p:nvPr/>
        </p:nvGrpSpPr>
        <p:grpSpPr>
          <a:xfrm flipH="1">
            <a:off x="2276436" y="1675217"/>
            <a:ext cx="7871904" cy="2843112"/>
            <a:chOff x="3131840" y="1275606"/>
            <a:chExt cx="5256584" cy="928639"/>
          </a:xfrm>
        </p:grpSpPr>
        <p:grpSp>
          <p:nvGrpSpPr>
            <p:cNvPr id="37" name="Group 5">
              <a:extLst>
                <a:ext uri="{FF2B5EF4-FFF2-40B4-BE49-F238E27FC236}">
                  <a16:creationId xmlns:a16="http://schemas.microsoft.com/office/drawing/2014/main" id="{8749AA14-824B-4076-A242-0061845F9E96}"/>
                </a:ext>
              </a:extLst>
            </p:cNvPr>
            <p:cNvGrpSpPr/>
            <p:nvPr/>
          </p:nvGrpSpPr>
          <p:grpSpPr>
            <a:xfrm>
              <a:off x="3131840" y="1275606"/>
              <a:ext cx="5256584" cy="720000"/>
              <a:chOff x="3131840" y="1491630"/>
              <a:chExt cx="5256584" cy="576064"/>
            </a:xfrm>
          </p:grpSpPr>
          <p:sp>
            <p:nvSpPr>
              <p:cNvPr id="42" name="Rectangle 1">
                <a:extLst>
                  <a:ext uri="{FF2B5EF4-FFF2-40B4-BE49-F238E27FC236}">
                    <a16:creationId xmlns:a16="http://schemas.microsoft.com/office/drawing/2014/main" id="{FE7767A3-8C47-45AA-9409-7B8B3339BD37}"/>
                  </a:ext>
                </a:extLst>
              </p:cNvPr>
              <p:cNvSpPr/>
              <p:nvPr/>
            </p:nvSpPr>
            <p:spPr>
              <a:xfrm>
                <a:off x="3131840" y="1491630"/>
                <a:ext cx="5256584" cy="576064"/>
              </a:xfrm>
              <a:prstGeom prst="rect">
                <a:avLst/>
              </a:prstGeom>
              <a:solidFill>
                <a:sysClr val="window" lastClr="FFFFFF"/>
              </a:solidFill>
              <a:ln w="25400" cap="flat" cmpd="sng" algn="ctr">
                <a:noFill/>
                <a:prstDash val="soli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43" name="Right Triangle 4">
                <a:extLst>
                  <a:ext uri="{FF2B5EF4-FFF2-40B4-BE49-F238E27FC236}">
                    <a16:creationId xmlns:a16="http://schemas.microsoft.com/office/drawing/2014/main" id="{CA0F763B-31ED-4C67-86E4-FA1746CABA12}"/>
                  </a:ext>
                </a:extLst>
              </p:cNvPr>
              <p:cNvSpPr/>
              <p:nvPr/>
            </p:nvSpPr>
            <p:spPr>
              <a:xfrm rot="5400000">
                <a:off x="3203840" y="1419630"/>
                <a:ext cx="576000" cy="720000"/>
              </a:xfrm>
              <a:prstGeom prst="rtTriangle">
                <a:avLst/>
              </a:prstGeom>
              <a:solidFill>
                <a:srgbClr val="32AEB8"/>
              </a:solidFill>
              <a:ln w="25400" cap="flat" cmpd="sng" algn="ctr">
                <a:noFill/>
                <a:prstDash val="soli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a:ea typeface="Arial Unicode MS"/>
                  <a:cs typeface="+mn-cs"/>
                </a:endParaRPr>
              </a:p>
            </p:txBody>
          </p:sp>
        </p:grpSp>
        <p:sp>
          <p:nvSpPr>
            <p:cNvPr id="38" name="TextBox 25">
              <a:extLst>
                <a:ext uri="{FF2B5EF4-FFF2-40B4-BE49-F238E27FC236}">
                  <a16:creationId xmlns:a16="http://schemas.microsoft.com/office/drawing/2014/main" id="{602DDE02-13C9-4286-BEBE-18930F5E212E}"/>
                </a:ext>
              </a:extLst>
            </p:cNvPr>
            <p:cNvSpPr txBox="1"/>
            <p:nvPr/>
          </p:nvSpPr>
          <p:spPr>
            <a:xfrm>
              <a:off x="3231724" y="1374723"/>
              <a:ext cx="533164" cy="180951"/>
            </a:xfrm>
            <a:prstGeom prst="rect">
              <a:avLst/>
            </a:prstGeom>
            <a:noFill/>
          </p:spPr>
          <p:txBody>
            <a:bodyPr wrap="square" rtlCol="0">
              <a:spAutoFit/>
            </a:bodyPr>
            <a:lstStyle/>
            <a:p>
              <a:pPr marL="0" marR="0" lvl="0" indent="0" defTabSz="914400" eaLnBrk="1" fontAlgn="auto" latinLnBrk="1" hangingPunct="1">
                <a:lnSpc>
                  <a:spcPct val="100000"/>
                </a:lnSpc>
                <a:spcBef>
                  <a:spcPts val="0"/>
                </a:spcBef>
                <a:spcAft>
                  <a:spcPts val="0"/>
                </a:spcAft>
                <a:buClrTx/>
                <a:buSzTx/>
                <a:buFontTx/>
                <a:buNone/>
                <a:tabLst/>
                <a:defRPr/>
              </a:pPr>
              <a:r>
                <a:rPr kumimoji="0" lang="ar-IQ" altLang="ko-KR" sz="3000" b="1" i="0" u="none" strike="noStrike" kern="0" cap="none" spc="0" normalizeH="0" baseline="0" noProof="0" dirty="0">
                  <a:ln>
                    <a:noFill/>
                  </a:ln>
                  <a:solidFill>
                    <a:prstClr val="white"/>
                  </a:solidFill>
                  <a:effectLst/>
                  <a:uLnTx/>
                  <a:uFillTx/>
                  <a:latin typeface="Arial"/>
                  <a:ea typeface="Arial Unicode MS"/>
                  <a:cs typeface="Arial" pitchFamily="34" charset="0"/>
                </a:rPr>
                <a:t>1</a:t>
              </a:r>
              <a:endParaRPr kumimoji="0" lang="ko-KR" altLang="en-US" sz="3000" b="1" i="0" u="none" strike="noStrike" kern="0" cap="none" spc="0" normalizeH="0" baseline="0" noProof="0" dirty="0">
                <a:ln>
                  <a:noFill/>
                </a:ln>
                <a:solidFill>
                  <a:prstClr val="white"/>
                </a:solidFill>
                <a:effectLst/>
                <a:uLnTx/>
                <a:uFillTx/>
                <a:latin typeface="Arial"/>
                <a:ea typeface="Arial Unicode MS"/>
                <a:cs typeface="Arial" pitchFamily="34" charset="0"/>
              </a:endParaRPr>
            </a:p>
          </p:txBody>
        </p:sp>
        <p:sp>
          <p:nvSpPr>
            <p:cNvPr id="40" name="TextBox 29">
              <a:extLst>
                <a:ext uri="{FF2B5EF4-FFF2-40B4-BE49-F238E27FC236}">
                  <a16:creationId xmlns:a16="http://schemas.microsoft.com/office/drawing/2014/main" id="{D362AE85-6D1C-442E-80E7-A24B2E62AEB7}"/>
                </a:ext>
              </a:extLst>
            </p:cNvPr>
            <p:cNvSpPr txBox="1"/>
            <p:nvPr/>
          </p:nvSpPr>
          <p:spPr>
            <a:xfrm>
              <a:off x="3790208" y="1329648"/>
              <a:ext cx="4580656" cy="874597"/>
            </a:xfrm>
            <a:prstGeom prst="rect">
              <a:avLst/>
            </a:prstGeom>
            <a:noFill/>
          </p:spPr>
          <p:txBody>
            <a:bodyPr wrap="square" rtlCol="0">
              <a:spAutoFit/>
            </a:bodyPr>
            <a:lstStyle/>
            <a:p>
              <a:pPr latinLnBrk="1"/>
              <a:r>
                <a:rPr lang="ar-IQ" sz="2400" dirty="0">
                  <a:cs typeface="Typographical line_0" panose="00000700000000000000" pitchFamily="2" charset="-78"/>
                </a:rPr>
                <a:t>كل ما يقوم به الفرد (</a:t>
              </a:r>
              <a:r>
                <a:rPr lang="ar-IQ" sz="2400" dirty="0">
                  <a:solidFill>
                    <a:schemeClr val="accent2">
                      <a:lumMod val="75000"/>
                    </a:schemeClr>
                  </a:solidFill>
                  <a:cs typeface="Typographical line_0" panose="00000700000000000000" pitchFamily="2" charset="-78"/>
                </a:rPr>
                <a:t>لينفذ فكرة معينة</a:t>
              </a:r>
              <a:r>
                <a:rPr lang="ar-IQ" sz="2400" dirty="0">
                  <a:cs typeface="Typographical line_0" panose="00000700000000000000" pitchFamily="2" charset="-78"/>
                </a:rPr>
                <a:t>) تستولي على عقله، حتى </a:t>
              </a:r>
            </a:p>
            <a:p>
              <a:pPr latinLnBrk="1"/>
              <a:r>
                <a:rPr lang="ar-IQ" sz="2400" dirty="0">
                  <a:cs typeface="Typographical line_0" panose="00000700000000000000" pitchFamily="2" charset="-78"/>
                </a:rPr>
                <a:t>تجعله   يبذل لها جميع طاقاته، ليصل إلى القمة أو لتحقيق أهدافه.</a:t>
              </a:r>
            </a:p>
            <a:p>
              <a:pPr latinLnBrk="1"/>
              <a:endParaRPr lang="ar-IQ" sz="2400" b="1" dirty="0">
                <a:cs typeface="Typographical line_0" panose="00000700000000000000" pitchFamily="2" charset="-78"/>
              </a:endParaRPr>
            </a:p>
            <a:p>
              <a:pPr latinLnBrk="1"/>
              <a:r>
                <a:rPr lang="ar-IQ" sz="2400" b="1" dirty="0">
                  <a:cs typeface="Typographical line_0" panose="00000700000000000000" pitchFamily="2" charset="-78"/>
                </a:rPr>
                <a:t>بمعنى إننا من خلال هذا المصطلح :</a:t>
              </a:r>
              <a:r>
                <a:rPr lang="ar-IQ" sz="2400" dirty="0">
                  <a:cs typeface="Typographical line_0" panose="00000700000000000000" pitchFamily="2" charset="-78"/>
                </a:rPr>
                <a:t> </a:t>
              </a:r>
              <a:r>
                <a:rPr lang="ar-IQ" sz="2400" dirty="0">
                  <a:solidFill>
                    <a:schemeClr val="accent2">
                      <a:lumMod val="75000"/>
                    </a:schemeClr>
                  </a:solidFill>
                  <a:cs typeface="Typographical line_0" panose="00000700000000000000" pitchFamily="2" charset="-78"/>
                </a:rPr>
                <a:t>أن يكون لكل إنسان عمل، </a:t>
              </a:r>
            </a:p>
            <a:p>
              <a:pPr latinLnBrk="1"/>
              <a:r>
                <a:rPr lang="ar-IQ" sz="2400" dirty="0">
                  <a:solidFill>
                    <a:schemeClr val="accent2">
                      <a:lumMod val="75000"/>
                    </a:schemeClr>
                  </a:solidFill>
                  <a:cs typeface="Typographical line_0" panose="00000700000000000000" pitchFamily="2" charset="-78"/>
                </a:rPr>
                <a:t> ورسالة، وبذرة، وثمرة ، ورؤية يَحلم بتحقيقها في قادمات الأيام.</a:t>
              </a:r>
              <a:endParaRPr kumimoji="0" lang="ko-KR" altLang="en-US" sz="2400" b="1" i="0" u="none" strike="noStrike" kern="0" cap="none" spc="0" normalizeH="0" baseline="0" noProof="0" dirty="0">
                <a:ln>
                  <a:noFill/>
                </a:ln>
                <a:solidFill>
                  <a:schemeClr val="accent2">
                    <a:lumMod val="75000"/>
                  </a:schemeClr>
                </a:solidFill>
                <a:effectLst/>
                <a:uLnTx/>
                <a:uFillTx/>
                <a:latin typeface="A Jannat LT" panose="01000000000000000000" pitchFamily="2" charset="-78"/>
                <a:ea typeface="Arial Unicode MS"/>
                <a:cs typeface="Typographical line_0" panose="00000700000000000000" pitchFamily="2" charset="-78"/>
              </a:endParaRPr>
            </a:p>
            <a:p>
              <a:pPr latinLnBrk="1"/>
              <a:endParaRPr lang="en-US" sz="2400" dirty="0">
                <a:cs typeface="Typographical line_0" panose="00000700000000000000" pitchFamily="2" charset="-78"/>
              </a:endParaRPr>
            </a:p>
            <a:p>
              <a:pPr marL="0" marR="0" lvl="0" indent="0" defTabSz="914400" eaLnBrk="1" fontAlgn="auto" latinLnBrk="1" hangingPunct="1">
                <a:lnSpc>
                  <a:spcPct val="100000"/>
                </a:lnSpc>
                <a:spcBef>
                  <a:spcPts val="0"/>
                </a:spcBef>
                <a:spcAft>
                  <a:spcPts val="0"/>
                </a:spcAft>
                <a:buClrTx/>
                <a:buSzTx/>
                <a:buFontTx/>
                <a:buNone/>
                <a:tabLst/>
                <a:defRPr/>
              </a:pPr>
              <a:endParaRPr kumimoji="0" lang="ko-KR" altLang="en-US" sz="2400" b="1" i="0" u="none" strike="noStrike" kern="0" cap="none" spc="0" normalizeH="0" baseline="0" noProof="0" dirty="0">
                <a:ln>
                  <a:noFill/>
                </a:ln>
                <a:solidFill>
                  <a:prstClr val="black">
                    <a:lumMod val="75000"/>
                    <a:lumOff val="25000"/>
                  </a:prstClr>
                </a:solidFill>
                <a:effectLst/>
                <a:uLnTx/>
                <a:uFillTx/>
                <a:latin typeface="A Jannat LT" panose="01000000000000000000" pitchFamily="2" charset="-78"/>
                <a:ea typeface="Arial Unicode MS"/>
                <a:cs typeface="Typographical line_0" panose="00000700000000000000" pitchFamily="2" charset="-78"/>
              </a:endParaRPr>
            </a:p>
          </p:txBody>
        </p:sp>
      </p:grpSp>
      <p:grpSp>
        <p:nvGrpSpPr>
          <p:cNvPr id="75" name="Group 3">
            <a:extLst>
              <a:ext uri="{FF2B5EF4-FFF2-40B4-BE49-F238E27FC236}">
                <a16:creationId xmlns:a16="http://schemas.microsoft.com/office/drawing/2014/main" id="{F2E03FE7-1389-48BA-872F-B548928ABB2E}"/>
              </a:ext>
            </a:extLst>
          </p:cNvPr>
          <p:cNvGrpSpPr/>
          <p:nvPr/>
        </p:nvGrpSpPr>
        <p:grpSpPr>
          <a:xfrm flipH="1">
            <a:off x="2770898" y="4123808"/>
            <a:ext cx="7024572" cy="1093484"/>
            <a:chOff x="3131840" y="1275606"/>
            <a:chExt cx="5382942" cy="720000"/>
          </a:xfrm>
        </p:grpSpPr>
        <p:grpSp>
          <p:nvGrpSpPr>
            <p:cNvPr id="76" name="Group 5">
              <a:extLst>
                <a:ext uri="{FF2B5EF4-FFF2-40B4-BE49-F238E27FC236}">
                  <a16:creationId xmlns:a16="http://schemas.microsoft.com/office/drawing/2014/main" id="{9495DEC3-BEF6-4FC7-8494-F67673375BE5}"/>
                </a:ext>
              </a:extLst>
            </p:cNvPr>
            <p:cNvGrpSpPr/>
            <p:nvPr/>
          </p:nvGrpSpPr>
          <p:grpSpPr>
            <a:xfrm>
              <a:off x="3131840" y="1275606"/>
              <a:ext cx="5256584" cy="720000"/>
              <a:chOff x="3131840" y="1491630"/>
              <a:chExt cx="5256584" cy="576064"/>
            </a:xfrm>
          </p:grpSpPr>
          <p:sp>
            <p:nvSpPr>
              <p:cNvPr id="79" name="Rectangle 1">
                <a:extLst>
                  <a:ext uri="{FF2B5EF4-FFF2-40B4-BE49-F238E27FC236}">
                    <a16:creationId xmlns:a16="http://schemas.microsoft.com/office/drawing/2014/main" id="{B638F628-9B1D-43E5-8C79-6CFD3966063A}"/>
                  </a:ext>
                </a:extLst>
              </p:cNvPr>
              <p:cNvSpPr/>
              <p:nvPr/>
            </p:nvSpPr>
            <p:spPr>
              <a:xfrm>
                <a:off x="3131840" y="1491630"/>
                <a:ext cx="5256584" cy="576064"/>
              </a:xfrm>
              <a:prstGeom prst="rect">
                <a:avLst/>
              </a:prstGeom>
              <a:solidFill>
                <a:sysClr val="window" lastClr="FFFFFF"/>
              </a:solidFill>
              <a:ln w="25400" cap="flat" cmpd="sng" algn="ctr">
                <a:noFill/>
                <a:prstDash val="soli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80" name="Right Triangle 4">
                <a:extLst>
                  <a:ext uri="{FF2B5EF4-FFF2-40B4-BE49-F238E27FC236}">
                    <a16:creationId xmlns:a16="http://schemas.microsoft.com/office/drawing/2014/main" id="{E2A7B410-1AFF-4487-A366-AA749687B45B}"/>
                  </a:ext>
                </a:extLst>
              </p:cNvPr>
              <p:cNvSpPr/>
              <p:nvPr/>
            </p:nvSpPr>
            <p:spPr>
              <a:xfrm rot="5400000">
                <a:off x="3203840" y="1419630"/>
                <a:ext cx="576000" cy="720000"/>
              </a:xfrm>
              <a:prstGeom prst="rtTriangle">
                <a:avLst/>
              </a:prstGeom>
              <a:solidFill>
                <a:srgbClr val="32AEB8"/>
              </a:solidFill>
              <a:ln w="25400" cap="flat" cmpd="sng" algn="ctr">
                <a:noFill/>
                <a:prstDash val="soli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a:ea typeface="Arial Unicode MS"/>
                  <a:cs typeface="+mn-cs"/>
                </a:endParaRPr>
              </a:p>
            </p:txBody>
          </p:sp>
        </p:grpSp>
        <p:sp>
          <p:nvSpPr>
            <p:cNvPr id="77" name="TextBox 25">
              <a:extLst>
                <a:ext uri="{FF2B5EF4-FFF2-40B4-BE49-F238E27FC236}">
                  <a16:creationId xmlns:a16="http://schemas.microsoft.com/office/drawing/2014/main" id="{F690DF66-C686-4E84-831F-BC129999BFA2}"/>
                </a:ext>
              </a:extLst>
            </p:cNvPr>
            <p:cNvSpPr txBox="1"/>
            <p:nvPr/>
          </p:nvSpPr>
          <p:spPr>
            <a:xfrm>
              <a:off x="3177801" y="1341461"/>
              <a:ext cx="533164" cy="364778"/>
            </a:xfrm>
            <a:prstGeom prst="rect">
              <a:avLst/>
            </a:prstGeom>
            <a:noFill/>
          </p:spPr>
          <p:txBody>
            <a:bodyPr wrap="square" rtlCol="0">
              <a:spAutoFit/>
            </a:bodyPr>
            <a:lstStyle/>
            <a:p>
              <a:pPr marL="0" marR="0" lvl="0" indent="0" defTabSz="914400" eaLnBrk="1" fontAlgn="auto" latinLnBrk="1" hangingPunct="1">
                <a:lnSpc>
                  <a:spcPct val="100000"/>
                </a:lnSpc>
                <a:spcBef>
                  <a:spcPts val="0"/>
                </a:spcBef>
                <a:spcAft>
                  <a:spcPts val="0"/>
                </a:spcAft>
                <a:buClrTx/>
                <a:buSzTx/>
                <a:buFontTx/>
                <a:buNone/>
                <a:tabLst/>
                <a:defRPr/>
              </a:pPr>
              <a:r>
                <a:rPr kumimoji="0" lang="ar-IQ" altLang="ko-KR" sz="3000" b="1" i="0" u="none" strike="noStrike" kern="0" cap="none" spc="0" normalizeH="0" baseline="0" noProof="0" dirty="0">
                  <a:ln>
                    <a:noFill/>
                  </a:ln>
                  <a:solidFill>
                    <a:prstClr val="white"/>
                  </a:solidFill>
                  <a:effectLst/>
                  <a:uLnTx/>
                  <a:uFillTx/>
                  <a:latin typeface="Arial"/>
                  <a:ea typeface="Arial Unicode MS"/>
                  <a:cs typeface="Arial" pitchFamily="34" charset="0"/>
                </a:rPr>
                <a:t>2</a:t>
              </a:r>
              <a:endParaRPr kumimoji="0" lang="ko-KR" altLang="en-US" sz="3000" b="1" i="0" u="none" strike="noStrike" kern="0" cap="none" spc="0" normalizeH="0" baseline="0" noProof="0" dirty="0">
                <a:ln>
                  <a:noFill/>
                </a:ln>
                <a:solidFill>
                  <a:prstClr val="white"/>
                </a:solidFill>
                <a:effectLst/>
                <a:uLnTx/>
                <a:uFillTx/>
                <a:latin typeface="Arial"/>
                <a:ea typeface="Arial Unicode MS"/>
                <a:cs typeface="Arial" pitchFamily="34" charset="0"/>
              </a:endParaRPr>
            </a:p>
          </p:txBody>
        </p:sp>
        <p:sp>
          <p:nvSpPr>
            <p:cNvPr id="78" name="TextBox 29">
              <a:extLst>
                <a:ext uri="{FF2B5EF4-FFF2-40B4-BE49-F238E27FC236}">
                  <a16:creationId xmlns:a16="http://schemas.microsoft.com/office/drawing/2014/main" id="{50628D66-BD42-458C-8365-EB8C04B27EDD}"/>
                </a:ext>
              </a:extLst>
            </p:cNvPr>
            <p:cNvSpPr txBox="1"/>
            <p:nvPr/>
          </p:nvSpPr>
          <p:spPr>
            <a:xfrm>
              <a:off x="3955191" y="1365807"/>
              <a:ext cx="4559591" cy="547167"/>
            </a:xfrm>
            <a:prstGeom prst="rect">
              <a:avLst/>
            </a:prstGeom>
            <a:noFill/>
          </p:spPr>
          <p:txBody>
            <a:bodyPr wrap="square" rtlCol="0">
              <a:spAutoFit/>
            </a:bodyPr>
            <a:lstStyle/>
            <a:p>
              <a:r>
                <a:rPr lang="ar-IQ" sz="2400" b="1" dirty="0">
                  <a:solidFill>
                    <a:schemeClr val="accent2">
                      <a:lumMod val="75000"/>
                    </a:schemeClr>
                  </a:solidFill>
                  <a:cs typeface="Typographical line_0" panose="00000700000000000000" pitchFamily="2" charset="-78"/>
                </a:rPr>
                <a:t>السؤال : لماذا المشروع ولم هذا الحديث الطويل عنها</a:t>
              </a:r>
              <a:r>
                <a:rPr lang="ar-IQ" sz="2400" dirty="0">
                  <a:cs typeface="Typographical line_0" panose="00000700000000000000" pitchFamily="2" charset="-78"/>
                </a:rPr>
                <a:t>، وممكن أن يقدم عملا يخدم فيه تاريخه وأمته ووطنه.</a:t>
              </a:r>
              <a:endParaRPr lang="en-US" sz="2400" dirty="0">
                <a:cs typeface="Typographical line_0" panose="00000700000000000000" pitchFamily="2" charset="-78"/>
              </a:endParaRPr>
            </a:p>
          </p:txBody>
        </p:sp>
      </p:grpSp>
      <p:pic>
        <p:nvPicPr>
          <p:cNvPr id="87" name="صورة 86">
            <a:extLst>
              <a:ext uri="{FF2B5EF4-FFF2-40B4-BE49-F238E27FC236}">
                <a16:creationId xmlns:a16="http://schemas.microsoft.com/office/drawing/2014/main" id="{B5C633F9-2D24-4E8D-9418-C9835465D7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2125" y="3454940"/>
            <a:ext cx="2358432" cy="3070875"/>
          </a:xfrm>
          <a:prstGeom prst="rect">
            <a:avLst/>
          </a:prstGeom>
        </p:spPr>
      </p:pic>
      <p:pic>
        <p:nvPicPr>
          <p:cNvPr id="89" name="صورة 88">
            <a:extLst>
              <a:ext uri="{FF2B5EF4-FFF2-40B4-BE49-F238E27FC236}">
                <a16:creationId xmlns:a16="http://schemas.microsoft.com/office/drawing/2014/main" id="{1F92DD83-210A-4AFD-81DA-85FA1B7C7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98" y="-58113"/>
            <a:ext cx="3324705" cy="5772057"/>
          </a:xfrm>
          <a:prstGeom prst="rect">
            <a:avLst/>
          </a:prstGeom>
        </p:spPr>
      </p:pic>
      <p:sp>
        <p:nvSpPr>
          <p:cNvPr id="2" name="عنوان 1">
            <a:extLst>
              <a:ext uri="{FF2B5EF4-FFF2-40B4-BE49-F238E27FC236}">
                <a16:creationId xmlns:a16="http://schemas.microsoft.com/office/drawing/2014/main" id="{0B1061F2-DBA9-4CA0-B94A-1AD8B1536C7A}"/>
              </a:ext>
            </a:extLst>
          </p:cNvPr>
          <p:cNvSpPr>
            <a:spLocks noGrp="1"/>
          </p:cNvSpPr>
          <p:nvPr>
            <p:ph type="title"/>
          </p:nvPr>
        </p:nvSpPr>
        <p:spPr>
          <a:xfrm>
            <a:off x="7419108" y="165376"/>
            <a:ext cx="2851535" cy="861192"/>
          </a:xfrm>
          <a:noFill/>
        </p:spPr>
        <p:txBody>
          <a:bodyPr>
            <a:normAutofit/>
          </a:bodyPr>
          <a:lstStyle/>
          <a:p>
            <a:r>
              <a:rPr lang="ar-IQ" sz="4000" dirty="0">
                <a:solidFill>
                  <a:schemeClr val="accent2">
                    <a:lumMod val="75000"/>
                  </a:schemeClr>
                </a:solidFill>
                <a:latin typeface="STV" pitchFamily="2" charset="-78"/>
                <a:cs typeface="STV" pitchFamily="2" charset="-78"/>
              </a:rPr>
              <a:t>ما هو المشروع</a:t>
            </a:r>
          </a:p>
        </p:txBody>
      </p:sp>
      <p:grpSp>
        <p:nvGrpSpPr>
          <p:cNvPr id="114" name="مجموعة 113">
            <a:extLst>
              <a:ext uri="{FF2B5EF4-FFF2-40B4-BE49-F238E27FC236}">
                <a16:creationId xmlns:a16="http://schemas.microsoft.com/office/drawing/2014/main" id="{BA7FD193-087E-4784-BF6B-791CC670127A}"/>
              </a:ext>
            </a:extLst>
          </p:cNvPr>
          <p:cNvGrpSpPr/>
          <p:nvPr/>
        </p:nvGrpSpPr>
        <p:grpSpPr>
          <a:xfrm>
            <a:off x="10398502" y="240225"/>
            <a:ext cx="1102861" cy="1102861"/>
            <a:chOff x="10398502" y="240225"/>
            <a:chExt cx="1102861" cy="1102861"/>
          </a:xfrm>
        </p:grpSpPr>
        <p:pic>
          <p:nvPicPr>
            <p:cNvPr id="110" name="صورة 109">
              <a:extLst>
                <a:ext uri="{FF2B5EF4-FFF2-40B4-BE49-F238E27FC236}">
                  <a16:creationId xmlns:a16="http://schemas.microsoft.com/office/drawing/2014/main" id="{81AB5023-C45E-4F3D-9A4E-EB9A995437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8502" y="240225"/>
              <a:ext cx="1102861" cy="1102861"/>
            </a:xfrm>
            <a:prstGeom prst="rect">
              <a:avLst/>
            </a:prstGeom>
          </p:spPr>
        </p:pic>
        <p:sp>
          <p:nvSpPr>
            <p:cNvPr id="113" name="مربع نص 112">
              <a:extLst>
                <a:ext uri="{FF2B5EF4-FFF2-40B4-BE49-F238E27FC236}">
                  <a16:creationId xmlns:a16="http://schemas.microsoft.com/office/drawing/2014/main" id="{9D532101-AF64-4494-95D9-633B1E293EC9}"/>
                </a:ext>
              </a:extLst>
            </p:cNvPr>
            <p:cNvSpPr txBox="1"/>
            <p:nvPr/>
          </p:nvSpPr>
          <p:spPr>
            <a:xfrm>
              <a:off x="10737356" y="570761"/>
              <a:ext cx="393985" cy="523220"/>
            </a:xfrm>
            <a:prstGeom prst="rect">
              <a:avLst/>
            </a:prstGeom>
            <a:noFill/>
          </p:spPr>
          <p:txBody>
            <a:bodyPr wrap="square" rtlCol="1">
              <a:spAutoFit/>
            </a:bodyPr>
            <a:lstStyle/>
            <a:p>
              <a:r>
                <a:rPr lang="ar-IQ" sz="2800" dirty="0">
                  <a:cs typeface="Bader" pitchFamily="2" charset="-78"/>
                </a:rPr>
                <a:t>1</a:t>
              </a:r>
              <a:endParaRPr lang="ar-IQ" dirty="0">
                <a:cs typeface="Bader" pitchFamily="2" charset="-78"/>
              </a:endParaRPr>
            </a:p>
          </p:txBody>
        </p:sp>
      </p:grpSp>
    </p:spTree>
    <p:extLst>
      <p:ext uri="{BB962C8B-B14F-4D97-AF65-F5344CB8AC3E}">
        <p14:creationId xmlns:p14="http://schemas.microsoft.com/office/powerpoint/2010/main" val="4497179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heel(1)">
                                      <p:cBhvr>
                                        <p:cTn id="7" dur="2000"/>
                                        <p:tgtEl>
                                          <p:spTgt spid="1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childTnLst>
                          </p:cTn>
                        </p:par>
                        <p:par>
                          <p:cTn id="15" fill="hold">
                            <p:stCondLst>
                              <p:cond delay="2500"/>
                            </p:stCondLst>
                            <p:childTnLst>
                              <p:par>
                                <p:cTn id="16" presetID="53" presetClass="entr" presetSubtype="16" fill="hold" nodeType="afterEffect">
                                  <p:stCondLst>
                                    <p:cond delay="0"/>
                                  </p:stCondLst>
                                  <p:childTnLst>
                                    <p:set>
                                      <p:cBhvr>
                                        <p:cTn id="17" dur="1" fill="hold">
                                          <p:stCondLst>
                                            <p:cond delay="0"/>
                                          </p:stCondLst>
                                        </p:cTn>
                                        <p:tgtEl>
                                          <p:spTgt spid="89"/>
                                        </p:tgtEl>
                                        <p:attrNameLst>
                                          <p:attrName>style.visibility</p:attrName>
                                        </p:attrNameLst>
                                      </p:cBhvr>
                                      <p:to>
                                        <p:strVal val="visible"/>
                                      </p:to>
                                    </p:set>
                                    <p:anim calcmode="lin" valueType="num">
                                      <p:cBhvr>
                                        <p:cTn id="18" dur="500" fill="hold"/>
                                        <p:tgtEl>
                                          <p:spTgt spid="89"/>
                                        </p:tgtEl>
                                        <p:attrNameLst>
                                          <p:attrName>ppt_w</p:attrName>
                                        </p:attrNameLst>
                                      </p:cBhvr>
                                      <p:tavLst>
                                        <p:tav tm="0">
                                          <p:val>
                                            <p:fltVal val="0"/>
                                          </p:val>
                                        </p:tav>
                                        <p:tav tm="100000">
                                          <p:val>
                                            <p:strVal val="#ppt_w"/>
                                          </p:val>
                                        </p:tav>
                                      </p:tavLst>
                                    </p:anim>
                                    <p:anim calcmode="lin" valueType="num">
                                      <p:cBhvr>
                                        <p:cTn id="19" dur="500" fill="hold"/>
                                        <p:tgtEl>
                                          <p:spTgt spid="89"/>
                                        </p:tgtEl>
                                        <p:attrNameLst>
                                          <p:attrName>ppt_h</p:attrName>
                                        </p:attrNameLst>
                                      </p:cBhvr>
                                      <p:tavLst>
                                        <p:tav tm="0">
                                          <p:val>
                                            <p:fltVal val="0"/>
                                          </p:val>
                                        </p:tav>
                                        <p:tav tm="100000">
                                          <p:val>
                                            <p:strVal val="#ppt_h"/>
                                          </p:val>
                                        </p:tav>
                                      </p:tavLst>
                                    </p:anim>
                                    <p:animEffect transition="in" filter="fade">
                                      <p:cBhvr>
                                        <p:cTn id="20" dur="500"/>
                                        <p:tgtEl>
                                          <p:spTgt spid="8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childTnLst>
                                </p:cTn>
                              </p:par>
                            </p:childTnLst>
                          </p:cTn>
                        </p:par>
                        <p:par>
                          <p:cTn id="26" fill="hold">
                            <p:stCondLst>
                              <p:cond delay="500"/>
                            </p:stCondLst>
                            <p:childTnLst>
                              <p:par>
                                <p:cTn id="27" presetID="2" presetClass="entr" presetSubtype="2" fill="hold" nodeType="afterEffect">
                                  <p:stCondLst>
                                    <p:cond delay="0"/>
                                  </p:stCondLst>
                                  <p:childTnLst>
                                    <p:set>
                                      <p:cBhvr>
                                        <p:cTn id="28" dur="1" fill="hold">
                                          <p:stCondLst>
                                            <p:cond delay="0"/>
                                          </p:stCondLst>
                                        </p:cTn>
                                        <p:tgtEl>
                                          <p:spTgt spid="87"/>
                                        </p:tgtEl>
                                        <p:attrNameLst>
                                          <p:attrName>style.visibility</p:attrName>
                                        </p:attrNameLst>
                                      </p:cBhvr>
                                      <p:to>
                                        <p:strVal val="visible"/>
                                      </p:to>
                                    </p:set>
                                    <p:anim calcmode="lin" valueType="num">
                                      <p:cBhvr additive="base">
                                        <p:cTn id="29" dur="500" fill="hold"/>
                                        <p:tgtEl>
                                          <p:spTgt spid="87"/>
                                        </p:tgtEl>
                                        <p:attrNameLst>
                                          <p:attrName>ppt_x</p:attrName>
                                        </p:attrNameLst>
                                      </p:cBhvr>
                                      <p:tavLst>
                                        <p:tav tm="0">
                                          <p:val>
                                            <p:strVal val="1+#ppt_w/2"/>
                                          </p:val>
                                        </p:tav>
                                        <p:tav tm="100000">
                                          <p:val>
                                            <p:strVal val="#ppt_x"/>
                                          </p:val>
                                        </p:tav>
                                      </p:tavLst>
                                    </p:anim>
                                    <p:anim calcmode="lin" valueType="num">
                                      <p:cBhvr additive="base">
                                        <p:cTn id="30"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rgbClr val="32AEB8"/>
            </a:gs>
            <a:gs pos="38000">
              <a:schemeClr val="bg1">
                <a:lumMod val="95000"/>
                <a:alpha val="98000"/>
              </a:schemeClr>
            </a:gs>
          </a:gsLst>
          <a:lin ang="16200000" scaled="1"/>
          <a:tileRect/>
        </a:grad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B6D7C0B-A8DB-4761-89B5-49461B0A1B33}"/>
              </a:ext>
            </a:extLst>
          </p:cNvPr>
          <p:cNvSpPr>
            <a:spLocks noGrp="1"/>
          </p:cNvSpPr>
          <p:nvPr>
            <p:ph type="title"/>
          </p:nvPr>
        </p:nvSpPr>
        <p:spPr>
          <a:xfrm>
            <a:off x="5691687" y="-78412"/>
            <a:ext cx="4894942" cy="1028245"/>
          </a:xfrm>
        </p:spPr>
        <p:txBody>
          <a:bodyPr>
            <a:normAutofit fontScale="90000"/>
          </a:bodyPr>
          <a:lstStyle/>
          <a:p>
            <a:r>
              <a:rPr lang="ar-IQ" dirty="0">
                <a:solidFill>
                  <a:schemeClr val="accent2">
                    <a:lumMod val="75000"/>
                  </a:schemeClr>
                </a:solidFill>
                <a:latin typeface="STV" pitchFamily="2" charset="-78"/>
                <a:cs typeface="STV" pitchFamily="2" charset="-78"/>
              </a:rPr>
              <a:t>المشروع يختلف عن العمل</a:t>
            </a:r>
          </a:p>
        </p:txBody>
      </p:sp>
      <p:grpSp>
        <p:nvGrpSpPr>
          <p:cNvPr id="266" name="กลุ่ม 826">
            <a:extLst>
              <a:ext uri="{FF2B5EF4-FFF2-40B4-BE49-F238E27FC236}">
                <a16:creationId xmlns:a16="http://schemas.microsoft.com/office/drawing/2014/main" id="{A519E115-ADFF-4D68-BC5F-8FA0F5CBB2AF}"/>
              </a:ext>
            </a:extLst>
          </p:cNvPr>
          <p:cNvGrpSpPr/>
          <p:nvPr/>
        </p:nvGrpSpPr>
        <p:grpSpPr>
          <a:xfrm>
            <a:off x="7579265" y="1122174"/>
            <a:ext cx="4043234" cy="3064881"/>
            <a:chOff x="888609" y="3434255"/>
            <a:chExt cx="5726112" cy="6129762"/>
          </a:xfrm>
        </p:grpSpPr>
        <p:grpSp>
          <p:nvGrpSpPr>
            <p:cNvPr id="267" name="กลุ่ม 827">
              <a:extLst>
                <a:ext uri="{FF2B5EF4-FFF2-40B4-BE49-F238E27FC236}">
                  <a16:creationId xmlns:a16="http://schemas.microsoft.com/office/drawing/2014/main" id="{434AD826-A0E1-42CA-9BF8-3356A48D1E78}"/>
                </a:ext>
              </a:extLst>
            </p:cNvPr>
            <p:cNvGrpSpPr/>
            <p:nvPr/>
          </p:nvGrpSpPr>
          <p:grpSpPr>
            <a:xfrm>
              <a:off x="888609" y="3434255"/>
              <a:ext cx="5726112" cy="6024200"/>
              <a:chOff x="888609" y="3619938"/>
              <a:chExt cx="5726112" cy="6024200"/>
            </a:xfrm>
          </p:grpSpPr>
          <p:sp>
            <p:nvSpPr>
              <p:cNvPr id="270" name="Freeform 6">
                <a:extLst>
                  <a:ext uri="{FF2B5EF4-FFF2-40B4-BE49-F238E27FC236}">
                    <a16:creationId xmlns:a16="http://schemas.microsoft.com/office/drawing/2014/main" id="{47B31E91-E7F6-43CE-A0C6-26DE2963E905}"/>
                  </a:ext>
                </a:extLst>
              </p:cNvPr>
              <p:cNvSpPr>
                <a:spLocks/>
              </p:cNvSpPr>
              <p:nvPr/>
            </p:nvSpPr>
            <p:spPr bwMode="auto">
              <a:xfrm>
                <a:off x="888609" y="3619938"/>
                <a:ext cx="5726112" cy="6024200"/>
              </a:xfrm>
              <a:custGeom>
                <a:avLst/>
                <a:gdLst>
                  <a:gd name="T0" fmla="*/ 3607 w 3607"/>
                  <a:gd name="T1" fmla="*/ 325 h 2481"/>
                  <a:gd name="T2" fmla="*/ 3607 w 3607"/>
                  <a:gd name="T3" fmla="*/ 2481 h 2481"/>
                  <a:gd name="T4" fmla="*/ 0 w 3607"/>
                  <a:gd name="T5" fmla="*/ 2481 h 2481"/>
                  <a:gd name="T6" fmla="*/ 0 w 3607"/>
                  <a:gd name="T7" fmla="*/ 325 h 2481"/>
                  <a:gd name="T8" fmla="*/ 1794 w 3607"/>
                  <a:gd name="T9" fmla="*/ 0 h 2481"/>
                  <a:gd name="T10" fmla="*/ 3607 w 3607"/>
                  <a:gd name="T11" fmla="*/ 325 h 2481"/>
                </a:gdLst>
                <a:ahLst/>
                <a:cxnLst>
                  <a:cxn ang="0">
                    <a:pos x="T0" y="T1"/>
                  </a:cxn>
                  <a:cxn ang="0">
                    <a:pos x="T2" y="T3"/>
                  </a:cxn>
                  <a:cxn ang="0">
                    <a:pos x="T4" y="T5"/>
                  </a:cxn>
                  <a:cxn ang="0">
                    <a:pos x="T6" y="T7"/>
                  </a:cxn>
                  <a:cxn ang="0">
                    <a:pos x="T8" y="T9"/>
                  </a:cxn>
                  <a:cxn ang="0">
                    <a:pos x="T10" y="T11"/>
                  </a:cxn>
                </a:cxnLst>
                <a:rect l="0" t="0" r="r" b="b"/>
                <a:pathLst>
                  <a:path w="3607" h="2481">
                    <a:moveTo>
                      <a:pt x="3607" y="325"/>
                    </a:moveTo>
                    <a:lnTo>
                      <a:pt x="3607" y="2481"/>
                    </a:lnTo>
                    <a:lnTo>
                      <a:pt x="0" y="2481"/>
                    </a:lnTo>
                    <a:lnTo>
                      <a:pt x="0" y="325"/>
                    </a:lnTo>
                    <a:lnTo>
                      <a:pt x="1794" y="0"/>
                    </a:lnTo>
                    <a:lnTo>
                      <a:pt x="3607" y="325"/>
                    </a:lnTo>
                    <a:close/>
                  </a:path>
                </a:pathLst>
              </a:custGeom>
              <a:solidFill>
                <a:srgbClr val="EF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71" name="Freeform 7">
                <a:extLst>
                  <a:ext uri="{FF2B5EF4-FFF2-40B4-BE49-F238E27FC236}">
                    <a16:creationId xmlns:a16="http://schemas.microsoft.com/office/drawing/2014/main" id="{B5287C97-F1CD-401A-9404-ECC6A9B0B12C}"/>
                  </a:ext>
                </a:extLst>
              </p:cNvPr>
              <p:cNvSpPr>
                <a:spLocks/>
              </p:cNvSpPr>
              <p:nvPr/>
            </p:nvSpPr>
            <p:spPr bwMode="auto">
              <a:xfrm>
                <a:off x="888609" y="3619938"/>
                <a:ext cx="5726112" cy="1333500"/>
              </a:xfrm>
              <a:custGeom>
                <a:avLst/>
                <a:gdLst>
                  <a:gd name="T0" fmla="*/ 3607 w 3607"/>
                  <a:gd name="T1" fmla="*/ 840 h 840"/>
                  <a:gd name="T2" fmla="*/ 3607 w 3607"/>
                  <a:gd name="T3" fmla="*/ 325 h 840"/>
                  <a:gd name="T4" fmla="*/ 1794 w 3607"/>
                  <a:gd name="T5" fmla="*/ 0 h 840"/>
                  <a:gd name="T6" fmla="*/ 0 w 3607"/>
                  <a:gd name="T7" fmla="*/ 325 h 840"/>
                  <a:gd name="T8" fmla="*/ 0 w 3607"/>
                  <a:gd name="T9" fmla="*/ 840 h 840"/>
                  <a:gd name="T10" fmla="*/ 3607 w 3607"/>
                  <a:gd name="T11" fmla="*/ 840 h 840"/>
                </a:gdLst>
                <a:ahLst/>
                <a:cxnLst>
                  <a:cxn ang="0">
                    <a:pos x="T0" y="T1"/>
                  </a:cxn>
                  <a:cxn ang="0">
                    <a:pos x="T2" y="T3"/>
                  </a:cxn>
                  <a:cxn ang="0">
                    <a:pos x="T4" y="T5"/>
                  </a:cxn>
                  <a:cxn ang="0">
                    <a:pos x="T6" y="T7"/>
                  </a:cxn>
                  <a:cxn ang="0">
                    <a:pos x="T8" y="T9"/>
                  </a:cxn>
                  <a:cxn ang="0">
                    <a:pos x="T10" y="T11"/>
                  </a:cxn>
                </a:cxnLst>
                <a:rect l="0" t="0" r="r" b="b"/>
                <a:pathLst>
                  <a:path w="3607" h="840">
                    <a:moveTo>
                      <a:pt x="3607" y="840"/>
                    </a:moveTo>
                    <a:lnTo>
                      <a:pt x="3607" y="325"/>
                    </a:lnTo>
                    <a:lnTo>
                      <a:pt x="1794" y="0"/>
                    </a:lnTo>
                    <a:lnTo>
                      <a:pt x="0" y="325"/>
                    </a:lnTo>
                    <a:lnTo>
                      <a:pt x="0" y="840"/>
                    </a:lnTo>
                    <a:lnTo>
                      <a:pt x="3607" y="840"/>
                    </a:lnTo>
                    <a:close/>
                  </a:path>
                </a:pathLst>
              </a:custGeom>
              <a:solidFill>
                <a:srgbClr val="32AEB8"/>
              </a:solidFill>
              <a:ln>
                <a:noFill/>
              </a:ln>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grpSp>
        <p:sp>
          <p:nvSpPr>
            <p:cNvPr id="268" name="TextBox 828">
              <a:extLst>
                <a:ext uri="{FF2B5EF4-FFF2-40B4-BE49-F238E27FC236}">
                  <a16:creationId xmlns:a16="http://schemas.microsoft.com/office/drawing/2014/main" id="{277F111D-B60D-4803-98FE-5BF7102A782E}"/>
                </a:ext>
              </a:extLst>
            </p:cNvPr>
            <p:cNvSpPr txBox="1"/>
            <p:nvPr/>
          </p:nvSpPr>
          <p:spPr>
            <a:xfrm>
              <a:off x="1154082" y="4910471"/>
              <a:ext cx="5278228" cy="4653546"/>
            </a:xfrm>
            <a:prstGeom prst="rect">
              <a:avLst/>
            </a:prstGeom>
            <a:noFill/>
          </p:spPr>
          <p:txBody>
            <a:bodyPr wrap="square" lIns="109710" tIns="54855" rIns="109710" bIns="54855" rtlCol="0">
              <a:spAutoFit/>
            </a:bodyPr>
            <a:lstStyle/>
            <a:p>
              <a:pPr lvl="0" algn="ctr"/>
              <a:r>
                <a:rPr lang="ar-IQ" sz="2400" dirty="0">
                  <a:cs typeface="Typographical line_0" panose="00000700000000000000" pitchFamily="2" charset="-78"/>
                </a:rPr>
                <a:t>كل عمل لم يتلبس باسم مشروع صار إلى الزوال أقرب منه إلى الدوام، فأغلب الأعمال التي يقدمها الإنسان في حياته تنتهي بانتهاء اللحظة التي يفارقها فيها إلا المشروع... تأمل </a:t>
              </a:r>
              <a:r>
                <a:rPr lang="ar-IQ" sz="2400" dirty="0">
                  <a:solidFill>
                    <a:schemeClr val="accent2">
                      <a:lumMod val="75000"/>
                    </a:schemeClr>
                  </a:solidFill>
                  <a:cs typeface="Typographical line_0" panose="00000700000000000000" pitchFamily="2" charset="-78"/>
                </a:rPr>
                <a:t>( أو علمٌ يُنتفع به).</a:t>
              </a:r>
              <a:endParaRPr lang="en-US" sz="2400" dirty="0">
                <a:solidFill>
                  <a:schemeClr val="accent2">
                    <a:lumMod val="75000"/>
                  </a:schemeClr>
                </a:solidFill>
                <a:cs typeface="Typographical line_0" panose="00000700000000000000" pitchFamily="2" charset="-78"/>
              </a:endParaRPr>
            </a:p>
          </p:txBody>
        </p:sp>
        <p:sp>
          <p:nvSpPr>
            <p:cNvPr id="269" name="TextBox 829">
              <a:extLst>
                <a:ext uri="{FF2B5EF4-FFF2-40B4-BE49-F238E27FC236}">
                  <a16:creationId xmlns:a16="http://schemas.microsoft.com/office/drawing/2014/main" id="{E8812AB8-AB40-4C0B-AF48-5482F05732C7}"/>
                </a:ext>
              </a:extLst>
            </p:cNvPr>
            <p:cNvSpPr txBox="1"/>
            <p:nvPr/>
          </p:nvSpPr>
          <p:spPr bwMode="auto">
            <a:xfrm>
              <a:off x="2517077" y="3592451"/>
              <a:ext cx="2549236" cy="1169550"/>
            </a:xfrm>
            <a:prstGeom prst="rect">
              <a:avLst/>
            </a:prstGeom>
            <a:noFill/>
          </p:spPr>
          <p:txBody>
            <a:bodyPr wrap="square">
              <a:spAutoFit/>
            </a:bodyPr>
            <a:lstStyle/>
            <a:p>
              <a:pPr algn="ctr" defTabSz="914217">
                <a:defRPr/>
              </a:pPr>
              <a:r>
                <a:rPr lang="ar-IQ" sz="3200" b="1" dirty="0">
                  <a:solidFill>
                    <a:schemeClr val="bg1"/>
                  </a:solidFill>
                  <a:latin typeface="STV" pitchFamily="2" charset="-78"/>
                  <a:ea typeface="Lato" pitchFamily="34" charset="0"/>
                  <a:cs typeface="Typographical line_0" panose="00000700000000000000" pitchFamily="2" charset="-78"/>
                </a:rPr>
                <a:t>اولاً</a:t>
              </a:r>
              <a:endParaRPr lang="id-ID" sz="2000" b="1" dirty="0">
                <a:solidFill>
                  <a:schemeClr val="bg1"/>
                </a:solidFill>
                <a:latin typeface="STV" pitchFamily="2" charset="-78"/>
                <a:ea typeface="Lato" pitchFamily="34" charset="0"/>
                <a:cs typeface="Typographical line_0" panose="00000700000000000000" pitchFamily="2" charset="-78"/>
              </a:endParaRPr>
            </a:p>
          </p:txBody>
        </p:sp>
      </p:grpSp>
      <p:grpSp>
        <p:nvGrpSpPr>
          <p:cNvPr id="272" name="กลุ่ม 826">
            <a:extLst>
              <a:ext uri="{FF2B5EF4-FFF2-40B4-BE49-F238E27FC236}">
                <a16:creationId xmlns:a16="http://schemas.microsoft.com/office/drawing/2014/main" id="{A69616C5-1065-4852-8609-8CAFDD06BD13}"/>
              </a:ext>
            </a:extLst>
          </p:cNvPr>
          <p:cNvGrpSpPr/>
          <p:nvPr/>
        </p:nvGrpSpPr>
        <p:grpSpPr>
          <a:xfrm>
            <a:off x="488188" y="1132309"/>
            <a:ext cx="4043234" cy="2411457"/>
            <a:chOff x="888609" y="3434253"/>
            <a:chExt cx="5726112" cy="4822914"/>
          </a:xfrm>
        </p:grpSpPr>
        <p:grpSp>
          <p:nvGrpSpPr>
            <p:cNvPr id="273" name="กลุ่ม 827">
              <a:extLst>
                <a:ext uri="{FF2B5EF4-FFF2-40B4-BE49-F238E27FC236}">
                  <a16:creationId xmlns:a16="http://schemas.microsoft.com/office/drawing/2014/main" id="{4AE5AA31-EFA6-4779-AD75-7799CB193752}"/>
                </a:ext>
              </a:extLst>
            </p:cNvPr>
            <p:cNvGrpSpPr/>
            <p:nvPr/>
          </p:nvGrpSpPr>
          <p:grpSpPr>
            <a:xfrm>
              <a:off x="888609" y="3434253"/>
              <a:ext cx="5726112" cy="4822914"/>
              <a:chOff x="888609" y="3619936"/>
              <a:chExt cx="5726112" cy="4822914"/>
            </a:xfrm>
          </p:grpSpPr>
          <p:sp>
            <p:nvSpPr>
              <p:cNvPr id="276" name="Freeform 6">
                <a:extLst>
                  <a:ext uri="{FF2B5EF4-FFF2-40B4-BE49-F238E27FC236}">
                    <a16:creationId xmlns:a16="http://schemas.microsoft.com/office/drawing/2014/main" id="{724144D8-7FDD-4D1F-A4A9-06B9A890AE4B}"/>
                  </a:ext>
                </a:extLst>
              </p:cNvPr>
              <p:cNvSpPr>
                <a:spLocks/>
              </p:cNvSpPr>
              <p:nvPr/>
            </p:nvSpPr>
            <p:spPr bwMode="auto">
              <a:xfrm>
                <a:off x="888609" y="3619936"/>
                <a:ext cx="5726112" cy="4822914"/>
              </a:xfrm>
              <a:custGeom>
                <a:avLst/>
                <a:gdLst>
                  <a:gd name="T0" fmla="*/ 3607 w 3607"/>
                  <a:gd name="T1" fmla="*/ 325 h 2481"/>
                  <a:gd name="T2" fmla="*/ 3607 w 3607"/>
                  <a:gd name="T3" fmla="*/ 2481 h 2481"/>
                  <a:gd name="T4" fmla="*/ 0 w 3607"/>
                  <a:gd name="T5" fmla="*/ 2481 h 2481"/>
                  <a:gd name="T6" fmla="*/ 0 w 3607"/>
                  <a:gd name="T7" fmla="*/ 325 h 2481"/>
                  <a:gd name="T8" fmla="*/ 1794 w 3607"/>
                  <a:gd name="T9" fmla="*/ 0 h 2481"/>
                  <a:gd name="T10" fmla="*/ 3607 w 3607"/>
                  <a:gd name="T11" fmla="*/ 325 h 2481"/>
                </a:gdLst>
                <a:ahLst/>
                <a:cxnLst>
                  <a:cxn ang="0">
                    <a:pos x="T0" y="T1"/>
                  </a:cxn>
                  <a:cxn ang="0">
                    <a:pos x="T2" y="T3"/>
                  </a:cxn>
                  <a:cxn ang="0">
                    <a:pos x="T4" y="T5"/>
                  </a:cxn>
                  <a:cxn ang="0">
                    <a:pos x="T6" y="T7"/>
                  </a:cxn>
                  <a:cxn ang="0">
                    <a:pos x="T8" y="T9"/>
                  </a:cxn>
                  <a:cxn ang="0">
                    <a:pos x="T10" y="T11"/>
                  </a:cxn>
                </a:cxnLst>
                <a:rect l="0" t="0" r="r" b="b"/>
                <a:pathLst>
                  <a:path w="3607" h="2481">
                    <a:moveTo>
                      <a:pt x="3607" y="325"/>
                    </a:moveTo>
                    <a:lnTo>
                      <a:pt x="3607" y="2481"/>
                    </a:lnTo>
                    <a:lnTo>
                      <a:pt x="0" y="2481"/>
                    </a:lnTo>
                    <a:lnTo>
                      <a:pt x="0" y="325"/>
                    </a:lnTo>
                    <a:lnTo>
                      <a:pt x="1794" y="0"/>
                    </a:lnTo>
                    <a:lnTo>
                      <a:pt x="3607" y="325"/>
                    </a:lnTo>
                    <a:close/>
                  </a:path>
                </a:pathLst>
              </a:custGeom>
              <a:solidFill>
                <a:srgbClr val="EF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77" name="Freeform 7">
                <a:extLst>
                  <a:ext uri="{FF2B5EF4-FFF2-40B4-BE49-F238E27FC236}">
                    <a16:creationId xmlns:a16="http://schemas.microsoft.com/office/drawing/2014/main" id="{17FDDAC1-B984-48CC-BA29-4CA24463AAF7}"/>
                  </a:ext>
                </a:extLst>
              </p:cNvPr>
              <p:cNvSpPr>
                <a:spLocks/>
              </p:cNvSpPr>
              <p:nvPr/>
            </p:nvSpPr>
            <p:spPr bwMode="auto">
              <a:xfrm>
                <a:off x="888609" y="3619938"/>
                <a:ext cx="5726112" cy="1333500"/>
              </a:xfrm>
              <a:custGeom>
                <a:avLst/>
                <a:gdLst>
                  <a:gd name="T0" fmla="*/ 3607 w 3607"/>
                  <a:gd name="T1" fmla="*/ 840 h 840"/>
                  <a:gd name="T2" fmla="*/ 3607 w 3607"/>
                  <a:gd name="T3" fmla="*/ 325 h 840"/>
                  <a:gd name="T4" fmla="*/ 1794 w 3607"/>
                  <a:gd name="T5" fmla="*/ 0 h 840"/>
                  <a:gd name="T6" fmla="*/ 0 w 3607"/>
                  <a:gd name="T7" fmla="*/ 325 h 840"/>
                  <a:gd name="T8" fmla="*/ 0 w 3607"/>
                  <a:gd name="T9" fmla="*/ 840 h 840"/>
                  <a:gd name="T10" fmla="*/ 3607 w 3607"/>
                  <a:gd name="T11" fmla="*/ 840 h 840"/>
                </a:gdLst>
                <a:ahLst/>
                <a:cxnLst>
                  <a:cxn ang="0">
                    <a:pos x="T0" y="T1"/>
                  </a:cxn>
                  <a:cxn ang="0">
                    <a:pos x="T2" y="T3"/>
                  </a:cxn>
                  <a:cxn ang="0">
                    <a:pos x="T4" y="T5"/>
                  </a:cxn>
                  <a:cxn ang="0">
                    <a:pos x="T6" y="T7"/>
                  </a:cxn>
                  <a:cxn ang="0">
                    <a:pos x="T8" y="T9"/>
                  </a:cxn>
                  <a:cxn ang="0">
                    <a:pos x="T10" y="T11"/>
                  </a:cxn>
                </a:cxnLst>
                <a:rect l="0" t="0" r="r" b="b"/>
                <a:pathLst>
                  <a:path w="3607" h="840">
                    <a:moveTo>
                      <a:pt x="3607" y="840"/>
                    </a:moveTo>
                    <a:lnTo>
                      <a:pt x="3607" y="325"/>
                    </a:lnTo>
                    <a:lnTo>
                      <a:pt x="1794" y="0"/>
                    </a:lnTo>
                    <a:lnTo>
                      <a:pt x="0" y="325"/>
                    </a:lnTo>
                    <a:lnTo>
                      <a:pt x="0" y="840"/>
                    </a:lnTo>
                    <a:lnTo>
                      <a:pt x="3607" y="840"/>
                    </a:lnTo>
                    <a:close/>
                  </a:path>
                </a:pathLst>
              </a:custGeom>
              <a:solidFill>
                <a:srgbClr val="32AEB8"/>
              </a:solidFill>
              <a:ln>
                <a:noFill/>
              </a:ln>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grpSp>
        <p:sp>
          <p:nvSpPr>
            <p:cNvPr id="274" name="TextBox 828">
              <a:extLst>
                <a:ext uri="{FF2B5EF4-FFF2-40B4-BE49-F238E27FC236}">
                  <a16:creationId xmlns:a16="http://schemas.microsoft.com/office/drawing/2014/main" id="{74A12984-448B-4064-8491-3CF593ABDDC4}"/>
                </a:ext>
              </a:extLst>
            </p:cNvPr>
            <p:cNvSpPr txBox="1"/>
            <p:nvPr/>
          </p:nvSpPr>
          <p:spPr>
            <a:xfrm>
              <a:off x="1174765" y="4910471"/>
              <a:ext cx="5060461" cy="3176218"/>
            </a:xfrm>
            <a:prstGeom prst="rect">
              <a:avLst/>
            </a:prstGeom>
            <a:noFill/>
          </p:spPr>
          <p:txBody>
            <a:bodyPr wrap="square" lIns="109710" tIns="54855" rIns="109710" bIns="54855" rtlCol="0">
              <a:spAutoFit/>
            </a:bodyPr>
            <a:lstStyle/>
            <a:p>
              <a:pPr lvl="0" algn="ctr"/>
              <a:r>
                <a:rPr lang="ar-IQ" sz="2400" dirty="0">
                  <a:cs typeface="Typographical line_0" panose="00000700000000000000" pitchFamily="2" charset="-78"/>
                </a:rPr>
                <a:t>إن العمل في مشروع هو أعظم تحدً يخوضه الإنسان في حياته، وهذا يدل على تحمل أهل المشاريع هموم الإمة.</a:t>
              </a:r>
              <a:endParaRPr lang="en-US" sz="2400" dirty="0">
                <a:cs typeface="Typographical line_0" panose="00000700000000000000" pitchFamily="2" charset="-78"/>
              </a:endParaRPr>
            </a:p>
          </p:txBody>
        </p:sp>
        <p:sp>
          <p:nvSpPr>
            <p:cNvPr id="275" name="TextBox 829">
              <a:extLst>
                <a:ext uri="{FF2B5EF4-FFF2-40B4-BE49-F238E27FC236}">
                  <a16:creationId xmlns:a16="http://schemas.microsoft.com/office/drawing/2014/main" id="{D9DD7ADD-1FE9-4BBD-B574-7DEBE7B1E3CC}"/>
                </a:ext>
              </a:extLst>
            </p:cNvPr>
            <p:cNvSpPr txBox="1"/>
            <p:nvPr/>
          </p:nvSpPr>
          <p:spPr bwMode="auto">
            <a:xfrm>
              <a:off x="2990339" y="3560611"/>
              <a:ext cx="1494640" cy="1169550"/>
            </a:xfrm>
            <a:prstGeom prst="rect">
              <a:avLst/>
            </a:prstGeom>
            <a:noFill/>
          </p:spPr>
          <p:txBody>
            <a:bodyPr wrap="none">
              <a:spAutoFit/>
            </a:bodyPr>
            <a:lstStyle/>
            <a:p>
              <a:pPr algn="ctr" defTabSz="914217">
                <a:defRPr/>
              </a:pPr>
              <a:r>
                <a:rPr lang="ar-IQ" sz="3200" b="1" dirty="0">
                  <a:solidFill>
                    <a:schemeClr val="bg1"/>
                  </a:solidFill>
                  <a:latin typeface="Tajawal" panose="00000500000000000000" pitchFamily="2" charset="-78"/>
                  <a:ea typeface="Lato" pitchFamily="34" charset="0"/>
                  <a:cs typeface="Typographical line_0" panose="00000700000000000000" pitchFamily="2" charset="-78"/>
                </a:rPr>
                <a:t>ثانياً</a:t>
              </a:r>
              <a:endParaRPr lang="id-ID" sz="3200" b="1" dirty="0">
                <a:solidFill>
                  <a:schemeClr val="bg1"/>
                </a:solidFill>
                <a:latin typeface="Lato" pitchFamily="34" charset="0"/>
                <a:ea typeface="Lato" pitchFamily="34" charset="0"/>
                <a:cs typeface="Typographical line_0" panose="00000700000000000000" pitchFamily="2" charset="-78"/>
              </a:endParaRPr>
            </a:p>
          </p:txBody>
        </p:sp>
      </p:grpSp>
      <p:grpSp>
        <p:nvGrpSpPr>
          <p:cNvPr id="330" name="مجموعة 329">
            <a:extLst>
              <a:ext uri="{FF2B5EF4-FFF2-40B4-BE49-F238E27FC236}">
                <a16:creationId xmlns:a16="http://schemas.microsoft.com/office/drawing/2014/main" id="{483A1A0C-F0B2-4259-B76D-97C301C65C35}"/>
              </a:ext>
            </a:extLst>
          </p:cNvPr>
          <p:cNvGrpSpPr/>
          <p:nvPr/>
        </p:nvGrpSpPr>
        <p:grpSpPr>
          <a:xfrm>
            <a:off x="10684249" y="83057"/>
            <a:ext cx="1102861" cy="1102861"/>
            <a:chOff x="10398502" y="240225"/>
            <a:chExt cx="1102861" cy="1102861"/>
          </a:xfrm>
        </p:grpSpPr>
        <p:pic>
          <p:nvPicPr>
            <p:cNvPr id="331" name="صورة 330">
              <a:extLst>
                <a:ext uri="{FF2B5EF4-FFF2-40B4-BE49-F238E27FC236}">
                  <a16:creationId xmlns:a16="http://schemas.microsoft.com/office/drawing/2014/main" id="{905B92ED-2742-49C5-BE3E-02018A0F7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8502" y="240225"/>
              <a:ext cx="1102861" cy="1102861"/>
            </a:xfrm>
            <a:prstGeom prst="rect">
              <a:avLst/>
            </a:prstGeom>
          </p:spPr>
        </p:pic>
        <p:sp>
          <p:nvSpPr>
            <p:cNvPr id="332" name="مربع نص 331">
              <a:extLst>
                <a:ext uri="{FF2B5EF4-FFF2-40B4-BE49-F238E27FC236}">
                  <a16:creationId xmlns:a16="http://schemas.microsoft.com/office/drawing/2014/main" id="{0973713E-0F90-40F0-A87D-000C5E5AC152}"/>
                </a:ext>
              </a:extLst>
            </p:cNvPr>
            <p:cNvSpPr txBox="1"/>
            <p:nvPr/>
          </p:nvSpPr>
          <p:spPr>
            <a:xfrm>
              <a:off x="10746881" y="542186"/>
              <a:ext cx="393985" cy="523220"/>
            </a:xfrm>
            <a:prstGeom prst="rect">
              <a:avLst/>
            </a:prstGeom>
            <a:noFill/>
          </p:spPr>
          <p:txBody>
            <a:bodyPr wrap="square" rtlCol="1">
              <a:spAutoFit/>
            </a:bodyPr>
            <a:lstStyle/>
            <a:p>
              <a:r>
                <a:rPr lang="ar-IQ" sz="2800" dirty="0">
                  <a:cs typeface="Bader" pitchFamily="2" charset="-78"/>
                </a:rPr>
                <a:t>2</a:t>
              </a:r>
              <a:endParaRPr lang="ar-IQ" dirty="0">
                <a:cs typeface="Bader" pitchFamily="2" charset="-78"/>
              </a:endParaRPr>
            </a:p>
          </p:txBody>
        </p:sp>
      </p:grpSp>
      <p:grpSp>
        <p:nvGrpSpPr>
          <p:cNvPr id="286" name="กลุ่ม 974">
            <a:extLst>
              <a:ext uri="{FF2B5EF4-FFF2-40B4-BE49-F238E27FC236}">
                <a16:creationId xmlns:a16="http://schemas.microsoft.com/office/drawing/2014/main" id="{EB493CAD-FC19-4330-9193-0FEE84DEB0DD}"/>
              </a:ext>
            </a:extLst>
          </p:cNvPr>
          <p:cNvGrpSpPr/>
          <p:nvPr/>
        </p:nvGrpSpPr>
        <p:grpSpPr>
          <a:xfrm>
            <a:off x="202599" y="3172962"/>
            <a:ext cx="1467287" cy="3552100"/>
            <a:chOff x="17287934" y="4769422"/>
            <a:chExt cx="682625" cy="1916113"/>
          </a:xfrm>
        </p:grpSpPr>
        <p:sp>
          <p:nvSpPr>
            <p:cNvPr id="287" name="Freeform 519">
              <a:extLst>
                <a:ext uri="{FF2B5EF4-FFF2-40B4-BE49-F238E27FC236}">
                  <a16:creationId xmlns:a16="http://schemas.microsoft.com/office/drawing/2014/main" id="{8F625505-F34C-4474-BB76-8944D0C2BE7E}"/>
                </a:ext>
              </a:extLst>
            </p:cNvPr>
            <p:cNvSpPr>
              <a:spLocks/>
            </p:cNvSpPr>
            <p:nvPr/>
          </p:nvSpPr>
          <p:spPr bwMode="auto">
            <a:xfrm>
              <a:off x="17589559" y="5172647"/>
              <a:ext cx="125413" cy="212725"/>
            </a:xfrm>
            <a:custGeom>
              <a:avLst/>
              <a:gdLst>
                <a:gd name="T0" fmla="*/ 79 w 79"/>
                <a:gd name="T1" fmla="*/ 134 h 134"/>
                <a:gd name="T2" fmla="*/ 0 w 79"/>
                <a:gd name="T3" fmla="*/ 134 h 134"/>
                <a:gd name="T4" fmla="*/ 12 w 79"/>
                <a:gd name="T5" fmla="*/ 0 h 134"/>
                <a:gd name="T6" fmla="*/ 67 w 79"/>
                <a:gd name="T7" fmla="*/ 0 h 134"/>
                <a:gd name="T8" fmla="*/ 79 w 79"/>
                <a:gd name="T9" fmla="*/ 134 h 134"/>
              </a:gdLst>
              <a:ahLst/>
              <a:cxnLst>
                <a:cxn ang="0">
                  <a:pos x="T0" y="T1"/>
                </a:cxn>
                <a:cxn ang="0">
                  <a:pos x="T2" y="T3"/>
                </a:cxn>
                <a:cxn ang="0">
                  <a:pos x="T4" y="T5"/>
                </a:cxn>
                <a:cxn ang="0">
                  <a:pos x="T6" y="T7"/>
                </a:cxn>
                <a:cxn ang="0">
                  <a:pos x="T8" y="T9"/>
                </a:cxn>
              </a:cxnLst>
              <a:rect l="0" t="0" r="r" b="b"/>
              <a:pathLst>
                <a:path w="79" h="134">
                  <a:moveTo>
                    <a:pt x="79" y="134"/>
                  </a:moveTo>
                  <a:lnTo>
                    <a:pt x="0" y="134"/>
                  </a:lnTo>
                  <a:lnTo>
                    <a:pt x="12" y="0"/>
                  </a:lnTo>
                  <a:lnTo>
                    <a:pt x="67" y="0"/>
                  </a:lnTo>
                  <a:lnTo>
                    <a:pt x="79" y="134"/>
                  </a:lnTo>
                  <a:close/>
                </a:path>
              </a:pathLst>
            </a:custGeom>
            <a:solidFill>
              <a:srgbClr val="F6C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88" name="Freeform 520">
              <a:extLst>
                <a:ext uri="{FF2B5EF4-FFF2-40B4-BE49-F238E27FC236}">
                  <a16:creationId xmlns:a16="http://schemas.microsoft.com/office/drawing/2014/main" id="{1E95465D-5E19-43E9-8CBA-9079905E6F0D}"/>
                </a:ext>
              </a:extLst>
            </p:cNvPr>
            <p:cNvSpPr>
              <a:spLocks/>
            </p:cNvSpPr>
            <p:nvPr/>
          </p:nvSpPr>
          <p:spPr bwMode="auto">
            <a:xfrm>
              <a:off x="17589559" y="5172647"/>
              <a:ext cx="125413" cy="212725"/>
            </a:xfrm>
            <a:custGeom>
              <a:avLst/>
              <a:gdLst>
                <a:gd name="T0" fmla="*/ 79 w 79"/>
                <a:gd name="T1" fmla="*/ 134 h 134"/>
                <a:gd name="T2" fmla="*/ 0 w 79"/>
                <a:gd name="T3" fmla="*/ 134 h 134"/>
                <a:gd name="T4" fmla="*/ 12 w 79"/>
                <a:gd name="T5" fmla="*/ 0 h 134"/>
                <a:gd name="T6" fmla="*/ 67 w 79"/>
                <a:gd name="T7" fmla="*/ 0 h 134"/>
                <a:gd name="T8" fmla="*/ 79 w 79"/>
                <a:gd name="T9" fmla="*/ 134 h 134"/>
              </a:gdLst>
              <a:ahLst/>
              <a:cxnLst>
                <a:cxn ang="0">
                  <a:pos x="T0" y="T1"/>
                </a:cxn>
                <a:cxn ang="0">
                  <a:pos x="T2" y="T3"/>
                </a:cxn>
                <a:cxn ang="0">
                  <a:pos x="T4" y="T5"/>
                </a:cxn>
                <a:cxn ang="0">
                  <a:pos x="T6" y="T7"/>
                </a:cxn>
                <a:cxn ang="0">
                  <a:pos x="T8" y="T9"/>
                </a:cxn>
              </a:cxnLst>
              <a:rect l="0" t="0" r="r" b="b"/>
              <a:pathLst>
                <a:path w="79" h="134">
                  <a:moveTo>
                    <a:pt x="79" y="134"/>
                  </a:moveTo>
                  <a:lnTo>
                    <a:pt x="0" y="134"/>
                  </a:lnTo>
                  <a:lnTo>
                    <a:pt x="12" y="0"/>
                  </a:lnTo>
                  <a:lnTo>
                    <a:pt x="67" y="0"/>
                  </a:lnTo>
                  <a:lnTo>
                    <a:pt x="79" y="1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89" name="Freeform 521">
              <a:extLst>
                <a:ext uri="{FF2B5EF4-FFF2-40B4-BE49-F238E27FC236}">
                  <a16:creationId xmlns:a16="http://schemas.microsoft.com/office/drawing/2014/main" id="{4A1F2B94-30DB-43F2-8BC7-618D81FE6050}"/>
                </a:ext>
              </a:extLst>
            </p:cNvPr>
            <p:cNvSpPr>
              <a:spLocks/>
            </p:cNvSpPr>
            <p:nvPr/>
          </p:nvSpPr>
          <p:spPr bwMode="auto">
            <a:xfrm>
              <a:off x="17599084" y="5188522"/>
              <a:ext cx="106363" cy="112713"/>
            </a:xfrm>
            <a:custGeom>
              <a:avLst/>
              <a:gdLst>
                <a:gd name="T0" fmla="*/ 30 w 32"/>
                <a:gd name="T1" fmla="*/ 0 h 34"/>
                <a:gd name="T2" fmla="*/ 3 w 32"/>
                <a:gd name="T3" fmla="*/ 0 h 34"/>
                <a:gd name="T4" fmla="*/ 0 w 32"/>
                <a:gd name="T5" fmla="*/ 24 h 34"/>
                <a:gd name="T6" fmla="*/ 11 w 32"/>
                <a:gd name="T7" fmla="*/ 30 h 34"/>
                <a:gd name="T8" fmla="*/ 21 w 32"/>
                <a:gd name="T9" fmla="*/ 34 h 34"/>
                <a:gd name="T10" fmla="*/ 24 w 32"/>
                <a:gd name="T11" fmla="*/ 33 h 34"/>
                <a:gd name="T12" fmla="*/ 32 w 32"/>
                <a:gd name="T13" fmla="*/ 24 h 34"/>
                <a:gd name="T14" fmla="*/ 30 w 32"/>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4">
                  <a:moveTo>
                    <a:pt x="30" y="0"/>
                  </a:moveTo>
                  <a:cubicBezTo>
                    <a:pt x="3" y="0"/>
                    <a:pt x="3" y="0"/>
                    <a:pt x="3" y="0"/>
                  </a:cubicBezTo>
                  <a:cubicBezTo>
                    <a:pt x="0" y="24"/>
                    <a:pt x="0" y="24"/>
                    <a:pt x="0" y="24"/>
                  </a:cubicBezTo>
                  <a:cubicBezTo>
                    <a:pt x="3" y="25"/>
                    <a:pt x="6" y="28"/>
                    <a:pt x="11" y="30"/>
                  </a:cubicBezTo>
                  <a:cubicBezTo>
                    <a:pt x="14" y="32"/>
                    <a:pt x="18" y="34"/>
                    <a:pt x="21" y="34"/>
                  </a:cubicBezTo>
                  <a:cubicBezTo>
                    <a:pt x="22" y="34"/>
                    <a:pt x="23" y="34"/>
                    <a:pt x="24" y="33"/>
                  </a:cubicBezTo>
                  <a:cubicBezTo>
                    <a:pt x="26" y="33"/>
                    <a:pt x="32" y="28"/>
                    <a:pt x="32" y="24"/>
                  </a:cubicBezTo>
                  <a:cubicBezTo>
                    <a:pt x="30" y="0"/>
                    <a:pt x="30" y="0"/>
                    <a:pt x="30" y="0"/>
                  </a:cubicBezTo>
                </a:path>
              </a:pathLst>
            </a:custGeom>
            <a:solidFill>
              <a:srgbClr val="F2B0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90" name="Freeform 522">
              <a:extLst>
                <a:ext uri="{FF2B5EF4-FFF2-40B4-BE49-F238E27FC236}">
                  <a16:creationId xmlns:a16="http://schemas.microsoft.com/office/drawing/2014/main" id="{B14F46B7-59B6-48B2-B3F5-90C0309A896E}"/>
                </a:ext>
              </a:extLst>
            </p:cNvPr>
            <p:cNvSpPr>
              <a:spLocks/>
            </p:cNvSpPr>
            <p:nvPr/>
          </p:nvSpPr>
          <p:spPr bwMode="auto">
            <a:xfrm>
              <a:off x="17645121" y="6566472"/>
              <a:ext cx="192088" cy="119063"/>
            </a:xfrm>
            <a:custGeom>
              <a:avLst/>
              <a:gdLst>
                <a:gd name="T0" fmla="*/ 2 w 58"/>
                <a:gd name="T1" fmla="*/ 0 h 36"/>
                <a:gd name="T2" fmla="*/ 1 w 58"/>
                <a:gd name="T3" fmla="*/ 22 h 36"/>
                <a:gd name="T4" fmla="*/ 58 w 58"/>
                <a:gd name="T5" fmla="*/ 30 h 36"/>
                <a:gd name="T6" fmla="*/ 24 w 58"/>
                <a:gd name="T7" fmla="*/ 3 h 36"/>
                <a:gd name="T8" fmla="*/ 2 w 58"/>
                <a:gd name="T9" fmla="*/ 0 h 36"/>
              </a:gdLst>
              <a:ahLst/>
              <a:cxnLst>
                <a:cxn ang="0">
                  <a:pos x="T0" y="T1"/>
                </a:cxn>
                <a:cxn ang="0">
                  <a:pos x="T2" y="T3"/>
                </a:cxn>
                <a:cxn ang="0">
                  <a:pos x="T4" y="T5"/>
                </a:cxn>
                <a:cxn ang="0">
                  <a:pos x="T6" y="T7"/>
                </a:cxn>
                <a:cxn ang="0">
                  <a:pos x="T8" y="T9"/>
                </a:cxn>
              </a:cxnLst>
              <a:rect l="0" t="0" r="r" b="b"/>
              <a:pathLst>
                <a:path w="58" h="36">
                  <a:moveTo>
                    <a:pt x="2" y="0"/>
                  </a:moveTo>
                  <a:cubicBezTo>
                    <a:pt x="0" y="10"/>
                    <a:pt x="1" y="20"/>
                    <a:pt x="1" y="22"/>
                  </a:cubicBezTo>
                  <a:cubicBezTo>
                    <a:pt x="13" y="28"/>
                    <a:pt x="43" y="36"/>
                    <a:pt x="58" y="30"/>
                  </a:cubicBezTo>
                  <a:cubicBezTo>
                    <a:pt x="56" y="16"/>
                    <a:pt x="29" y="25"/>
                    <a:pt x="24" y="3"/>
                  </a:cubicBezTo>
                  <a:cubicBezTo>
                    <a:pt x="18" y="0"/>
                    <a:pt x="2" y="0"/>
                    <a:pt x="2" y="0"/>
                  </a:cubicBezTo>
                  <a:close/>
                </a:path>
              </a:pathLst>
            </a:custGeom>
            <a:solidFill>
              <a:srgbClr val="3E25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91" name="Freeform 523">
              <a:extLst>
                <a:ext uri="{FF2B5EF4-FFF2-40B4-BE49-F238E27FC236}">
                  <a16:creationId xmlns:a16="http://schemas.microsoft.com/office/drawing/2014/main" id="{13151728-551F-48FD-9CE9-D4098FB757EC}"/>
                </a:ext>
              </a:extLst>
            </p:cNvPr>
            <p:cNvSpPr>
              <a:spLocks/>
            </p:cNvSpPr>
            <p:nvPr/>
          </p:nvSpPr>
          <p:spPr bwMode="auto">
            <a:xfrm>
              <a:off x="17300634" y="6560122"/>
              <a:ext cx="192088" cy="119063"/>
            </a:xfrm>
            <a:custGeom>
              <a:avLst/>
              <a:gdLst>
                <a:gd name="T0" fmla="*/ 57 w 58"/>
                <a:gd name="T1" fmla="*/ 0 h 36"/>
                <a:gd name="T2" fmla="*/ 57 w 58"/>
                <a:gd name="T3" fmla="*/ 23 h 36"/>
                <a:gd name="T4" fmla="*/ 0 w 58"/>
                <a:gd name="T5" fmla="*/ 31 h 36"/>
                <a:gd name="T6" fmla="*/ 34 w 58"/>
                <a:gd name="T7" fmla="*/ 3 h 36"/>
                <a:gd name="T8" fmla="*/ 57 w 58"/>
                <a:gd name="T9" fmla="*/ 0 h 36"/>
              </a:gdLst>
              <a:ahLst/>
              <a:cxnLst>
                <a:cxn ang="0">
                  <a:pos x="T0" y="T1"/>
                </a:cxn>
                <a:cxn ang="0">
                  <a:pos x="T2" y="T3"/>
                </a:cxn>
                <a:cxn ang="0">
                  <a:pos x="T4" y="T5"/>
                </a:cxn>
                <a:cxn ang="0">
                  <a:pos x="T6" y="T7"/>
                </a:cxn>
                <a:cxn ang="0">
                  <a:pos x="T8" y="T9"/>
                </a:cxn>
              </a:cxnLst>
              <a:rect l="0" t="0" r="r" b="b"/>
              <a:pathLst>
                <a:path w="58" h="36">
                  <a:moveTo>
                    <a:pt x="57" y="0"/>
                  </a:moveTo>
                  <a:cubicBezTo>
                    <a:pt x="58" y="11"/>
                    <a:pt x="57" y="20"/>
                    <a:pt x="57" y="23"/>
                  </a:cubicBezTo>
                  <a:cubicBezTo>
                    <a:pt x="45" y="29"/>
                    <a:pt x="16" y="36"/>
                    <a:pt x="0" y="31"/>
                  </a:cubicBezTo>
                  <a:cubicBezTo>
                    <a:pt x="2" y="16"/>
                    <a:pt x="29" y="26"/>
                    <a:pt x="34" y="3"/>
                  </a:cubicBezTo>
                  <a:cubicBezTo>
                    <a:pt x="41" y="1"/>
                    <a:pt x="57" y="0"/>
                    <a:pt x="57" y="0"/>
                  </a:cubicBezTo>
                  <a:close/>
                </a:path>
              </a:pathLst>
            </a:custGeom>
            <a:solidFill>
              <a:srgbClr val="3E25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92" name="Freeform 524">
              <a:extLst>
                <a:ext uri="{FF2B5EF4-FFF2-40B4-BE49-F238E27FC236}">
                  <a16:creationId xmlns:a16="http://schemas.microsoft.com/office/drawing/2014/main" id="{E113EE6D-1619-41C7-8DFD-A9B154DD003B}"/>
                </a:ext>
              </a:extLst>
            </p:cNvPr>
            <p:cNvSpPr>
              <a:spLocks/>
            </p:cNvSpPr>
            <p:nvPr/>
          </p:nvSpPr>
          <p:spPr bwMode="auto">
            <a:xfrm>
              <a:off x="17413346" y="5861622"/>
              <a:ext cx="377825" cy="738188"/>
            </a:xfrm>
            <a:custGeom>
              <a:avLst/>
              <a:gdLst>
                <a:gd name="T0" fmla="*/ 114 w 114"/>
                <a:gd name="T1" fmla="*/ 12 h 223"/>
                <a:gd name="T2" fmla="*/ 94 w 114"/>
                <a:gd name="T3" fmla="*/ 216 h 223"/>
                <a:gd name="T4" fmla="*/ 71 w 114"/>
                <a:gd name="T5" fmla="*/ 215 h 223"/>
                <a:gd name="T6" fmla="*/ 79 w 114"/>
                <a:gd name="T7" fmla="*/ 36 h 223"/>
                <a:gd name="T8" fmla="*/ 61 w 114"/>
                <a:gd name="T9" fmla="*/ 36 h 223"/>
                <a:gd name="T10" fmla="*/ 23 w 114"/>
                <a:gd name="T11" fmla="*/ 217 h 223"/>
                <a:gd name="T12" fmla="*/ 0 w 114"/>
                <a:gd name="T13" fmla="*/ 218 h 223"/>
                <a:gd name="T14" fmla="*/ 26 w 114"/>
                <a:gd name="T15" fmla="*/ 10 h 223"/>
                <a:gd name="T16" fmla="*/ 114 w 114"/>
                <a:gd name="T17" fmla="*/ 1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223">
                  <a:moveTo>
                    <a:pt x="114" y="12"/>
                  </a:moveTo>
                  <a:cubicBezTo>
                    <a:pt x="114" y="38"/>
                    <a:pt x="99" y="165"/>
                    <a:pt x="94" y="216"/>
                  </a:cubicBezTo>
                  <a:cubicBezTo>
                    <a:pt x="85" y="220"/>
                    <a:pt x="71" y="215"/>
                    <a:pt x="71" y="215"/>
                  </a:cubicBezTo>
                  <a:cubicBezTo>
                    <a:pt x="73" y="181"/>
                    <a:pt x="81" y="50"/>
                    <a:pt x="79" y="36"/>
                  </a:cubicBezTo>
                  <a:cubicBezTo>
                    <a:pt x="72" y="33"/>
                    <a:pt x="61" y="36"/>
                    <a:pt x="61" y="36"/>
                  </a:cubicBezTo>
                  <a:cubicBezTo>
                    <a:pt x="56" y="46"/>
                    <a:pt x="27" y="205"/>
                    <a:pt x="23" y="217"/>
                  </a:cubicBezTo>
                  <a:cubicBezTo>
                    <a:pt x="10" y="223"/>
                    <a:pt x="0" y="218"/>
                    <a:pt x="0" y="218"/>
                  </a:cubicBezTo>
                  <a:cubicBezTo>
                    <a:pt x="8" y="188"/>
                    <a:pt x="25" y="20"/>
                    <a:pt x="26" y="10"/>
                  </a:cubicBezTo>
                  <a:cubicBezTo>
                    <a:pt x="39" y="0"/>
                    <a:pt x="110" y="10"/>
                    <a:pt x="114" y="12"/>
                  </a:cubicBezTo>
                  <a:close/>
                </a:path>
              </a:pathLst>
            </a:custGeom>
            <a:solidFill>
              <a:srgbClr val="5F3A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93" name="Freeform 525">
              <a:extLst>
                <a:ext uri="{FF2B5EF4-FFF2-40B4-BE49-F238E27FC236}">
                  <a16:creationId xmlns:a16="http://schemas.microsoft.com/office/drawing/2014/main" id="{29416610-BC19-4B19-8E78-A3AA6AB68627}"/>
                </a:ext>
              </a:extLst>
            </p:cNvPr>
            <p:cNvSpPr>
              <a:spLocks/>
            </p:cNvSpPr>
            <p:nvPr/>
          </p:nvSpPr>
          <p:spPr bwMode="auto">
            <a:xfrm>
              <a:off x="17453034" y="5318697"/>
              <a:ext cx="398463" cy="604838"/>
            </a:xfrm>
            <a:custGeom>
              <a:avLst/>
              <a:gdLst>
                <a:gd name="T0" fmla="*/ 20 w 120"/>
                <a:gd name="T1" fmla="*/ 12 h 183"/>
                <a:gd name="T2" fmla="*/ 20 w 120"/>
                <a:gd name="T3" fmla="*/ 12 h 183"/>
                <a:gd name="T4" fmla="*/ 32 w 120"/>
                <a:gd name="T5" fmla="*/ 2 h 183"/>
                <a:gd name="T6" fmla="*/ 61 w 120"/>
                <a:gd name="T7" fmla="*/ 14 h 183"/>
                <a:gd name="T8" fmla="*/ 88 w 120"/>
                <a:gd name="T9" fmla="*/ 0 h 183"/>
                <a:gd name="T10" fmla="*/ 101 w 120"/>
                <a:gd name="T11" fmla="*/ 7 h 183"/>
                <a:gd name="T12" fmla="*/ 101 w 120"/>
                <a:gd name="T13" fmla="*/ 7 h 183"/>
                <a:gd name="T14" fmla="*/ 112 w 120"/>
                <a:gd name="T15" fmla="*/ 16 h 183"/>
                <a:gd name="T16" fmla="*/ 111 w 120"/>
                <a:gd name="T17" fmla="*/ 59 h 183"/>
                <a:gd name="T18" fmla="*/ 106 w 120"/>
                <a:gd name="T19" fmla="*/ 101 h 183"/>
                <a:gd name="T20" fmla="*/ 108 w 120"/>
                <a:gd name="T21" fmla="*/ 161 h 183"/>
                <a:gd name="T22" fmla="*/ 105 w 120"/>
                <a:gd name="T23" fmla="*/ 180 h 183"/>
                <a:gd name="T24" fmla="*/ 82 w 120"/>
                <a:gd name="T25" fmla="*/ 181 h 183"/>
                <a:gd name="T26" fmla="*/ 56 w 120"/>
                <a:gd name="T27" fmla="*/ 181 h 183"/>
                <a:gd name="T28" fmla="*/ 9 w 120"/>
                <a:gd name="T29" fmla="*/ 177 h 183"/>
                <a:gd name="T30" fmla="*/ 5 w 120"/>
                <a:gd name="T31" fmla="*/ 157 h 183"/>
                <a:gd name="T32" fmla="*/ 5 w 120"/>
                <a:gd name="T33" fmla="*/ 115 h 183"/>
                <a:gd name="T34" fmla="*/ 3 w 120"/>
                <a:gd name="T35" fmla="*/ 74 h 183"/>
                <a:gd name="T36" fmla="*/ 9 w 120"/>
                <a:gd name="T37" fmla="*/ 25 h 183"/>
                <a:gd name="T38" fmla="*/ 20 w 120"/>
                <a:gd name="T39" fmla="*/ 1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 h="183">
                  <a:moveTo>
                    <a:pt x="20" y="12"/>
                  </a:moveTo>
                  <a:cubicBezTo>
                    <a:pt x="20" y="12"/>
                    <a:pt x="20" y="12"/>
                    <a:pt x="20" y="12"/>
                  </a:cubicBezTo>
                  <a:cubicBezTo>
                    <a:pt x="21" y="10"/>
                    <a:pt x="32" y="2"/>
                    <a:pt x="32" y="2"/>
                  </a:cubicBezTo>
                  <a:cubicBezTo>
                    <a:pt x="32" y="2"/>
                    <a:pt x="54" y="13"/>
                    <a:pt x="61" y="14"/>
                  </a:cubicBezTo>
                  <a:cubicBezTo>
                    <a:pt x="67" y="14"/>
                    <a:pt x="88" y="0"/>
                    <a:pt x="88" y="0"/>
                  </a:cubicBezTo>
                  <a:cubicBezTo>
                    <a:pt x="92" y="3"/>
                    <a:pt x="101" y="7"/>
                    <a:pt x="101" y="7"/>
                  </a:cubicBezTo>
                  <a:cubicBezTo>
                    <a:pt x="101" y="7"/>
                    <a:pt x="101" y="7"/>
                    <a:pt x="101" y="7"/>
                  </a:cubicBezTo>
                  <a:cubicBezTo>
                    <a:pt x="106" y="9"/>
                    <a:pt x="110" y="12"/>
                    <a:pt x="112" y="16"/>
                  </a:cubicBezTo>
                  <a:cubicBezTo>
                    <a:pt x="120" y="27"/>
                    <a:pt x="114" y="52"/>
                    <a:pt x="111" y="59"/>
                  </a:cubicBezTo>
                  <a:cubicBezTo>
                    <a:pt x="108" y="67"/>
                    <a:pt x="107" y="93"/>
                    <a:pt x="106" y="101"/>
                  </a:cubicBezTo>
                  <a:cubicBezTo>
                    <a:pt x="106" y="104"/>
                    <a:pt x="108" y="139"/>
                    <a:pt x="108" y="161"/>
                  </a:cubicBezTo>
                  <a:cubicBezTo>
                    <a:pt x="108" y="165"/>
                    <a:pt x="109" y="177"/>
                    <a:pt x="105" y="180"/>
                  </a:cubicBezTo>
                  <a:cubicBezTo>
                    <a:pt x="101" y="183"/>
                    <a:pt x="87" y="181"/>
                    <a:pt x="82" y="181"/>
                  </a:cubicBezTo>
                  <a:cubicBezTo>
                    <a:pt x="73" y="181"/>
                    <a:pt x="65" y="181"/>
                    <a:pt x="56" y="181"/>
                  </a:cubicBezTo>
                  <a:cubicBezTo>
                    <a:pt x="41" y="181"/>
                    <a:pt x="24" y="181"/>
                    <a:pt x="9" y="177"/>
                  </a:cubicBezTo>
                  <a:cubicBezTo>
                    <a:pt x="4" y="175"/>
                    <a:pt x="5" y="160"/>
                    <a:pt x="5" y="157"/>
                  </a:cubicBezTo>
                  <a:cubicBezTo>
                    <a:pt x="5" y="143"/>
                    <a:pt x="6" y="129"/>
                    <a:pt x="5" y="115"/>
                  </a:cubicBezTo>
                  <a:cubicBezTo>
                    <a:pt x="4" y="102"/>
                    <a:pt x="3" y="88"/>
                    <a:pt x="3" y="74"/>
                  </a:cubicBezTo>
                  <a:cubicBezTo>
                    <a:pt x="3" y="59"/>
                    <a:pt x="0" y="39"/>
                    <a:pt x="9" y="25"/>
                  </a:cubicBezTo>
                  <a:cubicBezTo>
                    <a:pt x="13" y="19"/>
                    <a:pt x="17" y="14"/>
                    <a:pt x="20"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94" name="Freeform 526">
              <a:extLst>
                <a:ext uri="{FF2B5EF4-FFF2-40B4-BE49-F238E27FC236}">
                  <a16:creationId xmlns:a16="http://schemas.microsoft.com/office/drawing/2014/main" id="{2A8AACE4-B169-4519-AF84-6F95C77B6E36}"/>
                </a:ext>
              </a:extLst>
            </p:cNvPr>
            <p:cNvSpPr>
              <a:spLocks/>
            </p:cNvSpPr>
            <p:nvPr/>
          </p:nvSpPr>
          <p:spPr bwMode="auto">
            <a:xfrm>
              <a:off x="17599084" y="5425059"/>
              <a:ext cx="96838" cy="482600"/>
            </a:xfrm>
            <a:custGeom>
              <a:avLst/>
              <a:gdLst>
                <a:gd name="T0" fmla="*/ 19 w 29"/>
                <a:gd name="T1" fmla="*/ 0 h 146"/>
                <a:gd name="T2" fmla="*/ 28 w 29"/>
                <a:gd name="T3" fmla="*/ 127 h 146"/>
                <a:gd name="T4" fmla="*/ 12 w 29"/>
                <a:gd name="T5" fmla="*/ 145 h 146"/>
                <a:gd name="T6" fmla="*/ 0 w 29"/>
                <a:gd name="T7" fmla="*/ 127 h 146"/>
                <a:gd name="T8" fmla="*/ 13 w 29"/>
                <a:gd name="T9" fmla="*/ 0 h 146"/>
                <a:gd name="T10" fmla="*/ 19 w 29"/>
                <a:gd name="T11" fmla="*/ 0 h 146"/>
              </a:gdLst>
              <a:ahLst/>
              <a:cxnLst>
                <a:cxn ang="0">
                  <a:pos x="T0" y="T1"/>
                </a:cxn>
                <a:cxn ang="0">
                  <a:pos x="T2" y="T3"/>
                </a:cxn>
                <a:cxn ang="0">
                  <a:pos x="T4" y="T5"/>
                </a:cxn>
                <a:cxn ang="0">
                  <a:pos x="T6" y="T7"/>
                </a:cxn>
                <a:cxn ang="0">
                  <a:pos x="T8" y="T9"/>
                </a:cxn>
                <a:cxn ang="0">
                  <a:pos x="T10" y="T11"/>
                </a:cxn>
              </a:cxnLst>
              <a:rect l="0" t="0" r="r" b="b"/>
              <a:pathLst>
                <a:path w="29" h="146">
                  <a:moveTo>
                    <a:pt x="19" y="0"/>
                  </a:moveTo>
                  <a:cubicBezTo>
                    <a:pt x="21" y="15"/>
                    <a:pt x="29" y="124"/>
                    <a:pt x="28" y="127"/>
                  </a:cubicBezTo>
                  <a:cubicBezTo>
                    <a:pt x="28" y="129"/>
                    <a:pt x="13" y="146"/>
                    <a:pt x="12" y="145"/>
                  </a:cubicBezTo>
                  <a:cubicBezTo>
                    <a:pt x="12" y="144"/>
                    <a:pt x="0" y="130"/>
                    <a:pt x="0" y="127"/>
                  </a:cubicBezTo>
                  <a:cubicBezTo>
                    <a:pt x="0" y="124"/>
                    <a:pt x="13" y="0"/>
                    <a:pt x="13" y="0"/>
                  </a:cubicBezTo>
                  <a:lnTo>
                    <a:pt x="19" y="0"/>
                  </a:lnTo>
                  <a:close/>
                </a:path>
              </a:pathLst>
            </a:custGeom>
            <a:solidFill>
              <a:srgbClr val="7249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95" name="Freeform 527">
              <a:extLst>
                <a:ext uri="{FF2B5EF4-FFF2-40B4-BE49-F238E27FC236}">
                  <a16:creationId xmlns:a16="http://schemas.microsoft.com/office/drawing/2014/main" id="{5EE72DBD-BCBF-4A36-AAC7-EF69472B6507}"/>
                </a:ext>
              </a:extLst>
            </p:cNvPr>
            <p:cNvSpPr>
              <a:spLocks/>
            </p:cNvSpPr>
            <p:nvPr/>
          </p:nvSpPr>
          <p:spPr bwMode="auto">
            <a:xfrm>
              <a:off x="17611784" y="5367909"/>
              <a:ext cx="80963" cy="76200"/>
            </a:xfrm>
            <a:custGeom>
              <a:avLst/>
              <a:gdLst>
                <a:gd name="T0" fmla="*/ 24 w 24"/>
                <a:gd name="T1" fmla="*/ 9 h 23"/>
                <a:gd name="T2" fmla="*/ 16 w 24"/>
                <a:gd name="T3" fmla="*/ 22 h 23"/>
                <a:gd name="T4" fmla="*/ 8 w 24"/>
                <a:gd name="T5" fmla="*/ 22 h 23"/>
                <a:gd name="T6" fmla="*/ 0 w 24"/>
                <a:gd name="T7" fmla="*/ 11 h 23"/>
                <a:gd name="T8" fmla="*/ 12 w 24"/>
                <a:gd name="T9" fmla="*/ 0 h 23"/>
                <a:gd name="T10" fmla="*/ 24 w 24"/>
                <a:gd name="T11" fmla="*/ 9 h 23"/>
              </a:gdLst>
              <a:ahLst/>
              <a:cxnLst>
                <a:cxn ang="0">
                  <a:pos x="T0" y="T1"/>
                </a:cxn>
                <a:cxn ang="0">
                  <a:pos x="T2" y="T3"/>
                </a:cxn>
                <a:cxn ang="0">
                  <a:pos x="T4" y="T5"/>
                </a:cxn>
                <a:cxn ang="0">
                  <a:pos x="T6" y="T7"/>
                </a:cxn>
                <a:cxn ang="0">
                  <a:pos x="T8" y="T9"/>
                </a:cxn>
                <a:cxn ang="0">
                  <a:pos x="T10" y="T11"/>
                </a:cxn>
              </a:cxnLst>
              <a:rect l="0" t="0" r="r" b="b"/>
              <a:pathLst>
                <a:path w="24" h="23">
                  <a:moveTo>
                    <a:pt x="24" y="9"/>
                  </a:moveTo>
                  <a:cubicBezTo>
                    <a:pt x="22" y="12"/>
                    <a:pt x="18" y="21"/>
                    <a:pt x="16" y="22"/>
                  </a:cubicBezTo>
                  <a:cubicBezTo>
                    <a:pt x="14" y="23"/>
                    <a:pt x="9" y="23"/>
                    <a:pt x="8" y="22"/>
                  </a:cubicBezTo>
                  <a:cubicBezTo>
                    <a:pt x="7" y="21"/>
                    <a:pt x="0" y="11"/>
                    <a:pt x="0" y="11"/>
                  </a:cubicBezTo>
                  <a:cubicBezTo>
                    <a:pt x="12" y="0"/>
                    <a:pt x="12" y="0"/>
                    <a:pt x="12" y="0"/>
                  </a:cubicBezTo>
                  <a:cubicBezTo>
                    <a:pt x="12" y="0"/>
                    <a:pt x="23" y="8"/>
                    <a:pt x="24" y="9"/>
                  </a:cubicBezTo>
                  <a:close/>
                </a:path>
              </a:pathLst>
            </a:custGeom>
            <a:solidFill>
              <a:srgbClr val="5F3A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96" name="Freeform 528">
              <a:extLst>
                <a:ext uri="{FF2B5EF4-FFF2-40B4-BE49-F238E27FC236}">
                  <a16:creationId xmlns:a16="http://schemas.microsoft.com/office/drawing/2014/main" id="{DAB85A21-103A-42AE-924A-BC8528C9C52C}"/>
                </a:ext>
              </a:extLst>
            </p:cNvPr>
            <p:cNvSpPr>
              <a:spLocks/>
            </p:cNvSpPr>
            <p:nvPr/>
          </p:nvSpPr>
          <p:spPr bwMode="auto">
            <a:xfrm>
              <a:off x="17446684" y="5328222"/>
              <a:ext cx="411163" cy="612775"/>
            </a:xfrm>
            <a:custGeom>
              <a:avLst/>
              <a:gdLst>
                <a:gd name="T0" fmla="*/ 4 w 124"/>
                <a:gd name="T1" fmla="*/ 73 h 185"/>
                <a:gd name="T2" fmla="*/ 9 w 124"/>
                <a:gd name="T3" fmla="*/ 23 h 185"/>
                <a:gd name="T4" fmla="*/ 21 w 124"/>
                <a:gd name="T5" fmla="*/ 9 h 185"/>
                <a:gd name="T6" fmla="*/ 21 w 124"/>
                <a:gd name="T7" fmla="*/ 9 h 185"/>
                <a:gd name="T8" fmla="*/ 31 w 124"/>
                <a:gd name="T9" fmla="*/ 0 h 185"/>
                <a:gd name="T10" fmla="*/ 35 w 124"/>
                <a:gd name="T11" fmla="*/ 55 h 185"/>
                <a:gd name="T12" fmla="*/ 42 w 124"/>
                <a:gd name="T13" fmla="*/ 98 h 185"/>
                <a:gd name="T14" fmla="*/ 60 w 124"/>
                <a:gd name="T15" fmla="*/ 142 h 185"/>
                <a:gd name="T16" fmla="*/ 75 w 124"/>
                <a:gd name="T17" fmla="*/ 116 h 185"/>
                <a:gd name="T18" fmla="*/ 87 w 124"/>
                <a:gd name="T19" fmla="*/ 64 h 185"/>
                <a:gd name="T20" fmla="*/ 94 w 124"/>
                <a:gd name="T21" fmla="*/ 0 h 185"/>
                <a:gd name="T22" fmla="*/ 104 w 124"/>
                <a:gd name="T23" fmla="*/ 4 h 185"/>
                <a:gd name="T24" fmla="*/ 104 w 124"/>
                <a:gd name="T25" fmla="*/ 4 h 185"/>
                <a:gd name="T26" fmla="*/ 116 w 124"/>
                <a:gd name="T27" fmla="*/ 13 h 185"/>
                <a:gd name="T28" fmla="*/ 114 w 124"/>
                <a:gd name="T29" fmla="*/ 58 h 185"/>
                <a:gd name="T30" fmla="*/ 109 w 124"/>
                <a:gd name="T31" fmla="*/ 101 h 185"/>
                <a:gd name="T32" fmla="*/ 111 w 124"/>
                <a:gd name="T33" fmla="*/ 162 h 185"/>
                <a:gd name="T34" fmla="*/ 108 w 124"/>
                <a:gd name="T35" fmla="*/ 181 h 185"/>
                <a:gd name="T36" fmla="*/ 84 w 124"/>
                <a:gd name="T37" fmla="*/ 183 h 185"/>
                <a:gd name="T38" fmla="*/ 58 w 124"/>
                <a:gd name="T39" fmla="*/ 183 h 185"/>
                <a:gd name="T40" fmla="*/ 10 w 124"/>
                <a:gd name="T41" fmla="*/ 178 h 185"/>
                <a:gd name="T42" fmla="*/ 5 w 124"/>
                <a:gd name="T43" fmla="*/ 158 h 185"/>
                <a:gd name="T44" fmla="*/ 6 w 124"/>
                <a:gd name="T45" fmla="*/ 115 h 185"/>
                <a:gd name="T46" fmla="*/ 4 w 124"/>
                <a:gd name="T47" fmla="*/ 7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4" h="185">
                  <a:moveTo>
                    <a:pt x="4" y="73"/>
                  </a:moveTo>
                  <a:cubicBezTo>
                    <a:pt x="4" y="58"/>
                    <a:pt x="0" y="37"/>
                    <a:pt x="9" y="23"/>
                  </a:cubicBezTo>
                  <a:cubicBezTo>
                    <a:pt x="14" y="16"/>
                    <a:pt x="18" y="12"/>
                    <a:pt x="21" y="9"/>
                  </a:cubicBezTo>
                  <a:cubicBezTo>
                    <a:pt x="21" y="9"/>
                    <a:pt x="21" y="9"/>
                    <a:pt x="21" y="9"/>
                  </a:cubicBezTo>
                  <a:cubicBezTo>
                    <a:pt x="21" y="8"/>
                    <a:pt x="28" y="3"/>
                    <a:pt x="31" y="0"/>
                  </a:cubicBezTo>
                  <a:cubicBezTo>
                    <a:pt x="31" y="13"/>
                    <a:pt x="33" y="34"/>
                    <a:pt x="35" y="55"/>
                  </a:cubicBezTo>
                  <a:cubicBezTo>
                    <a:pt x="37" y="69"/>
                    <a:pt x="40" y="84"/>
                    <a:pt x="42" y="98"/>
                  </a:cubicBezTo>
                  <a:cubicBezTo>
                    <a:pt x="44" y="105"/>
                    <a:pt x="48" y="146"/>
                    <a:pt x="60" y="142"/>
                  </a:cubicBezTo>
                  <a:cubicBezTo>
                    <a:pt x="68" y="140"/>
                    <a:pt x="73" y="122"/>
                    <a:pt x="75" y="116"/>
                  </a:cubicBezTo>
                  <a:cubicBezTo>
                    <a:pt x="80" y="99"/>
                    <a:pt x="84" y="81"/>
                    <a:pt x="87" y="64"/>
                  </a:cubicBezTo>
                  <a:cubicBezTo>
                    <a:pt x="92" y="37"/>
                    <a:pt x="93" y="11"/>
                    <a:pt x="94" y="0"/>
                  </a:cubicBezTo>
                  <a:cubicBezTo>
                    <a:pt x="99" y="2"/>
                    <a:pt x="104" y="4"/>
                    <a:pt x="104" y="4"/>
                  </a:cubicBezTo>
                  <a:cubicBezTo>
                    <a:pt x="104" y="4"/>
                    <a:pt x="104" y="4"/>
                    <a:pt x="104" y="4"/>
                  </a:cubicBezTo>
                  <a:cubicBezTo>
                    <a:pt x="109" y="6"/>
                    <a:pt x="113" y="9"/>
                    <a:pt x="116" y="13"/>
                  </a:cubicBezTo>
                  <a:cubicBezTo>
                    <a:pt x="124" y="25"/>
                    <a:pt x="117" y="50"/>
                    <a:pt x="114" y="58"/>
                  </a:cubicBezTo>
                  <a:cubicBezTo>
                    <a:pt x="111" y="66"/>
                    <a:pt x="110" y="93"/>
                    <a:pt x="109" y="101"/>
                  </a:cubicBezTo>
                  <a:cubicBezTo>
                    <a:pt x="109" y="104"/>
                    <a:pt x="111" y="139"/>
                    <a:pt x="111" y="162"/>
                  </a:cubicBezTo>
                  <a:cubicBezTo>
                    <a:pt x="111" y="166"/>
                    <a:pt x="112" y="178"/>
                    <a:pt x="108" y="181"/>
                  </a:cubicBezTo>
                  <a:cubicBezTo>
                    <a:pt x="104" y="185"/>
                    <a:pt x="90" y="182"/>
                    <a:pt x="84" y="183"/>
                  </a:cubicBezTo>
                  <a:cubicBezTo>
                    <a:pt x="76" y="183"/>
                    <a:pt x="67" y="183"/>
                    <a:pt x="58" y="183"/>
                  </a:cubicBezTo>
                  <a:cubicBezTo>
                    <a:pt x="42" y="183"/>
                    <a:pt x="25" y="183"/>
                    <a:pt x="10" y="178"/>
                  </a:cubicBezTo>
                  <a:cubicBezTo>
                    <a:pt x="4" y="177"/>
                    <a:pt x="5" y="162"/>
                    <a:pt x="5" y="158"/>
                  </a:cubicBezTo>
                  <a:cubicBezTo>
                    <a:pt x="5" y="144"/>
                    <a:pt x="6" y="129"/>
                    <a:pt x="6" y="115"/>
                  </a:cubicBezTo>
                  <a:cubicBezTo>
                    <a:pt x="5" y="101"/>
                    <a:pt x="4" y="87"/>
                    <a:pt x="4" y="73"/>
                  </a:cubicBezTo>
                  <a:close/>
                </a:path>
              </a:pathLst>
            </a:custGeom>
            <a:solidFill>
              <a:srgbClr val="06A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97" name="Freeform 529">
              <a:extLst>
                <a:ext uri="{FF2B5EF4-FFF2-40B4-BE49-F238E27FC236}">
                  <a16:creationId xmlns:a16="http://schemas.microsoft.com/office/drawing/2014/main" id="{C51884EA-8975-4897-AA30-8403AAD49927}"/>
                </a:ext>
              </a:extLst>
            </p:cNvPr>
            <p:cNvSpPr>
              <a:spLocks/>
            </p:cNvSpPr>
            <p:nvPr/>
          </p:nvSpPr>
          <p:spPr bwMode="auto">
            <a:xfrm>
              <a:off x="17549871" y="5294884"/>
              <a:ext cx="204788" cy="139700"/>
            </a:xfrm>
            <a:custGeom>
              <a:avLst/>
              <a:gdLst>
                <a:gd name="T0" fmla="*/ 49 w 62"/>
                <a:gd name="T1" fmla="*/ 0 h 42"/>
                <a:gd name="T2" fmla="*/ 62 w 62"/>
                <a:gd name="T3" fmla="*/ 8 h 42"/>
                <a:gd name="T4" fmla="*/ 45 w 62"/>
                <a:gd name="T5" fmla="*/ 42 h 42"/>
                <a:gd name="T6" fmla="*/ 32 w 62"/>
                <a:gd name="T7" fmla="*/ 24 h 42"/>
                <a:gd name="T8" fmla="*/ 16 w 62"/>
                <a:gd name="T9" fmla="*/ 39 h 42"/>
                <a:gd name="T10" fmla="*/ 1 w 62"/>
                <a:gd name="T11" fmla="*/ 10 h 42"/>
                <a:gd name="T12" fmla="*/ 13 w 62"/>
                <a:gd name="T13" fmla="*/ 0 h 42"/>
                <a:gd name="T14" fmla="*/ 32 w 62"/>
                <a:gd name="T15" fmla="*/ 21 h 42"/>
                <a:gd name="T16" fmla="*/ 49 w 6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42">
                  <a:moveTo>
                    <a:pt x="49" y="0"/>
                  </a:moveTo>
                  <a:cubicBezTo>
                    <a:pt x="52" y="2"/>
                    <a:pt x="62" y="7"/>
                    <a:pt x="62" y="8"/>
                  </a:cubicBezTo>
                  <a:cubicBezTo>
                    <a:pt x="62" y="10"/>
                    <a:pt x="51" y="38"/>
                    <a:pt x="45" y="42"/>
                  </a:cubicBezTo>
                  <a:cubicBezTo>
                    <a:pt x="37" y="32"/>
                    <a:pt x="32" y="24"/>
                    <a:pt x="32" y="24"/>
                  </a:cubicBezTo>
                  <a:cubicBezTo>
                    <a:pt x="16" y="39"/>
                    <a:pt x="16" y="39"/>
                    <a:pt x="16" y="39"/>
                  </a:cubicBezTo>
                  <a:cubicBezTo>
                    <a:pt x="2" y="25"/>
                    <a:pt x="0" y="10"/>
                    <a:pt x="1" y="10"/>
                  </a:cubicBezTo>
                  <a:cubicBezTo>
                    <a:pt x="1" y="9"/>
                    <a:pt x="11" y="3"/>
                    <a:pt x="13" y="0"/>
                  </a:cubicBezTo>
                  <a:cubicBezTo>
                    <a:pt x="19" y="11"/>
                    <a:pt x="32" y="21"/>
                    <a:pt x="32" y="21"/>
                  </a:cubicBezTo>
                  <a:cubicBezTo>
                    <a:pt x="32" y="21"/>
                    <a:pt x="47" y="6"/>
                    <a:pt x="49" y="0"/>
                  </a:cubicBezTo>
                  <a:close/>
                </a:path>
              </a:pathLst>
            </a:custGeom>
            <a:solidFill>
              <a:srgbClr val="E8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98" name="Freeform 530">
              <a:extLst>
                <a:ext uri="{FF2B5EF4-FFF2-40B4-BE49-F238E27FC236}">
                  <a16:creationId xmlns:a16="http://schemas.microsoft.com/office/drawing/2014/main" id="{4EC9162D-CB52-44EB-A9DD-4CCD053BA6B0}"/>
                </a:ext>
              </a:extLst>
            </p:cNvPr>
            <p:cNvSpPr>
              <a:spLocks/>
            </p:cNvSpPr>
            <p:nvPr/>
          </p:nvSpPr>
          <p:spPr bwMode="auto">
            <a:xfrm>
              <a:off x="17287934" y="5821934"/>
              <a:ext cx="106363" cy="198438"/>
            </a:xfrm>
            <a:custGeom>
              <a:avLst/>
              <a:gdLst>
                <a:gd name="T0" fmla="*/ 12 w 32"/>
                <a:gd name="T1" fmla="*/ 0 h 60"/>
                <a:gd name="T2" fmla="*/ 8 w 32"/>
                <a:gd name="T3" fmla="*/ 20 h 60"/>
                <a:gd name="T4" fmla="*/ 2 w 32"/>
                <a:gd name="T5" fmla="*/ 41 h 60"/>
                <a:gd name="T6" fmla="*/ 8 w 32"/>
                <a:gd name="T7" fmla="*/ 55 h 60"/>
                <a:gd name="T8" fmla="*/ 24 w 32"/>
                <a:gd name="T9" fmla="*/ 56 h 60"/>
                <a:gd name="T10" fmla="*/ 24 w 32"/>
                <a:gd name="T11" fmla="*/ 26 h 60"/>
                <a:gd name="T12" fmla="*/ 28 w 32"/>
                <a:gd name="T13" fmla="*/ 40 h 60"/>
                <a:gd name="T14" fmla="*/ 32 w 32"/>
                <a:gd name="T15" fmla="*/ 40 h 60"/>
                <a:gd name="T16" fmla="*/ 31 w 32"/>
                <a:gd name="T17" fmla="*/ 20 h 60"/>
                <a:gd name="T18" fmla="*/ 27 w 32"/>
                <a:gd name="T19" fmla="*/ 13 h 60"/>
                <a:gd name="T20" fmla="*/ 27 w 32"/>
                <a:gd name="T21" fmla="*/ 1 h 60"/>
                <a:gd name="T22" fmla="*/ 12 w 32"/>
                <a:gd name="T2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60">
                  <a:moveTo>
                    <a:pt x="12" y="0"/>
                  </a:moveTo>
                  <a:cubicBezTo>
                    <a:pt x="13" y="6"/>
                    <a:pt x="10" y="15"/>
                    <a:pt x="8" y="20"/>
                  </a:cubicBezTo>
                  <a:cubicBezTo>
                    <a:pt x="7" y="23"/>
                    <a:pt x="4" y="32"/>
                    <a:pt x="2" y="41"/>
                  </a:cubicBezTo>
                  <a:cubicBezTo>
                    <a:pt x="0" y="49"/>
                    <a:pt x="4" y="52"/>
                    <a:pt x="8" y="55"/>
                  </a:cubicBezTo>
                  <a:cubicBezTo>
                    <a:pt x="11" y="56"/>
                    <a:pt x="18" y="60"/>
                    <a:pt x="24" y="56"/>
                  </a:cubicBezTo>
                  <a:cubicBezTo>
                    <a:pt x="25" y="54"/>
                    <a:pt x="21" y="25"/>
                    <a:pt x="24" y="26"/>
                  </a:cubicBezTo>
                  <a:cubicBezTo>
                    <a:pt x="26" y="27"/>
                    <a:pt x="26" y="39"/>
                    <a:pt x="28" y="40"/>
                  </a:cubicBezTo>
                  <a:cubicBezTo>
                    <a:pt x="31" y="43"/>
                    <a:pt x="32" y="41"/>
                    <a:pt x="32" y="40"/>
                  </a:cubicBezTo>
                  <a:cubicBezTo>
                    <a:pt x="32" y="34"/>
                    <a:pt x="32" y="25"/>
                    <a:pt x="31" y="20"/>
                  </a:cubicBezTo>
                  <a:cubicBezTo>
                    <a:pt x="31" y="16"/>
                    <a:pt x="27" y="17"/>
                    <a:pt x="27" y="13"/>
                  </a:cubicBezTo>
                  <a:cubicBezTo>
                    <a:pt x="26" y="9"/>
                    <a:pt x="27" y="1"/>
                    <a:pt x="27" y="1"/>
                  </a:cubicBezTo>
                  <a:cubicBezTo>
                    <a:pt x="12" y="0"/>
                    <a:pt x="12" y="0"/>
                    <a:pt x="12" y="0"/>
                  </a:cubicBezTo>
                </a:path>
              </a:pathLst>
            </a:custGeom>
            <a:solidFill>
              <a:srgbClr val="F6C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99" name="Freeform 531">
              <a:extLst>
                <a:ext uri="{FF2B5EF4-FFF2-40B4-BE49-F238E27FC236}">
                  <a16:creationId xmlns:a16="http://schemas.microsoft.com/office/drawing/2014/main" id="{5A1E2C8B-BA2D-463B-B16E-000BB6A77D96}"/>
                </a:ext>
              </a:extLst>
            </p:cNvPr>
            <p:cNvSpPr>
              <a:spLocks noEditPoints="1"/>
            </p:cNvSpPr>
            <p:nvPr/>
          </p:nvSpPr>
          <p:spPr bwMode="auto">
            <a:xfrm>
              <a:off x="17324446" y="5821934"/>
              <a:ext cx="52388" cy="33338"/>
            </a:xfrm>
            <a:custGeom>
              <a:avLst/>
              <a:gdLst>
                <a:gd name="T0" fmla="*/ 16 w 16"/>
                <a:gd name="T1" fmla="*/ 1 h 10"/>
                <a:gd name="T2" fmla="*/ 16 w 16"/>
                <a:gd name="T3" fmla="*/ 10 h 10"/>
                <a:gd name="T4" fmla="*/ 16 w 16"/>
                <a:gd name="T5" fmla="*/ 10 h 10"/>
                <a:gd name="T6" fmla="*/ 16 w 16"/>
                <a:gd name="T7" fmla="*/ 1 h 10"/>
                <a:gd name="T8" fmla="*/ 1 w 16"/>
                <a:gd name="T9" fmla="*/ 1 h 10"/>
                <a:gd name="T10" fmla="*/ 0 w 16"/>
                <a:gd name="T11" fmla="*/ 9 h 10"/>
                <a:gd name="T12" fmla="*/ 0 w 16"/>
                <a:gd name="T13" fmla="*/ 9 h 10"/>
                <a:gd name="T14" fmla="*/ 1 w 16"/>
                <a:gd name="T15" fmla="*/ 1 h 10"/>
                <a:gd name="T16" fmla="*/ 1 w 16"/>
                <a:gd name="T17" fmla="*/ 1 h 10"/>
                <a:gd name="T18" fmla="*/ 1 w 16"/>
                <a:gd name="T19" fmla="*/ 1 h 10"/>
                <a:gd name="T20" fmla="*/ 1 w 16"/>
                <a:gd name="T21" fmla="*/ 1 h 10"/>
                <a:gd name="T22" fmla="*/ 1 w 16"/>
                <a:gd name="T23" fmla="*/ 0 h 10"/>
                <a:gd name="T24" fmla="*/ 1 w 16"/>
                <a:gd name="T25" fmla="*/ 1 h 10"/>
                <a:gd name="T26" fmla="*/ 1 w 16"/>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0">
                  <a:moveTo>
                    <a:pt x="16" y="1"/>
                  </a:moveTo>
                  <a:cubicBezTo>
                    <a:pt x="16" y="1"/>
                    <a:pt x="16" y="6"/>
                    <a:pt x="16" y="10"/>
                  </a:cubicBezTo>
                  <a:cubicBezTo>
                    <a:pt x="16" y="10"/>
                    <a:pt x="16" y="10"/>
                    <a:pt x="16" y="10"/>
                  </a:cubicBezTo>
                  <a:cubicBezTo>
                    <a:pt x="16" y="6"/>
                    <a:pt x="16" y="1"/>
                    <a:pt x="16" y="1"/>
                  </a:cubicBezTo>
                  <a:moveTo>
                    <a:pt x="1" y="1"/>
                  </a:moveTo>
                  <a:cubicBezTo>
                    <a:pt x="2" y="3"/>
                    <a:pt x="1" y="6"/>
                    <a:pt x="0" y="9"/>
                  </a:cubicBezTo>
                  <a:cubicBezTo>
                    <a:pt x="0" y="9"/>
                    <a:pt x="0" y="9"/>
                    <a:pt x="0" y="9"/>
                  </a:cubicBezTo>
                  <a:cubicBezTo>
                    <a:pt x="1" y="6"/>
                    <a:pt x="2" y="3"/>
                    <a:pt x="1" y="1"/>
                  </a:cubicBezTo>
                  <a:moveTo>
                    <a:pt x="1" y="1"/>
                  </a:moveTo>
                  <a:cubicBezTo>
                    <a:pt x="1" y="1"/>
                    <a:pt x="1" y="1"/>
                    <a:pt x="1" y="1"/>
                  </a:cubicBezTo>
                  <a:cubicBezTo>
                    <a:pt x="1" y="1"/>
                    <a:pt x="1" y="1"/>
                    <a:pt x="1" y="1"/>
                  </a:cubicBezTo>
                  <a:moveTo>
                    <a:pt x="1" y="0"/>
                  </a:moveTo>
                  <a:cubicBezTo>
                    <a:pt x="1" y="0"/>
                    <a:pt x="1" y="1"/>
                    <a:pt x="1" y="1"/>
                  </a:cubicBezTo>
                  <a:cubicBezTo>
                    <a:pt x="1" y="1"/>
                    <a:pt x="1" y="0"/>
                    <a:pt x="1" y="0"/>
                  </a:cubicBezTo>
                </a:path>
              </a:pathLst>
            </a:custGeom>
            <a:solidFill>
              <a:srgbClr val="D4C3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00" name="Freeform 532">
              <a:extLst>
                <a:ext uri="{FF2B5EF4-FFF2-40B4-BE49-F238E27FC236}">
                  <a16:creationId xmlns:a16="http://schemas.microsoft.com/office/drawing/2014/main" id="{C1D318A9-67D8-4FDF-AFC4-29E028B4BE0B}"/>
                </a:ext>
              </a:extLst>
            </p:cNvPr>
            <p:cNvSpPr>
              <a:spLocks/>
            </p:cNvSpPr>
            <p:nvPr/>
          </p:nvSpPr>
          <p:spPr bwMode="auto">
            <a:xfrm>
              <a:off x="17324446" y="5821934"/>
              <a:ext cx="52388" cy="33338"/>
            </a:xfrm>
            <a:custGeom>
              <a:avLst/>
              <a:gdLst>
                <a:gd name="T0" fmla="*/ 1 w 16"/>
                <a:gd name="T1" fmla="*/ 0 h 10"/>
                <a:gd name="T2" fmla="*/ 1 w 16"/>
                <a:gd name="T3" fmla="*/ 0 h 10"/>
                <a:gd name="T4" fmla="*/ 1 w 16"/>
                <a:gd name="T5" fmla="*/ 1 h 10"/>
                <a:gd name="T6" fmla="*/ 1 w 16"/>
                <a:gd name="T7" fmla="*/ 1 h 10"/>
                <a:gd name="T8" fmla="*/ 1 w 16"/>
                <a:gd name="T9" fmla="*/ 1 h 10"/>
                <a:gd name="T10" fmla="*/ 1 w 16"/>
                <a:gd name="T11" fmla="*/ 1 h 10"/>
                <a:gd name="T12" fmla="*/ 0 w 16"/>
                <a:gd name="T13" fmla="*/ 9 h 10"/>
                <a:gd name="T14" fmla="*/ 4 w 16"/>
                <a:gd name="T15" fmla="*/ 9 h 10"/>
                <a:gd name="T16" fmla="*/ 16 w 16"/>
                <a:gd name="T17" fmla="*/ 10 h 10"/>
                <a:gd name="T18" fmla="*/ 16 w 16"/>
                <a:gd name="T19" fmla="*/ 1 h 10"/>
                <a:gd name="T20" fmla="*/ 16 w 16"/>
                <a:gd name="T21" fmla="*/ 1 h 10"/>
                <a:gd name="T22" fmla="*/ 1 w 16"/>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0">
                  <a:moveTo>
                    <a:pt x="1" y="0"/>
                  </a:moveTo>
                  <a:cubicBezTo>
                    <a:pt x="1" y="0"/>
                    <a:pt x="1" y="0"/>
                    <a:pt x="1" y="0"/>
                  </a:cubicBezTo>
                  <a:cubicBezTo>
                    <a:pt x="1" y="0"/>
                    <a:pt x="1" y="1"/>
                    <a:pt x="1" y="1"/>
                  </a:cubicBezTo>
                  <a:cubicBezTo>
                    <a:pt x="1" y="1"/>
                    <a:pt x="1" y="1"/>
                    <a:pt x="1" y="1"/>
                  </a:cubicBezTo>
                  <a:cubicBezTo>
                    <a:pt x="1" y="1"/>
                    <a:pt x="1" y="1"/>
                    <a:pt x="1" y="1"/>
                  </a:cubicBezTo>
                  <a:cubicBezTo>
                    <a:pt x="1" y="1"/>
                    <a:pt x="1" y="1"/>
                    <a:pt x="1" y="1"/>
                  </a:cubicBezTo>
                  <a:cubicBezTo>
                    <a:pt x="2" y="3"/>
                    <a:pt x="1" y="6"/>
                    <a:pt x="0" y="9"/>
                  </a:cubicBezTo>
                  <a:cubicBezTo>
                    <a:pt x="2" y="9"/>
                    <a:pt x="3" y="9"/>
                    <a:pt x="4" y="9"/>
                  </a:cubicBezTo>
                  <a:cubicBezTo>
                    <a:pt x="9" y="9"/>
                    <a:pt x="13" y="9"/>
                    <a:pt x="16" y="10"/>
                  </a:cubicBezTo>
                  <a:cubicBezTo>
                    <a:pt x="16" y="6"/>
                    <a:pt x="16" y="1"/>
                    <a:pt x="16" y="1"/>
                  </a:cubicBezTo>
                  <a:cubicBezTo>
                    <a:pt x="16" y="1"/>
                    <a:pt x="16" y="1"/>
                    <a:pt x="16" y="1"/>
                  </a:cubicBezTo>
                  <a:cubicBezTo>
                    <a:pt x="1" y="0"/>
                    <a:pt x="1" y="0"/>
                    <a:pt x="1" y="0"/>
                  </a:cubicBezTo>
                </a:path>
              </a:pathLst>
            </a:custGeom>
            <a:solidFill>
              <a:srgbClr val="D2AC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01" name="Freeform 533">
              <a:extLst>
                <a:ext uri="{FF2B5EF4-FFF2-40B4-BE49-F238E27FC236}">
                  <a16:creationId xmlns:a16="http://schemas.microsoft.com/office/drawing/2014/main" id="{8374CD70-526C-4F1E-9E29-C40EE472B97F}"/>
                </a:ext>
              </a:extLst>
            </p:cNvPr>
            <p:cNvSpPr>
              <a:spLocks/>
            </p:cNvSpPr>
            <p:nvPr/>
          </p:nvSpPr>
          <p:spPr bwMode="auto">
            <a:xfrm>
              <a:off x="17337146" y="5928297"/>
              <a:ext cx="9525" cy="85725"/>
            </a:xfrm>
            <a:custGeom>
              <a:avLst/>
              <a:gdLst>
                <a:gd name="T0" fmla="*/ 2 w 3"/>
                <a:gd name="T1" fmla="*/ 26 h 26"/>
                <a:gd name="T2" fmla="*/ 2 w 3"/>
                <a:gd name="T3" fmla="*/ 25 h 26"/>
                <a:gd name="T4" fmla="*/ 2 w 3"/>
                <a:gd name="T5" fmla="*/ 22 h 26"/>
                <a:gd name="T6" fmla="*/ 2 w 3"/>
                <a:gd name="T7" fmla="*/ 13 h 26"/>
                <a:gd name="T8" fmla="*/ 2 w 3"/>
                <a:gd name="T9" fmla="*/ 0 h 26"/>
                <a:gd name="T10" fmla="*/ 0 w 3"/>
                <a:gd name="T11" fmla="*/ 13 h 26"/>
                <a:gd name="T12" fmla="*/ 1 w 3"/>
                <a:gd name="T13" fmla="*/ 22 h 26"/>
                <a:gd name="T14" fmla="*/ 2 w 3"/>
                <a:gd name="T15" fmla="*/ 25 h 26"/>
                <a:gd name="T16" fmla="*/ 2 w 3"/>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6">
                  <a:moveTo>
                    <a:pt x="2" y="26"/>
                  </a:moveTo>
                  <a:cubicBezTo>
                    <a:pt x="2" y="26"/>
                    <a:pt x="3" y="25"/>
                    <a:pt x="2" y="25"/>
                  </a:cubicBezTo>
                  <a:cubicBezTo>
                    <a:pt x="2" y="24"/>
                    <a:pt x="2" y="23"/>
                    <a:pt x="2" y="22"/>
                  </a:cubicBezTo>
                  <a:cubicBezTo>
                    <a:pt x="2" y="20"/>
                    <a:pt x="2" y="17"/>
                    <a:pt x="2" y="13"/>
                  </a:cubicBezTo>
                  <a:cubicBezTo>
                    <a:pt x="2" y="6"/>
                    <a:pt x="2" y="1"/>
                    <a:pt x="2" y="0"/>
                  </a:cubicBezTo>
                  <a:cubicBezTo>
                    <a:pt x="1" y="0"/>
                    <a:pt x="0" y="6"/>
                    <a:pt x="0" y="13"/>
                  </a:cubicBezTo>
                  <a:cubicBezTo>
                    <a:pt x="0" y="17"/>
                    <a:pt x="1" y="20"/>
                    <a:pt x="1" y="22"/>
                  </a:cubicBezTo>
                  <a:cubicBezTo>
                    <a:pt x="1" y="23"/>
                    <a:pt x="2" y="24"/>
                    <a:pt x="2" y="25"/>
                  </a:cubicBezTo>
                  <a:cubicBezTo>
                    <a:pt x="2" y="25"/>
                    <a:pt x="2" y="26"/>
                    <a:pt x="2" y="26"/>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02" name="Freeform 534">
              <a:extLst>
                <a:ext uri="{FF2B5EF4-FFF2-40B4-BE49-F238E27FC236}">
                  <a16:creationId xmlns:a16="http://schemas.microsoft.com/office/drawing/2014/main" id="{07D059D6-E381-4CA7-AA91-ECBF69BA461F}"/>
                </a:ext>
              </a:extLst>
            </p:cNvPr>
            <p:cNvSpPr>
              <a:spLocks/>
            </p:cNvSpPr>
            <p:nvPr/>
          </p:nvSpPr>
          <p:spPr bwMode="auto">
            <a:xfrm>
              <a:off x="17321271" y="5928297"/>
              <a:ext cx="6350" cy="79375"/>
            </a:xfrm>
            <a:custGeom>
              <a:avLst/>
              <a:gdLst>
                <a:gd name="T0" fmla="*/ 2 w 2"/>
                <a:gd name="T1" fmla="*/ 24 h 24"/>
                <a:gd name="T2" fmla="*/ 1 w 2"/>
                <a:gd name="T3" fmla="*/ 21 h 24"/>
                <a:gd name="T4" fmla="*/ 1 w 2"/>
                <a:gd name="T5" fmla="*/ 12 h 24"/>
                <a:gd name="T6" fmla="*/ 2 w 2"/>
                <a:gd name="T7" fmla="*/ 4 h 24"/>
                <a:gd name="T8" fmla="*/ 2 w 2"/>
                <a:gd name="T9" fmla="*/ 0 h 24"/>
                <a:gd name="T10" fmla="*/ 1 w 2"/>
                <a:gd name="T11" fmla="*/ 4 h 24"/>
                <a:gd name="T12" fmla="*/ 0 w 2"/>
                <a:gd name="T13" fmla="*/ 12 h 24"/>
                <a:gd name="T14" fmla="*/ 0 w 2"/>
                <a:gd name="T15" fmla="*/ 21 h 24"/>
                <a:gd name="T16" fmla="*/ 2 w 2"/>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4">
                  <a:moveTo>
                    <a:pt x="2" y="24"/>
                  </a:moveTo>
                  <a:cubicBezTo>
                    <a:pt x="2" y="24"/>
                    <a:pt x="1" y="23"/>
                    <a:pt x="1" y="21"/>
                  </a:cubicBezTo>
                  <a:cubicBezTo>
                    <a:pt x="1" y="19"/>
                    <a:pt x="1" y="16"/>
                    <a:pt x="1" y="12"/>
                  </a:cubicBezTo>
                  <a:cubicBezTo>
                    <a:pt x="2" y="9"/>
                    <a:pt x="2" y="6"/>
                    <a:pt x="2" y="4"/>
                  </a:cubicBezTo>
                  <a:cubicBezTo>
                    <a:pt x="2" y="2"/>
                    <a:pt x="2" y="1"/>
                    <a:pt x="2" y="0"/>
                  </a:cubicBezTo>
                  <a:cubicBezTo>
                    <a:pt x="2" y="0"/>
                    <a:pt x="1" y="2"/>
                    <a:pt x="1" y="4"/>
                  </a:cubicBezTo>
                  <a:cubicBezTo>
                    <a:pt x="0" y="6"/>
                    <a:pt x="0" y="9"/>
                    <a:pt x="0" y="12"/>
                  </a:cubicBezTo>
                  <a:cubicBezTo>
                    <a:pt x="0" y="16"/>
                    <a:pt x="0" y="19"/>
                    <a:pt x="0" y="21"/>
                  </a:cubicBezTo>
                  <a:cubicBezTo>
                    <a:pt x="1" y="23"/>
                    <a:pt x="1" y="24"/>
                    <a:pt x="2" y="24"/>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03" name="Freeform 535">
              <a:extLst>
                <a:ext uri="{FF2B5EF4-FFF2-40B4-BE49-F238E27FC236}">
                  <a16:creationId xmlns:a16="http://schemas.microsoft.com/office/drawing/2014/main" id="{C42B398F-DF2F-45C7-BD6A-5050CBFF82DC}"/>
                </a:ext>
              </a:extLst>
            </p:cNvPr>
            <p:cNvSpPr>
              <a:spLocks/>
            </p:cNvSpPr>
            <p:nvPr/>
          </p:nvSpPr>
          <p:spPr bwMode="auto">
            <a:xfrm>
              <a:off x="17300634" y="5928297"/>
              <a:ext cx="12700" cy="68263"/>
            </a:xfrm>
            <a:custGeom>
              <a:avLst/>
              <a:gdLst>
                <a:gd name="T0" fmla="*/ 2 w 4"/>
                <a:gd name="T1" fmla="*/ 21 h 21"/>
                <a:gd name="T2" fmla="*/ 2 w 4"/>
                <a:gd name="T3" fmla="*/ 18 h 21"/>
                <a:gd name="T4" fmla="*/ 3 w 4"/>
                <a:gd name="T5" fmla="*/ 11 h 21"/>
                <a:gd name="T6" fmla="*/ 4 w 4"/>
                <a:gd name="T7" fmla="*/ 3 h 21"/>
                <a:gd name="T8" fmla="*/ 4 w 4"/>
                <a:gd name="T9" fmla="*/ 0 h 21"/>
                <a:gd name="T10" fmla="*/ 3 w 4"/>
                <a:gd name="T11" fmla="*/ 3 h 21"/>
                <a:gd name="T12" fmla="*/ 1 w 4"/>
                <a:gd name="T13" fmla="*/ 10 h 21"/>
                <a:gd name="T14" fmla="*/ 1 w 4"/>
                <a:gd name="T15" fmla="*/ 18 h 21"/>
                <a:gd name="T16" fmla="*/ 2 w 4"/>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1">
                  <a:moveTo>
                    <a:pt x="2" y="21"/>
                  </a:moveTo>
                  <a:cubicBezTo>
                    <a:pt x="2" y="21"/>
                    <a:pt x="2" y="20"/>
                    <a:pt x="2" y="18"/>
                  </a:cubicBezTo>
                  <a:cubicBezTo>
                    <a:pt x="2" y="16"/>
                    <a:pt x="2" y="13"/>
                    <a:pt x="3" y="11"/>
                  </a:cubicBezTo>
                  <a:cubicBezTo>
                    <a:pt x="3" y="8"/>
                    <a:pt x="4" y="5"/>
                    <a:pt x="4" y="3"/>
                  </a:cubicBezTo>
                  <a:cubicBezTo>
                    <a:pt x="4" y="1"/>
                    <a:pt x="4" y="0"/>
                    <a:pt x="4" y="0"/>
                  </a:cubicBezTo>
                  <a:cubicBezTo>
                    <a:pt x="4" y="0"/>
                    <a:pt x="3" y="1"/>
                    <a:pt x="3" y="3"/>
                  </a:cubicBezTo>
                  <a:cubicBezTo>
                    <a:pt x="2" y="5"/>
                    <a:pt x="1" y="7"/>
                    <a:pt x="1" y="10"/>
                  </a:cubicBezTo>
                  <a:cubicBezTo>
                    <a:pt x="0" y="13"/>
                    <a:pt x="0" y="16"/>
                    <a:pt x="1" y="18"/>
                  </a:cubicBezTo>
                  <a:cubicBezTo>
                    <a:pt x="1" y="20"/>
                    <a:pt x="2" y="21"/>
                    <a:pt x="2" y="21"/>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04" name="Freeform 536">
              <a:extLst>
                <a:ext uri="{FF2B5EF4-FFF2-40B4-BE49-F238E27FC236}">
                  <a16:creationId xmlns:a16="http://schemas.microsoft.com/office/drawing/2014/main" id="{B2613CD1-4DE8-4ED5-A6D0-4889C99EFB12}"/>
                </a:ext>
              </a:extLst>
            </p:cNvPr>
            <p:cNvSpPr>
              <a:spLocks/>
            </p:cNvSpPr>
            <p:nvPr/>
          </p:nvSpPr>
          <p:spPr bwMode="auto">
            <a:xfrm>
              <a:off x="17318096" y="5352034"/>
              <a:ext cx="201613" cy="485775"/>
            </a:xfrm>
            <a:custGeom>
              <a:avLst/>
              <a:gdLst>
                <a:gd name="T0" fmla="*/ 60 w 61"/>
                <a:gd name="T1" fmla="*/ 50 h 147"/>
                <a:gd name="T2" fmla="*/ 61 w 61"/>
                <a:gd name="T3" fmla="*/ 0 h 147"/>
                <a:gd name="T4" fmla="*/ 38 w 61"/>
                <a:gd name="T5" fmla="*/ 26 h 147"/>
                <a:gd name="T6" fmla="*/ 0 w 61"/>
                <a:gd name="T7" fmla="*/ 145 h 147"/>
                <a:gd name="T8" fmla="*/ 24 w 61"/>
                <a:gd name="T9" fmla="*/ 147 h 147"/>
                <a:gd name="T10" fmla="*/ 38 w 61"/>
                <a:gd name="T11" fmla="*/ 90 h 147"/>
                <a:gd name="T12" fmla="*/ 60 w 61"/>
                <a:gd name="T13" fmla="*/ 50 h 147"/>
              </a:gdLst>
              <a:ahLst/>
              <a:cxnLst>
                <a:cxn ang="0">
                  <a:pos x="T0" y="T1"/>
                </a:cxn>
                <a:cxn ang="0">
                  <a:pos x="T2" y="T3"/>
                </a:cxn>
                <a:cxn ang="0">
                  <a:pos x="T4" y="T5"/>
                </a:cxn>
                <a:cxn ang="0">
                  <a:pos x="T6" y="T7"/>
                </a:cxn>
                <a:cxn ang="0">
                  <a:pos x="T8" y="T9"/>
                </a:cxn>
                <a:cxn ang="0">
                  <a:pos x="T10" y="T11"/>
                </a:cxn>
                <a:cxn ang="0">
                  <a:pos x="T12" y="T13"/>
                </a:cxn>
              </a:cxnLst>
              <a:rect l="0" t="0" r="r" b="b"/>
              <a:pathLst>
                <a:path w="61" h="147">
                  <a:moveTo>
                    <a:pt x="60" y="50"/>
                  </a:moveTo>
                  <a:cubicBezTo>
                    <a:pt x="61" y="0"/>
                    <a:pt x="61" y="0"/>
                    <a:pt x="61" y="0"/>
                  </a:cubicBezTo>
                  <a:cubicBezTo>
                    <a:pt x="58" y="4"/>
                    <a:pt x="45" y="14"/>
                    <a:pt x="38" y="26"/>
                  </a:cubicBezTo>
                  <a:cubicBezTo>
                    <a:pt x="22" y="56"/>
                    <a:pt x="3" y="104"/>
                    <a:pt x="0" y="145"/>
                  </a:cubicBezTo>
                  <a:cubicBezTo>
                    <a:pt x="12" y="143"/>
                    <a:pt x="24" y="147"/>
                    <a:pt x="24" y="147"/>
                  </a:cubicBezTo>
                  <a:cubicBezTo>
                    <a:pt x="25" y="136"/>
                    <a:pt x="32" y="111"/>
                    <a:pt x="38" y="90"/>
                  </a:cubicBezTo>
                  <a:cubicBezTo>
                    <a:pt x="42" y="80"/>
                    <a:pt x="58" y="57"/>
                    <a:pt x="60" y="50"/>
                  </a:cubicBezTo>
                  <a:close/>
                </a:path>
              </a:pathLst>
            </a:custGeom>
            <a:solidFill>
              <a:srgbClr val="06A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05" name="Freeform 537">
              <a:extLst>
                <a:ext uri="{FF2B5EF4-FFF2-40B4-BE49-F238E27FC236}">
                  <a16:creationId xmlns:a16="http://schemas.microsoft.com/office/drawing/2014/main" id="{E06760FA-DD61-4B4A-8249-FA6505042372}"/>
                </a:ext>
              </a:extLst>
            </p:cNvPr>
            <p:cNvSpPr>
              <a:spLocks/>
            </p:cNvSpPr>
            <p:nvPr/>
          </p:nvSpPr>
          <p:spPr bwMode="auto">
            <a:xfrm>
              <a:off x="17867371" y="5852097"/>
              <a:ext cx="103188" cy="198438"/>
            </a:xfrm>
            <a:custGeom>
              <a:avLst/>
              <a:gdLst>
                <a:gd name="T0" fmla="*/ 25 w 31"/>
                <a:gd name="T1" fmla="*/ 1 h 60"/>
                <a:gd name="T2" fmla="*/ 27 w 31"/>
                <a:gd name="T3" fmla="*/ 21 h 60"/>
                <a:gd name="T4" fmla="*/ 30 w 31"/>
                <a:gd name="T5" fmla="*/ 42 h 60"/>
                <a:gd name="T6" fmla="*/ 23 w 31"/>
                <a:gd name="T7" fmla="*/ 56 h 60"/>
                <a:gd name="T8" fmla="*/ 7 w 31"/>
                <a:gd name="T9" fmla="*/ 55 h 60"/>
                <a:gd name="T10" fmla="*/ 11 w 31"/>
                <a:gd name="T11" fmla="*/ 26 h 60"/>
                <a:gd name="T12" fmla="*/ 5 w 31"/>
                <a:gd name="T13" fmla="*/ 39 h 60"/>
                <a:gd name="T14" fmla="*/ 0 w 31"/>
                <a:gd name="T15" fmla="*/ 38 h 60"/>
                <a:gd name="T16" fmla="*/ 4 w 31"/>
                <a:gd name="T17" fmla="*/ 19 h 60"/>
                <a:gd name="T18" fmla="*/ 9 w 31"/>
                <a:gd name="T19" fmla="*/ 12 h 60"/>
                <a:gd name="T20" fmla="*/ 10 w 31"/>
                <a:gd name="T21" fmla="*/ 0 h 60"/>
                <a:gd name="T22" fmla="*/ 25 w 31"/>
                <a:gd name="T23" fmla="*/ 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60">
                  <a:moveTo>
                    <a:pt x="25" y="1"/>
                  </a:moveTo>
                  <a:cubicBezTo>
                    <a:pt x="24" y="7"/>
                    <a:pt x="26" y="16"/>
                    <a:pt x="27" y="21"/>
                  </a:cubicBezTo>
                  <a:cubicBezTo>
                    <a:pt x="28" y="24"/>
                    <a:pt x="29" y="33"/>
                    <a:pt x="30" y="42"/>
                  </a:cubicBezTo>
                  <a:cubicBezTo>
                    <a:pt x="31" y="51"/>
                    <a:pt x="28" y="54"/>
                    <a:pt x="23" y="56"/>
                  </a:cubicBezTo>
                  <a:cubicBezTo>
                    <a:pt x="20" y="57"/>
                    <a:pt x="12" y="60"/>
                    <a:pt x="7" y="55"/>
                  </a:cubicBezTo>
                  <a:cubicBezTo>
                    <a:pt x="6" y="53"/>
                    <a:pt x="13" y="25"/>
                    <a:pt x="11" y="26"/>
                  </a:cubicBezTo>
                  <a:cubicBezTo>
                    <a:pt x="8" y="26"/>
                    <a:pt x="6" y="38"/>
                    <a:pt x="5" y="39"/>
                  </a:cubicBezTo>
                  <a:cubicBezTo>
                    <a:pt x="1" y="41"/>
                    <a:pt x="0" y="39"/>
                    <a:pt x="0" y="38"/>
                  </a:cubicBezTo>
                  <a:cubicBezTo>
                    <a:pt x="1" y="33"/>
                    <a:pt x="3" y="24"/>
                    <a:pt x="4" y="19"/>
                  </a:cubicBezTo>
                  <a:cubicBezTo>
                    <a:pt x="5" y="14"/>
                    <a:pt x="8" y="16"/>
                    <a:pt x="9" y="12"/>
                  </a:cubicBezTo>
                  <a:cubicBezTo>
                    <a:pt x="10" y="8"/>
                    <a:pt x="10" y="0"/>
                    <a:pt x="10" y="0"/>
                  </a:cubicBezTo>
                  <a:cubicBezTo>
                    <a:pt x="25" y="1"/>
                    <a:pt x="25" y="1"/>
                    <a:pt x="25" y="1"/>
                  </a:cubicBezTo>
                </a:path>
              </a:pathLst>
            </a:custGeom>
            <a:solidFill>
              <a:srgbClr val="F6C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06" name="Freeform 538">
              <a:extLst>
                <a:ext uri="{FF2B5EF4-FFF2-40B4-BE49-F238E27FC236}">
                  <a16:creationId xmlns:a16="http://schemas.microsoft.com/office/drawing/2014/main" id="{DA340BE5-E151-41B6-9C14-E86EE7D43E73}"/>
                </a:ext>
              </a:extLst>
            </p:cNvPr>
            <p:cNvSpPr>
              <a:spLocks noEditPoints="1"/>
            </p:cNvSpPr>
            <p:nvPr/>
          </p:nvSpPr>
          <p:spPr bwMode="auto">
            <a:xfrm>
              <a:off x="17900709" y="5852097"/>
              <a:ext cx="49213" cy="31750"/>
            </a:xfrm>
            <a:custGeom>
              <a:avLst/>
              <a:gdLst>
                <a:gd name="T0" fmla="*/ 15 w 15"/>
                <a:gd name="T1" fmla="*/ 1 h 10"/>
                <a:gd name="T2" fmla="*/ 15 w 15"/>
                <a:gd name="T3" fmla="*/ 10 h 10"/>
                <a:gd name="T4" fmla="*/ 15 w 15"/>
                <a:gd name="T5" fmla="*/ 10 h 10"/>
                <a:gd name="T6" fmla="*/ 15 w 15"/>
                <a:gd name="T7" fmla="*/ 1 h 10"/>
                <a:gd name="T8" fmla="*/ 15 w 15"/>
                <a:gd name="T9" fmla="*/ 1 h 10"/>
                <a:gd name="T10" fmla="*/ 15 w 15"/>
                <a:gd name="T11" fmla="*/ 1 h 10"/>
                <a:gd name="T12" fmla="*/ 15 w 15"/>
                <a:gd name="T13" fmla="*/ 1 h 10"/>
                <a:gd name="T14" fmla="*/ 0 w 15"/>
                <a:gd name="T15" fmla="*/ 0 h 10"/>
                <a:gd name="T16" fmla="*/ 0 w 15"/>
                <a:gd name="T17" fmla="*/ 9 h 10"/>
                <a:gd name="T18" fmla="*/ 0 w 15"/>
                <a:gd name="T19" fmla="*/ 9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15" y="1"/>
                  </a:moveTo>
                  <a:cubicBezTo>
                    <a:pt x="14" y="4"/>
                    <a:pt x="15" y="7"/>
                    <a:pt x="15" y="10"/>
                  </a:cubicBezTo>
                  <a:cubicBezTo>
                    <a:pt x="15" y="10"/>
                    <a:pt x="15" y="10"/>
                    <a:pt x="15" y="10"/>
                  </a:cubicBezTo>
                  <a:cubicBezTo>
                    <a:pt x="15" y="7"/>
                    <a:pt x="14" y="4"/>
                    <a:pt x="15" y="1"/>
                  </a:cubicBezTo>
                  <a:moveTo>
                    <a:pt x="15" y="1"/>
                  </a:moveTo>
                  <a:cubicBezTo>
                    <a:pt x="15" y="1"/>
                    <a:pt x="15" y="1"/>
                    <a:pt x="15" y="1"/>
                  </a:cubicBezTo>
                  <a:cubicBezTo>
                    <a:pt x="15" y="1"/>
                    <a:pt x="15" y="1"/>
                    <a:pt x="15" y="1"/>
                  </a:cubicBezTo>
                  <a:moveTo>
                    <a:pt x="0" y="0"/>
                  </a:moveTo>
                  <a:cubicBezTo>
                    <a:pt x="0" y="0"/>
                    <a:pt x="0" y="5"/>
                    <a:pt x="0" y="9"/>
                  </a:cubicBezTo>
                  <a:cubicBezTo>
                    <a:pt x="0" y="9"/>
                    <a:pt x="0" y="9"/>
                    <a:pt x="0" y="9"/>
                  </a:cubicBezTo>
                  <a:cubicBezTo>
                    <a:pt x="0" y="5"/>
                    <a:pt x="0" y="0"/>
                    <a:pt x="0" y="0"/>
                  </a:cubicBezTo>
                </a:path>
              </a:pathLst>
            </a:custGeom>
            <a:solidFill>
              <a:srgbClr val="D4C3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07" name="Freeform 539">
              <a:extLst>
                <a:ext uri="{FF2B5EF4-FFF2-40B4-BE49-F238E27FC236}">
                  <a16:creationId xmlns:a16="http://schemas.microsoft.com/office/drawing/2014/main" id="{C82F8BBA-0D11-41F8-886C-519EB5A98EAC}"/>
                </a:ext>
              </a:extLst>
            </p:cNvPr>
            <p:cNvSpPr>
              <a:spLocks/>
            </p:cNvSpPr>
            <p:nvPr/>
          </p:nvSpPr>
          <p:spPr bwMode="auto">
            <a:xfrm>
              <a:off x="17900709" y="5852097"/>
              <a:ext cx="49213" cy="31750"/>
            </a:xfrm>
            <a:custGeom>
              <a:avLst/>
              <a:gdLst>
                <a:gd name="T0" fmla="*/ 0 w 15"/>
                <a:gd name="T1" fmla="*/ 0 h 10"/>
                <a:gd name="T2" fmla="*/ 0 w 15"/>
                <a:gd name="T3" fmla="*/ 0 h 10"/>
                <a:gd name="T4" fmla="*/ 0 w 15"/>
                <a:gd name="T5" fmla="*/ 0 h 10"/>
                <a:gd name="T6" fmla="*/ 0 w 15"/>
                <a:gd name="T7" fmla="*/ 9 h 10"/>
                <a:gd name="T8" fmla="*/ 5 w 15"/>
                <a:gd name="T9" fmla="*/ 9 h 10"/>
                <a:gd name="T10" fmla="*/ 15 w 15"/>
                <a:gd name="T11" fmla="*/ 10 h 10"/>
                <a:gd name="T12" fmla="*/ 15 w 15"/>
                <a:gd name="T13" fmla="*/ 1 h 10"/>
                <a:gd name="T14" fmla="*/ 15 w 15"/>
                <a:gd name="T15" fmla="*/ 1 h 10"/>
                <a:gd name="T16" fmla="*/ 15 w 15"/>
                <a:gd name="T17" fmla="*/ 1 h 10"/>
                <a:gd name="T18" fmla="*/ 15 w 15"/>
                <a:gd name="T19" fmla="*/ 1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0" y="0"/>
                  </a:moveTo>
                  <a:cubicBezTo>
                    <a:pt x="0" y="0"/>
                    <a:pt x="0" y="0"/>
                    <a:pt x="0" y="0"/>
                  </a:cubicBezTo>
                  <a:cubicBezTo>
                    <a:pt x="0" y="0"/>
                    <a:pt x="0" y="0"/>
                    <a:pt x="0" y="0"/>
                  </a:cubicBezTo>
                  <a:cubicBezTo>
                    <a:pt x="0" y="0"/>
                    <a:pt x="0" y="5"/>
                    <a:pt x="0" y="9"/>
                  </a:cubicBezTo>
                  <a:cubicBezTo>
                    <a:pt x="1" y="9"/>
                    <a:pt x="3" y="9"/>
                    <a:pt x="5" y="9"/>
                  </a:cubicBezTo>
                  <a:cubicBezTo>
                    <a:pt x="8" y="9"/>
                    <a:pt x="11" y="9"/>
                    <a:pt x="15" y="10"/>
                  </a:cubicBezTo>
                  <a:cubicBezTo>
                    <a:pt x="15" y="7"/>
                    <a:pt x="14" y="4"/>
                    <a:pt x="15" y="1"/>
                  </a:cubicBezTo>
                  <a:cubicBezTo>
                    <a:pt x="15" y="1"/>
                    <a:pt x="15" y="1"/>
                    <a:pt x="15" y="1"/>
                  </a:cubicBezTo>
                  <a:cubicBezTo>
                    <a:pt x="15" y="1"/>
                    <a:pt x="15" y="1"/>
                    <a:pt x="15" y="1"/>
                  </a:cubicBezTo>
                  <a:cubicBezTo>
                    <a:pt x="15" y="1"/>
                    <a:pt x="15" y="1"/>
                    <a:pt x="15" y="1"/>
                  </a:cubicBezTo>
                  <a:cubicBezTo>
                    <a:pt x="0" y="0"/>
                    <a:pt x="0" y="0"/>
                    <a:pt x="0" y="0"/>
                  </a:cubicBezTo>
                </a:path>
              </a:pathLst>
            </a:custGeom>
            <a:solidFill>
              <a:srgbClr val="D2AC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08" name="Freeform 540">
              <a:extLst>
                <a:ext uri="{FF2B5EF4-FFF2-40B4-BE49-F238E27FC236}">
                  <a16:creationId xmlns:a16="http://schemas.microsoft.com/office/drawing/2014/main" id="{9BD21F68-4953-430A-B3C3-E7D2D6F98537}"/>
                </a:ext>
              </a:extLst>
            </p:cNvPr>
            <p:cNvSpPr>
              <a:spLocks/>
            </p:cNvSpPr>
            <p:nvPr/>
          </p:nvSpPr>
          <p:spPr bwMode="auto">
            <a:xfrm>
              <a:off x="17797521" y="5367909"/>
              <a:ext cx="173038" cy="496888"/>
            </a:xfrm>
            <a:custGeom>
              <a:avLst/>
              <a:gdLst>
                <a:gd name="T0" fmla="*/ 0 w 52"/>
                <a:gd name="T1" fmla="*/ 49 h 150"/>
                <a:gd name="T2" fmla="*/ 9 w 52"/>
                <a:gd name="T3" fmla="*/ 0 h 150"/>
                <a:gd name="T4" fmla="*/ 49 w 52"/>
                <a:gd name="T5" fmla="*/ 150 h 150"/>
                <a:gd name="T6" fmla="*/ 25 w 52"/>
                <a:gd name="T7" fmla="*/ 149 h 150"/>
                <a:gd name="T8" fmla="*/ 17 w 52"/>
                <a:gd name="T9" fmla="*/ 92 h 150"/>
                <a:gd name="T10" fmla="*/ 0 w 52"/>
                <a:gd name="T11" fmla="*/ 49 h 150"/>
              </a:gdLst>
              <a:ahLst/>
              <a:cxnLst>
                <a:cxn ang="0">
                  <a:pos x="T0" y="T1"/>
                </a:cxn>
                <a:cxn ang="0">
                  <a:pos x="T2" y="T3"/>
                </a:cxn>
                <a:cxn ang="0">
                  <a:pos x="T4" y="T5"/>
                </a:cxn>
                <a:cxn ang="0">
                  <a:pos x="T6" y="T7"/>
                </a:cxn>
                <a:cxn ang="0">
                  <a:pos x="T8" y="T9"/>
                </a:cxn>
                <a:cxn ang="0">
                  <a:pos x="T10" y="T11"/>
                </a:cxn>
              </a:cxnLst>
              <a:rect l="0" t="0" r="r" b="b"/>
              <a:pathLst>
                <a:path w="52" h="150">
                  <a:moveTo>
                    <a:pt x="0" y="49"/>
                  </a:moveTo>
                  <a:cubicBezTo>
                    <a:pt x="9" y="0"/>
                    <a:pt x="9" y="0"/>
                    <a:pt x="9" y="0"/>
                  </a:cubicBezTo>
                  <a:cubicBezTo>
                    <a:pt x="18" y="15"/>
                    <a:pt x="52" y="92"/>
                    <a:pt x="49" y="150"/>
                  </a:cubicBezTo>
                  <a:cubicBezTo>
                    <a:pt x="37" y="147"/>
                    <a:pt x="25" y="149"/>
                    <a:pt x="25" y="149"/>
                  </a:cubicBezTo>
                  <a:cubicBezTo>
                    <a:pt x="25" y="139"/>
                    <a:pt x="21" y="113"/>
                    <a:pt x="17" y="92"/>
                  </a:cubicBezTo>
                  <a:cubicBezTo>
                    <a:pt x="15" y="81"/>
                    <a:pt x="1" y="56"/>
                    <a:pt x="0" y="49"/>
                  </a:cubicBezTo>
                  <a:close/>
                </a:path>
              </a:pathLst>
            </a:custGeom>
            <a:solidFill>
              <a:srgbClr val="06A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09" name="Freeform 541">
              <a:extLst>
                <a:ext uri="{FF2B5EF4-FFF2-40B4-BE49-F238E27FC236}">
                  <a16:creationId xmlns:a16="http://schemas.microsoft.com/office/drawing/2014/main" id="{DE2349A0-4D9F-48F7-A10B-D5D29FCA186F}"/>
                </a:ext>
              </a:extLst>
            </p:cNvPr>
            <p:cNvSpPr>
              <a:spLocks/>
            </p:cNvSpPr>
            <p:nvPr/>
          </p:nvSpPr>
          <p:spPr bwMode="auto">
            <a:xfrm>
              <a:off x="17907059" y="5964809"/>
              <a:ext cx="17463" cy="82550"/>
            </a:xfrm>
            <a:custGeom>
              <a:avLst/>
              <a:gdLst>
                <a:gd name="T0" fmla="*/ 0 w 5"/>
                <a:gd name="T1" fmla="*/ 25 h 25"/>
                <a:gd name="T2" fmla="*/ 1 w 5"/>
                <a:gd name="T3" fmla="*/ 24 h 25"/>
                <a:gd name="T4" fmla="*/ 2 w 5"/>
                <a:gd name="T5" fmla="*/ 21 h 25"/>
                <a:gd name="T6" fmla="*/ 4 w 5"/>
                <a:gd name="T7" fmla="*/ 12 h 25"/>
                <a:gd name="T8" fmla="*/ 4 w 5"/>
                <a:gd name="T9" fmla="*/ 0 h 25"/>
                <a:gd name="T10" fmla="*/ 2 w 5"/>
                <a:gd name="T11" fmla="*/ 12 h 25"/>
                <a:gd name="T12" fmla="*/ 1 w 5"/>
                <a:gd name="T13" fmla="*/ 21 h 25"/>
                <a:gd name="T14" fmla="*/ 0 w 5"/>
                <a:gd name="T15" fmla="*/ 23 h 25"/>
                <a:gd name="T16" fmla="*/ 0 w 5"/>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5">
                  <a:moveTo>
                    <a:pt x="0" y="25"/>
                  </a:moveTo>
                  <a:cubicBezTo>
                    <a:pt x="1" y="25"/>
                    <a:pt x="1" y="24"/>
                    <a:pt x="1" y="24"/>
                  </a:cubicBezTo>
                  <a:cubicBezTo>
                    <a:pt x="1" y="23"/>
                    <a:pt x="2" y="22"/>
                    <a:pt x="2" y="21"/>
                  </a:cubicBezTo>
                  <a:cubicBezTo>
                    <a:pt x="3" y="19"/>
                    <a:pt x="3" y="16"/>
                    <a:pt x="4" y="12"/>
                  </a:cubicBezTo>
                  <a:cubicBezTo>
                    <a:pt x="5" y="5"/>
                    <a:pt x="4" y="0"/>
                    <a:pt x="4" y="0"/>
                  </a:cubicBezTo>
                  <a:cubicBezTo>
                    <a:pt x="3" y="0"/>
                    <a:pt x="3" y="5"/>
                    <a:pt x="2" y="12"/>
                  </a:cubicBezTo>
                  <a:cubicBezTo>
                    <a:pt x="2" y="16"/>
                    <a:pt x="1" y="19"/>
                    <a:pt x="1" y="21"/>
                  </a:cubicBezTo>
                  <a:cubicBezTo>
                    <a:pt x="1" y="22"/>
                    <a:pt x="1" y="23"/>
                    <a:pt x="0" y="23"/>
                  </a:cubicBezTo>
                  <a:cubicBezTo>
                    <a:pt x="0" y="24"/>
                    <a:pt x="0" y="25"/>
                    <a:pt x="0" y="25"/>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10" name="Freeform 542">
              <a:extLst>
                <a:ext uri="{FF2B5EF4-FFF2-40B4-BE49-F238E27FC236}">
                  <a16:creationId xmlns:a16="http://schemas.microsoft.com/office/drawing/2014/main" id="{60190533-5049-45A6-B1B1-CF44A927C11F}"/>
                </a:ext>
              </a:extLst>
            </p:cNvPr>
            <p:cNvSpPr>
              <a:spLocks/>
            </p:cNvSpPr>
            <p:nvPr/>
          </p:nvSpPr>
          <p:spPr bwMode="auto">
            <a:xfrm>
              <a:off x="17927696" y="5964809"/>
              <a:ext cx="12700" cy="79375"/>
            </a:xfrm>
            <a:custGeom>
              <a:avLst/>
              <a:gdLst>
                <a:gd name="T0" fmla="*/ 0 w 4"/>
                <a:gd name="T1" fmla="*/ 24 h 24"/>
                <a:gd name="T2" fmla="*/ 2 w 4"/>
                <a:gd name="T3" fmla="*/ 21 h 24"/>
                <a:gd name="T4" fmla="*/ 4 w 4"/>
                <a:gd name="T5" fmla="*/ 12 h 24"/>
                <a:gd name="T6" fmla="*/ 4 w 4"/>
                <a:gd name="T7" fmla="*/ 4 h 24"/>
                <a:gd name="T8" fmla="*/ 3 w 4"/>
                <a:gd name="T9" fmla="*/ 0 h 24"/>
                <a:gd name="T10" fmla="*/ 2 w 4"/>
                <a:gd name="T11" fmla="*/ 4 h 24"/>
                <a:gd name="T12" fmla="*/ 2 w 4"/>
                <a:gd name="T13" fmla="*/ 12 h 24"/>
                <a:gd name="T14" fmla="*/ 1 w 4"/>
                <a:gd name="T15" fmla="*/ 20 h 24"/>
                <a:gd name="T16" fmla="*/ 0 w 4"/>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4">
                  <a:moveTo>
                    <a:pt x="0" y="24"/>
                  </a:moveTo>
                  <a:cubicBezTo>
                    <a:pt x="1" y="24"/>
                    <a:pt x="2" y="23"/>
                    <a:pt x="2" y="21"/>
                  </a:cubicBezTo>
                  <a:cubicBezTo>
                    <a:pt x="3" y="18"/>
                    <a:pt x="3" y="15"/>
                    <a:pt x="4" y="12"/>
                  </a:cubicBezTo>
                  <a:cubicBezTo>
                    <a:pt x="4" y="9"/>
                    <a:pt x="4" y="6"/>
                    <a:pt x="4" y="4"/>
                  </a:cubicBezTo>
                  <a:cubicBezTo>
                    <a:pt x="3" y="1"/>
                    <a:pt x="3" y="0"/>
                    <a:pt x="3" y="0"/>
                  </a:cubicBezTo>
                  <a:cubicBezTo>
                    <a:pt x="2" y="0"/>
                    <a:pt x="2" y="1"/>
                    <a:pt x="2" y="4"/>
                  </a:cubicBezTo>
                  <a:cubicBezTo>
                    <a:pt x="2" y="6"/>
                    <a:pt x="2" y="9"/>
                    <a:pt x="2" y="12"/>
                  </a:cubicBezTo>
                  <a:cubicBezTo>
                    <a:pt x="2" y="15"/>
                    <a:pt x="1" y="18"/>
                    <a:pt x="1" y="20"/>
                  </a:cubicBezTo>
                  <a:cubicBezTo>
                    <a:pt x="1" y="22"/>
                    <a:pt x="0" y="24"/>
                    <a:pt x="0" y="24"/>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11" name="Freeform 543">
              <a:extLst>
                <a:ext uri="{FF2B5EF4-FFF2-40B4-BE49-F238E27FC236}">
                  <a16:creationId xmlns:a16="http://schemas.microsoft.com/office/drawing/2014/main" id="{A84BB2D2-76AD-4D56-8D70-4CEE480CED15}"/>
                </a:ext>
              </a:extLst>
            </p:cNvPr>
            <p:cNvSpPr>
              <a:spLocks/>
            </p:cNvSpPr>
            <p:nvPr/>
          </p:nvSpPr>
          <p:spPr bwMode="auto">
            <a:xfrm>
              <a:off x="17946746" y="5964809"/>
              <a:ext cx="11113" cy="68263"/>
            </a:xfrm>
            <a:custGeom>
              <a:avLst/>
              <a:gdLst>
                <a:gd name="T0" fmla="*/ 0 w 3"/>
                <a:gd name="T1" fmla="*/ 21 h 21"/>
                <a:gd name="T2" fmla="*/ 2 w 3"/>
                <a:gd name="T3" fmla="*/ 18 h 21"/>
                <a:gd name="T4" fmla="*/ 3 w 3"/>
                <a:gd name="T5" fmla="*/ 11 h 21"/>
                <a:gd name="T6" fmla="*/ 2 w 3"/>
                <a:gd name="T7" fmla="*/ 3 h 21"/>
                <a:gd name="T8" fmla="*/ 1 w 3"/>
                <a:gd name="T9" fmla="*/ 0 h 21"/>
                <a:gd name="T10" fmla="*/ 0 w 3"/>
                <a:gd name="T11" fmla="*/ 3 h 21"/>
                <a:gd name="T12" fmla="*/ 1 w 3"/>
                <a:gd name="T13" fmla="*/ 11 h 21"/>
                <a:gd name="T14" fmla="*/ 1 w 3"/>
                <a:gd name="T15" fmla="*/ 18 h 21"/>
                <a:gd name="T16" fmla="*/ 0 w 3"/>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1">
                  <a:moveTo>
                    <a:pt x="0" y="21"/>
                  </a:moveTo>
                  <a:cubicBezTo>
                    <a:pt x="1" y="21"/>
                    <a:pt x="1" y="20"/>
                    <a:pt x="2" y="18"/>
                  </a:cubicBezTo>
                  <a:cubicBezTo>
                    <a:pt x="3" y="16"/>
                    <a:pt x="3" y="14"/>
                    <a:pt x="3" y="11"/>
                  </a:cubicBezTo>
                  <a:cubicBezTo>
                    <a:pt x="3" y="8"/>
                    <a:pt x="2" y="5"/>
                    <a:pt x="2" y="3"/>
                  </a:cubicBezTo>
                  <a:cubicBezTo>
                    <a:pt x="1" y="1"/>
                    <a:pt x="1" y="0"/>
                    <a:pt x="1" y="0"/>
                  </a:cubicBezTo>
                  <a:cubicBezTo>
                    <a:pt x="1" y="0"/>
                    <a:pt x="0" y="1"/>
                    <a:pt x="0" y="3"/>
                  </a:cubicBezTo>
                  <a:cubicBezTo>
                    <a:pt x="1" y="5"/>
                    <a:pt x="1" y="8"/>
                    <a:pt x="1" y="11"/>
                  </a:cubicBezTo>
                  <a:cubicBezTo>
                    <a:pt x="1" y="14"/>
                    <a:pt x="1" y="16"/>
                    <a:pt x="1" y="18"/>
                  </a:cubicBezTo>
                  <a:cubicBezTo>
                    <a:pt x="1" y="20"/>
                    <a:pt x="0" y="21"/>
                    <a:pt x="0" y="21"/>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12" name="Freeform 544">
              <a:extLst>
                <a:ext uri="{FF2B5EF4-FFF2-40B4-BE49-F238E27FC236}">
                  <a16:creationId xmlns:a16="http://schemas.microsoft.com/office/drawing/2014/main" id="{C821A817-2E8D-4A95-BBB2-F6EB993C34BE}"/>
                </a:ext>
              </a:extLst>
            </p:cNvPr>
            <p:cNvSpPr>
              <a:spLocks/>
            </p:cNvSpPr>
            <p:nvPr/>
          </p:nvSpPr>
          <p:spPr bwMode="auto">
            <a:xfrm>
              <a:off x="17745134" y="4993259"/>
              <a:ext cx="69850" cy="130175"/>
            </a:xfrm>
            <a:custGeom>
              <a:avLst/>
              <a:gdLst>
                <a:gd name="T0" fmla="*/ 1 w 21"/>
                <a:gd name="T1" fmla="*/ 15 h 39"/>
                <a:gd name="T2" fmla="*/ 20 w 21"/>
                <a:gd name="T3" fmla="*/ 17 h 39"/>
                <a:gd name="T4" fmla="*/ 2 w 21"/>
                <a:gd name="T5" fmla="*/ 29 h 39"/>
                <a:gd name="T6" fmla="*/ 1 w 21"/>
                <a:gd name="T7" fmla="*/ 15 h 39"/>
              </a:gdLst>
              <a:ahLst/>
              <a:cxnLst>
                <a:cxn ang="0">
                  <a:pos x="T0" y="T1"/>
                </a:cxn>
                <a:cxn ang="0">
                  <a:pos x="T2" y="T3"/>
                </a:cxn>
                <a:cxn ang="0">
                  <a:pos x="T4" y="T5"/>
                </a:cxn>
                <a:cxn ang="0">
                  <a:pos x="T6" y="T7"/>
                </a:cxn>
              </a:cxnLst>
              <a:rect l="0" t="0" r="r" b="b"/>
              <a:pathLst>
                <a:path w="21" h="39">
                  <a:moveTo>
                    <a:pt x="1" y="15"/>
                  </a:moveTo>
                  <a:cubicBezTo>
                    <a:pt x="2" y="0"/>
                    <a:pt x="21" y="7"/>
                    <a:pt x="20" y="17"/>
                  </a:cubicBezTo>
                  <a:cubicBezTo>
                    <a:pt x="19" y="28"/>
                    <a:pt x="6" y="39"/>
                    <a:pt x="2" y="29"/>
                  </a:cubicBezTo>
                  <a:cubicBezTo>
                    <a:pt x="0" y="19"/>
                    <a:pt x="1" y="15"/>
                    <a:pt x="1" y="15"/>
                  </a:cubicBezTo>
                  <a:close/>
                </a:path>
              </a:pathLst>
            </a:custGeom>
            <a:solidFill>
              <a:srgbClr val="F6C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13" name="Freeform 545">
              <a:extLst>
                <a:ext uri="{FF2B5EF4-FFF2-40B4-BE49-F238E27FC236}">
                  <a16:creationId xmlns:a16="http://schemas.microsoft.com/office/drawing/2014/main" id="{F0C885F2-41BF-4BAB-9224-05AEC4AD3A9B}"/>
                </a:ext>
              </a:extLst>
            </p:cNvPr>
            <p:cNvSpPr>
              <a:spLocks/>
            </p:cNvSpPr>
            <p:nvPr/>
          </p:nvSpPr>
          <p:spPr bwMode="auto">
            <a:xfrm>
              <a:off x="17757834" y="4901184"/>
              <a:ext cx="66675" cy="158750"/>
            </a:xfrm>
            <a:custGeom>
              <a:avLst/>
              <a:gdLst>
                <a:gd name="T0" fmla="*/ 12 w 20"/>
                <a:gd name="T1" fmla="*/ 2 h 48"/>
                <a:gd name="T2" fmla="*/ 6 w 20"/>
                <a:gd name="T3" fmla="*/ 0 h 48"/>
                <a:gd name="T4" fmla="*/ 0 w 20"/>
                <a:gd name="T5" fmla="*/ 47 h 48"/>
                <a:gd name="T6" fmla="*/ 7 w 20"/>
                <a:gd name="T7" fmla="*/ 47 h 48"/>
                <a:gd name="T8" fmla="*/ 16 w 20"/>
                <a:gd name="T9" fmla="*/ 28 h 48"/>
                <a:gd name="T10" fmla="*/ 12 w 20"/>
                <a:gd name="T11" fmla="*/ 2 h 48"/>
              </a:gdLst>
              <a:ahLst/>
              <a:cxnLst>
                <a:cxn ang="0">
                  <a:pos x="T0" y="T1"/>
                </a:cxn>
                <a:cxn ang="0">
                  <a:pos x="T2" y="T3"/>
                </a:cxn>
                <a:cxn ang="0">
                  <a:pos x="T4" y="T5"/>
                </a:cxn>
                <a:cxn ang="0">
                  <a:pos x="T6" y="T7"/>
                </a:cxn>
                <a:cxn ang="0">
                  <a:pos x="T8" y="T9"/>
                </a:cxn>
                <a:cxn ang="0">
                  <a:pos x="T10" y="T11"/>
                </a:cxn>
              </a:cxnLst>
              <a:rect l="0" t="0" r="r" b="b"/>
              <a:pathLst>
                <a:path w="20" h="48">
                  <a:moveTo>
                    <a:pt x="12" y="2"/>
                  </a:moveTo>
                  <a:cubicBezTo>
                    <a:pt x="6" y="0"/>
                    <a:pt x="6" y="0"/>
                    <a:pt x="6" y="0"/>
                  </a:cubicBezTo>
                  <a:cubicBezTo>
                    <a:pt x="12" y="15"/>
                    <a:pt x="0" y="47"/>
                    <a:pt x="0" y="47"/>
                  </a:cubicBezTo>
                  <a:cubicBezTo>
                    <a:pt x="0" y="47"/>
                    <a:pt x="6" y="48"/>
                    <a:pt x="7" y="47"/>
                  </a:cubicBezTo>
                  <a:cubicBezTo>
                    <a:pt x="9" y="46"/>
                    <a:pt x="12" y="33"/>
                    <a:pt x="16" y="28"/>
                  </a:cubicBezTo>
                  <a:cubicBezTo>
                    <a:pt x="20" y="22"/>
                    <a:pt x="18" y="13"/>
                    <a:pt x="12" y="2"/>
                  </a:cubicBezTo>
                  <a:close/>
                </a:path>
              </a:pathLst>
            </a:custGeom>
            <a:solidFill>
              <a:srgbClr val="754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14" name="Freeform 546">
              <a:extLst>
                <a:ext uri="{FF2B5EF4-FFF2-40B4-BE49-F238E27FC236}">
                  <a16:creationId xmlns:a16="http://schemas.microsoft.com/office/drawing/2014/main" id="{905BA82D-280A-4622-BD51-3F5F5DBA1FB4}"/>
                </a:ext>
              </a:extLst>
            </p:cNvPr>
            <p:cNvSpPr>
              <a:spLocks/>
            </p:cNvSpPr>
            <p:nvPr/>
          </p:nvSpPr>
          <p:spPr bwMode="auto">
            <a:xfrm>
              <a:off x="17476846" y="4769422"/>
              <a:ext cx="357188" cy="303213"/>
            </a:xfrm>
            <a:custGeom>
              <a:avLst/>
              <a:gdLst>
                <a:gd name="T0" fmla="*/ 87 w 108"/>
                <a:gd name="T1" fmla="*/ 25 h 92"/>
                <a:gd name="T2" fmla="*/ 35 w 108"/>
                <a:gd name="T3" fmla="*/ 32 h 92"/>
                <a:gd name="T4" fmla="*/ 28 w 108"/>
                <a:gd name="T5" fmla="*/ 42 h 92"/>
                <a:gd name="T6" fmla="*/ 13 w 108"/>
                <a:gd name="T7" fmla="*/ 42 h 92"/>
                <a:gd name="T8" fmla="*/ 15 w 108"/>
                <a:gd name="T9" fmla="*/ 46 h 92"/>
                <a:gd name="T10" fmla="*/ 9 w 108"/>
                <a:gd name="T11" fmla="*/ 66 h 92"/>
                <a:gd name="T12" fmla="*/ 12 w 108"/>
                <a:gd name="T13" fmla="*/ 90 h 92"/>
                <a:gd name="T14" fmla="*/ 20 w 108"/>
                <a:gd name="T15" fmla="*/ 92 h 92"/>
                <a:gd name="T16" fmla="*/ 95 w 108"/>
                <a:gd name="T17" fmla="*/ 52 h 92"/>
                <a:gd name="T18" fmla="*/ 101 w 108"/>
                <a:gd name="T19" fmla="*/ 50 h 92"/>
                <a:gd name="T20" fmla="*/ 107 w 108"/>
                <a:gd name="T21" fmla="*/ 32 h 92"/>
                <a:gd name="T22" fmla="*/ 102 w 108"/>
                <a:gd name="T23" fmla="*/ 26 h 92"/>
                <a:gd name="T24" fmla="*/ 87 w 108"/>
                <a:gd name="T25" fmla="*/ 2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92">
                  <a:moveTo>
                    <a:pt x="87" y="25"/>
                  </a:moveTo>
                  <a:cubicBezTo>
                    <a:pt x="79" y="14"/>
                    <a:pt x="62" y="0"/>
                    <a:pt x="35" y="32"/>
                  </a:cubicBezTo>
                  <a:cubicBezTo>
                    <a:pt x="32" y="36"/>
                    <a:pt x="30" y="39"/>
                    <a:pt x="28" y="42"/>
                  </a:cubicBezTo>
                  <a:cubicBezTo>
                    <a:pt x="13" y="42"/>
                    <a:pt x="13" y="42"/>
                    <a:pt x="13" y="42"/>
                  </a:cubicBezTo>
                  <a:cubicBezTo>
                    <a:pt x="13" y="43"/>
                    <a:pt x="14" y="45"/>
                    <a:pt x="15" y="46"/>
                  </a:cubicBezTo>
                  <a:cubicBezTo>
                    <a:pt x="0" y="49"/>
                    <a:pt x="4" y="55"/>
                    <a:pt x="9" y="66"/>
                  </a:cubicBezTo>
                  <a:cubicBezTo>
                    <a:pt x="15" y="76"/>
                    <a:pt x="12" y="90"/>
                    <a:pt x="12" y="90"/>
                  </a:cubicBezTo>
                  <a:cubicBezTo>
                    <a:pt x="20" y="92"/>
                    <a:pt x="20" y="92"/>
                    <a:pt x="20" y="92"/>
                  </a:cubicBezTo>
                  <a:cubicBezTo>
                    <a:pt x="20" y="92"/>
                    <a:pt x="88" y="67"/>
                    <a:pt x="95" y="52"/>
                  </a:cubicBezTo>
                  <a:cubicBezTo>
                    <a:pt x="95" y="52"/>
                    <a:pt x="100" y="50"/>
                    <a:pt x="101" y="50"/>
                  </a:cubicBezTo>
                  <a:cubicBezTo>
                    <a:pt x="105" y="46"/>
                    <a:pt x="108" y="37"/>
                    <a:pt x="107" y="32"/>
                  </a:cubicBezTo>
                  <a:cubicBezTo>
                    <a:pt x="106" y="29"/>
                    <a:pt x="105" y="27"/>
                    <a:pt x="102" y="26"/>
                  </a:cubicBezTo>
                  <a:cubicBezTo>
                    <a:pt x="99" y="25"/>
                    <a:pt x="88" y="26"/>
                    <a:pt x="87" y="25"/>
                  </a:cubicBezTo>
                  <a:close/>
                </a:path>
              </a:pathLst>
            </a:custGeom>
            <a:solidFill>
              <a:srgbClr val="754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15" name="Freeform 547">
              <a:extLst>
                <a:ext uri="{FF2B5EF4-FFF2-40B4-BE49-F238E27FC236}">
                  <a16:creationId xmlns:a16="http://schemas.microsoft.com/office/drawing/2014/main" id="{5B869E3A-2F87-4D35-9EE4-1AE33F846F01}"/>
                </a:ext>
              </a:extLst>
            </p:cNvPr>
            <p:cNvSpPr>
              <a:spLocks/>
            </p:cNvSpPr>
            <p:nvPr/>
          </p:nvSpPr>
          <p:spPr bwMode="auto">
            <a:xfrm>
              <a:off x="17535584" y="4861497"/>
              <a:ext cx="265113" cy="387350"/>
            </a:xfrm>
            <a:custGeom>
              <a:avLst/>
              <a:gdLst>
                <a:gd name="T0" fmla="*/ 62 w 80"/>
                <a:gd name="T1" fmla="*/ 10 h 117"/>
                <a:gd name="T2" fmla="*/ 77 w 80"/>
                <a:gd name="T3" fmla="*/ 42 h 117"/>
                <a:gd name="T4" fmla="*/ 71 w 80"/>
                <a:gd name="T5" fmla="*/ 81 h 117"/>
                <a:gd name="T6" fmla="*/ 71 w 80"/>
                <a:gd name="T7" fmla="*/ 104 h 117"/>
                <a:gd name="T8" fmla="*/ 47 w 80"/>
                <a:gd name="T9" fmla="*/ 116 h 117"/>
                <a:gd name="T10" fmla="*/ 4 w 80"/>
                <a:gd name="T11" fmla="*/ 104 h 117"/>
                <a:gd name="T12" fmla="*/ 7 w 80"/>
                <a:gd name="T13" fmla="*/ 23 h 117"/>
                <a:gd name="T14" fmla="*/ 62 w 80"/>
                <a:gd name="T15" fmla="*/ 10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17">
                  <a:moveTo>
                    <a:pt x="62" y="10"/>
                  </a:moveTo>
                  <a:cubicBezTo>
                    <a:pt x="76" y="19"/>
                    <a:pt x="80" y="21"/>
                    <a:pt x="77" y="42"/>
                  </a:cubicBezTo>
                  <a:cubicBezTo>
                    <a:pt x="74" y="55"/>
                    <a:pt x="72" y="68"/>
                    <a:pt x="71" y="81"/>
                  </a:cubicBezTo>
                  <a:cubicBezTo>
                    <a:pt x="71" y="88"/>
                    <a:pt x="71" y="97"/>
                    <a:pt x="71" y="104"/>
                  </a:cubicBezTo>
                  <a:cubicBezTo>
                    <a:pt x="71" y="107"/>
                    <a:pt x="62" y="114"/>
                    <a:pt x="47" y="116"/>
                  </a:cubicBezTo>
                  <a:cubicBezTo>
                    <a:pt x="35" y="117"/>
                    <a:pt x="18" y="112"/>
                    <a:pt x="4" y="104"/>
                  </a:cubicBezTo>
                  <a:cubicBezTo>
                    <a:pt x="1" y="75"/>
                    <a:pt x="0" y="40"/>
                    <a:pt x="7" y="23"/>
                  </a:cubicBezTo>
                  <a:cubicBezTo>
                    <a:pt x="13" y="5"/>
                    <a:pt x="40" y="0"/>
                    <a:pt x="62" y="10"/>
                  </a:cubicBezTo>
                  <a:close/>
                </a:path>
              </a:pathLst>
            </a:custGeom>
            <a:solidFill>
              <a:srgbClr val="F6C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16" name="Freeform 548">
              <a:extLst>
                <a:ext uri="{FF2B5EF4-FFF2-40B4-BE49-F238E27FC236}">
                  <a16:creationId xmlns:a16="http://schemas.microsoft.com/office/drawing/2014/main" id="{859FECCD-DA30-4B44-8044-F5E7AC2619E7}"/>
                </a:ext>
              </a:extLst>
            </p:cNvPr>
            <p:cNvSpPr>
              <a:spLocks/>
            </p:cNvSpPr>
            <p:nvPr/>
          </p:nvSpPr>
          <p:spPr bwMode="auto">
            <a:xfrm>
              <a:off x="17687984" y="5053584"/>
              <a:ext cx="30163" cy="69850"/>
            </a:xfrm>
            <a:custGeom>
              <a:avLst/>
              <a:gdLst>
                <a:gd name="T0" fmla="*/ 2 w 9"/>
                <a:gd name="T1" fmla="*/ 20 h 21"/>
                <a:gd name="T2" fmla="*/ 5 w 9"/>
                <a:gd name="T3" fmla="*/ 18 h 21"/>
                <a:gd name="T4" fmla="*/ 6 w 9"/>
                <a:gd name="T5" fmla="*/ 16 h 21"/>
                <a:gd name="T6" fmla="*/ 5 w 9"/>
                <a:gd name="T7" fmla="*/ 15 h 21"/>
                <a:gd name="T8" fmla="*/ 5 w 9"/>
                <a:gd name="T9" fmla="*/ 14 h 21"/>
                <a:gd name="T10" fmla="*/ 4 w 9"/>
                <a:gd name="T11" fmla="*/ 13 h 21"/>
                <a:gd name="T12" fmla="*/ 0 w 9"/>
                <a:gd name="T13" fmla="*/ 8 h 21"/>
                <a:gd name="T14" fmla="*/ 0 w 9"/>
                <a:gd name="T15" fmla="*/ 4 h 21"/>
                <a:gd name="T16" fmla="*/ 1 w 9"/>
                <a:gd name="T17" fmla="*/ 2 h 21"/>
                <a:gd name="T18" fmla="*/ 1 w 9"/>
                <a:gd name="T19" fmla="*/ 1 h 21"/>
                <a:gd name="T20" fmla="*/ 2 w 9"/>
                <a:gd name="T21" fmla="*/ 0 h 21"/>
                <a:gd name="T22" fmla="*/ 3 w 9"/>
                <a:gd name="T23" fmla="*/ 1 h 21"/>
                <a:gd name="T24" fmla="*/ 3 w 9"/>
                <a:gd name="T25" fmla="*/ 3 h 21"/>
                <a:gd name="T26" fmla="*/ 3 w 9"/>
                <a:gd name="T27" fmla="*/ 4 h 21"/>
                <a:gd name="T28" fmla="*/ 4 w 9"/>
                <a:gd name="T29" fmla="*/ 7 h 21"/>
                <a:gd name="T30" fmla="*/ 6 w 9"/>
                <a:gd name="T31" fmla="*/ 11 h 21"/>
                <a:gd name="T32" fmla="*/ 7 w 9"/>
                <a:gd name="T33" fmla="*/ 11 h 21"/>
                <a:gd name="T34" fmla="*/ 8 w 9"/>
                <a:gd name="T35" fmla="*/ 12 h 21"/>
                <a:gd name="T36" fmla="*/ 9 w 9"/>
                <a:gd name="T37" fmla="*/ 15 h 21"/>
                <a:gd name="T38" fmla="*/ 8 w 9"/>
                <a:gd name="T39" fmla="*/ 18 h 21"/>
                <a:gd name="T40" fmla="*/ 6 w 9"/>
                <a:gd name="T41" fmla="*/ 20 h 21"/>
                <a:gd name="T42" fmla="*/ 2 w 9"/>
                <a:gd name="T43"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21">
                  <a:moveTo>
                    <a:pt x="2" y="20"/>
                  </a:moveTo>
                  <a:cubicBezTo>
                    <a:pt x="2" y="20"/>
                    <a:pt x="3" y="19"/>
                    <a:pt x="5" y="18"/>
                  </a:cubicBezTo>
                  <a:cubicBezTo>
                    <a:pt x="6" y="17"/>
                    <a:pt x="6" y="16"/>
                    <a:pt x="6" y="16"/>
                  </a:cubicBezTo>
                  <a:cubicBezTo>
                    <a:pt x="6" y="15"/>
                    <a:pt x="6" y="15"/>
                    <a:pt x="5" y="15"/>
                  </a:cubicBezTo>
                  <a:cubicBezTo>
                    <a:pt x="5" y="15"/>
                    <a:pt x="5" y="14"/>
                    <a:pt x="5" y="14"/>
                  </a:cubicBezTo>
                  <a:cubicBezTo>
                    <a:pt x="4" y="14"/>
                    <a:pt x="4" y="13"/>
                    <a:pt x="4" y="13"/>
                  </a:cubicBezTo>
                  <a:cubicBezTo>
                    <a:pt x="2" y="12"/>
                    <a:pt x="1" y="10"/>
                    <a:pt x="0" y="8"/>
                  </a:cubicBezTo>
                  <a:cubicBezTo>
                    <a:pt x="0" y="7"/>
                    <a:pt x="0" y="5"/>
                    <a:pt x="0" y="4"/>
                  </a:cubicBezTo>
                  <a:cubicBezTo>
                    <a:pt x="0" y="3"/>
                    <a:pt x="1" y="3"/>
                    <a:pt x="1" y="2"/>
                  </a:cubicBezTo>
                  <a:cubicBezTo>
                    <a:pt x="1" y="2"/>
                    <a:pt x="1" y="1"/>
                    <a:pt x="1" y="1"/>
                  </a:cubicBezTo>
                  <a:cubicBezTo>
                    <a:pt x="2" y="1"/>
                    <a:pt x="2" y="0"/>
                    <a:pt x="2" y="0"/>
                  </a:cubicBezTo>
                  <a:cubicBezTo>
                    <a:pt x="2" y="0"/>
                    <a:pt x="3" y="1"/>
                    <a:pt x="3" y="1"/>
                  </a:cubicBezTo>
                  <a:cubicBezTo>
                    <a:pt x="3" y="2"/>
                    <a:pt x="3" y="2"/>
                    <a:pt x="3" y="3"/>
                  </a:cubicBezTo>
                  <a:cubicBezTo>
                    <a:pt x="3" y="3"/>
                    <a:pt x="3" y="4"/>
                    <a:pt x="3" y="4"/>
                  </a:cubicBezTo>
                  <a:cubicBezTo>
                    <a:pt x="3" y="5"/>
                    <a:pt x="3" y="6"/>
                    <a:pt x="4" y="7"/>
                  </a:cubicBezTo>
                  <a:cubicBezTo>
                    <a:pt x="4" y="8"/>
                    <a:pt x="5" y="9"/>
                    <a:pt x="6" y="11"/>
                  </a:cubicBezTo>
                  <a:cubicBezTo>
                    <a:pt x="6" y="11"/>
                    <a:pt x="7" y="11"/>
                    <a:pt x="7" y="11"/>
                  </a:cubicBezTo>
                  <a:cubicBezTo>
                    <a:pt x="7" y="12"/>
                    <a:pt x="8" y="12"/>
                    <a:pt x="8" y="12"/>
                  </a:cubicBezTo>
                  <a:cubicBezTo>
                    <a:pt x="9" y="13"/>
                    <a:pt x="9" y="14"/>
                    <a:pt x="9" y="15"/>
                  </a:cubicBezTo>
                  <a:cubicBezTo>
                    <a:pt x="9" y="17"/>
                    <a:pt x="9" y="18"/>
                    <a:pt x="8" y="18"/>
                  </a:cubicBezTo>
                  <a:cubicBezTo>
                    <a:pt x="8" y="19"/>
                    <a:pt x="7" y="19"/>
                    <a:pt x="6" y="20"/>
                  </a:cubicBezTo>
                  <a:cubicBezTo>
                    <a:pt x="4" y="21"/>
                    <a:pt x="3" y="21"/>
                    <a:pt x="2" y="20"/>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17" name="Freeform 549">
              <a:extLst>
                <a:ext uri="{FF2B5EF4-FFF2-40B4-BE49-F238E27FC236}">
                  <a16:creationId xmlns:a16="http://schemas.microsoft.com/office/drawing/2014/main" id="{5D06F628-8976-4626-AD5B-8CD3352EE12F}"/>
                </a:ext>
              </a:extLst>
            </p:cNvPr>
            <p:cNvSpPr>
              <a:spLocks/>
            </p:cNvSpPr>
            <p:nvPr/>
          </p:nvSpPr>
          <p:spPr bwMode="auto">
            <a:xfrm>
              <a:off x="17599084" y="4990084"/>
              <a:ext cx="63500" cy="26988"/>
            </a:xfrm>
            <a:custGeom>
              <a:avLst/>
              <a:gdLst>
                <a:gd name="T0" fmla="*/ 18 w 19"/>
                <a:gd name="T1" fmla="*/ 1 h 8"/>
                <a:gd name="T2" fmla="*/ 18 w 19"/>
                <a:gd name="T3" fmla="*/ 6 h 8"/>
                <a:gd name="T4" fmla="*/ 1 w 19"/>
                <a:gd name="T5" fmla="*/ 8 h 8"/>
                <a:gd name="T6" fmla="*/ 0 w 19"/>
                <a:gd name="T7" fmla="*/ 4 h 8"/>
                <a:gd name="T8" fmla="*/ 18 w 19"/>
                <a:gd name="T9" fmla="*/ 1 h 8"/>
              </a:gdLst>
              <a:ahLst/>
              <a:cxnLst>
                <a:cxn ang="0">
                  <a:pos x="T0" y="T1"/>
                </a:cxn>
                <a:cxn ang="0">
                  <a:pos x="T2" y="T3"/>
                </a:cxn>
                <a:cxn ang="0">
                  <a:pos x="T4" y="T5"/>
                </a:cxn>
                <a:cxn ang="0">
                  <a:pos x="T6" y="T7"/>
                </a:cxn>
                <a:cxn ang="0">
                  <a:pos x="T8" y="T9"/>
                </a:cxn>
              </a:cxnLst>
              <a:rect l="0" t="0" r="r" b="b"/>
              <a:pathLst>
                <a:path w="19" h="8">
                  <a:moveTo>
                    <a:pt x="18" y="1"/>
                  </a:moveTo>
                  <a:cubicBezTo>
                    <a:pt x="19" y="2"/>
                    <a:pt x="18" y="5"/>
                    <a:pt x="18" y="6"/>
                  </a:cubicBezTo>
                  <a:cubicBezTo>
                    <a:pt x="17" y="6"/>
                    <a:pt x="11" y="4"/>
                    <a:pt x="1" y="8"/>
                  </a:cubicBezTo>
                  <a:cubicBezTo>
                    <a:pt x="0" y="7"/>
                    <a:pt x="0" y="5"/>
                    <a:pt x="0" y="4"/>
                  </a:cubicBezTo>
                  <a:cubicBezTo>
                    <a:pt x="2" y="2"/>
                    <a:pt x="15" y="0"/>
                    <a:pt x="18" y="1"/>
                  </a:cubicBezTo>
                  <a:close/>
                </a:path>
              </a:pathLst>
            </a:custGeom>
            <a:solidFill>
              <a:srgbClr val="754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18" name="Freeform 550">
              <a:extLst>
                <a:ext uri="{FF2B5EF4-FFF2-40B4-BE49-F238E27FC236}">
                  <a16:creationId xmlns:a16="http://schemas.microsoft.com/office/drawing/2014/main" id="{468F9A35-BF00-4ADE-A068-C04AB69CC05D}"/>
                </a:ext>
              </a:extLst>
            </p:cNvPr>
            <p:cNvSpPr>
              <a:spLocks/>
            </p:cNvSpPr>
            <p:nvPr/>
          </p:nvSpPr>
          <p:spPr bwMode="auto">
            <a:xfrm>
              <a:off x="17480021" y="5017072"/>
              <a:ext cx="69850" cy="128588"/>
            </a:xfrm>
            <a:custGeom>
              <a:avLst/>
              <a:gdLst>
                <a:gd name="T0" fmla="*/ 21 w 21"/>
                <a:gd name="T1" fmla="*/ 15 h 39"/>
                <a:gd name="T2" fmla="*/ 2 w 21"/>
                <a:gd name="T3" fmla="*/ 17 h 39"/>
                <a:gd name="T4" fmla="*/ 20 w 21"/>
                <a:gd name="T5" fmla="*/ 29 h 39"/>
                <a:gd name="T6" fmla="*/ 21 w 21"/>
                <a:gd name="T7" fmla="*/ 15 h 39"/>
              </a:gdLst>
              <a:ahLst/>
              <a:cxnLst>
                <a:cxn ang="0">
                  <a:pos x="T0" y="T1"/>
                </a:cxn>
                <a:cxn ang="0">
                  <a:pos x="T2" y="T3"/>
                </a:cxn>
                <a:cxn ang="0">
                  <a:pos x="T4" y="T5"/>
                </a:cxn>
                <a:cxn ang="0">
                  <a:pos x="T6" y="T7"/>
                </a:cxn>
              </a:cxnLst>
              <a:rect l="0" t="0" r="r" b="b"/>
              <a:pathLst>
                <a:path w="21" h="39">
                  <a:moveTo>
                    <a:pt x="21" y="15"/>
                  </a:moveTo>
                  <a:cubicBezTo>
                    <a:pt x="20" y="0"/>
                    <a:pt x="0" y="6"/>
                    <a:pt x="2" y="17"/>
                  </a:cubicBezTo>
                  <a:cubicBezTo>
                    <a:pt x="3" y="28"/>
                    <a:pt x="16" y="39"/>
                    <a:pt x="20" y="29"/>
                  </a:cubicBezTo>
                  <a:cubicBezTo>
                    <a:pt x="21" y="19"/>
                    <a:pt x="21" y="15"/>
                    <a:pt x="21" y="15"/>
                  </a:cubicBezTo>
                  <a:close/>
                </a:path>
              </a:pathLst>
            </a:custGeom>
            <a:solidFill>
              <a:srgbClr val="F6C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19" name="Freeform 551">
              <a:extLst>
                <a:ext uri="{FF2B5EF4-FFF2-40B4-BE49-F238E27FC236}">
                  <a16:creationId xmlns:a16="http://schemas.microsoft.com/office/drawing/2014/main" id="{D8FB7848-A088-404C-96C0-2064D04274C4}"/>
                </a:ext>
              </a:extLst>
            </p:cNvPr>
            <p:cNvSpPr>
              <a:spLocks/>
            </p:cNvSpPr>
            <p:nvPr/>
          </p:nvSpPr>
          <p:spPr bwMode="auto">
            <a:xfrm>
              <a:off x="17502246" y="5056759"/>
              <a:ext cx="33338" cy="49213"/>
            </a:xfrm>
            <a:custGeom>
              <a:avLst/>
              <a:gdLst>
                <a:gd name="T0" fmla="*/ 8 w 10"/>
                <a:gd name="T1" fmla="*/ 15 h 15"/>
                <a:gd name="T2" fmla="*/ 7 w 10"/>
                <a:gd name="T3" fmla="*/ 15 h 15"/>
                <a:gd name="T4" fmla="*/ 6 w 10"/>
                <a:gd name="T5" fmla="*/ 14 h 15"/>
                <a:gd name="T6" fmla="*/ 5 w 10"/>
                <a:gd name="T7" fmla="*/ 13 h 15"/>
                <a:gd name="T8" fmla="*/ 4 w 10"/>
                <a:gd name="T9" fmla="*/ 13 h 15"/>
                <a:gd name="T10" fmla="*/ 3 w 10"/>
                <a:gd name="T11" fmla="*/ 12 h 15"/>
                <a:gd name="T12" fmla="*/ 3 w 10"/>
                <a:gd name="T13" fmla="*/ 9 h 15"/>
                <a:gd name="T14" fmla="*/ 6 w 10"/>
                <a:gd name="T15" fmla="*/ 7 h 15"/>
                <a:gd name="T16" fmla="*/ 7 w 10"/>
                <a:gd name="T17" fmla="*/ 7 h 15"/>
                <a:gd name="T18" fmla="*/ 7 w 10"/>
                <a:gd name="T19" fmla="*/ 7 h 15"/>
                <a:gd name="T20" fmla="*/ 7 w 10"/>
                <a:gd name="T21" fmla="*/ 6 h 15"/>
                <a:gd name="T22" fmla="*/ 7 w 10"/>
                <a:gd name="T23" fmla="*/ 6 h 15"/>
                <a:gd name="T24" fmla="*/ 7 w 10"/>
                <a:gd name="T25" fmla="*/ 6 h 15"/>
                <a:gd name="T26" fmla="*/ 7 w 10"/>
                <a:gd name="T27" fmla="*/ 6 h 15"/>
                <a:gd name="T28" fmla="*/ 7 w 10"/>
                <a:gd name="T29" fmla="*/ 5 h 15"/>
                <a:gd name="T30" fmla="*/ 7 w 10"/>
                <a:gd name="T31" fmla="*/ 4 h 15"/>
                <a:gd name="T32" fmla="*/ 6 w 10"/>
                <a:gd name="T33" fmla="*/ 3 h 15"/>
                <a:gd name="T34" fmla="*/ 6 w 10"/>
                <a:gd name="T35" fmla="*/ 3 h 15"/>
                <a:gd name="T36" fmla="*/ 3 w 10"/>
                <a:gd name="T37" fmla="*/ 2 h 15"/>
                <a:gd name="T38" fmla="*/ 1 w 10"/>
                <a:gd name="T39" fmla="*/ 3 h 15"/>
                <a:gd name="T40" fmla="*/ 0 w 10"/>
                <a:gd name="T41" fmla="*/ 4 h 15"/>
                <a:gd name="T42" fmla="*/ 0 w 10"/>
                <a:gd name="T43" fmla="*/ 2 h 15"/>
                <a:gd name="T44" fmla="*/ 3 w 10"/>
                <a:gd name="T45" fmla="*/ 0 h 15"/>
                <a:gd name="T46" fmla="*/ 5 w 10"/>
                <a:gd name="T47" fmla="*/ 0 h 15"/>
                <a:gd name="T48" fmla="*/ 7 w 10"/>
                <a:gd name="T49" fmla="*/ 2 h 15"/>
                <a:gd name="T50" fmla="*/ 8 w 10"/>
                <a:gd name="T51" fmla="*/ 2 h 15"/>
                <a:gd name="T52" fmla="*/ 8 w 10"/>
                <a:gd name="T53" fmla="*/ 3 h 15"/>
                <a:gd name="T54" fmla="*/ 9 w 10"/>
                <a:gd name="T55" fmla="*/ 4 h 15"/>
                <a:gd name="T56" fmla="*/ 9 w 10"/>
                <a:gd name="T57" fmla="*/ 6 h 15"/>
                <a:gd name="T58" fmla="*/ 9 w 10"/>
                <a:gd name="T59" fmla="*/ 6 h 15"/>
                <a:gd name="T60" fmla="*/ 9 w 10"/>
                <a:gd name="T61" fmla="*/ 7 h 15"/>
                <a:gd name="T62" fmla="*/ 10 w 10"/>
                <a:gd name="T63" fmla="*/ 8 h 15"/>
                <a:gd name="T64" fmla="*/ 10 w 10"/>
                <a:gd name="T65" fmla="*/ 9 h 15"/>
                <a:gd name="T66" fmla="*/ 8 w 10"/>
                <a:gd name="T67" fmla="*/ 9 h 15"/>
                <a:gd name="T68" fmla="*/ 8 w 10"/>
                <a:gd name="T69" fmla="*/ 8 h 15"/>
                <a:gd name="T70" fmla="*/ 7 w 10"/>
                <a:gd name="T71" fmla="*/ 8 h 15"/>
                <a:gd name="T72" fmla="*/ 6 w 10"/>
                <a:gd name="T73" fmla="*/ 8 h 15"/>
                <a:gd name="T74" fmla="*/ 5 w 10"/>
                <a:gd name="T75" fmla="*/ 10 h 15"/>
                <a:gd name="T76" fmla="*/ 5 w 10"/>
                <a:gd name="T77" fmla="*/ 13 h 15"/>
                <a:gd name="T78" fmla="*/ 8 w 10"/>
                <a:gd name="T7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 h="15">
                  <a:moveTo>
                    <a:pt x="8" y="15"/>
                  </a:moveTo>
                  <a:cubicBezTo>
                    <a:pt x="8" y="15"/>
                    <a:pt x="8" y="15"/>
                    <a:pt x="7" y="15"/>
                  </a:cubicBezTo>
                  <a:cubicBezTo>
                    <a:pt x="7" y="15"/>
                    <a:pt x="6" y="15"/>
                    <a:pt x="6" y="14"/>
                  </a:cubicBezTo>
                  <a:cubicBezTo>
                    <a:pt x="6" y="14"/>
                    <a:pt x="5" y="14"/>
                    <a:pt x="5" y="13"/>
                  </a:cubicBezTo>
                  <a:cubicBezTo>
                    <a:pt x="4" y="13"/>
                    <a:pt x="4" y="13"/>
                    <a:pt x="4" y="13"/>
                  </a:cubicBezTo>
                  <a:cubicBezTo>
                    <a:pt x="4" y="12"/>
                    <a:pt x="3" y="12"/>
                    <a:pt x="3" y="12"/>
                  </a:cubicBezTo>
                  <a:cubicBezTo>
                    <a:pt x="3" y="11"/>
                    <a:pt x="3" y="10"/>
                    <a:pt x="3" y="9"/>
                  </a:cubicBezTo>
                  <a:cubicBezTo>
                    <a:pt x="4" y="8"/>
                    <a:pt x="5" y="7"/>
                    <a:pt x="6" y="7"/>
                  </a:cubicBezTo>
                  <a:cubicBezTo>
                    <a:pt x="6" y="7"/>
                    <a:pt x="7" y="6"/>
                    <a:pt x="7" y="7"/>
                  </a:cubicBezTo>
                  <a:cubicBezTo>
                    <a:pt x="8" y="7"/>
                    <a:pt x="7" y="7"/>
                    <a:pt x="7" y="7"/>
                  </a:cubicBezTo>
                  <a:cubicBezTo>
                    <a:pt x="7" y="6"/>
                    <a:pt x="7" y="6"/>
                    <a:pt x="7" y="6"/>
                  </a:cubicBezTo>
                  <a:cubicBezTo>
                    <a:pt x="7" y="6"/>
                    <a:pt x="7" y="6"/>
                    <a:pt x="7" y="6"/>
                  </a:cubicBezTo>
                  <a:cubicBezTo>
                    <a:pt x="7" y="6"/>
                    <a:pt x="7" y="6"/>
                    <a:pt x="7" y="6"/>
                  </a:cubicBezTo>
                  <a:cubicBezTo>
                    <a:pt x="7" y="6"/>
                    <a:pt x="7" y="6"/>
                    <a:pt x="7" y="6"/>
                  </a:cubicBezTo>
                  <a:cubicBezTo>
                    <a:pt x="7" y="6"/>
                    <a:pt x="7" y="5"/>
                    <a:pt x="7" y="5"/>
                  </a:cubicBezTo>
                  <a:cubicBezTo>
                    <a:pt x="7" y="4"/>
                    <a:pt x="7" y="4"/>
                    <a:pt x="7" y="4"/>
                  </a:cubicBezTo>
                  <a:cubicBezTo>
                    <a:pt x="6" y="3"/>
                    <a:pt x="6" y="3"/>
                    <a:pt x="6" y="3"/>
                  </a:cubicBezTo>
                  <a:cubicBezTo>
                    <a:pt x="6" y="3"/>
                    <a:pt x="6" y="3"/>
                    <a:pt x="6" y="3"/>
                  </a:cubicBezTo>
                  <a:cubicBezTo>
                    <a:pt x="5" y="2"/>
                    <a:pt x="4" y="1"/>
                    <a:pt x="3" y="2"/>
                  </a:cubicBezTo>
                  <a:cubicBezTo>
                    <a:pt x="2" y="2"/>
                    <a:pt x="1" y="2"/>
                    <a:pt x="1" y="3"/>
                  </a:cubicBezTo>
                  <a:cubicBezTo>
                    <a:pt x="0" y="3"/>
                    <a:pt x="0" y="4"/>
                    <a:pt x="0" y="4"/>
                  </a:cubicBezTo>
                  <a:cubicBezTo>
                    <a:pt x="0" y="4"/>
                    <a:pt x="0" y="3"/>
                    <a:pt x="0" y="2"/>
                  </a:cubicBezTo>
                  <a:cubicBezTo>
                    <a:pt x="0" y="2"/>
                    <a:pt x="1" y="1"/>
                    <a:pt x="3" y="0"/>
                  </a:cubicBezTo>
                  <a:cubicBezTo>
                    <a:pt x="3" y="0"/>
                    <a:pt x="4" y="0"/>
                    <a:pt x="5" y="0"/>
                  </a:cubicBezTo>
                  <a:cubicBezTo>
                    <a:pt x="6" y="0"/>
                    <a:pt x="7" y="1"/>
                    <a:pt x="7" y="2"/>
                  </a:cubicBezTo>
                  <a:cubicBezTo>
                    <a:pt x="8" y="2"/>
                    <a:pt x="8" y="2"/>
                    <a:pt x="8" y="2"/>
                  </a:cubicBezTo>
                  <a:cubicBezTo>
                    <a:pt x="8" y="2"/>
                    <a:pt x="8" y="3"/>
                    <a:pt x="8" y="3"/>
                  </a:cubicBezTo>
                  <a:cubicBezTo>
                    <a:pt x="8" y="3"/>
                    <a:pt x="8" y="4"/>
                    <a:pt x="9" y="4"/>
                  </a:cubicBezTo>
                  <a:cubicBezTo>
                    <a:pt x="9" y="5"/>
                    <a:pt x="9" y="5"/>
                    <a:pt x="9" y="6"/>
                  </a:cubicBezTo>
                  <a:cubicBezTo>
                    <a:pt x="9" y="6"/>
                    <a:pt x="9" y="6"/>
                    <a:pt x="9" y="6"/>
                  </a:cubicBezTo>
                  <a:cubicBezTo>
                    <a:pt x="9" y="7"/>
                    <a:pt x="9" y="7"/>
                    <a:pt x="9" y="7"/>
                  </a:cubicBezTo>
                  <a:cubicBezTo>
                    <a:pt x="9" y="7"/>
                    <a:pt x="9" y="8"/>
                    <a:pt x="10" y="8"/>
                  </a:cubicBezTo>
                  <a:cubicBezTo>
                    <a:pt x="10" y="8"/>
                    <a:pt x="10" y="9"/>
                    <a:pt x="10" y="9"/>
                  </a:cubicBezTo>
                  <a:cubicBezTo>
                    <a:pt x="9" y="9"/>
                    <a:pt x="9" y="9"/>
                    <a:pt x="8" y="9"/>
                  </a:cubicBezTo>
                  <a:cubicBezTo>
                    <a:pt x="8" y="8"/>
                    <a:pt x="8" y="8"/>
                    <a:pt x="8" y="8"/>
                  </a:cubicBezTo>
                  <a:cubicBezTo>
                    <a:pt x="7" y="8"/>
                    <a:pt x="7" y="8"/>
                    <a:pt x="7" y="8"/>
                  </a:cubicBezTo>
                  <a:cubicBezTo>
                    <a:pt x="7" y="8"/>
                    <a:pt x="7" y="8"/>
                    <a:pt x="6" y="8"/>
                  </a:cubicBezTo>
                  <a:cubicBezTo>
                    <a:pt x="6" y="9"/>
                    <a:pt x="5" y="9"/>
                    <a:pt x="5" y="10"/>
                  </a:cubicBezTo>
                  <a:cubicBezTo>
                    <a:pt x="4" y="11"/>
                    <a:pt x="5" y="12"/>
                    <a:pt x="5" y="13"/>
                  </a:cubicBezTo>
                  <a:cubicBezTo>
                    <a:pt x="7" y="14"/>
                    <a:pt x="8" y="15"/>
                    <a:pt x="8" y="15"/>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20" name="Freeform 552">
              <a:extLst>
                <a:ext uri="{FF2B5EF4-FFF2-40B4-BE49-F238E27FC236}">
                  <a16:creationId xmlns:a16="http://schemas.microsoft.com/office/drawing/2014/main" id="{050B7F82-54A7-4240-8DAC-7BB922BD627A}"/>
                </a:ext>
              </a:extLst>
            </p:cNvPr>
            <p:cNvSpPr>
              <a:spLocks/>
            </p:cNvSpPr>
            <p:nvPr/>
          </p:nvSpPr>
          <p:spPr bwMode="auto">
            <a:xfrm>
              <a:off x="17502246" y="4834509"/>
              <a:ext cx="282575" cy="258763"/>
            </a:xfrm>
            <a:custGeom>
              <a:avLst/>
              <a:gdLst>
                <a:gd name="T0" fmla="*/ 12 w 85"/>
                <a:gd name="T1" fmla="*/ 10 h 78"/>
                <a:gd name="T2" fmla="*/ 11 w 85"/>
                <a:gd name="T3" fmla="*/ 10 h 78"/>
                <a:gd name="T4" fmla="*/ 0 w 85"/>
                <a:gd name="T5" fmla="*/ 21 h 78"/>
                <a:gd name="T6" fmla="*/ 11 w 85"/>
                <a:gd name="T7" fmla="*/ 32 h 78"/>
                <a:gd name="T8" fmla="*/ 14 w 85"/>
                <a:gd name="T9" fmla="*/ 31 h 78"/>
                <a:gd name="T10" fmla="*/ 14 w 85"/>
                <a:gd name="T11" fmla="*/ 32 h 78"/>
                <a:gd name="T12" fmla="*/ 11 w 85"/>
                <a:gd name="T13" fmla="*/ 62 h 78"/>
                <a:gd name="T14" fmla="*/ 14 w 85"/>
                <a:gd name="T15" fmla="*/ 78 h 78"/>
                <a:gd name="T16" fmla="*/ 19 w 85"/>
                <a:gd name="T17" fmla="*/ 71 h 78"/>
                <a:gd name="T18" fmla="*/ 20 w 85"/>
                <a:gd name="T19" fmla="*/ 53 h 78"/>
                <a:gd name="T20" fmla="*/ 19 w 85"/>
                <a:gd name="T21" fmla="*/ 29 h 78"/>
                <a:gd name="T22" fmla="*/ 45 w 85"/>
                <a:gd name="T23" fmla="*/ 19 h 78"/>
                <a:gd name="T24" fmla="*/ 85 w 85"/>
                <a:gd name="T25" fmla="*/ 16 h 78"/>
                <a:gd name="T26" fmla="*/ 12 w 85"/>
                <a:gd name="T27" fmla="*/ 1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78">
                  <a:moveTo>
                    <a:pt x="12" y="10"/>
                  </a:moveTo>
                  <a:cubicBezTo>
                    <a:pt x="12" y="10"/>
                    <a:pt x="11" y="10"/>
                    <a:pt x="11" y="10"/>
                  </a:cubicBezTo>
                  <a:cubicBezTo>
                    <a:pt x="5" y="10"/>
                    <a:pt x="0" y="15"/>
                    <a:pt x="0" y="21"/>
                  </a:cubicBezTo>
                  <a:cubicBezTo>
                    <a:pt x="0" y="27"/>
                    <a:pt x="5" y="32"/>
                    <a:pt x="11" y="32"/>
                  </a:cubicBezTo>
                  <a:cubicBezTo>
                    <a:pt x="12" y="32"/>
                    <a:pt x="13" y="32"/>
                    <a:pt x="14" y="31"/>
                  </a:cubicBezTo>
                  <a:cubicBezTo>
                    <a:pt x="14" y="31"/>
                    <a:pt x="14" y="32"/>
                    <a:pt x="14" y="32"/>
                  </a:cubicBezTo>
                  <a:cubicBezTo>
                    <a:pt x="11" y="41"/>
                    <a:pt x="10" y="60"/>
                    <a:pt x="11" y="62"/>
                  </a:cubicBezTo>
                  <a:cubicBezTo>
                    <a:pt x="12" y="64"/>
                    <a:pt x="14" y="70"/>
                    <a:pt x="14" y="78"/>
                  </a:cubicBezTo>
                  <a:cubicBezTo>
                    <a:pt x="14" y="78"/>
                    <a:pt x="19" y="75"/>
                    <a:pt x="19" y="71"/>
                  </a:cubicBezTo>
                  <a:cubicBezTo>
                    <a:pt x="18" y="68"/>
                    <a:pt x="18" y="60"/>
                    <a:pt x="20" y="53"/>
                  </a:cubicBezTo>
                  <a:cubicBezTo>
                    <a:pt x="22" y="46"/>
                    <a:pt x="19" y="40"/>
                    <a:pt x="19" y="29"/>
                  </a:cubicBezTo>
                  <a:cubicBezTo>
                    <a:pt x="20" y="29"/>
                    <a:pt x="32" y="23"/>
                    <a:pt x="45" y="19"/>
                  </a:cubicBezTo>
                  <a:cubicBezTo>
                    <a:pt x="56" y="25"/>
                    <a:pt x="76" y="23"/>
                    <a:pt x="85" y="16"/>
                  </a:cubicBezTo>
                  <a:cubicBezTo>
                    <a:pt x="49" y="0"/>
                    <a:pt x="22" y="0"/>
                    <a:pt x="12" y="10"/>
                  </a:cubicBezTo>
                  <a:close/>
                </a:path>
              </a:pathLst>
            </a:custGeom>
            <a:solidFill>
              <a:srgbClr val="754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21" name="Freeform 553">
              <a:extLst>
                <a:ext uri="{FF2B5EF4-FFF2-40B4-BE49-F238E27FC236}">
                  <a16:creationId xmlns:a16="http://schemas.microsoft.com/office/drawing/2014/main" id="{EC9D4352-D254-47EC-B0FC-70A7F544ABCC}"/>
                </a:ext>
              </a:extLst>
            </p:cNvPr>
            <p:cNvSpPr>
              <a:spLocks/>
            </p:cNvSpPr>
            <p:nvPr/>
          </p:nvSpPr>
          <p:spPr bwMode="auto">
            <a:xfrm>
              <a:off x="17714971" y="4990084"/>
              <a:ext cx="63500" cy="26988"/>
            </a:xfrm>
            <a:custGeom>
              <a:avLst/>
              <a:gdLst>
                <a:gd name="T0" fmla="*/ 19 w 19"/>
                <a:gd name="T1" fmla="*/ 4 h 8"/>
                <a:gd name="T2" fmla="*/ 17 w 19"/>
                <a:gd name="T3" fmla="*/ 8 h 8"/>
                <a:gd name="T4" fmla="*/ 0 w 19"/>
                <a:gd name="T5" fmla="*/ 5 h 8"/>
                <a:gd name="T6" fmla="*/ 1 w 19"/>
                <a:gd name="T7" fmla="*/ 1 h 8"/>
                <a:gd name="T8" fmla="*/ 19 w 19"/>
                <a:gd name="T9" fmla="*/ 4 h 8"/>
              </a:gdLst>
              <a:ahLst/>
              <a:cxnLst>
                <a:cxn ang="0">
                  <a:pos x="T0" y="T1"/>
                </a:cxn>
                <a:cxn ang="0">
                  <a:pos x="T2" y="T3"/>
                </a:cxn>
                <a:cxn ang="0">
                  <a:pos x="T4" y="T5"/>
                </a:cxn>
                <a:cxn ang="0">
                  <a:pos x="T6" y="T7"/>
                </a:cxn>
                <a:cxn ang="0">
                  <a:pos x="T8" y="T9"/>
                </a:cxn>
              </a:cxnLst>
              <a:rect l="0" t="0" r="r" b="b"/>
              <a:pathLst>
                <a:path w="19" h="8">
                  <a:moveTo>
                    <a:pt x="19" y="4"/>
                  </a:moveTo>
                  <a:cubicBezTo>
                    <a:pt x="19" y="6"/>
                    <a:pt x="18" y="8"/>
                    <a:pt x="17" y="8"/>
                  </a:cubicBezTo>
                  <a:cubicBezTo>
                    <a:pt x="16" y="8"/>
                    <a:pt x="11" y="5"/>
                    <a:pt x="0" y="5"/>
                  </a:cubicBezTo>
                  <a:cubicBezTo>
                    <a:pt x="0" y="3"/>
                    <a:pt x="0" y="2"/>
                    <a:pt x="1" y="1"/>
                  </a:cubicBezTo>
                  <a:cubicBezTo>
                    <a:pt x="3" y="0"/>
                    <a:pt x="16" y="2"/>
                    <a:pt x="19" y="4"/>
                  </a:cubicBezTo>
                  <a:close/>
                </a:path>
              </a:pathLst>
            </a:custGeom>
            <a:solidFill>
              <a:srgbClr val="754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22" name="Oval 554">
              <a:extLst>
                <a:ext uri="{FF2B5EF4-FFF2-40B4-BE49-F238E27FC236}">
                  <a16:creationId xmlns:a16="http://schemas.microsoft.com/office/drawing/2014/main" id="{9CDEDBA3-550E-4EFC-9AAB-A880EB945F51}"/>
                </a:ext>
              </a:extLst>
            </p:cNvPr>
            <p:cNvSpPr>
              <a:spLocks noChangeArrowheads="1"/>
            </p:cNvSpPr>
            <p:nvPr/>
          </p:nvSpPr>
          <p:spPr bwMode="auto">
            <a:xfrm>
              <a:off x="17619721" y="5026597"/>
              <a:ext cx="28575" cy="46038"/>
            </a:xfrm>
            <a:prstGeom prst="ellipse">
              <a:avLst/>
            </a:prstGeom>
            <a:solidFill>
              <a:srgbClr val="2B18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23" name="Oval 555">
              <a:extLst>
                <a:ext uri="{FF2B5EF4-FFF2-40B4-BE49-F238E27FC236}">
                  <a16:creationId xmlns:a16="http://schemas.microsoft.com/office/drawing/2014/main" id="{339972B3-796B-4987-B295-42487765D4C3}"/>
                </a:ext>
              </a:extLst>
            </p:cNvPr>
            <p:cNvSpPr>
              <a:spLocks noChangeArrowheads="1"/>
            </p:cNvSpPr>
            <p:nvPr/>
          </p:nvSpPr>
          <p:spPr bwMode="auto">
            <a:xfrm>
              <a:off x="17727671" y="5023422"/>
              <a:ext cx="30163" cy="42863"/>
            </a:xfrm>
            <a:prstGeom prst="ellipse">
              <a:avLst/>
            </a:prstGeom>
            <a:solidFill>
              <a:srgbClr val="2B18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24" name="Freeform 556">
              <a:extLst>
                <a:ext uri="{FF2B5EF4-FFF2-40B4-BE49-F238E27FC236}">
                  <a16:creationId xmlns:a16="http://schemas.microsoft.com/office/drawing/2014/main" id="{8B9530B8-BDBA-4782-B0E0-557B3EABF617}"/>
                </a:ext>
              </a:extLst>
            </p:cNvPr>
            <p:cNvSpPr>
              <a:spLocks/>
            </p:cNvSpPr>
            <p:nvPr/>
          </p:nvSpPr>
          <p:spPr bwMode="auto">
            <a:xfrm>
              <a:off x="17626071" y="5142484"/>
              <a:ext cx="122238" cy="85725"/>
            </a:xfrm>
            <a:custGeom>
              <a:avLst/>
              <a:gdLst>
                <a:gd name="T0" fmla="*/ 0 w 37"/>
                <a:gd name="T1" fmla="*/ 0 h 26"/>
                <a:gd name="T2" fmla="*/ 37 w 37"/>
                <a:gd name="T3" fmla="*/ 0 h 26"/>
                <a:gd name="T4" fmla="*/ 0 w 37"/>
                <a:gd name="T5" fmla="*/ 0 h 26"/>
              </a:gdLst>
              <a:ahLst/>
              <a:cxnLst>
                <a:cxn ang="0">
                  <a:pos x="T0" y="T1"/>
                </a:cxn>
                <a:cxn ang="0">
                  <a:pos x="T2" y="T3"/>
                </a:cxn>
                <a:cxn ang="0">
                  <a:pos x="T4" y="T5"/>
                </a:cxn>
              </a:cxnLst>
              <a:rect l="0" t="0" r="r" b="b"/>
              <a:pathLst>
                <a:path w="37" h="26">
                  <a:moveTo>
                    <a:pt x="0" y="0"/>
                  </a:moveTo>
                  <a:cubicBezTo>
                    <a:pt x="8" y="2"/>
                    <a:pt x="19" y="7"/>
                    <a:pt x="37" y="0"/>
                  </a:cubicBezTo>
                  <a:cubicBezTo>
                    <a:pt x="27" y="24"/>
                    <a:pt x="14" y="26"/>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25" name="Freeform 557">
              <a:extLst>
                <a:ext uri="{FF2B5EF4-FFF2-40B4-BE49-F238E27FC236}">
                  <a16:creationId xmlns:a16="http://schemas.microsoft.com/office/drawing/2014/main" id="{C73193D7-1E9A-45FC-88B5-C63434695F76}"/>
                </a:ext>
              </a:extLst>
            </p:cNvPr>
            <p:cNvSpPr>
              <a:spLocks/>
            </p:cNvSpPr>
            <p:nvPr/>
          </p:nvSpPr>
          <p:spPr bwMode="auto">
            <a:xfrm>
              <a:off x="17611784" y="5136134"/>
              <a:ext cx="23813" cy="12700"/>
            </a:xfrm>
            <a:custGeom>
              <a:avLst/>
              <a:gdLst>
                <a:gd name="T0" fmla="*/ 6 w 7"/>
                <a:gd name="T1" fmla="*/ 1 h 4"/>
                <a:gd name="T2" fmla="*/ 4 w 7"/>
                <a:gd name="T3" fmla="*/ 3 h 4"/>
                <a:gd name="T4" fmla="*/ 1 w 7"/>
                <a:gd name="T5" fmla="*/ 4 h 4"/>
                <a:gd name="T6" fmla="*/ 0 w 7"/>
                <a:gd name="T7" fmla="*/ 3 h 4"/>
                <a:gd name="T8" fmla="*/ 1 w 7"/>
                <a:gd name="T9" fmla="*/ 2 h 4"/>
                <a:gd name="T10" fmla="*/ 3 w 7"/>
                <a:gd name="T11" fmla="*/ 1 h 4"/>
                <a:gd name="T12" fmla="*/ 6 w 7"/>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7" h="4">
                  <a:moveTo>
                    <a:pt x="6" y="1"/>
                  </a:moveTo>
                  <a:cubicBezTo>
                    <a:pt x="7" y="1"/>
                    <a:pt x="5" y="2"/>
                    <a:pt x="4" y="3"/>
                  </a:cubicBezTo>
                  <a:cubicBezTo>
                    <a:pt x="3" y="3"/>
                    <a:pt x="2" y="3"/>
                    <a:pt x="1" y="4"/>
                  </a:cubicBezTo>
                  <a:cubicBezTo>
                    <a:pt x="1" y="4"/>
                    <a:pt x="0" y="4"/>
                    <a:pt x="0" y="3"/>
                  </a:cubicBezTo>
                  <a:cubicBezTo>
                    <a:pt x="0" y="3"/>
                    <a:pt x="0" y="3"/>
                    <a:pt x="1" y="2"/>
                  </a:cubicBezTo>
                  <a:cubicBezTo>
                    <a:pt x="1" y="2"/>
                    <a:pt x="2" y="1"/>
                    <a:pt x="3" y="1"/>
                  </a:cubicBezTo>
                  <a:cubicBezTo>
                    <a:pt x="5" y="0"/>
                    <a:pt x="6" y="0"/>
                    <a:pt x="6" y="1"/>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26" name="Freeform 558">
              <a:extLst>
                <a:ext uri="{FF2B5EF4-FFF2-40B4-BE49-F238E27FC236}">
                  <a16:creationId xmlns:a16="http://schemas.microsoft.com/office/drawing/2014/main" id="{68FEA45D-41DD-4C61-B293-6CD441DF4815}"/>
                </a:ext>
              </a:extLst>
            </p:cNvPr>
            <p:cNvSpPr>
              <a:spLocks noEditPoints="1"/>
            </p:cNvSpPr>
            <p:nvPr/>
          </p:nvSpPr>
          <p:spPr bwMode="auto">
            <a:xfrm>
              <a:off x="17562571" y="5020247"/>
              <a:ext cx="242888" cy="82550"/>
            </a:xfrm>
            <a:custGeom>
              <a:avLst/>
              <a:gdLst>
                <a:gd name="T0" fmla="*/ 26 w 73"/>
                <a:gd name="T1" fmla="*/ 3 h 25"/>
                <a:gd name="T2" fmla="*/ 31 w 73"/>
                <a:gd name="T3" fmla="*/ 9 h 25"/>
                <a:gd name="T4" fmla="*/ 28 w 73"/>
                <a:gd name="T5" fmla="*/ 18 h 25"/>
                <a:gd name="T6" fmla="*/ 15 w 73"/>
                <a:gd name="T7" fmla="*/ 24 h 25"/>
                <a:gd name="T8" fmla="*/ 10 w 73"/>
                <a:gd name="T9" fmla="*/ 23 h 25"/>
                <a:gd name="T10" fmla="*/ 7 w 73"/>
                <a:gd name="T11" fmla="*/ 3 h 25"/>
                <a:gd name="T12" fmla="*/ 15 w 73"/>
                <a:gd name="T13" fmla="*/ 1 h 25"/>
                <a:gd name="T14" fmla="*/ 43 w 73"/>
                <a:gd name="T15" fmla="*/ 5 h 25"/>
                <a:gd name="T16" fmla="*/ 44 w 73"/>
                <a:gd name="T17" fmla="*/ 4 h 25"/>
                <a:gd name="T18" fmla="*/ 67 w 73"/>
                <a:gd name="T19" fmla="*/ 5 h 25"/>
                <a:gd name="T20" fmla="*/ 67 w 73"/>
                <a:gd name="T21" fmla="*/ 18 h 25"/>
                <a:gd name="T22" fmla="*/ 55 w 73"/>
                <a:gd name="T23" fmla="*/ 24 h 25"/>
                <a:gd name="T24" fmla="*/ 47 w 73"/>
                <a:gd name="T25" fmla="*/ 21 h 25"/>
                <a:gd name="T26" fmla="*/ 46 w 73"/>
                <a:gd name="T27" fmla="*/ 20 h 25"/>
                <a:gd name="T28" fmla="*/ 42 w 73"/>
                <a:gd name="T29" fmla="*/ 9 h 25"/>
                <a:gd name="T30" fmla="*/ 0 w 73"/>
                <a:gd name="T31" fmla="*/ 6 h 25"/>
                <a:gd name="T32" fmla="*/ 1 w 73"/>
                <a:gd name="T33" fmla="*/ 7 h 25"/>
                <a:gd name="T34" fmla="*/ 2 w 73"/>
                <a:gd name="T35" fmla="*/ 12 h 25"/>
                <a:gd name="T36" fmla="*/ 5 w 73"/>
                <a:gd name="T37" fmla="*/ 20 h 25"/>
                <a:gd name="T38" fmla="*/ 6 w 73"/>
                <a:gd name="T39" fmla="*/ 22 h 25"/>
                <a:gd name="T40" fmla="*/ 15 w 73"/>
                <a:gd name="T41" fmla="*/ 25 h 25"/>
                <a:gd name="T42" fmla="*/ 33 w 73"/>
                <a:gd name="T43" fmla="*/ 11 h 25"/>
                <a:gd name="T44" fmla="*/ 36 w 73"/>
                <a:gd name="T45" fmla="*/ 8 h 25"/>
                <a:gd name="T46" fmla="*/ 40 w 73"/>
                <a:gd name="T47" fmla="*/ 11 h 25"/>
                <a:gd name="T48" fmla="*/ 48 w 73"/>
                <a:gd name="T49" fmla="*/ 23 h 25"/>
                <a:gd name="T50" fmla="*/ 66 w 73"/>
                <a:gd name="T51" fmla="*/ 22 h 25"/>
                <a:gd name="T52" fmla="*/ 68 w 73"/>
                <a:gd name="T53" fmla="*/ 19 h 25"/>
                <a:gd name="T54" fmla="*/ 73 w 73"/>
                <a:gd name="T55" fmla="*/ 6 h 25"/>
                <a:gd name="T56" fmla="*/ 70 w 73"/>
                <a:gd name="T57" fmla="*/ 1 h 25"/>
                <a:gd name="T58" fmla="*/ 50 w 73"/>
                <a:gd name="T59" fmla="*/ 0 h 25"/>
                <a:gd name="T60" fmla="*/ 37 w 73"/>
                <a:gd name="T61" fmla="*/ 3 h 25"/>
                <a:gd name="T62" fmla="*/ 23 w 73"/>
                <a:gd name="T63" fmla="*/ 0 h 25"/>
                <a:gd name="T64" fmla="*/ 3 w 73"/>
                <a:gd name="T6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25">
                  <a:moveTo>
                    <a:pt x="15" y="1"/>
                  </a:moveTo>
                  <a:cubicBezTo>
                    <a:pt x="19" y="1"/>
                    <a:pt x="23" y="1"/>
                    <a:pt x="26" y="3"/>
                  </a:cubicBezTo>
                  <a:cubicBezTo>
                    <a:pt x="28" y="3"/>
                    <a:pt x="30" y="4"/>
                    <a:pt x="31" y="6"/>
                  </a:cubicBezTo>
                  <a:cubicBezTo>
                    <a:pt x="31" y="7"/>
                    <a:pt x="31" y="7"/>
                    <a:pt x="31" y="9"/>
                  </a:cubicBezTo>
                  <a:cubicBezTo>
                    <a:pt x="31" y="11"/>
                    <a:pt x="30" y="13"/>
                    <a:pt x="30" y="15"/>
                  </a:cubicBezTo>
                  <a:cubicBezTo>
                    <a:pt x="29" y="16"/>
                    <a:pt x="29" y="17"/>
                    <a:pt x="28" y="18"/>
                  </a:cubicBezTo>
                  <a:cubicBezTo>
                    <a:pt x="26" y="21"/>
                    <a:pt x="23" y="23"/>
                    <a:pt x="18" y="24"/>
                  </a:cubicBezTo>
                  <a:cubicBezTo>
                    <a:pt x="15" y="24"/>
                    <a:pt x="15" y="24"/>
                    <a:pt x="15" y="24"/>
                  </a:cubicBezTo>
                  <a:cubicBezTo>
                    <a:pt x="14" y="24"/>
                    <a:pt x="14" y="24"/>
                    <a:pt x="14" y="24"/>
                  </a:cubicBezTo>
                  <a:cubicBezTo>
                    <a:pt x="12" y="23"/>
                    <a:pt x="11" y="23"/>
                    <a:pt x="10" y="23"/>
                  </a:cubicBezTo>
                  <a:cubicBezTo>
                    <a:pt x="8" y="22"/>
                    <a:pt x="6" y="20"/>
                    <a:pt x="6" y="18"/>
                  </a:cubicBezTo>
                  <a:cubicBezTo>
                    <a:pt x="4" y="14"/>
                    <a:pt x="4" y="5"/>
                    <a:pt x="7" y="3"/>
                  </a:cubicBezTo>
                  <a:cubicBezTo>
                    <a:pt x="8" y="3"/>
                    <a:pt x="8" y="2"/>
                    <a:pt x="9" y="2"/>
                  </a:cubicBezTo>
                  <a:cubicBezTo>
                    <a:pt x="10" y="2"/>
                    <a:pt x="13" y="1"/>
                    <a:pt x="15" y="1"/>
                  </a:cubicBezTo>
                  <a:close/>
                  <a:moveTo>
                    <a:pt x="42" y="9"/>
                  </a:moveTo>
                  <a:cubicBezTo>
                    <a:pt x="42" y="7"/>
                    <a:pt x="42" y="6"/>
                    <a:pt x="43" y="5"/>
                  </a:cubicBezTo>
                  <a:cubicBezTo>
                    <a:pt x="43" y="4"/>
                    <a:pt x="43" y="5"/>
                    <a:pt x="44" y="4"/>
                  </a:cubicBezTo>
                  <a:cubicBezTo>
                    <a:pt x="44" y="4"/>
                    <a:pt x="44" y="4"/>
                    <a:pt x="44" y="4"/>
                  </a:cubicBezTo>
                  <a:cubicBezTo>
                    <a:pt x="48" y="1"/>
                    <a:pt x="53" y="1"/>
                    <a:pt x="57" y="1"/>
                  </a:cubicBezTo>
                  <a:cubicBezTo>
                    <a:pt x="61" y="1"/>
                    <a:pt x="66" y="2"/>
                    <a:pt x="67" y="5"/>
                  </a:cubicBezTo>
                  <a:cubicBezTo>
                    <a:pt x="68" y="7"/>
                    <a:pt x="68" y="8"/>
                    <a:pt x="68" y="9"/>
                  </a:cubicBezTo>
                  <a:cubicBezTo>
                    <a:pt x="68" y="12"/>
                    <a:pt x="68" y="16"/>
                    <a:pt x="67" y="18"/>
                  </a:cubicBezTo>
                  <a:cubicBezTo>
                    <a:pt x="66" y="21"/>
                    <a:pt x="63" y="23"/>
                    <a:pt x="59" y="24"/>
                  </a:cubicBezTo>
                  <a:cubicBezTo>
                    <a:pt x="58" y="24"/>
                    <a:pt x="56" y="24"/>
                    <a:pt x="55" y="24"/>
                  </a:cubicBezTo>
                  <a:cubicBezTo>
                    <a:pt x="54" y="24"/>
                    <a:pt x="54" y="23"/>
                    <a:pt x="53" y="23"/>
                  </a:cubicBezTo>
                  <a:cubicBezTo>
                    <a:pt x="51" y="23"/>
                    <a:pt x="49" y="22"/>
                    <a:pt x="47" y="21"/>
                  </a:cubicBezTo>
                  <a:cubicBezTo>
                    <a:pt x="46" y="20"/>
                    <a:pt x="46" y="20"/>
                    <a:pt x="46" y="20"/>
                  </a:cubicBezTo>
                  <a:cubicBezTo>
                    <a:pt x="46" y="20"/>
                    <a:pt x="46" y="20"/>
                    <a:pt x="46" y="20"/>
                  </a:cubicBezTo>
                  <a:cubicBezTo>
                    <a:pt x="44" y="18"/>
                    <a:pt x="43" y="15"/>
                    <a:pt x="42" y="13"/>
                  </a:cubicBezTo>
                  <a:cubicBezTo>
                    <a:pt x="42" y="12"/>
                    <a:pt x="42" y="10"/>
                    <a:pt x="42" y="9"/>
                  </a:cubicBezTo>
                  <a:close/>
                  <a:moveTo>
                    <a:pt x="0" y="3"/>
                  </a:moveTo>
                  <a:cubicBezTo>
                    <a:pt x="0" y="6"/>
                    <a:pt x="0" y="6"/>
                    <a:pt x="0" y="6"/>
                  </a:cubicBezTo>
                  <a:cubicBezTo>
                    <a:pt x="0" y="6"/>
                    <a:pt x="0" y="6"/>
                    <a:pt x="0" y="6"/>
                  </a:cubicBezTo>
                  <a:cubicBezTo>
                    <a:pt x="0" y="7"/>
                    <a:pt x="0" y="7"/>
                    <a:pt x="1" y="7"/>
                  </a:cubicBezTo>
                  <a:cubicBezTo>
                    <a:pt x="2" y="8"/>
                    <a:pt x="2" y="9"/>
                    <a:pt x="2" y="10"/>
                  </a:cubicBezTo>
                  <a:cubicBezTo>
                    <a:pt x="2" y="10"/>
                    <a:pt x="2" y="11"/>
                    <a:pt x="2" y="12"/>
                  </a:cubicBezTo>
                  <a:cubicBezTo>
                    <a:pt x="3" y="13"/>
                    <a:pt x="3" y="14"/>
                    <a:pt x="3" y="15"/>
                  </a:cubicBezTo>
                  <a:cubicBezTo>
                    <a:pt x="4" y="17"/>
                    <a:pt x="4" y="19"/>
                    <a:pt x="5" y="20"/>
                  </a:cubicBezTo>
                  <a:cubicBezTo>
                    <a:pt x="5" y="20"/>
                    <a:pt x="6" y="21"/>
                    <a:pt x="6" y="21"/>
                  </a:cubicBezTo>
                  <a:cubicBezTo>
                    <a:pt x="6" y="21"/>
                    <a:pt x="6" y="21"/>
                    <a:pt x="6" y="22"/>
                  </a:cubicBezTo>
                  <a:cubicBezTo>
                    <a:pt x="7" y="22"/>
                    <a:pt x="7" y="22"/>
                    <a:pt x="8" y="23"/>
                  </a:cubicBezTo>
                  <a:cubicBezTo>
                    <a:pt x="10" y="24"/>
                    <a:pt x="13" y="25"/>
                    <a:pt x="15" y="25"/>
                  </a:cubicBezTo>
                  <a:cubicBezTo>
                    <a:pt x="19" y="25"/>
                    <a:pt x="21" y="25"/>
                    <a:pt x="24" y="23"/>
                  </a:cubicBezTo>
                  <a:cubicBezTo>
                    <a:pt x="29" y="21"/>
                    <a:pt x="31" y="16"/>
                    <a:pt x="33" y="11"/>
                  </a:cubicBezTo>
                  <a:cubicBezTo>
                    <a:pt x="33" y="11"/>
                    <a:pt x="33" y="10"/>
                    <a:pt x="33" y="10"/>
                  </a:cubicBezTo>
                  <a:cubicBezTo>
                    <a:pt x="34" y="9"/>
                    <a:pt x="35" y="8"/>
                    <a:pt x="36" y="8"/>
                  </a:cubicBezTo>
                  <a:cubicBezTo>
                    <a:pt x="37" y="8"/>
                    <a:pt x="39" y="8"/>
                    <a:pt x="39" y="10"/>
                  </a:cubicBezTo>
                  <a:cubicBezTo>
                    <a:pt x="40" y="10"/>
                    <a:pt x="40" y="11"/>
                    <a:pt x="40" y="11"/>
                  </a:cubicBezTo>
                  <a:cubicBezTo>
                    <a:pt x="41" y="14"/>
                    <a:pt x="42" y="17"/>
                    <a:pt x="43" y="19"/>
                  </a:cubicBezTo>
                  <a:cubicBezTo>
                    <a:pt x="45" y="21"/>
                    <a:pt x="46" y="22"/>
                    <a:pt x="48" y="23"/>
                  </a:cubicBezTo>
                  <a:cubicBezTo>
                    <a:pt x="52" y="25"/>
                    <a:pt x="54" y="25"/>
                    <a:pt x="58" y="25"/>
                  </a:cubicBezTo>
                  <a:cubicBezTo>
                    <a:pt x="60" y="25"/>
                    <a:pt x="64" y="24"/>
                    <a:pt x="66" y="22"/>
                  </a:cubicBezTo>
                  <a:cubicBezTo>
                    <a:pt x="67" y="22"/>
                    <a:pt x="66" y="22"/>
                    <a:pt x="67" y="21"/>
                  </a:cubicBezTo>
                  <a:cubicBezTo>
                    <a:pt x="67" y="21"/>
                    <a:pt x="68" y="19"/>
                    <a:pt x="68" y="19"/>
                  </a:cubicBezTo>
                  <a:cubicBezTo>
                    <a:pt x="70" y="15"/>
                    <a:pt x="70" y="10"/>
                    <a:pt x="71" y="8"/>
                  </a:cubicBezTo>
                  <a:cubicBezTo>
                    <a:pt x="72" y="6"/>
                    <a:pt x="73" y="7"/>
                    <a:pt x="73" y="6"/>
                  </a:cubicBezTo>
                  <a:cubicBezTo>
                    <a:pt x="73" y="6"/>
                    <a:pt x="73" y="2"/>
                    <a:pt x="73" y="2"/>
                  </a:cubicBezTo>
                  <a:cubicBezTo>
                    <a:pt x="73" y="1"/>
                    <a:pt x="71" y="1"/>
                    <a:pt x="70" y="1"/>
                  </a:cubicBezTo>
                  <a:cubicBezTo>
                    <a:pt x="62" y="0"/>
                    <a:pt x="62" y="0"/>
                    <a:pt x="62" y="0"/>
                  </a:cubicBezTo>
                  <a:cubicBezTo>
                    <a:pt x="58" y="0"/>
                    <a:pt x="54" y="0"/>
                    <a:pt x="50" y="0"/>
                  </a:cubicBezTo>
                  <a:cubicBezTo>
                    <a:pt x="47" y="1"/>
                    <a:pt x="45" y="1"/>
                    <a:pt x="41" y="2"/>
                  </a:cubicBezTo>
                  <a:cubicBezTo>
                    <a:pt x="40" y="2"/>
                    <a:pt x="39" y="3"/>
                    <a:pt x="37" y="3"/>
                  </a:cubicBezTo>
                  <a:cubicBezTo>
                    <a:pt x="33" y="3"/>
                    <a:pt x="31" y="2"/>
                    <a:pt x="28" y="1"/>
                  </a:cubicBezTo>
                  <a:cubicBezTo>
                    <a:pt x="26" y="1"/>
                    <a:pt x="25" y="1"/>
                    <a:pt x="23" y="0"/>
                  </a:cubicBezTo>
                  <a:cubicBezTo>
                    <a:pt x="19" y="0"/>
                    <a:pt x="16" y="0"/>
                    <a:pt x="12" y="0"/>
                  </a:cubicBezTo>
                  <a:cubicBezTo>
                    <a:pt x="3" y="1"/>
                    <a:pt x="3" y="1"/>
                    <a:pt x="3" y="1"/>
                  </a:cubicBezTo>
                  <a:cubicBezTo>
                    <a:pt x="0" y="1"/>
                    <a:pt x="0" y="1"/>
                    <a:pt x="0" y="3"/>
                  </a:cubicBezTo>
                  <a:close/>
                </a:path>
              </a:pathLst>
            </a:custGeom>
            <a:solidFill>
              <a:srgbClr val="2B18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grpSp>
      <p:grpSp>
        <p:nvGrpSpPr>
          <p:cNvPr id="10" name="กลุ่ม 605">
            <a:extLst>
              <a:ext uri="{FF2B5EF4-FFF2-40B4-BE49-F238E27FC236}">
                <a16:creationId xmlns:a16="http://schemas.microsoft.com/office/drawing/2014/main" id="{1994F948-A934-46B4-8C83-3B65CDBE8117}"/>
              </a:ext>
            </a:extLst>
          </p:cNvPr>
          <p:cNvGrpSpPr/>
          <p:nvPr/>
        </p:nvGrpSpPr>
        <p:grpSpPr>
          <a:xfrm flipH="1">
            <a:off x="10111535" y="3960373"/>
            <a:ext cx="1855951" cy="2705714"/>
            <a:chOff x="16777494" y="3079851"/>
            <a:chExt cx="696913" cy="1016001"/>
          </a:xfrm>
        </p:grpSpPr>
        <p:sp>
          <p:nvSpPr>
            <p:cNvPr id="11" name="Freeform 119">
              <a:extLst>
                <a:ext uri="{FF2B5EF4-FFF2-40B4-BE49-F238E27FC236}">
                  <a16:creationId xmlns:a16="http://schemas.microsoft.com/office/drawing/2014/main" id="{6F8EEFB6-3502-462C-8E18-FF2FCAE51CD5}"/>
                </a:ext>
              </a:extLst>
            </p:cNvPr>
            <p:cNvSpPr>
              <a:spLocks/>
            </p:cNvSpPr>
            <p:nvPr/>
          </p:nvSpPr>
          <p:spPr bwMode="auto">
            <a:xfrm>
              <a:off x="16929894" y="3473551"/>
              <a:ext cx="384175" cy="188913"/>
            </a:xfrm>
            <a:custGeom>
              <a:avLst/>
              <a:gdLst>
                <a:gd name="T0" fmla="*/ 77 w 116"/>
                <a:gd name="T1" fmla="*/ 24 h 57"/>
                <a:gd name="T2" fmla="*/ 77 w 116"/>
                <a:gd name="T3" fmla="*/ 23 h 57"/>
                <a:gd name="T4" fmla="*/ 76 w 116"/>
                <a:gd name="T5" fmla="*/ 22 h 57"/>
                <a:gd name="T6" fmla="*/ 76 w 116"/>
                <a:gd name="T7" fmla="*/ 21 h 57"/>
                <a:gd name="T8" fmla="*/ 74 w 116"/>
                <a:gd name="T9" fmla="*/ 0 h 57"/>
                <a:gd name="T10" fmla="*/ 58 w 116"/>
                <a:gd name="T11" fmla="*/ 1 h 57"/>
                <a:gd name="T12" fmla="*/ 42 w 116"/>
                <a:gd name="T13" fmla="*/ 0 h 57"/>
                <a:gd name="T14" fmla="*/ 40 w 116"/>
                <a:gd name="T15" fmla="*/ 21 h 57"/>
                <a:gd name="T16" fmla="*/ 40 w 116"/>
                <a:gd name="T17" fmla="*/ 22 h 57"/>
                <a:gd name="T18" fmla="*/ 40 w 116"/>
                <a:gd name="T19" fmla="*/ 23 h 57"/>
                <a:gd name="T20" fmla="*/ 39 w 116"/>
                <a:gd name="T21" fmla="*/ 24 h 57"/>
                <a:gd name="T22" fmla="*/ 0 w 116"/>
                <a:gd name="T23" fmla="*/ 43 h 57"/>
                <a:gd name="T24" fmla="*/ 116 w 116"/>
                <a:gd name="T25" fmla="*/ 43 h 57"/>
                <a:gd name="T26" fmla="*/ 77 w 116"/>
                <a:gd name="T27" fmla="*/ 2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57">
                  <a:moveTo>
                    <a:pt x="77" y="24"/>
                  </a:moveTo>
                  <a:cubicBezTo>
                    <a:pt x="77" y="24"/>
                    <a:pt x="77" y="24"/>
                    <a:pt x="77" y="23"/>
                  </a:cubicBezTo>
                  <a:cubicBezTo>
                    <a:pt x="76" y="23"/>
                    <a:pt x="76" y="22"/>
                    <a:pt x="76" y="22"/>
                  </a:cubicBezTo>
                  <a:cubicBezTo>
                    <a:pt x="76" y="22"/>
                    <a:pt x="76" y="21"/>
                    <a:pt x="76" y="21"/>
                  </a:cubicBezTo>
                  <a:cubicBezTo>
                    <a:pt x="74" y="15"/>
                    <a:pt x="75" y="4"/>
                    <a:pt x="74" y="0"/>
                  </a:cubicBezTo>
                  <a:cubicBezTo>
                    <a:pt x="74" y="0"/>
                    <a:pt x="66" y="1"/>
                    <a:pt x="58" y="1"/>
                  </a:cubicBezTo>
                  <a:cubicBezTo>
                    <a:pt x="50" y="1"/>
                    <a:pt x="42" y="0"/>
                    <a:pt x="42" y="0"/>
                  </a:cubicBezTo>
                  <a:cubicBezTo>
                    <a:pt x="42" y="4"/>
                    <a:pt x="42" y="15"/>
                    <a:pt x="40" y="21"/>
                  </a:cubicBezTo>
                  <a:cubicBezTo>
                    <a:pt x="40" y="21"/>
                    <a:pt x="40" y="22"/>
                    <a:pt x="40" y="22"/>
                  </a:cubicBezTo>
                  <a:cubicBezTo>
                    <a:pt x="40" y="22"/>
                    <a:pt x="40" y="23"/>
                    <a:pt x="40" y="23"/>
                  </a:cubicBezTo>
                  <a:cubicBezTo>
                    <a:pt x="39" y="24"/>
                    <a:pt x="39" y="24"/>
                    <a:pt x="39" y="24"/>
                  </a:cubicBezTo>
                  <a:cubicBezTo>
                    <a:pt x="36" y="27"/>
                    <a:pt x="4" y="36"/>
                    <a:pt x="0" y="43"/>
                  </a:cubicBezTo>
                  <a:cubicBezTo>
                    <a:pt x="3" y="56"/>
                    <a:pt x="112" y="57"/>
                    <a:pt x="116" y="43"/>
                  </a:cubicBezTo>
                  <a:cubicBezTo>
                    <a:pt x="112" y="36"/>
                    <a:pt x="80" y="27"/>
                    <a:pt x="77" y="24"/>
                  </a:cubicBezTo>
                </a:path>
              </a:pathLst>
            </a:custGeom>
            <a:solidFill>
              <a:srgbClr val="F6C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2" name="Freeform 120">
              <a:extLst>
                <a:ext uri="{FF2B5EF4-FFF2-40B4-BE49-F238E27FC236}">
                  <a16:creationId xmlns:a16="http://schemas.microsoft.com/office/drawing/2014/main" id="{2100009B-7F2A-4453-B93E-1776BE6D264B}"/>
                </a:ext>
              </a:extLst>
            </p:cNvPr>
            <p:cNvSpPr>
              <a:spLocks/>
            </p:cNvSpPr>
            <p:nvPr/>
          </p:nvSpPr>
          <p:spPr bwMode="auto">
            <a:xfrm>
              <a:off x="17066419" y="3476726"/>
              <a:ext cx="247650" cy="149225"/>
            </a:xfrm>
            <a:custGeom>
              <a:avLst/>
              <a:gdLst>
                <a:gd name="T0" fmla="*/ 75 w 75"/>
                <a:gd name="T1" fmla="*/ 42 h 45"/>
                <a:gd name="T2" fmla="*/ 36 w 75"/>
                <a:gd name="T3" fmla="*/ 23 h 45"/>
                <a:gd name="T4" fmla="*/ 35 w 75"/>
                <a:gd name="T5" fmla="*/ 22 h 45"/>
                <a:gd name="T6" fmla="*/ 35 w 75"/>
                <a:gd name="T7" fmla="*/ 21 h 45"/>
                <a:gd name="T8" fmla="*/ 35 w 75"/>
                <a:gd name="T9" fmla="*/ 20 h 45"/>
                <a:gd name="T10" fmla="*/ 33 w 75"/>
                <a:gd name="T11" fmla="*/ 0 h 45"/>
                <a:gd name="T12" fmla="*/ 17 w 75"/>
                <a:gd name="T13" fmla="*/ 0 h 45"/>
                <a:gd name="T14" fmla="*/ 1 w 75"/>
                <a:gd name="T15" fmla="*/ 0 h 45"/>
                <a:gd name="T16" fmla="*/ 0 w 75"/>
                <a:gd name="T17" fmla="*/ 18 h 45"/>
                <a:gd name="T18" fmla="*/ 71 w 75"/>
                <a:gd name="T19" fmla="*/ 45 h 45"/>
                <a:gd name="T20" fmla="*/ 75 w 75"/>
                <a:gd name="T21" fmla="*/ 4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45">
                  <a:moveTo>
                    <a:pt x="75" y="42"/>
                  </a:moveTo>
                  <a:cubicBezTo>
                    <a:pt x="71" y="34"/>
                    <a:pt x="39" y="26"/>
                    <a:pt x="36" y="23"/>
                  </a:cubicBezTo>
                  <a:cubicBezTo>
                    <a:pt x="36" y="23"/>
                    <a:pt x="36" y="23"/>
                    <a:pt x="35" y="22"/>
                  </a:cubicBezTo>
                  <a:cubicBezTo>
                    <a:pt x="35" y="22"/>
                    <a:pt x="35" y="21"/>
                    <a:pt x="35" y="21"/>
                  </a:cubicBezTo>
                  <a:cubicBezTo>
                    <a:pt x="35" y="21"/>
                    <a:pt x="35" y="20"/>
                    <a:pt x="35" y="20"/>
                  </a:cubicBezTo>
                  <a:cubicBezTo>
                    <a:pt x="33" y="14"/>
                    <a:pt x="33" y="3"/>
                    <a:pt x="33" y="0"/>
                  </a:cubicBezTo>
                  <a:cubicBezTo>
                    <a:pt x="33" y="0"/>
                    <a:pt x="25" y="0"/>
                    <a:pt x="17" y="0"/>
                  </a:cubicBezTo>
                  <a:cubicBezTo>
                    <a:pt x="9" y="0"/>
                    <a:pt x="1" y="0"/>
                    <a:pt x="1" y="0"/>
                  </a:cubicBezTo>
                  <a:cubicBezTo>
                    <a:pt x="1" y="3"/>
                    <a:pt x="1" y="11"/>
                    <a:pt x="0" y="18"/>
                  </a:cubicBezTo>
                  <a:cubicBezTo>
                    <a:pt x="1" y="18"/>
                    <a:pt x="47" y="38"/>
                    <a:pt x="71" y="45"/>
                  </a:cubicBezTo>
                  <a:cubicBezTo>
                    <a:pt x="73" y="44"/>
                    <a:pt x="75" y="43"/>
                    <a:pt x="75" y="42"/>
                  </a:cubicBezTo>
                </a:path>
              </a:pathLst>
            </a:custGeom>
            <a:solidFill>
              <a:srgbClr val="F7B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3" name="Freeform 121">
              <a:extLst>
                <a:ext uri="{FF2B5EF4-FFF2-40B4-BE49-F238E27FC236}">
                  <a16:creationId xmlns:a16="http://schemas.microsoft.com/office/drawing/2014/main" id="{52B7E6A1-4A07-444D-AE08-304592053977}"/>
                </a:ext>
              </a:extLst>
            </p:cNvPr>
            <p:cNvSpPr>
              <a:spLocks noEditPoints="1"/>
            </p:cNvSpPr>
            <p:nvPr/>
          </p:nvSpPr>
          <p:spPr bwMode="auto">
            <a:xfrm>
              <a:off x="16790194" y="3540226"/>
              <a:ext cx="669925" cy="495300"/>
            </a:xfrm>
            <a:custGeom>
              <a:avLst/>
              <a:gdLst>
                <a:gd name="T0" fmla="*/ 196 w 202"/>
                <a:gd name="T1" fmla="*/ 87 h 150"/>
                <a:gd name="T2" fmla="*/ 157 w 202"/>
                <a:gd name="T3" fmla="*/ 18 h 150"/>
                <a:gd name="T4" fmla="*/ 127 w 202"/>
                <a:gd name="T5" fmla="*/ 7 h 150"/>
                <a:gd name="T6" fmla="*/ 122 w 202"/>
                <a:gd name="T7" fmla="*/ 6 h 150"/>
                <a:gd name="T8" fmla="*/ 118 w 202"/>
                <a:gd name="T9" fmla="*/ 1 h 150"/>
                <a:gd name="T10" fmla="*/ 113 w 202"/>
                <a:gd name="T11" fmla="*/ 14 h 150"/>
                <a:gd name="T12" fmla="*/ 99 w 202"/>
                <a:gd name="T13" fmla="*/ 28 h 150"/>
                <a:gd name="T14" fmla="*/ 98 w 202"/>
                <a:gd name="T15" fmla="*/ 35 h 150"/>
                <a:gd name="T16" fmla="*/ 96 w 202"/>
                <a:gd name="T17" fmla="*/ 25 h 150"/>
                <a:gd name="T18" fmla="*/ 92 w 202"/>
                <a:gd name="T19" fmla="*/ 18 h 150"/>
                <a:gd name="T20" fmla="*/ 81 w 202"/>
                <a:gd name="T21" fmla="*/ 6 h 150"/>
                <a:gd name="T22" fmla="*/ 81 w 202"/>
                <a:gd name="T23" fmla="*/ 1 h 150"/>
                <a:gd name="T24" fmla="*/ 83 w 202"/>
                <a:gd name="T25" fmla="*/ 0 h 150"/>
                <a:gd name="T26" fmla="*/ 78 w 202"/>
                <a:gd name="T27" fmla="*/ 5 h 150"/>
                <a:gd name="T28" fmla="*/ 73 w 202"/>
                <a:gd name="T29" fmla="*/ 7 h 150"/>
                <a:gd name="T30" fmla="*/ 42 w 202"/>
                <a:gd name="T31" fmla="*/ 19 h 150"/>
                <a:gd name="T32" fmla="*/ 42 w 202"/>
                <a:gd name="T33" fmla="*/ 19 h 150"/>
                <a:gd name="T34" fmla="*/ 0 w 202"/>
                <a:gd name="T35" fmla="*/ 119 h 150"/>
                <a:gd name="T36" fmla="*/ 29 w 202"/>
                <a:gd name="T37" fmla="*/ 139 h 150"/>
                <a:gd name="T38" fmla="*/ 48 w 202"/>
                <a:gd name="T39" fmla="*/ 69 h 150"/>
                <a:gd name="T40" fmla="*/ 42 w 202"/>
                <a:gd name="T41" fmla="*/ 140 h 150"/>
                <a:gd name="T42" fmla="*/ 100 w 202"/>
                <a:gd name="T43" fmla="*/ 142 h 150"/>
                <a:gd name="T44" fmla="*/ 100 w 202"/>
                <a:gd name="T45" fmla="*/ 142 h 150"/>
                <a:gd name="T46" fmla="*/ 134 w 202"/>
                <a:gd name="T47" fmla="*/ 141 h 150"/>
                <a:gd name="T48" fmla="*/ 134 w 202"/>
                <a:gd name="T49" fmla="*/ 142 h 150"/>
                <a:gd name="T50" fmla="*/ 200 w 202"/>
                <a:gd name="T51" fmla="*/ 129 h 150"/>
                <a:gd name="T52" fmla="*/ 196 w 202"/>
                <a:gd name="T53" fmla="*/ 87 h 150"/>
                <a:gd name="T54" fmla="*/ 169 w 202"/>
                <a:gd name="T55" fmla="*/ 111 h 150"/>
                <a:gd name="T56" fmla="*/ 158 w 202"/>
                <a:gd name="T57" fmla="*/ 114 h 150"/>
                <a:gd name="T58" fmla="*/ 158 w 202"/>
                <a:gd name="T59" fmla="*/ 85 h 150"/>
                <a:gd name="T60" fmla="*/ 158 w 202"/>
                <a:gd name="T61" fmla="*/ 83 h 150"/>
                <a:gd name="T62" fmla="*/ 161 w 202"/>
                <a:gd name="T63" fmla="*/ 88 h 150"/>
                <a:gd name="T64" fmla="*/ 170 w 202"/>
                <a:gd name="T65" fmla="*/ 107 h 150"/>
                <a:gd name="T66" fmla="*/ 169 w 202"/>
                <a:gd name="T67" fmla="*/ 11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2" h="150">
                  <a:moveTo>
                    <a:pt x="196" y="87"/>
                  </a:moveTo>
                  <a:cubicBezTo>
                    <a:pt x="181" y="32"/>
                    <a:pt x="157" y="18"/>
                    <a:pt x="157" y="18"/>
                  </a:cubicBezTo>
                  <a:cubicBezTo>
                    <a:pt x="127" y="7"/>
                    <a:pt x="127" y="7"/>
                    <a:pt x="127" y="7"/>
                  </a:cubicBezTo>
                  <a:cubicBezTo>
                    <a:pt x="124" y="6"/>
                    <a:pt x="122" y="6"/>
                    <a:pt x="122" y="6"/>
                  </a:cubicBezTo>
                  <a:cubicBezTo>
                    <a:pt x="118" y="1"/>
                    <a:pt x="118" y="1"/>
                    <a:pt x="118" y="1"/>
                  </a:cubicBezTo>
                  <a:cubicBezTo>
                    <a:pt x="118" y="1"/>
                    <a:pt x="123" y="8"/>
                    <a:pt x="113" y="14"/>
                  </a:cubicBezTo>
                  <a:cubicBezTo>
                    <a:pt x="103" y="21"/>
                    <a:pt x="100" y="23"/>
                    <a:pt x="99" y="28"/>
                  </a:cubicBezTo>
                  <a:cubicBezTo>
                    <a:pt x="98" y="33"/>
                    <a:pt x="98" y="35"/>
                    <a:pt x="98" y="35"/>
                  </a:cubicBezTo>
                  <a:cubicBezTo>
                    <a:pt x="96" y="25"/>
                    <a:pt x="96" y="25"/>
                    <a:pt x="96" y="25"/>
                  </a:cubicBezTo>
                  <a:cubicBezTo>
                    <a:pt x="96" y="25"/>
                    <a:pt x="95" y="20"/>
                    <a:pt x="92" y="18"/>
                  </a:cubicBezTo>
                  <a:cubicBezTo>
                    <a:pt x="89" y="16"/>
                    <a:pt x="82" y="9"/>
                    <a:pt x="81" y="6"/>
                  </a:cubicBezTo>
                  <a:cubicBezTo>
                    <a:pt x="80" y="2"/>
                    <a:pt x="81" y="1"/>
                    <a:pt x="81" y="1"/>
                  </a:cubicBezTo>
                  <a:cubicBezTo>
                    <a:pt x="83" y="0"/>
                    <a:pt x="83" y="0"/>
                    <a:pt x="83" y="0"/>
                  </a:cubicBezTo>
                  <a:cubicBezTo>
                    <a:pt x="78" y="5"/>
                    <a:pt x="78" y="5"/>
                    <a:pt x="78" y="5"/>
                  </a:cubicBezTo>
                  <a:cubicBezTo>
                    <a:pt x="78" y="5"/>
                    <a:pt x="76" y="6"/>
                    <a:pt x="73" y="7"/>
                  </a:cubicBezTo>
                  <a:cubicBezTo>
                    <a:pt x="42" y="19"/>
                    <a:pt x="42" y="19"/>
                    <a:pt x="42" y="19"/>
                  </a:cubicBezTo>
                  <a:cubicBezTo>
                    <a:pt x="42" y="19"/>
                    <a:pt x="42" y="19"/>
                    <a:pt x="42" y="19"/>
                  </a:cubicBezTo>
                  <a:cubicBezTo>
                    <a:pt x="40" y="21"/>
                    <a:pt x="9" y="41"/>
                    <a:pt x="0" y="119"/>
                  </a:cubicBezTo>
                  <a:cubicBezTo>
                    <a:pt x="5" y="135"/>
                    <a:pt x="29" y="139"/>
                    <a:pt x="29" y="139"/>
                  </a:cubicBezTo>
                  <a:cubicBezTo>
                    <a:pt x="32" y="138"/>
                    <a:pt x="42" y="98"/>
                    <a:pt x="48" y="69"/>
                  </a:cubicBezTo>
                  <a:cubicBezTo>
                    <a:pt x="42" y="140"/>
                    <a:pt x="42" y="140"/>
                    <a:pt x="42" y="140"/>
                  </a:cubicBezTo>
                  <a:cubicBezTo>
                    <a:pt x="100" y="142"/>
                    <a:pt x="100" y="142"/>
                    <a:pt x="100" y="142"/>
                  </a:cubicBezTo>
                  <a:cubicBezTo>
                    <a:pt x="100" y="142"/>
                    <a:pt x="100" y="142"/>
                    <a:pt x="100" y="142"/>
                  </a:cubicBezTo>
                  <a:cubicBezTo>
                    <a:pt x="134" y="141"/>
                    <a:pt x="134" y="141"/>
                    <a:pt x="134" y="141"/>
                  </a:cubicBezTo>
                  <a:cubicBezTo>
                    <a:pt x="134" y="142"/>
                    <a:pt x="134" y="142"/>
                    <a:pt x="134" y="142"/>
                  </a:cubicBezTo>
                  <a:cubicBezTo>
                    <a:pt x="134" y="142"/>
                    <a:pt x="183" y="150"/>
                    <a:pt x="200" y="129"/>
                  </a:cubicBezTo>
                  <a:cubicBezTo>
                    <a:pt x="202" y="126"/>
                    <a:pt x="201" y="107"/>
                    <a:pt x="196" y="87"/>
                  </a:cubicBezTo>
                  <a:close/>
                  <a:moveTo>
                    <a:pt x="169" y="111"/>
                  </a:moveTo>
                  <a:cubicBezTo>
                    <a:pt x="169" y="111"/>
                    <a:pt x="165" y="112"/>
                    <a:pt x="158" y="114"/>
                  </a:cubicBezTo>
                  <a:cubicBezTo>
                    <a:pt x="158" y="85"/>
                    <a:pt x="158" y="85"/>
                    <a:pt x="158" y="85"/>
                  </a:cubicBezTo>
                  <a:cubicBezTo>
                    <a:pt x="158" y="83"/>
                    <a:pt x="158" y="83"/>
                    <a:pt x="158" y="83"/>
                  </a:cubicBezTo>
                  <a:cubicBezTo>
                    <a:pt x="161" y="88"/>
                    <a:pt x="161" y="88"/>
                    <a:pt x="161" y="88"/>
                  </a:cubicBezTo>
                  <a:cubicBezTo>
                    <a:pt x="170" y="107"/>
                    <a:pt x="170" y="107"/>
                    <a:pt x="170" y="107"/>
                  </a:cubicBezTo>
                  <a:lnTo>
                    <a:pt x="169" y="111"/>
                  </a:lnTo>
                  <a:close/>
                </a:path>
              </a:pathLst>
            </a:custGeom>
            <a:solidFill>
              <a:srgbClr val="FCF1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4" name="Freeform 122">
              <a:extLst>
                <a:ext uri="{FF2B5EF4-FFF2-40B4-BE49-F238E27FC236}">
                  <a16:creationId xmlns:a16="http://schemas.microsoft.com/office/drawing/2014/main" id="{3385AA13-D9FD-46C6-9660-CA1601C6AA8D}"/>
                </a:ext>
              </a:extLst>
            </p:cNvPr>
            <p:cNvSpPr>
              <a:spLocks/>
            </p:cNvSpPr>
            <p:nvPr/>
          </p:nvSpPr>
          <p:spPr bwMode="auto">
            <a:xfrm>
              <a:off x="17060069" y="3540226"/>
              <a:ext cx="6350" cy="3175"/>
            </a:xfrm>
            <a:custGeom>
              <a:avLst/>
              <a:gdLst>
                <a:gd name="T0" fmla="*/ 0 w 2"/>
                <a:gd name="T1" fmla="*/ 1 h 1"/>
                <a:gd name="T2" fmla="*/ 0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0" y="1"/>
                    <a:pt x="0" y="1"/>
                  </a:cubicBezTo>
                  <a:cubicBezTo>
                    <a:pt x="1" y="1"/>
                    <a:pt x="2" y="0"/>
                    <a:pt x="2"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5" name="Freeform 123">
              <a:extLst>
                <a:ext uri="{FF2B5EF4-FFF2-40B4-BE49-F238E27FC236}">
                  <a16:creationId xmlns:a16="http://schemas.microsoft.com/office/drawing/2014/main" id="{5D8216DF-ECE4-4289-AD53-F9A0418DF837}"/>
                </a:ext>
              </a:extLst>
            </p:cNvPr>
            <p:cNvSpPr>
              <a:spLocks/>
            </p:cNvSpPr>
            <p:nvPr/>
          </p:nvSpPr>
          <p:spPr bwMode="auto">
            <a:xfrm>
              <a:off x="17142619" y="3543401"/>
              <a:ext cx="73025" cy="95250"/>
            </a:xfrm>
            <a:custGeom>
              <a:avLst/>
              <a:gdLst>
                <a:gd name="T0" fmla="*/ 12 w 22"/>
                <a:gd name="T1" fmla="*/ 0 h 29"/>
                <a:gd name="T2" fmla="*/ 22 w 22"/>
                <a:gd name="T3" fmla="*/ 6 h 29"/>
                <a:gd name="T4" fmla="*/ 13 w 22"/>
                <a:gd name="T5" fmla="*/ 29 h 29"/>
                <a:gd name="T6" fmla="*/ 0 w 22"/>
                <a:gd name="T7" fmla="*/ 18 h 29"/>
                <a:gd name="T8" fmla="*/ 13 w 22"/>
                <a:gd name="T9" fmla="*/ 5 h 29"/>
                <a:gd name="T10" fmla="*/ 12 w 22"/>
                <a:gd name="T11" fmla="*/ 0 h 29"/>
              </a:gdLst>
              <a:ahLst/>
              <a:cxnLst>
                <a:cxn ang="0">
                  <a:pos x="T0" y="T1"/>
                </a:cxn>
                <a:cxn ang="0">
                  <a:pos x="T2" y="T3"/>
                </a:cxn>
                <a:cxn ang="0">
                  <a:pos x="T4" y="T5"/>
                </a:cxn>
                <a:cxn ang="0">
                  <a:pos x="T6" y="T7"/>
                </a:cxn>
                <a:cxn ang="0">
                  <a:pos x="T8" y="T9"/>
                </a:cxn>
                <a:cxn ang="0">
                  <a:pos x="T10" y="T11"/>
                </a:cxn>
              </a:cxnLst>
              <a:rect l="0" t="0" r="r" b="b"/>
              <a:pathLst>
                <a:path w="22" h="29">
                  <a:moveTo>
                    <a:pt x="12" y="0"/>
                  </a:moveTo>
                  <a:cubicBezTo>
                    <a:pt x="12" y="0"/>
                    <a:pt x="20" y="6"/>
                    <a:pt x="22" y="6"/>
                  </a:cubicBezTo>
                  <a:cubicBezTo>
                    <a:pt x="21" y="12"/>
                    <a:pt x="17" y="24"/>
                    <a:pt x="13" y="29"/>
                  </a:cubicBezTo>
                  <a:cubicBezTo>
                    <a:pt x="10" y="24"/>
                    <a:pt x="2" y="16"/>
                    <a:pt x="0" y="18"/>
                  </a:cubicBezTo>
                  <a:cubicBezTo>
                    <a:pt x="0" y="18"/>
                    <a:pt x="13" y="9"/>
                    <a:pt x="13" y="5"/>
                  </a:cubicBezTo>
                  <a:cubicBezTo>
                    <a:pt x="13" y="0"/>
                    <a:pt x="12" y="0"/>
                    <a:pt x="12" y="0"/>
                  </a:cubicBez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6" name="Freeform 124">
              <a:extLst>
                <a:ext uri="{FF2B5EF4-FFF2-40B4-BE49-F238E27FC236}">
                  <a16:creationId xmlns:a16="http://schemas.microsoft.com/office/drawing/2014/main" id="{729C465F-90D4-41E1-AA7B-7C10A9A9A06F}"/>
                </a:ext>
              </a:extLst>
            </p:cNvPr>
            <p:cNvSpPr>
              <a:spLocks/>
            </p:cNvSpPr>
            <p:nvPr/>
          </p:nvSpPr>
          <p:spPr bwMode="auto">
            <a:xfrm>
              <a:off x="17063244" y="3605314"/>
              <a:ext cx="115888" cy="328613"/>
            </a:xfrm>
            <a:custGeom>
              <a:avLst/>
              <a:gdLst>
                <a:gd name="T0" fmla="*/ 27 w 35"/>
                <a:gd name="T1" fmla="*/ 11 h 99"/>
                <a:gd name="T2" fmla="*/ 35 w 35"/>
                <a:gd name="T3" fmla="*/ 5 h 99"/>
                <a:gd name="T4" fmla="*/ 34 w 35"/>
                <a:gd name="T5" fmla="*/ 3 h 99"/>
                <a:gd name="T6" fmla="*/ 27 w 35"/>
                <a:gd name="T7" fmla="*/ 0 h 99"/>
                <a:gd name="T8" fmla="*/ 21 w 35"/>
                <a:gd name="T9" fmla="*/ 6 h 99"/>
                <a:gd name="T10" fmla="*/ 11 w 35"/>
                <a:gd name="T11" fmla="*/ 7 h 99"/>
                <a:gd name="T12" fmla="*/ 7 w 35"/>
                <a:gd name="T13" fmla="*/ 0 h 99"/>
                <a:gd name="T14" fmla="*/ 1 w 35"/>
                <a:gd name="T15" fmla="*/ 4 h 99"/>
                <a:gd name="T16" fmla="*/ 0 w 35"/>
                <a:gd name="T17" fmla="*/ 5 h 99"/>
                <a:gd name="T18" fmla="*/ 9 w 35"/>
                <a:gd name="T19" fmla="*/ 12 h 99"/>
                <a:gd name="T20" fmla="*/ 12 w 35"/>
                <a:gd name="T21" fmla="*/ 22 h 99"/>
                <a:gd name="T22" fmla="*/ 3 w 35"/>
                <a:gd name="T23" fmla="*/ 81 h 99"/>
                <a:gd name="T24" fmla="*/ 18 w 35"/>
                <a:gd name="T25" fmla="*/ 98 h 99"/>
                <a:gd name="T26" fmla="*/ 19 w 35"/>
                <a:gd name="T27" fmla="*/ 99 h 99"/>
                <a:gd name="T28" fmla="*/ 31 w 35"/>
                <a:gd name="T29" fmla="*/ 80 h 99"/>
                <a:gd name="T30" fmla="*/ 21 w 35"/>
                <a:gd name="T31" fmla="*/ 22 h 99"/>
                <a:gd name="T32" fmla="*/ 27 w 35"/>
                <a:gd name="T33" fmla="*/ 1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99">
                  <a:moveTo>
                    <a:pt x="27" y="11"/>
                  </a:moveTo>
                  <a:cubicBezTo>
                    <a:pt x="29" y="10"/>
                    <a:pt x="35" y="5"/>
                    <a:pt x="35" y="5"/>
                  </a:cubicBezTo>
                  <a:cubicBezTo>
                    <a:pt x="34" y="3"/>
                    <a:pt x="34" y="3"/>
                    <a:pt x="34" y="3"/>
                  </a:cubicBezTo>
                  <a:cubicBezTo>
                    <a:pt x="34" y="3"/>
                    <a:pt x="31" y="1"/>
                    <a:pt x="27" y="0"/>
                  </a:cubicBezTo>
                  <a:cubicBezTo>
                    <a:pt x="26" y="1"/>
                    <a:pt x="21" y="6"/>
                    <a:pt x="21" y="6"/>
                  </a:cubicBezTo>
                  <a:cubicBezTo>
                    <a:pt x="11" y="7"/>
                    <a:pt x="11" y="7"/>
                    <a:pt x="11" y="7"/>
                  </a:cubicBezTo>
                  <a:cubicBezTo>
                    <a:pt x="11" y="7"/>
                    <a:pt x="7" y="1"/>
                    <a:pt x="7" y="0"/>
                  </a:cubicBezTo>
                  <a:cubicBezTo>
                    <a:pt x="5" y="0"/>
                    <a:pt x="1" y="4"/>
                    <a:pt x="1" y="4"/>
                  </a:cubicBezTo>
                  <a:cubicBezTo>
                    <a:pt x="0" y="5"/>
                    <a:pt x="0" y="5"/>
                    <a:pt x="0" y="5"/>
                  </a:cubicBezTo>
                  <a:cubicBezTo>
                    <a:pt x="0" y="5"/>
                    <a:pt x="6" y="10"/>
                    <a:pt x="9" y="12"/>
                  </a:cubicBezTo>
                  <a:cubicBezTo>
                    <a:pt x="12" y="22"/>
                    <a:pt x="12" y="22"/>
                    <a:pt x="12" y="22"/>
                  </a:cubicBezTo>
                  <a:cubicBezTo>
                    <a:pt x="3" y="81"/>
                    <a:pt x="3" y="81"/>
                    <a:pt x="3" y="81"/>
                  </a:cubicBezTo>
                  <a:cubicBezTo>
                    <a:pt x="18" y="98"/>
                    <a:pt x="18" y="98"/>
                    <a:pt x="18" y="98"/>
                  </a:cubicBezTo>
                  <a:cubicBezTo>
                    <a:pt x="19" y="99"/>
                    <a:pt x="19" y="99"/>
                    <a:pt x="19" y="99"/>
                  </a:cubicBezTo>
                  <a:cubicBezTo>
                    <a:pt x="31" y="80"/>
                    <a:pt x="31" y="80"/>
                    <a:pt x="31" y="80"/>
                  </a:cubicBezTo>
                  <a:cubicBezTo>
                    <a:pt x="21" y="22"/>
                    <a:pt x="21" y="22"/>
                    <a:pt x="21" y="22"/>
                  </a:cubicBezTo>
                  <a:lnTo>
                    <a:pt x="27" y="11"/>
                  </a:lnTo>
                  <a:close/>
                </a:path>
              </a:pathLst>
            </a:custGeom>
            <a:solidFill>
              <a:srgbClr val="3C64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7" name="Freeform 125">
              <a:extLst>
                <a:ext uri="{FF2B5EF4-FFF2-40B4-BE49-F238E27FC236}">
                  <a16:creationId xmlns:a16="http://schemas.microsoft.com/office/drawing/2014/main" id="{6289A633-10D8-46B1-8BA7-1E4FDE149937}"/>
                </a:ext>
              </a:extLst>
            </p:cNvPr>
            <p:cNvSpPr>
              <a:spLocks/>
            </p:cNvSpPr>
            <p:nvPr/>
          </p:nvSpPr>
          <p:spPr bwMode="auto">
            <a:xfrm>
              <a:off x="17029907" y="3540226"/>
              <a:ext cx="69850" cy="98425"/>
            </a:xfrm>
            <a:custGeom>
              <a:avLst/>
              <a:gdLst>
                <a:gd name="T0" fmla="*/ 10 w 21"/>
                <a:gd name="T1" fmla="*/ 0 h 30"/>
                <a:gd name="T2" fmla="*/ 0 w 21"/>
                <a:gd name="T3" fmla="*/ 7 h 30"/>
                <a:gd name="T4" fmla="*/ 9 w 21"/>
                <a:gd name="T5" fmla="*/ 30 h 30"/>
                <a:gd name="T6" fmla="*/ 21 w 21"/>
                <a:gd name="T7" fmla="*/ 19 h 30"/>
                <a:gd name="T8" fmla="*/ 9 w 21"/>
                <a:gd name="T9" fmla="*/ 6 h 30"/>
                <a:gd name="T10" fmla="*/ 10 w 21"/>
                <a:gd name="T11" fmla="*/ 0 h 30"/>
              </a:gdLst>
              <a:ahLst/>
              <a:cxnLst>
                <a:cxn ang="0">
                  <a:pos x="T0" y="T1"/>
                </a:cxn>
                <a:cxn ang="0">
                  <a:pos x="T2" y="T3"/>
                </a:cxn>
                <a:cxn ang="0">
                  <a:pos x="T4" y="T5"/>
                </a:cxn>
                <a:cxn ang="0">
                  <a:pos x="T6" y="T7"/>
                </a:cxn>
                <a:cxn ang="0">
                  <a:pos x="T8" y="T9"/>
                </a:cxn>
                <a:cxn ang="0">
                  <a:pos x="T10" y="T11"/>
                </a:cxn>
              </a:cxnLst>
              <a:rect l="0" t="0" r="r" b="b"/>
              <a:pathLst>
                <a:path w="21" h="30">
                  <a:moveTo>
                    <a:pt x="10" y="0"/>
                  </a:moveTo>
                  <a:cubicBezTo>
                    <a:pt x="10" y="0"/>
                    <a:pt x="2" y="7"/>
                    <a:pt x="0" y="7"/>
                  </a:cubicBezTo>
                  <a:cubicBezTo>
                    <a:pt x="1" y="13"/>
                    <a:pt x="5" y="25"/>
                    <a:pt x="9" y="30"/>
                  </a:cubicBezTo>
                  <a:cubicBezTo>
                    <a:pt x="12" y="25"/>
                    <a:pt x="20" y="17"/>
                    <a:pt x="21" y="19"/>
                  </a:cubicBezTo>
                  <a:cubicBezTo>
                    <a:pt x="21" y="19"/>
                    <a:pt x="9" y="10"/>
                    <a:pt x="9" y="6"/>
                  </a:cubicBezTo>
                  <a:cubicBezTo>
                    <a:pt x="9" y="1"/>
                    <a:pt x="10" y="0"/>
                    <a:pt x="10" y="0"/>
                  </a:cubicBez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8" name="Freeform 126">
              <a:extLst>
                <a:ext uri="{FF2B5EF4-FFF2-40B4-BE49-F238E27FC236}">
                  <a16:creationId xmlns:a16="http://schemas.microsoft.com/office/drawing/2014/main" id="{2AD5697E-F689-49EF-94D3-57A299893187}"/>
                </a:ext>
              </a:extLst>
            </p:cNvPr>
            <p:cNvSpPr>
              <a:spLocks/>
            </p:cNvSpPr>
            <p:nvPr/>
          </p:nvSpPr>
          <p:spPr bwMode="auto">
            <a:xfrm>
              <a:off x="17136269" y="3970439"/>
              <a:ext cx="165100" cy="101600"/>
            </a:xfrm>
            <a:custGeom>
              <a:avLst/>
              <a:gdLst>
                <a:gd name="T0" fmla="*/ 40 w 50"/>
                <a:gd name="T1" fmla="*/ 3 h 31"/>
                <a:gd name="T2" fmla="*/ 11 w 50"/>
                <a:gd name="T3" fmla="*/ 14 h 31"/>
                <a:gd name="T4" fmla="*/ 15 w 50"/>
                <a:gd name="T5" fmla="*/ 24 h 31"/>
                <a:gd name="T6" fmla="*/ 26 w 50"/>
                <a:gd name="T7" fmla="*/ 16 h 31"/>
                <a:gd name="T8" fmla="*/ 20 w 50"/>
                <a:gd name="T9" fmla="*/ 28 h 31"/>
                <a:gd name="T10" fmla="*/ 42 w 50"/>
                <a:gd name="T11" fmla="*/ 11 h 31"/>
                <a:gd name="T12" fmla="*/ 40 w 50"/>
                <a:gd name="T13" fmla="*/ 3 h 31"/>
              </a:gdLst>
              <a:ahLst/>
              <a:cxnLst>
                <a:cxn ang="0">
                  <a:pos x="T0" y="T1"/>
                </a:cxn>
                <a:cxn ang="0">
                  <a:pos x="T2" y="T3"/>
                </a:cxn>
                <a:cxn ang="0">
                  <a:pos x="T4" y="T5"/>
                </a:cxn>
                <a:cxn ang="0">
                  <a:pos x="T6" y="T7"/>
                </a:cxn>
                <a:cxn ang="0">
                  <a:pos x="T8" y="T9"/>
                </a:cxn>
                <a:cxn ang="0">
                  <a:pos x="T10" y="T11"/>
                </a:cxn>
                <a:cxn ang="0">
                  <a:pos x="T12" y="T13"/>
                </a:cxn>
              </a:cxnLst>
              <a:rect l="0" t="0" r="r" b="b"/>
              <a:pathLst>
                <a:path w="50" h="31">
                  <a:moveTo>
                    <a:pt x="40" y="3"/>
                  </a:moveTo>
                  <a:cubicBezTo>
                    <a:pt x="40" y="3"/>
                    <a:pt x="21" y="0"/>
                    <a:pt x="11" y="14"/>
                  </a:cubicBezTo>
                  <a:cubicBezTo>
                    <a:pt x="0" y="31"/>
                    <a:pt x="10" y="31"/>
                    <a:pt x="15" y="24"/>
                  </a:cubicBezTo>
                  <a:cubicBezTo>
                    <a:pt x="21" y="17"/>
                    <a:pt x="25" y="15"/>
                    <a:pt x="26" y="16"/>
                  </a:cubicBezTo>
                  <a:cubicBezTo>
                    <a:pt x="28" y="21"/>
                    <a:pt x="17" y="24"/>
                    <a:pt x="20" y="28"/>
                  </a:cubicBezTo>
                  <a:cubicBezTo>
                    <a:pt x="24" y="31"/>
                    <a:pt x="35" y="19"/>
                    <a:pt x="42" y="11"/>
                  </a:cubicBezTo>
                  <a:cubicBezTo>
                    <a:pt x="50" y="2"/>
                    <a:pt x="40" y="3"/>
                    <a:pt x="40" y="3"/>
                  </a:cubicBezTo>
                  <a:close/>
                </a:path>
              </a:pathLst>
            </a:custGeom>
            <a:solidFill>
              <a:srgbClr val="F8D1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19" name="Freeform 127">
              <a:extLst>
                <a:ext uri="{FF2B5EF4-FFF2-40B4-BE49-F238E27FC236}">
                  <a16:creationId xmlns:a16="http://schemas.microsoft.com/office/drawing/2014/main" id="{117EFAC9-3B48-41F0-92E7-70441BB124F5}"/>
                </a:ext>
              </a:extLst>
            </p:cNvPr>
            <p:cNvSpPr>
              <a:spLocks/>
            </p:cNvSpPr>
            <p:nvPr/>
          </p:nvSpPr>
          <p:spPr bwMode="auto">
            <a:xfrm>
              <a:off x="17228344" y="3876776"/>
              <a:ext cx="246063" cy="155575"/>
            </a:xfrm>
            <a:custGeom>
              <a:avLst/>
              <a:gdLst>
                <a:gd name="T0" fmla="*/ 0 w 74"/>
                <a:gd name="T1" fmla="*/ 31 h 47"/>
                <a:gd name="T2" fmla="*/ 9 w 74"/>
                <a:gd name="T3" fmla="*/ 47 h 47"/>
                <a:gd name="T4" fmla="*/ 67 w 74"/>
                <a:gd name="T5" fmla="*/ 25 h 47"/>
                <a:gd name="T6" fmla="*/ 53 w 74"/>
                <a:gd name="T7" fmla="*/ 1 h 47"/>
                <a:gd name="T8" fmla="*/ 0 w 74"/>
                <a:gd name="T9" fmla="*/ 31 h 47"/>
              </a:gdLst>
              <a:ahLst/>
              <a:cxnLst>
                <a:cxn ang="0">
                  <a:pos x="T0" y="T1"/>
                </a:cxn>
                <a:cxn ang="0">
                  <a:pos x="T2" y="T3"/>
                </a:cxn>
                <a:cxn ang="0">
                  <a:pos x="T4" y="T5"/>
                </a:cxn>
                <a:cxn ang="0">
                  <a:pos x="T6" y="T7"/>
                </a:cxn>
                <a:cxn ang="0">
                  <a:pos x="T8" y="T9"/>
                </a:cxn>
              </a:cxnLst>
              <a:rect l="0" t="0" r="r" b="b"/>
              <a:pathLst>
                <a:path w="74" h="47">
                  <a:moveTo>
                    <a:pt x="0" y="31"/>
                  </a:moveTo>
                  <a:cubicBezTo>
                    <a:pt x="9" y="47"/>
                    <a:pt x="9" y="47"/>
                    <a:pt x="9" y="47"/>
                  </a:cubicBezTo>
                  <a:cubicBezTo>
                    <a:pt x="9" y="47"/>
                    <a:pt x="61" y="38"/>
                    <a:pt x="67" y="25"/>
                  </a:cubicBezTo>
                  <a:cubicBezTo>
                    <a:pt x="74" y="12"/>
                    <a:pt x="62" y="1"/>
                    <a:pt x="53" y="1"/>
                  </a:cubicBezTo>
                  <a:cubicBezTo>
                    <a:pt x="44" y="0"/>
                    <a:pt x="0" y="31"/>
                    <a:pt x="0"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0" name="Freeform 128">
              <a:extLst>
                <a:ext uri="{FF2B5EF4-FFF2-40B4-BE49-F238E27FC236}">
                  <a16:creationId xmlns:a16="http://schemas.microsoft.com/office/drawing/2014/main" id="{260F6AEA-F915-4C09-AA00-FC8EFFA6C601}"/>
                </a:ext>
              </a:extLst>
            </p:cNvPr>
            <p:cNvSpPr>
              <a:spLocks/>
            </p:cNvSpPr>
            <p:nvPr/>
          </p:nvSpPr>
          <p:spPr bwMode="auto">
            <a:xfrm>
              <a:off x="16969582" y="3930751"/>
              <a:ext cx="161925" cy="107950"/>
            </a:xfrm>
            <a:custGeom>
              <a:avLst/>
              <a:gdLst>
                <a:gd name="T0" fmla="*/ 10 w 49"/>
                <a:gd name="T1" fmla="*/ 5 h 33"/>
                <a:gd name="T2" fmla="*/ 38 w 49"/>
                <a:gd name="T3" fmla="*/ 14 h 33"/>
                <a:gd name="T4" fmla="*/ 34 w 49"/>
                <a:gd name="T5" fmla="*/ 26 h 33"/>
                <a:gd name="T6" fmla="*/ 23 w 49"/>
                <a:gd name="T7" fmla="*/ 18 h 33"/>
                <a:gd name="T8" fmla="*/ 28 w 49"/>
                <a:gd name="T9" fmla="*/ 29 h 33"/>
                <a:gd name="T10" fmla="*/ 7 w 49"/>
                <a:gd name="T11" fmla="*/ 13 h 33"/>
                <a:gd name="T12" fmla="*/ 10 w 49"/>
                <a:gd name="T13" fmla="*/ 5 h 33"/>
              </a:gdLst>
              <a:ahLst/>
              <a:cxnLst>
                <a:cxn ang="0">
                  <a:pos x="T0" y="T1"/>
                </a:cxn>
                <a:cxn ang="0">
                  <a:pos x="T2" y="T3"/>
                </a:cxn>
                <a:cxn ang="0">
                  <a:pos x="T4" y="T5"/>
                </a:cxn>
                <a:cxn ang="0">
                  <a:pos x="T6" y="T7"/>
                </a:cxn>
                <a:cxn ang="0">
                  <a:pos x="T8" y="T9"/>
                </a:cxn>
                <a:cxn ang="0">
                  <a:pos x="T10" y="T11"/>
                </a:cxn>
                <a:cxn ang="0">
                  <a:pos x="T12" y="T13"/>
                </a:cxn>
              </a:cxnLst>
              <a:rect l="0" t="0" r="r" b="b"/>
              <a:pathLst>
                <a:path w="49" h="33">
                  <a:moveTo>
                    <a:pt x="10" y="5"/>
                  </a:moveTo>
                  <a:cubicBezTo>
                    <a:pt x="10" y="5"/>
                    <a:pt x="30" y="0"/>
                    <a:pt x="38" y="14"/>
                  </a:cubicBezTo>
                  <a:cubicBezTo>
                    <a:pt x="49" y="32"/>
                    <a:pt x="39" y="32"/>
                    <a:pt x="34" y="26"/>
                  </a:cubicBezTo>
                  <a:cubicBezTo>
                    <a:pt x="28" y="18"/>
                    <a:pt x="24" y="16"/>
                    <a:pt x="23" y="18"/>
                  </a:cubicBezTo>
                  <a:cubicBezTo>
                    <a:pt x="21" y="23"/>
                    <a:pt x="32" y="26"/>
                    <a:pt x="28" y="29"/>
                  </a:cubicBezTo>
                  <a:cubicBezTo>
                    <a:pt x="25" y="33"/>
                    <a:pt x="14" y="21"/>
                    <a:pt x="7" y="13"/>
                  </a:cubicBezTo>
                  <a:cubicBezTo>
                    <a:pt x="0" y="5"/>
                    <a:pt x="10" y="5"/>
                    <a:pt x="10" y="5"/>
                  </a:cubicBezTo>
                  <a:close/>
                </a:path>
              </a:pathLst>
            </a:custGeom>
            <a:solidFill>
              <a:srgbClr val="F8D1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1" name="Freeform 129">
              <a:extLst>
                <a:ext uri="{FF2B5EF4-FFF2-40B4-BE49-F238E27FC236}">
                  <a16:creationId xmlns:a16="http://schemas.microsoft.com/office/drawing/2014/main" id="{F1E5654C-36EC-4932-8557-0C7EA35DCE63}"/>
                </a:ext>
              </a:extLst>
            </p:cNvPr>
            <p:cNvSpPr>
              <a:spLocks/>
            </p:cNvSpPr>
            <p:nvPr/>
          </p:nvSpPr>
          <p:spPr bwMode="auto">
            <a:xfrm>
              <a:off x="16777494" y="3860901"/>
              <a:ext cx="255588" cy="142875"/>
            </a:xfrm>
            <a:custGeom>
              <a:avLst/>
              <a:gdLst>
                <a:gd name="T0" fmla="*/ 77 w 77"/>
                <a:gd name="T1" fmla="*/ 24 h 43"/>
                <a:gd name="T2" fmla="*/ 68 w 77"/>
                <a:gd name="T3" fmla="*/ 43 h 43"/>
                <a:gd name="T4" fmla="*/ 7 w 77"/>
                <a:gd name="T5" fmla="*/ 31 h 43"/>
                <a:gd name="T6" fmla="*/ 21 w 77"/>
                <a:gd name="T7" fmla="*/ 2 h 43"/>
                <a:gd name="T8" fmla="*/ 77 w 77"/>
                <a:gd name="T9" fmla="*/ 24 h 43"/>
              </a:gdLst>
              <a:ahLst/>
              <a:cxnLst>
                <a:cxn ang="0">
                  <a:pos x="T0" y="T1"/>
                </a:cxn>
                <a:cxn ang="0">
                  <a:pos x="T2" y="T3"/>
                </a:cxn>
                <a:cxn ang="0">
                  <a:pos x="T4" y="T5"/>
                </a:cxn>
                <a:cxn ang="0">
                  <a:pos x="T6" y="T7"/>
                </a:cxn>
                <a:cxn ang="0">
                  <a:pos x="T8" y="T9"/>
                </a:cxn>
              </a:cxnLst>
              <a:rect l="0" t="0" r="r" b="b"/>
              <a:pathLst>
                <a:path w="77" h="43">
                  <a:moveTo>
                    <a:pt x="77" y="24"/>
                  </a:moveTo>
                  <a:cubicBezTo>
                    <a:pt x="68" y="43"/>
                    <a:pt x="68" y="43"/>
                    <a:pt x="68" y="43"/>
                  </a:cubicBezTo>
                  <a:cubicBezTo>
                    <a:pt x="68" y="43"/>
                    <a:pt x="15" y="43"/>
                    <a:pt x="7" y="31"/>
                  </a:cubicBezTo>
                  <a:cubicBezTo>
                    <a:pt x="0" y="18"/>
                    <a:pt x="11" y="5"/>
                    <a:pt x="21" y="2"/>
                  </a:cubicBezTo>
                  <a:cubicBezTo>
                    <a:pt x="30" y="0"/>
                    <a:pt x="77" y="24"/>
                    <a:pt x="77"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2" name="Freeform 130">
              <a:extLst>
                <a:ext uri="{FF2B5EF4-FFF2-40B4-BE49-F238E27FC236}">
                  <a16:creationId xmlns:a16="http://schemas.microsoft.com/office/drawing/2014/main" id="{6CD1E3FB-2486-4AFB-99E3-A1794D113AC3}"/>
                </a:ext>
              </a:extLst>
            </p:cNvPr>
            <p:cNvSpPr>
              <a:spLocks/>
            </p:cNvSpPr>
            <p:nvPr/>
          </p:nvSpPr>
          <p:spPr bwMode="auto">
            <a:xfrm>
              <a:off x="16814007" y="3684689"/>
              <a:ext cx="636588" cy="377825"/>
            </a:xfrm>
            <a:custGeom>
              <a:avLst/>
              <a:gdLst>
                <a:gd name="T0" fmla="*/ 180 w 192"/>
                <a:gd name="T1" fmla="*/ 108 h 114"/>
                <a:gd name="T2" fmla="*/ 174 w 192"/>
                <a:gd name="T3" fmla="*/ 114 h 114"/>
                <a:gd name="T4" fmla="*/ 19 w 192"/>
                <a:gd name="T5" fmla="*/ 114 h 114"/>
                <a:gd name="T6" fmla="*/ 12 w 192"/>
                <a:gd name="T7" fmla="*/ 108 h 114"/>
                <a:gd name="T8" fmla="*/ 0 w 192"/>
                <a:gd name="T9" fmla="*/ 6 h 114"/>
                <a:gd name="T10" fmla="*/ 7 w 192"/>
                <a:gd name="T11" fmla="*/ 0 h 114"/>
                <a:gd name="T12" fmla="*/ 185 w 192"/>
                <a:gd name="T13" fmla="*/ 0 h 114"/>
                <a:gd name="T14" fmla="*/ 192 w 192"/>
                <a:gd name="T15" fmla="*/ 6 h 114"/>
                <a:gd name="T16" fmla="*/ 180 w 192"/>
                <a:gd name="T17" fmla="*/ 10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14">
                  <a:moveTo>
                    <a:pt x="180" y="108"/>
                  </a:moveTo>
                  <a:cubicBezTo>
                    <a:pt x="180" y="112"/>
                    <a:pt x="177" y="114"/>
                    <a:pt x="174" y="114"/>
                  </a:cubicBezTo>
                  <a:cubicBezTo>
                    <a:pt x="19" y="114"/>
                    <a:pt x="19" y="114"/>
                    <a:pt x="19" y="114"/>
                  </a:cubicBezTo>
                  <a:cubicBezTo>
                    <a:pt x="15" y="114"/>
                    <a:pt x="12" y="112"/>
                    <a:pt x="12" y="108"/>
                  </a:cubicBezTo>
                  <a:cubicBezTo>
                    <a:pt x="0" y="6"/>
                    <a:pt x="0" y="6"/>
                    <a:pt x="0" y="6"/>
                  </a:cubicBezTo>
                  <a:cubicBezTo>
                    <a:pt x="0" y="2"/>
                    <a:pt x="3" y="0"/>
                    <a:pt x="7" y="0"/>
                  </a:cubicBezTo>
                  <a:cubicBezTo>
                    <a:pt x="185" y="0"/>
                    <a:pt x="185" y="0"/>
                    <a:pt x="185" y="0"/>
                  </a:cubicBezTo>
                  <a:cubicBezTo>
                    <a:pt x="189" y="0"/>
                    <a:pt x="192" y="2"/>
                    <a:pt x="192" y="6"/>
                  </a:cubicBezTo>
                  <a:lnTo>
                    <a:pt x="180" y="108"/>
                  </a:lnTo>
                  <a:close/>
                </a:path>
              </a:pathLst>
            </a:custGeom>
            <a:solidFill>
              <a:srgbClr val="595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3" name="Rectangle 131">
              <a:extLst>
                <a:ext uri="{FF2B5EF4-FFF2-40B4-BE49-F238E27FC236}">
                  <a16:creationId xmlns:a16="http://schemas.microsoft.com/office/drawing/2014/main" id="{545597B2-7A01-485F-AEAF-D05F4E3728B5}"/>
                </a:ext>
              </a:extLst>
            </p:cNvPr>
            <p:cNvSpPr>
              <a:spLocks noChangeArrowheads="1"/>
            </p:cNvSpPr>
            <p:nvPr/>
          </p:nvSpPr>
          <p:spPr bwMode="auto">
            <a:xfrm>
              <a:off x="16850519" y="4062514"/>
              <a:ext cx="563563" cy="33338"/>
            </a:xfrm>
            <a:prstGeom prst="rect">
              <a:avLst/>
            </a:prstGeom>
            <a:solidFill>
              <a:srgbClr val="424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4" name="Oval 132">
              <a:extLst>
                <a:ext uri="{FF2B5EF4-FFF2-40B4-BE49-F238E27FC236}">
                  <a16:creationId xmlns:a16="http://schemas.microsoft.com/office/drawing/2014/main" id="{20270330-702C-4BBF-8854-C1119AD4B0DE}"/>
                </a:ext>
              </a:extLst>
            </p:cNvPr>
            <p:cNvSpPr>
              <a:spLocks noChangeArrowheads="1"/>
            </p:cNvSpPr>
            <p:nvPr/>
          </p:nvSpPr>
          <p:spPr bwMode="auto">
            <a:xfrm>
              <a:off x="17096582" y="3843439"/>
              <a:ext cx="71438" cy="73025"/>
            </a:xfrm>
            <a:prstGeom prst="ellipse">
              <a:avLst/>
            </a:prstGeom>
            <a:solidFill>
              <a:srgbClr val="81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5" name="Freeform 133">
              <a:extLst>
                <a:ext uri="{FF2B5EF4-FFF2-40B4-BE49-F238E27FC236}">
                  <a16:creationId xmlns:a16="http://schemas.microsoft.com/office/drawing/2014/main" id="{763FB55E-F87E-4088-8747-1AF0DDEFAB6A}"/>
                </a:ext>
              </a:extLst>
            </p:cNvPr>
            <p:cNvSpPr>
              <a:spLocks/>
            </p:cNvSpPr>
            <p:nvPr/>
          </p:nvSpPr>
          <p:spPr bwMode="auto">
            <a:xfrm>
              <a:off x="17204532" y="3290989"/>
              <a:ext cx="63500" cy="119063"/>
            </a:xfrm>
            <a:custGeom>
              <a:avLst/>
              <a:gdLst>
                <a:gd name="T0" fmla="*/ 0 w 19"/>
                <a:gd name="T1" fmla="*/ 14 h 36"/>
                <a:gd name="T2" fmla="*/ 18 w 19"/>
                <a:gd name="T3" fmla="*/ 16 h 36"/>
                <a:gd name="T4" fmla="*/ 1 w 19"/>
                <a:gd name="T5" fmla="*/ 27 h 36"/>
                <a:gd name="T6" fmla="*/ 0 w 19"/>
                <a:gd name="T7" fmla="*/ 14 h 36"/>
              </a:gdLst>
              <a:ahLst/>
              <a:cxnLst>
                <a:cxn ang="0">
                  <a:pos x="T0" y="T1"/>
                </a:cxn>
                <a:cxn ang="0">
                  <a:pos x="T2" y="T3"/>
                </a:cxn>
                <a:cxn ang="0">
                  <a:pos x="T4" y="T5"/>
                </a:cxn>
                <a:cxn ang="0">
                  <a:pos x="T6" y="T7"/>
                </a:cxn>
              </a:cxnLst>
              <a:rect l="0" t="0" r="r" b="b"/>
              <a:pathLst>
                <a:path w="19" h="36">
                  <a:moveTo>
                    <a:pt x="0" y="14"/>
                  </a:moveTo>
                  <a:cubicBezTo>
                    <a:pt x="1" y="0"/>
                    <a:pt x="19" y="6"/>
                    <a:pt x="18" y="16"/>
                  </a:cubicBezTo>
                  <a:cubicBezTo>
                    <a:pt x="17" y="26"/>
                    <a:pt x="5" y="36"/>
                    <a:pt x="1" y="27"/>
                  </a:cubicBezTo>
                  <a:cubicBezTo>
                    <a:pt x="0" y="18"/>
                    <a:pt x="0" y="14"/>
                    <a:pt x="0" y="14"/>
                  </a:cubicBezTo>
                  <a:close/>
                </a:path>
              </a:pathLst>
            </a:custGeom>
            <a:solidFill>
              <a:srgbClr val="F6C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6" name="Freeform 134">
              <a:extLst>
                <a:ext uri="{FF2B5EF4-FFF2-40B4-BE49-F238E27FC236}">
                  <a16:creationId xmlns:a16="http://schemas.microsoft.com/office/drawing/2014/main" id="{C295F810-721B-4545-83E3-E81AE4572247}"/>
                </a:ext>
              </a:extLst>
            </p:cNvPr>
            <p:cNvSpPr>
              <a:spLocks/>
            </p:cNvSpPr>
            <p:nvPr/>
          </p:nvSpPr>
          <p:spPr bwMode="auto">
            <a:xfrm>
              <a:off x="17215644" y="3205264"/>
              <a:ext cx="61913" cy="149225"/>
            </a:xfrm>
            <a:custGeom>
              <a:avLst/>
              <a:gdLst>
                <a:gd name="T0" fmla="*/ 12 w 19"/>
                <a:gd name="T1" fmla="*/ 2 h 45"/>
                <a:gd name="T2" fmla="*/ 6 w 19"/>
                <a:gd name="T3" fmla="*/ 0 h 45"/>
                <a:gd name="T4" fmla="*/ 0 w 19"/>
                <a:gd name="T5" fmla="*/ 44 h 45"/>
                <a:gd name="T6" fmla="*/ 7 w 19"/>
                <a:gd name="T7" fmla="*/ 44 h 45"/>
                <a:gd name="T8" fmla="*/ 15 w 19"/>
                <a:gd name="T9" fmla="*/ 26 h 45"/>
                <a:gd name="T10" fmla="*/ 12 w 19"/>
                <a:gd name="T11" fmla="*/ 2 h 45"/>
              </a:gdLst>
              <a:ahLst/>
              <a:cxnLst>
                <a:cxn ang="0">
                  <a:pos x="T0" y="T1"/>
                </a:cxn>
                <a:cxn ang="0">
                  <a:pos x="T2" y="T3"/>
                </a:cxn>
                <a:cxn ang="0">
                  <a:pos x="T4" y="T5"/>
                </a:cxn>
                <a:cxn ang="0">
                  <a:pos x="T6" y="T7"/>
                </a:cxn>
                <a:cxn ang="0">
                  <a:pos x="T8" y="T9"/>
                </a:cxn>
                <a:cxn ang="0">
                  <a:pos x="T10" y="T11"/>
                </a:cxn>
              </a:cxnLst>
              <a:rect l="0" t="0" r="r" b="b"/>
              <a:pathLst>
                <a:path w="19" h="45">
                  <a:moveTo>
                    <a:pt x="12" y="2"/>
                  </a:moveTo>
                  <a:cubicBezTo>
                    <a:pt x="6" y="0"/>
                    <a:pt x="6" y="0"/>
                    <a:pt x="6" y="0"/>
                  </a:cubicBezTo>
                  <a:cubicBezTo>
                    <a:pt x="11" y="14"/>
                    <a:pt x="0" y="44"/>
                    <a:pt x="0" y="44"/>
                  </a:cubicBezTo>
                  <a:cubicBezTo>
                    <a:pt x="0" y="44"/>
                    <a:pt x="6" y="45"/>
                    <a:pt x="7" y="44"/>
                  </a:cubicBezTo>
                  <a:cubicBezTo>
                    <a:pt x="8" y="43"/>
                    <a:pt x="12" y="31"/>
                    <a:pt x="15" y="26"/>
                  </a:cubicBezTo>
                  <a:cubicBezTo>
                    <a:pt x="19" y="21"/>
                    <a:pt x="17" y="12"/>
                    <a:pt x="12" y="2"/>
                  </a:cubicBezTo>
                  <a:close/>
                </a:path>
              </a:pathLst>
            </a:custGeom>
            <a:solidFill>
              <a:srgbClr val="754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7" name="Freeform 135">
              <a:extLst>
                <a:ext uri="{FF2B5EF4-FFF2-40B4-BE49-F238E27FC236}">
                  <a16:creationId xmlns:a16="http://schemas.microsoft.com/office/drawing/2014/main" id="{2AC39056-2FEB-4791-AB82-6D61E6B98214}"/>
                </a:ext>
              </a:extLst>
            </p:cNvPr>
            <p:cNvSpPr>
              <a:spLocks/>
            </p:cNvSpPr>
            <p:nvPr/>
          </p:nvSpPr>
          <p:spPr bwMode="auto">
            <a:xfrm>
              <a:off x="16953707" y="3079851"/>
              <a:ext cx="334963" cy="284163"/>
            </a:xfrm>
            <a:custGeom>
              <a:avLst/>
              <a:gdLst>
                <a:gd name="T0" fmla="*/ 81 w 101"/>
                <a:gd name="T1" fmla="*/ 23 h 86"/>
                <a:gd name="T2" fmla="*/ 32 w 101"/>
                <a:gd name="T3" fmla="*/ 31 h 86"/>
                <a:gd name="T4" fmla="*/ 26 w 101"/>
                <a:gd name="T5" fmla="*/ 40 h 86"/>
                <a:gd name="T6" fmla="*/ 12 w 101"/>
                <a:gd name="T7" fmla="*/ 40 h 86"/>
                <a:gd name="T8" fmla="*/ 14 w 101"/>
                <a:gd name="T9" fmla="*/ 44 h 86"/>
                <a:gd name="T10" fmla="*/ 8 w 101"/>
                <a:gd name="T11" fmla="*/ 62 h 86"/>
                <a:gd name="T12" fmla="*/ 11 w 101"/>
                <a:gd name="T13" fmla="*/ 84 h 86"/>
                <a:gd name="T14" fmla="*/ 19 w 101"/>
                <a:gd name="T15" fmla="*/ 86 h 86"/>
                <a:gd name="T16" fmla="*/ 88 w 101"/>
                <a:gd name="T17" fmla="*/ 49 h 86"/>
                <a:gd name="T18" fmla="*/ 94 w 101"/>
                <a:gd name="T19" fmla="*/ 47 h 86"/>
                <a:gd name="T20" fmla="*/ 100 w 101"/>
                <a:gd name="T21" fmla="*/ 30 h 86"/>
                <a:gd name="T22" fmla="*/ 95 w 101"/>
                <a:gd name="T23" fmla="*/ 24 h 86"/>
                <a:gd name="T24" fmla="*/ 81 w 101"/>
                <a:gd name="T25" fmla="*/ 2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86">
                  <a:moveTo>
                    <a:pt x="81" y="23"/>
                  </a:moveTo>
                  <a:cubicBezTo>
                    <a:pt x="74" y="14"/>
                    <a:pt x="57" y="0"/>
                    <a:pt x="32" y="31"/>
                  </a:cubicBezTo>
                  <a:cubicBezTo>
                    <a:pt x="30" y="34"/>
                    <a:pt x="27" y="37"/>
                    <a:pt x="26" y="40"/>
                  </a:cubicBezTo>
                  <a:cubicBezTo>
                    <a:pt x="12" y="40"/>
                    <a:pt x="12" y="40"/>
                    <a:pt x="12" y="40"/>
                  </a:cubicBezTo>
                  <a:cubicBezTo>
                    <a:pt x="12" y="41"/>
                    <a:pt x="13" y="42"/>
                    <a:pt x="14" y="44"/>
                  </a:cubicBezTo>
                  <a:cubicBezTo>
                    <a:pt x="0" y="47"/>
                    <a:pt x="3" y="52"/>
                    <a:pt x="8" y="62"/>
                  </a:cubicBezTo>
                  <a:cubicBezTo>
                    <a:pt x="13" y="72"/>
                    <a:pt x="11" y="84"/>
                    <a:pt x="11" y="84"/>
                  </a:cubicBezTo>
                  <a:cubicBezTo>
                    <a:pt x="19" y="86"/>
                    <a:pt x="19" y="86"/>
                    <a:pt x="19" y="86"/>
                  </a:cubicBezTo>
                  <a:cubicBezTo>
                    <a:pt x="19" y="86"/>
                    <a:pt x="82" y="63"/>
                    <a:pt x="88" y="49"/>
                  </a:cubicBezTo>
                  <a:cubicBezTo>
                    <a:pt x="88" y="49"/>
                    <a:pt x="93" y="48"/>
                    <a:pt x="94" y="47"/>
                  </a:cubicBezTo>
                  <a:cubicBezTo>
                    <a:pt x="97" y="44"/>
                    <a:pt x="101" y="35"/>
                    <a:pt x="100" y="30"/>
                  </a:cubicBezTo>
                  <a:cubicBezTo>
                    <a:pt x="99" y="27"/>
                    <a:pt x="97" y="25"/>
                    <a:pt x="95" y="24"/>
                  </a:cubicBezTo>
                  <a:cubicBezTo>
                    <a:pt x="92" y="24"/>
                    <a:pt x="82" y="25"/>
                    <a:pt x="81" y="23"/>
                  </a:cubicBezTo>
                  <a:close/>
                </a:path>
              </a:pathLst>
            </a:custGeom>
            <a:solidFill>
              <a:srgbClr val="754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8" name="Freeform 136">
              <a:extLst>
                <a:ext uri="{FF2B5EF4-FFF2-40B4-BE49-F238E27FC236}">
                  <a16:creationId xmlns:a16="http://schemas.microsoft.com/office/drawing/2014/main" id="{33BE76E7-5915-41D7-BCCB-EEC387727BEF}"/>
                </a:ext>
              </a:extLst>
            </p:cNvPr>
            <p:cNvSpPr>
              <a:spLocks/>
            </p:cNvSpPr>
            <p:nvPr/>
          </p:nvSpPr>
          <p:spPr bwMode="auto">
            <a:xfrm>
              <a:off x="17009269" y="3168751"/>
              <a:ext cx="246063" cy="360363"/>
            </a:xfrm>
            <a:custGeom>
              <a:avLst/>
              <a:gdLst>
                <a:gd name="T0" fmla="*/ 57 w 74"/>
                <a:gd name="T1" fmla="*/ 9 h 109"/>
                <a:gd name="T2" fmla="*/ 71 w 74"/>
                <a:gd name="T3" fmla="*/ 39 h 109"/>
                <a:gd name="T4" fmla="*/ 66 w 74"/>
                <a:gd name="T5" fmla="*/ 75 h 109"/>
                <a:gd name="T6" fmla="*/ 66 w 74"/>
                <a:gd name="T7" fmla="*/ 97 h 109"/>
                <a:gd name="T8" fmla="*/ 44 w 74"/>
                <a:gd name="T9" fmla="*/ 108 h 109"/>
                <a:gd name="T10" fmla="*/ 3 w 74"/>
                <a:gd name="T11" fmla="*/ 96 h 109"/>
                <a:gd name="T12" fmla="*/ 6 w 74"/>
                <a:gd name="T13" fmla="*/ 21 h 109"/>
                <a:gd name="T14" fmla="*/ 57 w 74"/>
                <a:gd name="T15" fmla="*/ 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109">
                  <a:moveTo>
                    <a:pt x="57" y="9"/>
                  </a:moveTo>
                  <a:cubicBezTo>
                    <a:pt x="71" y="17"/>
                    <a:pt x="74" y="19"/>
                    <a:pt x="71" y="39"/>
                  </a:cubicBezTo>
                  <a:cubicBezTo>
                    <a:pt x="69" y="51"/>
                    <a:pt x="67" y="63"/>
                    <a:pt x="66" y="75"/>
                  </a:cubicBezTo>
                  <a:cubicBezTo>
                    <a:pt x="66" y="82"/>
                    <a:pt x="66" y="90"/>
                    <a:pt x="66" y="97"/>
                  </a:cubicBezTo>
                  <a:cubicBezTo>
                    <a:pt x="66" y="100"/>
                    <a:pt x="57" y="106"/>
                    <a:pt x="44" y="108"/>
                  </a:cubicBezTo>
                  <a:cubicBezTo>
                    <a:pt x="32" y="109"/>
                    <a:pt x="16" y="104"/>
                    <a:pt x="3" y="96"/>
                  </a:cubicBezTo>
                  <a:cubicBezTo>
                    <a:pt x="0" y="70"/>
                    <a:pt x="0" y="37"/>
                    <a:pt x="6" y="21"/>
                  </a:cubicBezTo>
                  <a:cubicBezTo>
                    <a:pt x="12" y="4"/>
                    <a:pt x="37" y="0"/>
                    <a:pt x="57" y="9"/>
                  </a:cubicBezTo>
                  <a:close/>
                </a:path>
              </a:pathLst>
            </a:custGeom>
            <a:solidFill>
              <a:srgbClr val="F6C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9" name="Freeform 137">
              <a:extLst>
                <a:ext uri="{FF2B5EF4-FFF2-40B4-BE49-F238E27FC236}">
                  <a16:creationId xmlns:a16="http://schemas.microsoft.com/office/drawing/2014/main" id="{4E3B7CF6-DDE1-4708-A744-9EECED25B541}"/>
                </a:ext>
              </a:extLst>
            </p:cNvPr>
            <p:cNvSpPr>
              <a:spLocks/>
            </p:cNvSpPr>
            <p:nvPr/>
          </p:nvSpPr>
          <p:spPr bwMode="auto">
            <a:xfrm>
              <a:off x="17152144" y="3348139"/>
              <a:ext cx="26988" cy="61913"/>
            </a:xfrm>
            <a:custGeom>
              <a:avLst/>
              <a:gdLst>
                <a:gd name="T0" fmla="*/ 2 w 8"/>
                <a:gd name="T1" fmla="*/ 19 h 19"/>
                <a:gd name="T2" fmla="*/ 4 w 8"/>
                <a:gd name="T3" fmla="*/ 16 h 19"/>
                <a:gd name="T4" fmla="*/ 5 w 8"/>
                <a:gd name="T5" fmla="*/ 14 h 19"/>
                <a:gd name="T6" fmla="*/ 5 w 8"/>
                <a:gd name="T7" fmla="*/ 14 h 19"/>
                <a:gd name="T8" fmla="*/ 4 w 8"/>
                <a:gd name="T9" fmla="*/ 13 h 19"/>
                <a:gd name="T10" fmla="*/ 3 w 8"/>
                <a:gd name="T11" fmla="*/ 12 h 19"/>
                <a:gd name="T12" fmla="*/ 0 w 8"/>
                <a:gd name="T13" fmla="*/ 8 h 19"/>
                <a:gd name="T14" fmla="*/ 0 w 8"/>
                <a:gd name="T15" fmla="*/ 3 h 19"/>
                <a:gd name="T16" fmla="*/ 0 w 8"/>
                <a:gd name="T17" fmla="*/ 2 h 19"/>
                <a:gd name="T18" fmla="*/ 1 w 8"/>
                <a:gd name="T19" fmla="*/ 1 h 19"/>
                <a:gd name="T20" fmla="*/ 2 w 8"/>
                <a:gd name="T21" fmla="*/ 0 h 19"/>
                <a:gd name="T22" fmla="*/ 2 w 8"/>
                <a:gd name="T23" fmla="*/ 1 h 19"/>
                <a:gd name="T24" fmla="*/ 2 w 8"/>
                <a:gd name="T25" fmla="*/ 2 h 19"/>
                <a:gd name="T26" fmla="*/ 2 w 8"/>
                <a:gd name="T27" fmla="*/ 4 h 19"/>
                <a:gd name="T28" fmla="*/ 3 w 8"/>
                <a:gd name="T29" fmla="*/ 7 h 19"/>
                <a:gd name="T30" fmla="*/ 5 w 8"/>
                <a:gd name="T31" fmla="*/ 10 h 19"/>
                <a:gd name="T32" fmla="*/ 6 w 8"/>
                <a:gd name="T33" fmla="*/ 10 h 19"/>
                <a:gd name="T34" fmla="*/ 7 w 8"/>
                <a:gd name="T35" fmla="*/ 11 h 19"/>
                <a:gd name="T36" fmla="*/ 8 w 8"/>
                <a:gd name="T37" fmla="*/ 14 h 19"/>
                <a:gd name="T38" fmla="*/ 7 w 8"/>
                <a:gd name="T39" fmla="*/ 17 h 19"/>
                <a:gd name="T40" fmla="*/ 5 w 8"/>
                <a:gd name="T41" fmla="*/ 18 h 19"/>
                <a:gd name="T42" fmla="*/ 2 w 8"/>
                <a:gd name="T4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19">
                  <a:moveTo>
                    <a:pt x="2" y="19"/>
                  </a:moveTo>
                  <a:cubicBezTo>
                    <a:pt x="2" y="18"/>
                    <a:pt x="3" y="17"/>
                    <a:pt x="4" y="16"/>
                  </a:cubicBezTo>
                  <a:cubicBezTo>
                    <a:pt x="5" y="16"/>
                    <a:pt x="5" y="15"/>
                    <a:pt x="5" y="14"/>
                  </a:cubicBezTo>
                  <a:cubicBezTo>
                    <a:pt x="5" y="14"/>
                    <a:pt x="5" y="14"/>
                    <a:pt x="5" y="14"/>
                  </a:cubicBezTo>
                  <a:cubicBezTo>
                    <a:pt x="4" y="13"/>
                    <a:pt x="4" y="13"/>
                    <a:pt x="4" y="13"/>
                  </a:cubicBezTo>
                  <a:cubicBezTo>
                    <a:pt x="3" y="13"/>
                    <a:pt x="3" y="12"/>
                    <a:pt x="3" y="12"/>
                  </a:cubicBezTo>
                  <a:cubicBezTo>
                    <a:pt x="2" y="11"/>
                    <a:pt x="0" y="9"/>
                    <a:pt x="0" y="8"/>
                  </a:cubicBezTo>
                  <a:cubicBezTo>
                    <a:pt x="0" y="6"/>
                    <a:pt x="0" y="5"/>
                    <a:pt x="0" y="3"/>
                  </a:cubicBezTo>
                  <a:cubicBezTo>
                    <a:pt x="0" y="3"/>
                    <a:pt x="0" y="2"/>
                    <a:pt x="0" y="2"/>
                  </a:cubicBezTo>
                  <a:cubicBezTo>
                    <a:pt x="0" y="1"/>
                    <a:pt x="1" y="1"/>
                    <a:pt x="1" y="1"/>
                  </a:cubicBezTo>
                  <a:cubicBezTo>
                    <a:pt x="1" y="0"/>
                    <a:pt x="1" y="0"/>
                    <a:pt x="2" y="0"/>
                  </a:cubicBezTo>
                  <a:cubicBezTo>
                    <a:pt x="2" y="0"/>
                    <a:pt x="2" y="1"/>
                    <a:pt x="2" y="1"/>
                  </a:cubicBezTo>
                  <a:cubicBezTo>
                    <a:pt x="2" y="1"/>
                    <a:pt x="2" y="2"/>
                    <a:pt x="2" y="2"/>
                  </a:cubicBezTo>
                  <a:cubicBezTo>
                    <a:pt x="2" y="3"/>
                    <a:pt x="2" y="3"/>
                    <a:pt x="2" y="4"/>
                  </a:cubicBezTo>
                  <a:cubicBezTo>
                    <a:pt x="2" y="4"/>
                    <a:pt x="2" y="6"/>
                    <a:pt x="3" y="7"/>
                  </a:cubicBezTo>
                  <a:cubicBezTo>
                    <a:pt x="3" y="8"/>
                    <a:pt x="4" y="9"/>
                    <a:pt x="5" y="10"/>
                  </a:cubicBezTo>
                  <a:cubicBezTo>
                    <a:pt x="5" y="10"/>
                    <a:pt x="6" y="10"/>
                    <a:pt x="6" y="10"/>
                  </a:cubicBezTo>
                  <a:cubicBezTo>
                    <a:pt x="6" y="11"/>
                    <a:pt x="7" y="11"/>
                    <a:pt x="7" y="11"/>
                  </a:cubicBezTo>
                  <a:cubicBezTo>
                    <a:pt x="8" y="12"/>
                    <a:pt x="8" y="13"/>
                    <a:pt x="8" y="14"/>
                  </a:cubicBezTo>
                  <a:cubicBezTo>
                    <a:pt x="8" y="15"/>
                    <a:pt x="8" y="16"/>
                    <a:pt x="7" y="17"/>
                  </a:cubicBezTo>
                  <a:cubicBezTo>
                    <a:pt x="7" y="18"/>
                    <a:pt x="6" y="18"/>
                    <a:pt x="5" y="18"/>
                  </a:cubicBezTo>
                  <a:cubicBezTo>
                    <a:pt x="3" y="19"/>
                    <a:pt x="2" y="19"/>
                    <a:pt x="2" y="19"/>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0" name="Freeform 138">
              <a:extLst>
                <a:ext uri="{FF2B5EF4-FFF2-40B4-BE49-F238E27FC236}">
                  <a16:creationId xmlns:a16="http://schemas.microsoft.com/office/drawing/2014/main" id="{0BDE6A33-F409-4A35-91AA-0F5DBF90058A}"/>
                </a:ext>
              </a:extLst>
            </p:cNvPr>
            <p:cNvSpPr>
              <a:spLocks/>
            </p:cNvSpPr>
            <p:nvPr/>
          </p:nvSpPr>
          <p:spPr bwMode="auto">
            <a:xfrm>
              <a:off x="17066419" y="3287814"/>
              <a:ext cx="58738" cy="23813"/>
            </a:xfrm>
            <a:custGeom>
              <a:avLst/>
              <a:gdLst>
                <a:gd name="T0" fmla="*/ 17 w 18"/>
                <a:gd name="T1" fmla="*/ 1 h 7"/>
                <a:gd name="T2" fmla="*/ 17 w 18"/>
                <a:gd name="T3" fmla="*/ 5 h 7"/>
                <a:gd name="T4" fmla="*/ 1 w 18"/>
                <a:gd name="T5" fmla="*/ 7 h 7"/>
                <a:gd name="T6" fmla="*/ 1 w 18"/>
                <a:gd name="T7" fmla="*/ 4 h 7"/>
                <a:gd name="T8" fmla="*/ 17 w 18"/>
                <a:gd name="T9" fmla="*/ 1 h 7"/>
              </a:gdLst>
              <a:ahLst/>
              <a:cxnLst>
                <a:cxn ang="0">
                  <a:pos x="T0" y="T1"/>
                </a:cxn>
                <a:cxn ang="0">
                  <a:pos x="T2" y="T3"/>
                </a:cxn>
                <a:cxn ang="0">
                  <a:pos x="T4" y="T5"/>
                </a:cxn>
                <a:cxn ang="0">
                  <a:pos x="T6" y="T7"/>
                </a:cxn>
                <a:cxn ang="0">
                  <a:pos x="T8" y="T9"/>
                </a:cxn>
              </a:cxnLst>
              <a:rect l="0" t="0" r="r" b="b"/>
              <a:pathLst>
                <a:path w="18" h="7">
                  <a:moveTo>
                    <a:pt x="17" y="1"/>
                  </a:moveTo>
                  <a:cubicBezTo>
                    <a:pt x="18" y="2"/>
                    <a:pt x="18" y="5"/>
                    <a:pt x="17" y="5"/>
                  </a:cubicBezTo>
                  <a:cubicBezTo>
                    <a:pt x="16" y="5"/>
                    <a:pt x="11" y="4"/>
                    <a:pt x="1" y="7"/>
                  </a:cubicBezTo>
                  <a:cubicBezTo>
                    <a:pt x="0" y="6"/>
                    <a:pt x="0" y="5"/>
                    <a:pt x="1" y="4"/>
                  </a:cubicBezTo>
                  <a:cubicBezTo>
                    <a:pt x="2" y="2"/>
                    <a:pt x="14" y="0"/>
                    <a:pt x="17" y="1"/>
                  </a:cubicBezTo>
                  <a:close/>
                </a:path>
              </a:pathLst>
            </a:custGeom>
            <a:solidFill>
              <a:srgbClr val="754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1" name="Freeform 139">
              <a:extLst>
                <a:ext uri="{FF2B5EF4-FFF2-40B4-BE49-F238E27FC236}">
                  <a16:creationId xmlns:a16="http://schemas.microsoft.com/office/drawing/2014/main" id="{8A9452A3-4851-46D9-853A-9B784ED7434E}"/>
                </a:ext>
              </a:extLst>
            </p:cNvPr>
            <p:cNvSpPr>
              <a:spLocks/>
            </p:cNvSpPr>
            <p:nvPr/>
          </p:nvSpPr>
          <p:spPr bwMode="auto">
            <a:xfrm>
              <a:off x="16956882" y="3311626"/>
              <a:ext cx="66675" cy="122238"/>
            </a:xfrm>
            <a:custGeom>
              <a:avLst/>
              <a:gdLst>
                <a:gd name="T0" fmla="*/ 19 w 20"/>
                <a:gd name="T1" fmla="*/ 15 h 37"/>
                <a:gd name="T2" fmla="*/ 1 w 20"/>
                <a:gd name="T3" fmla="*/ 17 h 37"/>
                <a:gd name="T4" fmla="*/ 19 w 20"/>
                <a:gd name="T5" fmla="*/ 28 h 37"/>
                <a:gd name="T6" fmla="*/ 19 w 20"/>
                <a:gd name="T7" fmla="*/ 15 h 37"/>
              </a:gdLst>
              <a:ahLst/>
              <a:cxnLst>
                <a:cxn ang="0">
                  <a:pos x="T0" y="T1"/>
                </a:cxn>
                <a:cxn ang="0">
                  <a:pos x="T2" y="T3"/>
                </a:cxn>
                <a:cxn ang="0">
                  <a:pos x="T4" y="T5"/>
                </a:cxn>
                <a:cxn ang="0">
                  <a:pos x="T6" y="T7"/>
                </a:cxn>
              </a:cxnLst>
              <a:rect l="0" t="0" r="r" b="b"/>
              <a:pathLst>
                <a:path w="20" h="37">
                  <a:moveTo>
                    <a:pt x="19" y="15"/>
                  </a:moveTo>
                  <a:cubicBezTo>
                    <a:pt x="18" y="0"/>
                    <a:pt x="0" y="6"/>
                    <a:pt x="1" y="17"/>
                  </a:cubicBezTo>
                  <a:cubicBezTo>
                    <a:pt x="3" y="27"/>
                    <a:pt x="14" y="37"/>
                    <a:pt x="19" y="28"/>
                  </a:cubicBezTo>
                  <a:cubicBezTo>
                    <a:pt x="20" y="18"/>
                    <a:pt x="19" y="15"/>
                    <a:pt x="19" y="15"/>
                  </a:cubicBezTo>
                  <a:close/>
                </a:path>
              </a:pathLst>
            </a:custGeom>
            <a:solidFill>
              <a:srgbClr val="F6C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2" name="Freeform 140">
              <a:extLst>
                <a:ext uri="{FF2B5EF4-FFF2-40B4-BE49-F238E27FC236}">
                  <a16:creationId xmlns:a16="http://schemas.microsoft.com/office/drawing/2014/main" id="{472FD604-8E6E-465F-A53F-4B165DD90173}"/>
                </a:ext>
              </a:extLst>
            </p:cNvPr>
            <p:cNvSpPr>
              <a:spLocks/>
            </p:cNvSpPr>
            <p:nvPr/>
          </p:nvSpPr>
          <p:spPr bwMode="auto">
            <a:xfrm>
              <a:off x="16975932" y="3351314"/>
              <a:ext cx="30163" cy="46038"/>
            </a:xfrm>
            <a:custGeom>
              <a:avLst/>
              <a:gdLst>
                <a:gd name="T0" fmla="*/ 8 w 9"/>
                <a:gd name="T1" fmla="*/ 14 h 14"/>
                <a:gd name="T2" fmla="*/ 7 w 9"/>
                <a:gd name="T3" fmla="*/ 14 h 14"/>
                <a:gd name="T4" fmla="*/ 6 w 9"/>
                <a:gd name="T5" fmla="*/ 13 h 14"/>
                <a:gd name="T6" fmla="*/ 5 w 9"/>
                <a:gd name="T7" fmla="*/ 12 h 14"/>
                <a:gd name="T8" fmla="*/ 4 w 9"/>
                <a:gd name="T9" fmla="*/ 12 h 14"/>
                <a:gd name="T10" fmla="*/ 3 w 9"/>
                <a:gd name="T11" fmla="*/ 11 h 14"/>
                <a:gd name="T12" fmla="*/ 3 w 9"/>
                <a:gd name="T13" fmla="*/ 8 h 14"/>
                <a:gd name="T14" fmla="*/ 6 w 9"/>
                <a:gd name="T15" fmla="*/ 6 h 14"/>
                <a:gd name="T16" fmla="*/ 7 w 9"/>
                <a:gd name="T17" fmla="*/ 6 h 14"/>
                <a:gd name="T18" fmla="*/ 7 w 9"/>
                <a:gd name="T19" fmla="*/ 6 h 14"/>
                <a:gd name="T20" fmla="*/ 7 w 9"/>
                <a:gd name="T21" fmla="*/ 6 h 14"/>
                <a:gd name="T22" fmla="*/ 7 w 9"/>
                <a:gd name="T23" fmla="*/ 6 h 14"/>
                <a:gd name="T24" fmla="*/ 7 w 9"/>
                <a:gd name="T25" fmla="*/ 6 h 14"/>
                <a:gd name="T26" fmla="*/ 7 w 9"/>
                <a:gd name="T27" fmla="*/ 5 h 14"/>
                <a:gd name="T28" fmla="*/ 7 w 9"/>
                <a:gd name="T29" fmla="*/ 4 h 14"/>
                <a:gd name="T30" fmla="*/ 6 w 9"/>
                <a:gd name="T31" fmla="*/ 3 h 14"/>
                <a:gd name="T32" fmla="*/ 6 w 9"/>
                <a:gd name="T33" fmla="*/ 3 h 14"/>
                <a:gd name="T34" fmla="*/ 6 w 9"/>
                <a:gd name="T35" fmla="*/ 2 h 14"/>
                <a:gd name="T36" fmla="*/ 3 w 9"/>
                <a:gd name="T37" fmla="*/ 1 h 14"/>
                <a:gd name="T38" fmla="*/ 1 w 9"/>
                <a:gd name="T39" fmla="*/ 2 h 14"/>
                <a:gd name="T40" fmla="*/ 0 w 9"/>
                <a:gd name="T41" fmla="*/ 3 h 14"/>
                <a:gd name="T42" fmla="*/ 0 w 9"/>
                <a:gd name="T43" fmla="*/ 2 h 14"/>
                <a:gd name="T44" fmla="*/ 3 w 9"/>
                <a:gd name="T45" fmla="*/ 0 h 14"/>
                <a:gd name="T46" fmla="*/ 5 w 9"/>
                <a:gd name="T47" fmla="*/ 0 h 14"/>
                <a:gd name="T48" fmla="*/ 7 w 9"/>
                <a:gd name="T49" fmla="*/ 1 h 14"/>
                <a:gd name="T50" fmla="*/ 7 w 9"/>
                <a:gd name="T51" fmla="*/ 2 h 14"/>
                <a:gd name="T52" fmla="*/ 8 w 9"/>
                <a:gd name="T53" fmla="*/ 2 h 14"/>
                <a:gd name="T54" fmla="*/ 8 w 9"/>
                <a:gd name="T55" fmla="*/ 4 h 14"/>
                <a:gd name="T56" fmla="*/ 9 w 9"/>
                <a:gd name="T57" fmla="*/ 5 h 14"/>
                <a:gd name="T58" fmla="*/ 9 w 9"/>
                <a:gd name="T59" fmla="*/ 5 h 14"/>
                <a:gd name="T60" fmla="*/ 9 w 9"/>
                <a:gd name="T61" fmla="*/ 6 h 14"/>
                <a:gd name="T62" fmla="*/ 9 w 9"/>
                <a:gd name="T63" fmla="*/ 7 h 14"/>
                <a:gd name="T64" fmla="*/ 9 w 9"/>
                <a:gd name="T65" fmla="*/ 8 h 14"/>
                <a:gd name="T66" fmla="*/ 8 w 9"/>
                <a:gd name="T67" fmla="*/ 8 h 14"/>
                <a:gd name="T68" fmla="*/ 7 w 9"/>
                <a:gd name="T69" fmla="*/ 8 h 14"/>
                <a:gd name="T70" fmla="*/ 7 w 9"/>
                <a:gd name="T71" fmla="*/ 7 h 14"/>
                <a:gd name="T72" fmla="*/ 6 w 9"/>
                <a:gd name="T73" fmla="*/ 8 h 14"/>
                <a:gd name="T74" fmla="*/ 5 w 9"/>
                <a:gd name="T75" fmla="*/ 9 h 14"/>
                <a:gd name="T76" fmla="*/ 5 w 9"/>
                <a:gd name="T77" fmla="*/ 11 h 14"/>
                <a:gd name="T78" fmla="*/ 8 w 9"/>
                <a:gd name="T7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 h="14">
                  <a:moveTo>
                    <a:pt x="8" y="14"/>
                  </a:moveTo>
                  <a:cubicBezTo>
                    <a:pt x="8" y="14"/>
                    <a:pt x="8" y="14"/>
                    <a:pt x="7" y="14"/>
                  </a:cubicBezTo>
                  <a:cubicBezTo>
                    <a:pt x="7" y="14"/>
                    <a:pt x="6" y="13"/>
                    <a:pt x="6" y="13"/>
                  </a:cubicBezTo>
                  <a:cubicBezTo>
                    <a:pt x="5" y="13"/>
                    <a:pt x="5" y="13"/>
                    <a:pt x="5" y="12"/>
                  </a:cubicBezTo>
                  <a:cubicBezTo>
                    <a:pt x="4" y="12"/>
                    <a:pt x="4" y="12"/>
                    <a:pt x="4" y="12"/>
                  </a:cubicBezTo>
                  <a:cubicBezTo>
                    <a:pt x="4" y="11"/>
                    <a:pt x="3" y="11"/>
                    <a:pt x="3" y="11"/>
                  </a:cubicBezTo>
                  <a:cubicBezTo>
                    <a:pt x="3" y="10"/>
                    <a:pt x="3" y="9"/>
                    <a:pt x="3" y="8"/>
                  </a:cubicBezTo>
                  <a:cubicBezTo>
                    <a:pt x="4" y="7"/>
                    <a:pt x="5" y="6"/>
                    <a:pt x="6" y="6"/>
                  </a:cubicBezTo>
                  <a:cubicBezTo>
                    <a:pt x="6" y="6"/>
                    <a:pt x="7" y="6"/>
                    <a:pt x="7" y="6"/>
                  </a:cubicBezTo>
                  <a:cubicBezTo>
                    <a:pt x="7" y="6"/>
                    <a:pt x="7" y="6"/>
                    <a:pt x="7" y="6"/>
                  </a:cubicBezTo>
                  <a:cubicBezTo>
                    <a:pt x="7" y="6"/>
                    <a:pt x="7" y="6"/>
                    <a:pt x="7" y="6"/>
                  </a:cubicBezTo>
                  <a:cubicBezTo>
                    <a:pt x="7" y="6"/>
                    <a:pt x="7" y="6"/>
                    <a:pt x="7" y="6"/>
                  </a:cubicBezTo>
                  <a:cubicBezTo>
                    <a:pt x="7" y="6"/>
                    <a:pt x="7" y="6"/>
                    <a:pt x="7" y="6"/>
                  </a:cubicBezTo>
                  <a:cubicBezTo>
                    <a:pt x="7" y="5"/>
                    <a:pt x="7" y="5"/>
                    <a:pt x="7" y="5"/>
                  </a:cubicBezTo>
                  <a:cubicBezTo>
                    <a:pt x="7" y="5"/>
                    <a:pt x="7" y="5"/>
                    <a:pt x="7" y="4"/>
                  </a:cubicBezTo>
                  <a:cubicBezTo>
                    <a:pt x="7" y="4"/>
                    <a:pt x="7" y="3"/>
                    <a:pt x="6" y="3"/>
                  </a:cubicBezTo>
                  <a:cubicBezTo>
                    <a:pt x="6" y="3"/>
                    <a:pt x="6" y="3"/>
                    <a:pt x="6" y="3"/>
                  </a:cubicBezTo>
                  <a:cubicBezTo>
                    <a:pt x="6" y="2"/>
                    <a:pt x="6" y="2"/>
                    <a:pt x="6" y="2"/>
                  </a:cubicBezTo>
                  <a:cubicBezTo>
                    <a:pt x="5" y="1"/>
                    <a:pt x="4" y="1"/>
                    <a:pt x="3" y="1"/>
                  </a:cubicBezTo>
                  <a:cubicBezTo>
                    <a:pt x="2" y="1"/>
                    <a:pt x="1" y="2"/>
                    <a:pt x="1" y="2"/>
                  </a:cubicBezTo>
                  <a:cubicBezTo>
                    <a:pt x="0" y="3"/>
                    <a:pt x="0" y="3"/>
                    <a:pt x="0" y="3"/>
                  </a:cubicBezTo>
                  <a:cubicBezTo>
                    <a:pt x="0" y="3"/>
                    <a:pt x="0" y="3"/>
                    <a:pt x="0" y="2"/>
                  </a:cubicBezTo>
                  <a:cubicBezTo>
                    <a:pt x="1" y="1"/>
                    <a:pt x="1" y="0"/>
                    <a:pt x="3" y="0"/>
                  </a:cubicBezTo>
                  <a:cubicBezTo>
                    <a:pt x="3" y="0"/>
                    <a:pt x="4" y="0"/>
                    <a:pt x="5" y="0"/>
                  </a:cubicBezTo>
                  <a:cubicBezTo>
                    <a:pt x="6" y="0"/>
                    <a:pt x="6" y="1"/>
                    <a:pt x="7" y="1"/>
                  </a:cubicBezTo>
                  <a:cubicBezTo>
                    <a:pt x="7" y="2"/>
                    <a:pt x="7" y="2"/>
                    <a:pt x="7" y="2"/>
                  </a:cubicBezTo>
                  <a:cubicBezTo>
                    <a:pt x="8" y="2"/>
                    <a:pt x="8" y="2"/>
                    <a:pt x="8" y="2"/>
                  </a:cubicBezTo>
                  <a:cubicBezTo>
                    <a:pt x="8" y="3"/>
                    <a:pt x="8" y="3"/>
                    <a:pt x="8" y="4"/>
                  </a:cubicBezTo>
                  <a:cubicBezTo>
                    <a:pt x="9" y="4"/>
                    <a:pt x="9" y="5"/>
                    <a:pt x="9" y="5"/>
                  </a:cubicBezTo>
                  <a:cubicBezTo>
                    <a:pt x="9" y="5"/>
                    <a:pt x="9" y="5"/>
                    <a:pt x="9" y="5"/>
                  </a:cubicBezTo>
                  <a:cubicBezTo>
                    <a:pt x="9" y="6"/>
                    <a:pt x="9" y="6"/>
                    <a:pt x="9" y="6"/>
                  </a:cubicBezTo>
                  <a:cubicBezTo>
                    <a:pt x="9" y="6"/>
                    <a:pt x="9" y="7"/>
                    <a:pt x="9" y="7"/>
                  </a:cubicBezTo>
                  <a:cubicBezTo>
                    <a:pt x="9" y="8"/>
                    <a:pt x="9" y="8"/>
                    <a:pt x="9" y="8"/>
                  </a:cubicBezTo>
                  <a:cubicBezTo>
                    <a:pt x="9" y="8"/>
                    <a:pt x="8" y="8"/>
                    <a:pt x="8" y="8"/>
                  </a:cubicBezTo>
                  <a:cubicBezTo>
                    <a:pt x="7" y="8"/>
                    <a:pt x="7" y="8"/>
                    <a:pt x="7" y="8"/>
                  </a:cubicBezTo>
                  <a:cubicBezTo>
                    <a:pt x="7" y="8"/>
                    <a:pt x="7" y="7"/>
                    <a:pt x="7" y="7"/>
                  </a:cubicBezTo>
                  <a:cubicBezTo>
                    <a:pt x="7" y="7"/>
                    <a:pt x="6" y="7"/>
                    <a:pt x="6" y="8"/>
                  </a:cubicBezTo>
                  <a:cubicBezTo>
                    <a:pt x="6" y="8"/>
                    <a:pt x="5" y="8"/>
                    <a:pt x="5" y="9"/>
                  </a:cubicBezTo>
                  <a:cubicBezTo>
                    <a:pt x="4" y="10"/>
                    <a:pt x="5" y="11"/>
                    <a:pt x="5" y="11"/>
                  </a:cubicBezTo>
                  <a:cubicBezTo>
                    <a:pt x="7" y="13"/>
                    <a:pt x="8" y="14"/>
                    <a:pt x="8" y="14"/>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3" name="Freeform 141">
              <a:extLst>
                <a:ext uri="{FF2B5EF4-FFF2-40B4-BE49-F238E27FC236}">
                  <a16:creationId xmlns:a16="http://schemas.microsoft.com/office/drawing/2014/main" id="{76F9A9A9-0C83-413F-BD66-A642F3A98F61}"/>
                </a:ext>
              </a:extLst>
            </p:cNvPr>
            <p:cNvSpPr>
              <a:spLocks/>
            </p:cNvSpPr>
            <p:nvPr/>
          </p:nvSpPr>
          <p:spPr bwMode="auto">
            <a:xfrm>
              <a:off x="16979107" y="3141764"/>
              <a:ext cx="261938" cy="242888"/>
            </a:xfrm>
            <a:custGeom>
              <a:avLst/>
              <a:gdLst>
                <a:gd name="T0" fmla="*/ 11 w 79"/>
                <a:gd name="T1" fmla="*/ 10 h 73"/>
                <a:gd name="T2" fmla="*/ 9 w 79"/>
                <a:gd name="T3" fmla="*/ 10 h 73"/>
                <a:gd name="T4" fmla="*/ 0 w 79"/>
                <a:gd name="T5" fmla="*/ 20 h 73"/>
                <a:gd name="T6" fmla="*/ 9 w 79"/>
                <a:gd name="T7" fmla="*/ 30 h 73"/>
                <a:gd name="T8" fmla="*/ 12 w 79"/>
                <a:gd name="T9" fmla="*/ 29 h 73"/>
                <a:gd name="T10" fmla="*/ 12 w 79"/>
                <a:gd name="T11" fmla="*/ 30 h 73"/>
                <a:gd name="T12" fmla="*/ 10 w 79"/>
                <a:gd name="T13" fmla="*/ 58 h 73"/>
                <a:gd name="T14" fmla="*/ 12 w 79"/>
                <a:gd name="T15" fmla="*/ 73 h 73"/>
                <a:gd name="T16" fmla="*/ 17 w 79"/>
                <a:gd name="T17" fmla="*/ 67 h 73"/>
                <a:gd name="T18" fmla="*/ 18 w 79"/>
                <a:gd name="T19" fmla="*/ 50 h 73"/>
                <a:gd name="T20" fmla="*/ 17 w 79"/>
                <a:gd name="T21" fmla="*/ 27 h 73"/>
                <a:gd name="T22" fmla="*/ 41 w 79"/>
                <a:gd name="T23" fmla="*/ 18 h 73"/>
                <a:gd name="T24" fmla="*/ 79 w 79"/>
                <a:gd name="T25" fmla="*/ 15 h 73"/>
                <a:gd name="T26" fmla="*/ 11 w 79"/>
                <a:gd name="T27" fmla="*/ 1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 h="73">
                  <a:moveTo>
                    <a:pt x="11" y="10"/>
                  </a:moveTo>
                  <a:cubicBezTo>
                    <a:pt x="10" y="10"/>
                    <a:pt x="10" y="10"/>
                    <a:pt x="9" y="10"/>
                  </a:cubicBezTo>
                  <a:cubicBezTo>
                    <a:pt x="4" y="10"/>
                    <a:pt x="0" y="14"/>
                    <a:pt x="0" y="20"/>
                  </a:cubicBezTo>
                  <a:cubicBezTo>
                    <a:pt x="0" y="25"/>
                    <a:pt x="4" y="30"/>
                    <a:pt x="9" y="30"/>
                  </a:cubicBezTo>
                  <a:cubicBezTo>
                    <a:pt x="10" y="30"/>
                    <a:pt x="11" y="30"/>
                    <a:pt x="12" y="29"/>
                  </a:cubicBezTo>
                  <a:cubicBezTo>
                    <a:pt x="12" y="30"/>
                    <a:pt x="12" y="30"/>
                    <a:pt x="12" y="30"/>
                  </a:cubicBezTo>
                  <a:cubicBezTo>
                    <a:pt x="9" y="38"/>
                    <a:pt x="9" y="56"/>
                    <a:pt x="10" y="58"/>
                  </a:cubicBezTo>
                  <a:cubicBezTo>
                    <a:pt x="10" y="60"/>
                    <a:pt x="12" y="66"/>
                    <a:pt x="12" y="73"/>
                  </a:cubicBezTo>
                  <a:cubicBezTo>
                    <a:pt x="12" y="73"/>
                    <a:pt x="17" y="70"/>
                    <a:pt x="17" y="67"/>
                  </a:cubicBezTo>
                  <a:cubicBezTo>
                    <a:pt x="16" y="63"/>
                    <a:pt x="16" y="56"/>
                    <a:pt x="18" y="50"/>
                  </a:cubicBezTo>
                  <a:cubicBezTo>
                    <a:pt x="19" y="43"/>
                    <a:pt x="17" y="38"/>
                    <a:pt x="17" y="27"/>
                  </a:cubicBezTo>
                  <a:cubicBezTo>
                    <a:pt x="18" y="27"/>
                    <a:pt x="30" y="21"/>
                    <a:pt x="41" y="18"/>
                  </a:cubicBezTo>
                  <a:cubicBezTo>
                    <a:pt x="51" y="23"/>
                    <a:pt x="70" y="21"/>
                    <a:pt x="79" y="15"/>
                  </a:cubicBezTo>
                  <a:cubicBezTo>
                    <a:pt x="45" y="0"/>
                    <a:pt x="20" y="0"/>
                    <a:pt x="11" y="10"/>
                  </a:cubicBezTo>
                  <a:close/>
                </a:path>
              </a:pathLst>
            </a:custGeom>
            <a:solidFill>
              <a:srgbClr val="754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4" name="Freeform 142">
              <a:extLst>
                <a:ext uri="{FF2B5EF4-FFF2-40B4-BE49-F238E27FC236}">
                  <a16:creationId xmlns:a16="http://schemas.microsoft.com/office/drawing/2014/main" id="{62BDDEEA-52F7-4AD7-96FE-16673DB0E453}"/>
                </a:ext>
              </a:extLst>
            </p:cNvPr>
            <p:cNvSpPr>
              <a:spLocks/>
            </p:cNvSpPr>
            <p:nvPr/>
          </p:nvSpPr>
          <p:spPr bwMode="auto">
            <a:xfrm>
              <a:off x="17175957" y="3287814"/>
              <a:ext cx="58738" cy="26988"/>
            </a:xfrm>
            <a:custGeom>
              <a:avLst/>
              <a:gdLst>
                <a:gd name="T0" fmla="*/ 18 w 18"/>
                <a:gd name="T1" fmla="*/ 4 h 8"/>
                <a:gd name="T2" fmla="*/ 16 w 18"/>
                <a:gd name="T3" fmla="*/ 8 h 8"/>
                <a:gd name="T4" fmla="*/ 0 w 18"/>
                <a:gd name="T5" fmla="*/ 5 h 8"/>
                <a:gd name="T6" fmla="*/ 1 w 18"/>
                <a:gd name="T7" fmla="*/ 1 h 8"/>
                <a:gd name="T8" fmla="*/ 18 w 18"/>
                <a:gd name="T9" fmla="*/ 4 h 8"/>
              </a:gdLst>
              <a:ahLst/>
              <a:cxnLst>
                <a:cxn ang="0">
                  <a:pos x="T0" y="T1"/>
                </a:cxn>
                <a:cxn ang="0">
                  <a:pos x="T2" y="T3"/>
                </a:cxn>
                <a:cxn ang="0">
                  <a:pos x="T4" y="T5"/>
                </a:cxn>
                <a:cxn ang="0">
                  <a:pos x="T6" y="T7"/>
                </a:cxn>
                <a:cxn ang="0">
                  <a:pos x="T8" y="T9"/>
                </a:cxn>
              </a:cxnLst>
              <a:rect l="0" t="0" r="r" b="b"/>
              <a:pathLst>
                <a:path w="18" h="8">
                  <a:moveTo>
                    <a:pt x="18" y="4"/>
                  </a:moveTo>
                  <a:cubicBezTo>
                    <a:pt x="18" y="5"/>
                    <a:pt x="17" y="8"/>
                    <a:pt x="16" y="8"/>
                  </a:cubicBezTo>
                  <a:cubicBezTo>
                    <a:pt x="15" y="7"/>
                    <a:pt x="11" y="4"/>
                    <a:pt x="0" y="5"/>
                  </a:cubicBezTo>
                  <a:cubicBezTo>
                    <a:pt x="0" y="3"/>
                    <a:pt x="0" y="2"/>
                    <a:pt x="1" y="1"/>
                  </a:cubicBezTo>
                  <a:cubicBezTo>
                    <a:pt x="3" y="0"/>
                    <a:pt x="15" y="2"/>
                    <a:pt x="18" y="4"/>
                  </a:cubicBezTo>
                  <a:close/>
                </a:path>
              </a:pathLst>
            </a:custGeom>
            <a:solidFill>
              <a:srgbClr val="754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5" name="Oval 143">
              <a:extLst>
                <a:ext uri="{FF2B5EF4-FFF2-40B4-BE49-F238E27FC236}">
                  <a16:creationId xmlns:a16="http://schemas.microsoft.com/office/drawing/2014/main" id="{A6A211B2-924F-4087-BD70-2AD90C51002C}"/>
                </a:ext>
              </a:extLst>
            </p:cNvPr>
            <p:cNvSpPr>
              <a:spLocks noChangeArrowheads="1"/>
            </p:cNvSpPr>
            <p:nvPr/>
          </p:nvSpPr>
          <p:spPr bwMode="auto">
            <a:xfrm>
              <a:off x="17085469" y="3321151"/>
              <a:ext cx="30163" cy="42863"/>
            </a:xfrm>
            <a:prstGeom prst="ellipse">
              <a:avLst/>
            </a:prstGeom>
            <a:solidFill>
              <a:srgbClr val="2B18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6" name="Oval 144">
              <a:extLst>
                <a:ext uri="{FF2B5EF4-FFF2-40B4-BE49-F238E27FC236}">
                  <a16:creationId xmlns:a16="http://schemas.microsoft.com/office/drawing/2014/main" id="{E429F251-B9A1-403D-B7F1-41D179C3A492}"/>
                </a:ext>
              </a:extLst>
            </p:cNvPr>
            <p:cNvSpPr>
              <a:spLocks noChangeArrowheads="1"/>
            </p:cNvSpPr>
            <p:nvPr/>
          </p:nvSpPr>
          <p:spPr bwMode="auto">
            <a:xfrm>
              <a:off x="17188657" y="3317976"/>
              <a:ext cx="26988" cy="42863"/>
            </a:xfrm>
            <a:prstGeom prst="ellipse">
              <a:avLst/>
            </a:prstGeom>
            <a:solidFill>
              <a:srgbClr val="2B18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7" name="Freeform 145">
              <a:extLst>
                <a:ext uri="{FF2B5EF4-FFF2-40B4-BE49-F238E27FC236}">
                  <a16:creationId xmlns:a16="http://schemas.microsoft.com/office/drawing/2014/main" id="{DEAE5569-7980-40B7-8B1C-9A8086406534}"/>
                </a:ext>
              </a:extLst>
            </p:cNvPr>
            <p:cNvSpPr>
              <a:spLocks/>
            </p:cNvSpPr>
            <p:nvPr/>
          </p:nvSpPr>
          <p:spPr bwMode="auto">
            <a:xfrm>
              <a:off x="17088644" y="3430689"/>
              <a:ext cx="115888" cy="79375"/>
            </a:xfrm>
            <a:custGeom>
              <a:avLst/>
              <a:gdLst>
                <a:gd name="T0" fmla="*/ 0 w 35"/>
                <a:gd name="T1" fmla="*/ 0 h 24"/>
                <a:gd name="T2" fmla="*/ 35 w 35"/>
                <a:gd name="T3" fmla="*/ 0 h 24"/>
                <a:gd name="T4" fmla="*/ 0 w 35"/>
                <a:gd name="T5" fmla="*/ 0 h 24"/>
              </a:gdLst>
              <a:ahLst/>
              <a:cxnLst>
                <a:cxn ang="0">
                  <a:pos x="T0" y="T1"/>
                </a:cxn>
                <a:cxn ang="0">
                  <a:pos x="T2" y="T3"/>
                </a:cxn>
                <a:cxn ang="0">
                  <a:pos x="T4" y="T5"/>
                </a:cxn>
              </a:cxnLst>
              <a:rect l="0" t="0" r="r" b="b"/>
              <a:pathLst>
                <a:path w="35" h="24">
                  <a:moveTo>
                    <a:pt x="0" y="0"/>
                  </a:moveTo>
                  <a:cubicBezTo>
                    <a:pt x="8" y="2"/>
                    <a:pt x="19" y="6"/>
                    <a:pt x="35" y="0"/>
                  </a:cubicBezTo>
                  <a:cubicBezTo>
                    <a:pt x="26" y="22"/>
                    <a:pt x="14" y="24"/>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8" name="Freeform 146">
              <a:extLst>
                <a:ext uri="{FF2B5EF4-FFF2-40B4-BE49-F238E27FC236}">
                  <a16:creationId xmlns:a16="http://schemas.microsoft.com/office/drawing/2014/main" id="{1CC4D6F5-D81D-42F9-B9E5-B39B2D46BCFC}"/>
                </a:ext>
              </a:extLst>
            </p:cNvPr>
            <p:cNvSpPr>
              <a:spLocks/>
            </p:cNvSpPr>
            <p:nvPr/>
          </p:nvSpPr>
          <p:spPr bwMode="auto">
            <a:xfrm>
              <a:off x="17079119" y="3424339"/>
              <a:ext cx="20638" cy="12700"/>
            </a:xfrm>
            <a:custGeom>
              <a:avLst/>
              <a:gdLst>
                <a:gd name="T0" fmla="*/ 6 w 6"/>
                <a:gd name="T1" fmla="*/ 1 h 4"/>
                <a:gd name="T2" fmla="*/ 3 w 6"/>
                <a:gd name="T3" fmla="*/ 3 h 4"/>
                <a:gd name="T4" fmla="*/ 1 w 6"/>
                <a:gd name="T5" fmla="*/ 3 h 4"/>
                <a:gd name="T6" fmla="*/ 0 w 6"/>
                <a:gd name="T7" fmla="*/ 3 h 4"/>
                <a:gd name="T8" fmla="*/ 1 w 6"/>
                <a:gd name="T9" fmla="*/ 2 h 4"/>
                <a:gd name="T10" fmla="*/ 3 w 6"/>
                <a:gd name="T11" fmla="*/ 1 h 4"/>
                <a:gd name="T12" fmla="*/ 6 w 6"/>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6" y="1"/>
                  </a:moveTo>
                  <a:cubicBezTo>
                    <a:pt x="6" y="1"/>
                    <a:pt x="5" y="2"/>
                    <a:pt x="3" y="3"/>
                  </a:cubicBezTo>
                  <a:cubicBezTo>
                    <a:pt x="3" y="3"/>
                    <a:pt x="2" y="3"/>
                    <a:pt x="1" y="3"/>
                  </a:cubicBezTo>
                  <a:cubicBezTo>
                    <a:pt x="1" y="4"/>
                    <a:pt x="0" y="4"/>
                    <a:pt x="0" y="3"/>
                  </a:cubicBezTo>
                  <a:cubicBezTo>
                    <a:pt x="0" y="3"/>
                    <a:pt x="0" y="3"/>
                    <a:pt x="1" y="2"/>
                  </a:cubicBezTo>
                  <a:cubicBezTo>
                    <a:pt x="1" y="2"/>
                    <a:pt x="2" y="1"/>
                    <a:pt x="3" y="1"/>
                  </a:cubicBezTo>
                  <a:cubicBezTo>
                    <a:pt x="4" y="0"/>
                    <a:pt x="6" y="0"/>
                    <a:pt x="6" y="1"/>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39" name="Freeform 147">
              <a:extLst>
                <a:ext uri="{FF2B5EF4-FFF2-40B4-BE49-F238E27FC236}">
                  <a16:creationId xmlns:a16="http://schemas.microsoft.com/office/drawing/2014/main" id="{DCB84777-4103-4B1D-BC49-FA70A128D720}"/>
                </a:ext>
              </a:extLst>
            </p:cNvPr>
            <p:cNvSpPr>
              <a:spLocks noEditPoints="1"/>
            </p:cNvSpPr>
            <p:nvPr/>
          </p:nvSpPr>
          <p:spPr bwMode="auto">
            <a:xfrm>
              <a:off x="17033082" y="3314801"/>
              <a:ext cx="225425" cy="79375"/>
            </a:xfrm>
            <a:custGeom>
              <a:avLst/>
              <a:gdLst>
                <a:gd name="T0" fmla="*/ 25 w 68"/>
                <a:gd name="T1" fmla="*/ 3 h 24"/>
                <a:gd name="T2" fmla="*/ 29 w 68"/>
                <a:gd name="T3" fmla="*/ 9 h 24"/>
                <a:gd name="T4" fmla="*/ 27 w 68"/>
                <a:gd name="T5" fmla="*/ 17 h 24"/>
                <a:gd name="T6" fmla="*/ 14 w 68"/>
                <a:gd name="T7" fmla="*/ 23 h 24"/>
                <a:gd name="T8" fmla="*/ 9 w 68"/>
                <a:gd name="T9" fmla="*/ 22 h 24"/>
                <a:gd name="T10" fmla="*/ 7 w 68"/>
                <a:gd name="T11" fmla="*/ 3 h 24"/>
                <a:gd name="T12" fmla="*/ 14 w 68"/>
                <a:gd name="T13" fmla="*/ 2 h 24"/>
                <a:gd name="T14" fmla="*/ 40 w 68"/>
                <a:gd name="T15" fmla="*/ 5 h 24"/>
                <a:gd name="T16" fmla="*/ 42 w 68"/>
                <a:gd name="T17" fmla="*/ 4 h 24"/>
                <a:gd name="T18" fmla="*/ 63 w 68"/>
                <a:gd name="T19" fmla="*/ 5 h 24"/>
                <a:gd name="T20" fmla="*/ 63 w 68"/>
                <a:gd name="T21" fmla="*/ 17 h 24"/>
                <a:gd name="T22" fmla="*/ 51 w 68"/>
                <a:gd name="T23" fmla="*/ 22 h 24"/>
                <a:gd name="T24" fmla="*/ 44 w 68"/>
                <a:gd name="T25" fmla="*/ 20 h 24"/>
                <a:gd name="T26" fmla="*/ 43 w 68"/>
                <a:gd name="T27" fmla="*/ 19 h 24"/>
                <a:gd name="T28" fmla="*/ 39 w 68"/>
                <a:gd name="T29" fmla="*/ 9 h 24"/>
                <a:gd name="T30" fmla="*/ 0 w 68"/>
                <a:gd name="T31" fmla="*/ 6 h 24"/>
                <a:gd name="T32" fmla="*/ 1 w 68"/>
                <a:gd name="T33" fmla="*/ 7 h 24"/>
                <a:gd name="T34" fmla="*/ 2 w 68"/>
                <a:gd name="T35" fmla="*/ 11 h 24"/>
                <a:gd name="T36" fmla="*/ 5 w 68"/>
                <a:gd name="T37" fmla="*/ 19 h 24"/>
                <a:gd name="T38" fmla="*/ 6 w 68"/>
                <a:gd name="T39" fmla="*/ 21 h 24"/>
                <a:gd name="T40" fmla="*/ 14 w 68"/>
                <a:gd name="T41" fmla="*/ 24 h 24"/>
                <a:gd name="T42" fmla="*/ 31 w 68"/>
                <a:gd name="T43" fmla="*/ 11 h 24"/>
                <a:gd name="T44" fmla="*/ 34 w 68"/>
                <a:gd name="T45" fmla="*/ 8 h 24"/>
                <a:gd name="T46" fmla="*/ 37 w 68"/>
                <a:gd name="T47" fmla="*/ 11 h 24"/>
                <a:gd name="T48" fmla="*/ 45 w 68"/>
                <a:gd name="T49" fmla="*/ 22 h 24"/>
                <a:gd name="T50" fmla="*/ 61 w 68"/>
                <a:gd name="T51" fmla="*/ 21 h 24"/>
                <a:gd name="T52" fmla="*/ 64 w 68"/>
                <a:gd name="T53" fmla="*/ 18 h 24"/>
                <a:gd name="T54" fmla="*/ 68 w 68"/>
                <a:gd name="T55" fmla="*/ 6 h 24"/>
                <a:gd name="T56" fmla="*/ 66 w 68"/>
                <a:gd name="T57" fmla="*/ 2 h 24"/>
                <a:gd name="T58" fmla="*/ 47 w 68"/>
                <a:gd name="T59" fmla="*/ 1 h 24"/>
                <a:gd name="T60" fmla="*/ 34 w 68"/>
                <a:gd name="T61" fmla="*/ 3 h 24"/>
                <a:gd name="T62" fmla="*/ 22 w 68"/>
                <a:gd name="T63" fmla="*/ 1 h 24"/>
                <a:gd name="T64" fmla="*/ 3 w 68"/>
                <a:gd name="T65"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24">
                  <a:moveTo>
                    <a:pt x="14" y="2"/>
                  </a:moveTo>
                  <a:cubicBezTo>
                    <a:pt x="18" y="2"/>
                    <a:pt x="21" y="2"/>
                    <a:pt x="25" y="3"/>
                  </a:cubicBezTo>
                  <a:cubicBezTo>
                    <a:pt x="26" y="4"/>
                    <a:pt x="28" y="4"/>
                    <a:pt x="29" y="6"/>
                  </a:cubicBezTo>
                  <a:cubicBezTo>
                    <a:pt x="29" y="7"/>
                    <a:pt x="29" y="7"/>
                    <a:pt x="29" y="9"/>
                  </a:cubicBezTo>
                  <a:cubicBezTo>
                    <a:pt x="29" y="10"/>
                    <a:pt x="28" y="13"/>
                    <a:pt x="28" y="15"/>
                  </a:cubicBezTo>
                  <a:cubicBezTo>
                    <a:pt x="27" y="15"/>
                    <a:pt x="27" y="16"/>
                    <a:pt x="27" y="17"/>
                  </a:cubicBezTo>
                  <a:cubicBezTo>
                    <a:pt x="24" y="20"/>
                    <a:pt x="21" y="22"/>
                    <a:pt x="17" y="22"/>
                  </a:cubicBezTo>
                  <a:cubicBezTo>
                    <a:pt x="14" y="23"/>
                    <a:pt x="14" y="23"/>
                    <a:pt x="14" y="23"/>
                  </a:cubicBezTo>
                  <a:cubicBezTo>
                    <a:pt x="13" y="23"/>
                    <a:pt x="13" y="22"/>
                    <a:pt x="13" y="22"/>
                  </a:cubicBezTo>
                  <a:cubicBezTo>
                    <a:pt x="12" y="22"/>
                    <a:pt x="10" y="22"/>
                    <a:pt x="9" y="22"/>
                  </a:cubicBezTo>
                  <a:cubicBezTo>
                    <a:pt x="7" y="21"/>
                    <a:pt x="6" y="19"/>
                    <a:pt x="5" y="17"/>
                  </a:cubicBezTo>
                  <a:cubicBezTo>
                    <a:pt x="4" y="13"/>
                    <a:pt x="3" y="6"/>
                    <a:pt x="7" y="3"/>
                  </a:cubicBezTo>
                  <a:cubicBezTo>
                    <a:pt x="7" y="3"/>
                    <a:pt x="8" y="3"/>
                    <a:pt x="8" y="2"/>
                  </a:cubicBezTo>
                  <a:cubicBezTo>
                    <a:pt x="10" y="2"/>
                    <a:pt x="12" y="2"/>
                    <a:pt x="14" y="2"/>
                  </a:cubicBezTo>
                  <a:close/>
                  <a:moveTo>
                    <a:pt x="39" y="9"/>
                  </a:moveTo>
                  <a:cubicBezTo>
                    <a:pt x="39" y="7"/>
                    <a:pt x="39" y="6"/>
                    <a:pt x="40" y="5"/>
                  </a:cubicBezTo>
                  <a:cubicBezTo>
                    <a:pt x="40" y="5"/>
                    <a:pt x="40" y="5"/>
                    <a:pt x="41" y="4"/>
                  </a:cubicBezTo>
                  <a:cubicBezTo>
                    <a:pt x="41" y="4"/>
                    <a:pt x="41" y="4"/>
                    <a:pt x="42" y="4"/>
                  </a:cubicBezTo>
                  <a:cubicBezTo>
                    <a:pt x="45" y="2"/>
                    <a:pt x="49" y="2"/>
                    <a:pt x="53" y="2"/>
                  </a:cubicBezTo>
                  <a:cubicBezTo>
                    <a:pt x="57" y="2"/>
                    <a:pt x="61" y="2"/>
                    <a:pt x="63" y="5"/>
                  </a:cubicBezTo>
                  <a:cubicBezTo>
                    <a:pt x="64" y="7"/>
                    <a:pt x="64" y="7"/>
                    <a:pt x="64" y="9"/>
                  </a:cubicBezTo>
                  <a:cubicBezTo>
                    <a:pt x="64" y="11"/>
                    <a:pt x="63" y="15"/>
                    <a:pt x="63" y="17"/>
                  </a:cubicBezTo>
                  <a:cubicBezTo>
                    <a:pt x="62" y="20"/>
                    <a:pt x="59" y="22"/>
                    <a:pt x="55" y="22"/>
                  </a:cubicBezTo>
                  <a:cubicBezTo>
                    <a:pt x="54" y="23"/>
                    <a:pt x="52" y="23"/>
                    <a:pt x="51" y="22"/>
                  </a:cubicBezTo>
                  <a:cubicBezTo>
                    <a:pt x="51" y="22"/>
                    <a:pt x="50" y="22"/>
                    <a:pt x="49" y="22"/>
                  </a:cubicBezTo>
                  <a:cubicBezTo>
                    <a:pt x="47" y="22"/>
                    <a:pt x="46" y="21"/>
                    <a:pt x="44" y="20"/>
                  </a:cubicBezTo>
                  <a:cubicBezTo>
                    <a:pt x="43" y="19"/>
                    <a:pt x="43" y="19"/>
                    <a:pt x="43" y="19"/>
                  </a:cubicBezTo>
                  <a:cubicBezTo>
                    <a:pt x="43" y="19"/>
                    <a:pt x="43" y="19"/>
                    <a:pt x="43" y="19"/>
                  </a:cubicBezTo>
                  <a:cubicBezTo>
                    <a:pt x="41" y="17"/>
                    <a:pt x="40" y="15"/>
                    <a:pt x="40" y="12"/>
                  </a:cubicBezTo>
                  <a:cubicBezTo>
                    <a:pt x="39" y="11"/>
                    <a:pt x="39" y="10"/>
                    <a:pt x="39" y="9"/>
                  </a:cubicBezTo>
                  <a:close/>
                  <a:moveTo>
                    <a:pt x="0" y="3"/>
                  </a:moveTo>
                  <a:cubicBezTo>
                    <a:pt x="0" y="6"/>
                    <a:pt x="0" y="6"/>
                    <a:pt x="0" y="6"/>
                  </a:cubicBezTo>
                  <a:cubicBezTo>
                    <a:pt x="0" y="6"/>
                    <a:pt x="0" y="6"/>
                    <a:pt x="0" y="6"/>
                  </a:cubicBezTo>
                  <a:cubicBezTo>
                    <a:pt x="0" y="7"/>
                    <a:pt x="0" y="7"/>
                    <a:pt x="1" y="7"/>
                  </a:cubicBezTo>
                  <a:cubicBezTo>
                    <a:pt x="2" y="8"/>
                    <a:pt x="2" y="8"/>
                    <a:pt x="2" y="10"/>
                  </a:cubicBezTo>
                  <a:cubicBezTo>
                    <a:pt x="2" y="10"/>
                    <a:pt x="2" y="11"/>
                    <a:pt x="2" y="11"/>
                  </a:cubicBezTo>
                  <a:cubicBezTo>
                    <a:pt x="3" y="12"/>
                    <a:pt x="3" y="14"/>
                    <a:pt x="3" y="15"/>
                  </a:cubicBezTo>
                  <a:cubicBezTo>
                    <a:pt x="3" y="16"/>
                    <a:pt x="4" y="18"/>
                    <a:pt x="5" y="19"/>
                  </a:cubicBezTo>
                  <a:cubicBezTo>
                    <a:pt x="5" y="19"/>
                    <a:pt x="5" y="20"/>
                    <a:pt x="6" y="20"/>
                  </a:cubicBezTo>
                  <a:cubicBezTo>
                    <a:pt x="6" y="20"/>
                    <a:pt x="6" y="20"/>
                    <a:pt x="6" y="21"/>
                  </a:cubicBezTo>
                  <a:cubicBezTo>
                    <a:pt x="7" y="21"/>
                    <a:pt x="7" y="21"/>
                    <a:pt x="8" y="22"/>
                  </a:cubicBezTo>
                  <a:cubicBezTo>
                    <a:pt x="9" y="23"/>
                    <a:pt x="12" y="24"/>
                    <a:pt x="14" y="24"/>
                  </a:cubicBezTo>
                  <a:cubicBezTo>
                    <a:pt x="17" y="24"/>
                    <a:pt x="20" y="23"/>
                    <a:pt x="23" y="22"/>
                  </a:cubicBezTo>
                  <a:cubicBezTo>
                    <a:pt x="27" y="20"/>
                    <a:pt x="29" y="15"/>
                    <a:pt x="31" y="11"/>
                  </a:cubicBezTo>
                  <a:cubicBezTo>
                    <a:pt x="31" y="11"/>
                    <a:pt x="31" y="10"/>
                    <a:pt x="31" y="10"/>
                  </a:cubicBezTo>
                  <a:cubicBezTo>
                    <a:pt x="32" y="9"/>
                    <a:pt x="33" y="8"/>
                    <a:pt x="34" y="8"/>
                  </a:cubicBezTo>
                  <a:cubicBezTo>
                    <a:pt x="35" y="8"/>
                    <a:pt x="36" y="8"/>
                    <a:pt x="37" y="9"/>
                  </a:cubicBezTo>
                  <a:cubicBezTo>
                    <a:pt x="37" y="10"/>
                    <a:pt x="37" y="10"/>
                    <a:pt x="37" y="11"/>
                  </a:cubicBezTo>
                  <a:cubicBezTo>
                    <a:pt x="38" y="13"/>
                    <a:pt x="39" y="16"/>
                    <a:pt x="41" y="18"/>
                  </a:cubicBezTo>
                  <a:cubicBezTo>
                    <a:pt x="42" y="20"/>
                    <a:pt x="43" y="21"/>
                    <a:pt x="45" y="22"/>
                  </a:cubicBezTo>
                  <a:cubicBezTo>
                    <a:pt x="48" y="24"/>
                    <a:pt x="50" y="24"/>
                    <a:pt x="54" y="24"/>
                  </a:cubicBezTo>
                  <a:cubicBezTo>
                    <a:pt x="56" y="24"/>
                    <a:pt x="60" y="23"/>
                    <a:pt x="61" y="21"/>
                  </a:cubicBezTo>
                  <a:cubicBezTo>
                    <a:pt x="62" y="21"/>
                    <a:pt x="62" y="21"/>
                    <a:pt x="62" y="20"/>
                  </a:cubicBezTo>
                  <a:cubicBezTo>
                    <a:pt x="63" y="20"/>
                    <a:pt x="64" y="19"/>
                    <a:pt x="64" y="18"/>
                  </a:cubicBezTo>
                  <a:cubicBezTo>
                    <a:pt x="65" y="14"/>
                    <a:pt x="66" y="10"/>
                    <a:pt x="66" y="8"/>
                  </a:cubicBezTo>
                  <a:cubicBezTo>
                    <a:pt x="67" y="6"/>
                    <a:pt x="68" y="7"/>
                    <a:pt x="68" y="6"/>
                  </a:cubicBezTo>
                  <a:cubicBezTo>
                    <a:pt x="68" y="6"/>
                    <a:pt x="68" y="3"/>
                    <a:pt x="68" y="2"/>
                  </a:cubicBezTo>
                  <a:cubicBezTo>
                    <a:pt x="68" y="2"/>
                    <a:pt x="66" y="2"/>
                    <a:pt x="66" y="2"/>
                  </a:cubicBezTo>
                  <a:cubicBezTo>
                    <a:pt x="58" y="1"/>
                    <a:pt x="58" y="1"/>
                    <a:pt x="58" y="1"/>
                  </a:cubicBezTo>
                  <a:cubicBezTo>
                    <a:pt x="54" y="0"/>
                    <a:pt x="50" y="0"/>
                    <a:pt x="47" y="1"/>
                  </a:cubicBezTo>
                  <a:cubicBezTo>
                    <a:pt x="44" y="1"/>
                    <a:pt x="42" y="2"/>
                    <a:pt x="39" y="2"/>
                  </a:cubicBezTo>
                  <a:cubicBezTo>
                    <a:pt x="37" y="3"/>
                    <a:pt x="36" y="3"/>
                    <a:pt x="34" y="3"/>
                  </a:cubicBezTo>
                  <a:cubicBezTo>
                    <a:pt x="31" y="3"/>
                    <a:pt x="29" y="2"/>
                    <a:pt x="26" y="2"/>
                  </a:cubicBezTo>
                  <a:cubicBezTo>
                    <a:pt x="25" y="1"/>
                    <a:pt x="23" y="1"/>
                    <a:pt x="22" y="1"/>
                  </a:cubicBezTo>
                  <a:cubicBezTo>
                    <a:pt x="18" y="0"/>
                    <a:pt x="15" y="0"/>
                    <a:pt x="11" y="1"/>
                  </a:cubicBezTo>
                  <a:cubicBezTo>
                    <a:pt x="3" y="1"/>
                    <a:pt x="3" y="1"/>
                    <a:pt x="3" y="1"/>
                  </a:cubicBezTo>
                  <a:cubicBezTo>
                    <a:pt x="0" y="2"/>
                    <a:pt x="0" y="1"/>
                    <a:pt x="0" y="3"/>
                  </a:cubicBezTo>
                  <a:close/>
                </a:path>
              </a:pathLst>
            </a:custGeom>
            <a:solidFill>
              <a:srgbClr val="2B18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grpSp>
      <p:pic>
        <p:nvPicPr>
          <p:cNvPr id="285" name="صورة 284">
            <a:extLst>
              <a:ext uri="{FF2B5EF4-FFF2-40B4-BE49-F238E27FC236}">
                <a16:creationId xmlns:a16="http://schemas.microsoft.com/office/drawing/2014/main" id="{256248E4-0E03-43D1-BE8B-425450535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862" y="1263175"/>
            <a:ext cx="7360767" cy="5520575"/>
          </a:xfrm>
          <a:prstGeom prst="rect">
            <a:avLst/>
          </a:prstGeom>
        </p:spPr>
      </p:pic>
    </p:spTree>
    <p:extLst>
      <p:ext uri="{BB962C8B-B14F-4D97-AF65-F5344CB8AC3E}">
        <p14:creationId xmlns:p14="http://schemas.microsoft.com/office/powerpoint/2010/main" val="18377984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wheel(1)">
                                      <p:cBhvr>
                                        <p:cTn id="7" dur="2000"/>
                                        <p:tgtEl>
                                          <p:spTgt spid="33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1000"/>
                                        <p:tgtEl>
                                          <p:spTgt spid="285"/>
                                        </p:tgtEl>
                                      </p:cBhvr>
                                    </p:animEffect>
                                    <p:anim calcmode="lin" valueType="num">
                                      <p:cBhvr>
                                        <p:cTn id="16" dur="1000" fill="hold"/>
                                        <p:tgtEl>
                                          <p:spTgt spid="285"/>
                                        </p:tgtEl>
                                        <p:attrNameLst>
                                          <p:attrName>ppt_x</p:attrName>
                                        </p:attrNameLst>
                                      </p:cBhvr>
                                      <p:tavLst>
                                        <p:tav tm="0">
                                          <p:val>
                                            <p:strVal val="#ppt_x"/>
                                          </p:val>
                                        </p:tav>
                                        <p:tav tm="100000">
                                          <p:val>
                                            <p:strVal val="#ppt_x"/>
                                          </p:val>
                                        </p:tav>
                                      </p:tavLst>
                                    </p:anim>
                                    <p:anim calcmode="lin" valueType="num">
                                      <p:cBhvr>
                                        <p:cTn id="17" dur="1000" fill="hold"/>
                                        <p:tgtEl>
                                          <p:spTgt spid="285"/>
                                        </p:tgtEl>
                                        <p:attrNameLst>
                                          <p:attrName>ppt_y</p:attrName>
                                        </p:attrNameLst>
                                      </p:cBhvr>
                                      <p:tavLst>
                                        <p:tav tm="0">
                                          <p:val>
                                            <p:strVal val="#ppt_y+.1"/>
                                          </p:val>
                                        </p:tav>
                                        <p:tav tm="100000">
                                          <p:val>
                                            <p:strVal val="#ppt_y"/>
                                          </p:val>
                                        </p:tav>
                                      </p:tavLst>
                                    </p:anim>
                                  </p:childTnLst>
                                </p:cTn>
                              </p:par>
                              <p:par>
                                <p:cTn id="18" presetID="53" presetClass="entr" presetSubtype="16" fill="hold" nodeType="withEffect">
                                  <p:stCondLst>
                                    <p:cond delay="500"/>
                                  </p:stCondLst>
                                  <p:childTnLst>
                                    <p:set>
                                      <p:cBhvr>
                                        <p:cTn id="19" dur="1" fill="hold">
                                          <p:stCondLst>
                                            <p:cond delay="0"/>
                                          </p:stCondLst>
                                        </p:cTn>
                                        <p:tgtEl>
                                          <p:spTgt spid="266"/>
                                        </p:tgtEl>
                                        <p:attrNameLst>
                                          <p:attrName>style.visibility</p:attrName>
                                        </p:attrNameLst>
                                      </p:cBhvr>
                                      <p:to>
                                        <p:strVal val="visible"/>
                                      </p:to>
                                    </p:set>
                                    <p:anim calcmode="lin" valueType="num">
                                      <p:cBhvr>
                                        <p:cTn id="20" dur="250" fill="hold"/>
                                        <p:tgtEl>
                                          <p:spTgt spid="266"/>
                                        </p:tgtEl>
                                        <p:attrNameLst>
                                          <p:attrName>ppt_w</p:attrName>
                                        </p:attrNameLst>
                                      </p:cBhvr>
                                      <p:tavLst>
                                        <p:tav tm="0">
                                          <p:val>
                                            <p:fltVal val="0"/>
                                          </p:val>
                                        </p:tav>
                                        <p:tav tm="100000">
                                          <p:val>
                                            <p:strVal val="#ppt_w"/>
                                          </p:val>
                                        </p:tav>
                                      </p:tavLst>
                                    </p:anim>
                                    <p:anim calcmode="lin" valueType="num">
                                      <p:cBhvr>
                                        <p:cTn id="21" dur="250" fill="hold"/>
                                        <p:tgtEl>
                                          <p:spTgt spid="266"/>
                                        </p:tgtEl>
                                        <p:attrNameLst>
                                          <p:attrName>ppt_h</p:attrName>
                                        </p:attrNameLst>
                                      </p:cBhvr>
                                      <p:tavLst>
                                        <p:tav tm="0">
                                          <p:val>
                                            <p:fltVal val="0"/>
                                          </p:val>
                                        </p:tav>
                                        <p:tav tm="100000">
                                          <p:val>
                                            <p:strVal val="#ppt_h"/>
                                          </p:val>
                                        </p:tav>
                                      </p:tavLst>
                                    </p:anim>
                                    <p:animEffect transition="in" filter="fade">
                                      <p:cBhvr>
                                        <p:cTn id="22" dur="250"/>
                                        <p:tgtEl>
                                          <p:spTgt spid="266"/>
                                        </p:tgtEl>
                                      </p:cBhvr>
                                    </p:animEffect>
                                  </p:childTnLst>
                                </p:cTn>
                              </p:par>
                            </p:childTnLst>
                          </p:cTn>
                        </p:par>
                        <p:par>
                          <p:cTn id="23" fill="hold">
                            <p:stCondLst>
                              <p:cond delay="1000"/>
                            </p:stCondLst>
                            <p:childTnLst>
                              <p:par>
                                <p:cTn id="24" presetID="2" presetClass="entr" presetSubtype="2"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1500" fill="hold"/>
                                        <p:tgtEl>
                                          <p:spTgt spid="10"/>
                                        </p:tgtEl>
                                        <p:attrNameLst>
                                          <p:attrName>ppt_x</p:attrName>
                                        </p:attrNameLst>
                                      </p:cBhvr>
                                      <p:tavLst>
                                        <p:tav tm="0">
                                          <p:val>
                                            <p:strVal val="1+#ppt_w/2"/>
                                          </p:val>
                                        </p:tav>
                                        <p:tav tm="100000">
                                          <p:val>
                                            <p:strVal val="#ppt_x"/>
                                          </p:val>
                                        </p:tav>
                                      </p:tavLst>
                                    </p:anim>
                                    <p:anim calcmode="lin" valueType="num">
                                      <p:cBhvr additive="base">
                                        <p:cTn id="27" dur="1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72"/>
                                        </p:tgtEl>
                                        <p:attrNameLst>
                                          <p:attrName>style.visibility</p:attrName>
                                        </p:attrNameLst>
                                      </p:cBhvr>
                                      <p:to>
                                        <p:strVal val="visible"/>
                                      </p:to>
                                    </p:set>
                                    <p:anim calcmode="lin" valueType="num">
                                      <p:cBhvr>
                                        <p:cTn id="32" dur="250" fill="hold"/>
                                        <p:tgtEl>
                                          <p:spTgt spid="272"/>
                                        </p:tgtEl>
                                        <p:attrNameLst>
                                          <p:attrName>ppt_w</p:attrName>
                                        </p:attrNameLst>
                                      </p:cBhvr>
                                      <p:tavLst>
                                        <p:tav tm="0">
                                          <p:val>
                                            <p:fltVal val="0"/>
                                          </p:val>
                                        </p:tav>
                                        <p:tav tm="100000">
                                          <p:val>
                                            <p:strVal val="#ppt_w"/>
                                          </p:val>
                                        </p:tav>
                                      </p:tavLst>
                                    </p:anim>
                                    <p:anim calcmode="lin" valueType="num">
                                      <p:cBhvr>
                                        <p:cTn id="33" dur="250" fill="hold"/>
                                        <p:tgtEl>
                                          <p:spTgt spid="272"/>
                                        </p:tgtEl>
                                        <p:attrNameLst>
                                          <p:attrName>ppt_h</p:attrName>
                                        </p:attrNameLst>
                                      </p:cBhvr>
                                      <p:tavLst>
                                        <p:tav tm="0">
                                          <p:val>
                                            <p:fltVal val="0"/>
                                          </p:val>
                                        </p:tav>
                                        <p:tav tm="100000">
                                          <p:val>
                                            <p:strVal val="#ppt_h"/>
                                          </p:val>
                                        </p:tav>
                                      </p:tavLst>
                                    </p:anim>
                                    <p:animEffect transition="in" filter="fade">
                                      <p:cBhvr>
                                        <p:cTn id="34" dur="250"/>
                                        <p:tgtEl>
                                          <p:spTgt spid="272"/>
                                        </p:tgtEl>
                                      </p:cBhvr>
                                    </p:animEffect>
                                  </p:childTnLst>
                                </p:cTn>
                              </p:par>
                            </p:childTnLst>
                          </p:cTn>
                        </p:par>
                        <p:par>
                          <p:cTn id="35" fill="hold">
                            <p:stCondLst>
                              <p:cond delay="250"/>
                            </p:stCondLst>
                            <p:childTnLst>
                              <p:par>
                                <p:cTn id="36" presetID="2" presetClass="entr" presetSubtype="4" fill="hold" nodeType="afterEffect">
                                  <p:stCondLst>
                                    <p:cond delay="0"/>
                                  </p:stCondLst>
                                  <p:childTnLst>
                                    <p:set>
                                      <p:cBhvr>
                                        <p:cTn id="37" dur="1" fill="hold">
                                          <p:stCondLst>
                                            <p:cond delay="0"/>
                                          </p:stCondLst>
                                        </p:cTn>
                                        <p:tgtEl>
                                          <p:spTgt spid="286"/>
                                        </p:tgtEl>
                                        <p:attrNameLst>
                                          <p:attrName>style.visibility</p:attrName>
                                        </p:attrNameLst>
                                      </p:cBhvr>
                                      <p:to>
                                        <p:strVal val="visible"/>
                                      </p:to>
                                    </p:set>
                                    <p:anim calcmode="lin" valueType="num">
                                      <p:cBhvr additive="base">
                                        <p:cTn id="38" dur="1500" fill="hold"/>
                                        <p:tgtEl>
                                          <p:spTgt spid="286"/>
                                        </p:tgtEl>
                                        <p:attrNameLst>
                                          <p:attrName>ppt_x</p:attrName>
                                        </p:attrNameLst>
                                      </p:cBhvr>
                                      <p:tavLst>
                                        <p:tav tm="0">
                                          <p:val>
                                            <p:strVal val="#ppt_x"/>
                                          </p:val>
                                        </p:tav>
                                        <p:tav tm="100000">
                                          <p:val>
                                            <p:strVal val="#ppt_x"/>
                                          </p:val>
                                        </p:tav>
                                      </p:tavLst>
                                    </p:anim>
                                    <p:anim calcmode="lin" valueType="num">
                                      <p:cBhvr additive="base">
                                        <p:cTn id="39" dur="1500" fill="hold"/>
                                        <p:tgtEl>
                                          <p:spTgt spid="2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rgbClr val="32AEB8"/>
            </a:gs>
            <a:gs pos="38000">
              <a:schemeClr val="bg1">
                <a:lumMod val="95000"/>
                <a:alpha val="98000"/>
              </a:schemeClr>
            </a:gs>
          </a:gsLst>
          <a:lin ang="16200000" scaled="1"/>
          <a:tileRect/>
        </a:grad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B6D7C0B-A8DB-4761-89B5-49461B0A1B33}"/>
              </a:ext>
            </a:extLst>
          </p:cNvPr>
          <p:cNvSpPr>
            <a:spLocks noGrp="1"/>
          </p:cNvSpPr>
          <p:nvPr>
            <p:ph type="title"/>
          </p:nvPr>
        </p:nvSpPr>
        <p:spPr>
          <a:xfrm>
            <a:off x="5691687" y="-78412"/>
            <a:ext cx="4894942" cy="1028245"/>
          </a:xfrm>
        </p:spPr>
        <p:txBody>
          <a:bodyPr>
            <a:normAutofit fontScale="90000"/>
          </a:bodyPr>
          <a:lstStyle/>
          <a:p>
            <a:r>
              <a:rPr lang="ar-IQ" dirty="0">
                <a:solidFill>
                  <a:schemeClr val="accent2">
                    <a:lumMod val="75000"/>
                  </a:schemeClr>
                </a:solidFill>
                <a:latin typeface="STV" pitchFamily="2" charset="-78"/>
                <a:cs typeface="STV" pitchFamily="2" charset="-78"/>
              </a:rPr>
              <a:t>المشروع يختلف عن العمل</a:t>
            </a:r>
          </a:p>
        </p:txBody>
      </p:sp>
      <p:grpSp>
        <p:nvGrpSpPr>
          <p:cNvPr id="6" name="مجموعة 5">
            <a:extLst>
              <a:ext uri="{FF2B5EF4-FFF2-40B4-BE49-F238E27FC236}">
                <a16:creationId xmlns:a16="http://schemas.microsoft.com/office/drawing/2014/main" id="{A6CEED92-2FA3-40B4-AD97-1F457E1D8981}"/>
              </a:ext>
            </a:extLst>
          </p:cNvPr>
          <p:cNvGrpSpPr/>
          <p:nvPr/>
        </p:nvGrpSpPr>
        <p:grpSpPr>
          <a:xfrm>
            <a:off x="404890" y="959145"/>
            <a:ext cx="11115520" cy="3005232"/>
            <a:chOff x="608661" y="1074422"/>
            <a:chExt cx="11164353" cy="3005232"/>
          </a:xfrm>
        </p:grpSpPr>
        <p:grpSp>
          <p:nvGrpSpPr>
            <p:cNvPr id="90" name="กลุ่ม 826">
              <a:extLst>
                <a:ext uri="{FF2B5EF4-FFF2-40B4-BE49-F238E27FC236}">
                  <a16:creationId xmlns:a16="http://schemas.microsoft.com/office/drawing/2014/main" id="{2A0BBCF8-F743-4BCD-9DB1-97AB9016E84A}"/>
                </a:ext>
              </a:extLst>
            </p:cNvPr>
            <p:cNvGrpSpPr/>
            <p:nvPr/>
          </p:nvGrpSpPr>
          <p:grpSpPr>
            <a:xfrm>
              <a:off x="608662" y="1074422"/>
              <a:ext cx="11164352" cy="3005232"/>
              <a:chOff x="888609" y="3434248"/>
              <a:chExt cx="5726112" cy="15503150"/>
            </a:xfrm>
          </p:grpSpPr>
          <p:sp>
            <p:nvSpPr>
              <p:cNvPr id="91" name="Freeform 6">
                <a:extLst>
                  <a:ext uri="{FF2B5EF4-FFF2-40B4-BE49-F238E27FC236}">
                    <a16:creationId xmlns:a16="http://schemas.microsoft.com/office/drawing/2014/main" id="{C6F4D91B-A6A1-4E20-ABCE-71ABA5CB14BF}"/>
                  </a:ext>
                </a:extLst>
              </p:cNvPr>
              <p:cNvSpPr>
                <a:spLocks/>
              </p:cNvSpPr>
              <p:nvPr/>
            </p:nvSpPr>
            <p:spPr bwMode="auto">
              <a:xfrm>
                <a:off x="888609" y="3434248"/>
                <a:ext cx="5726112" cy="15201422"/>
              </a:xfrm>
              <a:custGeom>
                <a:avLst/>
                <a:gdLst>
                  <a:gd name="T0" fmla="*/ 3607 w 3607"/>
                  <a:gd name="T1" fmla="*/ 325 h 2481"/>
                  <a:gd name="T2" fmla="*/ 3607 w 3607"/>
                  <a:gd name="T3" fmla="*/ 2481 h 2481"/>
                  <a:gd name="T4" fmla="*/ 0 w 3607"/>
                  <a:gd name="T5" fmla="*/ 2481 h 2481"/>
                  <a:gd name="T6" fmla="*/ 0 w 3607"/>
                  <a:gd name="T7" fmla="*/ 325 h 2481"/>
                  <a:gd name="T8" fmla="*/ 1794 w 3607"/>
                  <a:gd name="T9" fmla="*/ 0 h 2481"/>
                  <a:gd name="T10" fmla="*/ 3607 w 3607"/>
                  <a:gd name="T11" fmla="*/ 325 h 2481"/>
                </a:gdLst>
                <a:ahLst/>
                <a:cxnLst>
                  <a:cxn ang="0">
                    <a:pos x="T0" y="T1"/>
                  </a:cxn>
                  <a:cxn ang="0">
                    <a:pos x="T2" y="T3"/>
                  </a:cxn>
                  <a:cxn ang="0">
                    <a:pos x="T4" y="T5"/>
                  </a:cxn>
                  <a:cxn ang="0">
                    <a:pos x="T6" y="T7"/>
                  </a:cxn>
                  <a:cxn ang="0">
                    <a:pos x="T8" y="T9"/>
                  </a:cxn>
                  <a:cxn ang="0">
                    <a:pos x="T10" y="T11"/>
                  </a:cxn>
                </a:cxnLst>
                <a:rect l="0" t="0" r="r" b="b"/>
                <a:pathLst>
                  <a:path w="3607" h="2481">
                    <a:moveTo>
                      <a:pt x="3607" y="325"/>
                    </a:moveTo>
                    <a:lnTo>
                      <a:pt x="3607" y="2481"/>
                    </a:lnTo>
                    <a:lnTo>
                      <a:pt x="0" y="2481"/>
                    </a:lnTo>
                    <a:lnTo>
                      <a:pt x="0" y="325"/>
                    </a:lnTo>
                    <a:lnTo>
                      <a:pt x="1794" y="0"/>
                    </a:lnTo>
                    <a:lnTo>
                      <a:pt x="3607" y="325"/>
                    </a:lnTo>
                    <a:close/>
                  </a:path>
                </a:pathLst>
              </a:custGeom>
              <a:solidFill>
                <a:srgbClr val="EF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92" name="TextBox 828">
                <a:extLst>
                  <a:ext uri="{FF2B5EF4-FFF2-40B4-BE49-F238E27FC236}">
                    <a16:creationId xmlns:a16="http://schemas.microsoft.com/office/drawing/2014/main" id="{9B4E421C-C736-45B0-B341-D2FEAEE4B05A}"/>
                  </a:ext>
                </a:extLst>
              </p:cNvPr>
              <p:cNvSpPr txBox="1"/>
              <p:nvPr/>
            </p:nvSpPr>
            <p:spPr>
              <a:xfrm>
                <a:off x="990118" y="7251778"/>
                <a:ext cx="5533549" cy="11685620"/>
              </a:xfrm>
              <a:prstGeom prst="rect">
                <a:avLst/>
              </a:prstGeom>
              <a:noFill/>
            </p:spPr>
            <p:txBody>
              <a:bodyPr wrap="square" lIns="109710" tIns="54855" rIns="109710" bIns="54855" rtlCol="0">
                <a:spAutoFit/>
              </a:bodyPr>
              <a:lstStyle/>
              <a:p>
                <a:pPr algn="ctr"/>
                <a:r>
                  <a:rPr lang="ar-IQ" sz="2800" b="1" dirty="0">
                    <a:cs typeface="Typographical line_0" panose="00000700000000000000" pitchFamily="2" charset="-78"/>
                  </a:rPr>
                  <a:t>وإن الميلاد الحقيقي</a:t>
                </a:r>
                <a:r>
                  <a:rPr lang="ar-IQ" sz="2800" dirty="0">
                    <a:cs typeface="Typographical line_0" panose="00000700000000000000" pitchFamily="2" charset="-78"/>
                  </a:rPr>
                  <a:t> للإنسان ليست تلك اللحظة التي يخرج فيها صارخاً إلى الدنيا من رحم أمه فتلك ولادة حسية, بل هي اللحظة التي يعثر فيها على مشروعه وسيشعر بأهميته  في هذه الدنيا وسيأخذ دوره, تأمل: (</a:t>
                </a:r>
                <a:r>
                  <a:rPr lang="ar-IQ" sz="2800" b="1" dirty="0">
                    <a:solidFill>
                      <a:schemeClr val="accent2">
                        <a:lumMod val="75000"/>
                      </a:schemeClr>
                    </a:solidFill>
                    <a:cs typeface="Typographical line_0" panose="00000700000000000000" pitchFamily="2" charset="-78"/>
                  </a:rPr>
                  <a:t>هو انشأكم من الأرض واستعمركم فيها</a:t>
                </a:r>
                <a:r>
                  <a:rPr lang="ar-IQ" sz="2800" dirty="0">
                    <a:cs typeface="Typographical line_0" panose="00000700000000000000" pitchFamily="2" charset="-78"/>
                  </a:rPr>
                  <a:t>). لا نريدك شخصاً </a:t>
                </a:r>
              </a:p>
              <a:p>
                <a:pPr algn="ctr"/>
                <a:r>
                  <a:rPr lang="ar-IQ" sz="2800" dirty="0">
                    <a:cs typeface="Typographical line_0" panose="00000700000000000000" pitchFamily="2" charset="-78"/>
                  </a:rPr>
                  <a:t>ناجحاً في حياتك بل نريد شخصاً يستفيد منه </a:t>
                </a:r>
                <a:r>
                  <a:rPr lang="ar-IQ" sz="2800" dirty="0" err="1">
                    <a:cs typeface="Typographical line_0" panose="00000700000000000000" pitchFamily="2" charset="-78"/>
                  </a:rPr>
                  <a:t>الجميع.تأمل</a:t>
                </a:r>
                <a:r>
                  <a:rPr lang="ar-IQ" sz="2800" dirty="0">
                    <a:cs typeface="Typographical line_0" panose="00000700000000000000" pitchFamily="2" charset="-78"/>
                  </a:rPr>
                  <a:t>:  </a:t>
                </a:r>
              </a:p>
              <a:p>
                <a:pPr algn="ctr"/>
                <a:r>
                  <a:rPr lang="ar-IQ" sz="2800" b="1" dirty="0">
                    <a:cs typeface="Typographical line_0" panose="00000700000000000000" pitchFamily="2" charset="-78"/>
                  </a:rPr>
                  <a:t>( </a:t>
                </a:r>
                <a:r>
                  <a:rPr lang="ar-IQ" sz="2800" b="1" dirty="0">
                    <a:solidFill>
                      <a:schemeClr val="accent2">
                        <a:lumMod val="75000"/>
                      </a:schemeClr>
                    </a:solidFill>
                    <a:cs typeface="Typographical line_0" panose="00000700000000000000" pitchFamily="2" charset="-78"/>
                  </a:rPr>
                  <a:t>إذا قامت الساعة وغبي يد أحدكم فسيلة فليغرسها</a:t>
                </a:r>
                <a:r>
                  <a:rPr lang="ar-IQ" sz="2800" b="1" dirty="0">
                    <a:cs typeface="Typographical line_0" panose="00000700000000000000" pitchFamily="2" charset="-78"/>
                  </a:rPr>
                  <a:t>)</a:t>
                </a:r>
                <a:endParaRPr lang="en-US" sz="2800" dirty="0">
                  <a:cs typeface="Typographical line_0" panose="00000700000000000000" pitchFamily="2" charset="-78"/>
                </a:endParaRPr>
              </a:p>
            </p:txBody>
          </p:sp>
        </p:grpSp>
        <p:grpSp>
          <p:nvGrpSpPr>
            <p:cNvPr id="266" name="กลุ่ม 826">
              <a:extLst>
                <a:ext uri="{FF2B5EF4-FFF2-40B4-BE49-F238E27FC236}">
                  <a16:creationId xmlns:a16="http://schemas.microsoft.com/office/drawing/2014/main" id="{A519E115-ADFF-4D68-BC5F-8FA0F5CBB2AF}"/>
                </a:ext>
              </a:extLst>
            </p:cNvPr>
            <p:cNvGrpSpPr/>
            <p:nvPr/>
          </p:nvGrpSpPr>
          <p:grpSpPr>
            <a:xfrm>
              <a:off x="608661" y="1121816"/>
              <a:ext cx="11164353" cy="650571"/>
              <a:chOff x="-6846346" y="1492885"/>
              <a:chExt cx="5726112" cy="1401315"/>
            </a:xfrm>
          </p:grpSpPr>
          <p:sp>
            <p:nvSpPr>
              <p:cNvPr id="271" name="Freeform 7">
                <a:extLst>
                  <a:ext uri="{FF2B5EF4-FFF2-40B4-BE49-F238E27FC236}">
                    <a16:creationId xmlns:a16="http://schemas.microsoft.com/office/drawing/2014/main" id="{B5287C97-F1CD-401A-9404-ECC6A9B0B12C}"/>
                  </a:ext>
                </a:extLst>
              </p:cNvPr>
              <p:cNvSpPr>
                <a:spLocks/>
              </p:cNvSpPr>
              <p:nvPr/>
            </p:nvSpPr>
            <p:spPr bwMode="auto">
              <a:xfrm>
                <a:off x="-6846346" y="1492885"/>
                <a:ext cx="5726112" cy="1333500"/>
              </a:xfrm>
              <a:custGeom>
                <a:avLst/>
                <a:gdLst>
                  <a:gd name="T0" fmla="*/ 3607 w 3607"/>
                  <a:gd name="T1" fmla="*/ 840 h 840"/>
                  <a:gd name="T2" fmla="*/ 3607 w 3607"/>
                  <a:gd name="T3" fmla="*/ 325 h 840"/>
                  <a:gd name="T4" fmla="*/ 1794 w 3607"/>
                  <a:gd name="T5" fmla="*/ 0 h 840"/>
                  <a:gd name="T6" fmla="*/ 0 w 3607"/>
                  <a:gd name="T7" fmla="*/ 325 h 840"/>
                  <a:gd name="T8" fmla="*/ 0 w 3607"/>
                  <a:gd name="T9" fmla="*/ 840 h 840"/>
                  <a:gd name="T10" fmla="*/ 3607 w 3607"/>
                  <a:gd name="T11" fmla="*/ 840 h 840"/>
                </a:gdLst>
                <a:ahLst/>
                <a:cxnLst>
                  <a:cxn ang="0">
                    <a:pos x="T0" y="T1"/>
                  </a:cxn>
                  <a:cxn ang="0">
                    <a:pos x="T2" y="T3"/>
                  </a:cxn>
                  <a:cxn ang="0">
                    <a:pos x="T4" y="T5"/>
                  </a:cxn>
                  <a:cxn ang="0">
                    <a:pos x="T6" y="T7"/>
                  </a:cxn>
                  <a:cxn ang="0">
                    <a:pos x="T8" y="T9"/>
                  </a:cxn>
                  <a:cxn ang="0">
                    <a:pos x="T10" y="T11"/>
                  </a:cxn>
                </a:cxnLst>
                <a:rect l="0" t="0" r="r" b="b"/>
                <a:pathLst>
                  <a:path w="3607" h="840">
                    <a:moveTo>
                      <a:pt x="3607" y="840"/>
                    </a:moveTo>
                    <a:lnTo>
                      <a:pt x="3607" y="325"/>
                    </a:lnTo>
                    <a:lnTo>
                      <a:pt x="1794" y="0"/>
                    </a:lnTo>
                    <a:lnTo>
                      <a:pt x="0" y="325"/>
                    </a:lnTo>
                    <a:lnTo>
                      <a:pt x="0" y="840"/>
                    </a:lnTo>
                    <a:lnTo>
                      <a:pt x="3607" y="840"/>
                    </a:lnTo>
                    <a:close/>
                  </a:path>
                </a:pathLst>
              </a:custGeom>
              <a:solidFill>
                <a:srgbClr val="32AEB8"/>
              </a:solidFill>
              <a:ln>
                <a:noFill/>
              </a:ln>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69" name="TextBox 829">
                <a:extLst>
                  <a:ext uri="{FF2B5EF4-FFF2-40B4-BE49-F238E27FC236}">
                    <a16:creationId xmlns:a16="http://schemas.microsoft.com/office/drawing/2014/main" id="{E8812AB8-AB40-4C0B-AF48-5482F05732C7}"/>
                  </a:ext>
                </a:extLst>
              </p:cNvPr>
              <p:cNvSpPr txBox="1"/>
              <p:nvPr/>
            </p:nvSpPr>
            <p:spPr bwMode="auto">
              <a:xfrm>
                <a:off x="-5259748" y="1634608"/>
                <a:ext cx="2549236" cy="1259592"/>
              </a:xfrm>
              <a:prstGeom prst="rect">
                <a:avLst/>
              </a:prstGeom>
              <a:noFill/>
            </p:spPr>
            <p:txBody>
              <a:bodyPr wrap="square">
                <a:spAutoFit/>
              </a:bodyPr>
              <a:lstStyle/>
              <a:p>
                <a:pPr algn="ctr" defTabSz="914217">
                  <a:defRPr/>
                </a:pPr>
                <a:r>
                  <a:rPr lang="ar-IQ" sz="3200" b="1" dirty="0">
                    <a:solidFill>
                      <a:schemeClr val="bg1"/>
                    </a:solidFill>
                    <a:latin typeface="STV" pitchFamily="2" charset="-78"/>
                    <a:ea typeface="Lato" pitchFamily="34" charset="0"/>
                    <a:cs typeface="Typographical line_0" panose="00000700000000000000" pitchFamily="2" charset="-78"/>
                  </a:rPr>
                  <a:t>الميلاد الحقيقي</a:t>
                </a:r>
                <a:endParaRPr lang="id-ID" sz="2000" b="1" dirty="0">
                  <a:solidFill>
                    <a:schemeClr val="bg1"/>
                  </a:solidFill>
                  <a:latin typeface="STV" pitchFamily="2" charset="-78"/>
                  <a:ea typeface="Lato" pitchFamily="34" charset="0"/>
                  <a:cs typeface="Typographical line_0" panose="00000700000000000000" pitchFamily="2" charset="-78"/>
                </a:endParaRPr>
              </a:p>
            </p:txBody>
          </p:sp>
        </p:grpSp>
      </p:grpSp>
      <p:grpSp>
        <p:nvGrpSpPr>
          <p:cNvPr id="330" name="مجموعة 329">
            <a:extLst>
              <a:ext uri="{FF2B5EF4-FFF2-40B4-BE49-F238E27FC236}">
                <a16:creationId xmlns:a16="http://schemas.microsoft.com/office/drawing/2014/main" id="{483A1A0C-F0B2-4259-B76D-97C301C65C35}"/>
              </a:ext>
            </a:extLst>
          </p:cNvPr>
          <p:cNvGrpSpPr/>
          <p:nvPr/>
        </p:nvGrpSpPr>
        <p:grpSpPr>
          <a:xfrm>
            <a:off x="10684249" y="83057"/>
            <a:ext cx="1102861" cy="1102861"/>
            <a:chOff x="10398502" y="240225"/>
            <a:chExt cx="1102861" cy="1102861"/>
          </a:xfrm>
        </p:grpSpPr>
        <p:pic>
          <p:nvPicPr>
            <p:cNvPr id="331" name="صورة 330">
              <a:extLst>
                <a:ext uri="{FF2B5EF4-FFF2-40B4-BE49-F238E27FC236}">
                  <a16:creationId xmlns:a16="http://schemas.microsoft.com/office/drawing/2014/main" id="{905B92ED-2742-49C5-BE3E-02018A0F7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8502" y="240225"/>
              <a:ext cx="1102861" cy="1102861"/>
            </a:xfrm>
            <a:prstGeom prst="rect">
              <a:avLst/>
            </a:prstGeom>
          </p:spPr>
        </p:pic>
        <p:sp>
          <p:nvSpPr>
            <p:cNvPr id="332" name="مربع نص 331">
              <a:extLst>
                <a:ext uri="{FF2B5EF4-FFF2-40B4-BE49-F238E27FC236}">
                  <a16:creationId xmlns:a16="http://schemas.microsoft.com/office/drawing/2014/main" id="{0973713E-0F90-40F0-A87D-000C5E5AC152}"/>
                </a:ext>
              </a:extLst>
            </p:cNvPr>
            <p:cNvSpPr txBox="1"/>
            <p:nvPr/>
          </p:nvSpPr>
          <p:spPr>
            <a:xfrm>
              <a:off x="10746881" y="542186"/>
              <a:ext cx="393985" cy="523220"/>
            </a:xfrm>
            <a:prstGeom prst="rect">
              <a:avLst/>
            </a:prstGeom>
            <a:noFill/>
          </p:spPr>
          <p:txBody>
            <a:bodyPr wrap="square" rtlCol="1">
              <a:spAutoFit/>
            </a:bodyPr>
            <a:lstStyle/>
            <a:p>
              <a:r>
                <a:rPr lang="ar-IQ" sz="2800" dirty="0">
                  <a:cs typeface="Bader" pitchFamily="2" charset="-78"/>
                </a:rPr>
                <a:t>2</a:t>
              </a:r>
              <a:endParaRPr lang="ar-IQ" dirty="0">
                <a:cs typeface="Bader" pitchFamily="2" charset="-78"/>
              </a:endParaRPr>
            </a:p>
          </p:txBody>
        </p:sp>
      </p:grpSp>
      <p:grpSp>
        <p:nvGrpSpPr>
          <p:cNvPr id="9" name="مجموعة 8">
            <a:extLst>
              <a:ext uri="{FF2B5EF4-FFF2-40B4-BE49-F238E27FC236}">
                <a16:creationId xmlns:a16="http://schemas.microsoft.com/office/drawing/2014/main" id="{E9DCD6D6-19D4-4B07-924D-4645B660451D}"/>
              </a:ext>
            </a:extLst>
          </p:cNvPr>
          <p:cNvGrpSpPr/>
          <p:nvPr/>
        </p:nvGrpSpPr>
        <p:grpSpPr>
          <a:xfrm>
            <a:off x="2221574" y="4354282"/>
            <a:ext cx="6698896" cy="2128746"/>
            <a:chOff x="2692463" y="4311340"/>
            <a:chExt cx="6698896" cy="2128746"/>
          </a:xfrm>
        </p:grpSpPr>
        <p:sp>
          <p:nvSpPr>
            <p:cNvPr id="105" name="شكل حر: شكل 104">
              <a:extLst>
                <a:ext uri="{FF2B5EF4-FFF2-40B4-BE49-F238E27FC236}">
                  <a16:creationId xmlns:a16="http://schemas.microsoft.com/office/drawing/2014/main" id="{689E9C88-F2E7-413B-9013-1C154D99FCF3}"/>
                </a:ext>
              </a:extLst>
            </p:cNvPr>
            <p:cNvSpPr/>
            <p:nvPr/>
          </p:nvSpPr>
          <p:spPr>
            <a:xfrm>
              <a:off x="2692463" y="4311340"/>
              <a:ext cx="6698896" cy="2128746"/>
            </a:xfrm>
            <a:custGeom>
              <a:avLst/>
              <a:gdLst>
                <a:gd name="connsiteX0" fmla="*/ 486820 w 6698896"/>
                <a:gd name="connsiteY0" fmla="*/ 0 h 1947282"/>
                <a:gd name="connsiteX1" fmla="*/ 6698896 w 6698896"/>
                <a:gd name="connsiteY1" fmla="*/ 0 h 1947282"/>
                <a:gd name="connsiteX2" fmla="*/ 6212076 w 6698896"/>
                <a:gd name="connsiteY2" fmla="*/ 1947282 h 1947282"/>
                <a:gd name="connsiteX3" fmla="*/ 0 w 6698896"/>
                <a:gd name="connsiteY3" fmla="*/ 1947282 h 1947282"/>
                <a:gd name="connsiteX4" fmla="*/ 486820 w 6698896"/>
                <a:gd name="connsiteY4" fmla="*/ 0 h 194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8896" h="1947282">
                  <a:moveTo>
                    <a:pt x="486820" y="0"/>
                  </a:moveTo>
                  <a:lnTo>
                    <a:pt x="6698896" y="0"/>
                  </a:lnTo>
                  <a:lnTo>
                    <a:pt x="6212076" y="1947282"/>
                  </a:lnTo>
                  <a:lnTo>
                    <a:pt x="0" y="1947282"/>
                  </a:lnTo>
                  <a:lnTo>
                    <a:pt x="48682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p>
          </p:txBody>
        </p:sp>
        <p:sp>
          <p:nvSpPr>
            <p:cNvPr id="107" name="TextBox 828">
              <a:extLst>
                <a:ext uri="{FF2B5EF4-FFF2-40B4-BE49-F238E27FC236}">
                  <a16:creationId xmlns:a16="http://schemas.microsoft.com/office/drawing/2014/main" id="{77D8A256-16A3-4738-A211-0CBF6F991E35}"/>
                </a:ext>
              </a:extLst>
            </p:cNvPr>
            <p:cNvSpPr txBox="1"/>
            <p:nvPr/>
          </p:nvSpPr>
          <p:spPr>
            <a:xfrm>
              <a:off x="3483797" y="4596020"/>
              <a:ext cx="5583921" cy="1403443"/>
            </a:xfrm>
            <a:prstGeom prst="rect">
              <a:avLst/>
            </a:prstGeom>
            <a:noFill/>
          </p:spPr>
          <p:txBody>
            <a:bodyPr wrap="square" lIns="109710" tIns="54855" rIns="109710" bIns="54855" rtlCol="0">
              <a:spAutoFit/>
            </a:bodyPr>
            <a:lstStyle/>
            <a:p>
              <a:pPr algn="ctr"/>
              <a:r>
                <a:rPr lang="ar-IQ" sz="2800" dirty="0">
                  <a:cs typeface="Typographical line_0" panose="00000700000000000000" pitchFamily="2" charset="-78"/>
                </a:rPr>
                <a:t>لابد ان يكون لك سهمٌ وأن يكون </a:t>
              </a:r>
            </a:p>
            <a:p>
              <a:pPr algn="ctr"/>
              <a:r>
                <a:rPr lang="ar-IQ" sz="2800" dirty="0">
                  <a:cs typeface="Typographical line_0" panose="00000700000000000000" pitchFamily="2" charset="-78"/>
                </a:rPr>
                <a:t>سهمك الولد البار بأمته ودينه و </a:t>
              </a:r>
              <a:r>
                <a:rPr lang="ar-IQ" sz="2800" dirty="0" err="1">
                  <a:cs typeface="Typographical line_0" panose="00000700000000000000" pitchFamily="2" charset="-78"/>
                </a:rPr>
                <a:t>وطنه.وتأمل</a:t>
              </a:r>
              <a:r>
                <a:rPr lang="ar-IQ" sz="2800" dirty="0">
                  <a:cs typeface="Typographical line_0" panose="00000700000000000000" pitchFamily="2" charset="-78"/>
                </a:rPr>
                <a:t>: </a:t>
              </a:r>
            </a:p>
            <a:p>
              <a:pPr algn="ctr"/>
              <a:r>
                <a:rPr lang="ar-IQ" sz="2800" dirty="0">
                  <a:cs typeface="Typographical line_0" panose="00000700000000000000" pitchFamily="2" charset="-78"/>
                </a:rPr>
                <a:t>( </a:t>
              </a:r>
              <a:r>
                <a:rPr lang="ar-IQ" sz="2800" dirty="0">
                  <a:solidFill>
                    <a:schemeClr val="accent2">
                      <a:lumMod val="75000"/>
                    </a:schemeClr>
                  </a:solidFill>
                  <a:cs typeface="Typographical line_0" panose="00000700000000000000" pitchFamily="2" charset="-78"/>
                </a:rPr>
                <a:t>وإن سعيه سوف يرى</a:t>
              </a:r>
              <a:r>
                <a:rPr lang="ar-IQ" sz="2800" dirty="0">
                  <a:cs typeface="Typographical line_0" panose="00000700000000000000" pitchFamily="2" charset="-78"/>
                </a:rPr>
                <a:t>) . </a:t>
              </a:r>
              <a:endParaRPr lang="en-US" sz="2800" dirty="0">
                <a:cs typeface="Typographical line_0" panose="00000700000000000000" pitchFamily="2" charset="-78"/>
              </a:endParaRPr>
            </a:p>
          </p:txBody>
        </p:sp>
      </p:grpSp>
      <p:pic>
        <p:nvPicPr>
          <p:cNvPr id="8" name="صورة 7">
            <a:extLst>
              <a:ext uri="{FF2B5EF4-FFF2-40B4-BE49-F238E27FC236}">
                <a16:creationId xmlns:a16="http://schemas.microsoft.com/office/drawing/2014/main" id="{5137D344-7555-4CCA-9894-7914E564B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11606" y="2694456"/>
            <a:ext cx="4067277" cy="4217917"/>
          </a:xfrm>
          <a:prstGeom prst="rect">
            <a:avLst/>
          </a:prstGeom>
        </p:spPr>
      </p:pic>
      <p:pic>
        <p:nvPicPr>
          <p:cNvPr id="41" name="صورة 40">
            <a:extLst>
              <a:ext uri="{FF2B5EF4-FFF2-40B4-BE49-F238E27FC236}">
                <a16:creationId xmlns:a16="http://schemas.microsoft.com/office/drawing/2014/main" id="{B20331F3-F96A-4DAA-A697-EC5B8F6B8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31" y="2948203"/>
            <a:ext cx="3258549" cy="4124746"/>
          </a:xfrm>
          <a:prstGeom prst="rect">
            <a:avLst/>
          </a:prstGeom>
        </p:spPr>
      </p:pic>
    </p:spTree>
    <p:extLst>
      <p:ext uri="{BB962C8B-B14F-4D97-AF65-F5344CB8AC3E}">
        <p14:creationId xmlns:p14="http://schemas.microsoft.com/office/powerpoint/2010/main" val="32115968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wheel(1)">
                                      <p:cBhvr>
                                        <p:cTn id="7" dur="2000"/>
                                        <p:tgtEl>
                                          <p:spTgt spid="33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par>
                          <p:cTn id="11" fill="hold">
                            <p:stCondLst>
                              <p:cond delay="2000"/>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3000"/>
                                        <p:tgtEl>
                                          <p:spTgt spid="6"/>
                                        </p:tgtEl>
                                      </p:cBhvr>
                                    </p:animEffect>
                                  </p:childTnLst>
                                </p:cTn>
                              </p:par>
                              <p:par>
                                <p:cTn id="15" presetID="2" presetClass="entr" presetSubtype="2" fill="hold" nodeType="withEffect">
                                  <p:stCondLst>
                                    <p:cond delay="6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300" fill="hold"/>
                                        <p:tgtEl>
                                          <p:spTgt spid="8"/>
                                        </p:tgtEl>
                                        <p:attrNameLst>
                                          <p:attrName>ppt_x</p:attrName>
                                        </p:attrNameLst>
                                      </p:cBhvr>
                                      <p:tavLst>
                                        <p:tav tm="0">
                                          <p:val>
                                            <p:strVal val="1+#ppt_w/2"/>
                                          </p:val>
                                        </p:tav>
                                        <p:tav tm="100000">
                                          <p:val>
                                            <p:strVal val="#ppt_x"/>
                                          </p:val>
                                        </p:tav>
                                      </p:tavLst>
                                    </p:anim>
                                    <p:anim calcmode="lin" valueType="num">
                                      <p:cBhvr additive="base">
                                        <p:cTn id="18" dur="23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900" fill="hold"/>
                                        <p:tgtEl>
                                          <p:spTgt spid="9"/>
                                        </p:tgtEl>
                                        <p:attrNameLst>
                                          <p:attrName>ppt_x</p:attrName>
                                        </p:attrNameLst>
                                      </p:cBhvr>
                                      <p:tavLst>
                                        <p:tav tm="0">
                                          <p:val>
                                            <p:strVal val="#ppt_x"/>
                                          </p:val>
                                        </p:tav>
                                        <p:tav tm="100000">
                                          <p:val>
                                            <p:strVal val="#ppt_x"/>
                                          </p:val>
                                        </p:tav>
                                      </p:tavLst>
                                    </p:anim>
                                    <p:anim calcmode="lin" valueType="num">
                                      <p:cBhvr additive="base">
                                        <p:cTn id="24" dur="90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900"/>
                            </p:stCondLst>
                            <p:childTnLst>
                              <p:par>
                                <p:cTn id="26" presetID="2" presetClass="entr" presetSubtype="8"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additive="base">
                                        <p:cTn id="28" dur="500" fill="hold"/>
                                        <p:tgtEl>
                                          <p:spTgt spid="41"/>
                                        </p:tgtEl>
                                        <p:attrNameLst>
                                          <p:attrName>ppt_x</p:attrName>
                                        </p:attrNameLst>
                                      </p:cBhvr>
                                      <p:tavLst>
                                        <p:tav tm="0">
                                          <p:val>
                                            <p:strVal val="0-#ppt_w/2"/>
                                          </p:val>
                                        </p:tav>
                                        <p:tav tm="100000">
                                          <p:val>
                                            <p:strVal val="#ppt_x"/>
                                          </p:val>
                                        </p:tav>
                                      </p:tavLst>
                                    </p:anim>
                                    <p:anim calcmode="lin" valueType="num">
                                      <p:cBhvr additive="base">
                                        <p:cTn id="29"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17000">
              <a:srgbClr val="32AEB8"/>
            </a:gs>
            <a:gs pos="17000">
              <a:schemeClr val="bg1">
                <a:lumMod val="95000"/>
                <a:alpha val="98000"/>
              </a:schemeClr>
            </a:gs>
          </a:gsLst>
          <a:lin ang="16200000" scaled="1"/>
          <a:tileRect/>
        </a:gradFill>
        <a:effectLst/>
      </p:bgPr>
    </p:bg>
    <p:spTree>
      <p:nvGrpSpPr>
        <p:cNvPr id="1" name=""/>
        <p:cNvGrpSpPr/>
        <p:nvPr/>
      </p:nvGrpSpPr>
      <p:grpSpPr>
        <a:xfrm>
          <a:off x="0" y="0"/>
          <a:ext cx="0" cy="0"/>
          <a:chOff x="0" y="0"/>
          <a:chExt cx="0" cy="0"/>
        </a:xfrm>
      </p:grpSpPr>
      <p:sp>
        <p:nvSpPr>
          <p:cNvPr id="218" name="Frame 16">
            <a:extLst>
              <a:ext uri="{FF2B5EF4-FFF2-40B4-BE49-F238E27FC236}">
                <a16:creationId xmlns:a16="http://schemas.microsoft.com/office/drawing/2014/main" id="{2D04F10B-4328-4DBB-ADF1-EB2692FFDC78}"/>
              </a:ext>
            </a:extLst>
          </p:cNvPr>
          <p:cNvSpPr/>
          <p:nvPr/>
        </p:nvSpPr>
        <p:spPr>
          <a:xfrm>
            <a:off x="243840" y="177378"/>
            <a:ext cx="11857885" cy="6384992"/>
          </a:xfrm>
          <a:prstGeom prst="frame">
            <a:avLst>
              <a:gd name="adj1" fmla="val 1785"/>
            </a:avLst>
          </a:prstGeom>
          <a:solidFill>
            <a:srgbClr val="32AEB8"/>
          </a:solidFill>
          <a:ln w="25400" cap="flat" cmpd="sng" algn="ctr">
            <a:noFill/>
            <a:prstDash val="solid"/>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220" name="Text Placeholder 1">
            <a:extLst>
              <a:ext uri="{FF2B5EF4-FFF2-40B4-BE49-F238E27FC236}">
                <a16:creationId xmlns:a16="http://schemas.microsoft.com/office/drawing/2014/main" id="{F9A5A9E8-276F-43AA-842F-7A0ECF677FF7}"/>
              </a:ext>
            </a:extLst>
          </p:cNvPr>
          <p:cNvSpPr txBox="1">
            <a:spLocks/>
          </p:cNvSpPr>
          <p:nvPr/>
        </p:nvSpPr>
        <p:spPr>
          <a:xfrm>
            <a:off x="7795335" y="397500"/>
            <a:ext cx="2787050" cy="985345"/>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rtl="1">
              <a:buFont typeface="Arial" pitchFamily="34" charset="0"/>
              <a:buNone/>
            </a:pPr>
            <a:r>
              <a:rPr lang="ar-IQ" sz="4000" dirty="0">
                <a:solidFill>
                  <a:srgbClr val="E67300"/>
                </a:solidFill>
                <a:latin typeface="STV" pitchFamily="2" charset="-78"/>
                <a:ea typeface="Arial Unicode MS"/>
                <a:cs typeface="STV" pitchFamily="2" charset="-78"/>
              </a:rPr>
              <a:t>لماذا المشروع</a:t>
            </a:r>
            <a:endParaRPr lang="ar-EG" sz="4000" dirty="0">
              <a:solidFill>
                <a:srgbClr val="E67300"/>
              </a:solidFill>
              <a:latin typeface="STV" pitchFamily="2" charset="-78"/>
              <a:ea typeface="Arial Unicode MS"/>
              <a:cs typeface="STV" pitchFamily="2" charset="-78"/>
            </a:endParaRPr>
          </a:p>
        </p:txBody>
      </p:sp>
      <p:pic>
        <p:nvPicPr>
          <p:cNvPr id="229" name="صورة 228">
            <a:extLst>
              <a:ext uri="{FF2B5EF4-FFF2-40B4-BE49-F238E27FC236}">
                <a16:creationId xmlns:a16="http://schemas.microsoft.com/office/drawing/2014/main" id="{DD9B4796-DA4C-4C85-B8FD-CBDABC0B0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257454" y="1616773"/>
            <a:ext cx="2376716" cy="4817228"/>
          </a:xfrm>
          <a:prstGeom prst="rect">
            <a:avLst/>
          </a:prstGeom>
        </p:spPr>
      </p:pic>
      <p:sp>
        <p:nvSpPr>
          <p:cNvPr id="237" name="TextBox 22">
            <a:extLst>
              <a:ext uri="{FF2B5EF4-FFF2-40B4-BE49-F238E27FC236}">
                <a16:creationId xmlns:a16="http://schemas.microsoft.com/office/drawing/2014/main" id="{BAC8A47C-43B5-4BD9-9D0E-412D7C834306}"/>
              </a:ext>
            </a:extLst>
          </p:cNvPr>
          <p:cNvSpPr txBox="1"/>
          <p:nvPr/>
        </p:nvSpPr>
        <p:spPr>
          <a:xfrm>
            <a:off x="880474" y="1381012"/>
            <a:ext cx="8709851" cy="461665"/>
          </a:xfrm>
          <a:prstGeom prst="rect">
            <a:avLst/>
          </a:prstGeom>
          <a:noFill/>
        </p:spPr>
        <p:txBody>
          <a:bodyPr wrap="square" rtlCol="0">
            <a:spAutoFit/>
          </a:bodyPr>
          <a:lstStyle/>
          <a:p>
            <a:r>
              <a:rPr lang="ar-IQ" sz="2400" dirty="0">
                <a:cs typeface="Typographical line_0" panose="00000700000000000000" pitchFamily="2" charset="-78"/>
              </a:rPr>
              <a:t>حتى لا اكون عادي بن عادي، اذن ليس من الفطنة ان أكون ذلك الرجل (عادي بن عادي)</a:t>
            </a:r>
            <a:endParaRPr lang="en-US" sz="2400" dirty="0">
              <a:cs typeface="Typographical line_0" panose="00000700000000000000" pitchFamily="2" charset="-78"/>
            </a:endParaRPr>
          </a:p>
        </p:txBody>
      </p:sp>
      <p:grpSp>
        <p:nvGrpSpPr>
          <p:cNvPr id="241" name="مجموعة 240">
            <a:extLst>
              <a:ext uri="{FF2B5EF4-FFF2-40B4-BE49-F238E27FC236}">
                <a16:creationId xmlns:a16="http://schemas.microsoft.com/office/drawing/2014/main" id="{652DEA50-C177-497E-B026-D6467646CFE1}"/>
              </a:ext>
            </a:extLst>
          </p:cNvPr>
          <p:cNvGrpSpPr/>
          <p:nvPr/>
        </p:nvGrpSpPr>
        <p:grpSpPr>
          <a:xfrm>
            <a:off x="2495550" y="2173208"/>
            <a:ext cx="6731410" cy="3136789"/>
            <a:chOff x="4779818" y="1427563"/>
            <a:chExt cx="3926723" cy="3136789"/>
          </a:xfrm>
        </p:grpSpPr>
        <p:sp>
          <p:nvSpPr>
            <p:cNvPr id="238" name="TextBox 21">
              <a:extLst>
                <a:ext uri="{FF2B5EF4-FFF2-40B4-BE49-F238E27FC236}">
                  <a16:creationId xmlns:a16="http://schemas.microsoft.com/office/drawing/2014/main" id="{0133EB0B-2801-4474-B512-92ABA9CC4675}"/>
                </a:ext>
              </a:extLst>
            </p:cNvPr>
            <p:cNvSpPr txBox="1"/>
            <p:nvPr/>
          </p:nvSpPr>
          <p:spPr>
            <a:xfrm>
              <a:off x="4779818" y="2256028"/>
              <a:ext cx="3926723" cy="2308324"/>
            </a:xfrm>
            <a:prstGeom prst="rect">
              <a:avLst/>
            </a:prstGeom>
            <a:noFill/>
          </p:spPr>
          <p:txBody>
            <a:bodyPr wrap="square" rtlCol="0">
              <a:spAutoFit/>
            </a:bodyPr>
            <a:lstStyle/>
            <a:p>
              <a:pPr lvl="0" algn="just"/>
              <a:r>
                <a:rPr lang="ar-IQ" sz="2400" dirty="0">
                  <a:cs typeface="Typographical line_0" panose="00000700000000000000" pitchFamily="2" charset="-78"/>
                </a:rPr>
                <a:t>درس عادي، حقق ترتيب عادي، وصل الكلية وكان تقديره نسخة مطابقة للثانوية ، عاش التاءات الثلاث (</a:t>
              </a:r>
              <a:r>
                <a:rPr lang="ar-IQ" sz="2400" dirty="0">
                  <a:solidFill>
                    <a:srgbClr val="E67300"/>
                  </a:solidFill>
                  <a:cs typeface="Typographical line_0" panose="00000700000000000000" pitchFamily="2" charset="-78"/>
                </a:rPr>
                <a:t>تخرج، توظف، تزوج </a:t>
              </a:r>
              <a:r>
                <a:rPr lang="ar-IQ" sz="2400" dirty="0">
                  <a:cs typeface="Typographical line_0" panose="00000700000000000000" pitchFamily="2" charset="-78"/>
                </a:rPr>
                <a:t>) كبُر، مات عادي، وهذا هو المستقر, ولي القلق ... حياة لا يتمناها البناة. وهم كثر وإن أردتم الاطلاع على الإحصائيات فموجودة في النت بالآلاف. بل هناك من يحزن، يعني لو اطلعت على حجم الغائبين المغيبين عن ساحة الحياة الذين يملؤون المقاهي والملاعب بالرقص والاغاني. </a:t>
              </a:r>
            </a:p>
            <a:p>
              <a:pPr algn="ctr"/>
              <a:r>
                <a:rPr lang="ar-IQ" sz="2400" dirty="0">
                  <a:solidFill>
                    <a:srgbClr val="E67300"/>
                  </a:solidFill>
                  <a:cs typeface="Typographical line_0" panose="00000700000000000000" pitchFamily="2" charset="-78"/>
                </a:rPr>
                <a:t>كثر صح</a:t>
              </a:r>
              <a:r>
                <a:rPr lang="ar-IQ" sz="2400" b="1" dirty="0">
                  <a:solidFill>
                    <a:srgbClr val="E67300"/>
                  </a:solidFill>
                  <a:cs typeface="Typographical line_0" panose="00000700000000000000" pitchFamily="2" charset="-78"/>
                </a:rPr>
                <a:t>؟ </a:t>
              </a:r>
              <a:r>
                <a:rPr lang="ar-IQ" sz="2400" dirty="0">
                  <a:solidFill>
                    <a:srgbClr val="E67300"/>
                  </a:solidFill>
                  <a:cs typeface="Typographical line_0" panose="00000700000000000000" pitchFamily="2" charset="-78"/>
                </a:rPr>
                <a:t> هل هذا يُقلق ؟</a:t>
              </a:r>
              <a:endParaRPr lang="en-US" altLang="ko-KR" sz="1600" dirty="0">
                <a:solidFill>
                  <a:srgbClr val="E67300"/>
                </a:solidFill>
                <a:latin typeface="Arial"/>
                <a:ea typeface="Arial Unicode MS"/>
                <a:cs typeface="Typographical line_0" panose="00000700000000000000" pitchFamily="2" charset="-78"/>
              </a:endParaRPr>
            </a:p>
          </p:txBody>
        </p:sp>
        <p:sp>
          <p:nvSpPr>
            <p:cNvPr id="239" name="Freeform 7">
              <a:extLst>
                <a:ext uri="{FF2B5EF4-FFF2-40B4-BE49-F238E27FC236}">
                  <a16:creationId xmlns:a16="http://schemas.microsoft.com/office/drawing/2014/main" id="{15E952B5-6102-468B-8C0D-1548B0AB4E72}"/>
                </a:ext>
              </a:extLst>
            </p:cNvPr>
            <p:cNvSpPr>
              <a:spLocks/>
            </p:cNvSpPr>
            <p:nvPr/>
          </p:nvSpPr>
          <p:spPr bwMode="auto">
            <a:xfrm>
              <a:off x="4779818" y="1427563"/>
              <a:ext cx="3926723" cy="698469"/>
            </a:xfrm>
            <a:custGeom>
              <a:avLst/>
              <a:gdLst>
                <a:gd name="T0" fmla="*/ 3607 w 3607"/>
                <a:gd name="T1" fmla="*/ 840 h 840"/>
                <a:gd name="T2" fmla="*/ 3607 w 3607"/>
                <a:gd name="T3" fmla="*/ 325 h 840"/>
                <a:gd name="T4" fmla="*/ 1794 w 3607"/>
                <a:gd name="T5" fmla="*/ 0 h 840"/>
                <a:gd name="T6" fmla="*/ 0 w 3607"/>
                <a:gd name="T7" fmla="*/ 325 h 840"/>
                <a:gd name="T8" fmla="*/ 0 w 3607"/>
                <a:gd name="T9" fmla="*/ 840 h 840"/>
                <a:gd name="T10" fmla="*/ 3607 w 3607"/>
                <a:gd name="T11" fmla="*/ 840 h 840"/>
              </a:gdLst>
              <a:ahLst/>
              <a:cxnLst>
                <a:cxn ang="0">
                  <a:pos x="T0" y="T1"/>
                </a:cxn>
                <a:cxn ang="0">
                  <a:pos x="T2" y="T3"/>
                </a:cxn>
                <a:cxn ang="0">
                  <a:pos x="T4" y="T5"/>
                </a:cxn>
                <a:cxn ang="0">
                  <a:pos x="T6" y="T7"/>
                </a:cxn>
                <a:cxn ang="0">
                  <a:pos x="T8" y="T9"/>
                </a:cxn>
                <a:cxn ang="0">
                  <a:pos x="T10" y="T11"/>
                </a:cxn>
              </a:cxnLst>
              <a:rect l="0" t="0" r="r" b="b"/>
              <a:pathLst>
                <a:path w="3607" h="840">
                  <a:moveTo>
                    <a:pt x="3607" y="840"/>
                  </a:moveTo>
                  <a:lnTo>
                    <a:pt x="3607" y="325"/>
                  </a:lnTo>
                  <a:lnTo>
                    <a:pt x="1794" y="0"/>
                  </a:lnTo>
                  <a:lnTo>
                    <a:pt x="0" y="325"/>
                  </a:lnTo>
                  <a:lnTo>
                    <a:pt x="0" y="840"/>
                  </a:lnTo>
                  <a:lnTo>
                    <a:pt x="3607" y="840"/>
                  </a:lnTo>
                  <a:close/>
                </a:path>
              </a:pathLst>
            </a:custGeom>
            <a:solidFill>
              <a:srgbClr val="32AEB8"/>
            </a:solidFill>
            <a:ln>
              <a:noFill/>
            </a:ln>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40" name="TextBox 829">
              <a:extLst>
                <a:ext uri="{FF2B5EF4-FFF2-40B4-BE49-F238E27FC236}">
                  <a16:creationId xmlns:a16="http://schemas.microsoft.com/office/drawing/2014/main" id="{65754811-EAA9-4DED-B148-13FB4DDCD1D3}"/>
                </a:ext>
              </a:extLst>
            </p:cNvPr>
            <p:cNvSpPr txBox="1"/>
            <p:nvPr/>
          </p:nvSpPr>
          <p:spPr bwMode="auto">
            <a:xfrm>
              <a:off x="5359495" y="1559624"/>
              <a:ext cx="2761790" cy="584775"/>
            </a:xfrm>
            <a:prstGeom prst="rect">
              <a:avLst/>
            </a:prstGeom>
            <a:noFill/>
          </p:spPr>
          <p:txBody>
            <a:bodyPr wrap="square">
              <a:spAutoFit/>
            </a:bodyPr>
            <a:lstStyle/>
            <a:p>
              <a:pPr algn="ctr" defTabSz="914217">
                <a:defRPr/>
              </a:pPr>
              <a:r>
                <a:rPr lang="ar-IQ" sz="3200" b="1" dirty="0">
                  <a:solidFill>
                    <a:schemeClr val="bg1"/>
                  </a:solidFill>
                  <a:latin typeface="STV" pitchFamily="2" charset="-78"/>
                  <a:ea typeface="Lato" pitchFamily="34" charset="0"/>
                  <a:cs typeface="Typographical line_0" panose="00000700000000000000" pitchFamily="2" charset="-78"/>
                </a:rPr>
                <a:t>عادي بن عادي</a:t>
              </a:r>
              <a:endParaRPr lang="id-ID" sz="2000" b="1" dirty="0">
                <a:solidFill>
                  <a:schemeClr val="bg1"/>
                </a:solidFill>
                <a:latin typeface="STV" pitchFamily="2" charset="-78"/>
                <a:ea typeface="Lato" pitchFamily="34" charset="0"/>
                <a:cs typeface="Typographical line_0" panose="00000700000000000000" pitchFamily="2" charset="-78"/>
              </a:endParaRPr>
            </a:p>
          </p:txBody>
        </p:sp>
      </p:grpSp>
      <p:grpSp>
        <p:nvGrpSpPr>
          <p:cNvPr id="242" name="مجموعة 241">
            <a:extLst>
              <a:ext uri="{FF2B5EF4-FFF2-40B4-BE49-F238E27FC236}">
                <a16:creationId xmlns:a16="http://schemas.microsoft.com/office/drawing/2014/main" id="{69C7FC46-9809-4578-A593-D895CE3D0DD3}"/>
              </a:ext>
            </a:extLst>
          </p:cNvPr>
          <p:cNvGrpSpPr/>
          <p:nvPr/>
        </p:nvGrpSpPr>
        <p:grpSpPr>
          <a:xfrm>
            <a:off x="10684249" y="381507"/>
            <a:ext cx="1102861" cy="1102861"/>
            <a:chOff x="10398502" y="240225"/>
            <a:chExt cx="1102861" cy="1102861"/>
          </a:xfrm>
        </p:grpSpPr>
        <p:pic>
          <p:nvPicPr>
            <p:cNvPr id="243" name="صورة 242">
              <a:extLst>
                <a:ext uri="{FF2B5EF4-FFF2-40B4-BE49-F238E27FC236}">
                  <a16:creationId xmlns:a16="http://schemas.microsoft.com/office/drawing/2014/main" id="{F0EFD96B-0FF2-44D0-9FA0-F9F326144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8502" y="240225"/>
              <a:ext cx="1102861" cy="1102861"/>
            </a:xfrm>
            <a:prstGeom prst="rect">
              <a:avLst/>
            </a:prstGeom>
          </p:spPr>
        </p:pic>
        <p:sp>
          <p:nvSpPr>
            <p:cNvPr id="244" name="مربع نص 243">
              <a:extLst>
                <a:ext uri="{FF2B5EF4-FFF2-40B4-BE49-F238E27FC236}">
                  <a16:creationId xmlns:a16="http://schemas.microsoft.com/office/drawing/2014/main" id="{27AF0691-CF13-4C1E-A76B-BCB5CFCF45C1}"/>
                </a:ext>
              </a:extLst>
            </p:cNvPr>
            <p:cNvSpPr txBox="1"/>
            <p:nvPr/>
          </p:nvSpPr>
          <p:spPr>
            <a:xfrm>
              <a:off x="10746881" y="542186"/>
              <a:ext cx="393985" cy="523220"/>
            </a:xfrm>
            <a:prstGeom prst="rect">
              <a:avLst/>
            </a:prstGeom>
            <a:noFill/>
          </p:spPr>
          <p:txBody>
            <a:bodyPr wrap="square" rtlCol="1">
              <a:spAutoFit/>
            </a:bodyPr>
            <a:lstStyle/>
            <a:p>
              <a:r>
                <a:rPr lang="ar-IQ" sz="2800" dirty="0">
                  <a:cs typeface="Bader" pitchFamily="2" charset="-78"/>
                </a:rPr>
                <a:t>3</a:t>
              </a:r>
              <a:endParaRPr lang="ar-IQ" dirty="0">
                <a:cs typeface="Bader" pitchFamily="2" charset="-78"/>
              </a:endParaRPr>
            </a:p>
          </p:txBody>
        </p:sp>
      </p:grpSp>
      <p:pic>
        <p:nvPicPr>
          <p:cNvPr id="246" name="صورة 245">
            <a:extLst>
              <a:ext uri="{FF2B5EF4-FFF2-40B4-BE49-F238E27FC236}">
                <a16:creationId xmlns:a16="http://schemas.microsoft.com/office/drawing/2014/main" id="{FB68FA15-B60A-41D5-A77F-1CEF9D4A66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57866" y="2205431"/>
            <a:ext cx="3734634" cy="3655792"/>
          </a:xfrm>
          <a:prstGeom prst="rect">
            <a:avLst/>
          </a:prstGeom>
        </p:spPr>
      </p:pic>
    </p:spTree>
    <p:extLst>
      <p:ext uri="{BB962C8B-B14F-4D97-AF65-F5344CB8AC3E}">
        <p14:creationId xmlns:p14="http://schemas.microsoft.com/office/powerpoint/2010/main" val="25065224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wheel(1)">
                                      <p:cBhvr>
                                        <p:cTn id="7" dur="2000"/>
                                        <p:tgtEl>
                                          <p:spTgt spid="24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20"/>
                                        </p:tgtEl>
                                        <p:attrNameLst>
                                          <p:attrName>style.visibility</p:attrName>
                                        </p:attrNameLst>
                                      </p:cBhvr>
                                      <p:to>
                                        <p:strVal val="visible"/>
                                      </p:to>
                                    </p:set>
                                    <p:animEffect transition="in" filter="wheel(1)">
                                      <p:cBhvr>
                                        <p:cTn id="10" dur="2000"/>
                                        <p:tgtEl>
                                          <p:spTgt spid="2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229"/>
                                        </p:tgtEl>
                                        <p:attrNameLst>
                                          <p:attrName>style.visibility</p:attrName>
                                        </p:attrNameLst>
                                      </p:cBhvr>
                                      <p:to>
                                        <p:strVal val="visible"/>
                                      </p:to>
                                    </p:set>
                                    <p:anim calcmode="lin" valueType="num">
                                      <p:cBhvr additive="base">
                                        <p:cTn id="15" dur="500" fill="hold"/>
                                        <p:tgtEl>
                                          <p:spTgt spid="229"/>
                                        </p:tgtEl>
                                        <p:attrNameLst>
                                          <p:attrName>ppt_x</p:attrName>
                                        </p:attrNameLst>
                                      </p:cBhvr>
                                      <p:tavLst>
                                        <p:tav tm="0">
                                          <p:val>
                                            <p:strVal val="1+#ppt_w/2"/>
                                          </p:val>
                                        </p:tav>
                                        <p:tav tm="100000">
                                          <p:val>
                                            <p:strVal val="#ppt_x"/>
                                          </p:val>
                                        </p:tav>
                                      </p:tavLst>
                                    </p:anim>
                                    <p:anim calcmode="lin" valueType="num">
                                      <p:cBhvr additive="base">
                                        <p:cTn id="16" dur="500" fill="hold"/>
                                        <p:tgtEl>
                                          <p:spTgt spid="22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237"/>
                                        </p:tgtEl>
                                        <p:attrNameLst>
                                          <p:attrName>style.visibility</p:attrName>
                                        </p:attrNameLst>
                                      </p:cBhvr>
                                      <p:to>
                                        <p:strVal val="visible"/>
                                      </p:to>
                                    </p:set>
                                    <p:animEffect transition="in" filter="wipe(right)">
                                      <p:cBhvr>
                                        <p:cTn id="20" dur="500"/>
                                        <p:tgtEl>
                                          <p:spTgt spid="237"/>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41"/>
                                        </p:tgtEl>
                                        <p:attrNameLst>
                                          <p:attrName>style.visibility</p:attrName>
                                        </p:attrNameLst>
                                      </p:cBhvr>
                                      <p:to>
                                        <p:strVal val="visible"/>
                                      </p:to>
                                    </p:set>
                                    <p:animEffect transition="in" filter="fade">
                                      <p:cBhvr>
                                        <p:cTn id="25" dur="2300"/>
                                        <p:tgtEl>
                                          <p:spTgt spid="241"/>
                                        </p:tgtEl>
                                      </p:cBhvr>
                                    </p:animEffect>
                                    <p:anim calcmode="lin" valueType="num">
                                      <p:cBhvr>
                                        <p:cTn id="26" dur="2300" fill="hold"/>
                                        <p:tgtEl>
                                          <p:spTgt spid="241"/>
                                        </p:tgtEl>
                                        <p:attrNameLst>
                                          <p:attrName>ppt_x</p:attrName>
                                        </p:attrNameLst>
                                      </p:cBhvr>
                                      <p:tavLst>
                                        <p:tav tm="0">
                                          <p:val>
                                            <p:strVal val="#ppt_x"/>
                                          </p:val>
                                        </p:tav>
                                        <p:tav tm="100000">
                                          <p:val>
                                            <p:strVal val="#ppt_x"/>
                                          </p:val>
                                        </p:tav>
                                      </p:tavLst>
                                    </p:anim>
                                    <p:anim calcmode="lin" valueType="num">
                                      <p:cBhvr>
                                        <p:cTn id="27" dur="2300" fill="hold"/>
                                        <p:tgtEl>
                                          <p:spTgt spid="241"/>
                                        </p:tgtEl>
                                        <p:attrNameLst>
                                          <p:attrName>ppt_y</p:attrName>
                                        </p:attrNameLst>
                                      </p:cBhvr>
                                      <p:tavLst>
                                        <p:tav tm="0">
                                          <p:val>
                                            <p:strVal val="#ppt_y-.1"/>
                                          </p:val>
                                        </p:tav>
                                        <p:tav tm="100000">
                                          <p:val>
                                            <p:strVal val="#ppt_y"/>
                                          </p:val>
                                        </p:tav>
                                      </p:tavLst>
                                    </p:anim>
                                  </p:childTnLst>
                                </p:cTn>
                              </p:par>
                              <p:par>
                                <p:cTn id="28" presetID="2" presetClass="entr" presetSubtype="8" fill="hold" nodeType="withEffect">
                                  <p:stCondLst>
                                    <p:cond delay="200"/>
                                  </p:stCondLst>
                                  <p:childTnLst>
                                    <p:set>
                                      <p:cBhvr>
                                        <p:cTn id="29" dur="1" fill="hold">
                                          <p:stCondLst>
                                            <p:cond delay="0"/>
                                          </p:stCondLst>
                                        </p:cTn>
                                        <p:tgtEl>
                                          <p:spTgt spid="246"/>
                                        </p:tgtEl>
                                        <p:attrNameLst>
                                          <p:attrName>style.visibility</p:attrName>
                                        </p:attrNameLst>
                                      </p:cBhvr>
                                      <p:to>
                                        <p:strVal val="visible"/>
                                      </p:to>
                                    </p:set>
                                    <p:anim calcmode="lin" valueType="num">
                                      <p:cBhvr additive="base">
                                        <p:cTn id="30" dur="2300" fill="hold"/>
                                        <p:tgtEl>
                                          <p:spTgt spid="246"/>
                                        </p:tgtEl>
                                        <p:attrNameLst>
                                          <p:attrName>ppt_x</p:attrName>
                                        </p:attrNameLst>
                                      </p:cBhvr>
                                      <p:tavLst>
                                        <p:tav tm="0">
                                          <p:val>
                                            <p:strVal val="0-#ppt_w/2"/>
                                          </p:val>
                                        </p:tav>
                                        <p:tav tm="100000">
                                          <p:val>
                                            <p:strVal val="#ppt_x"/>
                                          </p:val>
                                        </p:tav>
                                      </p:tavLst>
                                    </p:anim>
                                    <p:anim calcmode="lin" valueType="num">
                                      <p:cBhvr additive="base">
                                        <p:cTn id="31" dur="2300" fill="hold"/>
                                        <p:tgtEl>
                                          <p:spTgt spid="2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p:bldP spid="23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17000">
              <a:srgbClr val="32AEB8"/>
            </a:gs>
            <a:gs pos="17000">
              <a:schemeClr val="bg1">
                <a:lumMod val="95000"/>
                <a:alpha val="98000"/>
              </a:schemeClr>
            </a:gs>
          </a:gsLst>
          <a:lin ang="16200000" scaled="1"/>
          <a:tileRect/>
        </a:gra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F636D3AE-D95B-4F48-BF28-E8682BBD1F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75" y="2076549"/>
            <a:ext cx="3618412" cy="3618412"/>
          </a:xfrm>
          <a:prstGeom prst="rect">
            <a:avLst/>
          </a:prstGeom>
        </p:spPr>
      </p:pic>
      <p:sp>
        <p:nvSpPr>
          <p:cNvPr id="218" name="Frame 16">
            <a:extLst>
              <a:ext uri="{FF2B5EF4-FFF2-40B4-BE49-F238E27FC236}">
                <a16:creationId xmlns:a16="http://schemas.microsoft.com/office/drawing/2014/main" id="{2D04F10B-4328-4DBB-ADF1-EB2692FFDC78}"/>
              </a:ext>
            </a:extLst>
          </p:cNvPr>
          <p:cNvSpPr/>
          <p:nvPr/>
        </p:nvSpPr>
        <p:spPr>
          <a:xfrm>
            <a:off x="243840" y="177378"/>
            <a:ext cx="11857885" cy="6384992"/>
          </a:xfrm>
          <a:prstGeom prst="frame">
            <a:avLst>
              <a:gd name="adj1" fmla="val 1785"/>
            </a:avLst>
          </a:prstGeom>
          <a:solidFill>
            <a:srgbClr val="32AEB8"/>
          </a:solidFill>
          <a:ln w="25400" cap="flat" cmpd="sng" algn="ctr">
            <a:noFill/>
            <a:prstDash val="solid"/>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220" name="Text Placeholder 1">
            <a:extLst>
              <a:ext uri="{FF2B5EF4-FFF2-40B4-BE49-F238E27FC236}">
                <a16:creationId xmlns:a16="http://schemas.microsoft.com/office/drawing/2014/main" id="{F9A5A9E8-276F-43AA-842F-7A0ECF677FF7}"/>
              </a:ext>
            </a:extLst>
          </p:cNvPr>
          <p:cNvSpPr txBox="1">
            <a:spLocks/>
          </p:cNvSpPr>
          <p:nvPr/>
        </p:nvSpPr>
        <p:spPr>
          <a:xfrm>
            <a:off x="7795335" y="397500"/>
            <a:ext cx="2787050" cy="985345"/>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rtl="1">
              <a:buFont typeface="Arial" pitchFamily="34" charset="0"/>
              <a:buNone/>
            </a:pPr>
            <a:r>
              <a:rPr lang="ar-IQ" sz="4000" dirty="0">
                <a:solidFill>
                  <a:srgbClr val="E67300"/>
                </a:solidFill>
                <a:latin typeface="STV" pitchFamily="2" charset="-78"/>
                <a:ea typeface="Arial Unicode MS"/>
                <a:cs typeface="STV" pitchFamily="2" charset="-78"/>
              </a:rPr>
              <a:t>لماذا المشروع</a:t>
            </a:r>
            <a:endParaRPr lang="ar-EG" sz="4000" dirty="0">
              <a:solidFill>
                <a:srgbClr val="E67300"/>
              </a:solidFill>
              <a:latin typeface="STV" pitchFamily="2" charset="-78"/>
              <a:ea typeface="Arial Unicode MS"/>
              <a:cs typeface="STV" pitchFamily="2" charset="-78"/>
            </a:endParaRPr>
          </a:p>
        </p:txBody>
      </p:sp>
      <p:pic>
        <p:nvPicPr>
          <p:cNvPr id="229" name="صورة 228">
            <a:extLst>
              <a:ext uri="{FF2B5EF4-FFF2-40B4-BE49-F238E27FC236}">
                <a16:creationId xmlns:a16="http://schemas.microsoft.com/office/drawing/2014/main" id="{DD9B4796-DA4C-4C85-B8FD-CBDABC0B0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257454" y="1616773"/>
            <a:ext cx="2376716" cy="4817228"/>
          </a:xfrm>
          <a:prstGeom prst="rect">
            <a:avLst/>
          </a:prstGeom>
        </p:spPr>
      </p:pic>
      <p:grpSp>
        <p:nvGrpSpPr>
          <p:cNvPr id="242" name="مجموعة 241">
            <a:extLst>
              <a:ext uri="{FF2B5EF4-FFF2-40B4-BE49-F238E27FC236}">
                <a16:creationId xmlns:a16="http://schemas.microsoft.com/office/drawing/2014/main" id="{69C7FC46-9809-4578-A593-D895CE3D0DD3}"/>
              </a:ext>
            </a:extLst>
          </p:cNvPr>
          <p:cNvGrpSpPr/>
          <p:nvPr/>
        </p:nvGrpSpPr>
        <p:grpSpPr>
          <a:xfrm>
            <a:off x="10684249" y="381507"/>
            <a:ext cx="1102861" cy="1102861"/>
            <a:chOff x="10398502" y="240225"/>
            <a:chExt cx="1102861" cy="1102861"/>
          </a:xfrm>
        </p:grpSpPr>
        <p:pic>
          <p:nvPicPr>
            <p:cNvPr id="243" name="صورة 242">
              <a:extLst>
                <a:ext uri="{FF2B5EF4-FFF2-40B4-BE49-F238E27FC236}">
                  <a16:creationId xmlns:a16="http://schemas.microsoft.com/office/drawing/2014/main" id="{F0EFD96B-0FF2-44D0-9FA0-F9F326144C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8502" y="240225"/>
              <a:ext cx="1102861" cy="1102861"/>
            </a:xfrm>
            <a:prstGeom prst="rect">
              <a:avLst/>
            </a:prstGeom>
          </p:spPr>
        </p:pic>
        <p:sp>
          <p:nvSpPr>
            <p:cNvPr id="244" name="مربع نص 243">
              <a:extLst>
                <a:ext uri="{FF2B5EF4-FFF2-40B4-BE49-F238E27FC236}">
                  <a16:creationId xmlns:a16="http://schemas.microsoft.com/office/drawing/2014/main" id="{27AF0691-CF13-4C1E-A76B-BCB5CFCF45C1}"/>
                </a:ext>
              </a:extLst>
            </p:cNvPr>
            <p:cNvSpPr txBox="1"/>
            <p:nvPr/>
          </p:nvSpPr>
          <p:spPr>
            <a:xfrm>
              <a:off x="10746881" y="542186"/>
              <a:ext cx="393985" cy="523220"/>
            </a:xfrm>
            <a:prstGeom prst="rect">
              <a:avLst/>
            </a:prstGeom>
            <a:noFill/>
          </p:spPr>
          <p:txBody>
            <a:bodyPr wrap="square" rtlCol="1">
              <a:spAutoFit/>
            </a:bodyPr>
            <a:lstStyle/>
            <a:p>
              <a:r>
                <a:rPr lang="ar-IQ" sz="2800" dirty="0">
                  <a:cs typeface="Bader" pitchFamily="2" charset="-78"/>
                </a:rPr>
                <a:t>3</a:t>
              </a:r>
              <a:endParaRPr lang="ar-IQ" dirty="0">
                <a:cs typeface="Bader" pitchFamily="2" charset="-78"/>
              </a:endParaRPr>
            </a:p>
          </p:txBody>
        </p:sp>
      </p:grpSp>
      <p:grpSp>
        <p:nvGrpSpPr>
          <p:cNvPr id="17" name="مجموعة 16">
            <a:extLst>
              <a:ext uri="{FF2B5EF4-FFF2-40B4-BE49-F238E27FC236}">
                <a16:creationId xmlns:a16="http://schemas.microsoft.com/office/drawing/2014/main" id="{3243877F-8B5E-4F00-9E0D-2415E2933C3B}"/>
              </a:ext>
            </a:extLst>
          </p:cNvPr>
          <p:cNvGrpSpPr/>
          <p:nvPr/>
        </p:nvGrpSpPr>
        <p:grpSpPr>
          <a:xfrm>
            <a:off x="1810175" y="1245052"/>
            <a:ext cx="7307740" cy="4367895"/>
            <a:chOff x="592610" y="1427563"/>
            <a:chExt cx="3926723" cy="4367895"/>
          </a:xfrm>
        </p:grpSpPr>
        <p:sp>
          <p:nvSpPr>
            <p:cNvPr id="18" name="TextBox 21">
              <a:extLst>
                <a:ext uri="{FF2B5EF4-FFF2-40B4-BE49-F238E27FC236}">
                  <a16:creationId xmlns:a16="http://schemas.microsoft.com/office/drawing/2014/main" id="{D6164C98-84D3-4AF2-9C7A-17215D577181}"/>
                </a:ext>
              </a:extLst>
            </p:cNvPr>
            <p:cNvSpPr txBox="1"/>
            <p:nvPr/>
          </p:nvSpPr>
          <p:spPr>
            <a:xfrm>
              <a:off x="592610" y="2256028"/>
              <a:ext cx="3926723" cy="3539430"/>
            </a:xfrm>
            <a:prstGeom prst="rect">
              <a:avLst/>
            </a:prstGeom>
            <a:noFill/>
          </p:spPr>
          <p:txBody>
            <a:bodyPr wrap="square" rtlCol="0">
              <a:spAutoFit/>
            </a:bodyPr>
            <a:lstStyle/>
            <a:p>
              <a:pPr lvl="0" algn="just"/>
              <a:r>
                <a:rPr lang="ar-IQ" sz="2800" dirty="0">
                  <a:cs typeface="Typographical line_0" panose="00000700000000000000" pitchFamily="2" charset="-78"/>
                </a:rPr>
                <a:t>قد يحزن الوعّاظ اما البناة لا يحزنون ؛ لأن الذي يتأمل كيف تبنى الأمم والحضارات وكيف تتغير لا يقلق ؛ لأن هؤلاء الشباب في وقت بناء الحضارات، وصراع الحضارات لا نحتاجهم, لا في </a:t>
              </a:r>
            </a:p>
            <a:p>
              <a:pPr lvl="0" algn="just"/>
              <a:r>
                <a:rPr lang="ar-IQ" sz="2800" dirty="0">
                  <a:cs typeface="Typographical line_0" panose="00000700000000000000" pitchFamily="2" charset="-78"/>
                </a:rPr>
                <a:t>حالة السلم ولا في حالة العلم.... نحتاج فقط (</a:t>
              </a:r>
              <a:r>
                <a:rPr lang="ar-IQ" sz="2800" dirty="0">
                  <a:solidFill>
                    <a:srgbClr val="E67300"/>
                  </a:solidFill>
                  <a:cs typeface="Typographical line_0" panose="00000700000000000000" pitchFamily="2" charset="-78"/>
                </a:rPr>
                <a:t>2%</a:t>
              </a:r>
              <a:r>
                <a:rPr lang="ar-IQ" sz="2800" dirty="0">
                  <a:cs typeface="Typographical line_0" panose="00000700000000000000" pitchFamily="2" charset="-78"/>
                </a:rPr>
                <a:t>) </a:t>
              </a:r>
            </a:p>
            <a:p>
              <a:pPr lvl="0" algn="just"/>
              <a:r>
                <a:rPr lang="ar-IQ" sz="2800" dirty="0">
                  <a:cs typeface="Typographical line_0" panose="00000700000000000000" pitchFamily="2" charset="-78"/>
                </a:rPr>
                <a:t>يعرفوا مشاريعهم والباقي يتبعونهم, تأمل </a:t>
              </a:r>
            </a:p>
            <a:p>
              <a:pPr lvl="0" algn="just"/>
              <a:r>
                <a:rPr lang="ar-IQ" sz="2800" dirty="0">
                  <a:cs typeface="Typographical line_0" panose="00000700000000000000" pitchFamily="2" charset="-78"/>
                </a:rPr>
                <a:t>( </a:t>
              </a:r>
              <a:r>
                <a:rPr lang="ar-IQ" sz="2800" dirty="0">
                  <a:solidFill>
                    <a:srgbClr val="E67300"/>
                  </a:solidFill>
                  <a:cs typeface="Typographical line_0" panose="00000700000000000000" pitchFamily="2" charset="-78"/>
                </a:rPr>
                <a:t>والذين معه</a:t>
              </a:r>
              <a:r>
                <a:rPr lang="ar-IQ" sz="2800" dirty="0">
                  <a:cs typeface="Typographical line_0" panose="00000700000000000000" pitchFamily="2" charset="-78"/>
                </a:rPr>
                <a:t>). </a:t>
              </a:r>
            </a:p>
            <a:p>
              <a:r>
                <a:rPr lang="ar-IQ" sz="2800" dirty="0">
                  <a:solidFill>
                    <a:srgbClr val="E67300"/>
                  </a:solidFill>
                  <a:cs typeface="Typographical line_0" panose="00000700000000000000" pitchFamily="2" charset="-78"/>
                </a:rPr>
                <a:t>ثم سيأتون قلوبهم خاشعة, وعيونهم دامعة إذا </a:t>
              </a:r>
            </a:p>
            <a:p>
              <a:r>
                <a:rPr lang="ar-IQ" sz="2800" dirty="0" err="1">
                  <a:solidFill>
                    <a:srgbClr val="E67300"/>
                  </a:solidFill>
                  <a:cs typeface="Typographical line_0" panose="00000700000000000000" pitchFamily="2" charset="-78"/>
                </a:rPr>
                <a:t>استُطلبوا</a:t>
              </a:r>
              <a:r>
                <a:rPr lang="ar-IQ" sz="2800" dirty="0">
                  <a:solidFill>
                    <a:srgbClr val="E67300"/>
                  </a:solidFill>
                  <a:cs typeface="Typographical line_0" panose="00000700000000000000" pitchFamily="2" charset="-78"/>
                </a:rPr>
                <a:t> لبوا, وإذا انتُهضوا نهضوا.</a:t>
              </a:r>
              <a:endParaRPr lang="en-US" sz="2800" dirty="0">
                <a:solidFill>
                  <a:srgbClr val="E67300"/>
                </a:solidFill>
                <a:cs typeface="Typographical line_0" panose="00000700000000000000" pitchFamily="2" charset="-78"/>
              </a:endParaRPr>
            </a:p>
          </p:txBody>
        </p:sp>
        <p:sp>
          <p:nvSpPr>
            <p:cNvPr id="19" name="Freeform 7">
              <a:extLst>
                <a:ext uri="{FF2B5EF4-FFF2-40B4-BE49-F238E27FC236}">
                  <a16:creationId xmlns:a16="http://schemas.microsoft.com/office/drawing/2014/main" id="{988FB6D3-CCE9-44CD-8632-571AB4C3AE98}"/>
                </a:ext>
              </a:extLst>
            </p:cNvPr>
            <p:cNvSpPr>
              <a:spLocks/>
            </p:cNvSpPr>
            <p:nvPr/>
          </p:nvSpPr>
          <p:spPr bwMode="auto">
            <a:xfrm>
              <a:off x="592610" y="1427563"/>
              <a:ext cx="3926723" cy="698469"/>
            </a:xfrm>
            <a:custGeom>
              <a:avLst/>
              <a:gdLst>
                <a:gd name="T0" fmla="*/ 3607 w 3607"/>
                <a:gd name="T1" fmla="*/ 840 h 840"/>
                <a:gd name="T2" fmla="*/ 3607 w 3607"/>
                <a:gd name="T3" fmla="*/ 325 h 840"/>
                <a:gd name="T4" fmla="*/ 1794 w 3607"/>
                <a:gd name="T5" fmla="*/ 0 h 840"/>
                <a:gd name="T6" fmla="*/ 0 w 3607"/>
                <a:gd name="T7" fmla="*/ 325 h 840"/>
                <a:gd name="T8" fmla="*/ 0 w 3607"/>
                <a:gd name="T9" fmla="*/ 840 h 840"/>
                <a:gd name="T10" fmla="*/ 3607 w 3607"/>
                <a:gd name="T11" fmla="*/ 840 h 840"/>
              </a:gdLst>
              <a:ahLst/>
              <a:cxnLst>
                <a:cxn ang="0">
                  <a:pos x="T0" y="T1"/>
                </a:cxn>
                <a:cxn ang="0">
                  <a:pos x="T2" y="T3"/>
                </a:cxn>
                <a:cxn ang="0">
                  <a:pos x="T4" y="T5"/>
                </a:cxn>
                <a:cxn ang="0">
                  <a:pos x="T6" y="T7"/>
                </a:cxn>
                <a:cxn ang="0">
                  <a:pos x="T8" y="T9"/>
                </a:cxn>
                <a:cxn ang="0">
                  <a:pos x="T10" y="T11"/>
                </a:cxn>
              </a:cxnLst>
              <a:rect l="0" t="0" r="r" b="b"/>
              <a:pathLst>
                <a:path w="3607" h="840">
                  <a:moveTo>
                    <a:pt x="3607" y="840"/>
                  </a:moveTo>
                  <a:lnTo>
                    <a:pt x="3607" y="325"/>
                  </a:lnTo>
                  <a:lnTo>
                    <a:pt x="1794" y="0"/>
                  </a:lnTo>
                  <a:lnTo>
                    <a:pt x="0" y="325"/>
                  </a:lnTo>
                  <a:lnTo>
                    <a:pt x="0" y="840"/>
                  </a:lnTo>
                  <a:lnTo>
                    <a:pt x="3607" y="840"/>
                  </a:lnTo>
                  <a:close/>
                </a:path>
              </a:pathLst>
            </a:custGeom>
            <a:solidFill>
              <a:srgbClr val="32AEB8"/>
            </a:solidFill>
            <a:ln>
              <a:noFill/>
            </a:ln>
          </p:spPr>
          <p:txBody>
            <a:bodyPr vert="horz" wrap="square" lIns="45720" tIns="22860" rIns="45720" bIns="22860" numCol="1" anchor="t" anchorCtr="0" compatLnSpc="1">
              <a:prstTxWarp prst="textNoShape">
                <a:avLst/>
              </a:prstTxWarp>
            </a:bodyPr>
            <a:lstStyle/>
            <a:p>
              <a:pPr algn="l" defTabSz="1086602" rtl="0"/>
              <a:endParaRPr lang="th-TH" sz="3350">
                <a:solidFill>
                  <a:prstClr val="black"/>
                </a:solidFill>
                <a:latin typeface="Calibri"/>
                <a:cs typeface="Cordia New" panose="020B0304020202020204" pitchFamily="34" charset="-34"/>
              </a:endParaRPr>
            </a:p>
          </p:txBody>
        </p:sp>
        <p:sp>
          <p:nvSpPr>
            <p:cNvPr id="20" name="TextBox 829">
              <a:extLst>
                <a:ext uri="{FF2B5EF4-FFF2-40B4-BE49-F238E27FC236}">
                  <a16:creationId xmlns:a16="http://schemas.microsoft.com/office/drawing/2014/main" id="{D33B65DA-A196-473D-97CD-8DD818C26024}"/>
                </a:ext>
              </a:extLst>
            </p:cNvPr>
            <p:cNvSpPr txBox="1"/>
            <p:nvPr/>
          </p:nvSpPr>
          <p:spPr bwMode="auto">
            <a:xfrm>
              <a:off x="592610" y="1605325"/>
              <a:ext cx="3926723" cy="523220"/>
            </a:xfrm>
            <a:prstGeom prst="rect">
              <a:avLst/>
            </a:prstGeom>
            <a:noFill/>
          </p:spPr>
          <p:txBody>
            <a:bodyPr wrap="square">
              <a:spAutoFit/>
            </a:bodyPr>
            <a:lstStyle/>
            <a:p>
              <a:pPr algn="ctr" defTabSz="914217">
                <a:defRPr/>
              </a:pPr>
              <a:r>
                <a:rPr lang="ar-IQ" sz="2800" dirty="0">
                  <a:solidFill>
                    <a:schemeClr val="bg1"/>
                  </a:solidFill>
                  <a:cs typeface="Typographical line_0" panose="00000700000000000000" pitchFamily="2" charset="-78"/>
                </a:rPr>
                <a:t>القلقون لا يقلقون ولا يحزنون </a:t>
              </a:r>
              <a:endParaRPr lang="id-ID" b="1" dirty="0">
                <a:solidFill>
                  <a:schemeClr val="bg1"/>
                </a:solidFill>
                <a:latin typeface="STV" pitchFamily="2" charset="-78"/>
                <a:ea typeface="Lato" pitchFamily="34" charset="0"/>
                <a:cs typeface="Typographical line_0" panose="00000700000000000000" pitchFamily="2" charset="-78"/>
              </a:endParaRPr>
            </a:p>
          </p:txBody>
        </p:sp>
      </p:grpSp>
    </p:spTree>
    <p:extLst>
      <p:ext uri="{BB962C8B-B14F-4D97-AF65-F5344CB8AC3E}">
        <p14:creationId xmlns:p14="http://schemas.microsoft.com/office/powerpoint/2010/main" val="22954686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wheel(1)">
                                      <p:cBhvr>
                                        <p:cTn id="7" dur="2000"/>
                                        <p:tgtEl>
                                          <p:spTgt spid="24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20"/>
                                        </p:tgtEl>
                                        <p:attrNameLst>
                                          <p:attrName>style.visibility</p:attrName>
                                        </p:attrNameLst>
                                      </p:cBhvr>
                                      <p:to>
                                        <p:strVal val="visible"/>
                                      </p:to>
                                    </p:set>
                                    <p:animEffect transition="in" filter="wheel(1)">
                                      <p:cBhvr>
                                        <p:cTn id="10" dur="2000"/>
                                        <p:tgtEl>
                                          <p:spTgt spid="220"/>
                                        </p:tgtEl>
                                      </p:cBhvr>
                                    </p:animEffect>
                                  </p:childTnLst>
                                </p:cTn>
                              </p:par>
                              <p:par>
                                <p:cTn id="11" presetID="31" presetClass="entr" presetSubtype="0" fill="hold" nodeType="withEffect">
                                  <p:stCondLst>
                                    <p:cond delay="800"/>
                                  </p:stCondLst>
                                  <p:childTnLst>
                                    <p:set>
                                      <p:cBhvr>
                                        <p:cTn id="12" dur="1" fill="hold">
                                          <p:stCondLst>
                                            <p:cond delay="0"/>
                                          </p:stCondLst>
                                        </p:cTn>
                                        <p:tgtEl>
                                          <p:spTgt spid="229"/>
                                        </p:tgtEl>
                                        <p:attrNameLst>
                                          <p:attrName>style.visibility</p:attrName>
                                        </p:attrNameLst>
                                      </p:cBhvr>
                                      <p:to>
                                        <p:strVal val="visible"/>
                                      </p:to>
                                    </p:set>
                                    <p:anim calcmode="lin" valueType="num">
                                      <p:cBhvr>
                                        <p:cTn id="13" dur="1700" fill="hold"/>
                                        <p:tgtEl>
                                          <p:spTgt spid="229"/>
                                        </p:tgtEl>
                                        <p:attrNameLst>
                                          <p:attrName>ppt_w</p:attrName>
                                        </p:attrNameLst>
                                      </p:cBhvr>
                                      <p:tavLst>
                                        <p:tav tm="0">
                                          <p:val>
                                            <p:fltVal val="0"/>
                                          </p:val>
                                        </p:tav>
                                        <p:tav tm="100000">
                                          <p:val>
                                            <p:strVal val="#ppt_w"/>
                                          </p:val>
                                        </p:tav>
                                      </p:tavLst>
                                    </p:anim>
                                    <p:anim calcmode="lin" valueType="num">
                                      <p:cBhvr>
                                        <p:cTn id="14" dur="1700" fill="hold"/>
                                        <p:tgtEl>
                                          <p:spTgt spid="229"/>
                                        </p:tgtEl>
                                        <p:attrNameLst>
                                          <p:attrName>ppt_h</p:attrName>
                                        </p:attrNameLst>
                                      </p:cBhvr>
                                      <p:tavLst>
                                        <p:tav tm="0">
                                          <p:val>
                                            <p:fltVal val="0"/>
                                          </p:val>
                                        </p:tav>
                                        <p:tav tm="100000">
                                          <p:val>
                                            <p:strVal val="#ppt_h"/>
                                          </p:val>
                                        </p:tav>
                                      </p:tavLst>
                                    </p:anim>
                                    <p:anim calcmode="lin" valueType="num">
                                      <p:cBhvr>
                                        <p:cTn id="15" dur="1700" fill="hold"/>
                                        <p:tgtEl>
                                          <p:spTgt spid="229"/>
                                        </p:tgtEl>
                                        <p:attrNameLst>
                                          <p:attrName>style.rotation</p:attrName>
                                        </p:attrNameLst>
                                      </p:cBhvr>
                                      <p:tavLst>
                                        <p:tav tm="0">
                                          <p:val>
                                            <p:fltVal val="90"/>
                                          </p:val>
                                        </p:tav>
                                        <p:tav tm="100000">
                                          <p:val>
                                            <p:fltVal val="0"/>
                                          </p:val>
                                        </p:tav>
                                      </p:tavLst>
                                    </p:anim>
                                    <p:animEffect transition="in" filter="fade">
                                      <p:cBhvr>
                                        <p:cTn id="16" dur="1700"/>
                                        <p:tgtEl>
                                          <p:spTgt spid="229"/>
                                        </p:tgtEl>
                                      </p:cBhvr>
                                    </p:animEffect>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2" presetClass="entr" presetSubtype="8" fill="hold" nodeType="withEffect">
                                  <p:stCondLst>
                                    <p:cond delay="4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200" fill="hold"/>
                                        <p:tgtEl>
                                          <p:spTgt spid="3"/>
                                        </p:tgtEl>
                                        <p:attrNameLst>
                                          <p:attrName>ppt_x</p:attrName>
                                        </p:attrNameLst>
                                      </p:cBhvr>
                                      <p:tavLst>
                                        <p:tav tm="0">
                                          <p:val>
                                            <p:strVal val="0-#ppt_w/2"/>
                                          </p:val>
                                        </p:tav>
                                        <p:tav tm="100000">
                                          <p:val>
                                            <p:strVal val="#ppt_x"/>
                                          </p:val>
                                        </p:tav>
                                      </p:tavLst>
                                    </p:anim>
                                    <p:anim calcmode="lin" valueType="num">
                                      <p:cBhvr additive="base">
                                        <p:cTn id="26" dur="12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42000">
              <a:srgbClr val="B931B9"/>
            </a:gs>
            <a:gs pos="42000">
              <a:schemeClr val="bg1">
                <a:lumMod val="95000"/>
              </a:schemeClr>
            </a:gs>
          </a:gsLst>
          <a:lin ang="2700000" scaled="1"/>
        </a:gradFill>
        <a:effectLst/>
      </p:bgPr>
    </p:bg>
    <p:spTree>
      <p:nvGrpSpPr>
        <p:cNvPr id="1" name=""/>
        <p:cNvGrpSpPr/>
        <p:nvPr/>
      </p:nvGrpSpPr>
      <p:grpSpPr>
        <a:xfrm>
          <a:off x="0" y="0"/>
          <a:ext cx="0" cy="0"/>
          <a:chOff x="0" y="0"/>
          <a:chExt cx="0" cy="0"/>
        </a:xfrm>
      </p:grpSpPr>
      <p:grpSp>
        <p:nvGrpSpPr>
          <p:cNvPr id="53" name="مجموعة 52">
            <a:extLst>
              <a:ext uri="{FF2B5EF4-FFF2-40B4-BE49-F238E27FC236}">
                <a16:creationId xmlns:a16="http://schemas.microsoft.com/office/drawing/2014/main" id="{B6FAA4A5-BE5C-46CA-81D8-77E265A36DDA}"/>
              </a:ext>
            </a:extLst>
          </p:cNvPr>
          <p:cNvGrpSpPr/>
          <p:nvPr/>
        </p:nvGrpSpPr>
        <p:grpSpPr>
          <a:xfrm>
            <a:off x="2322287" y="261257"/>
            <a:ext cx="5776811" cy="4306787"/>
            <a:chOff x="3562932" y="814104"/>
            <a:chExt cx="4064932" cy="3050553"/>
          </a:xfrm>
        </p:grpSpPr>
        <p:sp>
          <p:nvSpPr>
            <p:cNvPr id="51" name="شكل حر: شكل 50">
              <a:extLst>
                <a:ext uri="{FF2B5EF4-FFF2-40B4-BE49-F238E27FC236}">
                  <a16:creationId xmlns:a16="http://schemas.microsoft.com/office/drawing/2014/main" id="{14983168-4ED4-4AB0-BD51-D71024A2632E}"/>
                </a:ext>
              </a:extLst>
            </p:cNvPr>
            <p:cNvSpPr/>
            <p:nvPr/>
          </p:nvSpPr>
          <p:spPr>
            <a:xfrm>
              <a:off x="3650110" y="872556"/>
              <a:ext cx="3957328" cy="2878057"/>
            </a:xfrm>
            <a:custGeom>
              <a:avLst/>
              <a:gdLst>
                <a:gd name="connsiteX0" fmla="*/ 0 w 419100"/>
                <a:gd name="connsiteY0" fmla="*/ 0 h 304800"/>
                <a:gd name="connsiteX1" fmla="*/ 424815 w 419100"/>
                <a:gd name="connsiteY1" fmla="*/ 0 h 304800"/>
                <a:gd name="connsiteX2" fmla="*/ 424815 w 419100"/>
                <a:gd name="connsiteY2" fmla="*/ 313373 h 304800"/>
                <a:gd name="connsiteX3" fmla="*/ 0 w 419100"/>
                <a:gd name="connsiteY3" fmla="*/ 313373 h 304800"/>
              </a:gdLst>
              <a:ahLst/>
              <a:cxnLst>
                <a:cxn ang="0">
                  <a:pos x="connsiteX0" y="connsiteY0"/>
                </a:cxn>
                <a:cxn ang="0">
                  <a:pos x="connsiteX1" y="connsiteY1"/>
                </a:cxn>
                <a:cxn ang="0">
                  <a:pos x="connsiteX2" y="connsiteY2"/>
                </a:cxn>
                <a:cxn ang="0">
                  <a:pos x="connsiteX3" y="connsiteY3"/>
                </a:cxn>
              </a:cxnLst>
              <a:rect l="l" t="t" r="r" b="b"/>
              <a:pathLst>
                <a:path w="419100" h="304800">
                  <a:moveTo>
                    <a:pt x="0" y="0"/>
                  </a:moveTo>
                  <a:lnTo>
                    <a:pt x="424815" y="0"/>
                  </a:lnTo>
                  <a:lnTo>
                    <a:pt x="424815" y="313373"/>
                  </a:lnTo>
                  <a:lnTo>
                    <a:pt x="0" y="313373"/>
                  </a:lnTo>
                  <a:close/>
                </a:path>
              </a:pathLst>
            </a:custGeom>
            <a:solidFill>
              <a:srgbClr val="F6F6F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2" name="شكل حر: شكل 51">
              <a:extLst>
                <a:ext uri="{FF2B5EF4-FFF2-40B4-BE49-F238E27FC236}">
                  <a16:creationId xmlns:a16="http://schemas.microsoft.com/office/drawing/2014/main" id="{D04E40DA-419F-4E28-A9C9-9466A57830F2}"/>
                </a:ext>
              </a:extLst>
            </p:cNvPr>
            <p:cNvSpPr/>
            <p:nvPr/>
          </p:nvSpPr>
          <p:spPr>
            <a:xfrm>
              <a:off x="3562932" y="814104"/>
              <a:ext cx="4064932" cy="3050553"/>
            </a:xfrm>
            <a:custGeom>
              <a:avLst/>
              <a:gdLst>
                <a:gd name="connsiteX0" fmla="*/ 409575 w 419100"/>
                <a:gd name="connsiteY0" fmla="*/ 16192 h 304800"/>
                <a:gd name="connsiteX1" fmla="*/ 409575 w 419100"/>
                <a:gd name="connsiteY1" fmla="*/ 299085 h 304800"/>
                <a:gd name="connsiteX2" fmla="*/ 15240 w 419100"/>
                <a:gd name="connsiteY2" fmla="*/ 299085 h 304800"/>
                <a:gd name="connsiteX3" fmla="*/ 15240 w 419100"/>
                <a:gd name="connsiteY3" fmla="*/ 16192 h 304800"/>
                <a:gd name="connsiteX4" fmla="*/ 409575 w 419100"/>
                <a:gd name="connsiteY4" fmla="*/ 16192 h 304800"/>
                <a:gd name="connsiteX5" fmla="*/ 409575 w 419100"/>
                <a:gd name="connsiteY5" fmla="*/ 16192 h 304800"/>
                <a:gd name="connsiteX6" fmla="*/ 424815 w 419100"/>
                <a:gd name="connsiteY6" fmla="*/ 0 h 304800"/>
                <a:gd name="connsiteX7" fmla="*/ 0 w 419100"/>
                <a:gd name="connsiteY7" fmla="*/ 0 h 304800"/>
                <a:gd name="connsiteX8" fmla="*/ 0 w 419100"/>
                <a:gd name="connsiteY8" fmla="*/ 313373 h 304800"/>
                <a:gd name="connsiteX9" fmla="*/ 424815 w 419100"/>
                <a:gd name="connsiteY9" fmla="*/ 313373 h 304800"/>
                <a:gd name="connsiteX10" fmla="*/ 424815 w 419100"/>
                <a:gd name="connsiteY10" fmla="*/ 0 h 304800"/>
                <a:gd name="connsiteX11" fmla="*/ 424815 w 419100"/>
                <a:gd name="connsiteY11"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100" h="304800">
                  <a:moveTo>
                    <a:pt x="409575" y="16192"/>
                  </a:moveTo>
                  <a:lnTo>
                    <a:pt x="409575" y="299085"/>
                  </a:lnTo>
                  <a:lnTo>
                    <a:pt x="15240" y="299085"/>
                  </a:lnTo>
                  <a:lnTo>
                    <a:pt x="15240" y="16192"/>
                  </a:lnTo>
                  <a:lnTo>
                    <a:pt x="409575" y="16192"/>
                  </a:lnTo>
                  <a:lnTo>
                    <a:pt x="409575" y="16192"/>
                  </a:lnTo>
                  <a:close/>
                  <a:moveTo>
                    <a:pt x="424815" y="0"/>
                  </a:moveTo>
                  <a:lnTo>
                    <a:pt x="0" y="0"/>
                  </a:lnTo>
                  <a:lnTo>
                    <a:pt x="0" y="313373"/>
                  </a:lnTo>
                  <a:lnTo>
                    <a:pt x="424815" y="313373"/>
                  </a:lnTo>
                  <a:lnTo>
                    <a:pt x="424815" y="0"/>
                  </a:lnTo>
                  <a:lnTo>
                    <a:pt x="424815" y="0"/>
                  </a:lnTo>
                  <a:close/>
                </a:path>
              </a:pathLst>
            </a:custGeom>
            <a:solidFill>
              <a:srgbClr val="878787"/>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pSp>
      <p:sp>
        <p:nvSpPr>
          <p:cNvPr id="2" name="عنوان 1">
            <a:extLst>
              <a:ext uri="{FF2B5EF4-FFF2-40B4-BE49-F238E27FC236}">
                <a16:creationId xmlns:a16="http://schemas.microsoft.com/office/drawing/2014/main" id="{4D2DAC76-6268-4EDD-BD99-05B65C853351}"/>
              </a:ext>
            </a:extLst>
          </p:cNvPr>
          <p:cNvSpPr>
            <a:spLocks noGrp="1"/>
          </p:cNvSpPr>
          <p:nvPr>
            <p:ph type="title"/>
          </p:nvPr>
        </p:nvSpPr>
        <p:spPr>
          <a:xfrm>
            <a:off x="2605955" y="560241"/>
            <a:ext cx="2251110" cy="1153675"/>
          </a:xfrm>
        </p:spPr>
        <p:txBody>
          <a:bodyPr>
            <a:noAutofit/>
          </a:bodyPr>
          <a:lstStyle/>
          <a:p>
            <a:r>
              <a:rPr lang="ar-IQ" sz="6000" b="1" dirty="0">
                <a:solidFill>
                  <a:srgbClr val="00B0F0"/>
                </a:solidFill>
                <a:latin typeface="STV" pitchFamily="2" charset="-78"/>
                <a:cs typeface="STV" pitchFamily="2" charset="-78"/>
              </a:rPr>
              <a:t>الفكرة</a:t>
            </a:r>
          </a:p>
        </p:txBody>
      </p:sp>
      <p:grpSp>
        <p:nvGrpSpPr>
          <p:cNvPr id="54" name="Group 91">
            <a:extLst>
              <a:ext uri="{FF2B5EF4-FFF2-40B4-BE49-F238E27FC236}">
                <a16:creationId xmlns:a16="http://schemas.microsoft.com/office/drawing/2014/main" id="{84EF9884-ECA9-482F-8991-5EB1B6B69046}"/>
              </a:ext>
            </a:extLst>
          </p:cNvPr>
          <p:cNvGrpSpPr/>
          <p:nvPr/>
        </p:nvGrpSpPr>
        <p:grpSpPr>
          <a:xfrm>
            <a:off x="3752371" y="562693"/>
            <a:ext cx="4018518" cy="3825472"/>
            <a:chOff x="5066738" y="1503569"/>
            <a:chExt cx="4826792" cy="4594918"/>
          </a:xfrm>
        </p:grpSpPr>
        <p:sp>
          <p:nvSpPr>
            <p:cNvPr id="55" name="Freeform 5">
              <a:extLst>
                <a:ext uri="{FF2B5EF4-FFF2-40B4-BE49-F238E27FC236}">
                  <a16:creationId xmlns:a16="http://schemas.microsoft.com/office/drawing/2014/main" id="{6BA9A54F-3D07-4FAF-B87A-D44F4A1CD723}"/>
                </a:ext>
              </a:extLst>
            </p:cNvPr>
            <p:cNvSpPr>
              <a:spLocks/>
            </p:cNvSpPr>
            <p:nvPr/>
          </p:nvSpPr>
          <p:spPr bwMode="auto">
            <a:xfrm>
              <a:off x="5558139" y="3718064"/>
              <a:ext cx="3251543" cy="2380423"/>
            </a:xfrm>
            <a:custGeom>
              <a:avLst/>
              <a:gdLst>
                <a:gd name="T0" fmla="*/ 49 w 3057"/>
                <a:gd name="T1" fmla="*/ 2238 h 2238"/>
                <a:gd name="T2" fmla="*/ 21 w 3057"/>
                <a:gd name="T3" fmla="*/ 2228 h 2238"/>
                <a:gd name="T4" fmla="*/ 4 w 3057"/>
                <a:gd name="T5" fmla="*/ 2207 h 2238"/>
                <a:gd name="T6" fmla="*/ 0 w 3057"/>
                <a:gd name="T7" fmla="*/ 1554 h 2238"/>
                <a:gd name="T8" fmla="*/ 4 w 3057"/>
                <a:gd name="T9" fmla="*/ 1536 h 2238"/>
                <a:gd name="T10" fmla="*/ 21 w 3057"/>
                <a:gd name="T11" fmla="*/ 1514 h 2238"/>
                <a:gd name="T12" fmla="*/ 49 w 3057"/>
                <a:gd name="T13" fmla="*/ 1506 h 2238"/>
                <a:gd name="T14" fmla="*/ 653 w 3057"/>
                <a:gd name="T15" fmla="*/ 863 h 2238"/>
                <a:gd name="T16" fmla="*/ 661 w 3057"/>
                <a:gd name="T17" fmla="*/ 835 h 2238"/>
                <a:gd name="T18" fmla="*/ 682 w 3057"/>
                <a:gd name="T19" fmla="*/ 817 h 2238"/>
                <a:gd name="T20" fmla="*/ 702 w 3057"/>
                <a:gd name="T21" fmla="*/ 814 h 2238"/>
                <a:gd name="T22" fmla="*/ 728 w 3057"/>
                <a:gd name="T23" fmla="*/ 822 h 2238"/>
                <a:gd name="T24" fmla="*/ 746 w 3057"/>
                <a:gd name="T25" fmla="*/ 843 h 2238"/>
                <a:gd name="T26" fmla="*/ 751 w 3057"/>
                <a:gd name="T27" fmla="*/ 1554 h 2238"/>
                <a:gd name="T28" fmla="*/ 746 w 3057"/>
                <a:gd name="T29" fmla="*/ 1574 h 2238"/>
                <a:gd name="T30" fmla="*/ 728 w 3057"/>
                <a:gd name="T31" fmla="*/ 1595 h 2238"/>
                <a:gd name="T32" fmla="*/ 702 w 3057"/>
                <a:gd name="T33" fmla="*/ 1603 h 2238"/>
                <a:gd name="T34" fmla="*/ 1897 w 3057"/>
                <a:gd name="T35" fmla="*/ 2140 h 2238"/>
                <a:gd name="T36" fmla="*/ 1898 w 3057"/>
                <a:gd name="T37" fmla="*/ 1388 h 2238"/>
                <a:gd name="T38" fmla="*/ 1911 w 3057"/>
                <a:gd name="T39" fmla="*/ 1364 h 2238"/>
                <a:gd name="T40" fmla="*/ 1936 w 3057"/>
                <a:gd name="T41" fmla="*/ 1351 h 2238"/>
                <a:gd name="T42" fmla="*/ 2505 w 3057"/>
                <a:gd name="T43" fmla="*/ 1349 h 2238"/>
                <a:gd name="T44" fmla="*/ 2533 w 3057"/>
                <a:gd name="T45" fmla="*/ 1359 h 2238"/>
                <a:gd name="T46" fmla="*/ 2551 w 3057"/>
                <a:gd name="T47" fmla="*/ 1380 h 2238"/>
                <a:gd name="T48" fmla="*/ 2554 w 3057"/>
                <a:gd name="T49" fmla="*/ 2083 h 2238"/>
                <a:gd name="T50" fmla="*/ 2955 w 3057"/>
                <a:gd name="T51" fmla="*/ 49 h 2238"/>
                <a:gd name="T52" fmla="*/ 2963 w 3057"/>
                <a:gd name="T53" fmla="*/ 21 h 2238"/>
                <a:gd name="T54" fmla="*/ 2984 w 3057"/>
                <a:gd name="T55" fmla="*/ 3 h 2238"/>
                <a:gd name="T56" fmla="*/ 3003 w 3057"/>
                <a:gd name="T57" fmla="*/ 0 h 2238"/>
                <a:gd name="T58" fmla="*/ 3023 w 3057"/>
                <a:gd name="T59" fmla="*/ 3 h 2238"/>
                <a:gd name="T60" fmla="*/ 3044 w 3057"/>
                <a:gd name="T61" fmla="*/ 21 h 2238"/>
                <a:gd name="T62" fmla="*/ 3052 w 3057"/>
                <a:gd name="T63" fmla="*/ 49 h 2238"/>
                <a:gd name="T64" fmla="*/ 3055 w 3057"/>
                <a:gd name="T65" fmla="*/ 2142 h 2238"/>
                <a:gd name="T66" fmla="*/ 3042 w 3057"/>
                <a:gd name="T67" fmla="*/ 2166 h 2238"/>
                <a:gd name="T68" fmla="*/ 3026 w 3057"/>
                <a:gd name="T69" fmla="*/ 2178 h 2238"/>
                <a:gd name="T70" fmla="*/ 2505 w 3057"/>
                <a:gd name="T71" fmla="*/ 2181 h 2238"/>
                <a:gd name="T72" fmla="*/ 2487 w 3057"/>
                <a:gd name="T73" fmla="*/ 2178 h 2238"/>
                <a:gd name="T74" fmla="*/ 2466 w 3057"/>
                <a:gd name="T75" fmla="*/ 2160 h 2238"/>
                <a:gd name="T76" fmla="*/ 2456 w 3057"/>
                <a:gd name="T77" fmla="*/ 2132 h 2238"/>
                <a:gd name="T78" fmla="*/ 1994 w 3057"/>
                <a:gd name="T79" fmla="*/ 2189 h 2238"/>
                <a:gd name="T80" fmla="*/ 1991 w 3057"/>
                <a:gd name="T81" fmla="*/ 2207 h 2238"/>
                <a:gd name="T82" fmla="*/ 1973 w 3057"/>
                <a:gd name="T83" fmla="*/ 2228 h 2238"/>
                <a:gd name="T84" fmla="*/ 1945 w 3057"/>
                <a:gd name="T85" fmla="*/ 2238 h 2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57" h="2238">
                  <a:moveTo>
                    <a:pt x="1945" y="2238"/>
                  </a:moveTo>
                  <a:lnTo>
                    <a:pt x="49" y="2238"/>
                  </a:lnTo>
                  <a:lnTo>
                    <a:pt x="49" y="2238"/>
                  </a:lnTo>
                  <a:lnTo>
                    <a:pt x="39" y="2236"/>
                  </a:lnTo>
                  <a:lnTo>
                    <a:pt x="30" y="2233"/>
                  </a:lnTo>
                  <a:lnTo>
                    <a:pt x="21" y="2228"/>
                  </a:lnTo>
                  <a:lnTo>
                    <a:pt x="15" y="2223"/>
                  </a:lnTo>
                  <a:lnTo>
                    <a:pt x="8" y="2215"/>
                  </a:lnTo>
                  <a:lnTo>
                    <a:pt x="4" y="2207"/>
                  </a:lnTo>
                  <a:lnTo>
                    <a:pt x="0" y="2199"/>
                  </a:lnTo>
                  <a:lnTo>
                    <a:pt x="0" y="2189"/>
                  </a:lnTo>
                  <a:lnTo>
                    <a:pt x="0" y="1554"/>
                  </a:lnTo>
                  <a:lnTo>
                    <a:pt x="0" y="1554"/>
                  </a:lnTo>
                  <a:lnTo>
                    <a:pt x="0" y="1545"/>
                  </a:lnTo>
                  <a:lnTo>
                    <a:pt x="4" y="1536"/>
                  </a:lnTo>
                  <a:lnTo>
                    <a:pt x="8" y="1527"/>
                  </a:lnTo>
                  <a:lnTo>
                    <a:pt x="15" y="1520"/>
                  </a:lnTo>
                  <a:lnTo>
                    <a:pt x="21" y="1514"/>
                  </a:lnTo>
                  <a:lnTo>
                    <a:pt x="30" y="1510"/>
                  </a:lnTo>
                  <a:lnTo>
                    <a:pt x="39" y="1507"/>
                  </a:lnTo>
                  <a:lnTo>
                    <a:pt x="49" y="1506"/>
                  </a:lnTo>
                  <a:lnTo>
                    <a:pt x="653" y="1506"/>
                  </a:lnTo>
                  <a:lnTo>
                    <a:pt x="653" y="863"/>
                  </a:lnTo>
                  <a:lnTo>
                    <a:pt x="653" y="863"/>
                  </a:lnTo>
                  <a:lnTo>
                    <a:pt x="653" y="853"/>
                  </a:lnTo>
                  <a:lnTo>
                    <a:pt x="656" y="843"/>
                  </a:lnTo>
                  <a:lnTo>
                    <a:pt x="661" y="835"/>
                  </a:lnTo>
                  <a:lnTo>
                    <a:pt x="666" y="828"/>
                  </a:lnTo>
                  <a:lnTo>
                    <a:pt x="674" y="822"/>
                  </a:lnTo>
                  <a:lnTo>
                    <a:pt x="682" y="817"/>
                  </a:lnTo>
                  <a:lnTo>
                    <a:pt x="692" y="814"/>
                  </a:lnTo>
                  <a:lnTo>
                    <a:pt x="702" y="814"/>
                  </a:lnTo>
                  <a:lnTo>
                    <a:pt x="702" y="814"/>
                  </a:lnTo>
                  <a:lnTo>
                    <a:pt x="712" y="814"/>
                  </a:lnTo>
                  <a:lnTo>
                    <a:pt x="720" y="817"/>
                  </a:lnTo>
                  <a:lnTo>
                    <a:pt x="728" y="822"/>
                  </a:lnTo>
                  <a:lnTo>
                    <a:pt x="736" y="828"/>
                  </a:lnTo>
                  <a:lnTo>
                    <a:pt x="741" y="835"/>
                  </a:lnTo>
                  <a:lnTo>
                    <a:pt x="746" y="843"/>
                  </a:lnTo>
                  <a:lnTo>
                    <a:pt x="749" y="853"/>
                  </a:lnTo>
                  <a:lnTo>
                    <a:pt x="751" y="863"/>
                  </a:lnTo>
                  <a:lnTo>
                    <a:pt x="751" y="1554"/>
                  </a:lnTo>
                  <a:lnTo>
                    <a:pt x="751" y="1554"/>
                  </a:lnTo>
                  <a:lnTo>
                    <a:pt x="749" y="1564"/>
                  </a:lnTo>
                  <a:lnTo>
                    <a:pt x="746" y="1574"/>
                  </a:lnTo>
                  <a:lnTo>
                    <a:pt x="741" y="1582"/>
                  </a:lnTo>
                  <a:lnTo>
                    <a:pt x="736" y="1589"/>
                  </a:lnTo>
                  <a:lnTo>
                    <a:pt x="728" y="1595"/>
                  </a:lnTo>
                  <a:lnTo>
                    <a:pt x="720" y="1600"/>
                  </a:lnTo>
                  <a:lnTo>
                    <a:pt x="712" y="1603"/>
                  </a:lnTo>
                  <a:lnTo>
                    <a:pt x="702" y="1603"/>
                  </a:lnTo>
                  <a:lnTo>
                    <a:pt x="98" y="1603"/>
                  </a:lnTo>
                  <a:lnTo>
                    <a:pt x="98" y="2140"/>
                  </a:lnTo>
                  <a:lnTo>
                    <a:pt x="1897" y="2140"/>
                  </a:lnTo>
                  <a:lnTo>
                    <a:pt x="1897" y="1398"/>
                  </a:lnTo>
                  <a:lnTo>
                    <a:pt x="1897" y="1398"/>
                  </a:lnTo>
                  <a:lnTo>
                    <a:pt x="1898" y="1388"/>
                  </a:lnTo>
                  <a:lnTo>
                    <a:pt x="1900" y="1380"/>
                  </a:lnTo>
                  <a:lnTo>
                    <a:pt x="1905" y="1372"/>
                  </a:lnTo>
                  <a:lnTo>
                    <a:pt x="1911" y="1364"/>
                  </a:lnTo>
                  <a:lnTo>
                    <a:pt x="1918" y="1359"/>
                  </a:lnTo>
                  <a:lnTo>
                    <a:pt x="1926" y="1354"/>
                  </a:lnTo>
                  <a:lnTo>
                    <a:pt x="1936" y="1351"/>
                  </a:lnTo>
                  <a:lnTo>
                    <a:pt x="1945" y="1349"/>
                  </a:lnTo>
                  <a:lnTo>
                    <a:pt x="2505" y="1349"/>
                  </a:lnTo>
                  <a:lnTo>
                    <a:pt x="2505" y="1349"/>
                  </a:lnTo>
                  <a:lnTo>
                    <a:pt x="2517" y="1351"/>
                  </a:lnTo>
                  <a:lnTo>
                    <a:pt x="2525" y="1354"/>
                  </a:lnTo>
                  <a:lnTo>
                    <a:pt x="2533" y="1359"/>
                  </a:lnTo>
                  <a:lnTo>
                    <a:pt x="2541" y="1364"/>
                  </a:lnTo>
                  <a:lnTo>
                    <a:pt x="2546" y="1372"/>
                  </a:lnTo>
                  <a:lnTo>
                    <a:pt x="2551" y="1380"/>
                  </a:lnTo>
                  <a:lnTo>
                    <a:pt x="2554" y="1388"/>
                  </a:lnTo>
                  <a:lnTo>
                    <a:pt x="2554" y="1398"/>
                  </a:lnTo>
                  <a:lnTo>
                    <a:pt x="2554" y="2083"/>
                  </a:lnTo>
                  <a:lnTo>
                    <a:pt x="2959" y="2083"/>
                  </a:lnTo>
                  <a:lnTo>
                    <a:pt x="2955" y="49"/>
                  </a:lnTo>
                  <a:lnTo>
                    <a:pt x="2955" y="49"/>
                  </a:lnTo>
                  <a:lnTo>
                    <a:pt x="2956" y="39"/>
                  </a:lnTo>
                  <a:lnTo>
                    <a:pt x="2958" y="29"/>
                  </a:lnTo>
                  <a:lnTo>
                    <a:pt x="2963" y="21"/>
                  </a:lnTo>
                  <a:lnTo>
                    <a:pt x="2969" y="15"/>
                  </a:lnTo>
                  <a:lnTo>
                    <a:pt x="2976" y="8"/>
                  </a:lnTo>
                  <a:lnTo>
                    <a:pt x="2984" y="3"/>
                  </a:lnTo>
                  <a:lnTo>
                    <a:pt x="2994" y="0"/>
                  </a:lnTo>
                  <a:lnTo>
                    <a:pt x="3003" y="0"/>
                  </a:lnTo>
                  <a:lnTo>
                    <a:pt x="3003" y="0"/>
                  </a:lnTo>
                  <a:lnTo>
                    <a:pt x="3003" y="0"/>
                  </a:lnTo>
                  <a:lnTo>
                    <a:pt x="3013" y="0"/>
                  </a:lnTo>
                  <a:lnTo>
                    <a:pt x="3023" y="3"/>
                  </a:lnTo>
                  <a:lnTo>
                    <a:pt x="3031" y="8"/>
                  </a:lnTo>
                  <a:lnTo>
                    <a:pt x="3038" y="13"/>
                  </a:lnTo>
                  <a:lnTo>
                    <a:pt x="3044" y="21"/>
                  </a:lnTo>
                  <a:lnTo>
                    <a:pt x="3049" y="29"/>
                  </a:lnTo>
                  <a:lnTo>
                    <a:pt x="3051" y="39"/>
                  </a:lnTo>
                  <a:lnTo>
                    <a:pt x="3052" y="49"/>
                  </a:lnTo>
                  <a:lnTo>
                    <a:pt x="3057" y="2132"/>
                  </a:lnTo>
                  <a:lnTo>
                    <a:pt x="3057" y="2132"/>
                  </a:lnTo>
                  <a:lnTo>
                    <a:pt x="3055" y="2142"/>
                  </a:lnTo>
                  <a:lnTo>
                    <a:pt x="3054" y="2152"/>
                  </a:lnTo>
                  <a:lnTo>
                    <a:pt x="3049" y="2160"/>
                  </a:lnTo>
                  <a:lnTo>
                    <a:pt x="3042" y="2166"/>
                  </a:lnTo>
                  <a:lnTo>
                    <a:pt x="3042" y="2166"/>
                  </a:lnTo>
                  <a:lnTo>
                    <a:pt x="3036" y="2173"/>
                  </a:lnTo>
                  <a:lnTo>
                    <a:pt x="3026" y="2178"/>
                  </a:lnTo>
                  <a:lnTo>
                    <a:pt x="3018" y="2181"/>
                  </a:lnTo>
                  <a:lnTo>
                    <a:pt x="3008" y="2181"/>
                  </a:lnTo>
                  <a:lnTo>
                    <a:pt x="2505" y="2181"/>
                  </a:lnTo>
                  <a:lnTo>
                    <a:pt x="2505" y="2181"/>
                  </a:lnTo>
                  <a:lnTo>
                    <a:pt x="2496" y="2181"/>
                  </a:lnTo>
                  <a:lnTo>
                    <a:pt x="2487" y="2178"/>
                  </a:lnTo>
                  <a:lnTo>
                    <a:pt x="2479" y="2173"/>
                  </a:lnTo>
                  <a:lnTo>
                    <a:pt x="2471" y="2166"/>
                  </a:lnTo>
                  <a:lnTo>
                    <a:pt x="2466" y="2160"/>
                  </a:lnTo>
                  <a:lnTo>
                    <a:pt x="2461" y="2152"/>
                  </a:lnTo>
                  <a:lnTo>
                    <a:pt x="2458" y="2142"/>
                  </a:lnTo>
                  <a:lnTo>
                    <a:pt x="2456" y="2132"/>
                  </a:lnTo>
                  <a:lnTo>
                    <a:pt x="2456" y="1447"/>
                  </a:lnTo>
                  <a:lnTo>
                    <a:pt x="1994" y="1447"/>
                  </a:lnTo>
                  <a:lnTo>
                    <a:pt x="1994" y="2189"/>
                  </a:lnTo>
                  <a:lnTo>
                    <a:pt x="1994" y="2189"/>
                  </a:lnTo>
                  <a:lnTo>
                    <a:pt x="1993" y="2199"/>
                  </a:lnTo>
                  <a:lnTo>
                    <a:pt x="1991" y="2207"/>
                  </a:lnTo>
                  <a:lnTo>
                    <a:pt x="1986" y="2215"/>
                  </a:lnTo>
                  <a:lnTo>
                    <a:pt x="1980" y="2223"/>
                  </a:lnTo>
                  <a:lnTo>
                    <a:pt x="1973" y="2228"/>
                  </a:lnTo>
                  <a:lnTo>
                    <a:pt x="1965" y="2233"/>
                  </a:lnTo>
                  <a:lnTo>
                    <a:pt x="1955" y="2236"/>
                  </a:lnTo>
                  <a:lnTo>
                    <a:pt x="1945" y="2238"/>
                  </a:lnTo>
                  <a:close/>
                </a:path>
              </a:pathLst>
            </a:custGeom>
            <a:solidFill>
              <a:srgbClr val="00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 name="Freeform 6">
              <a:extLst>
                <a:ext uri="{FF2B5EF4-FFF2-40B4-BE49-F238E27FC236}">
                  <a16:creationId xmlns:a16="http://schemas.microsoft.com/office/drawing/2014/main" id="{B3349DE9-37C0-4E4D-9797-616CD7137DA0}"/>
                </a:ext>
              </a:extLst>
            </p:cNvPr>
            <p:cNvSpPr>
              <a:spLocks/>
            </p:cNvSpPr>
            <p:nvPr/>
          </p:nvSpPr>
          <p:spPr bwMode="auto">
            <a:xfrm>
              <a:off x="5558139" y="3718064"/>
              <a:ext cx="3251543" cy="2380423"/>
            </a:xfrm>
            <a:custGeom>
              <a:avLst/>
              <a:gdLst>
                <a:gd name="T0" fmla="*/ 49 w 3057"/>
                <a:gd name="T1" fmla="*/ 2238 h 2238"/>
                <a:gd name="T2" fmla="*/ 21 w 3057"/>
                <a:gd name="T3" fmla="*/ 2228 h 2238"/>
                <a:gd name="T4" fmla="*/ 4 w 3057"/>
                <a:gd name="T5" fmla="*/ 2207 h 2238"/>
                <a:gd name="T6" fmla="*/ 0 w 3057"/>
                <a:gd name="T7" fmla="*/ 1554 h 2238"/>
                <a:gd name="T8" fmla="*/ 4 w 3057"/>
                <a:gd name="T9" fmla="*/ 1536 h 2238"/>
                <a:gd name="T10" fmla="*/ 21 w 3057"/>
                <a:gd name="T11" fmla="*/ 1514 h 2238"/>
                <a:gd name="T12" fmla="*/ 49 w 3057"/>
                <a:gd name="T13" fmla="*/ 1506 h 2238"/>
                <a:gd name="T14" fmla="*/ 653 w 3057"/>
                <a:gd name="T15" fmla="*/ 863 h 2238"/>
                <a:gd name="T16" fmla="*/ 661 w 3057"/>
                <a:gd name="T17" fmla="*/ 835 h 2238"/>
                <a:gd name="T18" fmla="*/ 682 w 3057"/>
                <a:gd name="T19" fmla="*/ 817 h 2238"/>
                <a:gd name="T20" fmla="*/ 702 w 3057"/>
                <a:gd name="T21" fmla="*/ 814 h 2238"/>
                <a:gd name="T22" fmla="*/ 728 w 3057"/>
                <a:gd name="T23" fmla="*/ 822 h 2238"/>
                <a:gd name="T24" fmla="*/ 746 w 3057"/>
                <a:gd name="T25" fmla="*/ 843 h 2238"/>
                <a:gd name="T26" fmla="*/ 751 w 3057"/>
                <a:gd name="T27" fmla="*/ 1554 h 2238"/>
                <a:gd name="T28" fmla="*/ 746 w 3057"/>
                <a:gd name="T29" fmla="*/ 1574 h 2238"/>
                <a:gd name="T30" fmla="*/ 728 w 3057"/>
                <a:gd name="T31" fmla="*/ 1595 h 2238"/>
                <a:gd name="T32" fmla="*/ 702 w 3057"/>
                <a:gd name="T33" fmla="*/ 1603 h 2238"/>
                <a:gd name="T34" fmla="*/ 1897 w 3057"/>
                <a:gd name="T35" fmla="*/ 2140 h 2238"/>
                <a:gd name="T36" fmla="*/ 1898 w 3057"/>
                <a:gd name="T37" fmla="*/ 1388 h 2238"/>
                <a:gd name="T38" fmla="*/ 1911 w 3057"/>
                <a:gd name="T39" fmla="*/ 1364 h 2238"/>
                <a:gd name="T40" fmla="*/ 1936 w 3057"/>
                <a:gd name="T41" fmla="*/ 1351 h 2238"/>
                <a:gd name="T42" fmla="*/ 2505 w 3057"/>
                <a:gd name="T43" fmla="*/ 1349 h 2238"/>
                <a:gd name="T44" fmla="*/ 2533 w 3057"/>
                <a:gd name="T45" fmla="*/ 1359 h 2238"/>
                <a:gd name="T46" fmla="*/ 2551 w 3057"/>
                <a:gd name="T47" fmla="*/ 1380 h 2238"/>
                <a:gd name="T48" fmla="*/ 2554 w 3057"/>
                <a:gd name="T49" fmla="*/ 2083 h 2238"/>
                <a:gd name="T50" fmla="*/ 2955 w 3057"/>
                <a:gd name="T51" fmla="*/ 49 h 2238"/>
                <a:gd name="T52" fmla="*/ 2963 w 3057"/>
                <a:gd name="T53" fmla="*/ 21 h 2238"/>
                <a:gd name="T54" fmla="*/ 2984 w 3057"/>
                <a:gd name="T55" fmla="*/ 3 h 2238"/>
                <a:gd name="T56" fmla="*/ 3003 w 3057"/>
                <a:gd name="T57" fmla="*/ 0 h 2238"/>
                <a:gd name="T58" fmla="*/ 3023 w 3057"/>
                <a:gd name="T59" fmla="*/ 3 h 2238"/>
                <a:gd name="T60" fmla="*/ 3044 w 3057"/>
                <a:gd name="T61" fmla="*/ 21 h 2238"/>
                <a:gd name="T62" fmla="*/ 3052 w 3057"/>
                <a:gd name="T63" fmla="*/ 49 h 2238"/>
                <a:gd name="T64" fmla="*/ 3055 w 3057"/>
                <a:gd name="T65" fmla="*/ 2142 h 2238"/>
                <a:gd name="T66" fmla="*/ 3042 w 3057"/>
                <a:gd name="T67" fmla="*/ 2166 h 2238"/>
                <a:gd name="T68" fmla="*/ 3026 w 3057"/>
                <a:gd name="T69" fmla="*/ 2178 h 2238"/>
                <a:gd name="T70" fmla="*/ 2505 w 3057"/>
                <a:gd name="T71" fmla="*/ 2181 h 2238"/>
                <a:gd name="T72" fmla="*/ 2487 w 3057"/>
                <a:gd name="T73" fmla="*/ 2178 h 2238"/>
                <a:gd name="T74" fmla="*/ 2466 w 3057"/>
                <a:gd name="T75" fmla="*/ 2160 h 2238"/>
                <a:gd name="T76" fmla="*/ 2456 w 3057"/>
                <a:gd name="T77" fmla="*/ 2132 h 2238"/>
                <a:gd name="T78" fmla="*/ 1994 w 3057"/>
                <a:gd name="T79" fmla="*/ 2189 h 2238"/>
                <a:gd name="T80" fmla="*/ 1991 w 3057"/>
                <a:gd name="T81" fmla="*/ 2207 h 2238"/>
                <a:gd name="T82" fmla="*/ 1973 w 3057"/>
                <a:gd name="T83" fmla="*/ 2228 h 2238"/>
                <a:gd name="T84" fmla="*/ 1945 w 3057"/>
                <a:gd name="T85" fmla="*/ 2238 h 2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57" h="2238">
                  <a:moveTo>
                    <a:pt x="1945" y="2238"/>
                  </a:moveTo>
                  <a:lnTo>
                    <a:pt x="49" y="2238"/>
                  </a:lnTo>
                  <a:lnTo>
                    <a:pt x="49" y="2238"/>
                  </a:lnTo>
                  <a:lnTo>
                    <a:pt x="39" y="2236"/>
                  </a:lnTo>
                  <a:lnTo>
                    <a:pt x="30" y="2233"/>
                  </a:lnTo>
                  <a:lnTo>
                    <a:pt x="21" y="2228"/>
                  </a:lnTo>
                  <a:lnTo>
                    <a:pt x="15" y="2223"/>
                  </a:lnTo>
                  <a:lnTo>
                    <a:pt x="8" y="2215"/>
                  </a:lnTo>
                  <a:lnTo>
                    <a:pt x="4" y="2207"/>
                  </a:lnTo>
                  <a:lnTo>
                    <a:pt x="0" y="2199"/>
                  </a:lnTo>
                  <a:lnTo>
                    <a:pt x="0" y="2189"/>
                  </a:lnTo>
                  <a:lnTo>
                    <a:pt x="0" y="1554"/>
                  </a:lnTo>
                  <a:lnTo>
                    <a:pt x="0" y="1554"/>
                  </a:lnTo>
                  <a:lnTo>
                    <a:pt x="0" y="1545"/>
                  </a:lnTo>
                  <a:lnTo>
                    <a:pt x="4" y="1536"/>
                  </a:lnTo>
                  <a:lnTo>
                    <a:pt x="8" y="1527"/>
                  </a:lnTo>
                  <a:lnTo>
                    <a:pt x="15" y="1520"/>
                  </a:lnTo>
                  <a:lnTo>
                    <a:pt x="21" y="1514"/>
                  </a:lnTo>
                  <a:lnTo>
                    <a:pt x="30" y="1510"/>
                  </a:lnTo>
                  <a:lnTo>
                    <a:pt x="39" y="1507"/>
                  </a:lnTo>
                  <a:lnTo>
                    <a:pt x="49" y="1506"/>
                  </a:lnTo>
                  <a:lnTo>
                    <a:pt x="653" y="1506"/>
                  </a:lnTo>
                  <a:lnTo>
                    <a:pt x="653" y="863"/>
                  </a:lnTo>
                  <a:lnTo>
                    <a:pt x="653" y="863"/>
                  </a:lnTo>
                  <a:lnTo>
                    <a:pt x="653" y="853"/>
                  </a:lnTo>
                  <a:lnTo>
                    <a:pt x="656" y="843"/>
                  </a:lnTo>
                  <a:lnTo>
                    <a:pt x="661" y="835"/>
                  </a:lnTo>
                  <a:lnTo>
                    <a:pt x="666" y="828"/>
                  </a:lnTo>
                  <a:lnTo>
                    <a:pt x="674" y="822"/>
                  </a:lnTo>
                  <a:lnTo>
                    <a:pt x="682" y="817"/>
                  </a:lnTo>
                  <a:lnTo>
                    <a:pt x="692" y="814"/>
                  </a:lnTo>
                  <a:lnTo>
                    <a:pt x="702" y="814"/>
                  </a:lnTo>
                  <a:lnTo>
                    <a:pt x="702" y="814"/>
                  </a:lnTo>
                  <a:lnTo>
                    <a:pt x="712" y="814"/>
                  </a:lnTo>
                  <a:lnTo>
                    <a:pt x="720" y="817"/>
                  </a:lnTo>
                  <a:lnTo>
                    <a:pt x="728" y="822"/>
                  </a:lnTo>
                  <a:lnTo>
                    <a:pt x="736" y="828"/>
                  </a:lnTo>
                  <a:lnTo>
                    <a:pt x="741" y="835"/>
                  </a:lnTo>
                  <a:lnTo>
                    <a:pt x="746" y="843"/>
                  </a:lnTo>
                  <a:lnTo>
                    <a:pt x="749" y="853"/>
                  </a:lnTo>
                  <a:lnTo>
                    <a:pt x="751" y="863"/>
                  </a:lnTo>
                  <a:lnTo>
                    <a:pt x="751" y="1554"/>
                  </a:lnTo>
                  <a:lnTo>
                    <a:pt x="751" y="1554"/>
                  </a:lnTo>
                  <a:lnTo>
                    <a:pt x="749" y="1564"/>
                  </a:lnTo>
                  <a:lnTo>
                    <a:pt x="746" y="1574"/>
                  </a:lnTo>
                  <a:lnTo>
                    <a:pt x="741" y="1582"/>
                  </a:lnTo>
                  <a:lnTo>
                    <a:pt x="736" y="1589"/>
                  </a:lnTo>
                  <a:lnTo>
                    <a:pt x="728" y="1595"/>
                  </a:lnTo>
                  <a:lnTo>
                    <a:pt x="720" y="1600"/>
                  </a:lnTo>
                  <a:lnTo>
                    <a:pt x="712" y="1603"/>
                  </a:lnTo>
                  <a:lnTo>
                    <a:pt x="702" y="1603"/>
                  </a:lnTo>
                  <a:lnTo>
                    <a:pt x="98" y="1603"/>
                  </a:lnTo>
                  <a:lnTo>
                    <a:pt x="98" y="2140"/>
                  </a:lnTo>
                  <a:lnTo>
                    <a:pt x="1897" y="2140"/>
                  </a:lnTo>
                  <a:lnTo>
                    <a:pt x="1897" y="1398"/>
                  </a:lnTo>
                  <a:lnTo>
                    <a:pt x="1897" y="1398"/>
                  </a:lnTo>
                  <a:lnTo>
                    <a:pt x="1898" y="1388"/>
                  </a:lnTo>
                  <a:lnTo>
                    <a:pt x="1900" y="1380"/>
                  </a:lnTo>
                  <a:lnTo>
                    <a:pt x="1905" y="1372"/>
                  </a:lnTo>
                  <a:lnTo>
                    <a:pt x="1911" y="1364"/>
                  </a:lnTo>
                  <a:lnTo>
                    <a:pt x="1918" y="1359"/>
                  </a:lnTo>
                  <a:lnTo>
                    <a:pt x="1926" y="1354"/>
                  </a:lnTo>
                  <a:lnTo>
                    <a:pt x="1936" y="1351"/>
                  </a:lnTo>
                  <a:lnTo>
                    <a:pt x="1945" y="1349"/>
                  </a:lnTo>
                  <a:lnTo>
                    <a:pt x="2505" y="1349"/>
                  </a:lnTo>
                  <a:lnTo>
                    <a:pt x="2505" y="1349"/>
                  </a:lnTo>
                  <a:lnTo>
                    <a:pt x="2517" y="1351"/>
                  </a:lnTo>
                  <a:lnTo>
                    <a:pt x="2525" y="1354"/>
                  </a:lnTo>
                  <a:lnTo>
                    <a:pt x="2533" y="1359"/>
                  </a:lnTo>
                  <a:lnTo>
                    <a:pt x="2541" y="1364"/>
                  </a:lnTo>
                  <a:lnTo>
                    <a:pt x="2546" y="1372"/>
                  </a:lnTo>
                  <a:lnTo>
                    <a:pt x="2551" y="1380"/>
                  </a:lnTo>
                  <a:lnTo>
                    <a:pt x="2554" y="1388"/>
                  </a:lnTo>
                  <a:lnTo>
                    <a:pt x="2554" y="1398"/>
                  </a:lnTo>
                  <a:lnTo>
                    <a:pt x="2554" y="2083"/>
                  </a:lnTo>
                  <a:lnTo>
                    <a:pt x="2959" y="2083"/>
                  </a:lnTo>
                  <a:lnTo>
                    <a:pt x="2955" y="49"/>
                  </a:lnTo>
                  <a:lnTo>
                    <a:pt x="2955" y="49"/>
                  </a:lnTo>
                  <a:lnTo>
                    <a:pt x="2956" y="39"/>
                  </a:lnTo>
                  <a:lnTo>
                    <a:pt x="2958" y="29"/>
                  </a:lnTo>
                  <a:lnTo>
                    <a:pt x="2963" y="21"/>
                  </a:lnTo>
                  <a:lnTo>
                    <a:pt x="2969" y="15"/>
                  </a:lnTo>
                  <a:lnTo>
                    <a:pt x="2976" y="8"/>
                  </a:lnTo>
                  <a:lnTo>
                    <a:pt x="2984" y="3"/>
                  </a:lnTo>
                  <a:lnTo>
                    <a:pt x="2994" y="0"/>
                  </a:lnTo>
                  <a:lnTo>
                    <a:pt x="3003" y="0"/>
                  </a:lnTo>
                  <a:lnTo>
                    <a:pt x="3003" y="0"/>
                  </a:lnTo>
                  <a:lnTo>
                    <a:pt x="3003" y="0"/>
                  </a:lnTo>
                  <a:lnTo>
                    <a:pt x="3013" y="0"/>
                  </a:lnTo>
                  <a:lnTo>
                    <a:pt x="3023" y="3"/>
                  </a:lnTo>
                  <a:lnTo>
                    <a:pt x="3031" y="8"/>
                  </a:lnTo>
                  <a:lnTo>
                    <a:pt x="3038" y="13"/>
                  </a:lnTo>
                  <a:lnTo>
                    <a:pt x="3044" y="21"/>
                  </a:lnTo>
                  <a:lnTo>
                    <a:pt x="3049" y="29"/>
                  </a:lnTo>
                  <a:lnTo>
                    <a:pt x="3051" y="39"/>
                  </a:lnTo>
                  <a:lnTo>
                    <a:pt x="3052" y="49"/>
                  </a:lnTo>
                  <a:lnTo>
                    <a:pt x="3057" y="2132"/>
                  </a:lnTo>
                  <a:lnTo>
                    <a:pt x="3057" y="2132"/>
                  </a:lnTo>
                  <a:lnTo>
                    <a:pt x="3055" y="2142"/>
                  </a:lnTo>
                  <a:lnTo>
                    <a:pt x="3054" y="2152"/>
                  </a:lnTo>
                  <a:lnTo>
                    <a:pt x="3049" y="2160"/>
                  </a:lnTo>
                  <a:lnTo>
                    <a:pt x="3042" y="2166"/>
                  </a:lnTo>
                  <a:lnTo>
                    <a:pt x="3042" y="2166"/>
                  </a:lnTo>
                  <a:lnTo>
                    <a:pt x="3036" y="2173"/>
                  </a:lnTo>
                  <a:lnTo>
                    <a:pt x="3026" y="2178"/>
                  </a:lnTo>
                  <a:lnTo>
                    <a:pt x="3018" y="2181"/>
                  </a:lnTo>
                  <a:lnTo>
                    <a:pt x="3008" y="2181"/>
                  </a:lnTo>
                  <a:lnTo>
                    <a:pt x="2505" y="2181"/>
                  </a:lnTo>
                  <a:lnTo>
                    <a:pt x="2505" y="2181"/>
                  </a:lnTo>
                  <a:lnTo>
                    <a:pt x="2496" y="2181"/>
                  </a:lnTo>
                  <a:lnTo>
                    <a:pt x="2487" y="2178"/>
                  </a:lnTo>
                  <a:lnTo>
                    <a:pt x="2479" y="2173"/>
                  </a:lnTo>
                  <a:lnTo>
                    <a:pt x="2471" y="2166"/>
                  </a:lnTo>
                  <a:lnTo>
                    <a:pt x="2466" y="2160"/>
                  </a:lnTo>
                  <a:lnTo>
                    <a:pt x="2461" y="2152"/>
                  </a:lnTo>
                  <a:lnTo>
                    <a:pt x="2458" y="2142"/>
                  </a:lnTo>
                  <a:lnTo>
                    <a:pt x="2456" y="2132"/>
                  </a:lnTo>
                  <a:lnTo>
                    <a:pt x="2456" y="1447"/>
                  </a:lnTo>
                  <a:lnTo>
                    <a:pt x="1994" y="1447"/>
                  </a:lnTo>
                  <a:lnTo>
                    <a:pt x="1994" y="2189"/>
                  </a:lnTo>
                  <a:lnTo>
                    <a:pt x="1994" y="2189"/>
                  </a:lnTo>
                  <a:lnTo>
                    <a:pt x="1993" y="2199"/>
                  </a:lnTo>
                  <a:lnTo>
                    <a:pt x="1991" y="2207"/>
                  </a:lnTo>
                  <a:lnTo>
                    <a:pt x="1986" y="2215"/>
                  </a:lnTo>
                  <a:lnTo>
                    <a:pt x="1980" y="2223"/>
                  </a:lnTo>
                  <a:lnTo>
                    <a:pt x="1973" y="2228"/>
                  </a:lnTo>
                  <a:lnTo>
                    <a:pt x="1965" y="2233"/>
                  </a:lnTo>
                  <a:lnTo>
                    <a:pt x="1955" y="2236"/>
                  </a:lnTo>
                  <a:lnTo>
                    <a:pt x="1945" y="22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7" name="Freeform 7">
              <a:extLst>
                <a:ext uri="{FF2B5EF4-FFF2-40B4-BE49-F238E27FC236}">
                  <a16:creationId xmlns:a16="http://schemas.microsoft.com/office/drawing/2014/main" id="{8EBF7953-23AA-48DE-AD17-7922FF1A40F7}"/>
                </a:ext>
              </a:extLst>
            </p:cNvPr>
            <p:cNvSpPr>
              <a:spLocks noEditPoints="1"/>
            </p:cNvSpPr>
            <p:nvPr/>
          </p:nvSpPr>
          <p:spPr bwMode="auto">
            <a:xfrm>
              <a:off x="8415072" y="2542744"/>
              <a:ext cx="662647" cy="610528"/>
            </a:xfrm>
            <a:custGeom>
              <a:avLst/>
              <a:gdLst>
                <a:gd name="T0" fmla="*/ 553 w 623"/>
                <a:gd name="T1" fmla="*/ 11 h 574"/>
                <a:gd name="T2" fmla="*/ 475 w 623"/>
                <a:gd name="T3" fmla="*/ 50 h 574"/>
                <a:gd name="T4" fmla="*/ 433 w 623"/>
                <a:gd name="T5" fmla="*/ 133 h 574"/>
                <a:gd name="T6" fmla="*/ 382 w 623"/>
                <a:gd name="T7" fmla="*/ 117 h 574"/>
                <a:gd name="T8" fmla="*/ 404 w 623"/>
                <a:gd name="T9" fmla="*/ 78 h 574"/>
                <a:gd name="T10" fmla="*/ 386 w 623"/>
                <a:gd name="T11" fmla="*/ 31 h 574"/>
                <a:gd name="T12" fmla="*/ 311 w 623"/>
                <a:gd name="T13" fmla="*/ 0 h 574"/>
                <a:gd name="T14" fmla="*/ 249 w 623"/>
                <a:gd name="T15" fmla="*/ 21 h 574"/>
                <a:gd name="T16" fmla="*/ 220 w 623"/>
                <a:gd name="T17" fmla="*/ 68 h 574"/>
                <a:gd name="T18" fmla="*/ 233 w 623"/>
                <a:gd name="T19" fmla="*/ 109 h 574"/>
                <a:gd name="T20" fmla="*/ 190 w 623"/>
                <a:gd name="T21" fmla="*/ 133 h 574"/>
                <a:gd name="T22" fmla="*/ 148 w 623"/>
                <a:gd name="T23" fmla="*/ 50 h 574"/>
                <a:gd name="T24" fmla="*/ 85 w 623"/>
                <a:gd name="T25" fmla="*/ 13 h 574"/>
                <a:gd name="T26" fmla="*/ 33 w 623"/>
                <a:gd name="T27" fmla="*/ 21 h 574"/>
                <a:gd name="T28" fmla="*/ 2 w 623"/>
                <a:gd name="T29" fmla="*/ 58 h 574"/>
                <a:gd name="T30" fmla="*/ 5 w 623"/>
                <a:gd name="T31" fmla="*/ 97 h 574"/>
                <a:gd name="T32" fmla="*/ 39 w 623"/>
                <a:gd name="T33" fmla="*/ 141 h 574"/>
                <a:gd name="T34" fmla="*/ 104 w 623"/>
                <a:gd name="T35" fmla="*/ 172 h 574"/>
                <a:gd name="T36" fmla="*/ 174 w 623"/>
                <a:gd name="T37" fmla="*/ 276 h 574"/>
                <a:gd name="T38" fmla="*/ 200 w 623"/>
                <a:gd name="T39" fmla="*/ 551 h 574"/>
                <a:gd name="T40" fmla="*/ 220 w 623"/>
                <a:gd name="T41" fmla="*/ 574 h 574"/>
                <a:gd name="T42" fmla="*/ 246 w 623"/>
                <a:gd name="T43" fmla="*/ 560 h 574"/>
                <a:gd name="T44" fmla="*/ 233 w 623"/>
                <a:gd name="T45" fmla="*/ 351 h 574"/>
                <a:gd name="T46" fmla="*/ 226 w 623"/>
                <a:gd name="T47" fmla="*/ 177 h 574"/>
                <a:gd name="T48" fmla="*/ 311 w 623"/>
                <a:gd name="T49" fmla="*/ 154 h 574"/>
                <a:gd name="T50" fmla="*/ 373 w 623"/>
                <a:gd name="T51" fmla="*/ 172 h 574"/>
                <a:gd name="T52" fmla="*/ 397 w 623"/>
                <a:gd name="T53" fmla="*/ 293 h 574"/>
                <a:gd name="T54" fmla="*/ 376 w 623"/>
                <a:gd name="T55" fmla="*/ 550 h 574"/>
                <a:gd name="T56" fmla="*/ 399 w 623"/>
                <a:gd name="T57" fmla="*/ 574 h 574"/>
                <a:gd name="T58" fmla="*/ 423 w 623"/>
                <a:gd name="T59" fmla="*/ 551 h 574"/>
                <a:gd name="T60" fmla="*/ 441 w 623"/>
                <a:gd name="T61" fmla="*/ 328 h 574"/>
                <a:gd name="T62" fmla="*/ 493 w 623"/>
                <a:gd name="T63" fmla="*/ 177 h 574"/>
                <a:gd name="T64" fmla="*/ 575 w 623"/>
                <a:gd name="T65" fmla="*/ 149 h 574"/>
                <a:gd name="T66" fmla="*/ 614 w 623"/>
                <a:gd name="T67" fmla="*/ 107 h 574"/>
                <a:gd name="T68" fmla="*/ 623 w 623"/>
                <a:gd name="T69" fmla="*/ 66 h 574"/>
                <a:gd name="T70" fmla="*/ 599 w 623"/>
                <a:gd name="T71" fmla="*/ 26 h 574"/>
                <a:gd name="T72" fmla="*/ 59 w 623"/>
                <a:gd name="T73" fmla="*/ 96 h 574"/>
                <a:gd name="T74" fmla="*/ 49 w 623"/>
                <a:gd name="T75" fmla="*/ 68 h 574"/>
                <a:gd name="T76" fmla="*/ 65 w 623"/>
                <a:gd name="T77" fmla="*/ 58 h 574"/>
                <a:gd name="T78" fmla="*/ 104 w 623"/>
                <a:gd name="T79" fmla="*/ 73 h 574"/>
                <a:gd name="T80" fmla="*/ 133 w 623"/>
                <a:gd name="T81" fmla="*/ 115 h 574"/>
                <a:gd name="T82" fmla="*/ 94 w 623"/>
                <a:gd name="T83" fmla="*/ 120 h 574"/>
                <a:gd name="T84" fmla="*/ 277 w 623"/>
                <a:gd name="T85" fmla="*/ 84 h 574"/>
                <a:gd name="T86" fmla="*/ 269 w 623"/>
                <a:gd name="T87" fmla="*/ 68 h 574"/>
                <a:gd name="T88" fmla="*/ 311 w 623"/>
                <a:gd name="T89" fmla="*/ 47 h 574"/>
                <a:gd name="T90" fmla="*/ 352 w 623"/>
                <a:gd name="T91" fmla="*/ 63 h 574"/>
                <a:gd name="T92" fmla="*/ 355 w 623"/>
                <a:gd name="T93" fmla="*/ 76 h 574"/>
                <a:gd name="T94" fmla="*/ 542 w 623"/>
                <a:gd name="T95" fmla="*/ 114 h 574"/>
                <a:gd name="T96" fmla="*/ 482 w 623"/>
                <a:gd name="T97" fmla="*/ 131 h 574"/>
                <a:gd name="T98" fmla="*/ 509 w 623"/>
                <a:gd name="T99" fmla="*/ 81 h 574"/>
                <a:gd name="T100" fmla="*/ 550 w 623"/>
                <a:gd name="T101" fmla="*/ 58 h 574"/>
                <a:gd name="T102" fmla="*/ 571 w 623"/>
                <a:gd name="T103" fmla="*/ 65 h 574"/>
                <a:gd name="T104" fmla="*/ 571 w 623"/>
                <a:gd name="T105" fmla="*/ 86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 h="574">
                  <a:moveTo>
                    <a:pt x="591" y="21"/>
                  </a:moveTo>
                  <a:lnTo>
                    <a:pt x="591" y="21"/>
                  </a:lnTo>
                  <a:lnTo>
                    <a:pt x="579" y="16"/>
                  </a:lnTo>
                  <a:lnTo>
                    <a:pt x="566" y="13"/>
                  </a:lnTo>
                  <a:lnTo>
                    <a:pt x="553" y="11"/>
                  </a:lnTo>
                  <a:lnTo>
                    <a:pt x="539" y="13"/>
                  </a:lnTo>
                  <a:lnTo>
                    <a:pt x="522" y="16"/>
                  </a:lnTo>
                  <a:lnTo>
                    <a:pt x="508" y="24"/>
                  </a:lnTo>
                  <a:lnTo>
                    <a:pt x="492" y="35"/>
                  </a:lnTo>
                  <a:lnTo>
                    <a:pt x="475" y="50"/>
                  </a:lnTo>
                  <a:lnTo>
                    <a:pt x="475" y="50"/>
                  </a:lnTo>
                  <a:lnTo>
                    <a:pt x="462" y="65"/>
                  </a:lnTo>
                  <a:lnTo>
                    <a:pt x="452" y="84"/>
                  </a:lnTo>
                  <a:lnTo>
                    <a:pt x="441" y="107"/>
                  </a:lnTo>
                  <a:lnTo>
                    <a:pt x="433" y="133"/>
                  </a:lnTo>
                  <a:lnTo>
                    <a:pt x="433" y="133"/>
                  </a:lnTo>
                  <a:lnTo>
                    <a:pt x="402" y="130"/>
                  </a:lnTo>
                  <a:lnTo>
                    <a:pt x="371" y="123"/>
                  </a:lnTo>
                  <a:lnTo>
                    <a:pt x="371" y="123"/>
                  </a:lnTo>
                  <a:lnTo>
                    <a:pt x="382" y="117"/>
                  </a:lnTo>
                  <a:lnTo>
                    <a:pt x="389" y="109"/>
                  </a:lnTo>
                  <a:lnTo>
                    <a:pt x="395" y="101"/>
                  </a:lnTo>
                  <a:lnTo>
                    <a:pt x="399" y="92"/>
                  </a:lnTo>
                  <a:lnTo>
                    <a:pt x="402" y="84"/>
                  </a:lnTo>
                  <a:lnTo>
                    <a:pt x="404" y="78"/>
                  </a:lnTo>
                  <a:lnTo>
                    <a:pt x="404" y="68"/>
                  </a:lnTo>
                  <a:lnTo>
                    <a:pt x="404" y="68"/>
                  </a:lnTo>
                  <a:lnTo>
                    <a:pt x="400" y="55"/>
                  </a:lnTo>
                  <a:lnTo>
                    <a:pt x="395" y="42"/>
                  </a:lnTo>
                  <a:lnTo>
                    <a:pt x="386" y="31"/>
                  </a:lnTo>
                  <a:lnTo>
                    <a:pt x="374" y="21"/>
                  </a:lnTo>
                  <a:lnTo>
                    <a:pt x="361" y="11"/>
                  </a:lnTo>
                  <a:lnTo>
                    <a:pt x="345" y="5"/>
                  </a:lnTo>
                  <a:lnTo>
                    <a:pt x="329" y="1"/>
                  </a:lnTo>
                  <a:lnTo>
                    <a:pt x="311" y="0"/>
                  </a:lnTo>
                  <a:lnTo>
                    <a:pt x="311" y="0"/>
                  </a:lnTo>
                  <a:lnTo>
                    <a:pt x="295" y="1"/>
                  </a:lnTo>
                  <a:lnTo>
                    <a:pt x="277" y="5"/>
                  </a:lnTo>
                  <a:lnTo>
                    <a:pt x="262" y="11"/>
                  </a:lnTo>
                  <a:lnTo>
                    <a:pt x="249" y="21"/>
                  </a:lnTo>
                  <a:lnTo>
                    <a:pt x="238" y="31"/>
                  </a:lnTo>
                  <a:lnTo>
                    <a:pt x="228" y="42"/>
                  </a:lnTo>
                  <a:lnTo>
                    <a:pt x="221" y="55"/>
                  </a:lnTo>
                  <a:lnTo>
                    <a:pt x="220" y="68"/>
                  </a:lnTo>
                  <a:lnTo>
                    <a:pt x="220" y="68"/>
                  </a:lnTo>
                  <a:lnTo>
                    <a:pt x="220" y="78"/>
                  </a:lnTo>
                  <a:lnTo>
                    <a:pt x="221" y="84"/>
                  </a:lnTo>
                  <a:lnTo>
                    <a:pt x="223" y="92"/>
                  </a:lnTo>
                  <a:lnTo>
                    <a:pt x="228" y="101"/>
                  </a:lnTo>
                  <a:lnTo>
                    <a:pt x="233" y="109"/>
                  </a:lnTo>
                  <a:lnTo>
                    <a:pt x="241" y="117"/>
                  </a:lnTo>
                  <a:lnTo>
                    <a:pt x="251" y="123"/>
                  </a:lnTo>
                  <a:lnTo>
                    <a:pt x="251" y="123"/>
                  </a:lnTo>
                  <a:lnTo>
                    <a:pt x="221" y="130"/>
                  </a:lnTo>
                  <a:lnTo>
                    <a:pt x="190" y="133"/>
                  </a:lnTo>
                  <a:lnTo>
                    <a:pt x="190" y="133"/>
                  </a:lnTo>
                  <a:lnTo>
                    <a:pt x="181" y="107"/>
                  </a:lnTo>
                  <a:lnTo>
                    <a:pt x="171" y="84"/>
                  </a:lnTo>
                  <a:lnTo>
                    <a:pt x="159" y="65"/>
                  </a:lnTo>
                  <a:lnTo>
                    <a:pt x="148" y="50"/>
                  </a:lnTo>
                  <a:lnTo>
                    <a:pt x="148" y="50"/>
                  </a:lnTo>
                  <a:lnTo>
                    <a:pt x="132" y="35"/>
                  </a:lnTo>
                  <a:lnTo>
                    <a:pt x="116" y="24"/>
                  </a:lnTo>
                  <a:lnTo>
                    <a:pt x="99" y="16"/>
                  </a:lnTo>
                  <a:lnTo>
                    <a:pt x="85" y="13"/>
                  </a:lnTo>
                  <a:lnTo>
                    <a:pt x="70" y="11"/>
                  </a:lnTo>
                  <a:lnTo>
                    <a:pt x="55" y="13"/>
                  </a:lnTo>
                  <a:lnTo>
                    <a:pt x="42" y="16"/>
                  </a:lnTo>
                  <a:lnTo>
                    <a:pt x="33" y="21"/>
                  </a:lnTo>
                  <a:lnTo>
                    <a:pt x="33" y="21"/>
                  </a:lnTo>
                  <a:lnTo>
                    <a:pt x="23" y="26"/>
                  </a:lnTo>
                  <a:lnTo>
                    <a:pt x="16" y="32"/>
                  </a:lnTo>
                  <a:lnTo>
                    <a:pt x="10" y="40"/>
                  </a:lnTo>
                  <a:lnTo>
                    <a:pt x="5" y="48"/>
                  </a:lnTo>
                  <a:lnTo>
                    <a:pt x="2" y="58"/>
                  </a:lnTo>
                  <a:lnTo>
                    <a:pt x="0" y="66"/>
                  </a:lnTo>
                  <a:lnTo>
                    <a:pt x="0" y="76"/>
                  </a:lnTo>
                  <a:lnTo>
                    <a:pt x="2" y="86"/>
                  </a:lnTo>
                  <a:lnTo>
                    <a:pt x="2" y="86"/>
                  </a:lnTo>
                  <a:lnTo>
                    <a:pt x="5" y="97"/>
                  </a:lnTo>
                  <a:lnTo>
                    <a:pt x="10" y="107"/>
                  </a:lnTo>
                  <a:lnTo>
                    <a:pt x="15" y="117"/>
                  </a:lnTo>
                  <a:lnTo>
                    <a:pt x="21" y="125"/>
                  </a:lnTo>
                  <a:lnTo>
                    <a:pt x="29" y="135"/>
                  </a:lnTo>
                  <a:lnTo>
                    <a:pt x="39" y="141"/>
                  </a:lnTo>
                  <a:lnTo>
                    <a:pt x="47" y="149"/>
                  </a:lnTo>
                  <a:lnTo>
                    <a:pt x="59" y="156"/>
                  </a:lnTo>
                  <a:lnTo>
                    <a:pt x="59" y="156"/>
                  </a:lnTo>
                  <a:lnTo>
                    <a:pt x="80" y="166"/>
                  </a:lnTo>
                  <a:lnTo>
                    <a:pt x="104" y="172"/>
                  </a:lnTo>
                  <a:lnTo>
                    <a:pt x="129" y="177"/>
                  </a:lnTo>
                  <a:lnTo>
                    <a:pt x="155" y="180"/>
                  </a:lnTo>
                  <a:lnTo>
                    <a:pt x="155" y="180"/>
                  </a:lnTo>
                  <a:lnTo>
                    <a:pt x="166" y="226"/>
                  </a:lnTo>
                  <a:lnTo>
                    <a:pt x="174" y="276"/>
                  </a:lnTo>
                  <a:lnTo>
                    <a:pt x="182" y="328"/>
                  </a:lnTo>
                  <a:lnTo>
                    <a:pt x="189" y="379"/>
                  </a:lnTo>
                  <a:lnTo>
                    <a:pt x="192" y="429"/>
                  </a:lnTo>
                  <a:lnTo>
                    <a:pt x="197" y="477"/>
                  </a:lnTo>
                  <a:lnTo>
                    <a:pt x="200" y="551"/>
                  </a:lnTo>
                  <a:lnTo>
                    <a:pt x="200" y="551"/>
                  </a:lnTo>
                  <a:lnTo>
                    <a:pt x="202" y="560"/>
                  </a:lnTo>
                  <a:lnTo>
                    <a:pt x="207" y="568"/>
                  </a:lnTo>
                  <a:lnTo>
                    <a:pt x="215" y="573"/>
                  </a:lnTo>
                  <a:lnTo>
                    <a:pt x="220" y="574"/>
                  </a:lnTo>
                  <a:lnTo>
                    <a:pt x="225" y="574"/>
                  </a:lnTo>
                  <a:lnTo>
                    <a:pt x="225" y="574"/>
                  </a:lnTo>
                  <a:lnTo>
                    <a:pt x="233" y="571"/>
                  </a:lnTo>
                  <a:lnTo>
                    <a:pt x="241" y="566"/>
                  </a:lnTo>
                  <a:lnTo>
                    <a:pt x="246" y="560"/>
                  </a:lnTo>
                  <a:lnTo>
                    <a:pt x="247" y="550"/>
                  </a:lnTo>
                  <a:lnTo>
                    <a:pt x="247" y="550"/>
                  </a:lnTo>
                  <a:lnTo>
                    <a:pt x="246" y="499"/>
                  </a:lnTo>
                  <a:lnTo>
                    <a:pt x="239" y="407"/>
                  </a:lnTo>
                  <a:lnTo>
                    <a:pt x="233" y="351"/>
                  </a:lnTo>
                  <a:lnTo>
                    <a:pt x="226" y="293"/>
                  </a:lnTo>
                  <a:lnTo>
                    <a:pt x="216" y="234"/>
                  </a:lnTo>
                  <a:lnTo>
                    <a:pt x="203" y="179"/>
                  </a:lnTo>
                  <a:lnTo>
                    <a:pt x="203" y="179"/>
                  </a:lnTo>
                  <a:lnTo>
                    <a:pt x="226" y="177"/>
                  </a:lnTo>
                  <a:lnTo>
                    <a:pt x="249" y="172"/>
                  </a:lnTo>
                  <a:lnTo>
                    <a:pt x="270" y="167"/>
                  </a:lnTo>
                  <a:lnTo>
                    <a:pt x="291" y="162"/>
                  </a:lnTo>
                  <a:lnTo>
                    <a:pt x="291" y="162"/>
                  </a:lnTo>
                  <a:lnTo>
                    <a:pt x="311" y="154"/>
                  </a:lnTo>
                  <a:lnTo>
                    <a:pt x="311" y="154"/>
                  </a:lnTo>
                  <a:lnTo>
                    <a:pt x="332" y="162"/>
                  </a:lnTo>
                  <a:lnTo>
                    <a:pt x="332" y="162"/>
                  </a:lnTo>
                  <a:lnTo>
                    <a:pt x="352" y="167"/>
                  </a:lnTo>
                  <a:lnTo>
                    <a:pt x="373" y="172"/>
                  </a:lnTo>
                  <a:lnTo>
                    <a:pt x="395" y="177"/>
                  </a:lnTo>
                  <a:lnTo>
                    <a:pt x="418" y="179"/>
                  </a:lnTo>
                  <a:lnTo>
                    <a:pt x="418" y="179"/>
                  </a:lnTo>
                  <a:lnTo>
                    <a:pt x="407" y="234"/>
                  </a:lnTo>
                  <a:lnTo>
                    <a:pt x="397" y="293"/>
                  </a:lnTo>
                  <a:lnTo>
                    <a:pt x="389" y="351"/>
                  </a:lnTo>
                  <a:lnTo>
                    <a:pt x="384" y="407"/>
                  </a:lnTo>
                  <a:lnTo>
                    <a:pt x="378" y="499"/>
                  </a:lnTo>
                  <a:lnTo>
                    <a:pt x="376" y="550"/>
                  </a:lnTo>
                  <a:lnTo>
                    <a:pt x="376" y="550"/>
                  </a:lnTo>
                  <a:lnTo>
                    <a:pt x="378" y="560"/>
                  </a:lnTo>
                  <a:lnTo>
                    <a:pt x="382" y="566"/>
                  </a:lnTo>
                  <a:lnTo>
                    <a:pt x="389" y="571"/>
                  </a:lnTo>
                  <a:lnTo>
                    <a:pt x="399" y="574"/>
                  </a:lnTo>
                  <a:lnTo>
                    <a:pt x="399" y="574"/>
                  </a:lnTo>
                  <a:lnTo>
                    <a:pt x="404" y="574"/>
                  </a:lnTo>
                  <a:lnTo>
                    <a:pt x="409" y="573"/>
                  </a:lnTo>
                  <a:lnTo>
                    <a:pt x="415" y="568"/>
                  </a:lnTo>
                  <a:lnTo>
                    <a:pt x="422" y="560"/>
                  </a:lnTo>
                  <a:lnTo>
                    <a:pt x="423" y="551"/>
                  </a:lnTo>
                  <a:lnTo>
                    <a:pt x="423" y="551"/>
                  </a:lnTo>
                  <a:lnTo>
                    <a:pt x="426" y="477"/>
                  </a:lnTo>
                  <a:lnTo>
                    <a:pt x="430" y="429"/>
                  </a:lnTo>
                  <a:lnTo>
                    <a:pt x="435" y="379"/>
                  </a:lnTo>
                  <a:lnTo>
                    <a:pt x="441" y="328"/>
                  </a:lnTo>
                  <a:lnTo>
                    <a:pt x="448" y="276"/>
                  </a:lnTo>
                  <a:lnTo>
                    <a:pt x="457" y="226"/>
                  </a:lnTo>
                  <a:lnTo>
                    <a:pt x="467" y="180"/>
                  </a:lnTo>
                  <a:lnTo>
                    <a:pt x="467" y="180"/>
                  </a:lnTo>
                  <a:lnTo>
                    <a:pt x="493" y="177"/>
                  </a:lnTo>
                  <a:lnTo>
                    <a:pt x="519" y="172"/>
                  </a:lnTo>
                  <a:lnTo>
                    <a:pt x="542" y="166"/>
                  </a:lnTo>
                  <a:lnTo>
                    <a:pt x="565" y="156"/>
                  </a:lnTo>
                  <a:lnTo>
                    <a:pt x="565" y="156"/>
                  </a:lnTo>
                  <a:lnTo>
                    <a:pt x="575" y="149"/>
                  </a:lnTo>
                  <a:lnTo>
                    <a:pt x="584" y="141"/>
                  </a:lnTo>
                  <a:lnTo>
                    <a:pt x="592" y="135"/>
                  </a:lnTo>
                  <a:lnTo>
                    <a:pt x="601" y="125"/>
                  </a:lnTo>
                  <a:lnTo>
                    <a:pt x="607" y="117"/>
                  </a:lnTo>
                  <a:lnTo>
                    <a:pt x="614" y="107"/>
                  </a:lnTo>
                  <a:lnTo>
                    <a:pt x="618" y="97"/>
                  </a:lnTo>
                  <a:lnTo>
                    <a:pt x="622" y="86"/>
                  </a:lnTo>
                  <a:lnTo>
                    <a:pt x="622" y="86"/>
                  </a:lnTo>
                  <a:lnTo>
                    <a:pt x="623" y="76"/>
                  </a:lnTo>
                  <a:lnTo>
                    <a:pt x="623" y="66"/>
                  </a:lnTo>
                  <a:lnTo>
                    <a:pt x="622" y="58"/>
                  </a:lnTo>
                  <a:lnTo>
                    <a:pt x="618" y="48"/>
                  </a:lnTo>
                  <a:lnTo>
                    <a:pt x="614" y="40"/>
                  </a:lnTo>
                  <a:lnTo>
                    <a:pt x="607" y="32"/>
                  </a:lnTo>
                  <a:lnTo>
                    <a:pt x="599" y="26"/>
                  </a:lnTo>
                  <a:lnTo>
                    <a:pt x="591" y="21"/>
                  </a:lnTo>
                  <a:close/>
                  <a:moveTo>
                    <a:pt x="81" y="114"/>
                  </a:moveTo>
                  <a:lnTo>
                    <a:pt x="81" y="114"/>
                  </a:lnTo>
                  <a:lnTo>
                    <a:pt x="68" y="105"/>
                  </a:lnTo>
                  <a:lnTo>
                    <a:pt x="59" y="96"/>
                  </a:lnTo>
                  <a:lnTo>
                    <a:pt x="52" y="86"/>
                  </a:lnTo>
                  <a:lnTo>
                    <a:pt x="47" y="73"/>
                  </a:lnTo>
                  <a:lnTo>
                    <a:pt x="47" y="73"/>
                  </a:lnTo>
                  <a:lnTo>
                    <a:pt x="47" y="71"/>
                  </a:lnTo>
                  <a:lnTo>
                    <a:pt x="49" y="68"/>
                  </a:lnTo>
                  <a:lnTo>
                    <a:pt x="52" y="65"/>
                  </a:lnTo>
                  <a:lnTo>
                    <a:pt x="55" y="61"/>
                  </a:lnTo>
                  <a:lnTo>
                    <a:pt x="55" y="61"/>
                  </a:lnTo>
                  <a:lnTo>
                    <a:pt x="60" y="60"/>
                  </a:lnTo>
                  <a:lnTo>
                    <a:pt x="65" y="58"/>
                  </a:lnTo>
                  <a:lnTo>
                    <a:pt x="72" y="58"/>
                  </a:lnTo>
                  <a:lnTo>
                    <a:pt x="80" y="60"/>
                  </a:lnTo>
                  <a:lnTo>
                    <a:pt x="88" y="63"/>
                  </a:lnTo>
                  <a:lnTo>
                    <a:pt x="96" y="66"/>
                  </a:lnTo>
                  <a:lnTo>
                    <a:pt x="104" y="73"/>
                  </a:lnTo>
                  <a:lnTo>
                    <a:pt x="112" y="81"/>
                  </a:lnTo>
                  <a:lnTo>
                    <a:pt x="112" y="81"/>
                  </a:lnTo>
                  <a:lnTo>
                    <a:pt x="120" y="91"/>
                  </a:lnTo>
                  <a:lnTo>
                    <a:pt x="127" y="102"/>
                  </a:lnTo>
                  <a:lnTo>
                    <a:pt x="133" y="115"/>
                  </a:lnTo>
                  <a:lnTo>
                    <a:pt x="140" y="131"/>
                  </a:lnTo>
                  <a:lnTo>
                    <a:pt x="140" y="131"/>
                  </a:lnTo>
                  <a:lnTo>
                    <a:pt x="124" y="128"/>
                  </a:lnTo>
                  <a:lnTo>
                    <a:pt x="109" y="125"/>
                  </a:lnTo>
                  <a:lnTo>
                    <a:pt x="94" y="120"/>
                  </a:lnTo>
                  <a:lnTo>
                    <a:pt x="81" y="114"/>
                  </a:lnTo>
                  <a:close/>
                  <a:moveTo>
                    <a:pt x="311" y="101"/>
                  </a:moveTo>
                  <a:lnTo>
                    <a:pt x="311" y="101"/>
                  </a:lnTo>
                  <a:lnTo>
                    <a:pt x="290" y="92"/>
                  </a:lnTo>
                  <a:lnTo>
                    <a:pt x="277" y="84"/>
                  </a:lnTo>
                  <a:lnTo>
                    <a:pt x="269" y="76"/>
                  </a:lnTo>
                  <a:lnTo>
                    <a:pt x="267" y="73"/>
                  </a:lnTo>
                  <a:lnTo>
                    <a:pt x="267" y="70"/>
                  </a:lnTo>
                  <a:lnTo>
                    <a:pt x="267" y="70"/>
                  </a:lnTo>
                  <a:lnTo>
                    <a:pt x="269" y="68"/>
                  </a:lnTo>
                  <a:lnTo>
                    <a:pt x="270" y="63"/>
                  </a:lnTo>
                  <a:lnTo>
                    <a:pt x="282" y="55"/>
                  </a:lnTo>
                  <a:lnTo>
                    <a:pt x="296" y="50"/>
                  </a:lnTo>
                  <a:lnTo>
                    <a:pt x="304" y="47"/>
                  </a:lnTo>
                  <a:lnTo>
                    <a:pt x="311" y="47"/>
                  </a:lnTo>
                  <a:lnTo>
                    <a:pt x="311" y="47"/>
                  </a:lnTo>
                  <a:lnTo>
                    <a:pt x="319" y="47"/>
                  </a:lnTo>
                  <a:lnTo>
                    <a:pt x="327" y="50"/>
                  </a:lnTo>
                  <a:lnTo>
                    <a:pt x="340" y="55"/>
                  </a:lnTo>
                  <a:lnTo>
                    <a:pt x="352" y="63"/>
                  </a:lnTo>
                  <a:lnTo>
                    <a:pt x="355" y="68"/>
                  </a:lnTo>
                  <a:lnTo>
                    <a:pt x="356" y="70"/>
                  </a:lnTo>
                  <a:lnTo>
                    <a:pt x="356" y="70"/>
                  </a:lnTo>
                  <a:lnTo>
                    <a:pt x="356" y="73"/>
                  </a:lnTo>
                  <a:lnTo>
                    <a:pt x="355" y="76"/>
                  </a:lnTo>
                  <a:lnTo>
                    <a:pt x="347" y="84"/>
                  </a:lnTo>
                  <a:lnTo>
                    <a:pt x="332" y="92"/>
                  </a:lnTo>
                  <a:lnTo>
                    <a:pt x="311" y="101"/>
                  </a:lnTo>
                  <a:close/>
                  <a:moveTo>
                    <a:pt x="542" y="114"/>
                  </a:moveTo>
                  <a:lnTo>
                    <a:pt x="542" y="114"/>
                  </a:lnTo>
                  <a:lnTo>
                    <a:pt x="529" y="120"/>
                  </a:lnTo>
                  <a:lnTo>
                    <a:pt x="514" y="125"/>
                  </a:lnTo>
                  <a:lnTo>
                    <a:pt x="498" y="128"/>
                  </a:lnTo>
                  <a:lnTo>
                    <a:pt x="482" y="131"/>
                  </a:lnTo>
                  <a:lnTo>
                    <a:pt x="482" y="131"/>
                  </a:lnTo>
                  <a:lnTo>
                    <a:pt x="488" y="115"/>
                  </a:lnTo>
                  <a:lnTo>
                    <a:pt x="495" y="102"/>
                  </a:lnTo>
                  <a:lnTo>
                    <a:pt x="503" y="91"/>
                  </a:lnTo>
                  <a:lnTo>
                    <a:pt x="509" y="81"/>
                  </a:lnTo>
                  <a:lnTo>
                    <a:pt x="509" y="81"/>
                  </a:lnTo>
                  <a:lnTo>
                    <a:pt x="519" y="73"/>
                  </a:lnTo>
                  <a:lnTo>
                    <a:pt x="527" y="66"/>
                  </a:lnTo>
                  <a:lnTo>
                    <a:pt x="535" y="63"/>
                  </a:lnTo>
                  <a:lnTo>
                    <a:pt x="544" y="60"/>
                  </a:lnTo>
                  <a:lnTo>
                    <a:pt x="550" y="58"/>
                  </a:lnTo>
                  <a:lnTo>
                    <a:pt x="557" y="58"/>
                  </a:lnTo>
                  <a:lnTo>
                    <a:pt x="563" y="60"/>
                  </a:lnTo>
                  <a:lnTo>
                    <a:pt x="568" y="61"/>
                  </a:lnTo>
                  <a:lnTo>
                    <a:pt x="568" y="61"/>
                  </a:lnTo>
                  <a:lnTo>
                    <a:pt x="571" y="65"/>
                  </a:lnTo>
                  <a:lnTo>
                    <a:pt x="575" y="68"/>
                  </a:lnTo>
                  <a:lnTo>
                    <a:pt x="576" y="71"/>
                  </a:lnTo>
                  <a:lnTo>
                    <a:pt x="576" y="73"/>
                  </a:lnTo>
                  <a:lnTo>
                    <a:pt x="576" y="73"/>
                  </a:lnTo>
                  <a:lnTo>
                    <a:pt x="571" y="86"/>
                  </a:lnTo>
                  <a:lnTo>
                    <a:pt x="563" y="96"/>
                  </a:lnTo>
                  <a:lnTo>
                    <a:pt x="553" y="105"/>
                  </a:lnTo>
                  <a:lnTo>
                    <a:pt x="542" y="114"/>
                  </a:lnTo>
                  <a:close/>
                </a:path>
              </a:pathLst>
            </a:custGeom>
            <a:solidFill>
              <a:srgbClr val="00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8" name="Freeform 8">
              <a:extLst>
                <a:ext uri="{FF2B5EF4-FFF2-40B4-BE49-F238E27FC236}">
                  <a16:creationId xmlns:a16="http://schemas.microsoft.com/office/drawing/2014/main" id="{986B71CB-05B8-434D-AAB3-7B75BA73A4BF}"/>
                </a:ext>
              </a:extLst>
            </p:cNvPr>
            <p:cNvSpPr>
              <a:spLocks/>
            </p:cNvSpPr>
            <p:nvPr/>
          </p:nvSpPr>
          <p:spPr bwMode="auto">
            <a:xfrm>
              <a:off x="8415072" y="2542744"/>
              <a:ext cx="662647" cy="610528"/>
            </a:xfrm>
            <a:custGeom>
              <a:avLst/>
              <a:gdLst>
                <a:gd name="T0" fmla="*/ 579 w 623"/>
                <a:gd name="T1" fmla="*/ 16 h 574"/>
                <a:gd name="T2" fmla="*/ 539 w 623"/>
                <a:gd name="T3" fmla="*/ 13 h 574"/>
                <a:gd name="T4" fmla="*/ 492 w 623"/>
                <a:gd name="T5" fmla="*/ 35 h 574"/>
                <a:gd name="T6" fmla="*/ 462 w 623"/>
                <a:gd name="T7" fmla="*/ 65 h 574"/>
                <a:gd name="T8" fmla="*/ 433 w 623"/>
                <a:gd name="T9" fmla="*/ 133 h 574"/>
                <a:gd name="T10" fmla="*/ 371 w 623"/>
                <a:gd name="T11" fmla="*/ 123 h 574"/>
                <a:gd name="T12" fmla="*/ 389 w 623"/>
                <a:gd name="T13" fmla="*/ 109 h 574"/>
                <a:gd name="T14" fmla="*/ 402 w 623"/>
                <a:gd name="T15" fmla="*/ 84 h 574"/>
                <a:gd name="T16" fmla="*/ 404 w 623"/>
                <a:gd name="T17" fmla="*/ 68 h 574"/>
                <a:gd name="T18" fmla="*/ 386 w 623"/>
                <a:gd name="T19" fmla="*/ 31 h 574"/>
                <a:gd name="T20" fmla="*/ 345 w 623"/>
                <a:gd name="T21" fmla="*/ 5 h 574"/>
                <a:gd name="T22" fmla="*/ 311 w 623"/>
                <a:gd name="T23" fmla="*/ 0 h 574"/>
                <a:gd name="T24" fmla="*/ 262 w 623"/>
                <a:gd name="T25" fmla="*/ 11 h 574"/>
                <a:gd name="T26" fmla="*/ 228 w 623"/>
                <a:gd name="T27" fmla="*/ 42 h 574"/>
                <a:gd name="T28" fmla="*/ 220 w 623"/>
                <a:gd name="T29" fmla="*/ 68 h 574"/>
                <a:gd name="T30" fmla="*/ 223 w 623"/>
                <a:gd name="T31" fmla="*/ 92 h 574"/>
                <a:gd name="T32" fmla="*/ 241 w 623"/>
                <a:gd name="T33" fmla="*/ 117 h 574"/>
                <a:gd name="T34" fmla="*/ 221 w 623"/>
                <a:gd name="T35" fmla="*/ 130 h 574"/>
                <a:gd name="T36" fmla="*/ 181 w 623"/>
                <a:gd name="T37" fmla="*/ 107 h 574"/>
                <a:gd name="T38" fmla="*/ 148 w 623"/>
                <a:gd name="T39" fmla="*/ 50 h 574"/>
                <a:gd name="T40" fmla="*/ 116 w 623"/>
                <a:gd name="T41" fmla="*/ 24 h 574"/>
                <a:gd name="T42" fmla="*/ 70 w 623"/>
                <a:gd name="T43" fmla="*/ 11 h 574"/>
                <a:gd name="T44" fmla="*/ 33 w 623"/>
                <a:gd name="T45" fmla="*/ 21 h 574"/>
                <a:gd name="T46" fmla="*/ 16 w 623"/>
                <a:gd name="T47" fmla="*/ 32 h 574"/>
                <a:gd name="T48" fmla="*/ 2 w 623"/>
                <a:gd name="T49" fmla="*/ 58 h 574"/>
                <a:gd name="T50" fmla="*/ 2 w 623"/>
                <a:gd name="T51" fmla="*/ 86 h 574"/>
                <a:gd name="T52" fmla="*/ 10 w 623"/>
                <a:gd name="T53" fmla="*/ 107 h 574"/>
                <a:gd name="T54" fmla="*/ 29 w 623"/>
                <a:gd name="T55" fmla="*/ 135 h 574"/>
                <a:gd name="T56" fmla="*/ 59 w 623"/>
                <a:gd name="T57" fmla="*/ 156 h 574"/>
                <a:gd name="T58" fmla="*/ 104 w 623"/>
                <a:gd name="T59" fmla="*/ 172 h 574"/>
                <a:gd name="T60" fmla="*/ 155 w 623"/>
                <a:gd name="T61" fmla="*/ 180 h 574"/>
                <a:gd name="T62" fmla="*/ 182 w 623"/>
                <a:gd name="T63" fmla="*/ 328 h 574"/>
                <a:gd name="T64" fmla="*/ 197 w 623"/>
                <a:gd name="T65" fmla="*/ 477 h 574"/>
                <a:gd name="T66" fmla="*/ 202 w 623"/>
                <a:gd name="T67" fmla="*/ 560 h 574"/>
                <a:gd name="T68" fmla="*/ 220 w 623"/>
                <a:gd name="T69" fmla="*/ 574 h 574"/>
                <a:gd name="T70" fmla="*/ 233 w 623"/>
                <a:gd name="T71" fmla="*/ 571 h 574"/>
                <a:gd name="T72" fmla="*/ 247 w 623"/>
                <a:gd name="T73" fmla="*/ 550 h 574"/>
                <a:gd name="T74" fmla="*/ 239 w 623"/>
                <a:gd name="T75" fmla="*/ 407 h 574"/>
                <a:gd name="T76" fmla="*/ 216 w 623"/>
                <a:gd name="T77" fmla="*/ 234 h 574"/>
                <a:gd name="T78" fmla="*/ 226 w 623"/>
                <a:gd name="T79" fmla="*/ 177 h 574"/>
                <a:gd name="T80" fmla="*/ 291 w 623"/>
                <a:gd name="T81" fmla="*/ 162 h 574"/>
                <a:gd name="T82" fmla="*/ 311 w 623"/>
                <a:gd name="T83" fmla="*/ 154 h 574"/>
                <a:gd name="T84" fmla="*/ 352 w 623"/>
                <a:gd name="T85" fmla="*/ 167 h 574"/>
                <a:gd name="T86" fmla="*/ 418 w 623"/>
                <a:gd name="T87" fmla="*/ 179 h 574"/>
                <a:gd name="T88" fmla="*/ 397 w 623"/>
                <a:gd name="T89" fmla="*/ 293 h 574"/>
                <a:gd name="T90" fmla="*/ 378 w 623"/>
                <a:gd name="T91" fmla="*/ 499 h 574"/>
                <a:gd name="T92" fmla="*/ 378 w 623"/>
                <a:gd name="T93" fmla="*/ 560 h 574"/>
                <a:gd name="T94" fmla="*/ 399 w 623"/>
                <a:gd name="T95" fmla="*/ 574 h 574"/>
                <a:gd name="T96" fmla="*/ 409 w 623"/>
                <a:gd name="T97" fmla="*/ 573 h 574"/>
                <a:gd name="T98" fmla="*/ 423 w 623"/>
                <a:gd name="T99" fmla="*/ 551 h 574"/>
                <a:gd name="T100" fmla="*/ 430 w 623"/>
                <a:gd name="T101" fmla="*/ 429 h 574"/>
                <a:gd name="T102" fmla="*/ 448 w 623"/>
                <a:gd name="T103" fmla="*/ 276 h 574"/>
                <a:gd name="T104" fmla="*/ 467 w 623"/>
                <a:gd name="T105" fmla="*/ 180 h 574"/>
                <a:gd name="T106" fmla="*/ 542 w 623"/>
                <a:gd name="T107" fmla="*/ 166 h 574"/>
                <a:gd name="T108" fmla="*/ 575 w 623"/>
                <a:gd name="T109" fmla="*/ 149 h 574"/>
                <a:gd name="T110" fmla="*/ 601 w 623"/>
                <a:gd name="T111" fmla="*/ 125 h 574"/>
                <a:gd name="T112" fmla="*/ 618 w 623"/>
                <a:gd name="T113" fmla="*/ 97 h 574"/>
                <a:gd name="T114" fmla="*/ 623 w 623"/>
                <a:gd name="T115" fmla="*/ 76 h 574"/>
                <a:gd name="T116" fmla="*/ 618 w 623"/>
                <a:gd name="T117" fmla="*/ 48 h 574"/>
                <a:gd name="T118" fmla="*/ 599 w 623"/>
                <a:gd name="T119" fmla="*/ 26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3" h="574">
                  <a:moveTo>
                    <a:pt x="591" y="21"/>
                  </a:moveTo>
                  <a:lnTo>
                    <a:pt x="591" y="21"/>
                  </a:lnTo>
                  <a:lnTo>
                    <a:pt x="579" y="16"/>
                  </a:lnTo>
                  <a:lnTo>
                    <a:pt x="566" y="13"/>
                  </a:lnTo>
                  <a:lnTo>
                    <a:pt x="553" y="11"/>
                  </a:lnTo>
                  <a:lnTo>
                    <a:pt x="539" y="13"/>
                  </a:lnTo>
                  <a:lnTo>
                    <a:pt x="522" y="16"/>
                  </a:lnTo>
                  <a:lnTo>
                    <a:pt x="508" y="24"/>
                  </a:lnTo>
                  <a:lnTo>
                    <a:pt x="492" y="35"/>
                  </a:lnTo>
                  <a:lnTo>
                    <a:pt x="475" y="50"/>
                  </a:lnTo>
                  <a:lnTo>
                    <a:pt x="475" y="50"/>
                  </a:lnTo>
                  <a:lnTo>
                    <a:pt x="462" y="65"/>
                  </a:lnTo>
                  <a:lnTo>
                    <a:pt x="452" y="84"/>
                  </a:lnTo>
                  <a:lnTo>
                    <a:pt x="441" y="107"/>
                  </a:lnTo>
                  <a:lnTo>
                    <a:pt x="433" y="133"/>
                  </a:lnTo>
                  <a:lnTo>
                    <a:pt x="433" y="133"/>
                  </a:lnTo>
                  <a:lnTo>
                    <a:pt x="402" y="130"/>
                  </a:lnTo>
                  <a:lnTo>
                    <a:pt x="371" y="123"/>
                  </a:lnTo>
                  <a:lnTo>
                    <a:pt x="371" y="123"/>
                  </a:lnTo>
                  <a:lnTo>
                    <a:pt x="382" y="117"/>
                  </a:lnTo>
                  <a:lnTo>
                    <a:pt x="389" y="109"/>
                  </a:lnTo>
                  <a:lnTo>
                    <a:pt x="395" y="101"/>
                  </a:lnTo>
                  <a:lnTo>
                    <a:pt x="399" y="92"/>
                  </a:lnTo>
                  <a:lnTo>
                    <a:pt x="402" y="84"/>
                  </a:lnTo>
                  <a:lnTo>
                    <a:pt x="404" y="78"/>
                  </a:lnTo>
                  <a:lnTo>
                    <a:pt x="404" y="68"/>
                  </a:lnTo>
                  <a:lnTo>
                    <a:pt x="404" y="68"/>
                  </a:lnTo>
                  <a:lnTo>
                    <a:pt x="400" y="55"/>
                  </a:lnTo>
                  <a:lnTo>
                    <a:pt x="395" y="42"/>
                  </a:lnTo>
                  <a:lnTo>
                    <a:pt x="386" y="31"/>
                  </a:lnTo>
                  <a:lnTo>
                    <a:pt x="374" y="21"/>
                  </a:lnTo>
                  <a:lnTo>
                    <a:pt x="361" y="11"/>
                  </a:lnTo>
                  <a:lnTo>
                    <a:pt x="345" y="5"/>
                  </a:lnTo>
                  <a:lnTo>
                    <a:pt x="329" y="1"/>
                  </a:lnTo>
                  <a:lnTo>
                    <a:pt x="311" y="0"/>
                  </a:lnTo>
                  <a:lnTo>
                    <a:pt x="311" y="0"/>
                  </a:lnTo>
                  <a:lnTo>
                    <a:pt x="295" y="1"/>
                  </a:lnTo>
                  <a:lnTo>
                    <a:pt x="277" y="5"/>
                  </a:lnTo>
                  <a:lnTo>
                    <a:pt x="262" y="11"/>
                  </a:lnTo>
                  <a:lnTo>
                    <a:pt x="249" y="21"/>
                  </a:lnTo>
                  <a:lnTo>
                    <a:pt x="238" y="31"/>
                  </a:lnTo>
                  <a:lnTo>
                    <a:pt x="228" y="42"/>
                  </a:lnTo>
                  <a:lnTo>
                    <a:pt x="221" y="55"/>
                  </a:lnTo>
                  <a:lnTo>
                    <a:pt x="220" y="68"/>
                  </a:lnTo>
                  <a:lnTo>
                    <a:pt x="220" y="68"/>
                  </a:lnTo>
                  <a:lnTo>
                    <a:pt x="220" y="78"/>
                  </a:lnTo>
                  <a:lnTo>
                    <a:pt x="221" y="84"/>
                  </a:lnTo>
                  <a:lnTo>
                    <a:pt x="223" y="92"/>
                  </a:lnTo>
                  <a:lnTo>
                    <a:pt x="228" y="101"/>
                  </a:lnTo>
                  <a:lnTo>
                    <a:pt x="233" y="109"/>
                  </a:lnTo>
                  <a:lnTo>
                    <a:pt x="241" y="117"/>
                  </a:lnTo>
                  <a:lnTo>
                    <a:pt x="251" y="123"/>
                  </a:lnTo>
                  <a:lnTo>
                    <a:pt x="251" y="123"/>
                  </a:lnTo>
                  <a:lnTo>
                    <a:pt x="221" y="130"/>
                  </a:lnTo>
                  <a:lnTo>
                    <a:pt x="190" y="133"/>
                  </a:lnTo>
                  <a:lnTo>
                    <a:pt x="190" y="133"/>
                  </a:lnTo>
                  <a:lnTo>
                    <a:pt x="181" y="107"/>
                  </a:lnTo>
                  <a:lnTo>
                    <a:pt x="171" y="84"/>
                  </a:lnTo>
                  <a:lnTo>
                    <a:pt x="159" y="65"/>
                  </a:lnTo>
                  <a:lnTo>
                    <a:pt x="148" y="50"/>
                  </a:lnTo>
                  <a:lnTo>
                    <a:pt x="148" y="50"/>
                  </a:lnTo>
                  <a:lnTo>
                    <a:pt x="132" y="35"/>
                  </a:lnTo>
                  <a:lnTo>
                    <a:pt x="116" y="24"/>
                  </a:lnTo>
                  <a:lnTo>
                    <a:pt x="99" y="16"/>
                  </a:lnTo>
                  <a:lnTo>
                    <a:pt x="85" y="13"/>
                  </a:lnTo>
                  <a:lnTo>
                    <a:pt x="70" y="11"/>
                  </a:lnTo>
                  <a:lnTo>
                    <a:pt x="55" y="13"/>
                  </a:lnTo>
                  <a:lnTo>
                    <a:pt x="42" y="16"/>
                  </a:lnTo>
                  <a:lnTo>
                    <a:pt x="33" y="21"/>
                  </a:lnTo>
                  <a:lnTo>
                    <a:pt x="33" y="21"/>
                  </a:lnTo>
                  <a:lnTo>
                    <a:pt x="23" y="26"/>
                  </a:lnTo>
                  <a:lnTo>
                    <a:pt x="16" y="32"/>
                  </a:lnTo>
                  <a:lnTo>
                    <a:pt x="10" y="40"/>
                  </a:lnTo>
                  <a:lnTo>
                    <a:pt x="5" y="48"/>
                  </a:lnTo>
                  <a:lnTo>
                    <a:pt x="2" y="58"/>
                  </a:lnTo>
                  <a:lnTo>
                    <a:pt x="0" y="66"/>
                  </a:lnTo>
                  <a:lnTo>
                    <a:pt x="0" y="76"/>
                  </a:lnTo>
                  <a:lnTo>
                    <a:pt x="2" y="86"/>
                  </a:lnTo>
                  <a:lnTo>
                    <a:pt x="2" y="86"/>
                  </a:lnTo>
                  <a:lnTo>
                    <a:pt x="5" y="97"/>
                  </a:lnTo>
                  <a:lnTo>
                    <a:pt x="10" y="107"/>
                  </a:lnTo>
                  <a:lnTo>
                    <a:pt x="15" y="117"/>
                  </a:lnTo>
                  <a:lnTo>
                    <a:pt x="21" y="125"/>
                  </a:lnTo>
                  <a:lnTo>
                    <a:pt x="29" y="135"/>
                  </a:lnTo>
                  <a:lnTo>
                    <a:pt x="39" y="141"/>
                  </a:lnTo>
                  <a:lnTo>
                    <a:pt x="47" y="149"/>
                  </a:lnTo>
                  <a:lnTo>
                    <a:pt x="59" y="156"/>
                  </a:lnTo>
                  <a:lnTo>
                    <a:pt x="59" y="156"/>
                  </a:lnTo>
                  <a:lnTo>
                    <a:pt x="80" y="166"/>
                  </a:lnTo>
                  <a:lnTo>
                    <a:pt x="104" y="172"/>
                  </a:lnTo>
                  <a:lnTo>
                    <a:pt x="129" y="177"/>
                  </a:lnTo>
                  <a:lnTo>
                    <a:pt x="155" y="180"/>
                  </a:lnTo>
                  <a:lnTo>
                    <a:pt x="155" y="180"/>
                  </a:lnTo>
                  <a:lnTo>
                    <a:pt x="166" y="226"/>
                  </a:lnTo>
                  <a:lnTo>
                    <a:pt x="174" y="276"/>
                  </a:lnTo>
                  <a:lnTo>
                    <a:pt x="182" y="328"/>
                  </a:lnTo>
                  <a:lnTo>
                    <a:pt x="189" y="379"/>
                  </a:lnTo>
                  <a:lnTo>
                    <a:pt x="192" y="429"/>
                  </a:lnTo>
                  <a:lnTo>
                    <a:pt x="197" y="477"/>
                  </a:lnTo>
                  <a:lnTo>
                    <a:pt x="200" y="551"/>
                  </a:lnTo>
                  <a:lnTo>
                    <a:pt x="200" y="551"/>
                  </a:lnTo>
                  <a:lnTo>
                    <a:pt x="202" y="560"/>
                  </a:lnTo>
                  <a:lnTo>
                    <a:pt x="207" y="568"/>
                  </a:lnTo>
                  <a:lnTo>
                    <a:pt x="215" y="573"/>
                  </a:lnTo>
                  <a:lnTo>
                    <a:pt x="220" y="574"/>
                  </a:lnTo>
                  <a:lnTo>
                    <a:pt x="225" y="574"/>
                  </a:lnTo>
                  <a:lnTo>
                    <a:pt x="225" y="574"/>
                  </a:lnTo>
                  <a:lnTo>
                    <a:pt x="233" y="571"/>
                  </a:lnTo>
                  <a:lnTo>
                    <a:pt x="241" y="566"/>
                  </a:lnTo>
                  <a:lnTo>
                    <a:pt x="246" y="560"/>
                  </a:lnTo>
                  <a:lnTo>
                    <a:pt x="247" y="550"/>
                  </a:lnTo>
                  <a:lnTo>
                    <a:pt x="247" y="550"/>
                  </a:lnTo>
                  <a:lnTo>
                    <a:pt x="246" y="499"/>
                  </a:lnTo>
                  <a:lnTo>
                    <a:pt x="239" y="407"/>
                  </a:lnTo>
                  <a:lnTo>
                    <a:pt x="233" y="351"/>
                  </a:lnTo>
                  <a:lnTo>
                    <a:pt x="226" y="293"/>
                  </a:lnTo>
                  <a:lnTo>
                    <a:pt x="216" y="234"/>
                  </a:lnTo>
                  <a:lnTo>
                    <a:pt x="203" y="179"/>
                  </a:lnTo>
                  <a:lnTo>
                    <a:pt x="203" y="179"/>
                  </a:lnTo>
                  <a:lnTo>
                    <a:pt x="226" y="177"/>
                  </a:lnTo>
                  <a:lnTo>
                    <a:pt x="249" y="172"/>
                  </a:lnTo>
                  <a:lnTo>
                    <a:pt x="270" y="167"/>
                  </a:lnTo>
                  <a:lnTo>
                    <a:pt x="291" y="162"/>
                  </a:lnTo>
                  <a:lnTo>
                    <a:pt x="291" y="162"/>
                  </a:lnTo>
                  <a:lnTo>
                    <a:pt x="311" y="154"/>
                  </a:lnTo>
                  <a:lnTo>
                    <a:pt x="311" y="154"/>
                  </a:lnTo>
                  <a:lnTo>
                    <a:pt x="332" y="162"/>
                  </a:lnTo>
                  <a:lnTo>
                    <a:pt x="332" y="162"/>
                  </a:lnTo>
                  <a:lnTo>
                    <a:pt x="352" y="167"/>
                  </a:lnTo>
                  <a:lnTo>
                    <a:pt x="373" y="172"/>
                  </a:lnTo>
                  <a:lnTo>
                    <a:pt x="395" y="177"/>
                  </a:lnTo>
                  <a:lnTo>
                    <a:pt x="418" y="179"/>
                  </a:lnTo>
                  <a:lnTo>
                    <a:pt x="418" y="179"/>
                  </a:lnTo>
                  <a:lnTo>
                    <a:pt x="407" y="234"/>
                  </a:lnTo>
                  <a:lnTo>
                    <a:pt x="397" y="293"/>
                  </a:lnTo>
                  <a:lnTo>
                    <a:pt x="389" y="351"/>
                  </a:lnTo>
                  <a:lnTo>
                    <a:pt x="384" y="407"/>
                  </a:lnTo>
                  <a:lnTo>
                    <a:pt x="378" y="499"/>
                  </a:lnTo>
                  <a:lnTo>
                    <a:pt x="376" y="550"/>
                  </a:lnTo>
                  <a:lnTo>
                    <a:pt x="376" y="550"/>
                  </a:lnTo>
                  <a:lnTo>
                    <a:pt x="378" y="560"/>
                  </a:lnTo>
                  <a:lnTo>
                    <a:pt x="382" y="566"/>
                  </a:lnTo>
                  <a:lnTo>
                    <a:pt x="389" y="571"/>
                  </a:lnTo>
                  <a:lnTo>
                    <a:pt x="399" y="574"/>
                  </a:lnTo>
                  <a:lnTo>
                    <a:pt x="399" y="574"/>
                  </a:lnTo>
                  <a:lnTo>
                    <a:pt x="404" y="574"/>
                  </a:lnTo>
                  <a:lnTo>
                    <a:pt x="409" y="573"/>
                  </a:lnTo>
                  <a:lnTo>
                    <a:pt x="415" y="568"/>
                  </a:lnTo>
                  <a:lnTo>
                    <a:pt x="422" y="560"/>
                  </a:lnTo>
                  <a:lnTo>
                    <a:pt x="423" y="551"/>
                  </a:lnTo>
                  <a:lnTo>
                    <a:pt x="423" y="551"/>
                  </a:lnTo>
                  <a:lnTo>
                    <a:pt x="426" y="477"/>
                  </a:lnTo>
                  <a:lnTo>
                    <a:pt x="430" y="429"/>
                  </a:lnTo>
                  <a:lnTo>
                    <a:pt x="435" y="379"/>
                  </a:lnTo>
                  <a:lnTo>
                    <a:pt x="441" y="328"/>
                  </a:lnTo>
                  <a:lnTo>
                    <a:pt x="448" y="276"/>
                  </a:lnTo>
                  <a:lnTo>
                    <a:pt x="457" y="226"/>
                  </a:lnTo>
                  <a:lnTo>
                    <a:pt x="467" y="180"/>
                  </a:lnTo>
                  <a:lnTo>
                    <a:pt x="467" y="180"/>
                  </a:lnTo>
                  <a:lnTo>
                    <a:pt x="493" y="177"/>
                  </a:lnTo>
                  <a:lnTo>
                    <a:pt x="519" y="172"/>
                  </a:lnTo>
                  <a:lnTo>
                    <a:pt x="542" y="166"/>
                  </a:lnTo>
                  <a:lnTo>
                    <a:pt x="565" y="156"/>
                  </a:lnTo>
                  <a:lnTo>
                    <a:pt x="565" y="156"/>
                  </a:lnTo>
                  <a:lnTo>
                    <a:pt x="575" y="149"/>
                  </a:lnTo>
                  <a:lnTo>
                    <a:pt x="584" y="141"/>
                  </a:lnTo>
                  <a:lnTo>
                    <a:pt x="592" y="135"/>
                  </a:lnTo>
                  <a:lnTo>
                    <a:pt x="601" y="125"/>
                  </a:lnTo>
                  <a:lnTo>
                    <a:pt x="607" y="117"/>
                  </a:lnTo>
                  <a:lnTo>
                    <a:pt x="614" y="107"/>
                  </a:lnTo>
                  <a:lnTo>
                    <a:pt x="618" y="97"/>
                  </a:lnTo>
                  <a:lnTo>
                    <a:pt x="622" y="86"/>
                  </a:lnTo>
                  <a:lnTo>
                    <a:pt x="622" y="86"/>
                  </a:lnTo>
                  <a:lnTo>
                    <a:pt x="623" y="76"/>
                  </a:lnTo>
                  <a:lnTo>
                    <a:pt x="623" y="66"/>
                  </a:lnTo>
                  <a:lnTo>
                    <a:pt x="622" y="58"/>
                  </a:lnTo>
                  <a:lnTo>
                    <a:pt x="618" y="48"/>
                  </a:lnTo>
                  <a:lnTo>
                    <a:pt x="614" y="40"/>
                  </a:lnTo>
                  <a:lnTo>
                    <a:pt x="607" y="32"/>
                  </a:lnTo>
                  <a:lnTo>
                    <a:pt x="599" y="26"/>
                  </a:lnTo>
                  <a:lnTo>
                    <a:pt x="591" y="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9" name="Freeform 9">
              <a:extLst>
                <a:ext uri="{FF2B5EF4-FFF2-40B4-BE49-F238E27FC236}">
                  <a16:creationId xmlns:a16="http://schemas.microsoft.com/office/drawing/2014/main" id="{15534821-5B4F-47B1-923C-FBC316B400ED}"/>
                </a:ext>
              </a:extLst>
            </p:cNvPr>
            <p:cNvSpPr>
              <a:spLocks/>
            </p:cNvSpPr>
            <p:nvPr/>
          </p:nvSpPr>
          <p:spPr bwMode="auto">
            <a:xfrm>
              <a:off x="8465063" y="2604435"/>
              <a:ext cx="98919" cy="77646"/>
            </a:xfrm>
            <a:custGeom>
              <a:avLst/>
              <a:gdLst>
                <a:gd name="T0" fmla="*/ 34 w 93"/>
                <a:gd name="T1" fmla="*/ 56 h 73"/>
                <a:gd name="T2" fmla="*/ 34 w 93"/>
                <a:gd name="T3" fmla="*/ 56 h 73"/>
                <a:gd name="T4" fmla="*/ 21 w 93"/>
                <a:gd name="T5" fmla="*/ 47 h 73"/>
                <a:gd name="T6" fmla="*/ 12 w 93"/>
                <a:gd name="T7" fmla="*/ 38 h 73"/>
                <a:gd name="T8" fmla="*/ 5 w 93"/>
                <a:gd name="T9" fmla="*/ 28 h 73"/>
                <a:gd name="T10" fmla="*/ 0 w 93"/>
                <a:gd name="T11" fmla="*/ 15 h 73"/>
                <a:gd name="T12" fmla="*/ 0 w 93"/>
                <a:gd name="T13" fmla="*/ 15 h 73"/>
                <a:gd name="T14" fmla="*/ 0 w 93"/>
                <a:gd name="T15" fmla="*/ 13 h 73"/>
                <a:gd name="T16" fmla="*/ 2 w 93"/>
                <a:gd name="T17" fmla="*/ 10 h 73"/>
                <a:gd name="T18" fmla="*/ 5 w 93"/>
                <a:gd name="T19" fmla="*/ 7 h 73"/>
                <a:gd name="T20" fmla="*/ 8 w 93"/>
                <a:gd name="T21" fmla="*/ 3 h 73"/>
                <a:gd name="T22" fmla="*/ 8 w 93"/>
                <a:gd name="T23" fmla="*/ 3 h 73"/>
                <a:gd name="T24" fmla="*/ 13 w 93"/>
                <a:gd name="T25" fmla="*/ 2 h 73"/>
                <a:gd name="T26" fmla="*/ 18 w 93"/>
                <a:gd name="T27" fmla="*/ 0 h 73"/>
                <a:gd name="T28" fmla="*/ 25 w 93"/>
                <a:gd name="T29" fmla="*/ 0 h 73"/>
                <a:gd name="T30" fmla="*/ 33 w 93"/>
                <a:gd name="T31" fmla="*/ 2 h 73"/>
                <a:gd name="T32" fmla="*/ 41 w 93"/>
                <a:gd name="T33" fmla="*/ 5 h 73"/>
                <a:gd name="T34" fmla="*/ 49 w 93"/>
                <a:gd name="T35" fmla="*/ 8 h 73"/>
                <a:gd name="T36" fmla="*/ 57 w 93"/>
                <a:gd name="T37" fmla="*/ 15 h 73"/>
                <a:gd name="T38" fmla="*/ 65 w 93"/>
                <a:gd name="T39" fmla="*/ 23 h 73"/>
                <a:gd name="T40" fmla="*/ 65 w 93"/>
                <a:gd name="T41" fmla="*/ 23 h 73"/>
                <a:gd name="T42" fmla="*/ 73 w 93"/>
                <a:gd name="T43" fmla="*/ 33 h 73"/>
                <a:gd name="T44" fmla="*/ 80 w 93"/>
                <a:gd name="T45" fmla="*/ 44 h 73"/>
                <a:gd name="T46" fmla="*/ 86 w 93"/>
                <a:gd name="T47" fmla="*/ 57 h 73"/>
                <a:gd name="T48" fmla="*/ 93 w 93"/>
                <a:gd name="T49" fmla="*/ 73 h 73"/>
                <a:gd name="T50" fmla="*/ 93 w 93"/>
                <a:gd name="T51" fmla="*/ 73 h 73"/>
                <a:gd name="T52" fmla="*/ 77 w 93"/>
                <a:gd name="T53" fmla="*/ 70 h 73"/>
                <a:gd name="T54" fmla="*/ 62 w 93"/>
                <a:gd name="T55" fmla="*/ 67 h 73"/>
                <a:gd name="T56" fmla="*/ 47 w 93"/>
                <a:gd name="T57" fmla="*/ 62 h 73"/>
                <a:gd name="T58" fmla="*/ 34 w 93"/>
                <a:gd name="T59"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3" h="73">
                  <a:moveTo>
                    <a:pt x="34" y="56"/>
                  </a:moveTo>
                  <a:lnTo>
                    <a:pt x="34" y="56"/>
                  </a:lnTo>
                  <a:lnTo>
                    <a:pt x="21" y="47"/>
                  </a:lnTo>
                  <a:lnTo>
                    <a:pt x="12" y="38"/>
                  </a:lnTo>
                  <a:lnTo>
                    <a:pt x="5" y="28"/>
                  </a:lnTo>
                  <a:lnTo>
                    <a:pt x="0" y="15"/>
                  </a:lnTo>
                  <a:lnTo>
                    <a:pt x="0" y="15"/>
                  </a:lnTo>
                  <a:lnTo>
                    <a:pt x="0" y="13"/>
                  </a:lnTo>
                  <a:lnTo>
                    <a:pt x="2" y="10"/>
                  </a:lnTo>
                  <a:lnTo>
                    <a:pt x="5" y="7"/>
                  </a:lnTo>
                  <a:lnTo>
                    <a:pt x="8" y="3"/>
                  </a:lnTo>
                  <a:lnTo>
                    <a:pt x="8" y="3"/>
                  </a:lnTo>
                  <a:lnTo>
                    <a:pt x="13" y="2"/>
                  </a:lnTo>
                  <a:lnTo>
                    <a:pt x="18" y="0"/>
                  </a:lnTo>
                  <a:lnTo>
                    <a:pt x="25" y="0"/>
                  </a:lnTo>
                  <a:lnTo>
                    <a:pt x="33" y="2"/>
                  </a:lnTo>
                  <a:lnTo>
                    <a:pt x="41" y="5"/>
                  </a:lnTo>
                  <a:lnTo>
                    <a:pt x="49" y="8"/>
                  </a:lnTo>
                  <a:lnTo>
                    <a:pt x="57" y="15"/>
                  </a:lnTo>
                  <a:lnTo>
                    <a:pt x="65" y="23"/>
                  </a:lnTo>
                  <a:lnTo>
                    <a:pt x="65" y="23"/>
                  </a:lnTo>
                  <a:lnTo>
                    <a:pt x="73" y="33"/>
                  </a:lnTo>
                  <a:lnTo>
                    <a:pt x="80" y="44"/>
                  </a:lnTo>
                  <a:lnTo>
                    <a:pt x="86" y="57"/>
                  </a:lnTo>
                  <a:lnTo>
                    <a:pt x="93" y="73"/>
                  </a:lnTo>
                  <a:lnTo>
                    <a:pt x="93" y="73"/>
                  </a:lnTo>
                  <a:lnTo>
                    <a:pt x="77" y="70"/>
                  </a:lnTo>
                  <a:lnTo>
                    <a:pt x="62" y="67"/>
                  </a:lnTo>
                  <a:lnTo>
                    <a:pt x="47" y="62"/>
                  </a:lnTo>
                  <a:lnTo>
                    <a:pt x="34" y="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 name="Freeform 10">
              <a:extLst>
                <a:ext uri="{FF2B5EF4-FFF2-40B4-BE49-F238E27FC236}">
                  <a16:creationId xmlns:a16="http://schemas.microsoft.com/office/drawing/2014/main" id="{E937DC45-4389-49A5-BA3E-14E251ED4453}"/>
                </a:ext>
              </a:extLst>
            </p:cNvPr>
            <p:cNvSpPr>
              <a:spLocks/>
            </p:cNvSpPr>
            <p:nvPr/>
          </p:nvSpPr>
          <p:spPr bwMode="auto">
            <a:xfrm>
              <a:off x="8699064" y="2592735"/>
              <a:ext cx="94664" cy="57436"/>
            </a:xfrm>
            <a:custGeom>
              <a:avLst/>
              <a:gdLst>
                <a:gd name="T0" fmla="*/ 44 w 89"/>
                <a:gd name="T1" fmla="*/ 54 h 54"/>
                <a:gd name="T2" fmla="*/ 44 w 89"/>
                <a:gd name="T3" fmla="*/ 54 h 54"/>
                <a:gd name="T4" fmla="*/ 23 w 89"/>
                <a:gd name="T5" fmla="*/ 45 h 54"/>
                <a:gd name="T6" fmla="*/ 10 w 89"/>
                <a:gd name="T7" fmla="*/ 37 h 54"/>
                <a:gd name="T8" fmla="*/ 2 w 89"/>
                <a:gd name="T9" fmla="*/ 29 h 54"/>
                <a:gd name="T10" fmla="*/ 0 w 89"/>
                <a:gd name="T11" fmla="*/ 26 h 54"/>
                <a:gd name="T12" fmla="*/ 0 w 89"/>
                <a:gd name="T13" fmla="*/ 23 h 54"/>
                <a:gd name="T14" fmla="*/ 0 w 89"/>
                <a:gd name="T15" fmla="*/ 23 h 54"/>
                <a:gd name="T16" fmla="*/ 2 w 89"/>
                <a:gd name="T17" fmla="*/ 21 h 54"/>
                <a:gd name="T18" fmla="*/ 3 w 89"/>
                <a:gd name="T19" fmla="*/ 16 h 54"/>
                <a:gd name="T20" fmla="*/ 15 w 89"/>
                <a:gd name="T21" fmla="*/ 8 h 54"/>
                <a:gd name="T22" fmla="*/ 29 w 89"/>
                <a:gd name="T23" fmla="*/ 3 h 54"/>
                <a:gd name="T24" fmla="*/ 37 w 89"/>
                <a:gd name="T25" fmla="*/ 0 h 54"/>
                <a:gd name="T26" fmla="*/ 44 w 89"/>
                <a:gd name="T27" fmla="*/ 0 h 54"/>
                <a:gd name="T28" fmla="*/ 44 w 89"/>
                <a:gd name="T29" fmla="*/ 0 h 54"/>
                <a:gd name="T30" fmla="*/ 52 w 89"/>
                <a:gd name="T31" fmla="*/ 0 h 54"/>
                <a:gd name="T32" fmla="*/ 60 w 89"/>
                <a:gd name="T33" fmla="*/ 3 h 54"/>
                <a:gd name="T34" fmla="*/ 73 w 89"/>
                <a:gd name="T35" fmla="*/ 8 h 54"/>
                <a:gd name="T36" fmla="*/ 85 w 89"/>
                <a:gd name="T37" fmla="*/ 16 h 54"/>
                <a:gd name="T38" fmla="*/ 88 w 89"/>
                <a:gd name="T39" fmla="*/ 21 h 54"/>
                <a:gd name="T40" fmla="*/ 89 w 89"/>
                <a:gd name="T41" fmla="*/ 23 h 54"/>
                <a:gd name="T42" fmla="*/ 89 w 89"/>
                <a:gd name="T43" fmla="*/ 23 h 54"/>
                <a:gd name="T44" fmla="*/ 89 w 89"/>
                <a:gd name="T45" fmla="*/ 26 h 54"/>
                <a:gd name="T46" fmla="*/ 88 w 89"/>
                <a:gd name="T47" fmla="*/ 29 h 54"/>
                <a:gd name="T48" fmla="*/ 80 w 89"/>
                <a:gd name="T49" fmla="*/ 37 h 54"/>
                <a:gd name="T50" fmla="*/ 65 w 89"/>
                <a:gd name="T51" fmla="*/ 45 h 54"/>
                <a:gd name="T52" fmla="*/ 44 w 89"/>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9" h="54">
                  <a:moveTo>
                    <a:pt x="44" y="54"/>
                  </a:moveTo>
                  <a:lnTo>
                    <a:pt x="44" y="54"/>
                  </a:lnTo>
                  <a:lnTo>
                    <a:pt x="23" y="45"/>
                  </a:lnTo>
                  <a:lnTo>
                    <a:pt x="10" y="37"/>
                  </a:lnTo>
                  <a:lnTo>
                    <a:pt x="2" y="29"/>
                  </a:lnTo>
                  <a:lnTo>
                    <a:pt x="0" y="26"/>
                  </a:lnTo>
                  <a:lnTo>
                    <a:pt x="0" y="23"/>
                  </a:lnTo>
                  <a:lnTo>
                    <a:pt x="0" y="23"/>
                  </a:lnTo>
                  <a:lnTo>
                    <a:pt x="2" y="21"/>
                  </a:lnTo>
                  <a:lnTo>
                    <a:pt x="3" y="16"/>
                  </a:lnTo>
                  <a:lnTo>
                    <a:pt x="15" y="8"/>
                  </a:lnTo>
                  <a:lnTo>
                    <a:pt x="29" y="3"/>
                  </a:lnTo>
                  <a:lnTo>
                    <a:pt x="37" y="0"/>
                  </a:lnTo>
                  <a:lnTo>
                    <a:pt x="44" y="0"/>
                  </a:lnTo>
                  <a:lnTo>
                    <a:pt x="44" y="0"/>
                  </a:lnTo>
                  <a:lnTo>
                    <a:pt x="52" y="0"/>
                  </a:lnTo>
                  <a:lnTo>
                    <a:pt x="60" y="3"/>
                  </a:lnTo>
                  <a:lnTo>
                    <a:pt x="73" y="8"/>
                  </a:lnTo>
                  <a:lnTo>
                    <a:pt x="85" y="16"/>
                  </a:lnTo>
                  <a:lnTo>
                    <a:pt x="88" y="21"/>
                  </a:lnTo>
                  <a:lnTo>
                    <a:pt x="89" y="23"/>
                  </a:lnTo>
                  <a:lnTo>
                    <a:pt x="89" y="23"/>
                  </a:lnTo>
                  <a:lnTo>
                    <a:pt x="89" y="26"/>
                  </a:lnTo>
                  <a:lnTo>
                    <a:pt x="88" y="29"/>
                  </a:lnTo>
                  <a:lnTo>
                    <a:pt x="80" y="37"/>
                  </a:lnTo>
                  <a:lnTo>
                    <a:pt x="65" y="45"/>
                  </a:lnTo>
                  <a:lnTo>
                    <a:pt x="44" y="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 name="Freeform 11">
              <a:extLst>
                <a:ext uri="{FF2B5EF4-FFF2-40B4-BE49-F238E27FC236}">
                  <a16:creationId xmlns:a16="http://schemas.microsoft.com/office/drawing/2014/main" id="{E5F9500C-635B-4920-A44E-67352E539698}"/>
                </a:ext>
              </a:extLst>
            </p:cNvPr>
            <p:cNvSpPr>
              <a:spLocks/>
            </p:cNvSpPr>
            <p:nvPr/>
          </p:nvSpPr>
          <p:spPr bwMode="auto">
            <a:xfrm>
              <a:off x="8927746" y="2604435"/>
              <a:ext cx="99982" cy="77646"/>
            </a:xfrm>
            <a:custGeom>
              <a:avLst/>
              <a:gdLst>
                <a:gd name="T0" fmla="*/ 60 w 94"/>
                <a:gd name="T1" fmla="*/ 56 h 73"/>
                <a:gd name="T2" fmla="*/ 60 w 94"/>
                <a:gd name="T3" fmla="*/ 56 h 73"/>
                <a:gd name="T4" fmla="*/ 47 w 94"/>
                <a:gd name="T5" fmla="*/ 62 h 73"/>
                <a:gd name="T6" fmla="*/ 32 w 94"/>
                <a:gd name="T7" fmla="*/ 67 h 73"/>
                <a:gd name="T8" fmla="*/ 16 w 94"/>
                <a:gd name="T9" fmla="*/ 70 h 73"/>
                <a:gd name="T10" fmla="*/ 0 w 94"/>
                <a:gd name="T11" fmla="*/ 73 h 73"/>
                <a:gd name="T12" fmla="*/ 0 w 94"/>
                <a:gd name="T13" fmla="*/ 73 h 73"/>
                <a:gd name="T14" fmla="*/ 6 w 94"/>
                <a:gd name="T15" fmla="*/ 57 h 73"/>
                <a:gd name="T16" fmla="*/ 13 w 94"/>
                <a:gd name="T17" fmla="*/ 44 h 73"/>
                <a:gd name="T18" fmla="*/ 21 w 94"/>
                <a:gd name="T19" fmla="*/ 33 h 73"/>
                <a:gd name="T20" fmla="*/ 27 w 94"/>
                <a:gd name="T21" fmla="*/ 23 h 73"/>
                <a:gd name="T22" fmla="*/ 27 w 94"/>
                <a:gd name="T23" fmla="*/ 23 h 73"/>
                <a:gd name="T24" fmla="*/ 37 w 94"/>
                <a:gd name="T25" fmla="*/ 15 h 73"/>
                <a:gd name="T26" fmla="*/ 45 w 94"/>
                <a:gd name="T27" fmla="*/ 8 h 73"/>
                <a:gd name="T28" fmla="*/ 53 w 94"/>
                <a:gd name="T29" fmla="*/ 5 h 73"/>
                <a:gd name="T30" fmla="*/ 62 w 94"/>
                <a:gd name="T31" fmla="*/ 2 h 73"/>
                <a:gd name="T32" fmla="*/ 68 w 94"/>
                <a:gd name="T33" fmla="*/ 0 h 73"/>
                <a:gd name="T34" fmla="*/ 75 w 94"/>
                <a:gd name="T35" fmla="*/ 0 h 73"/>
                <a:gd name="T36" fmla="*/ 81 w 94"/>
                <a:gd name="T37" fmla="*/ 2 h 73"/>
                <a:gd name="T38" fmla="*/ 86 w 94"/>
                <a:gd name="T39" fmla="*/ 3 h 73"/>
                <a:gd name="T40" fmla="*/ 86 w 94"/>
                <a:gd name="T41" fmla="*/ 3 h 73"/>
                <a:gd name="T42" fmla="*/ 89 w 94"/>
                <a:gd name="T43" fmla="*/ 7 h 73"/>
                <a:gd name="T44" fmla="*/ 93 w 94"/>
                <a:gd name="T45" fmla="*/ 10 h 73"/>
                <a:gd name="T46" fmla="*/ 94 w 94"/>
                <a:gd name="T47" fmla="*/ 13 h 73"/>
                <a:gd name="T48" fmla="*/ 94 w 94"/>
                <a:gd name="T49" fmla="*/ 15 h 73"/>
                <a:gd name="T50" fmla="*/ 94 w 94"/>
                <a:gd name="T51" fmla="*/ 15 h 73"/>
                <a:gd name="T52" fmla="*/ 89 w 94"/>
                <a:gd name="T53" fmla="*/ 28 h 73"/>
                <a:gd name="T54" fmla="*/ 81 w 94"/>
                <a:gd name="T55" fmla="*/ 38 h 73"/>
                <a:gd name="T56" fmla="*/ 71 w 94"/>
                <a:gd name="T57" fmla="*/ 47 h 73"/>
                <a:gd name="T58" fmla="*/ 60 w 94"/>
                <a:gd name="T59"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4" h="73">
                  <a:moveTo>
                    <a:pt x="60" y="56"/>
                  </a:moveTo>
                  <a:lnTo>
                    <a:pt x="60" y="56"/>
                  </a:lnTo>
                  <a:lnTo>
                    <a:pt x="47" y="62"/>
                  </a:lnTo>
                  <a:lnTo>
                    <a:pt x="32" y="67"/>
                  </a:lnTo>
                  <a:lnTo>
                    <a:pt x="16" y="70"/>
                  </a:lnTo>
                  <a:lnTo>
                    <a:pt x="0" y="73"/>
                  </a:lnTo>
                  <a:lnTo>
                    <a:pt x="0" y="73"/>
                  </a:lnTo>
                  <a:lnTo>
                    <a:pt x="6" y="57"/>
                  </a:lnTo>
                  <a:lnTo>
                    <a:pt x="13" y="44"/>
                  </a:lnTo>
                  <a:lnTo>
                    <a:pt x="21" y="33"/>
                  </a:lnTo>
                  <a:lnTo>
                    <a:pt x="27" y="23"/>
                  </a:lnTo>
                  <a:lnTo>
                    <a:pt x="27" y="23"/>
                  </a:lnTo>
                  <a:lnTo>
                    <a:pt x="37" y="15"/>
                  </a:lnTo>
                  <a:lnTo>
                    <a:pt x="45" y="8"/>
                  </a:lnTo>
                  <a:lnTo>
                    <a:pt x="53" y="5"/>
                  </a:lnTo>
                  <a:lnTo>
                    <a:pt x="62" y="2"/>
                  </a:lnTo>
                  <a:lnTo>
                    <a:pt x="68" y="0"/>
                  </a:lnTo>
                  <a:lnTo>
                    <a:pt x="75" y="0"/>
                  </a:lnTo>
                  <a:lnTo>
                    <a:pt x="81" y="2"/>
                  </a:lnTo>
                  <a:lnTo>
                    <a:pt x="86" y="3"/>
                  </a:lnTo>
                  <a:lnTo>
                    <a:pt x="86" y="3"/>
                  </a:lnTo>
                  <a:lnTo>
                    <a:pt x="89" y="7"/>
                  </a:lnTo>
                  <a:lnTo>
                    <a:pt x="93" y="10"/>
                  </a:lnTo>
                  <a:lnTo>
                    <a:pt x="94" y="13"/>
                  </a:lnTo>
                  <a:lnTo>
                    <a:pt x="94" y="15"/>
                  </a:lnTo>
                  <a:lnTo>
                    <a:pt x="94" y="15"/>
                  </a:lnTo>
                  <a:lnTo>
                    <a:pt x="89" y="28"/>
                  </a:lnTo>
                  <a:lnTo>
                    <a:pt x="81" y="38"/>
                  </a:lnTo>
                  <a:lnTo>
                    <a:pt x="71" y="47"/>
                  </a:lnTo>
                  <a:lnTo>
                    <a:pt x="60" y="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2" name="Freeform 12">
              <a:extLst>
                <a:ext uri="{FF2B5EF4-FFF2-40B4-BE49-F238E27FC236}">
                  <a16:creationId xmlns:a16="http://schemas.microsoft.com/office/drawing/2014/main" id="{4AFA0594-0391-4743-9EBF-E5F036936F26}"/>
                </a:ext>
              </a:extLst>
            </p:cNvPr>
            <p:cNvSpPr>
              <a:spLocks/>
            </p:cNvSpPr>
            <p:nvPr/>
          </p:nvSpPr>
          <p:spPr bwMode="auto">
            <a:xfrm>
              <a:off x="8045990" y="1934343"/>
              <a:ext cx="1398685" cy="1227439"/>
            </a:xfrm>
            <a:custGeom>
              <a:avLst/>
              <a:gdLst>
                <a:gd name="T0" fmla="*/ 230 w 1315"/>
                <a:gd name="T1" fmla="*/ 1151 h 1154"/>
                <a:gd name="T2" fmla="*/ 187 w 1315"/>
                <a:gd name="T3" fmla="*/ 1115 h 1154"/>
                <a:gd name="T4" fmla="*/ 103 w 1315"/>
                <a:gd name="T5" fmla="*/ 1009 h 1154"/>
                <a:gd name="T6" fmla="*/ 43 w 1315"/>
                <a:gd name="T7" fmla="*/ 889 h 1154"/>
                <a:gd name="T8" fmla="*/ 8 w 1315"/>
                <a:gd name="T9" fmla="*/ 759 h 1154"/>
                <a:gd name="T10" fmla="*/ 0 w 1315"/>
                <a:gd name="T11" fmla="*/ 658 h 1154"/>
                <a:gd name="T12" fmla="*/ 15 w 1315"/>
                <a:gd name="T13" fmla="*/ 526 h 1154"/>
                <a:gd name="T14" fmla="*/ 52 w 1315"/>
                <a:gd name="T15" fmla="*/ 402 h 1154"/>
                <a:gd name="T16" fmla="*/ 114 w 1315"/>
                <a:gd name="T17" fmla="*/ 290 h 1154"/>
                <a:gd name="T18" fmla="*/ 194 w 1315"/>
                <a:gd name="T19" fmla="*/ 192 h 1154"/>
                <a:gd name="T20" fmla="*/ 292 w 1315"/>
                <a:gd name="T21" fmla="*/ 113 h 1154"/>
                <a:gd name="T22" fmla="*/ 402 w 1315"/>
                <a:gd name="T23" fmla="*/ 52 h 1154"/>
                <a:gd name="T24" fmla="*/ 526 w 1315"/>
                <a:gd name="T25" fmla="*/ 13 h 1154"/>
                <a:gd name="T26" fmla="*/ 658 w 1315"/>
                <a:gd name="T27" fmla="*/ 0 h 1154"/>
                <a:gd name="T28" fmla="*/ 759 w 1315"/>
                <a:gd name="T29" fmla="*/ 8 h 1154"/>
                <a:gd name="T30" fmla="*/ 884 w 1315"/>
                <a:gd name="T31" fmla="*/ 41 h 1154"/>
                <a:gd name="T32" fmla="*/ 1000 w 1315"/>
                <a:gd name="T33" fmla="*/ 96 h 1154"/>
                <a:gd name="T34" fmla="*/ 1101 w 1315"/>
                <a:gd name="T35" fmla="*/ 171 h 1154"/>
                <a:gd name="T36" fmla="*/ 1185 w 1315"/>
                <a:gd name="T37" fmla="*/ 264 h 1154"/>
                <a:gd name="T38" fmla="*/ 1250 w 1315"/>
                <a:gd name="T39" fmla="*/ 373 h 1154"/>
                <a:gd name="T40" fmla="*/ 1294 w 1315"/>
                <a:gd name="T41" fmla="*/ 494 h 1154"/>
                <a:gd name="T42" fmla="*/ 1315 w 1315"/>
                <a:gd name="T43" fmla="*/ 624 h 1154"/>
                <a:gd name="T44" fmla="*/ 1312 w 1315"/>
                <a:gd name="T45" fmla="*/ 725 h 1154"/>
                <a:gd name="T46" fmla="*/ 1286 w 1315"/>
                <a:gd name="T47" fmla="*/ 855 h 1154"/>
                <a:gd name="T48" fmla="*/ 1234 w 1315"/>
                <a:gd name="T49" fmla="*/ 977 h 1154"/>
                <a:gd name="T50" fmla="*/ 1158 w 1315"/>
                <a:gd name="T51" fmla="*/ 1086 h 1154"/>
                <a:gd name="T52" fmla="*/ 1102 w 1315"/>
                <a:gd name="T53" fmla="*/ 1141 h 1154"/>
                <a:gd name="T54" fmla="*/ 1060 w 1315"/>
                <a:gd name="T55" fmla="*/ 1148 h 1154"/>
                <a:gd name="T56" fmla="*/ 1032 w 1315"/>
                <a:gd name="T57" fmla="*/ 1133 h 1154"/>
                <a:gd name="T58" fmla="*/ 1016 w 1315"/>
                <a:gd name="T59" fmla="*/ 1093 h 1154"/>
                <a:gd name="T60" fmla="*/ 1034 w 1315"/>
                <a:gd name="T61" fmla="*/ 1053 h 1154"/>
                <a:gd name="T62" fmla="*/ 1091 w 1315"/>
                <a:gd name="T63" fmla="*/ 992 h 1154"/>
                <a:gd name="T64" fmla="*/ 1148 w 1315"/>
                <a:gd name="T65" fmla="*/ 897 h 1154"/>
                <a:gd name="T66" fmla="*/ 1187 w 1315"/>
                <a:gd name="T67" fmla="*/ 795 h 1154"/>
                <a:gd name="T68" fmla="*/ 1203 w 1315"/>
                <a:gd name="T69" fmla="*/ 686 h 1154"/>
                <a:gd name="T70" fmla="*/ 1201 w 1315"/>
                <a:gd name="T71" fmla="*/ 603 h 1154"/>
                <a:gd name="T72" fmla="*/ 1179 w 1315"/>
                <a:gd name="T73" fmla="*/ 495 h 1154"/>
                <a:gd name="T74" fmla="*/ 1138 w 1315"/>
                <a:gd name="T75" fmla="*/ 397 h 1154"/>
                <a:gd name="T76" fmla="*/ 1079 w 1315"/>
                <a:gd name="T77" fmla="*/ 311 h 1154"/>
                <a:gd name="T78" fmla="*/ 1005 w 1315"/>
                <a:gd name="T79" fmla="*/ 236 h 1154"/>
                <a:gd name="T80" fmla="*/ 918 w 1315"/>
                <a:gd name="T81" fmla="*/ 178 h 1154"/>
                <a:gd name="T82" fmla="*/ 821 w 1315"/>
                <a:gd name="T83" fmla="*/ 137 h 1154"/>
                <a:gd name="T84" fmla="*/ 713 w 1315"/>
                <a:gd name="T85" fmla="*/ 114 h 1154"/>
                <a:gd name="T86" fmla="*/ 630 w 1315"/>
                <a:gd name="T87" fmla="*/ 113 h 1154"/>
                <a:gd name="T88" fmla="*/ 523 w 1315"/>
                <a:gd name="T89" fmla="*/ 129 h 1154"/>
                <a:gd name="T90" fmla="*/ 422 w 1315"/>
                <a:gd name="T91" fmla="*/ 166 h 1154"/>
                <a:gd name="T92" fmla="*/ 332 w 1315"/>
                <a:gd name="T93" fmla="*/ 220 h 1154"/>
                <a:gd name="T94" fmla="*/ 254 w 1315"/>
                <a:gd name="T95" fmla="*/ 292 h 1154"/>
                <a:gd name="T96" fmla="*/ 192 w 1315"/>
                <a:gd name="T97" fmla="*/ 375 h 1154"/>
                <a:gd name="T98" fmla="*/ 147 w 1315"/>
                <a:gd name="T99" fmla="*/ 471 h 1154"/>
                <a:gd name="T100" fmla="*/ 119 w 1315"/>
                <a:gd name="T101" fmla="*/ 575 h 1154"/>
                <a:gd name="T102" fmla="*/ 113 w 1315"/>
                <a:gd name="T103" fmla="*/ 658 h 1154"/>
                <a:gd name="T104" fmla="*/ 124 w 1315"/>
                <a:gd name="T105" fmla="*/ 769 h 1154"/>
                <a:gd name="T106" fmla="*/ 158 w 1315"/>
                <a:gd name="T107" fmla="*/ 876 h 1154"/>
                <a:gd name="T108" fmla="*/ 213 w 1315"/>
                <a:gd name="T109" fmla="*/ 972 h 1154"/>
                <a:gd name="T110" fmla="*/ 287 w 1315"/>
                <a:gd name="T111" fmla="*/ 1057 h 1154"/>
                <a:gd name="T112" fmla="*/ 303 w 1315"/>
                <a:gd name="T113" fmla="*/ 1086 h 1154"/>
                <a:gd name="T114" fmla="*/ 296 w 1315"/>
                <a:gd name="T115" fmla="*/ 1127 h 1154"/>
                <a:gd name="T116" fmla="*/ 270 w 1315"/>
                <a:gd name="T117" fmla="*/ 1149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15" h="1154">
                  <a:moveTo>
                    <a:pt x="249" y="1154"/>
                  </a:moveTo>
                  <a:lnTo>
                    <a:pt x="249" y="1154"/>
                  </a:lnTo>
                  <a:lnTo>
                    <a:pt x="240" y="1153"/>
                  </a:lnTo>
                  <a:lnTo>
                    <a:pt x="230" y="1151"/>
                  </a:lnTo>
                  <a:lnTo>
                    <a:pt x="220" y="1146"/>
                  </a:lnTo>
                  <a:lnTo>
                    <a:pt x="212" y="1140"/>
                  </a:lnTo>
                  <a:lnTo>
                    <a:pt x="212" y="1140"/>
                  </a:lnTo>
                  <a:lnTo>
                    <a:pt x="187" y="1115"/>
                  </a:lnTo>
                  <a:lnTo>
                    <a:pt x="163" y="1091"/>
                  </a:lnTo>
                  <a:lnTo>
                    <a:pt x="142" y="1065"/>
                  </a:lnTo>
                  <a:lnTo>
                    <a:pt x="122" y="1037"/>
                  </a:lnTo>
                  <a:lnTo>
                    <a:pt x="103" y="1009"/>
                  </a:lnTo>
                  <a:lnTo>
                    <a:pt x="87" y="980"/>
                  </a:lnTo>
                  <a:lnTo>
                    <a:pt x="70" y="951"/>
                  </a:lnTo>
                  <a:lnTo>
                    <a:pt x="56" y="920"/>
                  </a:lnTo>
                  <a:lnTo>
                    <a:pt x="43" y="889"/>
                  </a:lnTo>
                  <a:lnTo>
                    <a:pt x="33" y="858"/>
                  </a:lnTo>
                  <a:lnTo>
                    <a:pt x="23" y="826"/>
                  </a:lnTo>
                  <a:lnTo>
                    <a:pt x="15" y="793"/>
                  </a:lnTo>
                  <a:lnTo>
                    <a:pt x="8" y="759"/>
                  </a:lnTo>
                  <a:lnTo>
                    <a:pt x="5" y="726"/>
                  </a:lnTo>
                  <a:lnTo>
                    <a:pt x="2" y="692"/>
                  </a:lnTo>
                  <a:lnTo>
                    <a:pt x="0" y="658"/>
                  </a:lnTo>
                  <a:lnTo>
                    <a:pt x="0" y="658"/>
                  </a:lnTo>
                  <a:lnTo>
                    <a:pt x="2" y="624"/>
                  </a:lnTo>
                  <a:lnTo>
                    <a:pt x="5" y="591"/>
                  </a:lnTo>
                  <a:lnTo>
                    <a:pt x="8" y="557"/>
                  </a:lnTo>
                  <a:lnTo>
                    <a:pt x="15" y="526"/>
                  </a:lnTo>
                  <a:lnTo>
                    <a:pt x="21" y="494"/>
                  </a:lnTo>
                  <a:lnTo>
                    <a:pt x="31" y="463"/>
                  </a:lnTo>
                  <a:lnTo>
                    <a:pt x="41" y="432"/>
                  </a:lnTo>
                  <a:lnTo>
                    <a:pt x="52" y="402"/>
                  </a:lnTo>
                  <a:lnTo>
                    <a:pt x="65" y="373"/>
                  </a:lnTo>
                  <a:lnTo>
                    <a:pt x="80" y="345"/>
                  </a:lnTo>
                  <a:lnTo>
                    <a:pt x="96" y="318"/>
                  </a:lnTo>
                  <a:lnTo>
                    <a:pt x="114" y="290"/>
                  </a:lnTo>
                  <a:lnTo>
                    <a:pt x="132" y="264"/>
                  </a:lnTo>
                  <a:lnTo>
                    <a:pt x="152" y="240"/>
                  </a:lnTo>
                  <a:lnTo>
                    <a:pt x="171" y="215"/>
                  </a:lnTo>
                  <a:lnTo>
                    <a:pt x="194" y="192"/>
                  </a:lnTo>
                  <a:lnTo>
                    <a:pt x="217" y="171"/>
                  </a:lnTo>
                  <a:lnTo>
                    <a:pt x="241" y="150"/>
                  </a:lnTo>
                  <a:lnTo>
                    <a:pt x="266" y="131"/>
                  </a:lnTo>
                  <a:lnTo>
                    <a:pt x="292" y="113"/>
                  </a:lnTo>
                  <a:lnTo>
                    <a:pt x="318" y="96"/>
                  </a:lnTo>
                  <a:lnTo>
                    <a:pt x="345" y="80"/>
                  </a:lnTo>
                  <a:lnTo>
                    <a:pt x="373" y="65"/>
                  </a:lnTo>
                  <a:lnTo>
                    <a:pt x="402" y="52"/>
                  </a:lnTo>
                  <a:lnTo>
                    <a:pt x="433" y="41"/>
                  </a:lnTo>
                  <a:lnTo>
                    <a:pt x="463" y="30"/>
                  </a:lnTo>
                  <a:lnTo>
                    <a:pt x="493" y="21"/>
                  </a:lnTo>
                  <a:lnTo>
                    <a:pt x="526" y="13"/>
                  </a:lnTo>
                  <a:lnTo>
                    <a:pt x="559" y="8"/>
                  </a:lnTo>
                  <a:lnTo>
                    <a:pt x="591" y="4"/>
                  </a:lnTo>
                  <a:lnTo>
                    <a:pt x="625" y="2"/>
                  </a:lnTo>
                  <a:lnTo>
                    <a:pt x="658" y="0"/>
                  </a:lnTo>
                  <a:lnTo>
                    <a:pt x="658" y="0"/>
                  </a:lnTo>
                  <a:lnTo>
                    <a:pt x="692" y="2"/>
                  </a:lnTo>
                  <a:lnTo>
                    <a:pt x="726" y="4"/>
                  </a:lnTo>
                  <a:lnTo>
                    <a:pt x="759" y="8"/>
                  </a:lnTo>
                  <a:lnTo>
                    <a:pt x="791" y="13"/>
                  </a:lnTo>
                  <a:lnTo>
                    <a:pt x="822" y="21"/>
                  </a:lnTo>
                  <a:lnTo>
                    <a:pt x="853" y="30"/>
                  </a:lnTo>
                  <a:lnTo>
                    <a:pt x="884" y="41"/>
                  </a:lnTo>
                  <a:lnTo>
                    <a:pt x="913" y="52"/>
                  </a:lnTo>
                  <a:lnTo>
                    <a:pt x="943" y="65"/>
                  </a:lnTo>
                  <a:lnTo>
                    <a:pt x="972" y="80"/>
                  </a:lnTo>
                  <a:lnTo>
                    <a:pt x="1000" y="96"/>
                  </a:lnTo>
                  <a:lnTo>
                    <a:pt x="1026" y="113"/>
                  </a:lnTo>
                  <a:lnTo>
                    <a:pt x="1052" y="131"/>
                  </a:lnTo>
                  <a:lnTo>
                    <a:pt x="1076" y="150"/>
                  </a:lnTo>
                  <a:lnTo>
                    <a:pt x="1101" y="171"/>
                  </a:lnTo>
                  <a:lnTo>
                    <a:pt x="1123" y="192"/>
                  </a:lnTo>
                  <a:lnTo>
                    <a:pt x="1145" y="215"/>
                  </a:lnTo>
                  <a:lnTo>
                    <a:pt x="1166" y="240"/>
                  </a:lnTo>
                  <a:lnTo>
                    <a:pt x="1185" y="264"/>
                  </a:lnTo>
                  <a:lnTo>
                    <a:pt x="1203" y="290"/>
                  </a:lnTo>
                  <a:lnTo>
                    <a:pt x="1221" y="318"/>
                  </a:lnTo>
                  <a:lnTo>
                    <a:pt x="1236" y="345"/>
                  </a:lnTo>
                  <a:lnTo>
                    <a:pt x="1250" y="373"/>
                  </a:lnTo>
                  <a:lnTo>
                    <a:pt x="1263" y="402"/>
                  </a:lnTo>
                  <a:lnTo>
                    <a:pt x="1276" y="432"/>
                  </a:lnTo>
                  <a:lnTo>
                    <a:pt x="1286" y="463"/>
                  </a:lnTo>
                  <a:lnTo>
                    <a:pt x="1294" y="494"/>
                  </a:lnTo>
                  <a:lnTo>
                    <a:pt x="1302" y="526"/>
                  </a:lnTo>
                  <a:lnTo>
                    <a:pt x="1307" y="557"/>
                  </a:lnTo>
                  <a:lnTo>
                    <a:pt x="1312" y="591"/>
                  </a:lnTo>
                  <a:lnTo>
                    <a:pt x="1315" y="624"/>
                  </a:lnTo>
                  <a:lnTo>
                    <a:pt x="1315" y="658"/>
                  </a:lnTo>
                  <a:lnTo>
                    <a:pt x="1315" y="658"/>
                  </a:lnTo>
                  <a:lnTo>
                    <a:pt x="1315" y="692"/>
                  </a:lnTo>
                  <a:lnTo>
                    <a:pt x="1312" y="725"/>
                  </a:lnTo>
                  <a:lnTo>
                    <a:pt x="1307" y="759"/>
                  </a:lnTo>
                  <a:lnTo>
                    <a:pt x="1302" y="791"/>
                  </a:lnTo>
                  <a:lnTo>
                    <a:pt x="1294" y="824"/>
                  </a:lnTo>
                  <a:lnTo>
                    <a:pt x="1286" y="855"/>
                  </a:lnTo>
                  <a:lnTo>
                    <a:pt x="1275" y="887"/>
                  </a:lnTo>
                  <a:lnTo>
                    <a:pt x="1263" y="917"/>
                  </a:lnTo>
                  <a:lnTo>
                    <a:pt x="1249" y="948"/>
                  </a:lnTo>
                  <a:lnTo>
                    <a:pt x="1234" y="977"/>
                  </a:lnTo>
                  <a:lnTo>
                    <a:pt x="1216" y="1005"/>
                  </a:lnTo>
                  <a:lnTo>
                    <a:pt x="1198" y="1032"/>
                  </a:lnTo>
                  <a:lnTo>
                    <a:pt x="1179" y="1060"/>
                  </a:lnTo>
                  <a:lnTo>
                    <a:pt x="1158" y="1086"/>
                  </a:lnTo>
                  <a:lnTo>
                    <a:pt x="1135" y="1110"/>
                  </a:lnTo>
                  <a:lnTo>
                    <a:pt x="1110" y="1135"/>
                  </a:lnTo>
                  <a:lnTo>
                    <a:pt x="1110" y="1135"/>
                  </a:lnTo>
                  <a:lnTo>
                    <a:pt x="1102" y="1141"/>
                  </a:lnTo>
                  <a:lnTo>
                    <a:pt x="1092" y="1146"/>
                  </a:lnTo>
                  <a:lnTo>
                    <a:pt x="1081" y="1149"/>
                  </a:lnTo>
                  <a:lnTo>
                    <a:pt x="1071" y="1149"/>
                  </a:lnTo>
                  <a:lnTo>
                    <a:pt x="1060" y="1148"/>
                  </a:lnTo>
                  <a:lnTo>
                    <a:pt x="1050" y="1145"/>
                  </a:lnTo>
                  <a:lnTo>
                    <a:pt x="1040" y="1140"/>
                  </a:lnTo>
                  <a:lnTo>
                    <a:pt x="1032" y="1133"/>
                  </a:lnTo>
                  <a:lnTo>
                    <a:pt x="1032" y="1133"/>
                  </a:lnTo>
                  <a:lnTo>
                    <a:pt x="1024" y="1123"/>
                  </a:lnTo>
                  <a:lnTo>
                    <a:pt x="1019" y="1114"/>
                  </a:lnTo>
                  <a:lnTo>
                    <a:pt x="1018" y="1104"/>
                  </a:lnTo>
                  <a:lnTo>
                    <a:pt x="1016" y="1093"/>
                  </a:lnTo>
                  <a:lnTo>
                    <a:pt x="1018" y="1081"/>
                  </a:lnTo>
                  <a:lnTo>
                    <a:pt x="1021" y="1071"/>
                  </a:lnTo>
                  <a:lnTo>
                    <a:pt x="1026" y="1062"/>
                  </a:lnTo>
                  <a:lnTo>
                    <a:pt x="1034" y="1053"/>
                  </a:lnTo>
                  <a:lnTo>
                    <a:pt x="1034" y="1053"/>
                  </a:lnTo>
                  <a:lnTo>
                    <a:pt x="1053" y="1034"/>
                  </a:lnTo>
                  <a:lnTo>
                    <a:pt x="1073" y="1013"/>
                  </a:lnTo>
                  <a:lnTo>
                    <a:pt x="1091" y="992"/>
                  </a:lnTo>
                  <a:lnTo>
                    <a:pt x="1107" y="969"/>
                  </a:lnTo>
                  <a:lnTo>
                    <a:pt x="1122" y="946"/>
                  </a:lnTo>
                  <a:lnTo>
                    <a:pt x="1136" y="922"/>
                  </a:lnTo>
                  <a:lnTo>
                    <a:pt x="1148" y="897"/>
                  </a:lnTo>
                  <a:lnTo>
                    <a:pt x="1159" y="873"/>
                  </a:lnTo>
                  <a:lnTo>
                    <a:pt x="1171" y="848"/>
                  </a:lnTo>
                  <a:lnTo>
                    <a:pt x="1179" y="822"/>
                  </a:lnTo>
                  <a:lnTo>
                    <a:pt x="1187" y="795"/>
                  </a:lnTo>
                  <a:lnTo>
                    <a:pt x="1193" y="769"/>
                  </a:lnTo>
                  <a:lnTo>
                    <a:pt x="1198" y="741"/>
                  </a:lnTo>
                  <a:lnTo>
                    <a:pt x="1201" y="713"/>
                  </a:lnTo>
                  <a:lnTo>
                    <a:pt x="1203" y="686"/>
                  </a:lnTo>
                  <a:lnTo>
                    <a:pt x="1203" y="658"/>
                  </a:lnTo>
                  <a:lnTo>
                    <a:pt x="1203" y="658"/>
                  </a:lnTo>
                  <a:lnTo>
                    <a:pt x="1203" y="630"/>
                  </a:lnTo>
                  <a:lnTo>
                    <a:pt x="1201" y="603"/>
                  </a:lnTo>
                  <a:lnTo>
                    <a:pt x="1198" y="575"/>
                  </a:lnTo>
                  <a:lnTo>
                    <a:pt x="1193" y="547"/>
                  </a:lnTo>
                  <a:lnTo>
                    <a:pt x="1187" y="521"/>
                  </a:lnTo>
                  <a:lnTo>
                    <a:pt x="1179" y="495"/>
                  </a:lnTo>
                  <a:lnTo>
                    <a:pt x="1171" y="471"/>
                  </a:lnTo>
                  <a:lnTo>
                    <a:pt x="1161" y="446"/>
                  </a:lnTo>
                  <a:lnTo>
                    <a:pt x="1149" y="422"/>
                  </a:lnTo>
                  <a:lnTo>
                    <a:pt x="1138" y="397"/>
                  </a:lnTo>
                  <a:lnTo>
                    <a:pt x="1125" y="375"/>
                  </a:lnTo>
                  <a:lnTo>
                    <a:pt x="1110" y="354"/>
                  </a:lnTo>
                  <a:lnTo>
                    <a:pt x="1096" y="331"/>
                  </a:lnTo>
                  <a:lnTo>
                    <a:pt x="1079" y="311"/>
                  </a:lnTo>
                  <a:lnTo>
                    <a:pt x="1062" y="292"/>
                  </a:lnTo>
                  <a:lnTo>
                    <a:pt x="1044" y="272"/>
                  </a:lnTo>
                  <a:lnTo>
                    <a:pt x="1024" y="254"/>
                  </a:lnTo>
                  <a:lnTo>
                    <a:pt x="1005" y="236"/>
                  </a:lnTo>
                  <a:lnTo>
                    <a:pt x="985" y="220"/>
                  </a:lnTo>
                  <a:lnTo>
                    <a:pt x="964" y="205"/>
                  </a:lnTo>
                  <a:lnTo>
                    <a:pt x="941" y="191"/>
                  </a:lnTo>
                  <a:lnTo>
                    <a:pt x="918" y="178"/>
                  </a:lnTo>
                  <a:lnTo>
                    <a:pt x="894" y="166"/>
                  </a:lnTo>
                  <a:lnTo>
                    <a:pt x="871" y="155"/>
                  </a:lnTo>
                  <a:lnTo>
                    <a:pt x="845" y="145"/>
                  </a:lnTo>
                  <a:lnTo>
                    <a:pt x="821" y="137"/>
                  </a:lnTo>
                  <a:lnTo>
                    <a:pt x="795" y="129"/>
                  </a:lnTo>
                  <a:lnTo>
                    <a:pt x="769" y="124"/>
                  </a:lnTo>
                  <a:lnTo>
                    <a:pt x="741" y="119"/>
                  </a:lnTo>
                  <a:lnTo>
                    <a:pt x="713" y="114"/>
                  </a:lnTo>
                  <a:lnTo>
                    <a:pt x="687" y="113"/>
                  </a:lnTo>
                  <a:lnTo>
                    <a:pt x="658" y="113"/>
                  </a:lnTo>
                  <a:lnTo>
                    <a:pt x="658" y="113"/>
                  </a:lnTo>
                  <a:lnTo>
                    <a:pt x="630" y="113"/>
                  </a:lnTo>
                  <a:lnTo>
                    <a:pt x="603" y="114"/>
                  </a:lnTo>
                  <a:lnTo>
                    <a:pt x="575" y="119"/>
                  </a:lnTo>
                  <a:lnTo>
                    <a:pt x="549" y="124"/>
                  </a:lnTo>
                  <a:lnTo>
                    <a:pt x="523" y="129"/>
                  </a:lnTo>
                  <a:lnTo>
                    <a:pt x="497" y="137"/>
                  </a:lnTo>
                  <a:lnTo>
                    <a:pt x="471" y="145"/>
                  </a:lnTo>
                  <a:lnTo>
                    <a:pt x="446" y="155"/>
                  </a:lnTo>
                  <a:lnTo>
                    <a:pt x="422" y="166"/>
                  </a:lnTo>
                  <a:lnTo>
                    <a:pt x="399" y="178"/>
                  </a:lnTo>
                  <a:lnTo>
                    <a:pt x="376" y="191"/>
                  </a:lnTo>
                  <a:lnTo>
                    <a:pt x="353" y="205"/>
                  </a:lnTo>
                  <a:lnTo>
                    <a:pt x="332" y="220"/>
                  </a:lnTo>
                  <a:lnTo>
                    <a:pt x="311" y="236"/>
                  </a:lnTo>
                  <a:lnTo>
                    <a:pt x="292" y="254"/>
                  </a:lnTo>
                  <a:lnTo>
                    <a:pt x="272" y="272"/>
                  </a:lnTo>
                  <a:lnTo>
                    <a:pt x="254" y="292"/>
                  </a:lnTo>
                  <a:lnTo>
                    <a:pt x="238" y="311"/>
                  </a:lnTo>
                  <a:lnTo>
                    <a:pt x="222" y="331"/>
                  </a:lnTo>
                  <a:lnTo>
                    <a:pt x="207" y="354"/>
                  </a:lnTo>
                  <a:lnTo>
                    <a:pt x="192" y="375"/>
                  </a:lnTo>
                  <a:lnTo>
                    <a:pt x="179" y="397"/>
                  </a:lnTo>
                  <a:lnTo>
                    <a:pt x="166" y="422"/>
                  </a:lnTo>
                  <a:lnTo>
                    <a:pt x="157" y="446"/>
                  </a:lnTo>
                  <a:lnTo>
                    <a:pt x="147" y="471"/>
                  </a:lnTo>
                  <a:lnTo>
                    <a:pt x="137" y="495"/>
                  </a:lnTo>
                  <a:lnTo>
                    <a:pt x="130" y="521"/>
                  </a:lnTo>
                  <a:lnTo>
                    <a:pt x="124" y="547"/>
                  </a:lnTo>
                  <a:lnTo>
                    <a:pt x="119" y="575"/>
                  </a:lnTo>
                  <a:lnTo>
                    <a:pt x="116" y="603"/>
                  </a:lnTo>
                  <a:lnTo>
                    <a:pt x="114" y="630"/>
                  </a:lnTo>
                  <a:lnTo>
                    <a:pt x="113" y="658"/>
                  </a:lnTo>
                  <a:lnTo>
                    <a:pt x="113" y="658"/>
                  </a:lnTo>
                  <a:lnTo>
                    <a:pt x="114" y="686"/>
                  </a:lnTo>
                  <a:lnTo>
                    <a:pt x="116" y="713"/>
                  </a:lnTo>
                  <a:lnTo>
                    <a:pt x="119" y="743"/>
                  </a:lnTo>
                  <a:lnTo>
                    <a:pt x="124" y="769"/>
                  </a:lnTo>
                  <a:lnTo>
                    <a:pt x="130" y="796"/>
                  </a:lnTo>
                  <a:lnTo>
                    <a:pt x="139" y="824"/>
                  </a:lnTo>
                  <a:lnTo>
                    <a:pt x="148" y="850"/>
                  </a:lnTo>
                  <a:lnTo>
                    <a:pt x="158" y="876"/>
                  </a:lnTo>
                  <a:lnTo>
                    <a:pt x="170" y="900"/>
                  </a:lnTo>
                  <a:lnTo>
                    <a:pt x="184" y="925"/>
                  </a:lnTo>
                  <a:lnTo>
                    <a:pt x="197" y="949"/>
                  </a:lnTo>
                  <a:lnTo>
                    <a:pt x="213" y="972"/>
                  </a:lnTo>
                  <a:lnTo>
                    <a:pt x="230" y="995"/>
                  </a:lnTo>
                  <a:lnTo>
                    <a:pt x="248" y="1018"/>
                  </a:lnTo>
                  <a:lnTo>
                    <a:pt x="267" y="1037"/>
                  </a:lnTo>
                  <a:lnTo>
                    <a:pt x="287" y="1057"/>
                  </a:lnTo>
                  <a:lnTo>
                    <a:pt x="287" y="1057"/>
                  </a:lnTo>
                  <a:lnTo>
                    <a:pt x="295" y="1066"/>
                  </a:lnTo>
                  <a:lnTo>
                    <a:pt x="300" y="1076"/>
                  </a:lnTo>
                  <a:lnTo>
                    <a:pt x="303" y="1086"/>
                  </a:lnTo>
                  <a:lnTo>
                    <a:pt x="305" y="1096"/>
                  </a:lnTo>
                  <a:lnTo>
                    <a:pt x="305" y="1107"/>
                  </a:lnTo>
                  <a:lnTo>
                    <a:pt x="301" y="1117"/>
                  </a:lnTo>
                  <a:lnTo>
                    <a:pt x="296" y="1127"/>
                  </a:lnTo>
                  <a:lnTo>
                    <a:pt x="290" y="1136"/>
                  </a:lnTo>
                  <a:lnTo>
                    <a:pt x="290" y="1136"/>
                  </a:lnTo>
                  <a:lnTo>
                    <a:pt x="282" y="1145"/>
                  </a:lnTo>
                  <a:lnTo>
                    <a:pt x="270" y="1149"/>
                  </a:lnTo>
                  <a:lnTo>
                    <a:pt x="261" y="1153"/>
                  </a:lnTo>
                  <a:lnTo>
                    <a:pt x="249" y="1154"/>
                  </a:lnTo>
                  <a:close/>
                </a:path>
              </a:pathLst>
            </a:custGeom>
            <a:solidFill>
              <a:srgbClr val="C7C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3" name="Freeform 13">
              <a:extLst>
                <a:ext uri="{FF2B5EF4-FFF2-40B4-BE49-F238E27FC236}">
                  <a16:creationId xmlns:a16="http://schemas.microsoft.com/office/drawing/2014/main" id="{5454127D-1CE0-431E-A8CE-B7F399858467}"/>
                </a:ext>
              </a:extLst>
            </p:cNvPr>
            <p:cNvSpPr>
              <a:spLocks/>
            </p:cNvSpPr>
            <p:nvPr/>
          </p:nvSpPr>
          <p:spPr bwMode="auto">
            <a:xfrm>
              <a:off x="8045990" y="1934343"/>
              <a:ext cx="1398685" cy="1227439"/>
            </a:xfrm>
            <a:custGeom>
              <a:avLst/>
              <a:gdLst>
                <a:gd name="T0" fmla="*/ 230 w 1315"/>
                <a:gd name="T1" fmla="*/ 1151 h 1154"/>
                <a:gd name="T2" fmla="*/ 187 w 1315"/>
                <a:gd name="T3" fmla="*/ 1115 h 1154"/>
                <a:gd name="T4" fmla="*/ 103 w 1315"/>
                <a:gd name="T5" fmla="*/ 1009 h 1154"/>
                <a:gd name="T6" fmla="*/ 43 w 1315"/>
                <a:gd name="T7" fmla="*/ 889 h 1154"/>
                <a:gd name="T8" fmla="*/ 8 w 1315"/>
                <a:gd name="T9" fmla="*/ 759 h 1154"/>
                <a:gd name="T10" fmla="*/ 0 w 1315"/>
                <a:gd name="T11" fmla="*/ 658 h 1154"/>
                <a:gd name="T12" fmla="*/ 15 w 1315"/>
                <a:gd name="T13" fmla="*/ 526 h 1154"/>
                <a:gd name="T14" fmla="*/ 52 w 1315"/>
                <a:gd name="T15" fmla="*/ 402 h 1154"/>
                <a:gd name="T16" fmla="*/ 114 w 1315"/>
                <a:gd name="T17" fmla="*/ 290 h 1154"/>
                <a:gd name="T18" fmla="*/ 194 w 1315"/>
                <a:gd name="T19" fmla="*/ 192 h 1154"/>
                <a:gd name="T20" fmla="*/ 292 w 1315"/>
                <a:gd name="T21" fmla="*/ 113 h 1154"/>
                <a:gd name="T22" fmla="*/ 402 w 1315"/>
                <a:gd name="T23" fmla="*/ 52 h 1154"/>
                <a:gd name="T24" fmla="*/ 526 w 1315"/>
                <a:gd name="T25" fmla="*/ 13 h 1154"/>
                <a:gd name="T26" fmla="*/ 658 w 1315"/>
                <a:gd name="T27" fmla="*/ 0 h 1154"/>
                <a:gd name="T28" fmla="*/ 759 w 1315"/>
                <a:gd name="T29" fmla="*/ 8 h 1154"/>
                <a:gd name="T30" fmla="*/ 884 w 1315"/>
                <a:gd name="T31" fmla="*/ 41 h 1154"/>
                <a:gd name="T32" fmla="*/ 1000 w 1315"/>
                <a:gd name="T33" fmla="*/ 96 h 1154"/>
                <a:gd name="T34" fmla="*/ 1101 w 1315"/>
                <a:gd name="T35" fmla="*/ 171 h 1154"/>
                <a:gd name="T36" fmla="*/ 1185 w 1315"/>
                <a:gd name="T37" fmla="*/ 264 h 1154"/>
                <a:gd name="T38" fmla="*/ 1250 w 1315"/>
                <a:gd name="T39" fmla="*/ 373 h 1154"/>
                <a:gd name="T40" fmla="*/ 1294 w 1315"/>
                <a:gd name="T41" fmla="*/ 494 h 1154"/>
                <a:gd name="T42" fmla="*/ 1315 w 1315"/>
                <a:gd name="T43" fmla="*/ 624 h 1154"/>
                <a:gd name="T44" fmla="*/ 1312 w 1315"/>
                <a:gd name="T45" fmla="*/ 725 h 1154"/>
                <a:gd name="T46" fmla="*/ 1286 w 1315"/>
                <a:gd name="T47" fmla="*/ 855 h 1154"/>
                <a:gd name="T48" fmla="*/ 1234 w 1315"/>
                <a:gd name="T49" fmla="*/ 977 h 1154"/>
                <a:gd name="T50" fmla="*/ 1158 w 1315"/>
                <a:gd name="T51" fmla="*/ 1086 h 1154"/>
                <a:gd name="T52" fmla="*/ 1102 w 1315"/>
                <a:gd name="T53" fmla="*/ 1141 h 1154"/>
                <a:gd name="T54" fmla="*/ 1060 w 1315"/>
                <a:gd name="T55" fmla="*/ 1148 h 1154"/>
                <a:gd name="T56" fmla="*/ 1032 w 1315"/>
                <a:gd name="T57" fmla="*/ 1133 h 1154"/>
                <a:gd name="T58" fmla="*/ 1016 w 1315"/>
                <a:gd name="T59" fmla="*/ 1093 h 1154"/>
                <a:gd name="T60" fmla="*/ 1034 w 1315"/>
                <a:gd name="T61" fmla="*/ 1053 h 1154"/>
                <a:gd name="T62" fmla="*/ 1091 w 1315"/>
                <a:gd name="T63" fmla="*/ 992 h 1154"/>
                <a:gd name="T64" fmla="*/ 1148 w 1315"/>
                <a:gd name="T65" fmla="*/ 897 h 1154"/>
                <a:gd name="T66" fmla="*/ 1187 w 1315"/>
                <a:gd name="T67" fmla="*/ 795 h 1154"/>
                <a:gd name="T68" fmla="*/ 1203 w 1315"/>
                <a:gd name="T69" fmla="*/ 686 h 1154"/>
                <a:gd name="T70" fmla="*/ 1201 w 1315"/>
                <a:gd name="T71" fmla="*/ 603 h 1154"/>
                <a:gd name="T72" fmla="*/ 1179 w 1315"/>
                <a:gd name="T73" fmla="*/ 495 h 1154"/>
                <a:gd name="T74" fmla="*/ 1138 w 1315"/>
                <a:gd name="T75" fmla="*/ 397 h 1154"/>
                <a:gd name="T76" fmla="*/ 1079 w 1315"/>
                <a:gd name="T77" fmla="*/ 311 h 1154"/>
                <a:gd name="T78" fmla="*/ 1005 w 1315"/>
                <a:gd name="T79" fmla="*/ 236 h 1154"/>
                <a:gd name="T80" fmla="*/ 918 w 1315"/>
                <a:gd name="T81" fmla="*/ 178 h 1154"/>
                <a:gd name="T82" fmla="*/ 821 w 1315"/>
                <a:gd name="T83" fmla="*/ 137 h 1154"/>
                <a:gd name="T84" fmla="*/ 713 w 1315"/>
                <a:gd name="T85" fmla="*/ 114 h 1154"/>
                <a:gd name="T86" fmla="*/ 630 w 1315"/>
                <a:gd name="T87" fmla="*/ 113 h 1154"/>
                <a:gd name="T88" fmla="*/ 523 w 1315"/>
                <a:gd name="T89" fmla="*/ 129 h 1154"/>
                <a:gd name="T90" fmla="*/ 422 w 1315"/>
                <a:gd name="T91" fmla="*/ 166 h 1154"/>
                <a:gd name="T92" fmla="*/ 332 w 1315"/>
                <a:gd name="T93" fmla="*/ 220 h 1154"/>
                <a:gd name="T94" fmla="*/ 254 w 1315"/>
                <a:gd name="T95" fmla="*/ 292 h 1154"/>
                <a:gd name="T96" fmla="*/ 192 w 1315"/>
                <a:gd name="T97" fmla="*/ 375 h 1154"/>
                <a:gd name="T98" fmla="*/ 147 w 1315"/>
                <a:gd name="T99" fmla="*/ 471 h 1154"/>
                <a:gd name="T100" fmla="*/ 119 w 1315"/>
                <a:gd name="T101" fmla="*/ 575 h 1154"/>
                <a:gd name="T102" fmla="*/ 113 w 1315"/>
                <a:gd name="T103" fmla="*/ 658 h 1154"/>
                <a:gd name="T104" fmla="*/ 124 w 1315"/>
                <a:gd name="T105" fmla="*/ 769 h 1154"/>
                <a:gd name="T106" fmla="*/ 158 w 1315"/>
                <a:gd name="T107" fmla="*/ 876 h 1154"/>
                <a:gd name="T108" fmla="*/ 213 w 1315"/>
                <a:gd name="T109" fmla="*/ 972 h 1154"/>
                <a:gd name="T110" fmla="*/ 287 w 1315"/>
                <a:gd name="T111" fmla="*/ 1057 h 1154"/>
                <a:gd name="T112" fmla="*/ 303 w 1315"/>
                <a:gd name="T113" fmla="*/ 1086 h 1154"/>
                <a:gd name="T114" fmla="*/ 296 w 1315"/>
                <a:gd name="T115" fmla="*/ 1127 h 1154"/>
                <a:gd name="T116" fmla="*/ 270 w 1315"/>
                <a:gd name="T117" fmla="*/ 1149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15" h="1154">
                  <a:moveTo>
                    <a:pt x="249" y="1154"/>
                  </a:moveTo>
                  <a:lnTo>
                    <a:pt x="249" y="1154"/>
                  </a:lnTo>
                  <a:lnTo>
                    <a:pt x="240" y="1153"/>
                  </a:lnTo>
                  <a:lnTo>
                    <a:pt x="230" y="1151"/>
                  </a:lnTo>
                  <a:lnTo>
                    <a:pt x="220" y="1146"/>
                  </a:lnTo>
                  <a:lnTo>
                    <a:pt x="212" y="1140"/>
                  </a:lnTo>
                  <a:lnTo>
                    <a:pt x="212" y="1140"/>
                  </a:lnTo>
                  <a:lnTo>
                    <a:pt x="187" y="1115"/>
                  </a:lnTo>
                  <a:lnTo>
                    <a:pt x="163" y="1091"/>
                  </a:lnTo>
                  <a:lnTo>
                    <a:pt x="142" y="1065"/>
                  </a:lnTo>
                  <a:lnTo>
                    <a:pt x="122" y="1037"/>
                  </a:lnTo>
                  <a:lnTo>
                    <a:pt x="103" y="1009"/>
                  </a:lnTo>
                  <a:lnTo>
                    <a:pt x="87" y="980"/>
                  </a:lnTo>
                  <a:lnTo>
                    <a:pt x="70" y="951"/>
                  </a:lnTo>
                  <a:lnTo>
                    <a:pt x="56" y="920"/>
                  </a:lnTo>
                  <a:lnTo>
                    <a:pt x="43" y="889"/>
                  </a:lnTo>
                  <a:lnTo>
                    <a:pt x="33" y="858"/>
                  </a:lnTo>
                  <a:lnTo>
                    <a:pt x="23" y="826"/>
                  </a:lnTo>
                  <a:lnTo>
                    <a:pt x="15" y="793"/>
                  </a:lnTo>
                  <a:lnTo>
                    <a:pt x="8" y="759"/>
                  </a:lnTo>
                  <a:lnTo>
                    <a:pt x="5" y="726"/>
                  </a:lnTo>
                  <a:lnTo>
                    <a:pt x="2" y="692"/>
                  </a:lnTo>
                  <a:lnTo>
                    <a:pt x="0" y="658"/>
                  </a:lnTo>
                  <a:lnTo>
                    <a:pt x="0" y="658"/>
                  </a:lnTo>
                  <a:lnTo>
                    <a:pt x="2" y="624"/>
                  </a:lnTo>
                  <a:lnTo>
                    <a:pt x="5" y="591"/>
                  </a:lnTo>
                  <a:lnTo>
                    <a:pt x="8" y="557"/>
                  </a:lnTo>
                  <a:lnTo>
                    <a:pt x="15" y="526"/>
                  </a:lnTo>
                  <a:lnTo>
                    <a:pt x="21" y="494"/>
                  </a:lnTo>
                  <a:lnTo>
                    <a:pt x="31" y="463"/>
                  </a:lnTo>
                  <a:lnTo>
                    <a:pt x="41" y="432"/>
                  </a:lnTo>
                  <a:lnTo>
                    <a:pt x="52" y="402"/>
                  </a:lnTo>
                  <a:lnTo>
                    <a:pt x="65" y="373"/>
                  </a:lnTo>
                  <a:lnTo>
                    <a:pt x="80" y="345"/>
                  </a:lnTo>
                  <a:lnTo>
                    <a:pt x="96" y="318"/>
                  </a:lnTo>
                  <a:lnTo>
                    <a:pt x="114" y="290"/>
                  </a:lnTo>
                  <a:lnTo>
                    <a:pt x="132" y="264"/>
                  </a:lnTo>
                  <a:lnTo>
                    <a:pt x="152" y="240"/>
                  </a:lnTo>
                  <a:lnTo>
                    <a:pt x="171" y="215"/>
                  </a:lnTo>
                  <a:lnTo>
                    <a:pt x="194" y="192"/>
                  </a:lnTo>
                  <a:lnTo>
                    <a:pt x="217" y="171"/>
                  </a:lnTo>
                  <a:lnTo>
                    <a:pt x="241" y="150"/>
                  </a:lnTo>
                  <a:lnTo>
                    <a:pt x="266" y="131"/>
                  </a:lnTo>
                  <a:lnTo>
                    <a:pt x="292" y="113"/>
                  </a:lnTo>
                  <a:lnTo>
                    <a:pt x="318" y="96"/>
                  </a:lnTo>
                  <a:lnTo>
                    <a:pt x="345" y="80"/>
                  </a:lnTo>
                  <a:lnTo>
                    <a:pt x="373" y="65"/>
                  </a:lnTo>
                  <a:lnTo>
                    <a:pt x="402" y="52"/>
                  </a:lnTo>
                  <a:lnTo>
                    <a:pt x="433" y="41"/>
                  </a:lnTo>
                  <a:lnTo>
                    <a:pt x="463" y="30"/>
                  </a:lnTo>
                  <a:lnTo>
                    <a:pt x="493" y="21"/>
                  </a:lnTo>
                  <a:lnTo>
                    <a:pt x="526" y="13"/>
                  </a:lnTo>
                  <a:lnTo>
                    <a:pt x="559" y="8"/>
                  </a:lnTo>
                  <a:lnTo>
                    <a:pt x="591" y="4"/>
                  </a:lnTo>
                  <a:lnTo>
                    <a:pt x="625" y="2"/>
                  </a:lnTo>
                  <a:lnTo>
                    <a:pt x="658" y="0"/>
                  </a:lnTo>
                  <a:lnTo>
                    <a:pt x="658" y="0"/>
                  </a:lnTo>
                  <a:lnTo>
                    <a:pt x="692" y="2"/>
                  </a:lnTo>
                  <a:lnTo>
                    <a:pt x="726" y="4"/>
                  </a:lnTo>
                  <a:lnTo>
                    <a:pt x="759" y="8"/>
                  </a:lnTo>
                  <a:lnTo>
                    <a:pt x="791" y="13"/>
                  </a:lnTo>
                  <a:lnTo>
                    <a:pt x="822" y="21"/>
                  </a:lnTo>
                  <a:lnTo>
                    <a:pt x="853" y="30"/>
                  </a:lnTo>
                  <a:lnTo>
                    <a:pt x="884" y="41"/>
                  </a:lnTo>
                  <a:lnTo>
                    <a:pt x="913" y="52"/>
                  </a:lnTo>
                  <a:lnTo>
                    <a:pt x="943" y="65"/>
                  </a:lnTo>
                  <a:lnTo>
                    <a:pt x="972" y="80"/>
                  </a:lnTo>
                  <a:lnTo>
                    <a:pt x="1000" y="96"/>
                  </a:lnTo>
                  <a:lnTo>
                    <a:pt x="1026" y="113"/>
                  </a:lnTo>
                  <a:lnTo>
                    <a:pt x="1052" y="131"/>
                  </a:lnTo>
                  <a:lnTo>
                    <a:pt x="1076" y="150"/>
                  </a:lnTo>
                  <a:lnTo>
                    <a:pt x="1101" y="171"/>
                  </a:lnTo>
                  <a:lnTo>
                    <a:pt x="1123" y="192"/>
                  </a:lnTo>
                  <a:lnTo>
                    <a:pt x="1145" y="215"/>
                  </a:lnTo>
                  <a:lnTo>
                    <a:pt x="1166" y="240"/>
                  </a:lnTo>
                  <a:lnTo>
                    <a:pt x="1185" y="264"/>
                  </a:lnTo>
                  <a:lnTo>
                    <a:pt x="1203" y="290"/>
                  </a:lnTo>
                  <a:lnTo>
                    <a:pt x="1221" y="318"/>
                  </a:lnTo>
                  <a:lnTo>
                    <a:pt x="1236" y="345"/>
                  </a:lnTo>
                  <a:lnTo>
                    <a:pt x="1250" y="373"/>
                  </a:lnTo>
                  <a:lnTo>
                    <a:pt x="1263" y="402"/>
                  </a:lnTo>
                  <a:lnTo>
                    <a:pt x="1276" y="432"/>
                  </a:lnTo>
                  <a:lnTo>
                    <a:pt x="1286" y="463"/>
                  </a:lnTo>
                  <a:lnTo>
                    <a:pt x="1294" y="494"/>
                  </a:lnTo>
                  <a:lnTo>
                    <a:pt x="1302" y="526"/>
                  </a:lnTo>
                  <a:lnTo>
                    <a:pt x="1307" y="557"/>
                  </a:lnTo>
                  <a:lnTo>
                    <a:pt x="1312" y="591"/>
                  </a:lnTo>
                  <a:lnTo>
                    <a:pt x="1315" y="624"/>
                  </a:lnTo>
                  <a:lnTo>
                    <a:pt x="1315" y="658"/>
                  </a:lnTo>
                  <a:lnTo>
                    <a:pt x="1315" y="658"/>
                  </a:lnTo>
                  <a:lnTo>
                    <a:pt x="1315" y="692"/>
                  </a:lnTo>
                  <a:lnTo>
                    <a:pt x="1312" y="725"/>
                  </a:lnTo>
                  <a:lnTo>
                    <a:pt x="1307" y="759"/>
                  </a:lnTo>
                  <a:lnTo>
                    <a:pt x="1302" y="791"/>
                  </a:lnTo>
                  <a:lnTo>
                    <a:pt x="1294" y="824"/>
                  </a:lnTo>
                  <a:lnTo>
                    <a:pt x="1286" y="855"/>
                  </a:lnTo>
                  <a:lnTo>
                    <a:pt x="1275" y="887"/>
                  </a:lnTo>
                  <a:lnTo>
                    <a:pt x="1263" y="917"/>
                  </a:lnTo>
                  <a:lnTo>
                    <a:pt x="1249" y="948"/>
                  </a:lnTo>
                  <a:lnTo>
                    <a:pt x="1234" y="977"/>
                  </a:lnTo>
                  <a:lnTo>
                    <a:pt x="1216" y="1005"/>
                  </a:lnTo>
                  <a:lnTo>
                    <a:pt x="1198" y="1032"/>
                  </a:lnTo>
                  <a:lnTo>
                    <a:pt x="1179" y="1060"/>
                  </a:lnTo>
                  <a:lnTo>
                    <a:pt x="1158" y="1086"/>
                  </a:lnTo>
                  <a:lnTo>
                    <a:pt x="1135" y="1110"/>
                  </a:lnTo>
                  <a:lnTo>
                    <a:pt x="1110" y="1135"/>
                  </a:lnTo>
                  <a:lnTo>
                    <a:pt x="1110" y="1135"/>
                  </a:lnTo>
                  <a:lnTo>
                    <a:pt x="1102" y="1141"/>
                  </a:lnTo>
                  <a:lnTo>
                    <a:pt x="1092" y="1146"/>
                  </a:lnTo>
                  <a:lnTo>
                    <a:pt x="1081" y="1149"/>
                  </a:lnTo>
                  <a:lnTo>
                    <a:pt x="1071" y="1149"/>
                  </a:lnTo>
                  <a:lnTo>
                    <a:pt x="1060" y="1148"/>
                  </a:lnTo>
                  <a:lnTo>
                    <a:pt x="1050" y="1145"/>
                  </a:lnTo>
                  <a:lnTo>
                    <a:pt x="1040" y="1140"/>
                  </a:lnTo>
                  <a:lnTo>
                    <a:pt x="1032" y="1133"/>
                  </a:lnTo>
                  <a:lnTo>
                    <a:pt x="1032" y="1133"/>
                  </a:lnTo>
                  <a:lnTo>
                    <a:pt x="1024" y="1123"/>
                  </a:lnTo>
                  <a:lnTo>
                    <a:pt x="1019" y="1114"/>
                  </a:lnTo>
                  <a:lnTo>
                    <a:pt x="1018" y="1104"/>
                  </a:lnTo>
                  <a:lnTo>
                    <a:pt x="1016" y="1093"/>
                  </a:lnTo>
                  <a:lnTo>
                    <a:pt x="1018" y="1081"/>
                  </a:lnTo>
                  <a:lnTo>
                    <a:pt x="1021" y="1071"/>
                  </a:lnTo>
                  <a:lnTo>
                    <a:pt x="1026" y="1062"/>
                  </a:lnTo>
                  <a:lnTo>
                    <a:pt x="1034" y="1053"/>
                  </a:lnTo>
                  <a:lnTo>
                    <a:pt x="1034" y="1053"/>
                  </a:lnTo>
                  <a:lnTo>
                    <a:pt x="1053" y="1034"/>
                  </a:lnTo>
                  <a:lnTo>
                    <a:pt x="1073" y="1013"/>
                  </a:lnTo>
                  <a:lnTo>
                    <a:pt x="1091" y="992"/>
                  </a:lnTo>
                  <a:lnTo>
                    <a:pt x="1107" y="969"/>
                  </a:lnTo>
                  <a:lnTo>
                    <a:pt x="1122" y="946"/>
                  </a:lnTo>
                  <a:lnTo>
                    <a:pt x="1136" y="922"/>
                  </a:lnTo>
                  <a:lnTo>
                    <a:pt x="1148" y="897"/>
                  </a:lnTo>
                  <a:lnTo>
                    <a:pt x="1159" y="873"/>
                  </a:lnTo>
                  <a:lnTo>
                    <a:pt x="1171" y="848"/>
                  </a:lnTo>
                  <a:lnTo>
                    <a:pt x="1179" y="822"/>
                  </a:lnTo>
                  <a:lnTo>
                    <a:pt x="1187" y="795"/>
                  </a:lnTo>
                  <a:lnTo>
                    <a:pt x="1193" y="769"/>
                  </a:lnTo>
                  <a:lnTo>
                    <a:pt x="1198" y="741"/>
                  </a:lnTo>
                  <a:lnTo>
                    <a:pt x="1201" y="713"/>
                  </a:lnTo>
                  <a:lnTo>
                    <a:pt x="1203" y="686"/>
                  </a:lnTo>
                  <a:lnTo>
                    <a:pt x="1203" y="658"/>
                  </a:lnTo>
                  <a:lnTo>
                    <a:pt x="1203" y="658"/>
                  </a:lnTo>
                  <a:lnTo>
                    <a:pt x="1203" y="630"/>
                  </a:lnTo>
                  <a:lnTo>
                    <a:pt x="1201" y="603"/>
                  </a:lnTo>
                  <a:lnTo>
                    <a:pt x="1198" y="575"/>
                  </a:lnTo>
                  <a:lnTo>
                    <a:pt x="1193" y="547"/>
                  </a:lnTo>
                  <a:lnTo>
                    <a:pt x="1187" y="521"/>
                  </a:lnTo>
                  <a:lnTo>
                    <a:pt x="1179" y="495"/>
                  </a:lnTo>
                  <a:lnTo>
                    <a:pt x="1171" y="471"/>
                  </a:lnTo>
                  <a:lnTo>
                    <a:pt x="1161" y="446"/>
                  </a:lnTo>
                  <a:lnTo>
                    <a:pt x="1149" y="422"/>
                  </a:lnTo>
                  <a:lnTo>
                    <a:pt x="1138" y="397"/>
                  </a:lnTo>
                  <a:lnTo>
                    <a:pt x="1125" y="375"/>
                  </a:lnTo>
                  <a:lnTo>
                    <a:pt x="1110" y="354"/>
                  </a:lnTo>
                  <a:lnTo>
                    <a:pt x="1096" y="331"/>
                  </a:lnTo>
                  <a:lnTo>
                    <a:pt x="1079" y="311"/>
                  </a:lnTo>
                  <a:lnTo>
                    <a:pt x="1062" y="292"/>
                  </a:lnTo>
                  <a:lnTo>
                    <a:pt x="1044" y="272"/>
                  </a:lnTo>
                  <a:lnTo>
                    <a:pt x="1024" y="254"/>
                  </a:lnTo>
                  <a:lnTo>
                    <a:pt x="1005" y="236"/>
                  </a:lnTo>
                  <a:lnTo>
                    <a:pt x="985" y="220"/>
                  </a:lnTo>
                  <a:lnTo>
                    <a:pt x="964" y="205"/>
                  </a:lnTo>
                  <a:lnTo>
                    <a:pt x="941" y="191"/>
                  </a:lnTo>
                  <a:lnTo>
                    <a:pt x="918" y="178"/>
                  </a:lnTo>
                  <a:lnTo>
                    <a:pt x="894" y="166"/>
                  </a:lnTo>
                  <a:lnTo>
                    <a:pt x="871" y="155"/>
                  </a:lnTo>
                  <a:lnTo>
                    <a:pt x="845" y="145"/>
                  </a:lnTo>
                  <a:lnTo>
                    <a:pt x="821" y="137"/>
                  </a:lnTo>
                  <a:lnTo>
                    <a:pt x="795" y="129"/>
                  </a:lnTo>
                  <a:lnTo>
                    <a:pt x="769" y="124"/>
                  </a:lnTo>
                  <a:lnTo>
                    <a:pt x="741" y="119"/>
                  </a:lnTo>
                  <a:lnTo>
                    <a:pt x="713" y="114"/>
                  </a:lnTo>
                  <a:lnTo>
                    <a:pt x="687" y="113"/>
                  </a:lnTo>
                  <a:lnTo>
                    <a:pt x="658" y="113"/>
                  </a:lnTo>
                  <a:lnTo>
                    <a:pt x="658" y="113"/>
                  </a:lnTo>
                  <a:lnTo>
                    <a:pt x="630" y="113"/>
                  </a:lnTo>
                  <a:lnTo>
                    <a:pt x="603" y="114"/>
                  </a:lnTo>
                  <a:lnTo>
                    <a:pt x="575" y="119"/>
                  </a:lnTo>
                  <a:lnTo>
                    <a:pt x="549" y="124"/>
                  </a:lnTo>
                  <a:lnTo>
                    <a:pt x="523" y="129"/>
                  </a:lnTo>
                  <a:lnTo>
                    <a:pt x="497" y="137"/>
                  </a:lnTo>
                  <a:lnTo>
                    <a:pt x="471" y="145"/>
                  </a:lnTo>
                  <a:lnTo>
                    <a:pt x="446" y="155"/>
                  </a:lnTo>
                  <a:lnTo>
                    <a:pt x="422" y="166"/>
                  </a:lnTo>
                  <a:lnTo>
                    <a:pt x="399" y="178"/>
                  </a:lnTo>
                  <a:lnTo>
                    <a:pt x="376" y="191"/>
                  </a:lnTo>
                  <a:lnTo>
                    <a:pt x="353" y="205"/>
                  </a:lnTo>
                  <a:lnTo>
                    <a:pt x="332" y="220"/>
                  </a:lnTo>
                  <a:lnTo>
                    <a:pt x="311" y="236"/>
                  </a:lnTo>
                  <a:lnTo>
                    <a:pt x="292" y="254"/>
                  </a:lnTo>
                  <a:lnTo>
                    <a:pt x="272" y="272"/>
                  </a:lnTo>
                  <a:lnTo>
                    <a:pt x="254" y="292"/>
                  </a:lnTo>
                  <a:lnTo>
                    <a:pt x="238" y="311"/>
                  </a:lnTo>
                  <a:lnTo>
                    <a:pt x="222" y="331"/>
                  </a:lnTo>
                  <a:lnTo>
                    <a:pt x="207" y="354"/>
                  </a:lnTo>
                  <a:lnTo>
                    <a:pt x="192" y="375"/>
                  </a:lnTo>
                  <a:lnTo>
                    <a:pt x="179" y="397"/>
                  </a:lnTo>
                  <a:lnTo>
                    <a:pt x="166" y="422"/>
                  </a:lnTo>
                  <a:lnTo>
                    <a:pt x="157" y="446"/>
                  </a:lnTo>
                  <a:lnTo>
                    <a:pt x="147" y="471"/>
                  </a:lnTo>
                  <a:lnTo>
                    <a:pt x="137" y="495"/>
                  </a:lnTo>
                  <a:lnTo>
                    <a:pt x="130" y="521"/>
                  </a:lnTo>
                  <a:lnTo>
                    <a:pt x="124" y="547"/>
                  </a:lnTo>
                  <a:lnTo>
                    <a:pt x="119" y="575"/>
                  </a:lnTo>
                  <a:lnTo>
                    <a:pt x="116" y="603"/>
                  </a:lnTo>
                  <a:lnTo>
                    <a:pt x="114" y="630"/>
                  </a:lnTo>
                  <a:lnTo>
                    <a:pt x="113" y="658"/>
                  </a:lnTo>
                  <a:lnTo>
                    <a:pt x="113" y="658"/>
                  </a:lnTo>
                  <a:lnTo>
                    <a:pt x="114" y="686"/>
                  </a:lnTo>
                  <a:lnTo>
                    <a:pt x="116" y="713"/>
                  </a:lnTo>
                  <a:lnTo>
                    <a:pt x="119" y="743"/>
                  </a:lnTo>
                  <a:lnTo>
                    <a:pt x="124" y="769"/>
                  </a:lnTo>
                  <a:lnTo>
                    <a:pt x="130" y="796"/>
                  </a:lnTo>
                  <a:lnTo>
                    <a:pt x="139" y="824"/>
                  </a:lnTo>
                  <a:lnTo>
                    <a:pt x="148" y="850"/>
                  </a:lnTo>
                  <a:lnTo>
                    <a:pt x="158" y="876"/>
                  </a:lnTo>
                  <a:lnTo>
                    <a:pt x="170" y="900"/>
                  </a:lnTo>
                  <a:lnTo>
                    <a:pt x="184" y="925"/>
                  </a:lnTo>
                  <a:lnTo>
                    <a:pt x="197" y="949"/>
                  </a:lnTo>
                  <a:lnTo>
                    <a:pt x="213" y="972"/>
                  </a:lnTo>
                  <a:lnTo>
                    <a:pt x="230" y="995"/>
                  </a:lnTo>
                  <a:lnTo>
                    <a:pt x="248" y="1018"/>
                  </a:lnTo>
                  <a:lnTo>
                    <a:pt x="267" y="1037"/>
                  </a:lnTo>
                  <a:lnTo>
                    <a:pt x="287" y="1057"/>
                  </a:lnTo>
                  <a:lnTo>
                    <a:pt x="287" y="1057"/>
                  </a:lnTo>
                  <a:lnTo>
                    <a:pt x="295" y="1066"/>
                  </a:lnTo>
                  <a:lnTo>
                    <a:pt x="300" y="1076"/>
                  </a:lnTo>
                  <a:lnTo>
                    <a:pt x="303" y="1086"/>
                  </a:lnTo>
                  <a:lnTo>
                    <a:pt x="305" y="1096"/>
                  </a:lnTo>
                  <a:lnTo>
                    <a:pt x="305" y="1107"/>
                  </a:lnTo>
                  <a:lnTo>
                    <a:pt x="301" y="1117"/>
                  </a:lnTo>
                  <a:lnTo>
                    <a:pt x="296" y="1127"/>
                  </a:lnTo>
                  <a:lnTo>
                    <a:pt x="290" y="1136"/>
                  </a:lnTo>
                  <a:lnTo>
                    <a:pt x="290" y="1136"/>
                  </a:lnTo>
                  <a:lnTo>
                    <a:pt x="282" y="1145"/>
                  </a:lnTo>
                  <a:lnTo>
                    <a:pt x="270" y="1149"/>
                  </a:lnTo>
                  <a:lnTo>
                    <a:pt x="261" y="1153"/>
                  </a:lnTo>
                  <a:lnTo>
                    <a:pt x="249" y="11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4" name="Freeform 14">
              <a:extLst>
                <a:ext uri="{FF2B5EF4-FFF2-40B4-BE49-F238E27FC236}">
                  <a16:creationId xmlns:a16="http://schemas.microsoft.com/office/drawing/2014/main" id="{6E147319-5068-4BCD-BBB2-1AB1313A0A06}"/>
                </a:ext>
              </a:extLst>
            </p:cNvPr>
            <p:cNvSpPr>
              <a:spLocks/>
            </p:cNvSpPr>
            <p:nvPr/>
          </p:nvSpPr>
          <p:spPr bwMode="auto">
            <a:xfrm>
              <a:off x="8406563" y="3179863"/>
              <a:ext cx="679665" cy="117000"/>
            </a:xfrm>
            <a:custGeom>
              <a:avLst/>
              <a:gdLst>
                <a:gd name="T0" fmla="*/ 639 w 639"/>
                <a:gd name="T1" fmla="*/ 55 h 110"/>
                <a:gd name="T2" fmla="*/ 639 w 639"/>
                <a:gd name="T3" fmla="*/ 55 h 110"/>
                <a:gd name="T4" fmla="*/ 638 w 639"/>
                <a:gd name="T5" fmla="*/ 66 h 110"/>
                <a:gd name="T6" fmla="*/ 635 w 639"/>
                <a:gd name="T7" fmla="*/ 76 h 110"/>
                <a:gd name="T8" fmla="*/ 630 w 639"/>
                <a:gd name="T9" fmla="*/ 86 h 110"/>
                <a:gd name="T10" fmla="*/ 623 w 639"/>
                <a:gd name="T11" fmla="*/ 94 h 110"/>
                <a:gd name="T12" fmla="*/ 615 w 639"/>
                <a:gd name="T13" fmla="*/ 101 h 110"/>
                <a:gd name="T14" fmla="*/ 605 w 639"/>
                <a:gd name="T15" fmla="*/ 105 h 110"/>
                <a:gd name="T16" fmla="*/ 596 w 639"/>
                <a:gd name="T17" fmla="*/ 109 h 110"/>
                <a:gd name="T18" fmla="*/ 584 w 639"/>
                <a:gd name="T19" fmla="*/ 110 h 110"/>
                <a:gd name="T20" fmla="*/ 55 w 639"/>
                <a:gd name="T21" fmla="*/ 110 h 110"/>
                <a:gd name="T22" fmla="*/ 55 w 639"/>
                <a:gd name="T23" fmla="*/ 110 h 110"/>
                <a:gd name="T24" fmla="*/ 44 w 639"/>
                <a:gd name="T25" fmla="*/ 109 h 110"/>
                <a:gd name="T26" fmla="*/ 32 w 639"/>
                <a:gd name="T27" fmla="*/ 105 h 110"/>
                <a:gd name="T28" fmla="*/ 24 w 639"/>
                <a:gd name="T29" fmla="*/ 101 h 110"/>
                <a:gd name="T30" fmla="*/ 16 w 639"/>
                <a:gd name="T31" fmla="*/ 94 h 110"/>
                <a:gd name="T32" fmla="*/ 10 w 639"/>
                <a:gd name="T33" fmla="*/ 86 h 110"/>
                <a:gd name="T34" fmla="*/ 3 w 639"/>
                <a:gd name="T35" fmla="*/ 76 h 110"/>
                <a:gd name="T36" fmla="*/ 0 w 639"/>
                <a:gd name="T37" fmla="*/ 66 h 110"/>
                <a:gd name="T38" fmla="*/ 0 w 639"/>
                <a:gd name="T39" fmla="*/ 55 h 110"/>
                <a:gd name="T40" fmla="*/ 0 w 639"/>
                <a:gd name="T41" fmla="*/ 55 h 110"/>
                <a:gd name="T42" fmla="*/ 0 w 639"/>
                <a:gd name="T43" fmla="*/ 44 h 110"/>
                <a:gd name="T44" fmla="*/ 3 w 639"/>
                <a:gd name="T45" fmla="*/ 34 h 110"/>
                <a:gd name="T46" fmla="*/ 10 w 639"/>
                <a:gd name="T47" fmla="*/ 24 h 110"/>
                <a:gd name="T48" fmla="*/ 16 w 639"/>
                <a:gd name="T49" fmla="*/ 16 h 110"/>
                <a:gd name="T50" fmla="*/ 24 w 639"/>
                <a:gd name="T51" fmla="*/ 9 h 110"/>
                <a:gd name="T52" fmla="*/ 32 w 639"/>
                <a:gd name="T53" fmla="*/ 5 h 110"/>
                <a:gd name="T54" fmla="*/ 44 w 639"/>
                <a:gd name="T55" fmla="*/ 1 h 110"/>
                <a:gd name="T56" fmla="*/ 55 w 639"/>
                <a:gd name="T57" fmla="*/ 0 h 110"/>
                <a:gd name="T58" fmla="*/ 584 w 639"/>
                <a:gd name="T59" fmla="*/ 0 h 110"/>
                <a:gd name="T60" fmla="*/ 584 w 639"/>
                <a:gd name="T61" fmla="*/ 0 h 110"/>
                <a:gd name="T62" fmla="*/ 596 w 639"/>
                <a:gd name="T63" fmla="*/ 1 h 110"/>
                <a:gd name="T64" fmla="*/ 605 w 639"/>
                <a:gd name="T65" fmla="*/ 5 h 110"/>
                <a:gd name="T66" fmla="*/ 615 w 639"/>
                <a:gd name="T67" fmla="*/ 9 h 110"/>
                <a:gd name="T68" fmla="*/ 623 w 639"/>
                <a:gd name="T69" fmla="*/ 16 h 110"/>
                <a:gd name="T70" fmla="*/ 630 w 639"/>
                <a:gd name="T71" fmla="*/ 24 h 110"/>
                <a:gd name="T72" fmla="*/ 635 w 639"/>
                <a:gd name="T73" fmla="*/ 34 h 110"/>
                <a:gd name="T74" fmla="*/ 638 w 639"/>
                <a:gd name="T75" fmla="*/ 44 h 110"/>
                <a:gd name="T76" fmla="*/ 639 w 639"/>
                <a:gd name="T7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9" h="110">
                  <a:moveTo>
                    <a:pt x="639" y="55"/>
                  </a:moveTo>
                  <a:lnTo>
                    <a:pt x="639" y="55"/>
                  </a:lnTo>
                  <a:lnTo>
                    <a:pt x="638" y="66"/>
                  </a:lnTo>
                  <a:lnTo>
                    <a:pt x="635" y="76"/>
                  </a:lnTo>
                  <a:lnTo>
                    <a:pt x="630" y="86"/>
                  </a:lnTo>
                  <a:lnTo>
                    <a:pt x="623" y="94"/>
                  </a:lnTo>
                  <a:lnTo>
                    <a:pt x="615" y="101"/>
                  </a:lnTo>
                  <a:lnTo>
                    <a:pt x="605" y="105"/>
                  </a:lnTo>
                  <a:lnTo>
                    <a:pt x="596" y="109"/>
                  </a:lnTo>
                  <a:lnTo>
                    <a:pt x="584" y="110"/>
                  </a:lnTo>
                  <a:lnTo>
                    <a:pt x="55" y="110"/>
                  </a:lnTo>
                  <a:lnTo>
                    <a:pt x="55" y="110"/>
                  </a:lnTo>
                  <a:lnTo>
                    <a:pt x="44" y="109"/>
                  </a:lnTo>
                  <a:lnTo>
                    <a:pt x="32" y="105"/>
                  </a:lnTo>
                  <a:lnTo>
                    <a:pt x="24" y="101"/>
                  </a:lnTo>
                  <a:lnTo>
                    <a:pt x="16" y="94"/>
                  </a:lnTo>
                  <a:lnTo>
                    <a:pt x="10" y="86"/>
                  </a:lnTo>
                  <a:lnTo>
                    <a:pt x="3" y="76"/>
                  </a:lnTo>
                  <a:lnTo>
                    <a:pt x="0" y="66"/>
                  </a:lnTo>
                  <a:lnTo>
                    <a:pt x="0" y="55"/>
                  </a:lnTo>
                  <a:lnTo>
                    <a:pt x="0" y="55"/>
                  </a:lnTo>
                  <a:lnTo>
                    <a:pt x="0" y="44"/>
                  </a:lnTo>
                  <a:lnTo>
                    <a:pt x="3" y="34"/>
                  </a:lnTo>
                  <a:lnTo>
                    <a:pt x="10" y="24"/>
                  </a:lnTo>
                  <a:lnTo>
                    <a:pt x="16" y="16"/>
                  </a:lnTo>
                  <a:lnTo>
                    <a:pt x="24" y="9"/>
                  </a:lnTo>
                  <a:lnTo>
                    <a:pt x="32" y="5"/>
                  </a:lnTo>
                  <a:lnTo>
                    <a:pt x="44" y="1"/>
                  </a:lnTo>
                  <a:lnTo>
                    <a:pt x="55" y="0"/>
                  </a:lnTo>
                  <a:lnTo>
                    <a:pt x="584" y="0"/>
                  </a:lnTo>
                  <a:lnTo>
                    <a:pt x="584" y="0"/>
                  </a:lnTo>
                  <a:lnTo>
                    <a:pt x="596" y="1"/>
                  </a:lnTo>
                  <a:lnTo>
                    <a:pt x="605" y="5"/>
                  </a:lnTo>
                  <a:lnTo>
                    <a:pt x="615" y="9"/>
                  </a:lnTo>
                  <a:lnTo>
                    <a:pt x="623" y="16"/>
                  </a:lnTo>
                  <a:lnTo>
                    <a:pt x="630" y="24"/>
                  </a:lnTo>
                  <a:lnTo>
                    <a:pt x="635" y="34"/>
                  </a:lnTo>
                  <a:lnTo>
                    <a:pt x="638" y="44"/>
                  </a:lnTo>
                  <a:lnTo>
                    <a:pt x="639" y="55"/>
                  </a:lnTo>
                  <a:close/>
                </a:path>
              </a:pathLst>
            </a:custGeom>
            <a:solidFill>
              <a:srgbClr val="00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5" name="Freeform 15">
              <a:extLst>
                <a:ext uri="{FF2B5EF4-FFF2-40B4-BE49-F238E27FC236}">
                  <a16:creationId xmlns:a16="http://schemas.microsoft.com/office/drawing/2014/main" id="{0342EFD5-33BD-4853-9DFA-E2BE3EFA4812}"/>
                </a:ext>
              </a:extLst>
            </p:cNvPr>
            <p:cNvSpPr>
              <a:spLocks/>
            </p:cNvSpPr>
            <p:nvPr/>
          </p:nvSpPr>
          <p:spPr bwMode="auto">
            <a:xfrm>
              <a:off x="8406563" y="3179863"/>
              <a:ext cx="679665" cy="117000"/>
            </a:xfrm>
            <a:custGeom>
              <a:avLst/>
              <a:gdLst>
                <a:gd name="T0" fmla="*/ 639 w 639"/>
                <a:gd name="T1" fmla="*/ 55 h 110"/>
                <a:gd name="T2" fmla="*/ 639 w 639"/>
                <a:gd name="T3" fmla="*/ 55 h 110"/>
                <a:gd name="T4" fmla="*/ 638 w 639"/>
                <a:gd name="T5" fmla="*/ 66 h 110"/>
                <a:gd name="T6" fmla="*/ 635 w 639"/>
                <a:gd name="T7" fmla="*/ 76 h 110"/>
                <a:gd name="T8" fmla="*/ 630 w 639"/>
                <a:gd name="T9" fmla="*/ 86 h 110"/>
                <a:gd name="T10" fmla="*/ 623 w 639"/>
                <a:gd name="T11" fmla="*/ 94 h 110"/>
                <a:gd name="T12" fmla="*/ 615 w 639"/>
                <a:gd name="T13" fmla="*/ 101 h 110"/>
                <a:gd name="T14" fmla="*/ 605 w 639"/>
                <a:gd name="T15" fmla="*/ 105 h 110"/>
                <a:gd name="T16" fmla="*/ 596 w 639"/>
                <a:gd name="T17" fmla="*/ 109 h 110"/>
                <a:gd name="T18" fmla="*/ 584 w 639"/>
                <a:gd name="T19" fmla="*/ 110 h 110"/>
                <a:gd name="T20" fmla="*/ 55 w 639"/>
                <a:gd name="T21" fmla="*/ 110 h 110"/>
                <a:gd name="T22" fmla="*/ 55 w 639"/>
                <a:gd name="T23" fmla="*/ 110 h 110"/>
                <a:gd name="T24" fmla="*/ 44 w 639"/>
                <a:gd name="T25" fmla="*/ 109 h 110"/>
                <a:gd name="T26" fmla="*/ 32 w 639"/>
                <a:gd name="T27" fmla="*/ 105 h 110"/>
                <a:gd name="T28" fmla="*/ 24 w 639"/>
                <a:gd name="T29" fmla="*/ 101 h 110"/>
                <a:gd name="T30" fmla="*/ 16 w 639"/>
                <a:gd name="T31" fmla="*/ 94 h 110"/>
                <a:gd name="T32" fmla="*/ 10 w 639"/>
                <a:gd name="T33" fmla="*/ 86 h 110"/>
                <a:gd name="T34" fmla="*/ 3 w 639"/>
                <a:gd name="T35" fmla="*/ 76 h 110"/>
                <a:gd name="T36" fmla="*/ 0 w 639"/>
                <a:gd name="T37" fmla="*/ 66 h 110"/>
                <a:gd name="T38" fmla="*/ 0 w 639"/>
                <a:gd name="T39" fmla="*/ 55 h 110"/>
                <a:gd name="T40" fmla="*/ 0 w 639"/>
                <a:gd name="T41" fmla="*/ 55 h 110"/>
                <a:gd name="T42" fmla="*/ 0 w 639"/>
                <a:gd name="T43" fmla="*/ 44 h 110"/>
                <a:gd name="T44" fmla="*/ 3 w 639"/>
                <a:gd name="T45" fmla="*/ 34 h 110"/>
                <a:gd name="T46" fmla="*/ 10 w 639"/>
                <a:gd name="T47" fmla="*/ 24 h 110"/>
                <a:gd name="T48" fmla="*/ 16 w 639"/>
                <a:gd name="T49" fmla="*/ 16 h 110"/>
                <a:gd name="T50" fmla="*/ 24 w 639"/>
                <a:gd name="T51" fmla="*/ 9 h 110"/>
                <a:gd name="T52" fmla="*/ 32 w 639"/>
                <a:gd name="T53" fmla="*/ 5 h 110"/>
                <a:gd name="T54" fmla="*/ 44 w 639"/>
                <a:gd name="T55" fmla="*/ 1 h 110"/>
                <a:gd name="T56" fmla="*/ 55 w 639"/>
                <a:gd name="T57" fmla="*/ 0 h 110"/>
                <a:gd name="T58" fmla="*/ 584 w 639"/>
                <a:gd name="T59" fmla="*/ 0 h 110"/>
                <a:gd name="T60" fmla="*/ 584 w 639"/>
                <a:gd name="T61" fmla="*/ 0 h 110"/>
                <a:gd name="T62" fmla="*/ 596 w 639"/>
                <a:gd name="T63" fmla="*/ 1 h 110"/>
                <a:gd name="T64" fmla="*/ 605 w 639"/>
                <a:gd name="T65" fmla="*/ 5 h 110"/>
                <a:gd name="T66" fmla="*/ 615 w 639"/>
                <a:gd name="T67" fmla="*/ 9 h 110"/>
                <a:gd name="T68" fmla="*/ 623 w 639"/>
                <a:gd name="T69" fmla="*/ 16 h 110"/>
                <a:gd name="T70" fmla="*/ 630 w 639"/>
                <a:gd name="T71" fmla="*/ 24 h 110"/>
                <a:gd name="T72" fmla="*/ 635 w 639"/>
                <a:gd name="T73" fmla="*/ 34 h 110"/>
                <a:gd name="T74" fmla="*/ 638 w 639"/>
                <a:gd name="T75" fmla="*/ 44 h 110"/>
                <a:gd name="T76" fmla="*/ 639 w 639"/>
                <a:gd name="T7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9" h="110">
                  <a:moveTo>
                    <a:pt x="639" y="55"/>
                  </a:moveTo>
                  <a:lnTo>
                    <a:pt x="639" y="55"/>
                  </a:lnTo>
                  <a:lnTo>
                    <a:pt x="638" y="66"/>
                  </a:lnTo>
                  <a:lnTo>
                    <a:pt x="635" y="76"/>
                  </a:lnTo>
                  <a:lnTo>
                    <a:pt x="630" y="86"/>
                  </a:lnTo>
                  <a:lnTo>
                    <a:pt x="623" y="94"/>
                  </a:lnTo>
                  <a:lnTo>
                    <a:pt x="615" y="101"/>
                  </a:lnTo>
                  <a:lnTo>
                    <a:pt x="605" y="105"/>
                  </a:lnTo>
                  <a:lnTo>
                    <a:pt x="596" y="109"/>
                  </a:lnTo>
                  <a:lnTo>
                    <a:pt x="584" y="110"/>
                  </a:lnTo>
                  <a:lnTo>
                    <a:pt x="55" y="110"/>
                  </a:lnTo>
                  <a:lnTo>
                    <a:pt x="55" y="110"/>
                  </a:lnTo>
                  <a:lnTo>
                    <a:pt x="44" y="109"/>
                  </a:lnTo>
                  <a:lnTo>
                    <a:pt x="32" y="105"/>
                  </a:lnTo>
                  <a:lnTo>
                    <a:pt x="24" y="101"/>
                  </a:lnTo>
                  <a:lnTo>
                    <a:pt x="16" y="94"/>
                  </a:lnTo>
                  <a:lnTo>
                    <a:pt x="10" y="86"/>
                  </a:lnTo>
                  <a:lnTo>
                    <a:pt x="3" y="76"/>
                  </a:lnTo>
                  <a:lnTo>
                    <a:pt x="0" y="66"/>
                  </a:lnTo>
                  <a:lnTo>
                    <a:pt x="0" y="55"/>
                  </a:lnTo>
                  <a:lnTo>
                    <a:pt x="0" y="55"/>
                  </a:lnTo>
                  <a:lnTo>
                    <a:pt x="0" y="44"/>
                  </a:lnTo>
                  <a:lnTo>
                    <a:pt x="3" y="34"/>
                  </a:lnTo>
                  <a:lnTo>
                    <a:pt x="10" y="24"/>
                  </a:lnTo>
                  <a:lnTo>
                    <a:pt x="16" y="16"/>
                  </a:lnTo>
                  <a:lnTo>
                    <a:pt x="24" y="9"/>
                  </a:lnTo>
                  <a:lnTo>
                    <a:pt x="32" y="5"/>
                  </a:lnTo>
                  <a:lnTo>
                    <a:pt x="44" y="1"/>
                  </a:lnTo>
                  <a:lnTo>
                    <a:pt x="55" y="0"/>
                  </a:lnTo>
                  <a:lnTo>
                    <a:pt x="584" y="0"/>
                  </a:lnTo>
                  <a:lnTo>
                    <a:pt x="584" y="0"/>
                  </a:lnTo>
                  <a:lnTo>
                    <a:pt x="596" y="1"/>
                  </a:lnTo>
                  <a:lnTo>
                    <a:pt x="605" y="5"/>
                  </a:lnTo>
                  <a:lnTo>
                    <a:pt x="615" y="9"/>
                  </a:lnTo>
                  <a:lnTo>
                    <a:pt x="623" y="16"/>
                  </a:lnTo>
                  <a:lnTo>
                    <a:pt x="630" y="24"/>
                  </a:lnTo>
                  <a:lnTo>
                    <a:pt x="635" y="34"/>
                  </a:lnTo>
                  <a:lnTo>
                    <a:pt x="638" y="44"/>
                  </a:lnTo>
                  <a:lnTo>
                    <a:pt x="639"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6" name="Freeform 16">
              <a:extLst>
                <a:ext uri="{FF2B5EF4-FFF2-40B4-BE49-F238E27FC236}">
                  <a16:creationId xmlns:a16="http://schemas.microsoft.com/office/drawing/2014/main" id="{A1CF7EA0-0DFF-47AC-B806-8BE409F43DA3}"/>
                </a:ext>
              </a:extLst>
            </p:cNvPr>
            <p:cNvSpPr>
              <a:spLocks/>
            </p:cNvSpPr>
            <p:nvPr/>
          </p:nvSpPr>
          <p:spPr bwMode="auto">
            <a:xfrm>
              <a:off x="8406563" y="3331964"/>
              <a:ext cx="679665" cy="115937"/>
            </a:xfrm>
            <a:custGeom>
              <a:avLst/>
              <a:gdLst>
                <a:gd name="T0" fmla="*/ 639 w 639"/>
                <a:gd name="T1" fmla="*/ 54 h 109"/>
                <a:gd name="T2" fmla="*/ 639 w 639"/>
                <a:gd name="T3" fmla="*/ 54 h 109"/>
                <a:gd name="T4" fmla="*/ 638 w 639"/>
                <a:gd name="T5" fmla="*/ 65 h 109"/>
                <a:gd name="T6" fmla="*/ 635 w 639"/>
                <a:gd name="T7" fmla="*/ 76 h 109"/>
                <a:gd name="T8" fmla="*/ 630 w 639"/>
                <a:gd name="T9" fmla="*/ 85 h 109"/>
                <a:gd name="T10" fmla="*/ 623 w 639"/>
                <a:gd name="T11" fmla="*/ 93 h 109"/>
                <a:gd name="T12" fmla="*/ 615 w 639"/>
                <a:gd name="T13" fmla="*/ 99 h 109"/>
                <a:gd name="T14" fmla="*/ 605 w 639"/>
                <a:gd name="T15" fmla="*/ 106 h 109"/>
                <a:gd name="T16" fmla="*/ 596 w 639"/>
                <a:gd name="T17" fmla="*/ 107 h 109"/>
                <a:gd name="T18" fmla="*/ 584 w 639"/>
                <a:gd name="T19" fmla="*/ 109 h 109"/>
                <a:gd name="T20" fmla="*/ 55 w 639"/>
                <a:gd name="T21" fmla="*/ 109 h 109"/>
                <a:gd name="T22" fmla="*/ 55 w 639"/>
                <a:gd name="T23" fmla="*/ 109 h 109"/>
                <a:gd name="T24" fmla="*/ 44 w 639"/>
                <a:gd name="T25" fmla="*/ 107 h 109"/>
                <a:gd name="T26" fmla="*/ 32 w 639"/>
                <a:gd name="T27" fmla="*/ 106 h 109"/>
                <a:gd name="T28" fmla="*/ 24 w 639"/>
                <a:gd name="T29" fmla="*/ 99 h 109"/>
                <a:gd name="T30" fmla="*/ 16 w 639"/>
                <a:gd name="T31" fmla="*/ 93 h 109"/>
                <a:gd name="T32" fmla="*/ 10 w 639"/>
                <a:gd name="T33" fmla="*/ 85 h 109"/>
                <a:gd name="T34" fmla="*/ 3 w 639"/>
                <a:gd name="T35" fmla="*/ 76 h 109"/>
                <a:gd name="T36" fmla="*/ 0 w 639"/>
                <a:gd name="T37" fmla="*/ 65 h 109"/>
                <a:gd name="T38" fmla="*/ 0 w 639"/>
                <a:gd name="T39" fmla="*/ 54 h 109"/>
                <a:gd name="T40" fmla="*/ 0 w 639"/>
                <a:gd name="T41" fmla="*/ 54 h 109"/>
                <a:gd name="T42" fmla="*/ 0 w 639"/>
                <a:gd name="T43" fmla="*/ 44 h 109"/>
                <a:gd name="T44" fmla="*/ 3 w 639"/>
                <a:gd name="T45" fmla="*/ 32 h 109"/>
                <a:gd name="T46" fmla="*/ 10 w 639"/>
                <a:gd name="T47" fmla="*/ 23 h 109"/>
                <a:gd name="T48" fmla="*/ 16 w 639"/>
                <a:gd name="T49" fmla="*/ 15 h 109"/>
                <a:gd name="T50" fmla="*/ 24 w 639"/>
                <a:gd name="T51" fmla="*/ 8 h 109"/>
                <a:gd name="T52" fmla="*/ 32 w 639"/>
                <a:gd name="T53" fmla="*/ 3 h 109"/>
                <a:gd name="T54" fmla="*/ 44 w 639"/>
                <a:gd name="T55" fmla="*/ 0 h 109"/>
                <a:gd name="T56" fmla="*/ 55 w 639"/>
                <a:gd name="T57" fmla="*/ 0 h 109"/>
                <a:gd name="T58" fmla="*/ 584 w 639"/>
                <a:gd name="T59" fmla="*/ 0 h 109"/>
                <a:gd name="T60" fmla="*/ 584 w 639"/>
                <a:gd name="T61" fmla="*/ 0 h 109"/>
                <a:gd name="T62" fmla="*/ 596 w 639"/>
                <a:gd name="T63" fmla="*/ 0 h 109"/>
                <a:gd name="T64" fmla="*/ 605 w 639"/>
                <a:gd name="T65" fmla="*/ 3 h 109"/>
                <a:gd name="T66" fmla="*/ 615 w 639"/>
                <a:gd name="T67" fmla="*/ 8 h 109"/>
                <a:gd name="T68" fmla="*/ 623 w 639"/>
                <a:gd name="T69" fmla="*/ 15 h 109"/>
                <a:gd name="T70" fmla="*/ 630 w 639"/>
                <a:gd name="T71" fmla="*/ 23 h 109"/>
                <a:gd name="T72" fmla="*/ 635 w 639"/>
                <a:gd name="T73" fmla="*/ 32 h 109"/>
                <a:gd name="T74" fmla="*/ 638 w 639"/>
                <a:gd name="T75" fmla="*/ 44 h 109"/>
                <a:gd name="T76" fmla="*/ 639 w 639"/>
                <a:gd name="T77" fmla="*/ 5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9" h="109">
                  <a:moveTo>
                    <a:pt x="639" y="54"/>
                  </a:moveTo>
                  <a:lnTo>
                    <a:pt x="639" y="54"/>
                  </a:lnTo>
                  <a:lnTo>
                    <a:pt x="638" y="65"/>
                  </a:lnTo>
                  <a:lnTo>
                    <a:pt x="635" y="76"/>
                  </a:lnTo>
                  <a:lnTo>
                    <a:pt x="630" y="85"/>
                  </a:lnTo>
                  <a:lnTo>
                    <a:pt x="623" y="93"/>
                  </a:lnTo>
                  <a:lnTo>
                    <a:pt x="615" y="99"/>
                  </a:lnTo>
                  <a:lnTo>
                    <a:pt x="605" y="106"/>
                  </a:lnTo>
                  <a:lnTo>
                    <a:pt x="596" y="107"/>
                  </a:lnTo>
                  <a:lnTo>
                    <a:pt x="584" y="109"/>
                  </a:lnTo>
                  <a:lnTo>
                    <a:pt x="55" y="109"/>
                  </a:lnTo>
                  <a:lnTo>
                    <a:pt x="55" y="109"/>
                  </a:lnTo>
                  <a:lnTo>
                    <a:pt x="44" y="107"/>
                  </a:lnTo>
                  <a:lnTo>
                    <a:pt x="32" y="106"/>
                  </a:lnTo>
                  <a:lnTo>
                    <a:pt x="24" y="99"/>
                  </a:lnTo>
                  <a:lnTo>
                    <a:pt x="16" y="93"/>
                  </a:lnTo>
                  <a:lnTo>
                    <a:pt x="10" y="85"/>
                  </a:lnTo>
                  <a:lnTo>
                    <a:pt x="3" y="76"/>
                  </a:lnTo>
                  <a:lnTo>
                    <a:pt x="0" y="65"/>
                  </a:lnTo>
                  <a:lnTo>
                    <a:pt x="0" y="54"/>
                  </a:lnTo>
                  <a:lnTo>
                    <a:pt x="0" y="54"/>
                  </a:lnTo>
                  <a:lnTo>
                    <a:pt x="0" y="44"/>
                  </a:lnTo>
                  <a:lnTo>
                    <a:pt x="3" y="32"/>
                  </a:lnTo>
                  <a:lnTo>
                    <a:pt x="10" y="23"/>
                  </a:lnTo>
                  <a:lnTo>
                    <a:pt x="16" y="15"/>
                  </a:lnTo>
                  <a:lnTo>
                    <a:pt x="24" y="8"/>
                  </a:lnTo>
                  <a:lnTo>
                    <a:pt x="32" y="3"/>
                  </a:lnTo>
                  <a:lnTo>
                    <a:pt x="44" y="0"/>
                  </a:lnTo>
                  <a:lnTo>
                    <a:pt x="55" y="0"/>
                  </a:lnTo>
                  <a:lnTo>
                    <a:pt x="584" y="0"/>
                  </a:lnTo>
                  <a:lnTo>
                    <a:pt x="584" y="0"/>
                  </a:lnTo>
                  <a:lnTo>
                    <a:pt x="596" y="0"/>
                  </a:lnTo>
                  <a:lnTo>
                    <a:pt x="605" y="3"/>
                  </a:lnTo>
                  <a:lnTo>
                    <a:pt x="615" y="8"/>
                  </a:lnTo>
                  <a:lnTo>
                    <a:pt x="623" y="15"/>
                  </a:lnTo>
                  <a:lnTo>
                    <a:pt x="630" y="23"/>
                  </a:lnTo>
                  <a:lnTo>
                    <a:pt x="635" y="32"/>
                  </a:lnTo>
                  <a:lnTo>
                    <a:pt x="638" y="44"/>
                  </a:lnTo>
                  <a:lnTo>
                    <a:pt x="639" y="54"/>
                  </a:lnTo>
                  <a:close/>
                </a:path>
              </a:pathLst>
            </a:custGeom>
            <a:solidFill>
              <a:srgbClr val="00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7" name="Freeform 17">
              <a:extLst>
                <a:ext uri="{FF2B5EF4-FFF2-40B4-BE49-F238E27FC236}">
                  <a16:creationId xmlns:a16="http://schemas.microsoft.com/office/drawing/2014/main" id="{D69AF9B8-BB2E-4FEE-9659-DF22DEDAC72C}"/>
                </a:ext>
              </a:extLst>
            </p:cNvPr>
            <p:cNvSpPr>
              <a:spLocks/>
            </p:cNvSpPr>
            <p:nvPr/>
          </p:nvSpPr>
          <p:spPr bwMode="auto">
            <a:xfrm>
              <a:off x="8406563" y="3331964"/>
              <a:ext cx="679665" cy="115937"/>
            </a:xfrm>
            <a:custGeom>
              <a:avLst/>
              <a:gdLst>
                <a:gd name="T0" fmla="*/ 639 w 639"/>
                <a:gd name="T1" fmla="*/ 54 h 109"/>
                <a:gd name="T2" fmla="*/ 639 w 639"/>
                <a:gd name="T3" fmla="*/ 54 h 109"/>
                <a:gd name="T4" fmla="*/ 638 w 639"/>
                <a:gd name="T5" fmla="*/ 65 h 109"/>
                <a:gd name="T6" fmla="*/ 635 w 639"/>
                <a:gd name="T7" fmla="*/ 76 h 109"/>
                <a:gd name="T8" fmla="*/ 630 w 639"/>
                <a:gd name="T9" fmla="*/ 85 h 109"/>
                <a:gd name="T10" fmla="*/ 623 w 639"/>
                <a:gd name="T11" fmla="*/ 93 h 109"/>
                <a:gd name="T12" fmla="*/ 615 w 639"/>
                <a:gd name="T13" fmla="*/ 99 h 109"/>
                <a:gd name="T14" fmla="*/ 605 w 639"/>
                <a:gd name="T15" fmla="*/ 106 h 109"/>
                <a:gd name="T16" fmla="*/ 596 w 639"/>
                <a:gd name="T17" fmla="*/ 107 h 109"/>
                <a:gd name="T18" fmla="*/ 584 w 639"/>
                <a:gd name="T19" fmla="*/ 109 h 109"/>
                <a:gd name="T20" fmla="*/ 55 w 639"/>
                <a:gd name="T21" fmla="*/ 109 h 109"/>
                <a:gd name="T22" fmla="*/ 55 w 639"/>
                <a:gd name="T23" fmla="*/ 109 h 109"/>
                <a:gd name="T24" fmla="*/ 44 w 639"/>
                <a:gd name="T25" fmla="*/ 107 h 109"/>
                <a:gd name="T26" fmla="*/ 32 w 639"/>
                <a:gd name="T27" fmla="*/ 106 h 109"/>
                <a:gd name="T28" fmla="*/ 24 w 639"/>
                <a:gd name="T29" fmla="*/ 99 h 109"/>
                <a:gd name="T30" fmla="*/ 16 w 639"/>
                <a:gd name="T31" fmla="*/ 93 h 109"/>
                <a:gd name="T32" fmla="*/ 10 w 639"/>
                <a:gd name="T33" fmla="*/ 85 h 109"/>
                <a:gd name="T34" fmla="*/ 3 w 639"/>
                <a:gd name="T35" fmla="*/ 76 h 109"/>
                <a:gd name="T36" fmla="*/ 0 w 639"/>
                <a:gd name="T37" fmla="*/ 65 h 109"/>
                <a:gd name="T38" fmla="*/ 0 w 639"/>
                <a:gd name="T39" fmla="*/ 54 h 109"/>
                <a:gd name="T40" fmla="*/ 0 w 639"/>
                <a:gd name="T41" fmla="*/ 54 h 109"/>
                <a:gd name="T42" fmla="*/ 0 w 639"/>
                <a:gd name="T43" fmla="*/ 44 h 109"/>
                <a:gd name="T44" fmla="*/ 3 w 639"/>
                <a:gd name="T45" fmla="*/ 32 h 109"/>
                <a:gd name="T46" fmla="*/ 10 w 639"/>
                <a:gd name="T47" fmla="*/ 23 h 109"/>
                <a:gd name="T48" fmla="*/ 16 w 639"/>
                <a:gd name="T49" fmla="*/ 15 h 109"/>
                <a:gd name="T50" fmla="*/ 24 w 639"/>
                <a:gd name="T51" fmla="*/ 8 h 109"/>
                <a:gd name="T52" fmla="*/ 32 w 639"/>
                <a:gd name="T53" fmla="*/ 3 h 109"/>
                <a:gd name="T54" fmla="*/ 44 w 639"/>
                <a:gd name="T55" fmla="*/ 0 h 109"/>
                <a:gd name="T56" fmla="*/ 55 w 639"/>
                <a:gd name="T57" fmla="*/ 0 h 109"/>
                <a:gd name="T58" fmla="*/ 584 w 639"/>
                <a:gd name="T59" fmla="*/ 0 h 109"/>
                <a:gd name="T60" fmla="*/ 584 w 639"/>
                <a:gd name="T61" fmla="*/ 0 h 109"/>
                <a:gd name="T62" fmla="*/ 596 w 639"/>
                <a:gd name="T63" fmla="*/ 0 h 109"/>
                <a:gd name="T64" fmla="*/ 605 w 639"/>
                <a:gd name="T65" fmla="*/ 3 h 109"/>
                <a:gd name="T66" fmla="*/ 615 w 639"/>
                <a:gd name="T67" fmla="*/ 8 h 109"/>
                <a:gd name="T68" fmla="*/ 623 w 639"/>
                <a:gd name="T69" fmla="*/ 15 h 109"/>
                <a:gd name="T70" fmla="*/ 630 w 639"/>
                <a:gd name="T71" fmla="*/ 23 h 109"/>
                <a:gd name="T72" fmla="*/ 635 w 639"/>
                <a:gd name="T73" fmla="*/ 32 h 109"/>
                <a:gd name="T74" fmla="*/ 638 w 639"/>
                <a:gd name="T75" fmla="*/ 44 h 109"/>
                <a:gd name="T76" fmla="*/ 639 w 639"/>
                <a:gd name="T77" fmla="*/ 5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9" h="109">
                  <a:moveTo>
                    <a:pt x="639" y="54"/>
                  </a:moveTo>
                  <a:lnTo>
                    <a:pt x="639" y="54"/>
                  </a:lnTo>
                  <a:lnTo>
                    <a:pt x="638" y="65"/>
                  </a:lnTo>
                  <a:lnTo>
                    <a:pt x="635" y="76"/>
                  </a:lnTo>
                  <a:lnTo>
                    <a:pt x="630" y="85"/>
                  </a:lnTo>
                  <a:lnTo>
                    <a:pt x="623" y="93"/>
                  </a:lnTo>
                  <a:lnTo>
                    <a:pt x="615" y="99"/>
                  </a:lnTo>
                  <a:lnTo>
                    <a:pt x="605" y="106"/>
                  </a:lnTo>
                  <a:lnTo>
                    <a:pt x="596" y="107"/>
                  </a:lnTo>
                  <a:lnTo>
                    <a:pt x="584" y="109"/>
                  </a:lnTo>
                  <a:lnTo>
                    <a:pt x="55" y="109"/>
                  </a:lnTo>
                  <a:lnTo>
                    <a:pt x="55" y="109"/>
                  </a:lnTo>
                  <a:lnTo>
                    <a:pt x="44" y="107"/>
                  </a:lnTo>
                  <a:lnTo>
                    <a:pt x="32" y="106"/>
                  </a:lnTo>
                  <a:lnTo>
                    <a:pt x="24" y="99"/>
                  </a:lnTo>
                  <a:lnTo>
                    <a:pt x="16" y="93"/>
                  </a:lnTo>
                  <a:lnTo>
                    <a:pt x="10" y="85"/>
                  </a:lnTo>
                  <a:lnTo>
                    <a:pt x="3" y="76"/>
                  </a:lnTo>
                  <a:lnTo>
                    <a:pt x="0" y="65"/>
                  </a:lnTo>
                  <a:lnTo>
                    <a:pt x="0" y="54"/>
                  </a:lnTo>
                  <a:lnTo>
                    <a:pt x="0" y="54"/>
                  </a:lnTo>
                  <a:lnTo>
                    <a:pt x="0" y="44"/>
                  </a:lnTo>
                  <a:lnTo>
                    <a:pt x="3" y="32"/>
                  </a:lnTo>
                  <a:lnTo>
                    <a:pt x="10" y="23"/>
                  </a:lnTo>
                  <a:lnTo>
                    <a:pt x="16" y="15"/>
                  </a:lnTo>
                  <a:lnTo>
                    <a:pt x="24" y="8"/>
                  </a:lnTo>
                  <a:lnTo>
                    <a:pt x="32" y="3"/>
                  </a:lnTo>
                  <a:lnTo>
                    <a:pt x="44" y="0"/>
                  </a:lnTo>
                  <a:lnTo>
                    <a:pt x="55" y="0"/>
                  </a:lnTo>
                  <a:lnTo>
                    <a:pt x="584" y="0"/>
                  </a:lnTo>
                  <a:lnTo>
                    <a:pt x="584" y="0"/>
                  </a:lnTo>
                  <a:lnTo>
                    <a:pt x="596" y="0"/>
                  </a:lnTo>
                  <a:lnTo>
                    <a:pt x="605" y="3"/>
                  </a:lnTo>
                  <a:lnTo>
                    <a:pt x="615" y="8"/>
                  </a:lnTo>
                  <a:lnTo>
                    <a:pt x="623" y="15"/>
                  </a:lnTo>
                  <a:lnTo>
                    <a:pt x="630" y="23"/>
                  </a:lnTo>
                  <a:lnTo>
                    <a:pt x="635" y="32"/>
                  </a:lnTo>
                  <a:lnTo>
                    <a:pt x="638" y="44"/>
                  </a:lnTo>
                  <a:lnTo>
                    <a:pt x="639" y="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8" name="Freeform 18">
              <a:extLst>
                <a:ext uri="{FF2B5EF4-FFF2-40B4-BE49-F238E27FC236}">
                  <a16:creationId xmlns:a16="http://schemas.microsoft.com/office/drawing/2014/main" id="{6988ACB4-5EDD-404C-890F-B763F6C15E82}"/>
                </a:ext>
              </a:extLst>
            </p:cNvPr>
            <p:cNvSpPr>
              <a:spLocks/>
            </p:cNvSpPr>
            <p:nvPr/>
          </p:nvSpPr>
          <p:spPr bwMode="auto">
            <a:xfrm>
              <a:off x="8406563" y="3481936"/>
              <a:ext cx="679665" cy="117000"/>
            </a:xfrm>
            <a:custGeom>
              <a:avLst/>
              <a:gdLst>
                <a:gd name="T0" fmla="*/ 639 w 639"/>
                <a:gd name="T1" fmla="*/ 54 h 110"/>
                <a:gd name="T2" fmla="*/ 639 w 639"/>
                <a:gd name="T3" fmla="*/ 54 h 110"/>
                <a:gd name="T4" fmla="*/ 638 w 639"/>
                <a:gd name="T5" fmla="*/ 66 h 110"/>
                <a:gd name="T6" fmla="*/ 635 w 639"/>
                <a:gd name="T7" fmla="*/ 77 h 110"/>
                <a:gd name="T8" fmla="*/ 630 w 639"/>
                <a:gd name="T9" fmla="*/ 85 h 110"/>
                <a:gd name="T10" fmla="*/ 623 w 639"/>
                <a:gd name="T11" fmla="*/ 93 h 110"/>
                <a:gd name="T12" fmla="*/ 615 w 639"/>
                <a:gd name="T13" fmla="*/ 101 h 110"/>
                <a:gd name="T14" fmla="*/ 605 w 639"/>
                <a:gd name="T15" fmla="*/ 106 h 110"/>
                <a:gd name="T16" fmla="*/ 596 w 639"/>
                <a:gd name="T17" fmla="*/ 110 h 110"/>
                <a:gd name="T18" fmla="*/ 584 w 639"/>
                <a:gd name="T19" fmla="*/ 110 h 110"/>
                <a:gd name="T20" fmla="*/ 55 w 639"/>
                <a:gd name="T21" fmla="*/ 110 h 110"/>
                <a:gd name="T22" fmla="*/ 55 w 639"/>
                <a:gd name="T23" fmla="*/ 110 h 110"/>
                <a:gd name="T24" fmla="*/ 44 w 639"/>
                <a:gd name="T25" fmla="*/ 110 h 110"/>
                <a:gd name="T26" fmla="*/ 32 w 639"/>
                <a:gd name="T27" fmla="*/ 106 h 110"/>
                <a:gd name="T28" fmla="*/ 24 w 639"/>
                <a:gd name="T29" fmla="*/ 101 h 110"/>
                <a:gd name="T30" fmla="*/ 16 w 639"/>
                <a:gd name="T31" fmla="*/ 93 h 110"/>
                <a:gd name="T32" fmla="*/ 10 w 639"/>
                <a:gd name="T33" fmla="*/ 85 h 110"/>
                <a:gd name="T34" fmla="*/ 3 w 639"/>
                <a:gd name="T35" fmla="*/ 77 h 110"/>
                <a:gd name="T36" fmla="*/ 0 w 639"/>
                <a:gd name="T37" fmla="*/ 66 h 110"/>
                <a:gd name="T38" fmla="*/ 0 w 639"/>
                <a:gd name="T39" fmla="*/ 54 h 110"/>
                <a:gd name="T40" fmla="*/ 0 w 639"/>
                <a:gd name="T41" fmla="*/ 54 h 110"/>
                <a:gd name="T42" fmla="*/ 0 w 639"/>
                <a:gd name="T43" fmla="*/ 44 h 110"/>
                <a:gd name="T44" fmla="*/ 3 w 639"/>
                <a:gd name="T45" fmla="*/ 33 h 110"/>
                <a:gd name="T46" fmla="*/ 10 w 639"/>
                <a:gd name="T47" fmla="*/ 25 h 110"/>
                <a:gd name="T48" fmla="*/ 16 w 639"/>
                <a:gd name="T49" fmla="*/ 17 h 110"/>
                <a:gd name="T50" fmla="*/ 24 w 639"/>
                <a:gd name="T51" fmla="*/ 9 h 110"/>
                <a:gd name="T52" fmla="*/ 32 w 639"/>
                <a:gd name="T53" fmla="*/ 4 h 110"/>
                <a:gd name="T54" fmla="*/ 44 w 639"/>
                <a:gd name="T55" fmla="*/ 0 h 110"/>
                <a:gd name="T56" fmla="*/ 55 w 639"/>
                <a:gd name="T57" fmla="*/ 0 h 110"/>
                <a:gd name="T58" fmla="*/ 584 w 639"/>
                <a:gd name="T59" fmla="*/ 0 h 110"/>
                <a:gd name="T60" fmla="*/ 584 w 639"/>
                <a:gd name="T61" fmla="*/ 0 h 110"/>
                <a:gd name="T62" fmla="*/ 596 w 639"/>
                <a:gd name="T63" fmla="*/ 0 h 110"/>
                <a:gd name="T64" fmla="*/ 605 w 639"/>
                <a:gd name="T65" fmla="*/ 4 h 110"/>
                <a:gd name="T66" fmla="*/ 615 w 639"/>
                <a:gd name="T67" fmla="*/ 9 h 110"/>
                <a:gd name="T68" fmla="*/ 623 w 639"/>
                <a:gd name="T69" fmla="*/ 17 h 110"/>
                <a:gd name="T70" fmla="*/ 630 w 639"/>
                <a:gd name="T71" fmla="*/ 25 h 110"/>
                <a:gd name="T72" fmla="*/ 635 w 639"/>
                <a:gd name="T73" fmla="*/ 33 h 110"/>
                <a:gd name="T74" fmla="*/ 638 w 639"/>
                <a:gd name="T75" fmla="*/ 44 h 110"/>
                <a:gd name="T76" fmla="*/ 639 w 639"/>
                <a:gd name="T77"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9" h="110">
                  <a:moveTo>
                    <a:pt x="639" y="54"/>
                  </a:moveTo>
                  <a:lnTo>
                    <a:pt x="639" y="54"/>
                  </a:lnTo>
                  <a:lnTo>
                    <a:pt x="638" y="66"/>
                  </a:lnTo>
                  <a:lnTo>
                    <a:pt x="635" y="77"/>
                  </a:lnTo>
                  <a:lnTo>
                    <a:pt x="630" y="85"/>
                  </a:lnTo>
                  <a:lnTo>
                    <a:pt x="623" y="93"/>
                  </a:lnTo>
                  <a:lnTo>
                    <a:pt x="615" y="101"/>
                  </a:lnTo>
                  <a:lnTo>
                    <a:pt x="605" y="106"/>
                  </a:lnTo>
                  <a:lnTo>
                    <a:pt x="596" y="110"/>
                  </a:lnTo>
                  <a:lnTo>
                    <a:pt x="584" y="110"/>
                  </a:lnTo>
                  <a:lnTo>
                    <a:pt x="55" y="110"/>
                  </a:lnTo>
                  <a:lnTo>
                    <a:pt x="55" y="110"/>
                  </a:lnTo>
                  <a:lnTo>
                    <a:pt x="44" y="110"/>
                  </a:lnTo>
                  <a:lnTo>
                    <a:pt x="32" y="106"/>
                  </a:lnTo>
                  <a:lnTo>
                    <a:pt x="24" y="101"/>
                  </a:lnTo>
                  <a:lnTo>
                    <a:pt x="16" y="93"/>
                  </a:lnTo>
                  <a:lnTo>
                    <a:pt x="10" y="85"/>
                  </a:lnTo>
                  <a:lnTo>
                    <a:pt x="3" y="77"/>
                  </a:lnTo>
                  <a:lnTo>
                    <a:pt x="0" y="66"/>
                  </a:lnTo>
                  <a:lnTo>
                    <a:pt x="0" y="54"/>
                  </a:lnTo>
                  <a:lnTo>
                    <a:pt x="0" y="54"/>
                  </a:lnTo>
                  <a:lnTo>
                    <a:pt x="0" y="44"/>
                  </a:lnTo>
                  <a:lnTo>
                    <a:pt x="3" y="33"/>
                  </a:lnTo>
                  <a:lnTo>
                    <a:pt x="10" y="25"/>
                  </a:lnTo>
                  <a:lnTo>
                    <a:pt x="16" y="17"/>
                  </a:lnTo>
                  <a:lnTo>
                    <a:pt x="24" y="9"/>
                  </a:lnTo>
                  <a:lnTo>
                    <a:pt x="32" y="4"/>
                  </a:lnTo>
                  <a:lnTo>
                    <a:pt x="44" y="0"/>
                  </a:lnTo>
                  <a:lnTo>
                    <a:pt x="55" y="0"/>
                  </a:lnTo>
                  <a:lnTo>
                    <a:pt x="584" y="0"/>
                  </a:lnTo>
                  <a:lnTo>
                    <a:pt x="584" y="0"/>
                  </a:lnTo>
                  <a:lnTo>
                    <a:pt x="596" y="0"/>
                  </a:lnTo>
                  <a:lnTo>
                    <a:pt x="605" y="4"/>
                  </a:lnTo>
                  <a:lnTo>
                    <a:pt x="615" y="9"/>
                  </a:lnTo>
                  <a:lnTo>
                    <a:pt x="623" y="17"/>
                  </a:lnTo>
                  <a:lnTo>
                    <a:pt x="630" y="25"/>
                  </a:lnTo>
                  <a:lnTo>
                    <a:pt x="635" y="33"/>
                  </a:lnTo>
                  <a:lnTo>
                    <a:pt x="638" y="44"/>
                  </a:lnTo>
                  <a:lnTo>
                    <a:pt x="639" y="54"/>
                  </a:lnTo>
                  <a:close/>
                </a:path>
              </a:pathLst>
            </a:custGeom>
            <a:solidFill>
              <a:srgbClr val="00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9" name="Freeform 19">
              <a:extLst>
                <a:ext uri="{FF2B5EF4-FFF2-40B4-BE49-F238E27FC236}">
                  <a16:creationId xmlns:a16="http://schemas.microsoft.com/office/drawing/2014/main" id="{79187972-1318-4AC4-97BD-5209B6116B77}"/>
                </a:ext>
              </a:extLst>
            </p:cNvPr>
            <p:cNvSpPr>
              <a:spLocks/>
            </p:cNvSpPr>
            <p:nvPr/>
          </p:nvSpPr>
          <p:spPr bwMode="auto">
            <a:xfrm>
              <a:off x="8406563" y="3481936"/>
              <a:ext cx="679665" cy="117000"/>
            </a:xfrm>
            <a:custGeom>
              <a:avLst/>
              <a:gdLst>
                <a:gd name="T0" fmla="*/ 639 w 639"/>
                <a:gd name="T1" fmla="*/ 54 h 110"/>
                <a:gd name="T2" fmla="*/ 639 w 639"/>
                <a:gd name="T3" fmla="*/ 54 h 110"/>
                <a:gd name="T4" fmla="*/ 638 w 639"/>
                <a:gd name="T5" fmla="*/ 66 h 110"/>
                <a:gd name="T6" fmla="*/ 635 w 639"/>
                <a:gd name="T7" fmla="*/ 77 h 110"/>
                <a:gd name="T8" fmla="*/ 630 w 639"/>
                <a:gd name="T9" fmla="*/ 85 h 110"/>
                <a:gd name="T10" fmla="*/ 623 w 639"/>
                <a:gd name="T11" fmla="*/ 93 h 110"/>
                <a:gd name="T12" fmla="*/ 615 w 639"/>
                <a:gd name="T13" fmla="*/ 101 h 110"/>
                <a:gd name="T14" fmla="*/ 605 w 639"/>
                <a:gd name="T15" fmla="*/ 106 h 110"/>
                <a:gd name="T16" fmla="*/ 596 w 639"/>
                <a:gd name="T17" fmla="*/ 110 h 110"/>
                <a:gd name="T18" fmla="*/ 584 w 639"/>
                <a:gd name="T19" fmla="*/ 110 h 110"/>
                <a:gd name="T20" fmla="*/ 55 w 639"/>
                <a:gd name="T21" fmla="*/ 110 h 110"/>
                <a:gd name="T22" fmla="*/ 55 w 639"/>
                <a:gd name="T23" fmla="*/ 110 h 110"/>
                <a:gd name="T24" fmla="*/ 44 w 639"/>
                <a:gd name="T25" fmla="*/ 110 h 110"/>
                <a:gd name="T26" fmla="*/ 32 w 639"/>
                <a:gd name="T27" fmla="*/ 106 h 110"/>
                <a:gd name="T28" fmla="*/ 24 w 639"/>
                <a:gd name="T29" fmla="*/ 101 h 110"/>
                <a:gd name="T30" fmla="*/ 16 w 639"/>
                <a:gd name="T31" fmla="*/ 93 h 110"/>
                <a:gd name="T32" fmla="*/ 10 w 639"/>
                <a:gd name="T33" fmla="*/ 85 h 110"/>
                <a:gd name="T34" fmla="*/ 3 w 639"/>
                <a:gd name="T35" fmla="*/ 77 h 110"/>
                <a:gd name="T36" fmla="*/ 0 w 639"/>
                <a:gd name="T37" fmla="*/ 66 h 110"/>
                <a:gd name="T38" fmla="*/ 0 w 639"/>
                <a:gd name="T39" fmla="*/ 54 h 110"/>
                <a:gd name="T40" fmla="*/ 0 w 639"/>
                <a:gd name="T41" fmla="*/ 54 h 110"/>
                <a:gd name="T42" fmla="*/ 0 w 639"/>
                <a:gd name="T43" fmla="*/ 44 h 110"/>
                <a:gd name="T44" fmla="*/ 3 w 639"/>
                <a:gd name="T45" fmla="*/ 33 h 110"/>
                <a:gd name="T46" fmla="*/ 10 w 639"/>
                <a:gd name="T47" fmla="*/ 25 h 110"/>
                <a:gd name="T48" fmla="*/ 16 w 639"/>
                <a:gd name="T49" fmla="*/ 17 h 110"/>
                <a:gd name="T50" fmla="*/ 24 w 639"/>
                <a:gd name="T51" fmla="*/ 9 h 110"/>
                <a:gd name="T52" fmla="*/ 32 w 639"/>
                <a:gd name="T53" fmla="*/ 4 h 110"/>
                <a:gd name="T54" fmla="*/ 44 w 639"/>
                <a:gd name="T55" fmla="*/ 0 h 110"/>
                <a:gd name="T56" fmla="*/ 55 w 639"/>
                <a:gd name="T57" fmla="*/ 0 h 110"/>
                <a:gd name="T58" fmla="*/ 584 w 639"/>
                <a:gd name="T59" fmla="*/ 0 h 110"/>
                <a:gd name="T60" fmla="*/ 584 w 639"/>
                <a:gd name="T61" fmla="*/ 0 h 110"/>
                <a:gd name="T62" fmla="*/ 596 w 639"/>
                <a:gd name="T63" fmla="*/ 0 h 110"/>
                <a:gd name="T64" fmla="*/ 605 w 639"/>
                <a:gd name="T65" fmla="*/ 4 h 110"/>
                <a:gd name="T66" fmla="*/ 615 w 639"/>
                <a:gd name="T67" fmla="*/ 9 h 110"/>
                <a:gd name="T68" fmla="*/ 623 w 639"/>
                <a:gd name="T69" fmla="*/ 17 h 110"/>
                <a:gd name="T70" fmla="*/ 630 w 639"/>
                <a:gd name="T71" fmla="*/ 25 h 110"/>
                <a:gd name="T72" fmla="*/ 635 w 639"/>
                <a:gd name="T73" fmla="*/ 33 h 110"/>
                <a:gd name="T74" fmla="*/ 638 w 639"/>
                <a:gd name="T75" fmla="*/ 44 h 110"/>
                <a:gd name="T76" fmla="*/ 639 w 639"/>
                <a:gd name="T77"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9" h="110">
                  <a:moveTo>
                    <a:pt x="639" y="54"/>
                  </a:moveTo>
                  <a:lnTo>
                    <a:pt x="639" y="54"/>
                  </a:lnTo>
                  <a:lnTo>
                    <a:pt x="638" y="66"/>
                  </a:lnTo>
                  <a:lnTo>
                    <a:pt x="635" y="77"/>
                  </a:lnTo>
                  <a:lnTo>
                    <a:pt x="630" y="85"/>
                  </a:lnTo>
                  <a:lnTo>
                    <a:pt x="623" y="93"/>
                  </a:lnTo>
                  <a:lnTo>
                    <a:pt x="615" y="101"/>
                  </a:lnTo>
                  <a:lnTo>
                    <a:pt x="605" y="106"/>
                  </a:lnTo>
                  <a:lnTo>
                    <a:pt x="596" y="110"/>
                  </a:lnTo>
                  <a:lnTo>
                    <a:pt x="584" y="110"/>
                  </a:lnTo>
                  <a:lnTo>
                    <a:pt x="55" y="110"/>
                  </a:lnTo>
                  <a:lnTo>
                    <a:pt x="55" y="110"/>
                  </a:lnTo>
                  <a:lnTo>
                    <a:pt x="44" y="110"/>
                  </a:lnTo>
                  <a:lnTo>
                    <a:pt x="32" y="106"/>
                  </a:lnTo>
                  <a:lnTo>
                    <a:pt x="24" y="101"/>
                  </a:lnTo>
                  <a:lnTo>
                    <a:pt x="16" y="93"/>
                  </a:lnTo>
                  <a:lnTo>
                    <a:pt x="10" y="85"/>
                  </a:lnTo>
                  <a:lnTo>
                    <a:pt x="3" y="77"/>
                  </a:lnTo>
                  <a:lnTo>
                    <a:pt x="0" y="66"/>
                  </a:lnTo>
                  <a:lnTo>
                    <a:pt x="0" y="54"/>
                  </a:lnTo>
                  <a:lnTo>
                    <a:pt x="0" y="54"/>
                  </a:lnTo>
                  <a:lnTo>
                    <a:pt x="0" y="44"/>
                  </a:lnTo>
                  <a:lnTo>
                    <a:pt x="3" y="33"/>
                  </a:lnTo>
                  <a:lnTo>
                    <a:pt x="10" y="25"/>
                  </a:lnTo>
                  <a:lnTo>
                    <a:pt x="16" y="17"/>
                  </a:lnTo>
                  <a:lnTo>
                    <a:pt x="24" y="9"/>
                  </a:lnTo>
                  <a:lnTo>
                    <a:pt x="32" y="4"/>
                  </a:lnTo>
                  <a:lnTo>
                    <a:pt x="44" y="0"/>
                  </a:lnTo>
                  <a:lnTo>
                    <a:pt x="55" y="0"/>
                  </a:lnTo>
                  <a:lnTo>
                    <a:pt x="584" y="0"/>
                  </a:lnTo>
                  <a:lnTo>
                    <a:pt x="584" y="0"/>
                  </a:lnTo>
                  <a:lnTo>
                    <a:pt x="596" y="0"/>
                  </a:lnTo>
                  <a:lnTo>
                    <a:pt x="605" y="4"/>
                  </a:lnTo>
                  <a:lnTo>
                    <a:pt x="615" y="9"/>
                  </a:lnTo>
                  <a:lnTo>
                    <a:pt x="623" y="17"/>
                  </a:lnTo>
                  <a:lnTo>
                    <a:pt x="630" y="25"/>
                  </a:lnTo>
                  <a:lnTo>
                    <a:pt x="635" y="33"/>
                  </a:lnTo>
                  <a:lnTo>
                    <a:pt x="638" y="44"/>
                  </a:lnTo>
                  <a:lnTo>
                    <a:pt x="639" y="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0" name="Freeform 20">
              <a:extLst>
                <a:ext uri="{FF2B5EF4-FFF2-40B4-BE49-F238E27FC236}">
                  <a16:creationId xmlns:a16="http://schemas.microsoft.com/office/drawing/2014/main" id="{ED706756-9550-4454-B6F4-DB24C49BCEE4}"/>
                </a:ext>
              </a:extLst>
            </p:cNvPr>
            <p:cNvSpPr>
              <a:spLocks/>
            </p:cNvSpPr>
            <p:nvPr/>
          </p:nvSpPr>
          <p:spPr bwMode="auto">
            <a:xfrm>
              <a:off x="8533136" y="3635100"/>
              <a:ext cx="425455" cy="185073"/>
            </a:xfrm>
            <a:custGeom>
              <a:avLst/>
              <a:gdLst>
                <a:gd name="T0" fmla="*/ 0 w 400"/>
                <a:gd name="T1" fmla="*/ 0 h 174"/>
                <a:gd name="T2" fmla="*/ 0 w 400"/>
                <a:gd name="T3" fmla="*/ 31 h 174"/>
                <a:gd name="T4" fmla="*/ 0 w 400"/>
                <a:gd name="T5" fmla="*/ 31 h 174"/>
                <a:gd name="T6" fmla="*/ 1 w 400"/>
                <a:gd name="T7" fmla="*/ 45 h 174"/>
                <a:gd name="T8" fmla="*/ 3 w 400"/>
                <a:gd name="T9" fmla="*/ 60 h 174"/>
                <a:gd name="T10" fmla="*/ 6 w 400"/>
                <a:gd name="T11" fmla="*/ 73 h 174"/>
                <a:gd name="T12" fmla="*/ 11 w 400"/>
                <a:gd name="T13" fmla="*/ 86 h 174"/>
                <a:gd name="T14" fmla="*/ 18 w 400"/>
                <a:gd name="T15" fmla="*/ 99 h 174"/>
                <a:gd name="T16" fmla="*/ 24 w 400"/>
                <a:gd name="T17" fmla="*/ 110 h 174"/>
                <a:gd name="T18" fmla="*/ 32 w 400"/>
                <a:gd name="T19" fmla="*/ 122 h 174"/>
                <a:gd name="T20" fmla="*/ 42 w 400"/>
                <a:gd name="T21" fmla="*/ 132 h 174"/>
                <a:gd name="T22" fmla="*/ 52 w 400"/>
                <a:gd name="T23" fmla="*/ 141 h 174"/>
                <a:gd name="T24" fmla="*/ 63 w 400"/>
                <a:gd name="T25" fmla="*/ 149 h 174"/>
                <a:gd name="T26" fmla="*/ 75 w 400"/>
                <a:gd name="T27" fmla="*/ 156 h 174"/>
                <a:gd name="T28" fmla="*/ 88 w 400"/>
                <a:gd name="T29" fmla="*/ 163 h 174"/>
                <a:gd name="T30" fmla="*/ 101 w 400"/>
                <a:gd name="T31" fmla="*/ 167 h 174"/>
                <a:gd name="T32" fmla="*/ 114 w 400"/>
                <a:gd name="T33" fmla="*/ 171 h 174"/>
                <a:gd name="T34" fmla="*/ 128 w 400"/>
                <a:gd name="T35" fmla="*/ 172 h 174"/>
                <a:gd name="T36" fmla="*/ 143 w 400"/>
                <a:gd name="T37" fmla="*/ 174 h 174"/>
                <a:gd name="T38" fmla="*/ 258 w 400"/>
                <a:gd name="T39" fmla="*/ 174 h 174"/>
                <a:gd name="T40" fmla="*/ 258 w 400"/>
                <a:gd name="T41" fmla="*/ 174 h 174"/>
                <a:gd name="T42" fmla="*/ 273 w 400"/>
                <a:gd name="T43" fmla="*/ 172 h 174"/>
                <a:gd name="T44" fmla="*/ 288 w 400"/>
                <a:gd name="T45" fmla="*/ 171 h 174"/>
                <a:gd name="T46" fmla="*/ 301 w 400"/>
                <a:gd name="T47" fmla="*/ 167 h 174"/>
                <a:gd name="T48" fmla="*/ 314 w 400"/>
                <a:gd name="T49" fmla="*/ 163 h 174"/>
                <a:gd name="T50" fmla="*/ 327 w 400"/>
                <a:gd name="T51" fmla="*/ 156 h 174"/>
                <a:gd name="T52" fmla="*/ 338 w 400"/>
                <a:gd name="T53" fmla="*/ 149 h 174"/>
                <a:gd name="T54" fmla="*/ 350 w 400"/>
                <a:gd name="T55" fmla="*/ 141 h 174"/>
                <a:gd name="T56" fmla="*/ 359 w 400"/>
                <a:gd name="T57" fmla="*/ 132 h 174"/>
                <a:gd name="T58" fmla="*/ 367 w 400"/>
                <a:gd name="T59" fmla="*/ 122 h 174"/>
                <a:gd name="T60" fmla="*/ 376 w 400"/>
                <a:gd name="T61" fmla="*/ 110 h 174"/>
                <a:gd name="T62" fmla="*/ 384 w 400"/>
                <a:gd name="T63" fmla="*/ 99 h 174"/>
                <a:gd name="T64" fmla="*/ 390 w 400"/>
                <a:gd name="T65" fmla="*/ 86 h 174"/>
                <a:gd name="T66" fmla="*/ 394 w 400"/>
                <a:gd name="T67" fmla="*/ 73 h 174"/>
                <a:gd name="T68" fmla="*/ 398 w 400"/>
                <a:gd name="T69" fmla="*/ 60 h 174"/>
                <a:gd name="T70" fmla="*/ 400 w 400"/>
                <a:gd name="T71" fmla="*/ 45 h 174"/>
                <a:gd name="T72" fmla="*/ 400 w 400"/>
                <a:gd name="T73" fmla="*/ 31 h 174"/>
                <a:gd name="T74" fmla="*/ 400 w 400"/>
                <a:gd name="T75" fmla="*/ 0 h 174"/>
                <a:gd name="T76" fmla="*/ 0 w 400"/>
                <a:gd name="T7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0" h="174">
                  <a:moveTo>
                    <a:pt x="0" y="0"/>
                  </a:moveTo>
                  <a:lnTo>
                    <a:pt x="0" y="31"/>
                  </a:lnTo>
                  <a:lnTo>
                    <a:pt x="0" y="31"/>
                  </a:lnTo>
                  <a:lnTo>
                    <a:pt x="1" y="45"/>
                  </a:lnTo>
                  <a:lnTo>
                    <a:pt x="3" y="60"/>
                  </a:lnTo>
                  <a:lnTo>
                    <a:pt x="6" y="73"/>
                  </a:lnTo>
                  <a:lnTo>
                    <a:pt x="11" y="86"/>
                  </a:lnTo>
                  <a:lnTo>
                    <a:pt x="18" y="99"/>
                  </a:lnTo>
                  <a:lnTo>
                    <a:pt x="24" y="110"/>
                  </a:lnTo>
                  <a:lnTo>
                    <a:pt x="32" y="122"/>
                  </a:lnTo>
                  <a:lnTo>
                    <a:pt x="42" y="132"/>
                  </a:lnTo>
                  <a:lnTo>
                    <a:pt x="52" y="141"/>
                  </a:lnTo>
                  <a:lnTo>
                    <a:pt x="63" y="149"/>
                  </a:lnTo>
                  <a:lnTo>
                    <a:pt x="75" y="156"/>
                  </a:lnTo>
                  <a:lnTo>
                    <a:pt x="88" y="163"/>
                  </a:lnTo>
                  <a:lnTo>
                    <a:pt x="101" y="167"/>
                  </a:lnTo>
                  <a:lnTo>
                    <a:pt x="114" y="171"/>
                  </a:lnTo>
                  <a:lnTo>
                    <a:pt x="128" y="172"/>
                  </a:lnTo>
                  <a:lnTo>
                    <a:pt x="143" y="174"/>
                  </a:lnTo>
                  <a:lnTo>
                    <a:pt x="258" y="174"/>
                  </a:lnTo>
                  <a:lnTo>
                    <a:pt x="258" y="174"/>
                  </a:lnTo>
                  <a:lnTo>
                    <a:pt x="273" y="172"/>
                  </a:lnTo>
                  <a:lnTo>
                    <a:pt x="288" y="171"/>
                  </a:lnTo>
                  <a:lnTo>
                    <a:pt x="301" y="167"/>
                  </a:lnTo>
                  <a:lnTo>
                    <a:pt x="314" y="163"/>
                  </a:lnTo>
                  <a:lnTo>
                    <a:pt x="327" y="156"/>
                  </a:lnTo>
                  <a:lnTo>
                    <a:pt x="338" y="149"/>
                  </a:lnTo>
                  <a:lnTo>
                    <a:pt x="350" y="141"/>
                  </a:lnTo>
                  <a:lnTo>
                    <a:pt x="359" y="132"/>
                  </a:lnTo>
                  <a:lnTo>
                    <a:pt x="367" y="122"/>
                  </a:lnTo>
                  <a:lnTo>
                    <a:pt x="376" y="110"/>
                  </a:lnTo>
                  <a:lnTo>
                    <a:pt x="384" y="99"/>
                  </a:lnTo>
                  <a:lnTo>
                    <a:pt x="390" y="86"/>
                  </a:lnTo>
                  <a:lnTo>
                    <a:pt x="394" y="73"/>
                  </a:lnTo>
                  <a:lnTo>
                    <a:pt x="398" y="60"/>
                  </a:lnTo>
                  <a:lnTo>
                    <a:pt x="400" y="45"/>
                  </a:lnTo>
                  <a:lnTo>
                    <a:pt x="400" y="31"/>
                  </a:lnTo>
                  <a:lnTo>
                    <a:pt x="400" y="0"/>
                  </a:lnTo>
                  <a:lnTo>
                    <a:pt x="0" y="0"/>
                  </a:lnTo>
                  <a:close/>
                </a:path>
              </a:pathLst>
            </a:custGeom>
            <a:solidFill>
              <a:srgbClr val="00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1" name="Freeform 21">
              <a:extLst>
                <a:ext uri="{FF2B5EF4-FFF2-40B4-BE49-F238E27FC236}">
                  <a16:creationId xmlns:a16="http://schemas.microsoft.com/office/drawing/2014/main" id="{2E0CE4F4-65E2-4CD0-B6B2-0183D24FD4F4}"/>
                </a:ext>
              </a:extLst>
            </p:cNvPr>
            <p:cNvSpPr>
              <a:spLocks/>
            </p:cNvSpPr>
            <p:nvPr/>
          </p:nvSpPr>
          <p:spPr bwMode="auto">
            <a:xfrm>
              <a:off x="9554229" y="2654426"/>
              <a:ext cx="339301" cy="104237"/>
            </a:xfrm>
            <a:custGeom>
              <a:avLst/>
              <a:gdLst>
                <a:gd name="T0" fmla="*/ 270 w 319"/>
                <a:gd name="T1" fmla="*/ 98 h 98"/>
                <a:gd name="T2" fmla="*/ 270 w 319"/>
                <a:gd name="T3" fmla="*/ 98 h 98"/>
                <a:gd name="T4" fmla="*/ 49 w 319"/>
                <a:gd name="T5" fmla="*/ 98 h 98"/>
                <a:gd name="T6" fmla="*/ 49 w 319"/>
                <a:gd name="T7" fmla="*/ 98 h 98"/>
                <a:gd name="T8" fmla="*/ 39 w 319"/>
                <a:gd name="T9" fmla="*/ 96 h 98"/>
                <a:gd name="T10" fmla="*/ 29 w 319"/>
                <a:gd name="T11" fmla="*/ 95 h 98"/>
                <a:gd name="T12" fmla="*/ 21 w 319"/>
                <a:gd name="T13" fmla="*/ 90 h 98"/>
                <a:gd name="T14" fmla="*/ 15 w 319"/>
                <a:gd name="T15" fmla="*/ 83 h 98"/>
                <a:gd name="T16" fmla="*/ 8 w 319"/>
                <a:gd name="T17" fmla="*/ 77 h 98"/>
                <a:gd name="T18" fmla="*/ 5 w 319"/>
                <a:gd name="T19" fmla="*/ 69 h 98"/>
                <a:gd name="T20" fmla="*/ 2 w 319"/>
                <a:gd name="T21" fmla="*/ 59 h 98"/>
                <a:gd name="T22" fmla="*/ 0 w 319"/>
                <a:gd name="T23" fmla="*/ 49 h 98"/>
                <a:gd name="T24" fmla="*/ 0 w 319"/>
                <a:gd name="T25" fmla="*/ 49 h 98"/>
                <a:gd name="T26" fmla="*/ 2 w 319"/>
                <a:gd name="T27" fmla="*/ 40 h 98"/>
                <a:gd name="T28" fmla="*/ 5 w 319"/>
                <a:gd name="T29" fmla="*/ 30 h 98"/>
                <a:gd name="T30" fmla="*/ 8 w 319"/>
                <a:gd name="T31" fmla="*/ 22 h 98"/>
                <a:gd name="T32" fmla="*/ 15 w 319"/>
                <a:gd name="T33" fmla="*/ 15 h 98"/>
                <a:gd name="T34" fmla="*/ 21 w 319"/>
                <a:gd name="T35" fmla="*/ 9 h 98"/>
                <a:gd name="T36" fmla="*/ 31 w 319"/>
                <a:gd name="T37" fmla="*/ 4 h 98"/>
                <a:gd name="T38" fmla="*/ 39 w 319"/>
                <a:gd name="T39" fmla="*/ 2 h 98"/>
                <a:gd name="T40" fmla="*/ 49 w 319"/>
                <a:gd name="T41" fmla="*/ 0 h 98"/>
                <a:gd name="T42" fmla="*/ 49 w 319"/>
                <a:gd name="T43" fmla="*/ 0 h 98"/>
                <a:gd name="T44" fmla="*/ 270 w 319"/>
                <a:gd name="T45" fmla="*/ 0 h 98"/>
                <a:gd name="T46" fmla="*/ 270 w 319"/>
                <a:gd name="T47" fmla="*/ 0 h 98"/>
                <a:gd name="T48" fmla="*/ 280 w 319"/>
                <a:gd name="T49" fmla="*/ 2 h 98"/>
                <a:gd name="T50" fmla="*/ 290 w 319"/>
                <a:gd name="T51" fmla="*/ 5 h 98"/>
                <a:gd name="T52" fmla="*/ 298 w 319"/>
                <a:gd name="T53" fmla="*/ 9 h 98"/>
                <a:gd name="T54" fmla="*/ 304 w 319"/>
                <a:gd name="T55" fmla="*/ 15 h 98"/>
                <a:gd name="T56" fmla="*/ 311 w 319"/>
                <a:gd name="T57" fmla="*/ 23 h 98"/>
                <a:gd name="T58" fmla="*/ 316 w 319"/>
                <a:gd name="T59" fmla="*/ 31 h 98"/>
                <a:gd name="T60" fmla="*/ 317 w 319"/>
                <a:gd name="T61" fmla="*/ 40 h 98"/>
                <a:gd name="T62" fmla="*/ 319 w 319"/>
                <a:gd name="T63" fmla="*/ 49 h 98"/>
                <a:gd name="T64" fmla="*/ 319 w 319"/>
                <a:gd name="T65" fmla="*/ 49 h 98"/>
                <a:gd name="T66" fmla="*/ 317 w 319"/>
                <a:gd name="T67" fmla="*/ 59 h 98"/>
                <a:gd name="T68" fmla="*/ 316 w 319"/>
                <a:gd name="T69" fmla="*/ 69 h 98"/>
                <a:gd name="T70" fmla="*/ 311 w 319"/>
                <a:gd name="T71" fmla="*/ 77 h 98"/>
                <a:gd name="T72" fmla="*/ 304 w 319"/>
                <a:gd name="T73" fmla="*/ 83 h 98"/>
                <a:gd name="T74" fmla="*/ 298 w 319"/>
                <a:gd name="T75" fmla="*/ 90 h 98"/>
                <a:gd name="T76" fmla="*/ 290 w 319"/>
                <a:gd name="T77" fmla="*/ 95 h 98"/>
                <a:gd name="T78" fmla="*/ 280 w 319"/>
                <a:gd name="T79" fmla="*/ 98 h 98"/>
                <a:gd name="T80" fmla="*/ 270 w 319"/>
                <a:gd name="T81"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9" h="98">
                  <a:moveTo>
                    <a:pt x="270" y="98"/>
                  </a:moveTo>
                  <a:lnTo>
                    <a:pt x="270" y="98"/>
                  </a:lnTo>
                  <a:lnTo>
                    <a:pt x="49" y="98"/>
                  </a:lnTo>
                  <a:lnTo>
                    <a:pt x="49" y="98"/>
                  </a:lnTo>
                  <a:lnTo>
                    <a:pt x="39" y="96"/>
                  </a:lnTo>
                  <a:lnTo>
                    <a:pt x="29" y="95"/>
                  </a:lnTo>
                  <a:lnTo>
                    <a:pt x="21" y="90"/>
                  </a:lnTo>
                  <a:lnTo>
                    <a:pt x="15" y="83"/>
                  </a:lnTo>
                  <a:lnTo>
                    <a:pt x="8" y="77"/>
                  </a:lnTo>
                  <a:lnTo>
                    <a:pt x="5" y="69"/>
                  </a:lnTo>
                  <a:lnTo>
                    <a:pt x="2" y="59"/>
                  </a:lnTo>
                  <a:lnTo>
                    <a:pt x="0" y="49"/>
                  </a:lnTo>
                  <a:lnTo>
                    <a:pt x="0" y="49"/>
                  </a:lnTo>
                  <a:lnTo>
                    <a:pt x="2" y="40"/>
                  </a:lnTo>
                  <a:lnTo>
                    <a:pt x="5" y="30"/>
                  </a:lnTo>
                  <a:lnTo>
                    <a:pt x="8" y="22"/>
                  </a:lnTo>
                  <a:lnTo>
                    <a:pt x="15" y="15"/>
                  </a:lnTo>
                  <a:lnTo>
                    <a:pt x="21" y="9"/>
                  </a:lnTo>
                  <a:lnTo>
                    <a:pt x="31" y="4"/>
                  </a:lnTo>
                  <a:lnTo>
                    <a:pt x="39" y="2"/>
                  </a:lnTo>
                  <a:lnTo>
                    <a:pt x="49" y="0"/>
                  </a:lnTo>
                  <a:lnTo>
                    <a:pt x="49" y="0"/>
                  </a:lnTo>
                  <a:lnTo>
                    <a:pt x="270" y="0"/>
                  </a:lnTo>
                  <a:lnTo>
                    <a:pt x="270" y="0"/>
                  </a:lnTo>
                  <a:lnTo>
                    <a:pt x="280" y="2"/>
                  </a:lnTo>
                  <a:lnTo>
                    <a:pt x="290" y="5"/>
                  </a:lnTo>
                  <a:lnTo>
                    <a:pt x="298" y="9"/>
                  </a:lnTo>
                  <a:lnTo>
                    <a:pt x="304" y="15"/>
                  </a:lnTo>
                  <a:lnTo>
                    <a:pt x="311" y="23"/>
                  </a:lnTo>
                  <a:lnTo>
                    <a:pt x="316" y="31"/>
                  </a:lnTo>
                  <a:lnTo>
                    <a:pt x="317" y="40"/>
                  </a:lnTo>
                  <a:lnTo>
                    <a:pt x="319" y="49"/>
                  </a:lnTo>
                  <a:lnTo>
                    <a:pt x="319" y="49"/>
                  </a:lnTo>
                  <a:lnTo>
                    <a:pt x="317" y="59"/>
                  </a:lnTo>
                  <a:lnTo>
                    <a:pt x="316" y="69"/>
                  </a:lnTo>
                  <a:lnTo>
                    <a:pt x="311" y="77"/>
                  </a:lnTo>
                  <a:lnTo>
                    <a:pt x="304" y="83"/>
                  </a:lnTo>
                  <a:lnTo>
                    <a:pt x="298" y="90"/>
                  </a:lnTo>
                  <a:lnTo>
                    <a:pt x="290" y="95"/>
                  </a:lnTo>
                  <a:lnTo>
                    <a:pt x="280" y="98"/>
                  </a:lnTo>
                  <a:lnTo>
                    <a:pt x="270" y="98"/>
                  </a:lnTo>
                  <a:close/>
                </a:path>
              </a:pathLst>
            </a:custGeom>
            <a:solidFill>
              <a:srgbClr val="C7C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2" name="Freeform 22">
              <a:extLst>
                <a:ext uri="{FF2B5EF4-FFF2-40B4-BE49-F238E27FC236}">
                  <a16:creationId xmlns:a16="http://schemas.microsoft.com/office/drawing/2014/main" id="{26ECD6F4-1F60-4C04-A7A4-432F770AE547}"/>
                </a:ext>
              </a:extLst>
            </p:cNvPr>
            <p:cNvSpPr>
              <a:spLocks/>
            </p:cNvSpPr>
            <p:nvPr/>
          </p:nvSpPr>
          <p:spPr bwMode="auto">
            <a:xfrm>
              <a:off x="9554229" y="2654426"/>
              <a:ext cx="339301" cy="104237"/>
            </a:xfrm>
            <a:custGeom>
              <a:avLst/>
              <a:gdLst>
                <a:gd name="T0" fmla="*/ 270 w 319"/>
                <a:gd name="T1" fmla="*/ 98 h 98"/>
                <a:gd name="T2" fmla="*/ 270 w 319"/>
                <a:gd name="T3" fmla="*/ 98 h 98"/>
                <a:gd name="T4" fmla="*/ 49 w 319"/>
                <a:gd name="T5" fmla="*/ 98 h 98"/>
                <a:gd name="T6" fmla="*/ 49 w 319"/>
                <a:gd name="T7" fmla="*/ 98 h 98"/>
                <a:gd name="T8" fmla="*/ 39 w 319"/>
                <a:gd name="T9" fmla="*/ 96 h 98"/>
                <a:gd name="T10" fmla="*/ 29 w 319"/>
                <a:gd name="T11" fmla="*/ 95 h 98"/>
                <a:gd name="T12" fmla="*/ 21 w 319"/>
                <a:gd name="T13" fmla="*/ 90 h 98"/>
                <a:gd name="T14" fmla="*/ 15 w 319"/>
                <a:gd name="T15" fmla="*/ 83 h 98"/>
                <a:gd name="T16" fmla="*/ 8 w 319"/>
                <a:gd name="T17" fmla="*/ 77 h 98"/>
                <a:gd name="T18" fmla="*/ 5 w 319"/>
                <a:gd name="T19" fmla="*/ 69 h 98"/>
                <a:gd name="T20" fmla="*/ 2 w 319"/>
                <a:gd name="T21" fmla="*/ 59 h 98"/>
                <a:gd name="T22" fmla="*/ 0 w 319"/>
                <a:gd name="T23" fmla="*/ 49 h 98"/>
                <a:gd name="T24" fmla="*/ 0 w 319"/>
                <a:gd name="T25" fmla="*/ 49 h 98"/>
                <a:gd name="T26" fmla="*/ 2 w 319"/>
                <a:gd name="T27" fmla="*/ 40 h 98"/>
                <a:gd name="T28" fmla="*/ 5 w 319"/>
                <a:gd name="T29" fmla="*/ 30 h 98"/>
                <a:gd name="T30" fmla="*/ 8 w 319"/>
                <a:gd name="T31" fmla="*/ 22 h 98"/>
                <a:gd name="T32" fmla="*/ 15 w 319"/>
                <a:gd name="T33" fmla="*/ 15 h 98"/>
                <a:gd name="T34" fmla="*/ 21 w 319"/>
                <a:gd name="T35" fmla="*/ 9 h 98"/>
                <a:gd name="T36" fmla="*/ 31 w 319"/>
                <a:gd name="T37" fmla="*/ 4 h 98"/>
                <a:gd name="T38" fmla="*/ 39 w 319"/>
                <a:gd name="T39" fmla="*/ 2 h 98"/>
                <a:gd name="T40" fmla="*/ 49 w 319"/>
                <a:gd name="T41" fmla="*/ 0 h 98"/>
                <a:gd name="T42" fmla="*/ 49 w 319"/>
                <a:gd name="T43" fmla="*/ 0 h 98"/>
                <a:gd name="T44" fmla="*/ 270 w 319"/>
                <a:gd name="T45" fmla="*/ 0 h 98"/>
                <a:gd name="T46" fmla="*/ 270 w 319"/>
                <a:gd name="T47" fmla="*/ 0 h 98"/>
                <a:gd name="T48" fmla="*/ 280 w 319"/>
                <a:gd name="T49" fmla="*/ 2 h 98"/>
                <a:gd name="T50" fmla="*/ 290 w 319"/>
                <a:gd name="T51" fmla="*/ 5 h 98"/>
                <a:gd name="T52" fmla="*/ 298 w 319"/>
                <a:gd name="T53" fmla="*/ 9 h 98"/>
                <a:gd name="T54" fmla="*/ 304 w 319"/>
                <a:gd name="T55" fmla="*/ 15 h 98"/>
                <a:gd name="T56" fmla="*/ 311 w 319"/>
                <a:gd name="T57" fmla="*/ 23 h 98"/>
                <a:gd name="T58" fmla="*/ 316 w 319"/>
                <a:gd name="T59" fmla="*/ 31 h 98"/>
                <a:gd name="T60" fmla="*/ 317 w 319"/>
                <a:gd name="T61" fmla="*/ 40 h 98"/>
                <a:gd name="T62" fmla="*/ 319 w 319"/>
                <a:gd name="T63" fmla="*/ 49 h 98"/>
                <a:gd name="T64" fmla="*/ 319 w 319"/>
                <a:gd name="T65" fmla="*/ 49 h 98"/>
                <a:gd name="T66" fmla="*/ 317 w 319"/>
                <a:gd name="T67" fmla="*/ 59 h 98"/>
                <a:gd name="T68" fmla="*/ 316 w 319"/>
                <a:gd name="T69" fmla="*/ 69 h 98"/>
                <a:gd name="T70" fmla="*/ 311 w 319"/>
                <a:gd name="T71" fmla="*/ 77 h 98"/>
                <a:gd name="T72" fmla="*/ 304 w 319"/>
                <a:gd name="T73" fmla="*/ 83 h 98"/>
                <a:gd name="T74" fmla="*/ 298 w 319"/>
                <a:gd name="T75" fmla="*/ 90 h 98"/>
                <a:gd name="T76" fmla="*/ 290 w 319"/>
                <a:gd name="T77" fmla="*/ 95 h 98"/>
                <a:gd name="T78" fmla="*/ 280 w 319"/>
                <a:gd name="T79" fmla="*/ 98 h 98"/>
                <a:gd name="T80" fmla="*/ 270 w 319"/>
                <a:gd name="T81"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9" h="98">
                  <a:moveTo>
                    <a:pt x="270" y="98"/>
                  </a:moveTo>
                  <a:lnTo>
                    <a:pt x="270" y="98"/>
                  </a:lnTo>
                  <a:lnTo>
                    <a:pt x="49" y="98"/>
                  </a:lnTo>
                  <a:lnTo>
                    <a:pt x="49" y="98"/>
                  </a:lnTo>
                  <a:lnTo>
                    <a:pt x="39" y="96"/>
                  </a:lnTo>
                  <a:lnTo>
                    <a:pt x="29" y="95"/>
                  </a:lnTo>
                  <a:lnTo>
                    <a:pt x="21" y="90"/>
                  </a:lnTo>
                  <a:lnTo>
                    <a:pt x="15" y="83"/>
                  </a:lnTo>
                  <a:lnTo>
                    <a:pt x="8" y="77"/>
                  </a:lnTo>
                  <a:lnTo>
                    <a:pt x="5" y="69"/>
                  </a:lnTo>
                  <a:lnTo>
                    <a:pt x="2" y="59"/>
                  </a:lnTo>
                  <a:lnTo>
                    <a:pt x="0" y="49"/>
                  </a:lnTo>
                  <a:lnTo>
                    <a:pt x="0" y="49"/>
                  </a:lnTo>
                  <a:lnTo>
                    <a:pt x="2" y="40"/>
                  </a:lnTo>
                  <a:lnTo>
                    <a:pt x="5" y="30"/>
                  </a:lnTo>
                  <a:lnTo>
                    <a:pt x="8" y="22"/>
                  </a:lnTo>
                  <a:lnTo>
                    <a:pt x="15" y="15"/>
                  </a:lnTo>
                  <a:lnTo>
                    <a:pt x="21" y="9"/>
                  </a:lnTo>
                  <a:lnTo>
                    <a:pt x="31" y="4"/>
                  </a:lnTo>
                  <a:lnTo>
                    <a:pt x="39" y="2"/>
                  </a:lnTo>
                  <a:lnTo>
                    <a:pt x="49" y="0"/>
                  </a:lnTo>
                  <a:lnTo>
                    <a:pt x="49" y="0"/>
                  </a:lnTo>
                  <a:lnTo>
                    <a:pt x="270" y="0"/>
                  </a:lnTo>
                  <a:lnTo>
                    <a:pt x="270" y="0"/>
                  </a:lnTo>
                  <a:lnTo>
                    <a:pt x="280" y="2"/>
                  </a:lnTo>
                  <a:lnTo>
                    <a:pt x="290" y="5"/>
                  </a:lnTo>
                  <a:lnTo>
                    <a:pt x="298" y="9"/>
                  </a:lnTo>
                  <a:lnTo>
                    <a:pt x="304" y="15"/>
                  </a:lnTo>
                  <a:lnTo>
                    <a:pt x="311" y="23"/>
                  </a:lnTo>
                  <a:lnTo>
                    <a:pt x="316" y="31"/>
                  </a:lnTo>
                  <a:lnTo>
                    <a:pt x="317" y="40"/>
                  </a:lnTo>
                  <a:lnTo>
                    <a:pt x="319" y="49"/>
                  </a:lnTo>
                  <a:lnTo>
                    <a:pt x="319" y="49"/>
                  </a:lnTo>
                  <a:lnTo>
                    <a:pt x="317" y="59"/>
                  </a:lnTo>
                  <a:lnTo>
                    <a:pt x="316" y="69"/>
                  </a:lnTo>
                  <a:lnTo>
                    <a:pt x="311" y="77"/>
                  </a:lnTo>
                  <a:lnTo>
                    <a:pt x="304" y="83"/>
                  </a:lnTo>
                  <a:lnTo>
                    <a:pt x="298" y="90"/>
                  </a:lnTo>
                  <a:lnTo>
                    <a:pt x="290" y="95"/>
                  </a:lnTo>
                  <a:lnTo>
                    <a:pt x="280" y="98"/>
                  </a:lnTo>
                  <a:lnTo>
                    <a:pt x="270" y="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3" name="Freeform 23">
              <a:extLst>
                <a:ext uri="{FF2B5EF4-FFF2-40B4-BE49-F238E27FC236}">
                  <a16:creationId xmlns:a16="http://schemas.microsoft.com/office/drawing/2014/main" id="{96F094BF-79A5-48AF-B76E-6FDD823477ED}"/>
                </a:ext>
              </a:extLst>
            </p:cNvPr>
            <p:cNvSpPr>
              <a:spLocks/>
            </p:cNvSpPr>
            <p:nvPr/>
          </p:nvSpPr>
          <p:spPr bwMode="auto">
            <a:xfrm>
              <a:off x="7587561" y="2654426"/>
              <a:ext cx="345683" cy="104237"/>
            </a:xfrm>
            <a:custGeom>
              <a:avLst/>
              <a:gdLst>
                <a:gd name="T0" fmla="*/ 277 w 325"/>
                <a:gd name="T1" fmla="*/ 98 h 98"/>
                <a:gd name="T2" fmla="*/ 277 w 325"/>
                <a:gd name="T3" fmla="*/ 98 h 98"/>
                <a:gd name="T4" fmla="*/ 49 w 325"/>
                <a:gd name="T5" fmla="*/ 98 h 98"/>
                <a:gd name="T6" fmla="*/ 49 w 325"/>
                <a:gd name="T7" fmla="*/ 98 h 98"/>
                <a:gd name="T8" fmla="*/ 39 w 325"/>
                <a:gd name="T9" fmla="*/ 98 h 98"/>
                <a:gd name="T10" fmla="*/ 31 w 325"/>
                <a:gd name="T11" fmla="*/ 95 h 98"/>
                <a:gd name="T12" fmla="*/ 23 w 325"/>
                <a:gd name="T13" fmla="*/ 90 h 98"/>
                <a:gd name="T14" fmla="*/ 15 w 325"/>
                <a:gd name="T15" fmla="*/ 83 h 98"/>
                <a:gd name="T16" fmla="*/ 8 w 325"/>
                <a:gd name="T17" fmla="*/ 77 h 98"/>
                <a:gd name="T18" fmla="*/ 5 w 325"/>
                <a:gd name="T19" fmla="*/ 69 h 98"/>
                <a:gd name="T20" fmla="*/ 2 w 325"/>
                <a:gd name="T21" fmla="*/ 59 h 98"/>
                <a:gd name="T22" fmla="*/ 0 w 325"/>
                <a:gd name="T23" fmla="*/ 49 h 98"/>
                <a:gd name="T24" fmla="*/ 0 w 325"/>
                <a:gd name="T25" fmla="*/ 49 h 98"/>
                <a:gd name="T26" fmla="*/ 2 w 325"/>
                <a:gd name="T27" fmla="*/ 40 h 98"/>
                <a:gd name="T28" fmla="*/ 5 w 325"/>
                <a:gd name="T29" fmla="*/ 30 h 98"/>
                <a:gd name="T30" fmla="*/ 8 w 325"/>
                <a:gd name="T31" fmla="*/ 22 h 98"/>
                <a:gd name="T32" fmla="*/ 15 w 325"/>
                <a:gd name="T33" fmla="*/ 15 h 98"/>
                <a:gd name="T34" fmla="*/ 23 w 325"/>
                <a:gd name="T35" fmla="*/ 9 h 98"/>
                <a:gd name="T36" fmla="*/ 31 w 325"/>
                <a:gd name="T37" fmla="*/ 5 h 98"/>
                <a:gd name="T38" fmla="*/ 39 w 325"/>
                <a:gd name="T39" fmla="*/ 2 h 98"/>
                <a:gd name="T40" fmla="*/ 49 w 325"/>
                <a:gd name="T41" fmla="*/ 0 h 98"/>
                <a:gd name="T42" fmla="*/ 49 w 325"/>
                <a:gd name="T43" fmla="*/ 0 h 98"/>
                <a:gd name="T44" fmla="*/ 277 w 325"/>
                <a:gd name="T45" fmla="*/ 0 h 98"/>
                <a:gd name="T46" fmla="*/ 277 w 325"/>
                <a:gd name="T47" fmla="*/ 0 h 98"/>
                <a:gd name="T48" fmla="*/ 286 w 325"/>
                <a:gd name="T49" fmla="*/ 2 h 98"/>
                <a:gd name="T50" fmla="*/ 296 w 325"/>
                <a:gd name="T51" fmla="*/ 5 h 98"/>
                <a:gd name="T52" fmla="*/ 304 w 325"/>
                <a:gd name="T53" fmla="*/ 10 h 98"/>
                <a:gd name="T54" fmla="*/ 311 w 325"/>
                <a:gd name="T55" fmla="*/ 15 h 98"/>
                <a:gd name="T56" fmla="*/ 317 w 325"/>
                <a:gd name="T57" fmla="*/ 23 h 98"/>
                <a:gd name="T58" fmla="*/ 322 w 325"/>
                <a:gd name="T59" fmla="*/ 31 h 98"/>
                <a:gd name="T60" fmla="*/ 324 w 325"/>
                <a:gd name="T61" fmla="*/ 40 h 98"/>
                <a:gd name="T62" fmla="*/ 325 w 325"/>
                <a:gd name="T63" fmla="*/ 49 h 98"/>
                <a:gd name="T64" fmla="*/ 325 w 325"/>
                <a:gd name="T65" fmla="*/ 49 h 98"/>
                <a:gd name="T66" fmla="*/ 324 w 325"/>
                <a:gd name="T67" fmla="*/ 59 h 98"/>
                <a:gd name="T68" fmla="*/ 322 w 325"/>
                <a:gd name="T69" fmla="*/ 69 h 98"/>
                <a:gd name="T70" fmla="*/ 317 w 325"/>
                <a:gd name="T71" fmla="*/ 77 h 98"/>
                <a:gd name="T72" fmla="*/ 311 w 325"/>
                <a:gd name="T73" fmla="*/ 85 h 98"/>
                <a:gd name="T74" fmla="*/ 304 w 325"/>
                <a:gd name="T75" fmla="*/ 90 h 98"/>
                <a:gd name="T76" fmla="*/ 296 w 325"/>
                <a:gd name="T77" fmla="*/ 95 h 98"/>
                <a:gd name="T78" fmla="*/ 286 w 325"/>
                <a:gd name="T79" fmla="*/ 98 h 98"/>
                <a:gd name="T80" fmla="*/ 277 w 325"/>
                <a:gd name="T81"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5" h="98">
                  <a:moveTo>
                    <a:pt x="277" y="98"/>
                  </a:moveTo>
                  <a:lnTo>
                    <a:pt x="277" y="98"/>
                  </a:lnTo>
                  <a:lnTo>
                    <a:pt x="49" y="98"/>
                  </a:lnTo>
                  <a:lnTo>
                    <a:pt x="49" y="98"/>
                  </a:lnTo>
                  <a:lnTo>
                    <a:pt x="39" y="98"/>
                  </a:lnTo>
                  <a:lnTo>
                    <a:pt x="31" y="95"/>
                  </a:lnTo>
                  <a:lnTo>
                    <a:pt x="23" y="90"/>
                  </a:lnTo>
                  <a:lnTo>
                    <a:pt x="15" y="83"/>
                  </a:lnTo>
                  <a:lnTo>
                    <a:pt x="8" y="77"/>
                  </a:lnTo>
                  <a:lnTo>
                    <a:pt x="5" y="69"/>
                  </a:lnTo>
                  <a:lnTo>
                    <a:pt x="2" y="59"/>
                  </a:lnTo>
                  <a:lnTo>
                    <a:pt x="0" y="49"/>
                  </a:lnTo>
                  <a:lnTo>
                    <a:pt x="0" y="49"/>
                  </a:lnTo>
                  <a:lnTo>
                    <a:pt x="2" y="40"/>
                  </a:lnTo>
                  <a:lnTo>
                    <a:pt x="5" y="30"/>
                  </a:lnTo>
                  <a:lnTo>
                    <a:pt x="8" y="22"/>
                  </a:lnTo>
                  <a:lnTo>
                    <a:pt x="15" y="15"/>
                  </a:lnTo>
                  <a:lnTo>
                    <a:pt x="23" y="9"/>
                  </a:lnTo>
                  <a:lnTo>
                    <a:pt x="31" y="5"/>
                  </a:lnTo>
                  <a:lnTo>
                    <a:pt x="39" y="2"/>
                  </a:lnTo>
                  <a:lnTo>
                    <a:pt x="49" y="0"/>
                  </a:lnTo>
                  <a:lnTo>
                    <a:pt x="49" y="0"/>
                  </a:lnTo>
                  <a:lnTo>
                    <a:pt x="277" y="0"/>
                  </a:lnTo>
                  <a:lnTo>
                    <a:pt x="277" y="0"/>
                  </a:lnTo>
                  <a:lnTo>
                    <a:pt x="286" y="2"/>
                  </a:lnTo>
                  <a:lnTo>
                    <a:pt x="296" y="5"/>
                  </a:lnTo>
                  <a:lnTo>
                    <a:pt x="304" y="10"/>
                  </a:lnTo>
                  <a:lnTo>
                    <a:pt x="311" y="15"/>
                  </a:lnTo>
                  <a:lnTo>
                    <a:pt x="317" y="23"/>
                  </a:lnTo>
                  <a:lnTo>
                    <a:pt x="322" y="31"/>
                  </a:lnTo>
                  <a:lnTo>
                    <a:pt x="324" y="40"/>
                  </a:lnTo>
                  <a:lnTo>
                    <a:pt x="325" y="49"/>
                  </a:lnTo>
                  <a:lnTo>
                    <a:pt x="325" y="49"/>
                  </a:lnTo>
                  <a:lnTo>
                    <a:pt x="324" y="59"/>
                  </a:lnTo>
                  <a:lnTo>
                    <a:pt x="322" y="69"/>
                  </a:lnTo>
                  <a:lnTo>
                    <a:pt x="317" y="77"/>
                  </a:lnTo>
                  <a:lnTo>
                    <a:pt x="311" y="85"/>
                  </a:lnTo>
                  <a:lnTo>
                    <a:pt x="304" y="90"/>
                  </a:lnTo>
                  <a:lnTo>
                    <a:pt x="296" y="95"/>
                  </a:lnTo>
                  <a:lnTo>
                    <a:pt x="286" y="98"/>
                  </a:lnTo>
                  <a:lnTo>
                    <a:pt x="277" y="98"/>
                  </a:lnTo>
                  <a:close/>
                </a:path>
              </a:pathLst>
            </a:custGeom>
            <a:solidFill>
              <a:srgbClr val="C7C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4" name="Freeform 24">
              <a:extLst>
                <a:ext uri="{FF2B5EF4-FFF2-40B4-BE49-F238E27FC236}">
                  <a16:creationId xmlns:a16="http://schemas.microsoft.com/office/drawing/2014/main" id="{008C9567-73C9-4849-8A56-4F3D635AFD38}"/>
                </a:ext>
              </a:extLst>
            </p:cNvPr>
            <p:cNvSpPr>
              <a:spLocks/>
            </p:cNvSpPr>
            <p:nvPr/>
          </p:nvSpPr>
          <p:spPr bwMode="auto">
            <a:xfrm>
              <a:off x="7587561" y="2654426"/>
              <a:ext cx="345683" cy="104237"/>
            </a:xfrm>
            <a:custGeom>
              <a:avLst/>
              <a:gdLst>
                <a:gd name="T0" fmla="*/ 277 w 325"/>
                <a:gd name="T1" fmla="*/ 98 h 98"/>
                <a:gd name="T2" fmla="*/ 277 w 325"/>
                <a:gd name="T3" fmla="*/ 98 h 98"/>
                <a:gd name="T4" fmla="*/ 49 w 325"/>
                <a:gd name="T5" fmla="*/ 98 h 98"/>
                <a:gd name="T6" fmla="*/ 49 w 325"/>
                <a:gd name="T7" fmla="*/ 98 h 98"/>
                <a:gd name="T8" fmla="*/ 39 w 325"/>
                <a:gd name="T9" fmla="*/ 98 h 98"/>
                <a:gd name="T10" fmla="*/ 31 w 325"/>
                <a:gd name="T11" fmla="*/ 95 h 98"/>
                <a:gd name="T12" fmla="*/ 23 w 325"/>
                <a:gd name="T13" fmla="*/ 90 h 98"/>
                <a:gd name="T14" fmla="*/ 15 w 325"/>
                <a:gd name="T15" fmla="*/ 83 h 98"/>
                <a:gd name="T16" fmla="*/ 8 w 325"/>
                <a:gd name="T17" fmla="*/ 77 h 98"/>
                <a:gd name="T18" fmla="*/ 5 w 325"/>
                <a:gd name="T19" fmla="*/ 69 h 98"/>
                <a:gd name="T20" fmla="*/ 2 w 325"/>
                <a:gd name="T21" fmla="*/ 59 h 98"/>
                <a:gd name="T22" fmla="*/ 0 w 325"/>
                <a:gd name="T23" fmla="*/ 49 h 98"/>
                <a:gd name="T24" fmla="*/ 0 w 325"/>
                <a:gd name="T25" fmla="*/ 49 h 98"/>
                <a:gd name="T26" fmla="*/ 2 w 325"/>
                <a:gd name="T27" fmla="*/ 40 h 98"/>
                <a:gd name="T28" fmla="*/ 5 w 325"/>
                <a:gd name="T29" fmla="*/ 30 h 98"/>
                <a:gd name="T30" fmla="*/ 8 w 325"/>
                <a:gd name="T31" fmla="*/ 22 h 98"/>
                <a:gd name="T32" fmla="*/ 15 w 325"/>
                <a:gd name="T33" fmla="*/ 15 h 98"/>
                <a:gd name="T34" fmla="*/ 23 w 325"/>
                <a:gd name="T35" fmla="*/ 9 h 98"/>
                <a:gd name="T36" fmla="*/ 31 w 325"/>
                <a:gd name="T37" fmla="*/ 5 h 98"/>
                <a:gd name="T38" fmla="*/ 39 w 325"/>
                <a:gd name="T39" fmla="*/ 2 h 98"/>
                <a:gd name="T40" fmla="*/ 49 w 325"/>
                <a:gd name="T41" fmla="*/ 0 h 98"/>
                <a:gd name="T42" fmla="*/ 49 w 325"/>
                <a:gd name="T43" fmla="*/ 0 h 98"/>
                <a:gd name="T44" fmla="*/ 277 w 325"/>
                <a:gd name="T45" fmla="*/ 0 h 98"/>
                <a:gd name="T46" fmla="*/ 277 w 325"/>
                <a:gd name="T47" fmla="*/ 0 h 98"/>
                <a:gd name="T48" fmla="*/ 286 w 325"/>
                <a:gd name="T49" fmla="*/ 2 h 98"/>
                <a:gd name="T50" fmla="*/ 296 w 325"/>
                <a:gd name="T51" fmla="*/ 5 h 98"/>
                <a:gd name="T52" fmla="*/ 304 w 325"/>
                <a:gd name="T53" fmla="*/ 10 h 98"/>
                <a:gd name="T54" fmla="*/ 311 w 325"/>
                <a:gd name="T55" fmla="*/ 15 h 98"/>
                <a:gd name="T56" fmla="*/ 317 w 325"/>
                <a:gd name="T57" fmla="*/ 23 h 98"/>
                <a:gd name="T58" fmla="*/ 322 w 325"/>
                <a:gd name="T59" fmla="*/ 31 h 98"/>
                <a:gd name="T60" fmla="*/ 324 w 325"/>
                <a:gd name="T61" fmla="*/ 40 h 98"/>
                <a:gd name="T62" fmla="*/ 325 w 325"/>
                <a:gd name="T63" fmla="*/ 49 h 98"/>
                <a:gd name="T64" fmla="*/ 325 w 325"/>
                <a:gd name="T65" fmla="*/ 49 h 98"/>
                <a:gd name="T66" fmla="*/ 324 w 325"/>
                <a:gd name="T67" fmla="*/ 59 h 98"/>
                <a:gd name="T68" fmla="*/ 322 w 325"/>
                <a:gd name="T69" fmla="*/ 69 h 98"/>
                <a:gd name="T70" fmla="*/ 317 w 325"/>
                <a:gd name="T71" fmla="*/ 77 h 98"/>
                <a:gd name="T72" fmla="*/ 311 w 325"/>
                <a:gd name="T73" fmla="*/ 85 h 98"/>
                <a:gd name="T74" fmla="*/ 304 w 325"/>
                <a:gd name="T75" fmla="*/ 90 h 98"/>
                <a:gd name="T76" fmla="*/ 296 w 325"/>
                <a:gd name="T77" fmla="*/ 95 h 98"/>
                <a:gd name="T78" fmla="*/ 286 w 325"/>
                <a:gd name="T79" fmla="*/ 98 h 98"/>
                <a:gd name="T80" fmla="*/ 277 w 325"/>
                <a:gd name="T81"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5" h="98">
                  <a:moveTo>
                    <a:pt x="277" y="98"/>
                  </a:moveTo>
                  <a:lnTo>
                    <a:pt x="277" y="98"/>
                  </a:lnTo>
                  <a:lnTo>
                    <a:pt x="49" y="98"/>
                  </a:lnTo>
                  <a:lnTo>
                    <a:pt x="49" y="98"/>
                  </a:lnTo>
                  <a:lnTo>
                    <a:pt x="39" y="98"/>
                  </a:lnTo>
                  <a:lnTo>
                    <a:pt x="31" y="95"/>
                  </a:lnTo>
                  <a:lnTo>
                    <a:pt x="23" y="90"/>
                  </a:lnTo>
                  <a:lnTo>
                    <a:pt x="15" y="83"/>
                  </a:lnTo>
                  <a:lnTo>
                    <a:pt x="8" y="77"/>
                  </a:lnTo>
                  <a:lnTo>
                    <a:pt x="5" y="69"/>
                  </a:lnTo>
                  <a:lnTo>
                    <a:pt x="2" y="59"/>
                  </a:lnTo>
                  <a:lnTo>
                    <a:pt x="0" y="49"/>
                  </a:lnTo>
                  <a:lnTo>
                    <a:pt x="0" y="49"/>
                  </a:lnTo>
                  <a:lnTo>
                    <a:pt x="2" y="40"/>
                  </a:lnTo>
                  <a:lnTo>
                    <a:pt x="5" y="30"/>
                  </a:lnTo>
                  <a:lnTo>
                    <a:pt x="8" y="22"/>
                  </a:lnTo>
                  <a:lnTo>
                    <a:pt x="15" y="15"/>
                  </a:lnTo>
                  <a:lnTo>
                    <a:pt x="23" y="9"/>
                  </a:lnTo>
                  <a:lnTo>
                    <a:pt x="31" y="5"/>
                  </a:lnTo>
                  <a:lnTo>
                    <a:pt x="39" y="2"/>
                  </a:lnTo>
                  <a:lnTo>
                    <a:pt x="49" y="0"/>
                  </a:lnTo>
                  <a:lnTo>
                    <a:pt x="49" y="0"/>
                  </a:lnTo>
                  <a:lnTo>
                    <a:pt x="277" y="0"/>
                  </a:lnTo>
                  <a:lnTo>
                    <a:pt x="277" y="0"/>
                  </a:lnTo>
                  <a:lnTo>
                    <a:pt x="286" y="2"/>
                  </a:lnTo>
                  <a:lnTo>
                    <a:pt x="296" y="5"/>
                  </a:lnTo>
                  <a:lnTo>
                    <a:pt x="304" y="10"/>
                  </a:lnTo>
                  <a:lnTo>
                    <a:pt x="311" y="15"/>
                  </a:lnTo>
                  <a:lnTo>
                    <a:pt x="317" y="23"/>
                  </a:lnTo>
                  <a:lnTo>
                    <a:pt x="322" y="31"/>
                  </a:lnTo>
                  <a:lnTo>
                    <a:pt x="324" y="40"/>
                  </a:lnTo>
                  <a:lnTo>
                    <a:pt x="325" y="49"/>
                  </a:lnTo>
                  <a:lnTo>
                    <a:pt x="325" y="49"/>
                  </a:lnTo>
                  <a:lnTo>
                    <a:pt x="324" y="59"/>
                  </a:lnTo>
                  <a:lnTo>
                    <a:pt x="322" y="69"/>
                  </a:lnTo>
                  <a:lnTo>
                    <a:pt x="317" y="77"/>
                  </a:lnTo>
                  <a:lnTo>
                    <a:pt x="311" y="85"/>
                  </a:lnTo>
                  <a:lnTo>
                    <a:pt x="304" y="90"/>
                  </a:lnTo>
                  <a:lnTo>
                    <a:pt x="296" y="95"/>
                  </a:lnTo>
                  <a:lnTo>
                    <a:pt x="286" y="98"/>
                  </a:lnTo>
                  <a:lnTo>
                    <a:pt x="277" y="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5" name="Freeform 25">
              <a:extLst>
                <a:ext uri="{FF2B5EF4-FFF2-40B4-BE49-F238E27FC236}">
                  <a16:creationId xmlns:a16="http://schemas.microsoft.com/office/drawing/2014/main" id="{FA68A354-79A5-44A4-A1DB-F6318F34B58A}"/>
                </a:ext>
              </a:extLst>
            </p:cNvPr>
            <p:cNvSpPr>
              <a:spLocks/>
            </p:cNvSpPr>
            <p:nvPr/>
          </p:nvSpPr>
          <p:spPr bwMode="auto">
            <a:xfrm>
              <a:off x="8693745" y="1503569"/>
              <a:ext cx="104237" cy="325473"/>
            </a:xfrm>
            <a:custGeom>
              <a:avLst/>
              <a:gdLst>
                <a:gd name="T0" fmla="*/ 49 w 98"/>
                <a:gd name="T1" fmla="*/ 306 h 306"/>
                <a:gd name="T2" fmla="*/ 49 w 98"/>
                <a:gd name="T3" fmla="*/ 306 h 306"/>
                <a:gd name="T4" fmla="*/ 49 w 98"/>
                <a:gd name="T5" fmla="*/ 306 h 306"/>
                <a:gd name="T6" fmla="*/ 39 w 98"/>
                <a:gd name="T7" fmla="*/ 304 h 306"/>
                <a:gd name="T8" fmla="*/ 29 w 98"/>
                <a:gd name="T9" fmla="*/ 303 h 306"/>
                <a:gd name="T10" fmla="*/ 21 w 98"/>
                <a:gd name="T11" fmla="*/ 298 h 306"/>
                <a:gd name="T12" fmla="*/ 15 w 98"/>
                <a:gd name="T13" fmla="*/ 291 h 306"/>
                <a:gd name="T14" fmla="*/ 8 w 98"/>
                <a:gd name="T15" fmla="*/ 285 h 306"/>
                <a:gd name="T16" fmla="*/ 5 w 98"/>
                <a:gd name="T17" fmla="*/ 277 h 306"/>
                <a:gd name="T18" fmla="*/ 2 w 98"/>
                <a:gd name="T19" fmla="*/ 267 h 306"/>
                <a:gd name="T20" fmla="*/ 0 w 98"/>
                <a:gd name="T21" fmla="*/ 257 h 306"/>
                <a:gd name="T22" fmla="*/ 0 w 98"/>
                <a:gd name="T23" fmla="*/ 49 h 306"/>
                <a:gd name="T24" fmla="*/ 0 w 98"/>
                <a:gd name="T25" fmla="*/ 49 h 306"/>
                <a:gd name="T26" fmla="*/ 2 w 98"/>
                <a:gd name="T27" fmla="*/ 39 h 306"/>
                <a:gd name="T28" fmla="*/ 5 w 98"/>
                <a:gd name="T29" fmla="*/ 29 h 306"/>
                <a:gd name="T30" fmla="*/ 10 w 98"/>
                <a:gd name="T31" fmla="*/ 21 h 306"/>
                <a:gd name="T32" fmla="*/ 15 w 98"/>
                <a:gd name="T33" fmla="*/ 15 h 306"/>
                <a:gd name="T34" fmla="*/ 23 w 98"/>
                <a:gd name="T35" fmla="*/ 8 h 306"/>
                <a:gd name="T36" fmla="*/ 31 w 98"/>
                <a:gd name="T37" fmla="*/ 3 h 306"/>
                <a:gd name="T38" fmla="*/ 39 w 98"/>
                <a:gd name="T39" fmla="*/ 2 h 306"/>
                <a:gd name="T40" fmla="*/ 49 w 98"/>
                <a:gd name="T41" fmla="*/ 0 h 306"/>
                <a:gd name="T42" fmla="*/ 49 w 98"/>
                <a:gd name="T43" fmla="*/ 0 h 306"/>
                <a:gd name="T44" fmla="*/ 49 w 98"/>
                <a:gd name="T45" fmla="*/ 0 h 306"/>
                <a:gd name="T46" fmla="*/ 59 w 98"/>
                <a:gd name="T47" fmla="*/ 2 h 306"/>
                <a:gd name="T48" fmla="*/ 68 w 98"/>
                <a:gd name="T49" fmla="*/ 3 h 306"/>
                <a:gd name="T50" fmla="*/ 77 w 98"/>
                <a:gd name="T51" fmla="*/ 8 h 306"/>
                <a:gd name="T52" fmla="*/ 85 w 98"/>
                <a:gd name="T53" fmla="*/ 15 h 306"/>
                <a:gd name="T54" fmla="*/ 90 w 98"/>
                <a:gd name="T55" fmla="*/ 21 h 306"/>
                <a:gd name="T56" fmla="*/ 94 w 98"/>
                <a:gd name="T57" fmla="*/ 29 h 306"/>
                <a:gd name="T58" fmla="*/ 98 w 98"/>
                <a:gd name="T59" fmla="*/ 39 h 306"/>
                <a:gd name="T60" fmla="*/ 98 w 98"/>
                <a:gd name="T61" fmla="*/ 49 h 306"/>
                <a:gd name="T62" fmla="*/ 98 w 98"/>
                <a:gd name="T63" fmla="*/ 257 h 306"/>
                <a:gd name="T64" fmla="*/ 98 w 98"/>
                <a:gd name="T65" fmla="*/ 257 h 306"/>
                <a:gd name="T66" fmla="*/ 98 w 98"/>
                <a:gd name="T67" fmla="*/ 267 h 306"/>
                <a:gd name="T68" fmla="*/ 94 w 98"/>
                <a:gd name="T69" fmla="*/ 277 h 306"/>
                <a:gd name="T70" fmla="*/ 90 w 98"/>
                <a:gd name="T71" fmla="*/ 285 h 306"/>
                <a:gd name="T72" fmla="*/ 83 w 98"/>
                <a:gd name="T73" fmla="*/ 291 h 306"/>
                <a:gd name="T74" fmla="*/ 77 w 98"/>
                <a:gd name="T75" fmla="*/ 298 h 306"/>
                <a:gd name="T76" fmla="*/ 68 w 98"/>
                <a:gd name="T77" fmla="*/ 303 h 306"/>
                <a:gd name="T78" fmla="*/ 59 w 98"/>
                <a:gd name="T79" fmla="*/ 304 h 306"/>
                <a:gd name="T80" fmla="*/ 49 w 98"/>
                <a:gd name="T81"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306">
                  <a:moveTo>
                    <a:pt x="49" y="306"/>
                  </a:moveTo>
                  <a:lnTo>
                    <a:pt x="49" y="306"/>
                  </a:lnTo>
                  <a:lnTo>
                    <a:pt x="49" y="306"/>
                  </a:lnTo>
                  <a:lnTo>
                    <a:pt x="39" y="304"/>
                  </a:lnTo>
                  <a:lnTo>
                    <a:pt x="29" y="303"/>
                  </a:lnTo>
                  <a:lnTo>
                    <a:pt x="21" y="298"/>
                  </a:lnTo>
                  <a:lnTo>
                    <a:pt x="15" y="291"/>
                  </a:lnTo>
                  <a:lnTo>
                    <a:pt x="8" y="285"/>
                  </a:lnTo>
                  <a:lnTo>
                    <a:pt x="5" y="277"/>
                  </a:lnTo>
                  <a:lnTo>
                    <a:pt x="2" y="267"/>
                  </a:lnTo>
                  <a:lnTo>
                    <a:pt x="0" y="257"/>
                  </a:lnTo>
                  <a:lnTo>
                    <a:pt x="0" y="49"/>
                  </a:lnTo>
                  <a:lnTo>
                    <a:pt x="0" y="49"/>
                  </a:lnTo>
                  <a:lnTo>
                    <a:pt x="2" y="39"/>
                  </a:lnTo>
                  <a:lnTo>
                    <a:pt x="5" y="29"/>
                  </a:lnTo>
                  <a:lnTo>
                    <a:pt x="10" y="21"/>
                  </a:lnTo>
                  <a:lnTo>
                    <a:pt x="15" y="15"/>
                  </a:lnTo>
                  <a:lnTo>
                    <a:pt x="23" y="8"/>
                  </a:lnTo>
                  <a:lnTo>
                    <a:pt x="31" y="3"/>
                  </a:lnTo>
                  <a:lnTo>
                    <a:pt x="39" y="2"/>
                  </a:lnTo>
                  <a:lnTo>
                    <a:pt x="49" y="0"/>
                  </a:lnTo>
                  <a:lnTo>
                    <a:pt x="49" y="0"/>
                  </a:lnTo>
                  <a:lnTo>
                    <a:pt x="49" y="0"/>
                  </a:lnTo>
                  <a:lnTo>
                    <a:pt x="59" y="2"/>
                  </a:lnTo>
                  <a:lnTo>
                    <a:pt x="68" y="3"/>
                  </a:lnTo>
                  <a:lnTo>
                    <a:pt x="77" y="8"/>
                  </a:lnTo>
                  <a:lnTo>
                    <a:pt x="85" y="15"/>
                  </a:lnTo>
                  <a:lnTo>
                    <a:pt x="90" y="21"/>
                  </a:lnTo>
                  <a:lnTo>
                    <a:pt x="94" y="29"/>
                  </a:lnTo>
                  <a:lnTo>
                    <a:pt x="98" y="39"/>
                  </a:lnTo>
                  <a:lnTo>
                    <a:pt x="98" y="49"/>
                  </a:lnTo>
                  <a:lnTo>
                    <a:pt x="98" y="257"/>
                  </a:lnTo>
                  <a:lnTo>
                    <a:pt x="98" y="257"/>
                  </a:lnTo>
                  <a:lnTo>
                    <a:pt x="98" y="267"/>
                  </a:lnTo>
                  <a:lnTo>
                    <a:pt x="94" y="277"/>
                  </a:lnTo>
                  <a:lnTo>
                    <a:pt x="90" y="285"/>
                  </a:lnTo>
                  <a:lnTo>
                    <a:pt x="83" y="291"/>
                  </a:lnTo>
                  <a:lnTo>
                    <a:pt x="77" y="298"/>
                  </a:lnTo>
                  <a:lnTo>
                    <a:pt x="68" y="303"/>
                  </a:lnTo>
                  <a:lnTo>
                    <a:pt x="59" y="304"/>
                  </a:lnTo>
                  <a:lnTo>
                    <a:pt x="49" y="306"/>
                  </a:lnTo>
                  <a:close/>
                </a:path>
              </a:pathLst>
            </a:custGeom>
            <a:solidFill>
              <a:srgbClr val="C7C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6" name="Freeform 26">
              <a:extLst>
                <a:ext uri="{FF2B5EF4-FFF2-40B4-BE49-F238E27FC236}">
                  <a16:creationId xmlns:a16="http://schemas.microsoft.com/office/drawing/2014/main" id="{D9DA2F43-0532-42FB-A081-2CA4348B1A27}"/>
                </a:ext>
              </a:extLst>
            </p:cNvPr>
            <p:cNvSpPr>
              <a:spLocks/>
            </p:cNvSpPr>
            <p:nvPr/>
          </p:nvSpPr>
          <p:spPr bwMode="auto">
            <a:xfrm>
              <a:off x="8693745" y="1503569"/>
              <a:ext cx="104237" cy="325473"/>
            </a:xfrm>
            <a:custGeom>
              <a:avLst/>
              <a:gdLst>
                <a:gd name="T0" fmla="*/ 49 w 98"/>
                <a:gd name="T1" fmla="*/ 306 h 306"/>
                <a:gd name="T2" fmla="*/ 49 w 98"/>
                <a:gd name="T3" fmla="*/ 306 h 306"/>
                <a:gd name="T4" fmla="*/ 49 w 98"/>
                <a:gd name="T5" fmla="*/ 306 h 306"/>
                <a:gd name="T6" fmla="*/ 39 w 98"/>
                <a:gd name="T7" fmla="*/ 304 h 306"/>
                <a:gd name="T8" fmla="*/ 29 w 98"/>
                <a:gd name="T9" fmla="*/ 303 h 306"/>
                <a:gd name="T10" fmla="*/ 21 w 98"/>
                <a:gd name="T11" fmla="*/ 298 h 306"/>
                <a:gd name="T12" fmla="*/ 15 w 98"/>
                <a:gd name="T13" fmla="*/ 291 h 306"/>
                <a:gd name="T14" fmla="*/ 8 w 98"/>
                <a:gd name="T15" fmla="*/ 285 h 306"/>
                <a:gd name="T16" fmla="*/ 5 w 98"/>
                <a:gd name="T17" fmla="*/ 277 h 306"/>
                <a:gd name="T18" fmla="*/ 2 w 98"/>
                <a:gd name="T19" fmla="*/ 267 h 306"/>
                <a:gd name="T20" fmla="*/ 0 w 98"/>
                <a:gd name="T21" fmla="*/ 257 h 306"/>
                <a:gd name="T22" fmla="*/ 0 w 98"/>
                <a:gd name="T23" fmla="*/ 49 h 306"/>
                <a:gd name="T24" fmla="*/ 0 w 98"/>
                <a:gd name="T25" fmla="*/ 49 h 306"/>
                <a:gd name="T26" fmla="*/ 2 w 98"/>
                <a:gd name="T27" fmla="*/ 39 h 306"/>
                <a:gd name="T28" fmla="*/ 5 w 98"/>
                <a:gd name="T29" fmla="*/ 29 h 306"/>
                <a:gd name="T30" fmla="*/ 10 w 98"/>
                <a:gd name="T31" fmla="*/ 21 h 306"/>
                <a:gd name="T32" fmla="*/ 15 w 98"/>
                <a:gd name="T33" fmla="*/ 15 h 306"/>
                <a:gd name="T34" fmla="*/ 23 w 98"/>
                <a:gd name="T35" fmla="*/ 8 h 306"/>
                <a:gd name="T36" fmla="*/ 31 w 98"/>
                <a:gd name="T37" fmla="*/ 3 h 306"/>
                <a:gd name="T38" fmla="*/ 39 w 98"/>
                <a:gd name="T39" fmla="*/ 2 h 306"/>
                <a:gd name="T40" fmla="*/ 49 w 98"/>
                <a:gd name="T41" fmla="*/ 0 h 306"/>
                <a:gd name="T42" fmla="*/ 49 w 98"/>
                <a:gd name="T43" fmla="*/ 0 h 306"/>
                <a:gd name="T44" fmla="*/ 49 w 98"/>
                <a:gd name="T45" fmla="*/ 0 h 306"/>
                <a:gd name="T46" fmla="*/ 59 w 98"/>
                <a:gd name="T47" fmla="*/ 2 h 306"/>
                <a:gd name="T48" fmla="*/ 68 w 98"/>
                <a:gd name="T49" fmla="*/ 3 h 306"/>
                <a:gd name="T50" fmla="*/ 77 w 98"/>
                <a:gd name="T51" fmla="*/ 8 h 306"/>
                <a:gd name="T52" fmla="*/ 85 w 98"/>
                <a:gd name="T53" fmla="*/ 15 h 306"/>
                <a:gd name="T54" fmla="*/ 90 w 98"/>
                <a:gd name="T55" fmla="*/ 21 h 306"/>
                <a:gd name="T56" fmla="*/ 94 w 98"/>
                <a:gd name="T57" fmla="*/ 29 h 306"/>
                <a:gd name="T58" fmla="*/ 98 w 98"/>
                <a:gd name="T59" fmla="*/ 39 h 306"/>
                <a:gd name="T60" fmla="*/ 98 w 98"/>
                <a:gd name="T61" fmla="*/ 49 h 306"/>
                <a:gd name="T62" fmla="*/ 98 w 98"/>
                <a:gd name="T63" fmla="*/ 257 h 306"/>
                <a:gd name="T64" fmla="*/ 98 w 98"/>
                <a:gd name="T65" fmla="*/ 257 h 306"/>
                <a:gd name="T66" fmla="*/ 98 w 98"/>
                <a:gd name="T67" fmla="*/ 267 h 306"/>
                <a:gd name="T68" fmla="*/ 94 w 98"/>
                <a:gd name="T69" fmla="*/ 277 h 306"/>
                <a:gd name="T70" fmla="*/ 90 w 98"/>
                <a:gd name="T71" fmla="*/ 285 h 306"/>
                <a:gd name="T72" fmla="*/ 83 w 98"/>
                <a:gd name="T73" fmla="*/ 291 h 306"/>
                <a:gd name="T74" fmla="*/ 77 w 98"/>
                <a:gd name="T75" fmla="*/ 298 h 306"/>
                <a:gd name="T76" fmla="*/ 68 w 98"/>
                <a:gd name="T77" fmla="*/ 303 h 306"/>
                <a:gd name="T78" fmla="*/ 59 w 98"/>
                <a:gd name="T79" fmla="*/ 304 h 306"/>
                <a:gd name="T80" fmla="*/ 49 w 98"/>
                <a:gd name="T81"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306">
                  <a:moveTo>
                    <a:pt x="49" y="306"/>
                  </a:moveTo>
                  <a:lnTo>
                    <a:pt x="49" y="306"/>
                  </a:lnTo>
                  <a:lnTo>
                    <a:pt x="49" y="306"/>
                  </a:lnTo>
                  <a:lnTo>
                    <a:pt x="39" y="304"/>
                  </a:lnTo>
                  <a:lnTo>
                    <a:pt x="29" y="303"/>
                  </a:lnTo>
                  <a:lnTo>
                    <a:pt x="21" y="298"/>
                  </a:lnTo>
                  <a:lnTo>
                    <a:pt x="15" y="291"/>
                  </a:lnTo>
                  <a:lnTo>
                    <a:pt x="8" y="285"/>
                  </a:lnTo>
                  <a:lnTo>
                    <a:pt x="5" y="277"/>
                  </a:lnTo>
                  <a:lnTo>
                    <a:pt x="2" y="267"/>
                  </a:lnTo>
                  <a:lnTo>
                    <a:pt x="0" y="257"/>
                  </a:lnTo>
                  <a:lnTo>
                    <a:pt x="0" y="49"/>
                  </a:lnTo>
                  <a:lnTo>
                    <a:pt x="0" y="49"/>
                  </a:lnTo>
                  <a:lnTo>
                    <a:pt x="2" y="39"/>
                  </a:lnTo>
                  <a:lnTo>
                    <a:pt x="5" y="29"/>
                  </a:lnTo>
                  <a:lnTo>
                    <a:pt x="10" y="21"/>
                  </a:lnTo>
                  <a:lnTo>
                    <a:pt x="15" y="15"/>
                  </a:lnTo>
                  <a:lnTo>
                    <a:pt x="23" y="8"/>
                  </a:lnTo>
                  <a:lnTo>
                    <a:pt x="31" y="3"/>
                  </a:lnTo>
                  <a:lnTo>
                    <a:pt x="39" y="2"/>
                  </a:lnTo>
                  <a:lnTo>
                    <a:pt x="49" y="0"/>
                  </a:lnTo>
                  <a:lnTo>
                    <a:pt x="49" y="0"/>
                  </a:lnTo>
                  <a:lnTo>
                    <a:pt x="49" y="0"/>
                  </a:lnTo>
                  <a:lnTo>
                    <a:pt x="59" y="2"/>
                  </a:lnTo>
                  <a:lnTo>
                    <a:pt x="68" y="3"/>
                  </a:lnTo>
                  <a:lnTo>
                    <a:pt x="77" y="8"/>
                  </a:lnTo>
                  <a:lnTo>
                    <a:pt x="85" y="15"/>
                  </a:lnTo>
                  <a:lnTo>
                    <a:pt x="90" y="21"/>
                  </a:lnTo>
                  <a:lnTo>
                    <a:pt x="94" y="29"/>
                  </a:lnTo>
                  <a:lnTo>
                    <a:pt x="98" y="39"/>
                  </a:lnTo>
                  <a:lnTo>
                    <a:pt x="98" y="49"/>
                  </a:lnTo>
                  <a:lnTo>
                    <a:pt x="98" y="257"/>
                  </a:lnTo>
                  <a:lnTo>
                    <a:pt x="98" y="257"/>
                  </a:lnTo>
                  <a:lnTo>
                    <a:pt x="98" y="267"/>
                  </a:lnTo>
                  <a:lnTo>
                    <a:pt x="94" y="277"/>
                  </a:lnTo>
                  <a:lnTo>
                    <a:pt x="90" y="285"/>
                  </a:lnTo>
                  <a:lnTo>
                    <a:pt x="83" y="291"/>
                  </a:lnTo>
                  <a:lnTo>
                    <a:pt x="77" y="298"/>
                  </a:lnTo>
                  <a:lnTo>
                    <a:pt x="68" y="303"/>
                  </a:lnTo>
                  <a:lnTo>
                    <a:pt x="59" y="304"/>
                  </a:lnTo>
                  <a:lnTo>
                    <a:pt x="49" y="3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7" name="Freeform 27">
              <a:extLst>
                <a:ext uri="{FF2B5EF4-FFF2-40B4-BE49-F238E27FC236}">
                  <a16:creationId xmlns:a16="http://schemas.microsoft.com/office/drawing/2014/main" id="{2F153C27-0F4F-4B70-B036-C27B525E8886}"/>
                </a:ext>
              </a:extLst>
            </p:cNvPr>
            <p:cNvSpPr>
              <a:spLocks/>
            </p:cNvSpPr>
            <p:nvPr/>
          </p:nvSpPr>
          <p:spPr bwMode="auto">
            <a:xfrm>
              <a:off x="9334056" y="1851379"/>
              <a:ext cx="251019" cy="251019"/>
            </a:xfrm>
            <a:custGeom>
              <a:avLst/>
              <a:gdLst>
                <a:gd name="T0" fmla="*/ 49 w 236"/>
                <a:gd name="T1" fmla="*/ 236 h 236"/>
                <a:gd name="T2" fmla="*/ 49 w 236"/>
                <a:gd name="T3" fmla="*/ 236 h 236"/>
                <a:gd name="T4" fmla="*/ 39 w 236"/>
                <a:gd name="T5" fmla="*/ 235 h 236"/>
                <a:gd name="T6" fmla="*/ 30 w 236"/>
                <a:gd name="T7" fmla="*/ 233 h 236"/>
                <a:gd name="T8" fmla="*/ 21 w 236"/>
                <a:gd name="T9" fmla="*/ 228 h 236"/>
                <a:gd name="T10" fmla="*/ 13 w 236"/>
                <a:gd name="T11" fmla="*/ 222 h 236"/>
                <a:gd name="T12" fmla="*/ 13 w 236"/>
                <a:gd name="T13" fmla="*/ 222 h 236"/>
                <a:gd name="T14" fmla="*/ 7 w 236"/>
                <a:gd name="T15" fmla="*/ 213 h 236"/>
                <a:gd name="T16" fmla="*/ 4 w 236"/>
                <a:gd name="T17" fmla="*/ 205 h 236"/>
                <a:gd name="T18" fmla="*/ 0 w 236"/>
                <a:gd name="T19" fmla="*/ 197 h 236"/>
                <a:gd name="T20" fmla="*/ 0 w 236"/>
                <a:gd name="T21" fmla="*/ 187 h 236"/>
                <a:gd name="T22" fmla="*/ 0 w 236"/>
                <a:gd name="T23" fmla="*/ 178 h 236"/>
                <a:gd name="T24" fmla="*/ 4 w 236"/>
                <a:gd name="T25" fmla="*/ 169 h 236"/>
                <a:gd name="T26" fmla="*/ 7 w 236"/>
                <a:gd name="T27" fmla="*/ 160 h 236"/>
                <a:gd name="T28" fmla="*/ 13 w 236"/>
                <a:gd name="T29" fmla="*/ 153 h 236"/>
                <a:gd name="T30" fmla="*/ 152 w 236"/>
                <a:gd name="T31" fmla="*/ 15 h 236"/>
                <a:gd name="T32" fmla="*/ 152 w 236"/>
                <a:gd name="T33" fmla="*/ 15 h 236"/>
                <a:gd name="T34" fmla="*/ 160 w 236"/>
                <a:gd name="T35" fmla="*/ 8 h 236"/>
                <a:gd name="T36" fmla="*/ 168 w 236"/>
                <a:gd name="T37" fmla="*/ 3 h 236"/>
                <a:gd name="T38" fmla="*/ 178 w 236"/>
                <a:gd name="T39" fmla="*/ 2 h 236"/>
                <a:gd name="T40" fmla="*/ 187 w 236"/>
                <a:gd name="T41" fmla="*/ 0 h 236"/>
                <a:gd name="T42" fmla="*/ 196 w 236"/>
                <a:gd name="T43" fmla="*/ 2 h 236"/>
                <a:gd name="T44" fmla="*/ 205 w 236"/>
                <a:gd name="T45" fmla="*/ 3 h 236"/>
                <a:gd name="T46" fmla="*/ 213 w 236"/>
                <a:gd name="T47" fmla="*/ 8 h 236"/>
                <a:gd name="T48" fmla="*/ 222 w 236"/>
                <a:gd name="T49" fmla="*/ 15 h 236"/>
                <a:gd name="T50" fmla="*/ 222 w 236"/>
                <a:gd name="T51" fmla="*/ 15 h 236"/>
                <a:gd name="T52" fmla="*/ 228 w 236"/>
                <a:gd name="T53" fmla="*/ 23 h 236"/>
                <a:gd name="T54" fmla="*/ 231 w 236"/>
                <a:gd name="T55" fmla="*/ 31 h 236"/>
                <a:gd name="T56" fmla="*/ 235 w 236"/>
                <a:gd name="T57" fmla="*/ 39 h 236"/>
                <a:gd name="T58" fmla="*/ 236 w 236"/>
                <a:gd name="T59" fmla="*/ 49 h 236"/>
                <a:gd name="T60" fmla="*/ 235 w 236"/>
                <a:gd name="T61" fmla="*/ 59 h 236"/>
                <a:gd name="T62" fmla="*/ 231 w 236"/>
                <a:gd name="T63" fmla="*/ 67 h 236"/>
                <a:gd name="T64" fmla="*/ 228 w 236"/>
                <a:gd name="T65" fmla="*/ 77 h 236"/>
                <a:gd name="T66" fmla="*/ 222 w 236"/>
                <a:gd name="T67" fmla="*/ 83 h 236"/>
                <a:gd name="T68" fmla="*/ 83 w 236"/>
                <a:gd name="T69" fmla="*/ 222 h 236"/>
                <a:gd name="T70" fmla="*/ 83 w 236"/>
                <a:gd name="T71" fmla="*/ 222 h 236"/>
                <a:gd name="T72" fmla="*/ 75 w 236"/>
                <a:gd name="T73" fmla="*/ 228 h 236"/>
                <a:gd name="T74" fmla="*/ 67 w 236"/>
                <a:gd name="T75" fmla="*/ 233 h 236"/>
                <a:gd name="T76" fmla="*/ 57 w 236"/>
                <a:gd name="T77" fmla="*/ 235 h 236"/>
                <a:gd name="T78" fmla="*/ 49 w 236"/>
                <a:gd name="T79"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6" h="236">
                  <a:moveTo>
                    <a:pt x="49" y="236"/>
                  </a:moveTo>
                  <a:lnTo>
                    <a:pt x="49" y="236"/>
                  </a:lnTo>
                  <a:lnTo>
                    <a:pt x="39" y="235"/>
                  </a:lnTo>
                  <a:lnTo>
                    <a:pt x="30" y="233"/>
                  </a:lnTo>
                  <a:lnTo>
                    <a:pt x="21" y="228"/>
                  </a:lnTo>
                  <a:lnTo>
                    <a:pt x="13" y="222"/>
                  </a:lnTo>
                  <a:lnTo>
                    <a:pt x="13" y="222"/>
                  </a:lnTo>
                  <a:lnTo>
                    <a:pt x="7" y="213"/>
                  </a:lnTo>
                  <a:lnTo>
                    <a:pt x="4" y="205"/>
                  </a:lnTo>
                  <a:lnTo>
                    <a:pt x="0" y="197"/>
                  </a:lnTo>
                  <a:lnTo>
                    <a:pt x="0" y="187"/>
                  </a:lnTo>
                  <a:lnTo>
                    <a:pt x="0" y="178"/>
                  </a:lnTo>
                  <a:lnTo>
                    <a:pt x="4" y="169"/>
                  </a:lnTo>
                  <a:lnTo>
                    <a:pt x="7" y="160"/>
                  </a:lnTo>
                  <a:lnTo>
                    <a:pt x="13" y="153"/>
                  </a:lnTo>
                  <a:lnTo>
                    <a:pt x="152" y="15"/>
                  </a:lnTo>
                  <a:lnTo>
                    <a:pt x="152" y="15"/>
                  </a:lnTo>
                  <a:lnTo>
                    <a:pt x="160" y="8"/>
                  </a:lnTo>
                  <a:lnTo>
                    <a:pt x="168" y="3"/>
                  </a:lnTo>
                  <a:lnTo>
                    <a:pt x="178" y="2"/>
                  </a:lnTo>
                  <a:lnTo>
                    <a:pt x="187" y="0"/>
                  </a:lnTo>
                  <a:lnTo>
                    <a:pt x="196" y="2"/>
                  </a:lnTo>
                  <a:lnTo>
                    <a:pt x="205" y="3"/>
                  </a:lnTo>
                  <a:lnTo>
                    <a:pt x="213" y="8"/>
                  </a:lnTo>
                  <a:lnTo>
                    <a:pt x="222" y="15"/>
                  </a:lnTo>
                  <a:lnTo>
                    <a:pt x="222" y="15"/>
                  </a:lnTo>
                  <a:lnTo>
                    <a:pt x="228" y="23"/>
                  </a:lnTo>
                  <a:lnTo>
                    <a:pt x="231" y="31"/>
                  </a:lnTo>
                  <a:lnTo>
                    <a:pt x="235" y="39"/>
                  </a:lnTo>
                  <a:lnTo>
                    <a:pt x="236" y="49"/>
                  </a:lnTo>
                  <a:lnTo>
                    <a:pt x="235" y="59"/>
                  </a:lnTo>
                  <a:lnTo>
                    <a:pt x="231" y="67"/>
                  </a:lnTo>
                  <a:lnTo>
                    <a:pt x="228" y="77"/>
                  </a:lnTo>
                  <a:lnTo>
                    <a:pt x="222" y="83"/>
                  </a:lnTo>
                  <a:lnTo>
                    <a:pt x="83" y="222"/>
                  </a:lnTo>
                  <a:lnTo>
                    <a:pt x="83" y="222"/>
                  </a:lnTo>
                  <a:lnTo>
                    <a:pt x="75" y="228"/>
                  </a:lnTo>
                  <a:lnTo>
                    <a:pt x="67" y="233"/>
                  </a:lnTo>
                  <a:lnTo>
                    <a:pt x="57" y="235"/>
                  </a:lnTo>
                  <a:lnTo>
                    <a:pt x="49" y="236"/>
                  </a:lnTo>
                  <a:close/>
                </a:path>
              </a:pathLst>
            </a:custGeom>
            <a:solidFill>
              <a:srgbClr val="C7C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8" name="Freeform 28">
              <a:extLst>
                <a:ext uri="{FF2B5EF4-FFF2-40B4-BE49-F238E27FC236}">
                  <a16:creationId xmlns:a16="http://schemas.microsoft.com/office/drawing/2014/main" id="{31A15DCD-EF4F-4FA4-B03B-58A064AACDCE}"/>
                </a:ext>
              </a:extLst>
            </p:cNvPr>
            <p:cNvSpPr>
              <a:spLocks/>
            </p:cNvSpPr>
            <p:nvPr/>
          </p:nvSpPr>
          <p:spPr bwMode="auto">
            <a:xfrm>
              <a:off x="9334056" y="1851379"/>
              <a:ext cx="251019" cy="251019"/>
            </a:xfrm>
            <a:custGeom>
              <a:avLst/>
              <a:gdLst>
                <a:gd name="T0" fmla="*/ 49 w 236"/>
                <a:gd name="T1" fmla="*/ 236 h 236"/>
                <a:gd name="T2" fmla="*/ 49 w 236"/>
                <a:gd name="T3" fmla="*/ 236 h 236"/>
                <a:gd name="T4" fmla="*/ 39 w 236"/>
                <a:gd name="T5" fmla="*/ 235 h 236"/>
                <a:gd name="T6" fmla="*/ 30 w 236"/>
                <a:gd name="T7" fmla="*/ 233 h 236"/>
                <a:gd name="T8" fmla="*/ 21 w 236"/>
                <a:gd name="T9" fmla="*/ 228 h 236"/>
                <a:gd name="T10" fmla="*/ 13 w 236"/>
                <a:gd name="T11" fmla="*/ 222 h 236"/>
                <a:gd name="T12" fmla="*/ 13 w 236"/>
                <a:gd name="T13" fmla="*/ 222 h 236"/>
                <a:gd name="T14" fmla="*/ 7 w 236"/>
                <a:gd name="T15" fmla="*/ 213 h 236"/>
                <a:gd name="T16" fmla="*/ 4 w 236"/>
                <a:gd name="T17" fmla="*/ 205 h 236"/>
                <a:gd name="T18" fmla="*/ 0 w 236"/>
                <a:gd name="T19" fmla="*/ 197 h 236"/>
                <a:gd name="T20" fmla="*/ 0 w 236"/>
                <a:gd name="T21" fmla="*/ 187 h 236"/>
                <a:gd name="T22" fmla="*/ 0 w 236"/>
                <a:gd name="T23" fmla="*/ 178 h 236"/>
                <a:gd name="T24" fmla="*/ 4 w 236"/>
                <a:gd name="T25" fmla="*/ 169 h 236"/>
                <a:gd name="T26" fmla="*/ 7 w 236"/>
                <a:gd name="T27" fmla="*/ 160 h 236"/>
                <a:gd name="T28" fmla="*/ 13 w 236"/>
                <a:gd name="T29" fmla="*/ 153 h 236"/>
                <a:gd name="T30" fmla="*/ 152 w 236"/>
                <a:gd name="T31" fmla="*/ 15 h 236"/>
                <a:gd name="T32" fmla="*/ 152 w 236"/>
                <a:gd name="T33" fmla="*/ 15 h 236"/>
                <a:gd name="T34" fmla="*/ 160 w 236"/>
                <a:gd name="T35" fmla="*/ 8 h 236"/>
                <a:gd name="T36" fmla="*/ 168 w 236"/>
                <a:gd name="T37" fmla="*/ 3 h 236"/>
                <a:gd name="T38" fmla="*/ 178 w 236"/>
                <a:gd name="T39" fmla="*/ 2 h 236"/>
                <a:gd name="T40" fmla="*/ 187 w 236"/>
                <a:gd name="T41" fmla="*/ 0 h 236"/>
                <a:gd name="T42" fmla="*/ 196 w 236"/>
                <a:gd name="T43" fmla="*/ 2 h 236"/>
                <a:gd name="T44" fmla="*/ 205 w 236"/>
                <a:gd name="T45" fmla="*/ 3 h 236"/>
                <a:gd name="T46" fmla="*/ 213 w 236"/>
                <a:gd name="T47" fmla="*/ 8 h 236"/>
                <a:gd name="T48" fmla="*/ 222 w 236"/>
                <a:gd name="T49" fmla="*/ 15 h 236"/>
                <a:gd name="T50" fmla="*/ 222 w 236"/>
                <a:gd name="T51" fmla="*/ 15 h 236"/>
                <a:gd name="T52" fmla="*/ 228 w 236"/>
                <a:gd name="T53" fmla="*/ 23 h 236"/>
                <a:gd name="T54" fmla="*/ 231 w 236"/>
                <a:gd name="T55" fmla="*/ 31 h 236"/>
                <a:gd name="T56" fmla="*/ 235 w 236"/>
                <a:gd name="T57" fmla="*/ 39 h 236"/>
                <a:gd name="T58" fmla="*/ 236 w 236"/>
                <a:gd name="T59" fmla="*/ 49 h 236"/>
                <a:gd name="T60" fmla="*/ 235 w 236"/>
                <a:gd name="T61" fmla="*/ 59 h 236"/>
                <a:gd name="T62" fmla="*/ 231 w 236"/>
                <a:gd name="T63" fmla="*/ 67 h 236"/>
                <a:gd name="T64" fmla="*/ 228 w 236"/>
                <a:gd name="T65" fmla="*/ 77 h 236"/>
                <a:gd name="T66" fmla="*/ 222 w 236"/>
                <a:gd name="T67" fmla="*/ 83 h 236"/>
                <a:gd name="T68" fmla="*/ 83 w 236"/>
                <a:gd name="T69" fmla="*/ 222 h 236"/>
                <a:gd name="T70" fmla="*/ 83 w 236"/>
                <a:gd name="T71" fmla="*/ 222 h 236"/>
                <a:gd name="T72" fmla="*/ 75 w 236"/>
                <a:gd name="T73" fmla="*/ 228 h 236"/>
                <a:gd name="T74" fmla="*/ 67 w 236"/>
                <a:gd name="T75" fmla="*/ 233 h 236"/>
                <a:gd name="T76" fmla="*/ 57 w 236"/>
                <a:gd name="T77" fmla="*/ 235 h 236"/>
                <a:gd name="T78" fmla="*/ 49 w 236"/>
                <a:gd name="T79"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6" h="236">
                  <a:moveTo>
                    <a:pt x="49" y="236"/>
                  </a:moveTo>
                  <a:lnTo>
                    <a:pt x="49" y="236"/>
                  </a:lnTo>
                  <a:lnTo>
                    <a:pt x="39" y="235"/>
                  </a:lnTo>
                  <a:lnTo>
                    <a:pt x="30" y="233"/>
                  </a:lnTo>
                  <a:lnTo>
                    <a:pt x="21" y="228"/>
                  </a:lnTo>
                  <a:lnTo>
                    <a:pt x="13" y="222"/>
                  </a:lnTo>
                  <a:lnTo>
                    <a:pt x="13" y="222"/>
                  </a:lnTo>
                  <a:lnTo>
                    <a:pt x="7" y="213"/>
                  </a:lnTo>
                  <a:lnTo>
                    <a:pt x="4" y="205"/>
                  </a:lnTo>
                  <a:lnTo>
                    <a:pt x="0" y="197"/>
                  </a:lnTo>
                  <a:lnTo>
                    <a:pt x="0" y="187"/>
                  </a:lnTo>
                  <a:lnTo>
                    <a:pt x="0" y="178"/>
                  </a:lnTo>
                  <a:lnTo>
                    <a:pt x="4" y="169"/>
                  </a:lnTo>
                  <a:lnTo>
                    <a:pt x="7" y="160"/>
                  </a:lnTo>
                  <a:lnTo>
                    <a:pt x="13" y="153"/>
                  </a:lnTo>
                  <a:lnTo>
                    <a:pt x="152" y="15"/>
                  </a:lnTo>
                  <a:lnTo>
                    <a:pt x="152" y="15"/>
                  </a:lnTo>
                  <a:lnTo>
                    <a:pt x="160" y="8"/>
                  </a:lnTo>
                  <a:lnTo>
                    <a:pt x="168" y="3"/>
                  </a:lnTo>
                  <a:lnTo>
                    <a:pt x="178" y="2"/>
                  </a:lnTo>
                  <a:lnTo>
                    <a:pt x="187" y="0"/>
                  </a:lnTo>
                  <a:lnTo>
                    <a:pt x="196" y="2"/>
                  </a:lnTo>
                  <a:lnTo>
                    <a:pt x="205" y="3"/>
                  </a:lnTo>
                  <a:lnTo>
                    <a:pt x="213" y="8"/>
                  </a:lnTo>
                  <a:lnTo>
                    <a:pt x="222" y="15"/>
                  </a:lnTo>
                  <a:lnTo>
                    <a:pt x="222" y="15"/>
                  </a:lnTo>
                  <a:lnTo>
                    <a:pt x="228" y="23"/>
                  </a:lnTo>
                  <a:lnTo>
                    <a:pt x="231" y="31"/>
                  </a:lnTo>
                  <a:lnTo>
                    <a:pt x="235" y="39"/>
                  </a:lnTo>
                  <a:lnTo>
                    <a:pt x="236" y="49"/>
                  </a:lnTo>
                  <a:lnTo>
                    <a:pt x="235" y="59"/>
                  </a:lnTo>
                  <a:lnTo>
                    <a:pt x="231" y="67"/>
                  </a:lnTo>
                  <a:lnTo>
                    <a:pt x="228" y="77"/>
                  </a:lnTo>
                  <a:lnTo>
                    <a:pt x="222" y="83"/>
                  </a:lnTo>
                  <a:lnTo>
                    <a:pt x="83" y="222"/>
                  </a:lnTo>
                  <a:lnTo>
                    <a:pt x="83" y="222"/>
                  </a:lnTo>
                  <a:lnTo>
                    <a:pt x="75" y="228"/>
                  </a:lnTo>
                  <a:lnTo>
                    <a:pt x="67" y="233"/>
                  </a:lnTo>
                  <a:lnTo>
                    <a:pt x="57" y="235"/>
                  </a:lnTo>
                  <a:lnTo>
                    <a:pt x="49" y="2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9" name="Freeform 29">
              <a:extLst>
                <a:ext uri="{FF2B5EF4-FFF2-40B4-BE49-F238E27FC236}">
                  <a16:creationId xmlns:a16="http://schemas.microsoft.com/office/drawing/2014/main" id="{8960E8FD-0F06-4191-85EE-C035F5550AF3}"/>
                </a:ext>
              </a:extLst>
            </p:cNvPr>
            <p:cNvSpPr>
              <a:spLocks/>
            </p:cNvSpPr>
            <p:nvPr/>
          </p:nvSpPr>
          <p:spPr bwMode="auto">
            <a:xfrm>
              <a:off x="7891762" y="1919452"/>
              <a:ext cx="251019" cy="248891"/>
            </a:xfrm>
            <a:custGeom>
              <a:avLst/>
              <a:gdLst>
                <a:gd name="T0" fmla="*/ 188 w 236"/>
                <a:gd name="T1" fmla="*/ 234 h 234"/>
                <a:gd name="T2" fmla="*/ 188 w 236"/>
                <a:gd name="T3" fmla="*/ 234 h 234"/>
                <a:gd name="T4" fmla="*/ 178 w 236"/>
                <a:gd name="T5" fmla="*/ 234 h 234"/>
                <a:gd name="T6" fmla="*/ 170 w 236"/>
                <a:gd name="T7" fmla="*/ 231 h 234"/>
                <a:gd name="T8" fmla="*/ 160 w 236"/>
                <a:gd name="T9" fmla="*/ 226 h 234"/>
                <a:gd name="T10" fmla="*/ 153 w 236"/>
                <a:gd name="T11" fmla="*/ 219 h 234"/>
                <a:gd name="T12" fmla="*/ 15 w 236"/>
                <a:gd name="T13" fmla="*/ 83 h 234"/>
                <a:gd name="T14" fmla="*/ 15 w 236"/>
                <a:gd name="T15" fmla="*/ 83 h 234"/>
                <a:gd name="T16" fmla="*/ 9 w 236"/>
                <a:gd name="T17" fmla="*/ 75 h 234"/>
                <a:gd name="T18" fmla="*/ 4 w 236"/>
                <a:gd name="T19" fmla="*/ 66 h 234"/>
                <a:gd name="T20" fmla="*/ 2 w 236"/>
                <a:gd name="T21" fmla="*/ 57 h 234"/>
                <a:gd name="T22" fmla="*/ 0 w 236"/>
                <a:gd name="T23" fmla="*/ 48 h 234"/>
                <a:gd name="T24" fmla="*/ 2 w 236"/>
                <a:gd name="T25" fmla="*/ 39 h 234"/>
                <a:gd name="T26" fmla="*/ 4 w 236"/>
                <a:gd name="T27" fmla="*/ 29 h 234"/>
                <a:gd name="T28" fmla="*/ 9 w 236"/>
                <a:gd name="T29" fmla="*/ 21 h 234"/>
                <a:gd name="T30" fmla="*/ 15 w 236"/>
                <a:gd name="T31" fmla="*/ 14 h 234"/>
                <a:gd name="T32" fmla="*/ 15 w 236"/>
                <a:gd name="T33" fmla="*/ 14 h 234"/>
                <a:gd name="T34" fmla="*/ 23 w 236"/>
                <a:gd name="T35" fmla="*/ 8 h 234"/>
                <a:gd name="T36" fmla="*/ 31 w 236"/>
                <a:gd name="T37" fmla="*/ 3 h 234"/>
                <a:gd name="T38" fmla="*/ 39 w 236"/>
                <a:gd name="T39" fmla="*/ 0 h 234"/>
                <a:gd name="T40" fmla="*/ 49 w 236"/>
                <a:gd name="T41" fmla="*/ 0 h 234"/>
                <a:gd name="T42" fmla="*/ 59 w 236"/>
                <a:gd name="T43" fmla="*/ 0 h 234"/>
                <a:gd name="T44" fmla="*/ 67 w 236"/>
                <a:gd name="T45" fmla="*/ 3 h 234"/>
                <a:gd name="T46" fmla="*/ 77 w 236"/>
                <a:gd name="T47" fmla="*/ 8 h 234"/>
                <a:gd name="T48" fmla="*/ 83 w 236"/>
                <a:gd name="T49" fmla="*/ 13 h 234"/>
                <a:gd name="T50" fmla="*/ 222 w 236"/>
                <a:gd name="T51" fmla="*/ 151 h 234"/>
                <a:gd name="T52" fmla="*/ 222 w 236"/>
                <a:gd name="T53" fmla="*/ 151 h 234"/>
                <a:gd name="T54" fmla="*/ 228 w 236"/>
                <a:gd name="T55" fmla="*/ 159 h 234"/>
                <a:gd name="T56" fmla="*/ 233 w 236"/>
                <a:gd name="T57" fmla="*/ 167 h 234"/>
                <a:gd name="T58" fmla="*/ 235 w 236"/>
                <a:gd name="T59" fmla="*/ 175 h 234"/>
                <a:gd name="T60" fmla="*/ 236 w 236"/>
                <a:gd name="T61" fmla="*/ 185 h 234"/>
                <a:gd name="T62" fmla="*/ 235 w 236"/>
                <a:gd name="T63" fmla="*/ 195 h 234"/>
                <a:gd name="T64" fmla="*/ 233 w 236"/>
                <a:gd name="T65" fmla="*/ 203 h 234"/>
                <a:gd name="T66" fmla="*/ 228 w 236"/>
                <a:gd name="T67" fmla="*/ 213 h 234"/>
                <a:gd name="T68" fmla="*/ 222 w 236"/>
                <a:gd name="T69" fmla="*/ 219 h 234"/>
                <a:gd name="T70" fmla="*/ 222 w 236"/>
                <a:gd name="T71" fmla="*/ 219 h 234"/>
                <a:gd name="T72" fmla="*/ 214 w 236"/>
                <a:gd name="T73" fmla="*/ 226 h 234"/>
                <a:gd name="T74" fmla="*/ 205 w 236"/>
                <a:gd name="T75" fmla="*/ 231 h 234"/>
                <a:gd name="T76" fmla="*/ 197 w 236"/>
                <a:gd name="T77" fmla="*/ 234 h 234"/>
                <a:gd name="T78" fmla="*/ 188 w 236"/>
                <a:gd name="T79"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6" h="234">
                  <a:moveTo>
                    <a:pt x="188" y="234"/>
                  </a:moveTo>
                  <a:lnTo>
                    <a:pt x="188" y="234"/>
                  </a:lnTo>
                  <a:lnTo>
                    <a:pt x="178" y="234"/>
                  </a:lnTo>
                  <a:lnTo>
                    <a:pt x="170" y="231"/>
                  </a:lnTo>
                  <a:lnTo>
                    <a:pt x="160" y="226"/>
                  </a:lnTo>
                  <a:lnTo>
                    <a:pt x="153" y="219"/>
                  </a:lnTo>
                  <a:lnTo>
                    <a:pt x="15" y="83"/>
                  </a:lnTo>
                  <a:lnTo>
                    <a:pt x="15" y="83"/>
                  </a:lnTo>
                  <a:lnTo>
                    <a:pt x="9" y="75"/>
                  </a:lnTo>
                  <a:lnTo>
                    <a:pt x="4" y="66"/>
                  </a:lnTo>
                  <a:lnTo>
                    <a:pt x="2" y="57"/>
                  </a:lnTo>
                  <a:lnTo>
                    <a:pt x="0" y="48"/>
                  </a:lnTo>
                  <a:lnTo>
                    <a:pt x="2" y="39"/>
                  </a:lnTo>
                  <a:lnTo>
                    <a:pt x="4" y="29"/>
                  </a:lnTo>
                  <a:lnTo>
                    <a:pt x="9" y="21"/>
                  </a:lnTo>
                  <a:lnTo>
                    <a:pt x="15" y="14"/>
                  </a:lnTo>
                  <a:lnTo>
                    <a:pt x="15" y="14"/>
                  </a:lnTo>
                  <a:lnTo>
                    <a:pt x="23" y="8"/>
                  </a:lnTo>
                  <a:lnTo>
                    <a:pt x="31" y="3"/>
                  </a:lnTo>
                  <a:lnTo>
                    <a:pt x="39" y="0"/>
                  </a:lnTo>
                  <a:lnTo>
                    <a:pt x="49" y="0"/>
                  </a:lnTo>
                  <a:lnTo>
                    <a:pt x="59" y="0"/>
                  </a:lnTo>
                  <a:lnTo>
                    <a:pt x="67" y="3"/>
                  </a:lnTo>
                  <a:lnTo>
                    <a:pt x="77" y="8"/>
                  </a:lnTo>
                  <a:lnTo>
                    <a:pt x="83" y="13"/>
                  </a:lnTo>
                  <a:lnTo>
                    <a:pt x="222" y="151"/>
                  </a:lnTo>
                  <a:lnTo>
                    <a:pt x="222" y="151"/>
                  </a:lnTo>
                  <a:lnTo>
                    <a:pt x="228" y="159"/>
                  </a:lnTo>
                  <a:lnTo>
                    <a:pt x="233" y="167"/>
                  </a:lnTo>
                  <a:lnTo>
                    <a:pt x="235" y="175"/>
                  </a:lnTo>
                  <a:lnTo>
                    <a:pt x="236" y="185"/>
                  </a:lnTo>
                  <a:lnTo>
                    <a:pt x="235" y="195"/>
                  </a:lnTo>
                  <a:lnTo>
                    <a:pt x="233" y="203"/>
                  </a:lnTo>
                  <a:lnTo>
                    <a:pt x="228" y="213"/>
                  </a:lnTo>
                  <a:lnTo>
                    <a:pt x="222" y="219"/>
                  </a:lnTo>
                  <a:lnTo>
                    <a:pt x="222" y="219"/>
                  </a:lnTo>
                  <a:lnTo>
                    <a:pt x="214" y="226"/>
                  </a:lnTo>
                  <a:lnTo>
                    <a:pt x="205" y="231"/>
                  </a:lnTo>
                  <a:lnTo>
                    <a:pt x="197" y="234"/>
                  </a:lnTo>
                  <a:lnTo>
                    <a:pt x="188" y="234"/>
                  </a:lnTo>
                  <a:close/>
                </a:path>
              </a:pathLst>
            </a:custGeom>
            <a:solidFill>
              <a:srgbClr val="C7C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0" name="Freeform 30">
              <a:extLst>
                <a:ext uri="{FF2B5EF4-FFF2-40B4-BE49-F238E27FC236}">
                  <a16:creationId xmlns:a16="http://schemas.microsoft.com/office/drawing/2014/main" id="{29F4FE1A-3AE1-421C-8735-2E3BF1424D0D}"/>
                </a:ext>
              </a:extLst>
            </p:cNvPr>
            <p:cNvSpPr>
              <a:spLocks/>
            </p:cNvSpPr>
            <p:nvPr/>
          </p:nvSpPr>
          <p:spPr bwMode="auto">
            <a:xfrm>
              <a:off x="7891762" y="1919452"/>
              <a:ext cx="251019" cy="248891"/>
            </a:xfrm>
            <a:custGeom>
              <a:avLst/>
              <a:gdLst>
                <a:gd name="T0" fmla="*/ 188 w 236"/>
                <a:gd name="T1" fmla="*/ 234 h 234"/>
                <a:gd name="T2" fmla="*/ 188 w 236"/>
                <a:gd name="T3" fmla="*/ 234 h 234"/>
                <a:gd name="T4" fmla="*/ 178 w 236"/>
                <a:gd name="T5" fmla="*/ 234 h 234"/>
                <a:gd name="T6" fmla="*/ 170 w 236"/>
                <a:gd name="T7" fmla="*/ 231 h 234"/>
                <a:gd name="T8" fmla="*/ 160 w 236"/>
                <a:gd name="T9" fmla="*/ 226 h 234"/>
                <a:gd name="T10" fmla="*/ 153 w 236"/>
                <a:gd name="T11" fmla="*/ 219 h 234"/>
                <a:gd name="T12" fmla="*/ 15 w 236"/>
                <a:gd name="T13" fmla="*/ 83 h 234"/>
                <a:gd name="T14" fmla="*/ 15 w 236"/>
                <a:gd name="T15" fmla="*/ 83 h 234"/>
                <a:gd name="T16" fmla="*/ 9 w 236"/>
                <a:gd name="T17" fmla="*/ 75 h 234"/>
                <a:gd name="T18" fmla="*/ 4 w 236"/>
                <a:gd name="T19" fmla="*/ 66 h 234"/>
                <a:gd name="T20" fmla="*/ 2 w 236"/>
                <a:gd name="T21" fmla="*/ 57 h 234"/>
                <a:gd name="T22" fmla="*/ 0 w 236"/>
                <a:gd name="T23" fmla="*/ 48 h 234"/>
                <a:gd name="T24" fmla="*/ 2 w 236"/>
                <a:gd name="T25" fmla="*/ 39 h 234"/>
                <a:gd name="T26" fmla="*/ 4 w 236"/>
                <a:gd name="T27" fmla="*/ 29 h 234"/>
                <a:gd name="T28" fmla="*/ 9 w 236"/>
                <a:gd name="T29" fmla="*/ 21 h 234"/>
                <a:gd name="T30" fmla="*/ 15 w 236"/>
                <a:gd name="T31" fmla="*/ 14 h 234"/>
                <a:gd name="T32" fmla="*/ 15 w 236"/>
                <a:gd name="T33" fmla="*/ 14 h 234"/>
                <a:gd name="T34" fmla="*/ 23 w 236"/>
                <a:gd name="T35" fmla="*/ 8 h 234"/>
                <a:gd name="T36" fmla="*/ 31 w 236"/>
                <a:gd name="T37" fmla="*/ 3 h 234"/>
                <a:gd name="T38" fmla="*/ 39 w 236"/>
                <a:gd name="T39" fmla="*/ 0 h 234"/>
                <a:gd name="T40" fmla="*/ 49 w 236"/>
                <a:gd name="T41" fmla="*/ 0 h 234"/>
                <a:gd name="T42" fmla="*/ 59 w 236"/>
                <a:gd name="T43" fmla="*/ 0 h 234"/>
                <a:gd name="T44" fmla="*/ 67 w 236"/>
                <a:gd name="T45" fmla="*/ 3 h 234"/>
                <a:gd name="T46" fmla="*/ 77 w 236"/>
                <a:gd name="T47" fmla="*/ 8 h 234"/>
                <a:gd name="T48" fmla="*/ 83 w 236"/>
                <a:gd name="T49" fmla="*/ 13 h 234"/>
                <a:gd name="T50" fmla="*/ 222 w 236"/>
                <a:gd name="T51" fmla="*/ 151 h 234"/>
                <a:gd name="T52" fmla="*/ 222 w 236"/>
                <a:gd name="T53" fmla="*/ 151 h 234"/>
                <a:gd name="T54" fmla="*/ 228 w 236"/>
                <a:gd name="T55" fmla="*/ 159 h 234"/>
                <a:gd name="T56" fmla="*/ 233 w 236"/>
                <a:gd name="T57" fmla="*/ 167 h 234"/>
                <a:gd name="T58" fmla="*/ 235 w 236"/>
                <a:gd name="T59" fmla="*/ 175 h 234"/>
                <a:gd name="T60" fmla="*/ 236 w 236"/>
                <a:gd name="T61" fmla="*/ 185 h 234"/>
                <a:gd name="T62" fmla="*/ 235 w 236"/>
                <a:gd name="T63" fmla="*/ 195 h 234"/>
                <a:gd name="T64" fmla="*/ 233 w 236"/>
                <a:gd name="T65" fmla="*/ 203 h 234"/>
                <a:gd name="T66" fmla="*/ 228 w 236"/>
                <a:gd name="T67" fmla="*/ 213 h 234"/>
                <a:gd name="T68" fmla="*/ 222 w 236"/>
                <a:gd name="T69" fmla="*/ 219 h 234"/>
                <a:gd name="T70" fmla="*/ 222 w 236"/>
                <a:gd name="T71" fmla="*/ 219 h 234"/>
                <a:gd name="T72" fmla="*/ 214 w 236"/>
                <a:gd name="T73" fmla="*/ 226 h 234"/>
                <a:gd name="T74" fmla="*/ 205 w 236"/>
                <a:gd name="T75" fmla="*/ 231 h 234"/>
                <a:gd name="T76" fmla="*/ 197 w 236"/>
                <a:gd name="T77" fmla="*/ 234 h 234"/>
                <a:gd name="T78" fmla="*/ 188 w 236"/>
                <a:gd name="T79"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6" h="234">
                  <a:moveTo>
                    <a:pt x="188" y="234"/>
                  </a:moveTo>
                  <a:lnTo>
                    <a:pt x="188" y="234"/>
                  </a:lnTo>
                  <a:lnTo>
                    <a:pt x="178" y="234"/>
                  </a:lnTo>
                  <a:lnTo>
                    <a:pt x="170" y="231"/>
                  </a:lnTo>
                  <a:lnTo>
                    <a:pt x="160" y="226"/>
                  </a:lnTo>
                  <a:lnTo>
                    <a:pt x="153" y="219"/>
                  </a:lnTo>
                  <a:lnTo>
                    <a:pt x="15" y="83"/>
                  </a:lnTo>
                  <a:lnTo>
                    <a:pt x="15" y="83"/>
                  </a:lnTo>
                  <a:lnTo>
                    <a:pt x="9" y="75"/>
                  </a:lnTo>
                  <a:lnTo>
                    <a:pt x="4" y="66"/>
                  </a:lnTo>
                  <a:lnTo>
                    <a:pt x="2" y="57"/>
                  </a:lnTo>
                  <a:lnTo>
                    <a:pt x="0" y="48"/>
                  </a:lnTo>
                  <a:lnTo>
                    <a:pt x="2" y="39"/>
                  </a:lnTo>
                  <a:lnTo>
                    <a:pt x="4" y="29"/>
                  </a:lnTo>
                  <a:lnTo>
                    <a:pt x="9" y="21"/>
                  </a:lnTo>
                  <a:lnTo>
                    <a:pt x="15" y="14"/>
                  </a:lnTo>
                  <a:lnTo>
                    <a:pt x="15" y="14"/>
                  </a:lnTo>
                  <a:lnTo>
                    <a:pt x="23" y="8"/>
                  </a:lnTo>
                  <a:lnTo>
                    <a:pt x="31" y="3"/>
                  </a:lnTo>
                  <a:lnTo>
                    <a:pt x="39" y="0"/>
                  </a:lnTo>
                  <a:lnTo>
                    <a:pt x="49" y="0"/>
                  </a:lnTo>
                  <a:lnTo>
                    <a:pt x="59" y="0"/>
                  </a:lnTo>
                  <a:lnTo>
                    <a:pt x="67" y="3"/>
                  </a:lnTo>
                  <a:lnTo>
                    <a:pt x="77" y="8"/>
                  </a:lnTo>
                  <a:lnTo>
                    <a:pt x="83" y="13"/>
                  </a:lnTo>
                  <a:lnTo>
                    <a:pt x="222" y="151"/>
                  </a:lnTo>
                  <a:lnTo>
                    <a:pt x="222" y="151"/>
                  </a:lnTo>
                  <a:lnTo>
                    <a:pt x="228" y="159"/>
                  </a:lnTo>
                  <a:lnTo>
                    <a:pt x="233" y="167"/>
                  </a:lnTo>
                  <a:lnTo>
                    <a:pt x="235" y="175"/>
                  </a:lnTo>
                  <a:lnTo>
                    <a:pt x="236" y="185"/>
                  </a:lnTo>
                  <a:lnTo>
                    <a:pt x="235" y="195"/>
                  </a:lnTo>
                  <a:lnTo>
                    <a:pt x="233" y="203"/>
                  </a:lnTo>
                  <a:lnTo>
                    <a:pt x="228" y="213"/>
                  </a:lnTo>
                  <a:lnTo>
                    <a:pt x="222" y="219"/>
                  </a:lnTo>
                  <a:lnTo>
                    <a:pt x="222" y="219"/>
                  </a:lnTo>
                  <a:lnTo>
                    <a:pt x="214" y="226"/>
                  </a:lnTo>
                  <a:lnTo>
                    <a:pt x="205" y="231"/>
                  </a:lnTo>
                  <a:lnTo>
                    <a:pt x="197" y="234"/>
                  </a:lnTo>
                  <a:lnTo>
                    <a:pt x="188" y="2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1" name="Freeform 32">
              <a:extLst>
                <a:ext uri="{FF2B5EF4-FFF2-40B4-BE49-F238E27FC236}">
                  <a16:creationId xmlns:a16="http://schemas.microsoft.com/office/drawing/2014/main" id="{1EB95D6A-27BE-4E2D-AD37-A2FBBBD19332}"/>
                </a:ext>
              </a:extLst>
            </p:cNvPr>
            <p:cNvSpPr>
              <a:spLocks/>
            </p:cNvSpPr>
            <p:nvPr/>
          </p:nvSpPr>
          <p:spPr bwMode="auto">
            <a:xfrm>
              <a:off x="5384766" y="3250063"/>
              <a:ext cx="2158123" cy="1819886"/>
            </a:xfrm>
            <a:custGeom>
              <a:avLst/>
              <a:gdLst>
                <a:gd name="T0" fmla="*/ 1200 w 2029"/>
                <a:gd name="T1" fmla="*/ 1709 h 1711"/>
                <a:gd name="T2" fmla="*/ 1122 w 2029"/>
                <a:gd name="T3" fmla="*/ 1692 h 1711"/>
                <a:gd name="T4" fmla="*/ 995 w 2029"/>
                <a:gd name="T5" fmla="*/ 1620 h 1711"/>
                <a:gd name="T6" fmla="*/ 922 w 2029"/>
                <a:gd name="T7" fmla="*/ 1535 h 1711"/>
                <a:gd name="T8" fmla="*/ 873 w 2029"/>
                <a:gd name="T9" fmla="*/ 1426 h 1711"/>
                <a:gd name="T10" fmla="*/ 862 w 2029"/>
                <a:gd name="T11" fmla="*/ 1307 h 1711"/>
                <a:gd name="T12" fmla="*/ 792 w 2029"/>
                <a:gd name="T13" fmla="*/ 1320 h 1711"/>
                <a:gd name="T14" fmla="*/ 697 w 2029"/>
                <a:gd name="T15" fmla="*/ 1319 h 1711"/>
                <a:gd name="T16" fmla="*/ 635 w 2029"/>
                <a:gd name="T17" fmla="*/ 1304 h 1711"/>
                <a:gd name="T18" fmla="*/ 505 w 2029"/>
                <a:gd name="T19" fmla="*/ 1229 h 1711"/>
                <a:gd name="T20" fmla="*/ 432 w 2029"/>
                <a:gd name="T21" fmla="*/ 1141 h 1711"/>
                <a:gd name="T22" fmla="*/ 298 w 2029"/>
                <a:gd name="T23" fmla="*/ 1137 h 1711"/>
                <a:gd name="T24" fmla="*/ 194 w 2029"/>
                <a:gd name="T25" fmla="*/ 1097 h 1711"/>
                <a:gd name="T26" fmla="*/ 82 w 2029"/>
                <a:gd name="T27" fmla="*/ 1001 h 1711"/>
                <a:gd name="T28" fmla="*/ 27 w 2029"/>
                <a:gd name="T29" fmla="*/ 904 h 1711"/>
                <a:gd name="T30" fmla="*/ 0 w 2029"/>
                <a:gd name="T31" fmla="*/ 759 h 1711"/>
                <a:gd name="T32" fmla="*/ 17 w 2029"/>
                <a:gd name="T33" fmla="*/ 660 h 1711"/>
                <a:gd name="T34" fmla="*/ 57 w 2029"/>
                <a:gd name="T35" fmla="*/ 567 h 1711"/>
                <a:gd name="T36" fmla="*/ 121 w 2029"/>
                <a:gd name="T37" fmla="*/ 489 h 1711"/>
                <a:gd name="T38" fmla="*/ 202 w 2029"/>
                <a:gd name="T39" fmla="*/ 432 h 1711"/>
                <a:gd name="T40" fmla="*/ 274 w 2029"/>
                <a:gd name="T41" fmla="*/ 402 h 1711"/>
                <a:gd name="T42" fmla="*/ 289 w 2029"/>
                <a:gd name="T43" fmla="*/ 326 h 1711"/>
                <a:gd name="T44" fmla="*/ 347 w 2029"/>
                <a:gd name="T45" fmla="*/ 212 h 1711"/>
                <a:gd name="T46" fmla="*/ 438 w 2029"/>
                <a:gd name="T47" fmla="*/ 124 h 1711"/>
                <a:gd name="T48" fmla="*/ 554 w 2029"/>
                <a:gd name="T49" fmla="*/ 72 h 1711"/>
                <a:gd name="T50" fmla="*/ 650 w 2029"/>
                <a:gd name="T51" fmla="*/ 59 h 1711"/>
                <a:gd name="T52" fmla="*/ 731 w 2029"/>
                <a:gd name="T53" fmla="*/ 69 h 1711"/>
                <a:gd name="T54" fmla="*/ 785 w 2029"/>
                <a:gd name="T55" fmla="*/ 59 h 1711"/>
                <a:gd name="T56" fmla="*/ 896 w 2029"/>
                <a:gd name="T57" fmla="*/ 12 h 1711"/>
                <a:gd name="T58" fmla="*/ 985 w 2029"/>
                <a:gd name="T59" fmla="*/ 0 h 1711"/>
                <a:gd name="T60" fmla="*/ 1067 w 2029"/>
                <a:gd name="T61" fmla="*/ 10 h 1711"/>
                <a:gd name="T62" fmla="*/ 1148 w 2029"/>
                <a:gd name="T63" fmla="*/ 36 h 1711"/>
                <a:gd name="T64" fmla="*/ 1241 w 2029"/>
                <a:gd name="T65" fmla="*/ 100 h 1711"/>
                <a:gd name="T66" fmla="*/ 1314 w 2029"/>
                <a:gd name="T67" fmla="*/ 103 h 1711"/>
                <a:gd name="T68" fmla="*/ 1426 w 2029"/>
                <a:gd name="T69" fmla="*/ 93 h 1711"/>
                <a:gd name="T70" fmla="*/ 1514 w 2029"/>
                <a:gd name="T71" fmla="*/ 109 h 1711"/>
                <a:gd name="T72" fmla="*/ 1623 w 2029"/>
                <a:gd name="T73" fmla="*/ 165 h 1711"/>
                <a:gd name="T74" fmla="*/ 1708 w 2029"/>
                <a:gd name="T75" fmla="*/ 249 h 1711"/>
                <a:gd name="T76" fmla="*/ 1763 w 2029"/>
                <a:gd name="T77" fmla="*/ 357 h 1711"/>
                <a:gd name="T78" fmla="*/ 1780 w 2029"/>
                <a:gd name="T79" fmla="*/ 448 h 1711"/>
                <a:gd name="T80" fmla="*/ 1897 w 2029"/>
                <a:gd name="T81" fmla="*/ 516 h 1711"/>
                <a:gd name="T82" fmla="*/ 1981 w 2029"/>
                <a:gd name="T83" fmla="*/ 621 h 1711"/>
                <a:gd name="T84" fmla="*/ 2024 w 2029"/>
                <a:gd name="T85" fmla="*/ 746 h 1711"/>
                <a:gd name="T86" fmla="*/ 2019 w 2029"/>
                <a:gd name="T87" fmla="*/ 884 h 1711"/>
                <a:gd name="T88" fmla="*/ 1998 w 2029"/>
                <a:gd name="T89" fmla="*/ 951 h 1711"/>
                <a:gd name="T90" fmla="*/ 1952 w 2029"/>
                <a:gd name="T91" fmla="*/ 1031 h 1711"/>
                <a:gd name="T92" fmla="*/ 1967 w 2029"/>
                <a:gd name="T93" fmla="*/ 1112 h 1711"/>
                <a:gd name="T94" fmla="*/ 1990 w 2029"/>
                <a:gd name="T95" fmla="*/ 1250 h 1711"/>
                <a:gd name="T96" fmla="*/ 1972 w 2029"/>
                <a:gd name="T97" fmla="*/ 1353 h 1711"/>
                <a:gd name="T98" fmla="*/ 1913 w 2029"/>
                <a:gd name="T99" fmla="*/ 1467 h 1711"/>
                <a:gd name="T100" fmla="*/ 1822 w 2029"/>
                <a:gd name="T101" fmla="*/ 1553 h 1711"/>
                <a:gd name="T102" fmla="*/ 1708 w 2029"/>
                <a:gd name="T103" fmla="*/ 1605 h 1711"/>
                <a:gd name="T104" fmla="*/ 1610 w 2029"/>
                <a:gd name="T105" fmla="*/ 1618 h 1711"/>
                <a:gd name="T106" fmla="*/ 1550 w 2029"/>
                <a:gd name="T107" fmla="*/ 1613 h 1711"/>
                <a:gd name="T108" fmla="*/ 1504 w 2029"/>
                <a:gd name="T109" fmla="*/ 1604 h 1711"/>
                <a:gd name="T110" fmla="*/ 1384 w 2029"/>
                <a:gd name="T111" fmla="*/ 1683 h 1711"/>
                <a:gd name="T112" fmla="*/ 1241 w 2029"/>
                <a:gd name="T113" fmla="*/ 1711 h 1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29" h="1711">
                  <a:moveTo>
                    <a:pt x="1241" y="1711"/>
                  </a:moveTo>
                  <a:lnTo>
                    <a:pt x="1241" y="1711"/>
                  </a:lnTo>
                  <a:lnTo>
                    <a:pt x="1220" y="1711"/>
                  </a:lnTo>
                  <a:lnTo>
                    <a:pt x="1200" y="1709"/>
                  </a:lnTo>
                  <a:lnTo>
                    <a:pt x="1179" y="1706"/>
                  </a:lnTo>
                  <a:lnTo>
                    <a:pt x="1159" y="1701"/>
                  </a:lnTo>
                  <a:lnTo>
                    <a:pt x="1159" y="1701"/>
                  </a:lnTo>
                  <a:lnTo>
                    <a:pt x="1122" y="1692"/>
                  </a:lnTo>
                  <a:lnTo>
                    <a:pt x="1088" y="1679"/>
                  </a:lnTo>
                  <a:lnTo>
                    <a:pt x="1055" y="1662"/>
                  </a:lnTo>
                  <a:lnTo>
                    <a:pt x="1023" y="1643"/>
                  </a:lnTo>
                  <a:lnTo>
                    <a:pt x="995" y="1620"/>
                  </a:lnTo>
                  <a:lnTo>
                    <a:pt x="967" y="1596"/>
                  </a:lnTo>
                  <a:lnTo>
                    <a:pt x="943" y="1566"/>
                  </a:lnTo>
                  <a:lnTo>
                    <a:pt x="922" y="1535"/>
                  </a:lnTo>
                  <a:lnTo>
                    <a:pt x="922" y="1535"/>
                  </a:lnTo>
                  <a:lnTo>
                    <a:pt x="905" y="1509"/>
                  </a:lnTo>
                  <a:lnTo>
                    <a:pt x="892" y="1483"/>
                  </a:lnTo>
                  <a:lnTo>
                    <a:pt x="881" y="1454"/>
                  </a:lnTo>
                  <a:lnTo>
                    <a:pt x="873" y="1426"/>
                  </a:lnTo>
                  <a:lnTo>
                    <a:pt x="866" y="1397"/>
                  </a:lnTo>
                  <a:lnTo>
                    <a:pt x="863" y="1368"/>
                  </a:lnTo>
                  <a:lnTo>
                    <a:pt x="862" y="1337"/>
                  </a:lnTo>
                  <a:lnTo>
                    <a:pt x="862" y="1307"/>
                  </a:lnTo>
                  <a:lnTo>
                    <a:pt x="862" y="1307"/>
                  </a:lnTo>
                  <a:lnTo>
                    <a:pt x="839" y="1314"/>
                  </a:lnTo>
                  <a:lnTo>
                    <a:pt x="816" y="1317"/>
                  </a:lnTo>
                  <a:lnTo>
                    <a:pt x="792" y="1320"/>
                  </a:lnTo>
                  <a:lnTo>
                    <a:pt x="769" y="1322"/>
                  </a:lnTo>
                  <a:lnTo>
                    <a:pt x="744" y="1322"/>
                  </a:lnTo>
                  <a:lnTo>
                    <a:pt x="720" y="1322"/>
                  </a:lnTo>
                  <a:lnTo>
                    <a:pt x="697" y="1319"/>
                  </a:lnTo>
                  <a:lnTo>
                    <a:pt x="673" y="1314"/>
                  </a:lnTo>
                  <a:lnTo>
                    <a:pt x="673" y="1314"/>
                  </a:lnTo>
                  <a:lnTo>
                    <a:pt x="653" y="1309"/>
                  </a:lnTo>
                  <a:lnTo>
                    <a:pt x="635" y="1304"/>
                  </a:lnTo>
                  <a:lnTo>
                    <a:pt x="599" y="1290"/>
                  </a:lnTo>
                  <a:lnTo>
                    <a:pt x="565" y="1273"/>
                  </a:lnTo>
                  <a:lnTo>
                    <a:pt x="534" y="1252"/>
                  </a:lnTo>
                  <a:lnTo>
                    <a:pt x="505" y="1229"/>
                  </a:lnTo>
                  <a:lnTo>
                    <a:pt x="477" y="1203"/>
                  </a:lnTo>
                  <a:lnTo>
                    <a:pt x="453" y="1174"/>
                  </a:lnTo>
                  <a:lnTo>
                    <a:pt x="432" y="1141"/>
                  </a:lnTo>
                  <a:lnTo>
                    <a:pt x="432" y="1141"/>
                  </a:lnTo>
                  <a:lnTo>
                    <a:pt x="398" y="1145"/>
                  </a:lnTo>
                  <a:lnTo>
                    <a:pt x="365" y="1145"/>
                  </a:lnTo>
                  <a:lnTo>
                    <a:pt x="331" y="1141"/>
                  </a:lnTo>
                  <a:lnTo>
                    <a:pt x="298" y="1137"/>
                  </a:lnTo>
                  <a:lnTo>
                    <a:pt x="298" y="1137"/>
                  </a:lnTo>
                  <a:lnTo>
                    <a:pt x="261" y="1127"/>
                  </a:lnTo>
                  <a:lnTo>
                    <a:pt x="227" y="1114"/>
                  </a:lnTo>
                  <a:lnTo>
                    <a:pt x="194" y="1097"/>
                  </a:lnTo>
                  <a:lnTo>
                    <a:pt x="163" y="1078"/>
                  </a:lnTo>
                  <a:lnTo>
                    <a:pt x="134" y="1055"/>
                  </a:lnTo>
                  <a:lnTo>
                    <a:pt x="106" y="1029"/>
                  </a:lnTo>
                  <a:lnTo>
                    <a:pt x="82" y="1001"/>
                  </a:lnTo>
                  <a:lnTo>
                    <a:pt x="61" y="971"/>
                  </a:lnTo>
                  <a:lnTo>
                    <a:pt x="61" y="971"/>
                  </a:lnTo>
                  <a:lnTo>
                    <a:pt x="41" y="938"/>
                  </a:lnTo>
                  <a:lnTo>
                    <a:pt x="27" y="904"/>
                  </a:lnTo>
                  <a:lnTo>
                    <a:pt x="15" y="868"/>
                  </a:lnTo>
                  <a:lnTo>
                    <a:pt x="7" y="832"/>
                  </a:lnTo>
                  <a:lnTo>
                    <a:pt x="2" y="796"/>
                  </a:lnTo>
                  <a:lnTo>
                    <a:pt x="0" y="759"/>
                  </a:lnTo>
                  <a:lnTo>
                    <a:pt x="4" y="721"/>
                  </a:lnTo>
                  <a:lnTo>
                    <a:pt x="10" y="686"/>
                  </a:lnTo>
                  <a:lnTo>
                    <a:pt x="10" y="686"/>
                  </a:lnTo>
                  <a:lnTo>
                    <a:pt x="17" y="660"/>
                  </a:lnTo>
                  <a:lnTo>
                    <a:pt x="23" y="635"/>
                  </a:lnTo>
                  <a:lnTo>
                    <a:pt x="33" y="611"/>
                  </a:lnTo>
                  <a:lnTo>
                    <a:pt x="44" y="588"/>
                  </a:lnTo>
                  <a:lnTo>
                    <a:pt x="57" y="567"/>
                  </a:lnTo>
                  <a:lnTo>
                    <a:pt x="72" y="546"/>
                  </a:lnTo>
                  <a:lnTo>
                    <a:pt x="87" y="526"/>
                  </a:lnTo>
                  <a:lnTo>
                    <a:pt x="103" y="507"/>
                  </a:lnTo>
                  <a:lnTo>
                    <a:pt x="121" y="489"/>
                  </a:lnTo>
                  <a:lnTo>
                    <a:pt x="140" y="472"/>
                  </a:lnTo>
                  <a:lnTo>
                    <a:pt x="160" y="458"/>
                  </a:lnTo>
                  <a:lnTo>
                    <a:pt x="181" y="443"/>
                  </a:lnTo>
                  <a:lnTo>
                    <a:pt x="202" y="432"/>
                  </a:lnTo>
                  <a:lnTo>
                    <a:pt x="225" y="420"/>
                  </a:lnTo>
                  <a:lnTo>
                    <a:pt x="250" y="411"/>
                  </a:lnTo>
                  <a:lnTo>
                    <a:pt x="274" y="402"/>
                  </a:lnTo>
                  <a:lnTo>
                    <a:pt x="274" y="402"/>
                  </a:lnTo>
                  <a:lnTo>
                    <a:pt x="276" y="380"/>
                  </a:lnTo>
                  <a:lnTo>
                    <a:pt x="280" y="357"/>
                  </a:lnTo>
                  <a:lnTo>
                    <a:pt x="280" y="357"/>
                  </a:lnTo>
                  <a:lnTo>
                    <a:pt x="289" y="326"/>
                  </a:lnTo>
                  <a:lnTo>
                    <a:pt x="300" y="295"/>
                  </a:lnTo>
                  <a:lnTo>
                    <a:pt x="313" y="266"/>
                  </a:lnTo>
                  <a:lnTo>
                    <a:pt x="329" y="238"/>
                  </a:lnTo>
                  <a:lnTo>
                    <a:pt x="347" y="212"/>
                  </a:lnTo>
                  <a:lnTo>
                    <a:pt x="368" y="188"/>
                  </a:lnTo>
                  <a:lnTo>
                    <a:pt x="390" y="165"/>
                  </a:lnTo>
                  <a:lnTo>
                    <a:pt x="414" y="144"/>
                  </a:lnTo>
                  <a:lnTo>
                    <a:pt x="438" y="124"/>
                  </a:lnTo>
                  <a:lnTo>
                    <a:pt x="466" y="108"/>
                  </a:lnTo>
                  <a:lnTo>
                    <a:pt x="494" y="93"/>
                  </a:lnTo>
                  <a:lnTo>
                    <a:pt x="523" y="82"/>
                  </a:lnTo>
                  <a:lnTo>
                    <a:pt x="554" y="72"/>
                  </a:lnTo>
                  <a:lnTo>
                    <a:pt x="585" y="65"/>
                  </a:lnTo>
                  <a:lnTo>
                    <a:pt x="617" y="61"/>
                  </a:lnTo>
                  <a:lnTo>
                    <a:pt x="650" y="59"/>
                  </a:lnTo>
                  <a:lnTo>
                    <a:pt x="650" y="59"/>
                  </a:lnTo>
                  <a:lnTo>
                    <a:pt x="671" y="61"/>
                  </a:lnTo>
                  <a:lnTo>
                    <a:pt x="691" y="62"/>
                  </a:lnTo>
                  <a:lnTo>
                    <a:pt x="712" y="64"/>
                  </a:lnTo>
                  <a:lnTo>
                    <a:pt x="731" y="69"/>
                  </a:lnTo>
                  <a:lnTo>
                    <a:pt x="731" y="69"/>
                  </a:lnTo>
                  <a:lnTo>
                    <a:pt x="759" y="75"/>
                  </a:lnTo>
                  <a:lnTo>
                    <a:pt x="759" y="75"/>
                  </a:lnTo>
                  <a:lnTo>
                    <a:pt x="785" y="59"/>
                  </a:lnTo>
                  <a:lnTo>
                    <a:pt x="811" y="43"/>
                  </a:lnTo>
                  <a:lnTo>
                    <a:pt x="839" y="31"/>
                  </a:lnTo>
                  <a:lnTo>
                    <a:pt x="866" y="20"/>
                  </a:lnTo>
                  <a:lnTo>
                    <a:pt x="896" y="12"/>
                  </a:lnTo>
                  <a:lnTo>
                    <a:pt x="925" y="5"/>
                  </a:lnTo>
                  <a:lnTo>
                    <a:pt x="954" y="2"/>
                  </a:lnTo>
                  <a:lnTo>
                    <a:pt x="985" y="0"/>
                  </a:lnTo>
                  <a:lnTo>
                    <a:pt x="985" y="0"/>
                  </a:lnTo>
                  <a:lnTo>
                    <a:pt x="1006" y="0"/>
                  </a:lnTo>
                  <a:lnTo>
                    <a:pt x="1026" y="4"/>
                  </a:lnTo>
                  <a:lnTo>
                    <a:pt x="1047" y="5"/>
                  </a:lnTo>
                  <a:lnTo>
                    <a:pt x="1067" y="10"/>
                  </a:lnTo>
                  <a:lnTo>
                    <a:pt x="1067" y="10"/>
                  </a:lnTo>
                  <a:lnTo>
                    <a:pt x="1094" y="17"/>
                  </a:lnTo>
                  <a:lnTo>
                    <a:pt x="1122" y="26"/>
                  </a:lnTo>
                  <a:lnTo>
                    <a:pt x="1148" y="36"/>
                  </a:lnTo>
                  <a:lnTo>
                    <a:pt x="1172" y="49"/>
                  </a:lnTo>
                  <a:lnTo>
                    <a:pt x="1197" y="65"/>
                  </a:lnTo>
                  <a:lnTo>
                    <a:pt x="1220" y="82"/>
                  </a:lnTo>
                  <a:lnTo>
                    <a:pt x="1241" y="100"/>
                  </a:lnTo>
                  <a:lnTo>
                    <a:pt x="1260" y="119"/>
                  </a:lnTo>
                  <a:lnTo>
                    <a:pt x="1260" y="119"/>
                  </a:lnTo>
                  <a:lnTo>
                    <a:pt x="1288" y="109"/>
                  </a:lnTo>
                  <a:lnTo>
                    <a:pt x="1314" y="103"/>
                  </a:lnTo>
                  <a:lnTo>
                    <a:pt x="1342" y="96"/>
                  </a:lnTo>
                  <a:lnTo>
                    <a:pt x="1371" y="93"/>
                  </a:lnTo>
                  <a:lnTo>
                    <a:pt x="1399" y="92"/>
                  </a:lnTo>
                  <a:lnTo>
                    <a:pt x="1426" y="93"/>
                  </a:lnTo>
                  <a:lnTo>
                    <a:pt x="1456" y="96"/>
                  </a:lnTo>
                  <a:lnTo>
                    <a:pt x="1483" y="101"/>
                  </a:lnTo>
                  <a:lnTo>
                    <a:pt x="1483" y="101"/>
                  </a:lnTo>
                  <a:lnTo>
                    <a:pt x="1514" y="109"/>
                  </a:lnTo>
                  <a:lnTo>
                    <a:pt x="1544" y="119"/>
                  </a:lnTo>
                  <a:lnTo>
                    <a:pt x="1571" y="132"/>
                  </a:lnTo>
                  <a:lnTo>
                    <a:pt x="1599" y="147"/>
                  </a:lnTo>
                  <a:lnTo>
                    <a:pt x="1623" y="165"/>
                  </a:lnTo>
                  <a:lnTo>
                    <a:pt x="1648" y="183"/>
                  </a:lnTo>
                  <a:lnTo>
                    <a:pt x="1669" y="204"/>
                  </a:lnTo>
                  <a:lnTo>
                    <a:pt x="1690" y="225"/>
                  </a:lnTo>
                  <a:lnTo>
                    <a:pt x="1708" y="249"/>
                  </a:lnTo>
                  <a:lnTo>
                    <a:pt x="1726" y="274"/>
                  </a:lnTo>
                  <a:lnTo>
                    <a:pt x="1740" y="300"/>
                  </a:lnTo>
                  <a:lnTo>
                    <a:pt x="1752" y="328"/>
                  </a:lnTo>
                  <a:lnTo>
                    <a:pt x="1763" y="357"/>
                  </a:lnTo>
                  <a:lnTo>
                    <a:pt x="1771" y="386"/>
                  </a:lnTo>
                  <a:lnTo>
                    <a:pt x="1776" y="417"/>
                  </a:lnTo>
                  <a:lnTo>
                    <a:pt x="1780" y="448"/>
                  </a:lnTo>
                  <a:lnTo>
                    <a:pt x="1780" y="448"/>
                  </a:lnTo>
                  <a:lnTo>
                    <a:pt x="1812" y="461"/>
                  </a:lnTo>
                  <a:lnTo>
                    <a:pt x="1843" y="477"/>
                  </a:lnTo>
                  <a:lnTo>
                    <a:pt x="1871" y="495"/>
                  </a:lnTo>
                  <a:lnTo>
                    <a:pt x="1897" y="516"/>
                  </a:lnTo>
                  <a:lnTo>
                    <a:pt x="1921" y="539"/>
                  </a:lnTo>
                  <a:lnTo>
                    <a:pt x="1944" y="565"/>
                  </a:lnTo>
                  <a:lnTo>
                    <a:pt x="1963" y="591"/>
                  </a:lnTo>
                  <a:lnTo>
                    <a:pt x="1981" y="621"/>
                  </a:lnTo>
                  <a:lnTo>
                    <a:pt x="1996" y="650"/>
                  </a:lnTo>
                  <a:lnTo>
                    <a:pt x="2009" y="681"/>
                  </a:lnTo>
                  <a:lnTo>
                    <a:pt x="2017" y="713"/>
                  </a:lnTo>
                  <a:lnTo>
                    <a:pt x="2024" y="746"/>
                  </a:lnTo>
                  <a:lnTo>
                    <a:pt x="2027" y="780"/>
                  </a:lnTo>
                  <a:lnTo>
                    <a:pt x="2029" y="814"/>
                  </a:lnTo>
                  <a:lnTo>
                    <a:pt x="2025" y="850"/>
                  </a:lnTo>
                  <a:lnTo>
                    <a:pt x="2019" y="884"/>
                  </a:lnTo>
                  <a:lnTo>
                    <a:pt x="2019" y="884"/>
                  </a:lnTo>
                  <a:lnTo>
                    <a:pt x="2014" y="907"/>
                  </a:lnTo>
                  <a:lnTo>
                    <a:pt x="2006" y="930"/>
                  </a:lnTo>
                  <a:lnTo>
                    <a:pt x="1998" y="951"/>
                  </a:lnTo>
                  <a:lnTo>
                    <a:pt x="1988" y="972"/>
                  </a:lnTo>
                  <a:lnTo>
                    <a:pt x="1978" y="992"/>
                  </a:lnTo>
                  <a:lnTo>
                    <a:pt x="1965" y="1011"/>
                  </a:lnTo>
                  <a:lnTo>
                    <a:pt x="1952" y="1031"/>
                  </a:lnTo>
                  <a:lnTo>
                    <a:pt x="1937" y="1049"/>
                  </a:lnTo>
                  <a:lnTo>
                    <a:pt x="1937" y="1049"/>
                  </a:lnTo>
                  <a:lnTo>
                    <a:pt x="1954" y="1080"/>
                  </a:lnTo>
                  <a:lnTo>
                    <a:pt x="1967" y="1112"/>
                  </a:lnTo>
                  <a:lnTo>
                    <a:pt x="1978" y="1146"/>
                  </a:lnTo>
                  <a:lnTo>
                    <a:pt x="1985" y="1180"/>
                  </a:lnTo>
                  <a:lnTo>
                    <a:pt x="1988" y="1216"/>
                  </a:lnTo>
                  <a:lnTo>
                    <a:pt x="1990" y="1250"/>
                  </a:lnTo>
                  <a:lnTo>
                    <a:pt x="1986" y="1286"/>
                  </a:lnTo>
                  <a:lnTo>
                    <a:pt x="1981" y="1320"/>
                  </a:lnTo>
                  <a:lnTo>
                    <a:pt x="1981" y="1320"/>
                  </a:lnTo>
                  <a:lnTo>
                    <a:pt x="1972" y="1353"/>
                  </a:lnTo>
                  <a:lnTo>
                    <a:pt x="1960" y="1384"/>
                  </a:lnTo>
                  <a:lnTo>
                    <a:pt x="1947" y="1413"/>
                  </a:lnTo>
                  <a:lnTo>
                    <a:pt x="1931" y="1441"/>
                  </a:lnTo>
                  <a:lnTo>
                    <a:pt x="1913" y="1467"/>
                  </a:lnTo>
                  <a:lnTo>
                    <a:pt x="1893" y="1491"/>
                  </a:lnTo>
                  <a:lnTo>
                    <a:pt x="1871" y="1514"/>
                  </a:lnTo>
                  <a:lnTo>
                    <a:pt x="1848" y="1534"/>
                  </a:lnTo>
                  <a:lnTo>
                    <a:pt x="1822" y="1553"/>
                  </a:lnTo>
                  <a:lnTo>
                    <a:pt x="1796" y="1570"/>
                  </a:lnTo>
                  <a:lnTo>
                    <a:pt x="1767" y="1584"/>
                  </a:lnTo>
                  <a:lnTo>
                    <a:pt x="1737" y="1596"/>
                  </a:lnTo>
                  <a:lnTo>
                    <a:pt x="1708" y="1605"/>
                  </a:lnTo>
                  <a:lnTo>
                    <a:pt x="1675" y="1613"/>
                  </a:lnTo>
                  <a:lnTo>
                    <a:pt x="1644" y="1617"/>
                  </a:lnTo>
                  <a:lnTo>
                    <a:pt x="1610" y="1618"/>
                  </a:lnTo>
                  <a:lnTo>
                    <a:pt x="1610" y="1618"/>
                  </a:lnTo>
                  <a:lnTo>
                    <a:pt x="1610" y="1618"/>
                  </a:lnTo>
                  <a:lnTo>
                    <a:pt x="1591" y="1618"/>
                  </a:lnTo>
                  <a:lnTo>
                    <a:pt x="1570" y="1617"/>
                  </a:lnTo>
                  <a:lnTo>
                    <a:pt x="1550" y="1613"/>
                  </a:lnTo>
                  <a:lnTo>
                    <a:pt x="1529" y="1610"/>
                  </a:lnTo>
                  <a:lnTo>
                    <a:pt x="1529" y="1610"/>
                  </a:lnTo>
                  <a:lnTo>
                    <a:pt x="1504" y="1604"/>
                  </a:lnTo>
                  <a:lnTo>
                    <a:pt x="1504" y="1604"/>
                  </a:lnTo>
                  <a:lnTo>
                    <a:pt x="1477" y="1628"/>
                  </a:lnTo>
                  <a:lnTo>
                    <a:pt x="1448" y="1649"/>
                  </a:lnTo>
                  <a:lnTo>
                    <a:pt x="1417" y="1667"/>
                  </a:lnTo>
                  <a:lnTo>
                    <a:pt x="1384" y="1683"/>
                  </a:lnTo>
                  <a:lnTo>
                    <a:pt x="1350" y="1695"/>
                  </a:lnTo>
                  <a:lnTo>
                    <a:pt x="1314" y="1705"/>
                  </a:lnTo>
                  <a:lnTo>
                    <a:pt x="1278" y="1709"/>
                  </a:lnTo>
                  <a:lnTo>
                    <a:pt x="1241" y="17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2" name="Freeform 33">
              <a:extLst>
                <a:ext uri="{FF2B5EF4-FFF2-40B4-BE49-F238E27FC236}">
                  <a16:creationId xmlns:a16="http://schemas.microsoft.com/office/drawing/2014/main" id="{279422EE-D750-4CBD-B902-26DF0C4D0A03}"/>
                </a:ext>
              </a:extLst>
            </p:cNvPr>
            <p:cNvSpPr>
              <a:spLocks/>
            </p:cNvSpPr>
            <p:nvPr/>
          </p:nvSpPr>
          <p:spPr bwMode="auto">
            <a:xfrm>
              <a:off x="5489003" y="3354300"/>
              <a:ext cx="1949650" cy="1611413"/>
            </a:xfrm>
            <a:custGeom>
              <a:avLst/>
              <a:gdLst>
                <a:gd name="T0" fmla="*/ 855 w 1833"/>
                <a:gd name="T1" fmla="*/ 1084 h 1515"/>
                <a:gd name="T2" fmla="*/ 874 w 1833"/>
                <a:gd name="T3" fmla="*/ 1105 h 1515"/>
                <a:gd name="T4" fmla="*/ 877 w 1833"/>
                <a:gd name="T5" fmla="*/ 1143 h 1515"/>
                <a:gd name="T6" fmla="*/ 861 w 1833"/>
                <a:gd name="T7" fmla="*/ 1229 h 1515"/>
                <a:gd name="T8" fmla="*/ 892 w 1833"/>
                <a:gd name="T9" fmla="*/ 1361 h 1515"/>
                <a:gd name="T10" fmla="*/ 959 w 1833"/>
                <a:gd name="T11" fmla="*/ 1449 h 1515"/>
                <a:gd name="T12" fmla="*/ 1083 w 1833"/>
                <a:gd name="T13" fmla="*/ 1509 h 1515"/>
                <a:gd name="T14" fmla="*/ 1174 w 1833"/>
                <a:gd name="T15" fmla="*/ 1514 h 1515"/>
                <a:gd name="T16" fmla="*/ 1312 w 1833"/>
                <a:gd name="T17" fmla="*/ 1458 h 1515"/>
                <a:gd name="T18" fmla="*/ 1367 w 1833"/>
                <a:gd name="T19" fmla="*/ 1408 h 1515"/>
                <a:gd name="T20" fmla="*/ 1403 w 1833"/>
                <a:gd name="T21" fmla="*/ 1402 h 1515"/>
                <a:gd name="T22" fmla="*/ 1452 w 1833"/>
                <a:gd name="T23" fmla="*/ 1416 h 1515"/>
                <a:gd name="T24" fmla="*/ 1561 w 1833"/>
                <a:gd name="T25" fmla="*/ 1419 h 1515"/>
                <a:gd name="T26" fmla="*/ 1670 w 1833"/>
                <a:gd name="T27" fmla="*/ 1374 h 1515"/>
                <a:gd name="T28" fmla="*/ 1752 w 1833"/>
                <a:gd name="T29" fmla="*/ 1291 h 1515"/>
                <a:gd name="T30" fmla="*/ 1787 w 1833"/>
                <a:gd name="T31" fmla="*/ 1201 h 1515"/>
                <a:gd name="T32" fmla="*/ 1779 w 1833"/>
                <a:gd name="T33" fmla="*/ 1055 h 1515"/>
                <a:gd name="T34" fmla="*/ 1734 w 1833"/>
                <a:gd name="T35" fmla="*/ 967 h 1515"/>
                <a:gd name="T36" fmla="*/ 1734 w 1833"/>
                <a:gd name="T37" fmla="*/ 925 h 1515"/>
                <a:gd name="T38" fmla="*/ 1773 w 1833"/>
                <a:gd name="T39" fmla="*/ 879 h 1515"/>
                <a:gd name="T40" fmla="*/ 1820 w 1833"/>
                <a:gd name="T41" fmla="*/ 786 h 1515"/>
                <a:gd name="T42" fmla="*/ 1831 w 1833"/>
                <a:gd name="T43" fmla="*/ 684 h 1515"/>
                <a:gd name="T44" fmla="*/ 1791 w 1833"/>
                <a:gd name="T45" fmla="*/ 558 h 1515"/>
                <a:gd name="T46" fmla="*/ 1698 w 1833"/>
                <a:gd name="T47" fmla="*/ 466 h 1515"/>
                <a:gd name="T48" fmla="*/ 1613 w 1833"/>
                <a:gd name="T49" fmla="*/ 430 h 1515"/>
                <a:gd name="T50" fmla="*/ 1587 w 1833"/>
                <a:gd name="T51" fmla="*/ 400 h 1515"/>
                <a:gd name="T52" fmla="*/ 1582 w 1833"/>
                <a:gd name="T53" fmla="*/ 334 h 1515"/>
                <a:gd name="T54" fmla="*/ 1540 w 1833"/>
                <a:gd name="T55" fmla="*/ 221 h 1515"/>
                <a:gd name="T56" fmla="*/ 1455 w 1833"/>
                <a:gd name="T57" fmla="*/ 137 h 1515"/>
                <a:gd name="T58" fmla="*/ 1364 w 1833"/>
                <a:gd name="T59" fmla="*/ 98 h 1515"/>
                <a:gd name="T60" fmla="*/ 1242 w 1833"/>
                <a:gd name="T61" fmla="*/ 99 h 1515"/>
                <a:gd name="T62" fmla="*/ 1164 w 1833"/>
                <a:gd name="T63" fmla="*/ 127 h 1515"/>
                <a:gd name="T64" fmla="*/ 1123 w 1833"/>
                <a:gd name="T65" fmla="*/ 122 h 1515"/>
                <a:gd name="T66" fmla="*/ 1078 w 1833"/>
                <a:gd name="T67" fmla="*/ 75 h 1515"/>
                <a:gd name="T68" fmla="*/ 972 w 1833"/>
                <a:gd name="T69" fmla="*/ 13 h 1515"/>
                <a:gd name="T70" fmla="*/ 887 w 1833"/>
                <a:gd name="T71" fmla="*/ 0 h 1515"/>
                <a:gd name="T72" fmla="*/ 767 w 1833"/>
                <a:gd name="T73" fmla="*/ 28 h 1515"/>
                <a:gd name="T74" fmla="*/ 692 w 1833"/>
                <a:gd name="T75" fmla="*/ 77 h 1515"/>
                <a:gd name="T76" fmla="*/ 633 w 1833"/>
                <a:gd name="T77" fmla="*/ 72 h 1515"/>
                <a:gd name="T78" fmla="*/ 552 w 1833"/>
                <a:gd name="T79" fmla="*/ 59 h 1515"/>
                <a:gd name="T80" fmla="*/ 436 w 1833"/>
                <a:gd name="T81" fmla="*/ 85 h 1515"/>
                <a:gd name="T82" fmla="*/ 342 w 1833"/>
                <a:gd name="T83" fmla="*/ 153 h 1515"/>
                <a:gd name="T84" fmla="*/ 283 w 1833"/>
                <a:gd name="T85" fmla="*/ 256 h 1515"/>
                <a:gd name="T86" fmla="*/ 272 w 1833"/>
                <a:gd name="T87" fmla="*/ 343 h 1515"/>
                <a:gd name="T88" fmla="*/ 254 w 1833"/>
                <a:gd name="T89" fmla="*/ 381 h 1515"/>
                <a:gd name="T90" fmla="*/ 210 w 1833"/>
                <a:gd name="T91" fmla="*/ 396 h 1515"/>
                <a:gd name="T92" fmla="*/ 117 w 1833"/>
                <a:gd name="T93" fmla="*/ 440 h 1515"/>
                <a:gd name="T94" fmla="*/ 47 w 1833"/>
                <a:gd name="T95" fmla="*/ 513 h 1515"/>
                <a:gd name="T96" fmla="*/ 7 w 1833"/>
                <a:gd name="T97" fmla="*/ 607 h 1515"/>
                <a:gd name="T98" fmla="*/ 5 w 1833"/>
                <a:gd name="T99" fmla="*/ 718 h 1515"/>
                <a:gd name="T100" fmla="*/ 44 w 1833"/>
                <a:gd name="T101" fmla="*/ 820 h 1515"/>
                <a:gd name="T102" fmla="*/ 143 w 1833"/>
                <a:gd name="T103" fmla="*/ 913 h 1515"/>
                <a:gd name="T104" fmla="*/ 252 w 1833"/>
                <a:gd name="T105" fmla="*/ 947 h 1515"/>
                <a:gd name="T106" fmla="*/ 357 w 1833"/>
                <a:gd name="T107" fmla="*/ 941 h 1515"/>
                <a:gd name="T108" fmla="*/ 394 w 1833"/>
                <a:gd name="T109" fmla="*/ 954 h 1515"/>
                <a:gd name="T110" fmla="*/ 438 w 1833"/>
                <a:gd name="T111" fmla="*/ 1022 h 1515"/>
                <a:gd name="T112" fmla="*/ 565 w 1833"/>
                <a:gd name="T113" fmla="*/ 1112 h 1515"/>
                <a:gd name="T114" fmla="*/ 656 w 1833"/>
                <a:gd name="T115" fmla="*/ 1128 h 1515"/>
                <a:gd name="T116" fmla="*/ 752 w 1833"/>
                <a:gd name="T117" fmla="*/ 1110 h 1515"/>
                <a:gd name="T118" fmla="*/ 811 w 1833"/>
                <a:gd name="T119" fmla="*/ 1081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33" h="1515">
                  <a:moveTo>
                    <a:pt x="830" y="1078"/>
                  </a:moveTo>
                  <a:lnTo>
                    <a:pt x="830" y="1078"/>
                  </a:lnTo>
                  <a:lnTo>
                    <a:pt x="838" y="1078"/>
                  </a:lnTo>
                  <a:lnTo>
                    <a:pt x="847" y="1081"/>
                  </a:lnTo>
                  <a:lnTo>
                    <a:pt x="855" y="1084"/>
                  </a:lnTo>
                  <a:lnTo>
                    <a:pt x="861" y="1087"/>
                  </a:lnTo>
                  <a:lnTo>
                    <a:pt x="861" y="1087"/>
                  </a:lnTo>
                  <a:lnTo>
                    <a:pt x="866" y="1094"/>
                  </a:lnTo>
                  <a:lnTo>
                    <a:pt x="871" y="1099"/>
                  </a:lnTo>
                  <a:lnTo>
                    <a:pt x="874" y="1105"/>
                  </a:lnTo>
                  <a:lnTo>
                    <a:pt x="877" y="1113"/>
                  </a:lnTo>
                  <a:lnTo>
                    <a:pt x="879" y="1120"/>
                  </a:lnTo>
                  <a:lnTo>
                    <a:pt x="879" y="1128"/>
                  </a:lnTo>
                  <a:lnTo>
                    <a:pt x="879" y="1135"/>
                  </a:lnTo>
                  <a:lnTo>
                    <a:pt x="877" y="1143"/>
                  </a:lnTo>
                  <a:lnTo>
                    <a:pt x="877" y="1143"/>
                  </a:lnTo>
                  <a:lnTo>
                    <a:pt x="868" y="1174"/>
                  </a:lnTo>
                  <a:lnTo>
                    <a:pt x="868" y="1174"/>
                  </a:lnTo>
                  <a:lnTo>
                    <a:pt x="863" y="1201"/>
                  </a:lnTo>
                  <a:lnTo>
                    <a:pt x="861" y="1229"/>
                  </a:lnTo>
                  <a:lnTo>
                    <a:pt x="861" y="1257"/>
                  </a:lnTo>
                  <a:lnTo>
                    <a:pt x="866" y="1283"/>
                  </a:lnTo>
                  <a:lnTo>
                    <a:pt x="871" y="1310"/>
                  </a:lnTo>
                  <a:lnTo>
                    <a:pt x="881" y="1336"/>
                  </a:lnTo>
                  <a:lnTo>
                    <a:pt x="892" y="1361"/>
                  </a:lnTo>
                  <a:lnTo>
                    <a:pt x="905" y="1385"/>
                  </a:lnTo>
                  <a:lnTo>
                    <a:pt x="905" y="1385"/>
                  </a:lnTo>
                  <a:lnTo>
                    <a:pt x="921" y="1408"/>
                  </a:lnTo>
                  <a:lnTo>
                    <a:pt x="939" y="1429"/>
                  </a:lnTo>
                  <a:lnTo>
                    <a:pt x="959" y="1449"/>
                  </a:lnTo>
                  <a:lnTo>
                    <a:pt x="982" y="1465"/>
                  </a:lnTo>
                  <a:lnTo>
                    <a:pt x="1004" y="1480"/>
                  </a:lnTo>
                  <a:lnTo>
                    <a:pt x="1029" y="1491"/>
                  </a:lnTo>
                  <a:lnTo>
                    <a:pt x="1055" y="1501"/>
                  </a:lnTo>
                  <a:lnTo>
                    <a:pt x="1083" y="1509"/>
                  </a:lnTo>
                  <a:lnTo>
                    <a:pt x="1083" y="1509"/>
                  </a:lnTo>
                  <a:lnTo>
                    <a:pt x="1112" y="1514"/>
                  </a:lnTo>
                  <a:lnTo>
                    <a:pt x="1143" y="1515"/>
                  </a:lnTo>
                  <a:lnTo>
                    <a:pt x="1143" y="1515"/>
                  </a:lnTo>
                  <a:lnTo>
                    <a:pt x="1174" y="1514"/>
                  </a:lnTo>
                  <a:lnTo>
                    <a:pt x="1203" y="1509"/>
                  </a:lnTo>
                  <a:lnTo>
                    <a:pt x="1232" y="1501"/>
                  </a:lnTo>
                  <a:lnTo>
                    <a:pt x="1260" y="1489"/>
                  </a:lnTo>
                  <a:lnTo>
                    <a:pt x="1286" y="1476"/>
                  </a:lnTo>
                  <a:lnTo>
                    <a:pt x="1312" y="1458"/>
                  </a:lnTo>
                  <a:lnTo>
                    <a:pt x="1335" y="1439"/>
                  </a:lnTo>
                  <a:lnTo>
                    <a:pt x="1356" y="1418"/>
                  </a:lnTo>
                  <a:lnTo>
                    <a:pt x="1356" y="1418"/>
                  </a:lnTo>
                  <a:lnTo>
                    <a:pt x="1361" y="1411"/>
                  </a:lnTo>
                  <a:lnTo>
                    <a:pt x="1367" y="1408"/>
                  </a:lnTo>
                  <a:lnTo>
                    <a:pt x="1374" y="1405"/>
                  </a:lnTo>
                  <a:lnTo>
                    <a:pt x="1380" y="1402"/>
                  </a:lnTo>
                  <a:lnTo>
                    <a:pt x="1389" y="1400"/>
                  </a:lnTo>
                  <a:lnTo>
                    <a:pt x="1395" y="1400"/>
                  </a:lnTo>
                  <a:lnTo>
                    <a:pt x="1403" y="1402"/>
                  </a:lnTo>
                  <a:lnTo>
                    <a:pt x="1410" y="1403"/>
                  </a:lnTo>
                  <a:lnTo>
                    <a:pt x="1410" y="1403"/>
                  </a:lnTo>
                  <a:lnTo>
                    <a:pt x="1431" y="1411"/>
                  </a:lnTo>
                  <a:lnTo>
                    <a:pt x="1452" y="1416"/>
                  </a:lnTo>
                  <a:lnTo>
                    <a:pt x="1452" y="1416"/>
                  </a:lnTo>
                  <a:lnTo>
                    <a:pt x="1483" y="1421"/>
                  </a:lnTo>
                  <a:lnTo>
                    <a:pt x="1512" y="1423"/>
                  </a:lnTo>
                  <a:lnTo>
                    <a:pt x="1512" y="1423"/>
                  </a:lnTo>
                  <a:lnTo>
                    <a:pt x="1537" y="1421"/>
                  </a:lnTo>
                  <a:lnTo>
                    <a:pt x="1561" y="1419"/>
                  </a:lnTo>
                  <a:lnTo>
                    <a:pt x="1584" y="1413"/>
                  </a:lnTo>
                  <a:lnTo>
                    <a:pt x="1607" y="1406"/>
                  </a:lnTo>
                  <a:lnTo>
                    <a:pt x="1629" y="1397"/>
                  </a:lnTo>
                  <a:lnTo>
                    <a:pt x="1649" y="1387"/>
                  </a:lnTo>
                  <a:lnTo>
                    <a:pt x="1670" y="1374"/>
                  </a:lnTo>
                  <a:lnTo>
                    <a:pt x="1688" y="1361"/>
                  </a:lnTo>
                  <a:lnTo>
                    <a:pt x="1706" y="1345"/>
                  </a:lnTo>
                  <a:lnTo>
                    <a:pt x="1722" y="1328"/>
                  </a:lnTo>
                  <a:lnTo>
                    <a:pt x="1737" y="1310"/>
                  </a:lnTo>
                  <a:lnTo>
                    <a:pt x="1752" y="1291"/>
                  </a:lnTo>
                  <a:lnTo>
                    <a:pt x="1763" y="1270"/>
                  </a:lnTo>
                  <a:lnTo>
                    <a:pt x="1773" y="1249"/>
                  </a:lnTo>
                  <a:lnTo>
                    <a:pt x="1781" y="1226"/>
                  </a:lnTo>
                  <a:lnTo>
                    <a:pt x="1787" y="1201"/>
                  </a:lnTo>
                  <a:lnTo>
                    <a:pt x="1787" y="1201"/>
                  </a:lnTo>
                  <a:lnTo>
                    <a:pt x="1792" y="1172"/>
                  </a:lnTo>
                  <a:lnTo>
                    <a:pt x="1794" y="1143"/>
                  </a:lnTo>
                  <a:lnTo>
                    <a:pt x="1792" y="1112"/>
                  </a:lnTo>
                  <a:lnTo>
                    <a:pt x="1787" y="1082"/>
                  </a:lnTo>
                  <a:lnTo>
                    <a:pt x="1779" y="1055"/>
                  </a:lnTo>
                  <a:lnTo>
                    <a:pt x="1769" y="1027"/>
                  </a:lnTo>
                  <a:lnTo>
                    <a:pt x="1755" y="999"/>
                  </a:lnTo>
                  <a:lnTo>
                    <a:pt x="1739" y="975"/>
                  </a:lnTo>
                  <a:lnTo>
                    <a:pt x="1739" y="975"/>
                  </a:lnTo>
                  <a:lnTo>
                    <a:pt x="1734" y="967"/>
                  </a:lnTo>
                  <a:lnTo>
                    <a:pt x="1730" y="959"/>
                  </a:lnTo>
                  <a:lnTo>
                    <a:pt x="1729" y="949"/>
                  </a:lnTo>
                  <a:lnTo>
                    <a:pt x="1729" y="941"/>
                  </a:lnTo>
                  <a:lnTo>
                    <a:pt x="1730" y="933"/>
                  </a:lnTo>
                  <a:lnTo>
                    <a:pt x="1734" y="925"/>
                  </a:lnTo>
                  <a:lnTo>
                    <a:pt x="1739" y="916"/>
                  </a:lnTo>
                  <a:lnTo>
                    <a:pt x="1745" y="910"/>
                  </a:lnTo>
                  <a:lnTo>
                    <a:pt x="1745" y="910"/>
                  </a:lnTo>
                  <a:lnTo>
                    <a:pt x="1760" y="895"/>
                  </a:lnTo>
                  <a:lnTo>
                    <a:pt x="1773" y="879"/>
                  </a:lnTo>
                  <a:lnTo>
                    <a:pt x="1786" y="861"/>
                  </a:lnTo>
                  <a:lnTo>
                    <a:pt x="1795" y="843"/>
                  </a:lnTo>
                  <a:lnTo>
                    <a:pt x="1805" y="825"/>
                  </a:lnTo>
                  <a:lnTo>
                    <a:pt x="1813" y="806"/>
                  </a:lnTo>
                  <a:lnTo>
                    <a:pt x="1820" y="786"/>
                  </a:lnTo>
                  <a:lnTo>
                    <a:pt x="1826" y="765"/>
                  </a:lnTo>
                  <a:lnTo>
                    <a:pt x="1826" y="765"/>
                  </a:lnTo>
                  <a:lnTo>
                    <a:pt x="1831" y="737"/>
                  </a:lnTo>
                  <a:lnTo>
                    <a:pt x="1833" y="710"/>
                  </a:lnTo>
                  <a:lnTo>
                    <a:pt x="1831" y="684"/>
                  </a:lnTo>
                  <a:lnTo>
                    <a:pt x="1828" y="656"/>
                  </a:lnTo>
                  <a:lnTo>
                    <a:pt x="1823" y="630"/>
                  </a:lnTo>
                  <a:lnTo>
                    <a:pt x="1815" y="606"/>
                  </a:lnTo>
                  <a:lnTo>
                    <a:pt x="1804" y="581"/>
                  </a:lnTo>
                  <a:lnTo>
                    <a:pt x="1791" y="558"/>
                  </a:lnTo>
                  <a:lnTo>
                    <a:pt x="1776" y="536"/>
                  </a:lnTo>
                  <a:lnTo>
                    <a:pt x="1760" y="516"/>
                  </a:lnTo>
                  <a:lnTo>
                    <a:pt x="1740" y="497"/>
                  </a:lnTo>
                  <a:lnTo>
                    <a:pt x="1721" y="480"/>
                  </a:lnTo>
                  <a:lnTo>
                    <a:pt x="1698" y="466"/>
                  </a:lnTo>
                  <a:lnTo>
                    <a:pt x="1673" y="453"/>
                  </a:lnTo>
                  <a:lnTo>
                    <a:pt x="1647" y="441"/>
                  </a:lnTo>
                  <a:lnTo>
                    <a:pt x="1621" y="433"/>
                  </a:lnTo>
                  <a:lnTo>
                    <a:pt x="1621" y="433"/>
                  </a:lnTo>
                  <a:lnTo>
                    <a:pt x="1613" y="430"/>
                  </a:lnTo>
                  <a:lnTo>
                    <a:pt x="1605" y="427"/>
                  </a:lnTo>
                  <a:lnTo>
                    <a:pt x="1599" y="422"/>
                  </a:lnTo>
                  <a:lnTo>
                    <a:pt x="1594" y="415"/>
                  </a:lnTo>
                  <a:lnTo>
                    <a:pt x="1590" y="409"/>
                  </a:lnTo>
                  <a:lnTo>
                    <a:pt x="1587" y="400"/>
                  </a:lnTo>
                  <a:lnTo>
                    <a:pt x="1584" y="392"/>
                  </a:lnTo>
                  <a:lnTo>
                    <a:pt x="1584" y="384"/>
                  </a:lnTo>
                  <a:lnTo>
                    <a:pt x="1584" y="384"/>
                  </a:lnTo>
                  <a:lnTo>
                    <a:pt x="1584" y="358"/>
                  </a:lnTo>
                  <a:lnTo>
                    <a:pt x="1582" y="334"/>
                  </a:lnTo>
                  <a:lnTo>
                    <a:pt x="1577" y="309"/>
                  </a:lnTo>
                  <a:lnTo>
                    <a:pt x="1571" y="287"/>
                  </a:lnTo>
                  <a:lnTo>
                    <a:pt x="1563" y="264"/>
                  </a:lnTo>
                  <a:lnTo>
                    <a:pt x="1551" y="241"/>
                  </a:lnTo>
                  <a:lnTo>
                    <a:pt x="1540" y="221"/>
                  </a:lnTo>
                  <a:lnTo>
                    <a:pt x="1525" y="202"/>
                  </a:lnTo>
                  <a:lnTo>
                    <a:pt x="1511" y="182"/>
                  </a:lnTo>
                  <a:lnTo>
                    <a:pt x="1493" y="166"/>
                  </a:lnTo>
                  <a:lnTo>
                    <a:pt x="1475" y="150"/>
                  </a:lnTo>
                  <a:lnTo>
                    <a:pt x="1455" y="137"/>
                  </a:lnTo>
                  <a:lnTo>
                    <a:pt x="1434" y="124"/>
                  </a:lnTo>
                  <a:lnTo>
                    <a:pt x="1411" y="114"/>
                  </a:lnTo>
                  <a:lnTo>
                    <a:pt x="1389" y="104"/>
                  </a:lnTo>
                  <a:lnTo>
                    <a:pt x="1364" y="98"/>
                  </a:lnTo>
                  <a:lnTo>
                    <a:pt x="1364" y="98"/>
                  </a:lnTo>
                  <a:lnTo>
                    <a:pt x="1340" y="94"/>
                  </a:lnTo>
                  <a:lnTo>
                    <a:pt x="1315" y="93"/>
                  </a:lnTo>
                  <a:lnTo>
                    <a:pt x="1291" y="93"/>
                  </a:lnTo>
                  <a:lnTo>
                    <a:pt x="1266" y="94"/>
                  </a:lnTo>
                  <a:lnTo>
                    <a:pt x="1242" y="99"/>
                  </a:lnTo>
                  <a:lnTo>
                    <a:pt x="1218" y="106"/>
                  </a:lnTo>
                  <a:lnTo>
                    <a:pt x="1195" y="114"/>
                  </a:lnTo>
                  <a:lnTo>
                    <a:pt x="1172" y="124"/>
                  </a:lnTo>
                  <a:lnTo>
                    <a:pt x="1172" y="124"/>
                  </a:lnTo>
                  <a:lnTo>
                    <a:pt x="1164" y="127"/>
                  </a:lnTo>
                  <a:lnTo>
                    <a:pt x="1156" y="130"/>
                  </a:lnTo>
                  <a:lnTo>
                    <a:pt x="1148" y="130"/>
                  </a:lnTo>
                  <a:lnTo>
                    <a:pt x="1140" y="129"/>
                  </a:lnTo>
                  <a:lnTo>
                    <a:pt x="1131" y="127"/>
                  </a:lnTo>
                  <a:lnTo>
                    <a:pt x="1123" y="122"/>
                  </a:lnTo>
                  <a:lnTo>
                    <a:pt x="1117" y="117"/>
                  </a:lnTo>
                  <a:lnTo>
                    <a:pt x="1110" y="111"/>
                  </a:lnTo>
                  <a:lnTo>
                    <a:pt x="1110" y="111"/>
                  </a:lnTo>
                  <a:lnTo>
                    <a:pt x="1096" y="91"/>
                  </a:lnTo>
                  <a:lnTo>
                    <a:pt x="1078" y="75"/>
                  </a:lnTo>
                  <a:lnTo>
                    <a:pt x="1058" y="59"/>
                  </a:lnTo>
                  <a:lnTo>
                    <a:pt x="1039" y="44"/>
                  </a:lnTo>
                  <a:lnTo>
                    <a:pt x="1017" y="33"/>
                  </a:lnTo>
                  <a:lnTo>
                    <a:pt x="995" y="21"/>
                  </a:lnTo>
                  <a:lnTo>
                    <a:pt x="972" y="13"/>
                  </a:lnTo>
                  <a:lnTo>
                    <a:pt x="949" y="7"/>
                  </a:lnTo>
                  <a:lnTo>
                    <a:pt x="949" y="7"/>
                  </a:lnTo>
                  <a:lnTo>
                    <a:pt x="918" y="2"/>
                  </a:lnTo>
                  <a:lnTo>
                    <a:pt x="887" y="0"/>
                  </a:lnTo>
                  <a:lnTo>
                    <a:pt x="887" y="0"/>
                  </a:lnTo>
                  <a:lnTo>
                    <a:pt x="863" y="2"/>
                  </a:lnTo>
                  <a:lnTo>
                    <a:pt x="837" y="5"/>
                  </a:lnTo>
                  <a:lnTo>
                    <a:pt x="812" y="10"/>
                  </a:lnTo>
                  <a:lnTo>
                    <a:pt x="790" y="18"/>
                  </a:lnTo>
                  <a:lnTo>
                    <a:pt x="767" y="28"/>
                  </a:lnTo>
                  <a:lnTo>
                    <a:pt x="744" y="39"/>
                  </a:lnTo>
                  <a:lnTo>
                    <a:pt x="723" y="54"/>
                  </a:lnTo>
                  <a:lnTo>
                    <a:pt x="703" y="70"/>
                  </a:lnTo>
                  <a:lnTo>
                    <a:pt x="703" y="70"/>
                  </a:lnTo>
                  <a:lnTo>
                    <a:pt x="692" y="77"/>
                  </a:lnTo>
                  <a:lnTo>
                    <a:pt x="679" y="80"/>
                  </a:lnTo>
                  <a:lnTo>
                    <a:pt x="666" y="81"/>
                  </a:lnTo>
                  <a:lnTo>
                    <a:pt x="654" y="78"/>
                  </a:lnTo>
                  <a:lnTo>
                    <a:pt x="654" y="78"/>
                  </a:lnTo>
                  <a:lnTo>
                    <a:pt x="633" y="72"/>
                  </a:lnTo>
                  <a:lnTo>
                    <a:pt x="612" y="65"/>
                  </a:lnTo>
                  <a:lnTo>
                    <a:pt x="612" y="65"/>
                  </a:lnTo>
                  <a:lnTo>
                    <a:pt x="583" y="60"/>
                  </a:lnTo>
                  <a:lnTo>
                    <a:pt x="552" y="59"/>
                  </a:lnTo>
                  <a:lnTo>
                    <a:pt x="552" y="59"/>
                  </a:lnTo>
                  <a:lnTo>
                    <a:pt x="528" y="60"/>
                  </a:lnTo>
                  <a:lnTo>
                    <a:pt x="503" y="64"/>
                  </a:lnTo>
                  <a:lnTo>
                    <a:pt x="480" y="68"/>
                  </a:lnTo>
                  <a:lnTo>
                    <a:pt x="458" y="75"/>
                  </a:lnTo>
                  <a:lnTo>
                    <a:pt x="436" y="85"/>
                  </a:lnTo>
                  <a:lnTo>
                    <a:pt x="415" y="94"/>
                  </a:lnTo>
                  <a:lnTo>
                    <a:pt x="396" y="107"/>
                  </a:lnTo>
                  <a:lnTo>
                    <a:pt x="376" y="122"/>
                  </a:lnTo>
                  <a:lnTo>
                    <a:pt x="358" y="137"/>
                  </a:lnTo>
                  <a:lnTo>
                    <a:pt x="342" y="153"/>
                  </a:lnTo>
                  <a:lnTo>
                    <a:pt x="327" y="173"/>
                  </a:lnTo>
                  <a:lnTo>
                    <a:pt x="314" y="192"/>
                  </a:lnTo>
                  <a:lnTo>
                    <a:pt x="303" y="212"/>
                  </a:lnTo>
                  <a:lnTo>
                    <a:pt x="292" y="234"/>
                  </a:lnTo>
                  <a:lnTo>
                    <a:pt x="283" y="256"/>
                  </a:lnTo>
                  <a:lnTo>
                    <a:pt x="278" y="280"/>
                  </a:lnTo>
                  <a:lnTo>
                    <a:pt x="278" y="280"/>
                  </a:lnTo>
                  <a:lnTo>
                    <a:pt x="272" y="311"/>
                  </a:lnTo>
                  <a:lnTo>
                    <a:pt x="272" y="343"/>
                  </a:lnTo>
                  <a:lnTo>
                    <a:pt x="272" y="343"/>
                  </a:lnTo>
                  <a:lnTo>
                    <a:pt x="270" y="352"/>
                  </a:lnTo>
                  <a:lnTo>
                    <a:pt x="269" y="360"/>
                  </a:lnTo>
                  <a:lnTo>
                    <a:pt x="265" y="368"/>
                  </a:lnTo>
                  <a:lnTo>
                    <a:pt x="261" y="374"/>
                  </a:lnTo>
                  <a:lnTo>
                    <a:pt x="254" y="381"/>
                  </a:lnTo>
                  <a:lnTo>
                    <a:pt x="248" y="386"/>
                  </a:lnTo>
                  <a:lnTo>
                    <a:pt x="239" y="389"/>
                  </a:lnTo>
                  <a:lnTo>
                    <a:pt x="231" y="392"/>
                  </a:lnTo>
                  <a:lnTo>
                    <a:pt x="231" y="392"/>
                  </a:lnTo>
                  <a:lnTo>
                    <a:pt x="210" y="396"/>
                  </a:lnTo>
                  <a:lnTo>
                    <a:pt x="191" y="402"/>
                  </a:lnTo>
                  <a:lnTo>
                    <a:pt x="171" y="410"/>
                  </a:lnTo>
                  <a:lnTo>
                    <a:pt x="153" y="418"/>
                  </a:lnTo>
                  <a:lnTo>
                    <a:pt x="135" y="428"/>
                  </a:lnTo>
                  <a:lnTo>
                    <a:pt x="117" y="440"/>
                  </a:lnTo>
                  <a:lnTo>
                    <a:pt x="101" y="453"/>
                  </a:lnTo>
                  <a:lnTo>
                    <a:pt x="86" y="466"/>
                  </a:lnTo>
                  <a:lnTo>
                    <a:pt x="72" y="480"/>
                  </a:lnTo>
                  <a:lnTo>
                    <a:pt x="59" y="497"/>
                  </a:lnTo>
                  <a:lnTo>
                    <a:pt x="47" y="513"/>
                  </a:lnTo>
                  <a:lnTo>
                    <a:pt x="36" y="531"/>
                  </a:lnTo>
                  <a:lnTo>
                    <a:pt x="28" y="549"/>
                  </a:lnTo>
                  <a:lnTo>
                    <a:pt x="20" y="568"/>
                  </a:lnTo>
                  <a:lnTo>
                    <a:pt x="12" y="588"/>
                  </a:lnTo>
                  <a:lnTo>
                    <a:pt x="7" y="607"/>
                  </a:lnTo>
                  <a:lnTo>
                    <a:pt x="7" y="607"/>
                  </a:lnTo>
                  <a:lnTo>
                    <a:pt x="2" y="635"/>
                  </a:lnTo>
                  <a:lnTo>
                    <a:pt x="0" y="663"/>
                  </a:lnTo>
                  <a:lnTo>
                    <a:pt x="2" y="690"/>
                  </a:lnTo>
                  <a:lnTo>
                    <a:pt x="5" y="718"/>
                  </a:lnTo>
                  <a:lnTo>
                    <a:pt x="10" y="744"/>
                  </a:lnTo>
                  <a:lnTo>
                    <a:pt x="20" y="770"/>
                  </a:lnTo>
                  <a:lnTo>
                    <a:pt x="31" y="796"/>
                  </a:lnTo>
                  <a:lnTo>
                    <a:pt x="44" y="820"/>
                  </a:lnTo>
                  <a:lnTo>
                    <a:pt x="44" y="820"/>
                  </a:lnTo>
                  <a:lnTo>
                    <a:pt x="60" y="843"/>
                  </a:lnTo>
                  <a:lnTo>
                    <a:pt x="78" y="863"/>
                  </a:lnTo>
                  <a:lnTo>
                    <a:pt x="99" y="882"/>
                  </a:lnTo>
                  <a:lnTo>
                    <a:pt x="121" y="899"/>
                  </a:lnTo>
                  <a:lnTo>
                    <a:pt x="143" y="913"/>
                  </a:lnTo>
                  <a:lnTo>
                    <a:pt x="168" y="926"/>
                  </a:lnTo>
                  <a:lnTo>
                    <a:pt x="194" y="936"/>
                  </a:lnTo>
                  <a:lnTo>
                    <a:pt x="222" y="943"/>
                  </a:lnTo>
                  <a:lnTo>
                    <a:pt x="222" y="943"/>
                  </a:lnTo>
                  <a:lnTo>
                    <a:pt x="252" y="947"/>
                  </a:lnTo>
                  <a:lnTo>
                    <a:pt x="285" y="949"/>
                  </a:lnTo>
                  <a:lnTo>
                    <a:pt x="316" y="947"/>
                  </a:lnTo>
                  <a:lnTo>
                    <a:pt x="347" y="943"/>
                  </a:lnTo>
                  <a:lnTo>
                    <a:pt x="347" y="943"/>
                  </a:lnTo>
                  <a:lnTo>
                    <a:pt x="357" y="941"/>
                  </a:lnTo>
                  <a:lnTo>
                    <a:pt x="365" y="941"/>
                  </a:lnTo>
                  <a:lnTo>
                    <a:pt x="373" y="943"/>
                  </a:lnTo>
                  <a:lnTo>
                    <a:pt x="379" y="946"/>
                  </a:lnTo>
                  <a:lnTo>
                    <a:pt x="388" y="949"/>
                  </a:lnTo>
                  <a:lnTo>
                    <a:pt x="394" y="954"/>
                  </a:lnTo>
                  <a:lnTo>
                    <a:pt x="399" y="960"/>
                  </a:lnTo>
                  <a:lnTo>
                    <a:pt x="404" y="969"/>
                  </a:lnTo>
                  <a:lnTo>
                    <a:pt x="404" y="969"/>
                  </a:lnTo>
                  <a:lnTo>
                    <a:pt x="418" y="996"/>
                  </a:lnTo>
                  <a:lnTo>
                    <a:pt x="438" y="1022"/>
                  </a:lnTo>
                  <a:lnTo>
                    <a:pt x="459" y="1045"/>
                  </a:lnTo>
                  <a:lnTo>
                    <a:pt x="482" y="1066"/>
                  </a:lnTo>
                  <a:lnTo>
                    <a:pt x="508" y="1084"/>
                  </a:lnTo>
                  <a:lnTo>
                    <a:pt x="536" y="1100"/>
                  </a:lnTo>
                  <a:lnTo>
                    <a:pt x="565" y="1112"/>
                  </a:lnTo>
                  <a:lnTo>
                    <a:pt x="596" y="1120"/>
                  </a:lnTo>
                  <a:lnTo>
                    <a:pt x="596" y="1120"/>
                  </a:lnTo>
                  <a:lnTo>
                    <a:pt x="627" y="1126"/>
                  </a:lnTo>
                  <a:lnTo>
                    <a:pt x="656" y="1128"/>
                  </a:lnTo>
                  <a:lnTo>
                    <a:pt x="656" y="1128"/>
                  </a:lnTo>
                  <a:lnTo>
                    <a:pt x="676" y="1126"/>
                  </a:lnTo>
                  <a:lnTo>
                    <a:pt x="695" y="1125"/>
                  </a:lnTo>
                  <a:lnTo>
                    <a:pt x="715" y="1122"/>
                  </a:lnTo>
                  <a:lnTo>
                    <a:pt x="734" y="1117"/>
                  </a:lnTo>
                  <a:lnTo>
                    <a:pt x="752" y="1110"/>
                  </a:lnTo>
                  <a:lnTo>
                    <a:pt x="770" y="1104"/>
                  </a:lnTo>
                  <a:lnTo>
                    <a:pt x="788" y="1094"/>
                  </a:lnTo>
                  <a:lnTo>
                    <a:pt x="804" y="1084"/>
                  </a:lnTo>
                  <a:lnTo>
                    <a:pt x="804" y="1084"/>
                  </a:lnTo>
                  <a:lnTo>
                    <a:pt x="811" y="1081"/>
                  </a:lnTo>
                  <a:lnTo>
                    <a:pt x="817" y="1079"/>
                  </a:lnTo>
                  <a:lnTo>
                    <a:pt x="830" y="10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3" name="Freeform 34">
              <a:extLst>
                <a:ext uri="{FF2B5EF4-FFF2-40B4-BE49-F238E27FC236}">
                  <a16:creationId xmlns:a16="http://schemas.microsoft.com/office/drawing/2014/main" id="{539D0C44-0193-4367-A7C2-363708A07A1C}"/>
                </a:ext>
              </a:extLst>
            </p:cNvPr>
            <p:cNvSpPr>
              <a:spLocks/>
            </p:cNvSpPr>
            <p:nvPr/>
          </p:nvSpPr>
          <p:spPr bwMode="auto">
            <a:xfrm>
              <a:off x="5745339" y="2866090"/>
              <a:ext cx="259528" cy="361637"/>
            </a:xfrm>
            <a:custGeom>
              <a:avLst/>
              <a:gdLst>
                <a:gd name="T0" fmla="*/ 195 w 244"/>
                <a:gd name="T1" fmla="*/ 340 h 340"/>
                <a:gd name="T2" fmla="*/ 195 w 244"/>
                <a:gd name="T3" fmla="*/ 340 h 340"/>
                <a:gd name="T4" fmla="*/ 184 w 244"/>
                <a:gd name="T5" fmla="*/ 339 h 340"/>
                <a:gd name="T6" fmla="*/ 173 w 244"/>
                <a:gd name="T7" fmla="*/ 334 h 340"/>
                <a:gd name="T8" fmla="*/ 161 w 244"/>
                <a:gd name="T9" fmla="*/ 326 h 340"/>
                <a:gd name="T10" fmla="*/ 153 w 244"/>
                <a:gd name="T11" fmla="*/ 316 h 340"/>
                <a:gd name="T12" fmla="*/ 7 w 244"/>
                <a:gd name="T13" fmla="*/ 75 h 340"/>
                <a:gd name="T14" fmla="*/ 7 w 244"/>
                <a:gd name="T15" fmla="*/ 75 h 340"/>
                <a:gd name="T16" fmla="*/ 2 w 244"/>
                <a:gd name="T17" fmla="*/ 67 h 340"/>
                <a:gd name="T18" fmla="*/ 0 w 244"/>
                <a:gd name="T19" fmla="*/ 57 h 340"/>
                <a:gd name="T20" fmla="*/ 0 w 244"/>
                <a:gd name="T21" fmla="*/ 47 h 340"/>
                <a:gd name="T22" fmla="*/ 0 w 244"/>
                <a:gd name="T23" fmla="*/ 37 h 340"/>
                <a:gd name="T24" fmla="*/ 3 w 244"/>
                <a:gd name="T25" fmla="*/ 29 h 340"/>
                <a:gd name="T26" fmla="*/ 8 w 244"/>
                <a:gd name="T27" fmla="*/ 21 h 340"/>
                <a:gd name="T28" fmla="*/ 15 w 244"/>
                <a:gd name="T29" fmla="*/ 15 h 340"/>
                <a:gd name="T30" fmla="*/ 23 w 244"/>
                <a:gd name="T31" fmla="*/ 8 h 340"/>
                <a:gd name="T32" fmla="*/ 23 w 244"/>
                <a:gd name="T33" fmla="*/ 8 h 340"/>
                <a:gd name="T34" fmla="*/ 31 w 244"/>
                <a:gd name="T35" fmla="*/ 3 h 340"/>
                <a:gd name="T36" fmla="*/ 41 w 244"/>
                <a:gd name="T37" fmla="*/ 2 h 340"/>
                <a:gd name="T38" fmla="*/ 51 w 244"/>
                <a:gd name="T39" fmla="*/ 0 h 340"/>
                <a:gd name="T40" fmla="*/ 60 w 244"/>
                <a:gd name="T41" fmla="*/ 2 h 340"/>
                <a:gd name="T42" fmla="*/ 68 w 244"/>
                <a:gd name="T43" fmla="*/ 5 h 340"/>
                <a:gd name="T44" fmla="*/ 77 w 244"/>
                <a:gd name="T45" fmla="*/ 10 h 340"/>
                <a:gd name="T46" fmla="*/ 85 w 244"/>
                <a:gd name="T47" fmla="*/ 16 h 340"/>
                <a:gd name="T48" fmla="*/ 90 w 244"/>
                <a:gd name="T49" fmla="*/ 24 h 340"/>
                <a:gd name="T50" fmla="*/ 238 w 244"/>
                <a:gd name="T51" fmla="*/ 265 h 340"/>
                <a:gd name="T52" fmla="*/ 238 w 244"/>
                <a:gd name="T53" fmla="*/ 265 h 340"/>
                <a:gd name="T54" fmla="*/ 241 w 244"/>
                <a:gd name="T55" fmla="*/ 273 h 340"/>
                <a:gd name="T56" fmla="*/ 244 w 244"/>
                <a:gd name="T57" fmla="*/ 283 h 340"/>
                <a:gd name="T58" fmla="*/ 244 w 244"/>
                <a:gd name="T59" fmla="*/ 293 h 340"/>
                <a:gd name="T60" fmla="*/ 243 w 244"/>
                <a:gd name="T61" fmla="*/ 303 h 340"/>
                <a:gd name="T62" fmla="*/ 239 w 244"/>
                <a:gd name="T63" fmla="*/ 311 h 340"/>
                <a:gd name="T64" fmla="*/ 234 w 244"/>
                <a:gd name="T65" fmla="*/ 319 h 340"/>
                <a:gd name="T66" fmla="*/ 230 w 244"/>
                <a:gd name="T67" fmla="*/ 326 h 340"/>
                <a:gd name="T68" fmla="*/ 221 w 244"/>
                <a:gd name="T69" fmla="*/ 332 h 340"/>
                <a:gd name="T70" fmla="*/ 221 w 244"/>
                <a:gd name="T71" fmla="*/ 332 h 340"/>
                <a:gd name="T72" fmla="*/ 208 w 244"/>
                <a:gd name="T73" fmla="*/ 337 h 340"/>
                <a:gd name="T74" fmla="*/ 195 w 244"/>
                <a:gd name="T7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4" h="340">
                  <a:moveTo>
                    <a:pt x="195" y="340"/>
                  </a:moveTo>
                  <a:lnTo>
                    <a:pt x="195" y="340"/>
                  </a:lnTo>
                  <a:lnTo>
                    <a:pt x="184" y="339"/>
                  </a:lnTo>
                  <a:lnTo>
                    <a:pt x="173" y="334"/>
                  </a:lnTo>
                  <a:lnTo>
                    <a:pt x="161" y="326"/>
                  </a:lnTo>
                  <a:lnTo>
                    <a:pt x="153" y="316"/>
                  </a:lnTo>
                  <a:lnTo>
                    <a:pt x="7" y="75"/>
                  </a:lnTo>
                  <a:lnTo>
                    <a:pt x="7" y="75"/>
                  </a:lnTo>
                  <a:lnTo>
                    <a:pt x="2" y="67"/>
                  </a:lnTo>
                  <a:lnTo>
                    <a:pt x="0" y="57"/>
                  </a:lnTo>
                  <a:lnTo>
                    <a:pt x="0" y="47"/>
                  </a:lnTo>
                  <a:lnTo>
                    <a:pt x="0" y="37"/>
                  </a:lnTo>
                  <a:lnTo>
                    <a:pt x="3" y="29"/>
                  </a:lnTo>
                  <a:lnTo>
                    <a:pt x="8" y="21"/>
                  </a:lnTo>
                  <a:lnTo>
                    <a:pt x="15" y="15"/>
                  </a:lnTo>
                  <a:lnTo>
                    <a:pt x="23" y="8"/>
                  </a:lnTo>
                  <a:lnTo>
                    <a:pt x="23" y="8"/>
                  </a:lnTo>
                  <a:lnTo>
                    <a:pt x="31" y="3"/>
                  </a:lnTo>
                  <a:lnTo>
                    <a:pt x="41" y="2"/>
                  </a:lnTo>
                  <a:lnTo>
                    <a:pt x="51" y="0"/>
                  </a:lnTo>
                  <a:lnTo>
                    <a:pt x="60" y="2"/>
                  </a:lnTo>
                  <a:lnTo>
                    <a:pt x="68" y="5"/>
                  </a:lnTo>
                  <a:lnTo>
                    <a:pt x="77" y="10"/>
                  </a:lnTo>
                  <a:lnTo>
                    <a:pt x="85" y="16"/>
                  </a:lnTo>
                  <a:lnTo>
                    <a:pt x="90" y="24"/>
                  </a:lnTo>
                  <a:lnTo>
                    <a:pt x="238" y="265"/>
                  </a:lnTo>
                  <a:lnTo>
                    <a:pt x="238" y="265"/>
                  </a:lnTo>
                  <a:lnTo>
                    <a:pt x="241" y="273"/>
                  </a:lnTo>
                  <a:lnTo>
                    <a:pt x="244" y="283"/>
                  </a:lnTo>
                  <a:lnTo>
                    <a:pt x="244" y="293"/>
                  </a:lnTo>
                  <a:lnTo>
                    <a:pt x="243" y="303"/>
                  </a:lnTo>
                  <a:lnTo>
                    <a:pt x="239" y="311"/>
                  </a:lnTo>
                  <a:lnTo>
                    <a:pt x="234" y="319"/>
                  </a:lnTo>
                  <a:lnTo>
                    <a:pt x="230" y="326"/>
                  </a:lnTo>
                  <a:lnTo>
                    <a:pt x="221" y="332"/>
                  </a:lnTo>
                  <a:lnTo>
                    <a:pt x="221" y="332"/>
                  </a:lnTo>
                  <a:lnTo>
                    <a:pt x="208" y="337"/>
                  </a:lnTo>
                  <a:lnTo>
                    <a:pt x="195" y="340"/>
                  </a:lnTo>
                  <a:close/>
                </a:path>
              </a:pathLst>
            </a:custGeom>
            <a:solidFill>
              <a:srgbClr val="00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4" name="Freeform 35">
              <a:extLst>
                <a:ext uri="{FF2B5EF4-FFF2-40B4-BE49-F238E27FC236}">
                  <a16:creationId xmlns:a16="http://schemas.microsoft.com/office/drawing/2014/main" id="{44169D90-58F1-423F-A16C-99D07A8E7341}"/>
                </a:ext>
              </a:extLst>
            </p:cNvPr>
            <p:cNvSpPr>
              <a:spLocks/>
            </p:cNvSpPr>
            <p:nvPr/>
          </p:nvSpPr>
          <p:spPr bwMode="auto">
            <a:xfrm>
              <a:off x="5745339" y="2866090"/>
              <a:ext cx="259528" cy="361637"/>
            </a:xfrm>
            <a:custGeom>
              <a:avLst/>
              <a:gdLst>
                <a:gd name="T0" fmla="*/ 195 w 244"/>
                <a:gd name="T1" fmla="*/ 340 h 340"/>
                <a:gd name="T2" fmla="*/ 195 w 244"/>
                <a:gd name="T3" fmla="*/ 340 h 340"/>
                <a:gd name="T4" fmla="*/ 184 w 244"/>
                <a:gd name="T5" fmla="*/ 339 h 340"/>
                <a:gd name="T6" fmla="*/ 173 w 244"/>
                <a:gd name="T7" fmla="*/ 334 h 340"/>
                <a:gd name="T8" fmla="*/ 161 w 244"/>
                <a:gd name="T9" fmla="*/ 326 h 340"/>
                <a:gd name="T10" fmla="*/ 153 w 244"/>
                <a:gd name="T11" fmla="*/ 316 h 340"/>
                <a:gd name="T12" fmla="*/ 7 w 244"/>
                <a:gd name="T13" fmla="*/ 75 h 340"/>
                <a:gd name="T14" fmla="*/ 7 w 244"/>
                <a:gd name="T15" fmla="*/ 75 h 340"/>
                <a:gd name="T16" fmla="*/ 2 w 244"/>
                <a:gd name="T17" fmla="*/ 67 h 340"/>
                <a:gd name="T18" fmla="*/ 0 w 244"/>
                <a:gd name="T19" fmla="*/ 57 h 340"/>
                <a:gd name="T20" fmla="*/ 0 w 244"/>
                <a:gd name="T21" fmla="*/ 47 h 340"/>
                <a:gd name="T22" fmla="*/ 0 w 244"/>
                <a:gd name="T23" fmla="*/ 37 h 340"/>
                <a:gd name="T24" fmla="*/ 3 w 244"/>
                <a:gd name="T25" fmla="*/ 29 h 340"/>
                <a:gd name="T26" fmla="*/ 8 w 244"/>
                <a:gd name="T27" fmla="*/ 21 h 340"/>
                <a:gd name="T28" fmla="*/ 15 w 244"/>
                <a:gd name="T29" fmla="*/ 15 h 340"/>
                <a:gd name="T30" fmla="*/ 23 w 244"/>
                <a:gd name="T31" fmla="*/ 8 h 340"/>
                <a:gd name="T32" fmla="*/ 23 w 244"/>
                <a:gd name="T33" fmla="*/ 8 h 340"/>
                <a:gd name="T34" fmla="*/ 31 w 244"/>
                <a:gd name="T35" fmla="*/ 3 h 340"/>
                <a:gd name="T36" fmla="*/ 41 w 244"/>
                <a:gd name="T37" fmla="*/ 2 h 340"/>
                <a:gd name="T38" fmla="*/ 51 w 244"/>
                <a:gd name="T39" fmla="*/ 0 h 340"/>
                <a:gd name="T40" fmla="*/ 60 w 244"/>
                <a:gd name="T41" fmla="*/ 2 h 340"/>
                <a:gd name="T42" fmla="*/ 68 w 244"/>
                <a:gd name="T43" fmla="*/ 5 h 340"/>
                <a:gd name="T44" fmla="*/ 77 w 244"/>
                <a:gd name="T45" fmla="*/ 10 h 340"/>
                <a:gd name="T46" fmla="*/ 85 w 244"/>
                <a:gd name="T47" fmla="*/ 16 h 340"/>
                <a:gd name="T48" fmla="*/ 90 w 244"/>
                <a:gd name="T49" fmla="*/ 24 h 340"/>
                <a:gd name="T50" fmla="*/ 238 w 244"/>
                <a:gd name="T51" fmla="*/ 265 h 340"/>
                <a:gd name="T52" fmla="*/ 238 w 244"/>
                <a:gd name="T53" fmla="*/ 265 h 340"/>
                <a:gd name="T54" fmla="*/ 241 w 244"/>
                <a:gd name="T55" fmla="*/ 273 h 340"/>
                <a:gd name="T56" fmla="*/ 244 w 244"/>
                <a:gd name="T57" fmla="*/ 283 h 340"/>
                <a:gd name="T58" fmla="*/ 244 w 244"/>
                <a:gd name="T59" fmla="*/ 293 h 340"/>
                <a:gd name="T60" fmla="*/ 243 w 244"/>
                <a:gd name="T61" fmla="*/ 303 h 340"/>
                <a:gd name="T62" fmla="*/ 239 w 244"/>
                <a:gd name="T63" fmla="*/ 311 h 340"/>
                <a:gd name="T64" fmla="*/ 234 w 244"/>
                <a:gd name="T65" fmla="*/ 319 h 340"/>
                <a:gd name="T66" fmla="*/ 230 w 244"/>
                <a:gd name="T67" fmla="*/ 326 h 340"/>
                <a:gd name="T68" fmla="*/ 221 w 244"/>
                <a:gd name="T69" fmla="*/ 332 h 340"/>
                <a:gd name="T70" fmla="*/ 221 w 244"/>
                <a:gd name="T71" fmla="*/ 332 h 340"/>
                <a:gd name="T72" fmla="*/ 208 w 244"/>
                <a:gd name="T73" fmla="*/ 337 h 340"/>
                <a:gd name="T74" fmla="*/ 195 w 244"/>
                <a:gd name="T7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4" h="340">
                  <a:moveTo>
                    <a:pt x="195" y="340"/>
                  </a:moveTo>
                  <a:lnTo>
                    <a:pt x="195" y="340"/>
                  </a:lnTo>
                  <a:lnTo>
                    <a:pt x="184" y="339"/>
                  </a:lnTo>
                  <a:lnTo>
                    <a:pt x="173" y="334"/>
                  </a:lnTo>
                  <a:lnTo>
                    <a:pt x="161" y="326"/>
                  </a:lnTo>
                  <a:lnTo>
                    <a:pt x="153" y="316"/>
                  </a:lnTo>
                  <a:lnTo>
                    <a:pt x="7" y="75"/>
                  </a:lnTo>
                  <a:lnTo>
                    <a:pt x="7" y="75"/>
                  </a:lnTo>
                  <a:lnTo>
                    <a:pt x="2" y="67"/>
                  </a:lnTo>
                  <a:lnTo>
                    <a:pt x="0" y="57"/>
                  </a:lnTo>
                  <a:lnTo>
                    <a:pt x="0" y="47"/>
                  </a:lnTo>
                  <a:lnTo>
                    <a:pt x="0" y="37"/>
                  </a:lnTo>
                  <a:lnTo>
                    <a:pt x="3" y="29"/>
                  </a:lnTo>
                  <a:lnTo>
                    <a:pt x="8" y="21"/>
                  </a:lnTo>
                  <a:lnTo>
                    <a:pt x="15" y="15"/>
                  </a:lnTo>
                  <a:lnTo>
                    <a:pt x="23" y="8"/>
                  </a:lnTo>
                  <a:lnTo>
                    <a:pt x="23" y="8"/>
                  </a:lnTo>
                  <a:lnTo>
                    <a:pt x="31" y="3"/>
                  </a:lnTo>
                  <a:lnTo>
                    <a:pt x="41" y="2"/>
                  </a:lnTo>
                  <a:lnTo>
                    <a:pt x="51" y="0"/>
                  </a:lnTo>
                  <a:lnTo>
                    <a:pt x="60" y="2"/>
                  </a:lnTo>
                  <a:lnTo>
                    <a:pt x="68" y="5"/>
                  </a:lnTo>
                  <a:lnTo>
                    <a:pt x="77" y="10"/>
                  </a:lnTo>
                  <a:lnTo>
                    <a:pt x="85" y="16"/>
                  </a:lnTo>
                  <a:lnTo>
                    <a:pt x="90" y="24"/>
                  </a:lnTo>
                  <a:lnTo>
                    <a:pt x="238" y="265"/>
                  </a:lnTo>
                  <a:lnTo>
                    <a:pt x="238" y="265"/>
                  </a:lnTo>
                  <a:lnTo>
                    <a:pt x="241" y="273"/>
                  </a:lnTo>
                  <a:lnTo>
                    <a:pt x="244" y="283"/>
                  </a:lnTo>
                  <a:lnTo>
                    <a:pt x="244" y="293"/>
                  </a:lnTo>
                  <a:lnTo>
                    <a:pt x="243" y="303"/>
                  </a:lnTo>
                  <a:lnTo>
                    <a:pt x="239" y="311"/>
                  </a:lnTo>
                  <a:lnTo>
                    <a:pt x="234" y="319"/>
                  </a:lnTo>
                  <a:lnTo>
                    <a:pt x="230" y="326"/>
                  </a:lnTo>
                  <a:lnTo>
                    <a:pt x="221" y="332"/>
                  </a:lnTo>
                  <a:lnTo>
                    <a:pt x="221" y="332"/>
                  </a:lnTo>
                  <a:lnTo>
                    <a:pt x="208" y="337"/>
                  </a:lnTo>
                  <a:lnTo>
                    <a:pt x="195" y="3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5" name="Freeform 36">
              <a:extLst>
                <a:ext uri="{FF2B5EF4-FFF2-40B4-BE49-F238E27FC236}">
                  <a16:creationId xmlns:a16="http://schemas.microsoft.com/office/drawing/2014/main" id="{783F2BCC-509B-4B12-B4E1-29EF096A5089}"/>
                </a:ext>
              </a:extLst>
            </p:cNvPr>
            <p:cNvSpPr>
              <a:spLocks/>
            </p:cNvSpPr>
            <p:nvPr/>
          </p:nvSpPr>
          <p:spPr bwMode="auto">
            <a:xfrm>
              <a:off x="6655814" y="2777808"/>
              <a:ext cx="156355" cy="403119"/>
            </a:xfrm>
            <a:custGeom>
              <a:avLst/>
              <a:gdLst>
                <a:gd name="T0" fmla="*/ 49 w 147"/>
                <a:gd name="T1" fmla="*/ 379 h 379"/>
                <a:gd name="T2" fmla="*/ 49 w 147"/>
                <a:gd name="T3" fmla="*/ 379 h 379"/>
                <a:gd name="T4" fmla="*/ 41 w 147"/>
                <a:gd name="T5" fmla="*/ 378 h 379"/>
                <a:gd name="T6" fmla="*/ 41 w 147"/>
                <a:gd name="T7" fmla="*/ 378 h 379"/>
                <a:gd name="T8" fmla="*/ 31 w 147"/>
                <a:gd name="T9" fmla="*/ 374 h 379"/>
                <a:gd name="T10" fmla="*/ 23 w 147"/>
                <a:gd name="T11" fmla="*/ 371 h 379"/>
                <a:gd name="T12" fmla="*/ 15 w 147"/>
                <a:gd name="T13" fmla="*/ 365 h 379"/>
                <a:gd name="T14" fmla="*/ 8 w 147"/>
                <a:gd name="T15" fmla="*/ 358 h 379"/>
                <a:gd name="T16" fmla="*/ 5 w 147"/>
                <a:gd name="T17" fmla="*/ 350 h 379"/>
                <a:gd name="T18" fmla="*/ 2 w 147"/>
                <a:gd name="T19" fmla="*/ 340 h 379"/>
                <a:gd name="T20" fmla="*/ 0 w 147"/>
                <a:gd name="T21" fmla="*/ 330 h 379"/>
                <a:gd name="T22" fmla="*/ 0 w 147"/>
                <a:gd name="T23" fmla="*/ 321 h 379"/>
                <a:gd name="T24" fmla="*/ 51 w 147"/>
                <a:gd name="T25" fmla="*/ 41 h 379"/>
                <a:gd name="T26" fmla="*/ 51 w 147"/>
                <a:gd name="T27" fmla="*/ 41 h 379"/>
                <a:gd name="T28" fmla="*/ 52 w 147"/>
                <a:gd name="T29" fmla="*/ 31 h 379"/>
                <a:gd name="T30" fmla="*/ 57 w 147"/>
                <a:gd name="T31" fmla="*/ 23 h 379"/>
                <a:gd name="T32" fmla="*/ 64 w 147"/>
                <a:gd name="T33" fmla="*/ 16 h 379"/>
                <a:gd name="T34" fmla="*/ 70 w 147"/>
                <a:gd name="T35" fmla="*/ 10 h 379"/>
                <a:gd name="T36" fmla="*/ 78 w 147"/>
                <a:gd name="T37" fmla="*/ 5 h 379"/>
                <a:gd name="T38" fmla="*/ 88 w 147"/>
                <a:gd name="T39" fmla="*/ 2 h 379"/>
                <a:gd name="T40" fmla="*/ 96 w 147"/>
                <a:gd name="T41" fmla="*/ 0 h 379"/>
                <a:gd name="T42" fmla="*/ 106 w 147"/>
                <a:gd name="T43" fmla="*/ 2 h 379"/>
                <a:gd name="T44" fmla="*/ 106 w 147"/>
                <a:gd name="T45" fmla="*/ 2 h 379"/>
                <a:gd name="T46" fmla="*/ 116 w 147"/>
                <a:gd name="T47" fmla="*/ 3 h 379"/>
                <a:gd name="T48" fmla="*/ 126 w 147"/>
                <a:gd name="T49" fmla="*/ 8 h 379"/>
                <a:gd name="T50" fmla="*/ 132 w 147"/>
                <a:gd name="T51" fmla="*/ 15 h 379"/>
                <a:gd name="T52" fmla="*/ 139 w 147"/>
                <a:gd name="T53" fmla="*/ 21 h 379"/>
                <a:gd name="T54" fmla="*/ 143 w 147"/>
                <a:gd name="T55" fmla="*/ 29 h 379"/>
                <a:gd name="T56" fmla="*/ 147 w 147"/>
                <a:gd name="T57" fmla="*/ 39 h 379"/>
                <a:gd name="T58" fmla="*/ 147 w 147"/>
                <a:gd name="T59" fmla="*/ 49 h 379"/>
                <a:gd name="T60" fmla="*/ 147 w 147"/>
                <a:gd name="T61" fmla="*/ 59 h 379"/>
                <a:gd name="T62" fmla="*/ 98 w 147"/>
                <a:gd name="T63" fmla="*/ 339 h 379"/>
                <a:gd name="T64" fmla="*/ 98 w 147"/>
                <a:gd name="T65" fmla="*/ 339 h 379"/>
                <a:gd name="T66" fmla="*/ 95 w 147"/>
                <a:gd name="T67" fmla="*/ 347 h 379"/>
                <a:gd name="T68" fmla="*/ 91 w 147"/>
                <a:gd name="T69" fmla="*/ 355 h 379"/>
                <a:gd name="T70" fmla="*/ 86 w 147"/>
                <a:gd name="T71" fmla="*/ 361 h 379"/>
                <a:gd name="T72" fmla="*/ 80 w 147"/>
                <a:gd name="T73" fmla="*/ 368 h 379"/>
                <a:gd name="T74" fmla="*/ 73 w 147"/>
                <a:gd name="T75" fmla="*/ 373 h 379"/>
                <a:gd name="T76" fmla="*/ 65 w 147"/>
                <a:gd name="T77" fmla="*/ 376 h 379"/>
                <a:gd name="T78" fmla="*/ 57 w 147"/>
                <a:gd name="T79" fmla="*/ 378 h 379"/>
                <a:gd name="T80" fmla="*/ 49 w 147"/>
                <a:gd name="T8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7" h="379">
                  <a:moveTo>
                    <a:pt x="49" y="379"/>
                  </a:moveTo>
                  <a:lnTo>
                    <a:pt x="49" y="379"/>
                  </a:lnTo>
                  <a:lnTo>
                    <a:pt x="41" y="378"/>
                  </a:lnTo>
                  <a:lnTo>
                    <a:pt x="41" y="378"/>
                  </a:lnTo>
                  <a:lnTo>
                    <a:pt x="31" y="374"/>
                  </a:lnTo>
                  <a:lnTo>
                    <a:pt x="23" y="371"/>
                  </a:lnTo>
                  <a:lnTo>
                    <a:pt x="15" y="365"/>
                  </a:lnTo>
                  <a:lnTo>
                    <a:pt x="8" y="358"/>
                  </a:lnTo>
                  <a:lnTo>
                    <a:pt x="5" y="350"/>
                  </a:lnTo>
                  <a:lnTo>
                    <a:pt x="2" y="340"/>
                  </a:lnTo>
                  <a:lnTo>
                    <a:pt x="0" y="330"/>
                  </a:lnTo>
                  <a:lnTo>
                    <a:pt x="0" y="321"/>
                  </a:lnTo>
                  <a:lnTo>
                    <a:pt x="51" y="41"/>
                  </a:lnTo>
                  <a:lnTo>
                    <a:pt x="51" y="41"/>
                  </a:lnTo>
                  <a:lnTo>
                    <a:pt x="52" y="31"/>
                  </a:lnTo>
                  <a:lnTo>
                    <a:pt x="57" y="23"/>
                  </a:lnTo>
                  <a:lnTo>
                    <a:pt x="64" y="16"/>
                  </a:lnTo>
                  <a:lnTo>
                    <a:pt x="70" y="10"/>
                  </a:lnTo>
                  <a:lnTo>
                    <a:pt x="78" y="5"/>
                  </a:lnTo>
                  <a:lnTo>
                    <a:pt x="88" y="2"/>
                  </a:lnTo>
                  <a:lnTo>
                    <a:pt x="96" y="0"/>
                  </a:lnTo>
                  <a:lnTo>
                    <a:pt x="106" y="2"/>
                  </a:lnTo>
                  <a:lnTo>
                    <a:pt x="106" y="2"/>
                  </a:lnTo>
                  <a:lnTo>
                    <a:pt x="116" y="3"/>
                  </a:lnTo>
                  <a:lnTo>
                    <a:pt x="126" y="8"/>
                  </a:lnTo>
                  <a:lnTo>
                    <a:pt x="132" y="15"/>
                  </a:lnTo>
                  <a:lnTo>
                    <a:pt x="139" y="21"/>
                  </a:lnTo>
                  <a:lnTo>
                    <a:pt x="143" y="29"/>
                  </a:lnTo>
                  <a:lnTo>
                    <a:pt x="147" y="39"/>
                  </a:lnTo>
                  <a:lnTo>
                    <a:pt x="147" y="49"/>
                  </a:lnTo>
                  <a:lnTo>
                    <a:pt x="147" y="59"/>
                  </a:lnTo>
                  <a:lnTo>
                    <a:pt x="98" y="339"/>
                  </a:lnTo>
                  <a:lnTo>
                    <a:pt x="98" y="339"/>
                  </a:lnTo>
                  <a:lnTo>
                    <a:pt x="95" y="347"/>
                  </a:lnTo>
                  <a:lnTo>
                    <a:pt x="91" y="355"/>
                  </a:lnTo>
                  <a:lnTo>
                    <a:pt x="86" y="361"/>
                  </a:lnTo>
                  <a:lnTo>
                    <a:pt x="80" y="368"/>
                  </a:lnTo>
                  <a:lnTo>
                    <a:pt x="73" y="373"/>
                  </a:lnTo>
                  <a:lnTo>
                    <a:pt x="65" y="376"/>
                  </a:lnTo>
                  <a:lnTo>
                    <a:pt x="57" y="378"/>
                  </a:lnTo>
                  <a:lnTo>
                    <a:pt x="49" y="379"/>
                  </a:lnTo>
                  <a:close/>
                </a:path>
              </a:pathLst>
            </a:custGeom>
            <a:solidFill>
              <a:srgbClr val="00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6" name="Freeform 37">
              <a:extLst>
                <a:ext uri="{FF2B5EF4-FFF2-40B4-BE49-F238E27FC236}">
                  <a16:creationId xmlns:a16="http://schemas.microsoft.com/office/drawing/2014/main" id="{CD39270E-43A2-4895-8FDE-E6A639205E84}"/>
                </a:ext>
              </a:extLst>
            </p:cNvPr>
            <p:cNvSpPr>
              <a:spLocks/>
            </p:cNvSpPr>
            <p:nvPr/>
          </p:nvSpPr>
          <p:spPr bwMode="auto">
            <a:xfrm>
              <a:off x="6655814" y="2777808"/>
              <a:ext cx="156355" cy="403119"/>
            </a:xfrm>
            <a:custGeom>
              <a:avLst/>
              <a:gdLst>
                <a:gd name="T0" fmla="*/ 49 w 147"/>
                <a:gd name="T1" fmla="*/ 379 h 379"/>
                <a:gd name="T2" fmla="*/ 49 w 147"/>
                <a:gd name="T3" fmla="*/ 379 h 379"/>
                <a:gd name="T4" fmla="*/ 41 w 147"/>
                <a:gd name="T5" fmla="*/ 378 h 379"/>
                <a:gd name="T6" fmla="*/ 41 w 147"/>
                <a:gd name="T7" fmla="*/ 378 h 379"/>
                <a:gd name="T8" fmla="*/ 31 w 147"/>
                <a:gd name="T9" fmla="*/ 374 h 379"/>
                <a:gd name="T10" fmla="*/ 23 w 147"/>
                <a:gd name="T11" fmla="*/ 371 h 379"/>
                <a:gd name="T12" fmla="*/ 15 w 147"/>
                <a:gd name="T13" fmla="*/ 365 h 379"/>
                <a:gd name="T14" fmla="*/ 8 w 147"/>
                <a:gd name="T15" fmla="*/ 358 h 379"/>
                <a:gd name="T16" fmla="*/ 5 w 147"/>
                <a:gd name="T17" fmla="*/ 350 h 379"/>
                <a:gd name="T18" fmla="*/ 2 w 147"/>
                <a:gd name="T19" fmla="*/ 340 h 379"/>
                <a:gd name="T20" fmla="*/ 0 w 147"/>
                <a:gd name="T21" fmla="*/ 330 h 379"/>
                <a:gd name="T22" fmla="*/ 0 w 147"/>
                <a:gd name="T23" fmla="*/ 321 h 379"/>
                <a:gd name="T24" fmla="*/ 51 w 147"/>
                <a:gd name="T25" fmla="*/ 41 h 379"/>
                <a:gd name="T26" fmla="*/ 51 w 147"/>
                <a:gd name="T27" fmla="*/ 41 h 379"/>
                <a:gd name="T28" fmla="*/ 52 w 147"/>
                <a:gd name="T29" fmla="*/ 31 h 379"/>
                <a:gd name="T30" fmla="*/ 57 w 147"/>
                <a:gd name="T31" fmla="*/ 23 h 379"/>
                <a:gd name="T32" fmla="*/ 64 w 147"/>
                <a:gd name="T33" fmla="*/ 16 h 379"/>
                <a:gd name="T34" fmla="*/ 70 w 147"/>
                <a:gd name="T35" fmla="*/ 10 h 379"/>
                <a:gd name="T36" fmla="*/ 78 w 147"/>
                <a:gd name="T37" fmla="*/ 5 h 379"/>
                <a:gd name="T38" fmla="*/ 88 w 147"/>
                <a:gd name="T39" fmla="*/ 2 h 379"/>
                <a:gd name="T40" fmla="*/ 96 w 147"/>
                <a:gd name="T41" fmla="*/ 0 h 379"/>
                <a:gd name="T42" fmla="*/ 106 w 147"/>
                <a:gd name="T43" fmla="*/ 2 h 379"/>
                <a:gd name="T44" fmla="*/ 106 w 147"/>
                <a:gd name="T45" fmla="*/ 2 h 379"/>
                <a:gd name="T46" fmla="*/ 116 w 147"/>
                <a:gd name="T47" fmla="*/ 3 h 379"/>
                <a:gd name="T48" fmla="*/ 126 w 147"/>
                <a:gd name="T49" fmla="*/ 8 h 379"/>
                <a:gd name="T50" fmla="*/ 132 w 147"/>
                <a:gd name="T51" fmla="*/ 15 h 379"/>
                <a:gd name="T52" fmla="*/ 139 w 147"/>
                <a:gd name="T53" fmla="*/ 21 h 379"/>
                <a:gd name="T54" fmla="*/ 143 w 147"/>
                <a:gd name="T55" fmla="*/ 29 h 379"/>
                <a:gd name="T56" fmla="*/ 147 w 147"/>
                <a:gd name="T57" fmla="*/ 39 h 379"/>
                <a:gd name="T58" fmla="*/ 147 w 147"/>
                <a:gd name="T59" fmla="*/ 49 h 379"/>
                <a:gd name="T60" fmla="*/ 147 w 147"/>
                <a:gd name="T61" fmla="*/ 59 h 379"/>
                <a:gd name="T62" fmla="*/ 98 w 147"/>
                <a:gd name="T63" fmla="*/ 339 h 379"/>
                <a:gd name="T64" fmla="*/ 98 w 147"/>
                <a:gd name="T65" fmla="*/ 339 h 379"/>
                <a:gd name="T66" fmla="*/ 95 w 147"/>
                <a:gd name="T67" fmla="*/ 347 h 379"/>
                <a:gd name="T68" fmla="*/ 91 w 147"/>
                <a:gd name="T69" fmla="*/ 355 h 379"/>
                <a:gd name="T70" fmla="*/ 86 w 147"/>
                <a:gd name="T71" fmla="*/ 361 h 379"/>
                <a:gd name="T72" fmla="*/ 80 w 147"/>
                <a:gd name="T73" fmla="*/ 368 h 379"/>
                <a:gd name="T74" fmla="*/ 73 w 147"/>
                <a:gd name="T75" fmla="*/ 373 h 379"/>
                <a:gd name="T76" fmla="*/ 65 w 147"/>
                <a:gd name="T77" fmla="*/ 376 h 379"/>
                <a:gd name="T78" fmla="*/ 57 w 147"/>
                <a:gd name="T79" fmla="*/ 378 h 379"/>
                <a:gd name="T80" fmla="*/ 49 w 147"/>
                <a:gd name="T8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7" h="379">
                  <a:moveTo>
                    <a:pt x="49" y="379"/>
                  </a:moveTo>
                  <a:lnTo>
                    <a:pt x="49" y="379"/>
                  </a:lnTo>
                  <a:lnTo>
                    <a:pt x="41" y="378"/>
                  </a:lnTo>
                  <a:lnTo>
                    <a:pt x="41" y="378"/>
                  </a:lnTo>
                  <a:lnTo>
                    <a:pt x="31" y="374"/>
                  </a:lnTo>
                  <a:lnTo>
                    <a:pt x="23" y="371"/>
                  </a:lnTo>
                  <a:lnTo>
                    <a:pt x="15" y="365"/>
                  </a:lnTo>
                  <a:lnTo>
                    <a:pt x="8" y="358"/>
                  </a:lnTo>
                  <a:lnTo>
                    <a:pt x="5" y="350"/>
                  </a:lnTo>
                  <a:lnTo>
                    <a:pt x="2" y="340"/>
                  </a:lnTo>
                  <a:lnTo>
                    <a:pt x="0" y="330"/>
                  </a:lnTo>
                  <a:lnTo>
                    <a:pt x="0" y="321"/>
                  </a:lnTo>
                  <a:lnTo>
                    <a:pt x="51" y="41"/>
                  </a:lnTo>
                  <a:lnTo>
                    <a:pt x="51" y="41"/>
                  </a:lnTo>
                  <a:lnTo>
                    <a:pt x="52" y="31"/>
                  </a:lnTo>
                  <a:lnTo>
                    <a:pt x="57" y="23"/>
                  </a:lnTo>
                  <a:lnTo>
                    <a:pt x="64" y="16"/>
                  </a:lnTo>
                  <a:lnTo>
                    <a:pt x="70" y="10"/>
                  </a:lnTo>
                  <a:lnTo>
                    <a:pt x="78" y="5"/>
                  </a:lnTo>
                  <a:lnTo>
                    <a:pt x="88" y="2"/>
                  </a:lnTo>
                  <a:lnTo>
                    <a:pt x="96" y="0"/>
                  </a:lnTo>
                  <a:lnTo>
                    <a:pt x="106" y="2"/>
                  </a:lnTo>
                  <a:lnTo>
                    <a:pt x="106" y="2"/>
                  </a:lnTo>
                  <a:lnTo>
                    <a:pt x="116" y="3"/>
                  </a:lnTo>
                  <a:lnTo>
                    <a:pt x="126" y="8"/>
                  </a:lnTo>
                  <a:lnTo>
                    <a:pt x="132" y="15"/>
                  </a:lnTo>
                  <a:lnTo>
                    <a:pt x="139" y="21"/>
                  </a:lnTo>
                  <a:lnTo>
                    <a:pt x="143" y="29"/>
                  </a:lnTo>
                  <a:lnTo>
                    <a:pt x="147" y="39"/>
                  </a:lnTo>
                  <a:lnTo>
                    <a:pt x="147" y="49"/>
                  </a:lnTo>
                  <a:lnTo>
                    <a:pt x="147" y="59"/>
                  </a:lnTo>
                  <a:lnTo>
                    <a:pt x="98" y="339"/>
                  </a:lnTo>
                  <a:lnTo>
                    <a:pt x="98" y="339"/>
                  </a:lnTo>
                  <a:lnTo>
                    <a:pt x="95" y="347"/>
                  </a:lnTo>
                  <a:lnTo>
                    <a:pt x="91" y="355"/>
                  </a:lnTo>
                  <a:lnTo>
                    <a:pt x="86" y="361"/>
                  </a:lnTo>
                  <a:lnTo>
                    <a:pt x="80" y="368"/>
                  </a:lnTo>
                  <a:lnTo>
                    <a:pt x="73" y="373"/>
                  </a:lnTo>
                  <a:lnTo>
                    <a:pt x="65" y="376"/>
                  </a:lnTo>
                  <a:lnTo>
                    <a:pt x="57" y="378"/>
                  </a:lnTo>
                  <a:lnTo>
                    <a:pt x="49" y="37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7" name="Freeform 38">
              <a:extLst>
                <a:ext uri="{FF2B5EF4-FFF2-40B4-BE49-F238E27FC236}">
                  <a16:creationId xmlns:a16="http://schemas.microsoft.com/office/drawing/2014/main" id="{E5530011-6CFD-4D74-99DD-713C29183C6F}"/>
                </a:ext>
              </a:extLst>
            </p:cNvPr>
            <p:cNvSpPr>
              <a:spLocks/>
            </p:cNvSpPr>
            <p:nvPr/>
          </p:nvSpPr>
          <p:spPr bwMode="auto">
            <a:xfrm>
              <a:off x="7209970" y="3082008"/>
              <a:ext cx="311646" cy="326537"/>
            </a:xfrm>
            <a:custGeom>
              <a:avLst/>
              <a:gdLst>
                <a:gd name="T0" fmla="*/ 153 w 293"/>
                <a:gd name="T1" fmla="*/ 219 h 307"/>
                <a:gd name="T2" fmla="*/ 85 w 293"/>
                <a:gd name="T3" fmla="*/ 290 h 307"/>
                <a:gd name="T4" fmla="*/ 85 w 293"/>
                <a:gd name="T5" fmla="*/ 290 h 307"/>
                <a:gd name="T6" fmla="*/ 77 w 293"/>
                <a:gd name="T7" fmla="*/ 298 h 307"/>
                <a:gd name="T8" fmla="*/ 68 w 293"/>
                <a:gd name="T9" fmla="*/ 303 h 307"/>
                <a:gd name="T10" fmla="*/ 59 w 293"/>
                <a:gd name="T11" fmla="*/ 305 h 307"/>
                <a:gd name="T12" fmla="*/ 49 w 293"/>
                <a:gd name="T13" fmla="*/ 307 h 307"/>
                <a:gd name="T14" fmla="*/ 49 w 293"/>
                <a:gd name="T15" fmla="*/ 307 h 307"/>
                <a:gd name="T16" fmla="*/ 41 w 293"/>
                <a:gd name="T17" fmla="*/ 305 h 307"/>
                <a:gd name="T18" fmla="*/ 31 w 293"/>
                <a:gd name="T19" fmla="*/ 303 h 307"/>
                <a:gd name="T20" fmla="*/ 23 w 293"/>
                <a:gd name="T21" fmla="*/ 298 h 307"/>
                <a:gd name="T22" fmla="*/ 16 w 293"/>
                <a:gd name="T23" fmla="*/ 293 h 307"/>
                <a:gd name="T24" fmla="*/ 16 w 293"/>
                <a:gd name="T25" fmla="*/ 293 h 307"/>
                <a:gd name="T26" fmla="*/ 10 w 293"/>
                <a:gd name="T27" fmla="*/ 285 h 307"/>
                <a:gd name="T28" fmla="*/ 5 w 293"/>
                <a:gd name="T29" fmla="*/ 277 h 307"/>
                <a:gd name="T30" fmla="*/ 2 w 293"/>
                <a:gd name="T31" fmla="*/ 269 h 307"/>
                <a:gd name="T32" fmla="*/ 0 w 293"/>
                <a:gd name="T33" fmla="*/ 259 h 307"/>
                <a:gd name="T34" fmla="*/ 0 w 293"/>
                <a:gd name="T35" fmla="*/ 250 h 307"/>
                <a:gd name="T36" fmla="*/ 3 w 293"/>
                <a:gd name="T37" fmla="*/ 241 h 307"/>
                <a:gd name="T38" fmla="*/ 8 w 293"/>
                <a:gd name="T39" fmla="*/ 232 h 307"/>
                <a:gd name="T40" fmla="*/ 13 w 293"/>
                <a:gd name="T41" fmla="*/ 223 h 307"/>
                <a:gd name="T42" fmla="*/ 210 w 293"/>
                <a:gd name="T43" fmla="*/ 15 h 307"/>
                <a:gd name="T44" fmla="*/ 210 w 293"/>
                <a:gd name="T45" fmla="*/ 15 h 307"/>
                <a:gd name="T46" fmla="*/ 217 w 293"/>
                <a:gd name="T47" fmla="*/ 9 h 307"/>
                <a:gd name="T48" fmla="*/ 225 w 293"/>
                <a:gd name="T49" fmla="*/ 4 h 307"/>
                <a:gd name="T50" fmla="*/ 234 w 293"/>
                <a:gd name="T51" fmla="*/ 0 h 307"/>
                <a:gd name="T52" fmla="*/ 243 w 293"/>
                <a:gd name="T53" fmla="*/ 0 h 307"/>
                <a:gd name="T54" fmla="*/ 252 w 293"/>
                <a:gd name="T55" fmla="*/ 0 h 307"/>
                <a:gd name="T56" fmla="*/ 262 w 293"/>
                <a:gd name="T57" fmla="*/ 2 h 307"/>
                <a:gd name="T58" fmla="*/ 270 w 293"/>
                <a:gd name="T59" fmla="*/ 7 h 307"/>
                <a:gd name="T60" fmla="*/ 278 w 293"/>
                <a:gd name="T61" fmla="*/ 14 h 307"/>
                <a:gd name="T62" fmla="*/ 278 w 293"/>
                <a:gd name="T63" fmla="*/ 14 h 307"/>
                <a:gd name="T64" fmla="*/ 285 w 293"/>
                <a:gd name="T65" fmla="*/ 20 h 307"/>
                <a:gd name="T66" fmla="*/ 290 w 293"/>
                <a:gd name="T67" fmla="*/ 28 h 307"/>
                <a:gd name="T68" fmla="*/ 293 w 293"/>
                <a:gd name="T69" fmla="*/ 38 h 307"/>
                <a:gd name="T70" fmla="*/ 293 w 293"/>
                <a:gd name="T71" fmla="*/ 48 h 307"/>
                <a:gd name="T72" fmla="*/ 293 w 293"/>
                <a:gd name="T73" fmla="*/ 56 h 307"/>
                <a:gd name="T74" fmla="*/ 291 w 293"/>
                <a:gd name="T75" fmla="*/ 66 h 307"/>
                <a:gd name="T76" fmla="*/ 287 w 293"/>
                <a:gd name="T77" fmla="*/ 74 h 307"/>
                <a:gd name="T78" fmla="*/ 280 w 293"/>
                <a:gd name="T79" fmla="*/ 82 h 307"/>
                <a:gd name="T80" fmla="*/ 153 w 293"/>
                <a:gd name="T81" fmla="*/ 21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3" h="307">
                  <a:moveTo>
                    <a:pt x="153" y="219"/>
                  </a:moveTo>
                  <a:lnTo>
                    <a:pt x="85" y="290"/>
                  </a:lnTo>
                  <a:lnTo>
                    <a:pt x="85" y="290"/>
                  </a:lnTo>
                  <a:lnTo>
                    <a:pt x="77" y="298"/>
                  </a:lnTo>
                  <a:lnTo>
                    <a:pt x="68" y="303"/>
                  </a:lnTo>
                  <a:lnTo>
                    <a:pt x="59" y="305"/>
                  </a:lnTo>
                  <a:lnTo>
                    <a:pt x="49" y="307"/>
                  </a:lnTo>
                  <a:lnTo>
                    <a:pt x="49" y="307"/>
                  </a:lnTo>
                  <a:lnTo>
                    <a:pt x="41" y="305"/>
                  </a:lnTo>
                  <a:lnTo>
                    <a:pt x="31" y="303"/>
                  </a:lnTo>
                  <a:lnTo>
                    <a:pt x="23" y="298"/>
                  </a:lnTo>
                  <a:lnTo>
                    <a:pt x="16" y="293"/>
                  </a:lnTo>
                  <a:lnTo>
                    <a:pt x="16" y="293"/>
                  </a:lnTo>
                  <a:lnTo>
                    <a:pt x="10" y="285"/>
                  </a:lnTo>
                  <a:lnTo>
                    <a:pt x="5" y="277"/>
                  </a:lnTo>
                  <a:lnTo>
                    <a:pt x="2" y="269"/>
                  </a:lnTo>
                  <a:lnTo>
                    <a:pt x="0" y="259"/>
                  </a:lnTo>
                  <a:lnTo>
                    <a:pt x="0" y="250"/>
                  </a:lnTo>
                  <a:lnTo>
                    <a:pt x="3" y="241"/>
                  </a:lnTo>
                  <a:lnTo>
                    <a:pt x="8" y="232"/>
                  </a:lnTo>
                  <a:lnTo>
                    <a:pt x="13" y="223"/>
                  </a:lnTo>
                  <a:lnTo>
                    <a:pt x="210" y="15"/>
                  </a:lnTo>
                  <a:lnTo>
                    <a:pt x="210" y="15"/>
                  </a:lnTo>
                  <a:lnTo>
                    <a:pt x="217" y="9"/>
                  </a:lnTo>
                  <a:lnTo>
                    <a:pt x="225" y="4"/>
                  </a:lnTo>
                  <a:lnTo>
                    <a:pt x="234" y="0"/>
                  </a:lnTo>
                  <a:lnTo>
                    <a:pt x="243" y="0"/>
                  </a:lnTo>
                  <a:lnTo>
                    <a:pt x="252" y="0"/>
                  </a:lnTo>
                  <a:lnTo>
                    <a:pt x="262" y="2"/>
                  </a:lnTo>
                  <a:lnTo>
                    <a:pt x="270" y="7"/>
                  </a:lnTo>
                  <a:lnTo>
                    <a:pt x="278" y="14"/>
                  </a:lnTo>
                  <a:lnTo>
                    <a:pt x="278" y="14"/>
                  </a:lnTo>
                  <a:lnTo>
                    <a:pt x="285" y="20"/>
                  </a:lnTo>
                  <a:lnTo>
                    <a:pt x="290" y="28"/>
                  </a:lnTo>
                  <a:lnTo>
                    <a:pt x="293" y="38"/>
                  </a:lnTo>
                  <a:lnTo>
                    <a:pt x="293" y="48"/>
                  </a:lnTo>
                  <a:lnTo>
                    <a:pt x="293" y="56"/>
                  </a:lnTo>
                  <a:lnTo>
                    <a:pt x="291" y="66"/>
                  </a:lnTo>
                  <a:lnTo>
                    <a:pt x="287" y="74"/>
                  </a:lnTo>
                  <a:lnTo>
                    <a:pt x="280" y="82"/>
                  </a:lnTo>
                  <a:lnTo>
                    <a:pt x="153" y="219"/>
                  </a:lnTo>
                  <a:close/>
                </a:path>
              </a:pathLst>
            </a:custGeom>
            <a:solidFill>
              <a:srgbClr val="00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8" name="Freeform 39">
              <a:extLst>
                <a:ext uri="{FF2B5EF4-FFF2-40B4-BE49-F238E27FC236}">
                  <a16:creationId xmlns:a16="http://schemas.microsoft.com/office/drawing/2014/main" id="{3AAC340B-7FB4-4B6F-ACE6-EB398A1E67CC}"/>
                </a:ext>
              </a:extLst>
            </p:cNvPr>
            <p:cNvSpPr>
              <a:spLocks/>
            </p:cNvSpPr>
            <p:nvPr/>
          </p:nvSpPr>
          <p:spPr bwMode="auto">
            <a:xfrm>
              <a:off x="7209970" y="3082008"/>
              <a:ext cx="311646" cy="326537"/>
            </a:xfrm>
            <a:custGeom>
              <a:avLst/>
              <a:gdLst>
                <a:gd name="T0" fmla="*/ 153 w 293"/>
                <a:gd name="T1" fmla="*/ 219 h 307"/>
                <a:gd name="T2" fmla="*/ 85 w 293"/>
                <a:gd name="T3" fmla="*/ 290 h 307"/>
                <a:gd name="T4" fmla="*/ 85 w 293"/>
                <a:gd name="T5" fmla="*/ 290 h 307"/>
                <a:gd name="T6" fmla="*/ 77 w 293"/>
                <a:gd name="T7" fmla="*/ 298 h 307"/>
                <a:gd name="T8" fmla="*/ 68 w 293"/>
                <a:gd name="T9" fmla="*/ 303 h 307"/>
                <a:gd name="T10" fmla="*/ 59 w 293"/>
                <a:gd name="T11" fmla="*/ 305 h 307"/>
                <a:gd name="T12" fmla="*/ 49 w 293"/>
                <a:gd name="T13" fmla="*/ 307 h 307"/>
                <a:gd name="T14" fmla="*/ 49 w 293"/>
                <a:gd name="T15" fmla="*/ 307 h 307"/>
                <a:gd name="T16" fmla="*/ 41 w 293"/>
                <a:gd name="T17" fmla="*/ 305 h 307"/>
                <a:gd name="T18" fmla="*/ 31 w 293"/>
                <a:gd name="T19" fmla="*/ 303 h 307"/>
                <a:gd name="T20" fmla="*/ 23 w 293"/>
                <a:gd name="T21" fmla="*/ 298 h 307"/>
                <a:gd name="T22" fmla="*/ 16 w 293"/>
                <a:gd name="T23" fmla="*/ 293 h 307"/>
                <a:gd name="T24" fmla="*/ 16 w 293"/>
                <a:gd name="T25" fmla="*/ 293 h 307"/>
                <a:gd name="T26" fmla="*/ 10 w 293"/>
                <a:gd name="T27" fmla="*/ 285 h 307"/>
                <a:gd name="T28" fmla="*/ 5 w 293"/>
                <a:gd name="T29" fmla="*/ 277 h 307"/>
                <a:gd name="T30" fmla="*/ 2 w 293"/>
                <a:gd name="T31" fmla="*/ 269 h 307"/>
                <a:gd name="T32" fmla="*/ 0 w 293"/>
                <a:gd name="T33" fmla="*/ 259 h 307"/>
                <a:gd name="T34" fmla="*/ 0 w 293"/>
                <a:gd name="T35" fmla="*/ 250 h 307"/>
                <a:gd name="T36" fmla="*/ 3 w 293"/>
                <a:gd name="T37" fmla="*/ 241 h 307"/>
                <a:gd name="T38" fmla="*/ 8 w 293"/>
                <a:gd name="T39" fmla="*/ 232 h 307"/>
                <a:gd name="T40" fmla="*/ 13 w 293"/>
                <a:gd name="T41" fmla="*/ 223 h 307"/>
                <a:gd name="T42" fmla="*/ 210 w 293"/>
                <a:gd name="T43" fmla="*/ 15 h 307"/>
                <a:gd name="T44" fmla="*/ 210 w 293"/>
                <a:gd name="T45" fmla="*/ 15 h 307"/>
                <a:gd name="T46" fmla="*/ 217 w 293"/>
                <a:gd name="T47" fmla="*/ 9 h 307"/>
                <a:gd name="T48" fmla="*/ 225 w 293"/>
                <a:gd name="T49" fmla="*/ 4 h 307"/>
                <a:gd name="T50" fmla="*/ 234 w 293"/>
                <a:gd name="T51" fmla="*/ 0 h 307"/>
                <a:gd name="T52" fmla="*/ 243 w 293"/>
                <a:gd name="T53" fmla="*/ 0 h 307"/>
                <a:gd name="T54" fmla="*/ 252 w 293"/>
                <a:gd name="T55" fmla="*/ 0 h 307"/>
                <a:gd name="T56" fmla="*/ 262 w 293"/>
                <a:gd name="T57" fmla="*/ 2 h 307"/>
                <a:gd name="T58" fmla="*/ 270 w 293"/>
                <a:gd name="T59" fmla="*/ 7 h 307"/>
                <a:gd name="T60" fmla="*/ 278 w 293"/>
                <a:gd name="T61" fmla="*/ 14 h 307"/>
                <a:gd name="T62" fmla="*/ 278 w 293"/>
                <a:gd name="T63" fmla="*/ 14 h 307"/>
                <a:gd name="T64" fmla="*/ 285 w 293"/>
                <a:gd name="T65" fmla="*/ 20 h 307"/>
                <a:gd name="T66" fmla="*/ 290 w 293"/>
                <a:gd name="T67" fmla="*/ 28 h 307"/>
                <a:gd name="T68" fmla="*/ 293 w 293"/>
                <a:gd name="T69" fmla="*/ 38 h 307"/>
                <a:gd name="T70" fmla="*/ 293 w 293"/>
                <a:gd name="T71" fmla="*/ 48 h 307"/>
                <a:gd name="T72" fmla="*/ 293 w 293"/>
                <a:gd name="T73" fmla="*/ 56 h 307"/>
                <a:gd name="T74" fmla="*/ 291 w 293"/>
                <a:gd name="T75" fmla="*/ 66 h 307"/>
                <a:gd name="T76" fmla="*/ 287 w 293"/>
                <a:gd name="T77" fmla="*/ 74 h 307"/>
                <a:gd name="T78" fmla="*/ 280 w 293"/>
                <a:gd name="T79" fmla="*/ 82 h 307"/>
                <a:gd name="T80" fmla="*/ 153 w 293"/>
                <a:gd name="T81" fmla="*/ 21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3" h="307">
                  <a:moveTo>
                    <a:pt x="153" y="219"/>
                  </a:moveTo>
                  <a:lnTo>
                    <a:pt x="85" y="290"/>
                  </a:lnTo>
                  <a:lnTo>
                    <a:pt x="85" y="290"/>
                  </a:lnTo>
                  <a:lnTo>
                    <a:pt x="77" y="298"/>
                  </a:lnTo>
                  <a:lnTo>
                    <a:pt x="68" y="303"/>
                  </a:lnTo>
                  <a:lnTo>
                    <a:pt x="59" y="305"/>
                  </a:lnTo>
                  <a:lnTo>
                    <a:pt x="49" y="307"/>
                  </a:lnTo>
                  <a:lnTo>
                    <a:pt x="49" y="307"/>
                  </a:lnTo>
                  <a:lnTo>
                    <a:pt x="41" y="305"/>
                  </a:lnTo>
                  <a:lnTo>
                    <a:pt x="31" y="303"/>
                  </a:lnTo>
                  <a:lnTo>
                    <a:pt x="23" y="298"/>
                  </a:lnTo>
                  <a:lnTo>
                    <a:pt x="16" y="293"/>
                  </a:lnTo>
                  <a:lnTo>
                    <a:pt x="16" y="293"/>
                  </a:lnTo>
                  <a:lnTo>
                    <a:pt x="10" y="285"/>
                  </a:lnTo>
                  <a:lnTo>
                    <a:pt x="5" y="277"/>
                  </a:lnTo>
                  <a:lnTo>
                    <a:pt x="2" y="269"/>
                  </a:lnTo>
                  <a:lnTo>
                    <a:pt x="0" y="259"/>
                  </a:lnTo>
                  <a:lnTo>
                    <a:pt x="0" y="250"/>
                  </a:lnTo>
                  <a:lnTo>
                    <a:pt x="3" y="241"/>
                  </a:lnTo>
                  <a:lnTo>
                    <a:pt x="8" y="232"/>
                  </a:lnTo>
                  <a:lnTo>
                    <a:pt x="13" y="223"/>
                  </a:lnTo>
                  <a:lnTo>
                    <a:pt x="210" y="15"/>
                  </a:lnTo>
                  <a:lnTo>
                    <a:pt x="210" y="15"/>
                  </a:lnTo>
                  <a:lnTo>
                    <a:pt x="217" y="9"/>
                  </a:lnTo>
                  <a:lnTo>
                    <a:pt x="225" y="4"/>
                  </a:lnTo>
                  <a:lnTo>
                    <a:pt x="234" y="0"/>
                  </a:lnTo>
                  <a:lnTo>
                    <a:pt x="243" y="0"/>
                  </a:lnTo>
                  <a:lnTo>
                    <a:pt x="252" y="0"/>
                  </a:lnTo>
                  <a:lnTo>
                    <a:pt x="262" y="2"/>
                  </a:lnTo>
                  <a:lnTo>
                    <a:pt x="270" y="7"/>
                  </a:lnTo>
                  <a:lnTo>
                    <a:pt x="278" y="14"/>
                  </a:lnTo>
                  <a:lnTo>
                    <a:pt x="278" y="14"/>
                  </a:lnTo>
                  <a:lnTo>
                    <a:pt x="285" y="20"/>
                  </a:lnTo>
                  <a:lnTo>
                    <a:pt x="290" y="28"/>
                  </a:lnTo>
                  <a:lnTo>
                    <a:pt x="293" y="38"/>
                  </a:lnTo>
                  <a:lnTo>
                    <a:pt x="293" y="48"/>
                  </a:lnTo>
                  <a:lnTo>
                    <a:pt x="293" y="56"/>
                  </a:lnTo>
                  <a:lnTo>
                    <a:pt x="291" y="66"/>
                  </a:lnTo>
                  <a:lnTo>
                    <a:pt x="287" y="74"/>
                  </a:lnTo>
                  <a:lnTo>
                    <a:pt x="280" y="82"/>
                  </a:lnTo>
                  <a:lnTo>
                    <a:pt x="153" y="2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9" name="Freeform 40">
              <a:extLst>
                <a:ext uri="{FF2B5EF4-FFF2-40B4-BE49-F238E27FC236}">
                  <a16:creationId xmlns:a16="http://schemas.microsoft.com/office/drawing/2014/main" id="{60BE9E89-9B32-4308-B14E-C26662E41BD7}"/>
                </a:ext>
              </a:extLst>
            </p:cNvPr>
            <p:cNvSpPr>
              <a:spLocks/>
            </p:cNvSpPr>
            <p:nvPr/>
          </p:nvSpPr>
          <p:spPr bwMode="auto">
            <a:xfrm>
              <a:off x="7566288" y="3803155"/>
              <a:ext cx="399928" cy="132955"/>
            </a:xfrm>
            <a:custGeom>
              <a:avLst/>
              <a:gdLst>
                <a:gd name="T0" fmla="*/ 49 w 376"/>
                <a:gd name="T1" fmla="*/ 125 h 125"/>
                <a:gd name="T2" fmla="*/ 49 w 376"/>
                <a:gd name="T3" fmla="*/ 125 h 125"/>
                <a:gd name="T4" fmla="*/ 39 w 376"/>
                <a:gd name="T5" fmla="*/ 123 h 125"/>
                <a:gd name="T6" fmla="*/ 31 w 376"/>
                <a:gd name="T7" fmla="*/ 122 h 125"/>
                <a:gd name="T8" fmla="*/ 23 w 376"/>
                <a:gd name="T9" fmla="*/ 117 h 125"/>
                <a:gd name="T10" fmla="*/ 17 w 376"/>
                <a:gd name="T11" fmla="*/ 112 h 125"/>
                <a:gd name="T12" fmla="*/ 10 w 376"/>
                <a:gd name="T13" fmla="*/ 105 h 125"/>
                <a:gd name="T14" fmla="*/ 5 w 376"/>
                <a:gd name="T15" fmla="*/ 99 h 125"/>
                <a:gd name="T16" fmla="*/ 2 w 376"/>
                <a:gd name="T17" fmla="*/ 89 h 125"/>
                <a:gd name="T18" fmla="*/ 0 w 376"/>
                <a:gd name="T19" fmla="*/ 81 h 125"/>
                <a:gd name="T20" fmla="*/ 0 w 376"/>
                <a:gd name="T21" fmla="*/ 81 h 125"/>
                <a:gd name="T22" fmla="*/ 0 w 376"/>
                <a:gd name="T23" fmla="*/ 71 h 125"/>
                <a:gd name="T24" fmla="*/ 2 w 376"/>
                <a:gd name="T25" fmla="*/ 61 h 125"/>
                <a:gd name="T26" fmla="*/ 7 w 376"/>
                <a:gd name="T27" fmla="*/ 53 h 125"/>
                <a:gd name="T28" fmla="*/ 12 w 376"/>
                <a:gd name="T29" fmla="*/ 45 h 125"/>
                <a:gd name="T30" fmla="*/ 18 w 376"/>
                <a:gd name="T31" fmla="*/ 39 h 125"/>
                <a:gd name="T32" fmla="*/ 26 w 376"/>
                <a:gd name="T33" fmla="*/ 34 h 125"/>
                <a:gd name="T34" fmla="*/ 35 w 376"/>
                <a:gd name="T35" fmla="*/ 29 h 125"/>
                <a:gd name="T36" fmla="*/ 44 w 376"/>
                <a:gd name="T37" fmla="*/ 27 h 125"/>
                <a:gd name="T38" fmla="*/ 323 w 376"/>
                <a:gd name="T39" fmla="*/ 0 h 125"/>
                <a:gd name="T40" fmla="*/ 323 w 376"/>
                <a:gd name="T41" fmla="*/ 0 h 125"/>
                <a:gd name="T42" fmla="*/ 332 w 376"/>
                <a:gd name="T43" fmla="*/ 0 h 125"/>
                <a:gd name="T44" fmla="*/ 342 w 376"/>
                <a:gd name="T45" fmla="*/ 3 h 125"/>
                <a:gd name="T46" fmla="*/ 350 w 376"/>
                <a:gd name="T47" fmla="*/ 6 h 125"/>
                <a:gd name="T48" fmla="*/ 358 w 376"/>
                <a:gd name="T49" fmla="*/ 11 h 125"/>
                <a:gd name="T50" fmla="*/ 365 w 376"/>
                <a:gd name="T51" fmla="*/ 18 h 125"/>
                <a:gd name="T52" fmla="*/ 370 w 376"/>
                <a:gd name="T53" fmla="*/ 26 h 125"/>
                <a:gd name="T54" fmla="*/ 373 w 376"/>
                <a:gd name="T55" fmla="*/ 34 h 125"/>
                <a:gd name="T56" fmla="*/ 376 w 376"/>
                <a:gd name="T57" fmla="*/ 44 h 125"/>
                <a:gd name="T58" fmla="*/ 376 w 376"/>
                <a:gd name="T59" fmla="*/ 44 h 125"/>
                <a:gd name="T60" fmla="*/ 376 w 376"/>
                <a:gd name="T61" fmla="*/ 53 h 125"/>
                <a:gd name="T62" fmla="*/ 373 w 376"/>
                <a:gd name="T63" fmla="*/ 63 h 125"/>
                <a:gd name="T64" fmla="*/ 370 w 376"/>
                <a:gd name="T65" fmla="*/ 71 h 125"/>
                <a:gd name="T66" fmla="*/ 365 w 376"/>
                <a:gd name="T67" fmla="*/ 79 h 125"/>
                <a:gd name="T68" fmla="*/ 358 w 376"/>
                <a:gd name="T69" fmla="*/ 86 h 125"/>
                <a:gd name="T70" fmla="*/ 350 w 376"/>
                <a:gd name="T71" fmla="*/ 92 h 125"/>
                <a:gd name="T72" fmla="*/ 342 w 376"/>
                <a:gd name="T73" fmla="*/ 96 h 125"/>
                <a:gd name="T74" fmla="*/ 332 w 376"/>
                <a:gd name="T75" fmla="*/ 97 h 125"/>
                <a:gd name="T76" fmla="*/ 54 w 376"/>
                <a:gd name="T77" fmla="*/ 125 h 125"/>
                <a:gd name="T78" fmla="*/ 54 w 376"/>
                <a:gd name="T79" fmla="*/ 125 h 125"/>
                <a:gd name="T80" fmla="*/ 49 w 376"/>
                <a:gd name="T8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6" h="125">
                  <a:moveTo>
                    <a:pt x="49" y="125"/>
                  </a:moveTo>
                  <a:lnTo>
                    <a:pt x="49" y="125"/>
                  </a:lnTo>
                  <a:lnTo>
                    <a:pt x="39" y="123"/>
                  </a:lnTo>
                  <a:lnTo>
                    <a:pt x="31" y="122"/>
                  </a:lnTo>
                  <a:lnTo>
                    <a:pt x="23" y="117"/>
                  </a:lnTo>
                  <a:lnTo>
                    <a:pt x="17" y="112"/>
                  </a:lnTo>
                  <a:lnTo>
                    <a:pt x="10" y="105"/>
                  </a:lnTo>
                  <a:lnTo>
                    <a:pt x="5" y="99"/>
                  </a:lnTo>
                  <a:lnTo>
                    <a:pt x="2" y="89"/>
                  </a:lnTo>
                  <a:lnTo>
                    <a:pt x="0" y="81"/>
                  </a:lnTo>
                  <a:lnTo>
                    <a:pt x="0" y="81"/>
                  </a:lnTo>
                  <a:lnTo>
                    <a:pt x="0" y="71"/>
                  </a:lnTo>
                  <a:lnTo>
                    <a:pt x="2" y="61"/>
                  </a:lnTo>
                  <a:lnTo>
                    <a:pt x="7" y="53"/>
                  </a:lnTo>
                  <a:lnTo>
                    <a:pt x="12" y="45"/>
                  </a:lnTo>
                  <a:lnTo>
                    <a:pt x="18" y="39"/>
                  </a:lnTo>
                  <a:lnTo>
                    <a:pt x="26" y="34"/>
                  </a:lnTo>
                  <a:lnTo>
                    <a:pt x="35" y="29"/>
                  </a:lnTo>
                  <a:lnTo>
                    <a:pt x="44" y="27"/>
                  </a:lnTo>
                  <a:lnTo>
                    <a:pt x="323" y="0"/>
                  </a:lnTo>
                  <a:lnTo>
                    <a:pt x="323" y="0"/>
                  </a:lnTo>
                  <a:lnTo>
                    <a:pt x="332" y="0"/>
                  </a:lnTo>
                  <a:lnTo>
                    <a:pt x="342" y="3"/>
                  </a:lnTo>
                  <a:lnTo>
                    <a:pt x="350" y="6"/>
                  </a:lnTo>
                  <a:lnTo>
                    <a:pt x="358" y="11"/>
                  </a:lnTo>
                  <a:lnTo>
                    <a:pt x="365" y="18"/>
                  </a:lnTo>
                  <a:lnTo>
                    <a:pt x="370" y="26"/>
                  </a:lnTo>
                  <a:lnTo>
                    <a:pt x="373" y="34"/>
                  </a:lnTo>
                  <a:lnTo>
                    <a:pt x="376" y="44"/>
                  </a:lnTo>
                  <a:lnTo>
                    <a:pt x="376" y="44"/>
                  </a:lnTo>
                  <a:lnTo>
                    <a:pt x="376" y="53"/>
                  </a:lnTo>
                  <a:lnTo>
                    <a:pt x="373" y="63"/>
                  </a:lnTo>
                  <a:lnTo>
                    <a:pt x="370" y="71"/>
                  </a:lnTo>
                  <a:lnTo>
                    <a:pt x="365" y="79"/>
                  </a:lnTo>
                  <a:lnTo>
                    <a:pt x="358" y="86"/>
                  </a:lnTo>
                  <a:lnTo>
                    <a:pt x="350" y="92"/>
                  </a:lnTo>
                  <a:lnTo>
                    <a:pt x="342" y="96"/>
                  </a:lnTo>
                  <a:lnTo>
                    <a:pt x="332" y="97"/>
                  </a:lnTo>
                  <a:lnTo>
                    <a:pt x="54" y="125"/>
                  </a:lnTo>
                  <a:lnTo>
                    <a:pt x="54" y="125"/>
                  </a:lnTo>
                  <a:lnTo>
                    <a:pt x="49" y="125"/>
                  </a:lnTo>
                  <a:close/>
                </a:path>
              </a:pathLst>
            </a:custGeom>
            <a:solidFill>
              <a:srgbClr val="00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0" name="Freeform 41">
              <a:extLst>
                <a:ext uri="{FF2B5EF4-FFF2-40B4-BE49-F238E27FC236}">
                  <a16:creationId xmlns:a16="http://schemas.microsoft.com/office/drawing/2014/main" id="{7869EB22-5984-46E3-B96A-FBA7D8672074}"/>
                </a:ext>
              </a:extLst>
            </p:cNvPr>
            <p:cNvSpPr>
              <a:spLocks/>
            </p:cNvSpPr>
            <p:nvPr/>
          </p:nvSpPr>
          <p:spPr bwMode="auto">
            <a:xfrm>
              <a:off x="7566288" y="3803155"/>
              <a:ext cx="399928" cy="132955"/>
            </a:xfrm>
            <a:custGeom>
              <a:avLst/>
              <a:gdLst>
                <a:gd name="T0" fmla="*/ 49 w 376"/>
                <a:gd name="T1" fmla="*/ 125 h 125"/>
                <a:gd name="T2" fmla="*/ 49 w 376"/>
                <a:gd name="T3" fmla="*/ 125 h 125"/>
                <a:gd name="T4" fmla="*/ 39 w 376"/>
                <a:gd name="T5" fmla="*/ 123 h 125"/>
                <a:gd name="T6" fmla="*/ 31 w 376"/>
                <a:gd name="T7" fmla="*/ 122 h 125"/>
                <a:gd name="T8" fmla="*/ 23 w 376"/>
                <a:gd name="T9" fmla="*/ 117 h 125"/>
                <a:gd name="T10" fmla="*/ 17 w 376"/>
                <a:gd name="T11" fmla="*/ 112 h 125"/>
                <a:gd name="T12" fmla="*/ 10 w 376"/>
                <a:gd name="T13" fmla="*/ 105 h 125"/>
                <a:gd name="T14" fmla="*/ 5 w 376"/>
                <a:gd name="T15" fmla="*/ 99 h 125"/>
                <a:gd name="T16" fmla="*/ 2 w 376"/>
                <a:gd name="T17" fmla="*/ 89 h 125"/>
                <a:gd name="T18" fmla="*/ 0 w 376"/>
                <a:gd name="T19" fmla="*/ 81 h 125"/>
                <a:gd name="T20" fmla="*/ 0 w 376"/>
                <a:gd name="T21" fmla="*/ 81 h 125"/>
                <a:gd name="T22" fmla="*/ 0 w 376"/>
                <a:gd name="T23" fmla="*/ 71 h 125"/>
                <a:gd name="T24" fmla="*/ 2 w 376"/>
                <a:gd name="T25" fmla="*/ 61 h 125"/>
                <a:gd name="T26" fmla="*/ 7 w 376"/>
                <a:gd name="T27" fmla="*/ 53 h 125"/>
                <a:gd name="T28" fmla="*/ 12 w 376"/>
                <a:gd name="T29" fmla="*/ 45 h 125"/>
                <a:gd name="T30" fmla="*/ 18 w 376"/>
                <a:gd name="T31" fmla="*/ 39 h 125"/>
                <a:gd name="T32" fmla="*/ 26 w 376"/>
                <a:gd name="T33" fmla="*/ 34 h 125"/>
                <a:gd name="T34" fmla="*/ 35 w 376"/>
                <a:gd name="T35" fmla="*/ 29 h 125"/>
                <a:gd name="T36" fmla="*/ 44 w 376"/>
                <a:gd name="T37" fmla="*/ 27 h 125"/>
                <a:gd name="T38" fmla="*/ 323 w 376"/>
                <a:gd name="T39" fmla="*/ 0 h 125"/>
                <a:gd name="T40" fmla="*/ 323 w 376"/>
                <a:gd name="T41" fmla="*/ 0 h 125"/>
                <a:gd name="T42" fmla="*/ 332 w 376"/>
                <a:gd name="T43" fmla="*/ 0 h 125"/>
                <a:gd name="T44" fmla="*/ 342 w 376"/>
                <a:gd name="T45" fmla="*/ 3 h 125"/>
                <a:gd name="T46" fmla="*/ 350 w 376"/>
                <a:gd name="T47" fmla="*/ 6 h 125"/>
                <a:gd name="T48" fmla="*/ 358 w 376"/>
                <a:gd name="T49" fmla="*/ 11 h 125"/>
                <a:gd name="T50" fmla="*/ 365 w 376"/>
                <a:gd name="T51" fmla="*/ 18 h 125"/>
                <a:gd name="T52" fmla="*/ 370 w 376"/>
                <a:gd name="T53" fmla="*/ 26 h 125"/>
                <a:gd name="T54" fmla="*/ 373 w 376"/>
                <a:gd name="T55" fmla="*/ 34 h 125"/>
                <a:gd name="T56" fmla="*/ 376 w 376"/>
                <a:gd name="T57" fmla="*/ 44 h 125"/>
                <a:gd name="T58" fmla="*/ 376 w 376"/>
                <a:gd name="T59" fmla="*/ 44 h 125"/>
                <a:gd name="T60" fmla="*/ 376 w 376"/>
                <a:gd name="T61" fmla="*/ 53 h 125"/>
                <a:gd name="T62" fmla="*/ 373 w 376"/>
                <a:gd name="T63" fmla="*/ 63 h 125"/>
                <a:gd name="T64" fmla="*/ 370 w 376"/>
                <a:gd name="T65" fmla="*/ 71 h 125"/>
                <a:gd name="T66" fmla="*/ 365 w 376"/>
                <a:gd name="T67" fmla="*/ 79 h 125"/>
                <a:gd name="T68" fmla="*/ 358 w 376"/>
                <a:gd name="T69" fmla="*/ 86 h 125"/>
                <a:gd name="T70" fmla="*/ 350 w 376"/>
                <a:gd name="T71" fmla="*/ 92 h 125"/>
                <a:gd name="T72" fmla="*/ 342 w 376"/>
                <a:gd name="T73" fmla="*/ 96 h 125"/>
                <a:gd name="T74" fmla="*/ 332 w 376"/>
                <a:gd name="T75" fmla="*/ 97 h 125"/>
                <a:gd name="T76" fmla="*/ 54 w 376"/>
                <a:gd name="T77" fmla="*/ 125 h 125"/>
                <a:gd name="T78" fmla="*/ 54 w 376"/>
                <a:gd name="T79" fmla="*/ 125 h 125"/>
                <a:gd name="T80" fmla="*/ 49 w 376"/>
                <a:gd name="T8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6" h="125">
                  <a:moveTo>
                    <a:pt x="49" y="125"/>
                  </a:moveTo>
                  <a:lnTo>
                    <a:pt x="49" y="125"/>
                  </a:lnTo>
                  <a:lnTo>
                    <a:pt x="39" y="123"/>
                  </a:lnTo>
                  <a:lnTo>
                    <a:pt x="31" y="122"/>
                  </a:lnTo>
                  <a:lnTo>
                    <a:pt x="23" y="117"/>
                  </a:lnTo>
                  <a:lnTo>
                    <a:pt x="17" y="112"/>
                  </a:lnTo>
                  <a:lnTo>
                    <a:pt x="10" y="105"/>
                  </a:lnTo>
                  <a:lnTo>
                    <a:pt x="5" y="99"/>
                  </a:lnTo>
                  <a:lnTo>
                    <a:pt x="2" y="89"/>
                  </a:lnTo>
                  <a:lnTo>
                    <a:pt x="0" y="81"/>
                  </a:lnTo>
                  <a:lnTo>
                    <a:pt x="0" y="81"/>
                  </a:lnTo>
                  <a:lnTo>
                    <a:pt x="0" y="71"/>
                  </a:lnTo>
                  <a:lnTo>
                    <a:pt x="2" y="61"/>
                  </a:lnTo>
                  <a:lnTo>
                    <a:pt x="7" y="53"/>
                  </a:lnTo>
                  <a:lnTo>
                    <a:pt x="12" y="45"/>
                  </a:lnTo>
                  <a:lnTo>
                    <a:pt x="18" y="39"/>
                  </a:lnTo>
                  <a:lnTo>
                    <a:pt x="26" y="34"/>
                  </a:lnTo>
                  <a:lnTo>
                    <a:pt x="35" y="29"/>
                  </a:lnTo>
                  <a:lnTo>
                    <a:pt x="44" y="27"/>
                  </a:lnTo>
                  <a:lnTo>
                    <a:pt x="323" y="0"/>
                  </a:lnTo>
                  <a:lnTo>
                    <a:pt x="323" y="0"/>
                  </a:lnTo>
                  <a:lnTo>
                    <a:pt x="332" y="0"/>
                  </a:lnTo>
                  <a:lnTo>
                    <a:pt x="342" y="3"/>
                  </a:lnTo>
                  <a:lnTo>
                    <a:pt x="350" y="6"/>
                  </a:lnTo>
                  <a:lnTo>
                    <a:pt x="358" y="11"/>
                  </a:lnTo>
                  <a:lnTo>
                    <a:pt x="365" y="18"/>
                  </a:lnTo>
                  <a:lnTo>
                    <a:pt x="370" y="26"/>
                  </a:lnTo>
                  <a:lnTo>
                    <a:pt x="373" y="34"/>
                  </a:lnTo>
                  <a:lnTo>
                    <a:pt x="376" y="44"/>
                  </a:lnTo>
                  <a:lnTo>
                    <a:pt x="376" y="44"/>
                  </a:lnTo>
                  <a:lnTo>
                    <a:pt x="376" y="53"/>
                  </a:lnTo>
                  <a:lnTo>
                    <a:pt x="373" y="63"/>
                  </a:lnTo>
                  <a:lnTo>
                    <a:pt x="370" y="71"/>
                  </a:lnTo>
                  <a:lnTo>
                    <a:pt x="365" y="79"/>
                  </a:lnTo>
                  <a:lnTo>
                    <a:pt x="358" y="86"/>
                  </a:lnTo>
                  <a:lnTo>
                    <a:pt x="350" y="92"/>
                  </a:lnTo>
                  <a:lnTo>
                    <a:pt x="342" y="96"/>
                  </a:lnTo>
                  <a:lnTo>
                    <a:pt x="332" y="97"/>
                  </a:lnTo>
                  <a:lnTo>
                    <a:pt x="54" y="125"/>
                  </a:lnTo>
                  <a:lnTo>
                    <a:pt x="54" y="125"/>
                  </a:lnTo>
                  <a:lnTo>
                    <a:pt x="49"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1" name="Freeform 42">
              <a:extLst>
                <a:ext uri="{FF2B5EF4-FFF2-40B4-BE49-F238E27FC236}">
                  <a16:creationId xmlns:a16="http://schemas.microsoft.com/office/drawing/2014/main" id="{234FDD8C-A567-4E48-92EF-B516DB3A0353}"/>
                </a:ext>
              </a:extLst>
            </p:cNvPr>
            <p:cNvSpPr>
              <a:spLocks/>
            </p:cNvSpPr>
            <p:nvPr/>
          </p:nvSpPr>
          <p:spPr bwMode="auto">
            <a:xfrm>
              <a:off x="5066738" y="3496827"/>
              <a:ext cx="339301" cy="219110"/>
            </a:xfrm>
            <a:custGeom>
              <a:avLst/>
              <a:gdLst>
                <a:gd name="T0" fmla="*/ 270 w 319"/>
                <a:gd name="T1" fmla="*/ 206 h 206"/>
                <a:gd name="T2" fmla="*/ 270 w 319"/>
                <a:gd name="T3" fmla="*/ 206 h 206"/>
                <a:gd name="T4" fmla="*/ 259 w 319"/>
                <a:gd name="T5" fmla="*/ 205 h 206"/>
                <a:gd name="T6" fmla="*/ 249 w 319"/>
                <a:gd name="T7" fmla="*/ 200 h 206"/>
                <a:gd name="T8" fmla="*/ 28 w 319"/>
                <a:gd name="T9" fmla="*/ 91 h 206"/>
                <a:gd name="T10" fmla="*/ 28 w 319"/>
                <a:gd name="T11" fmla="*/ 91 h 206"/>
                <a:gd name="T12" fmla="*/ 20 w 319"/>
                <a:gd name="T13" fmla="*/ 86 h 206"/>
                <a:gd name="T14" fmla="*/ 11 w 319"/>
                <a:gd name="T15" fmla="*/ 79 h 206"/>
                <a:gd name="T16" fmla="*/ 7 w 319"/>
                <a:gd name="T17" fmla="*/ 71 h 206"/>
                <a:gd name="T18" fmla="*/ 3 w 319"/>
                <a:gd name="T19" fmla="*/ 63 h 206"/>
                <a:gd name="T20" fmla="*/ 0 w 319"/>
                <a:gd name="T21" fmla="*/ 55 h 206"/>
                <a:gd name="T22" fmla="*/ 0 w 319"/>
                <a:gd name="T23" fmla="*/ 45 h 206"/>
                <a:gd name="T24" fmla="*/ 2 w 319"/>
                <a:gd name="T25" fmla="*/ 35 h 206"/>
                <a:gd name="T26" fmla="*/ 5 w 319"/>
                <a:gd name="T27" fmla="*/ 26 h 206"/>
                <a:gd name="T28" fmla="*/ 5 w 319"/>
                <a:gd name="T29" fmla="*/ 26 h 206"/>
                <a:gd name="T30" fmla="*/ 10 w 319"/>
                <a:gd name="T31" fmla="*/ 17 h 206"/>
                <a:gd name="T32" fmla="*/ 16 w 319"/>
                <a:gd name="T33" fmla="*/ 11 h 206"/>
                <a:gd name="T34" fmla="*/ 24 w 319"/>
                <a:gd name="T35" fmla="*/ 4 h 206"/>
                <a:gd name="T36" fmla="*/ 33 w 319"/>
                <a:gd name="T37" fmla="*/ 1 h 206"/>
                <a:gd name="T38" fmla="*/ 42 w 319"/>
                <a:gd name="T39" fmla="*/ 0 h 206"/>
                <a:gd name="T40" fmla="*/ 52 w 319"/>
                <a:gd name="T41" fmla="*/ 0 h 206"/>
                <a:gd name="T42" fmla="*/ 62 w 319"/>
                <a:gd name="T43" fmla="*/ 0 h 206"/>
                <a:gd name="T44" fmla="*/ 70 w 319"/>
                <a:gd name="T45" fmla="*/ 4 h 206"/>
                <a:gd name="T46" fmla="*/ 291 w 319"/>
                <a:gd name="T47" fmla="*/ 113 h 206"/>
                <a:gd name="T48" fmla="*/ 291 w 319"/>
                <a:gd name="T49" fmla="*/ 113 h 206"/>
                <a:gd name="T50" fmla="*/ 301 w 319"/>
                <a:gd name="T51" fmla="*/ 118 h 206"/>
                <a:gd name="T52" fmla="*/ 308 w 319"/>
                <a:gd name="T53" fmla="*/ 125 h 206"/>
                <a:gd name="T54" fmla="*/ 313 w 319"/>
                <a:gd name="T55" fmla="*/ 133 h 206"/>
                <a:gd name="T56" fmla="*/ 317 w 319"/>
                <a:gd name="T57" fmla="*/ 141 h 206"/>
                <a:gd name="T58" fmla="*/ 319 w 319"/>
                <a:gd name="T59" fmla="*/ 149 h 206"/>
                <a:gd name="T60" fmla="*/ 319 w 319"/>
                <a:gd name="T61" fmla="*/ 159 h 206"/>
                <a:gd name="T62" fmla="*/ 317 w 319"/>
                <a:gd name="T63" fmla="*/ 169 h 206"/>
                <a:gd name="T64" fmla="*/ 314 w 319"/>
                <a:gd name="T65" fmla="*/ 179 h 206"/>
                <a:gd name="T66" fmla="*/ 314 w 319"/>
                <a:gd name="T67" fmla="*/ 179 h 206"/>
                <a:gd name="T68" fmla="*/ 311 w 319"/>
                <a:gd name="T69" fmla="*/ 185 h 206"/>
                <a:gd name="T70" fmla="*/ 306 w 319"/>
                <a:gd name="T71" fmla="*/ 190 h 206"/>
                <a:gd name="T72" fmla="*/ 296 w 319"/>
                <a:gd name="T73" fmla="*/ 198 h 206"/>
                <a:gd name="T74" fmla="*/ 283 w 319"/>
                <a:gd name="T75" fmla="*/ 203 h 206"/>
                <a:gd name="T76" fmla="*/ 270 w 319"/>
                <a:gd name="T77" fmla="*/ 20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9" h="206">
                  <a:moveTo>
                    <a:pt x="270" y="206"/>
                  </a:moveTo>
                  <a:lnTo>
                    <a:pt x="270" y="206"/>
                  </a:lnTo>
                  <a:lnTo>
                    <a:pt x="259" y="205"/>
                  </a:lnTo>
                  <a:lnTo>
                    <a:pt x="249" y="200"/>
                  </a:lnTo>
                  <a:lnTo>
                    <a:pt x="28" y="91"/>
                  </a:lnTo>
                  <a:lnTo>
                    <a:pt x="28" y="91"/>
                  </a:lnTo>
                  <a:lnTo>
                    <a:pt x="20" y="86"/>
                  </a:lnTo>
                  <a:lnTo>
                    <a:pt x="11" y="79"/>
                  </a:lnTo>
                  <a:lnTo>
                    <a:pt x="7" y="71"/>
                  </a:lnTo>
                  <a:lnTo>
                    <a:pt x="3" y="63"/>
                  </a:lnTo>
                  <a:lnTo>
                    <a:pt x="0" y="55"/>
                  </a:lnTo>
                  <a:lnTo>
                    <a:pt x="0" y="45"/>
                  </a:lnTo>
                  <a:lnTo>
                    <a:pt x="2" y="35"/>
                  </a:lnTo>
                  <a:lnTo>
                    <a:pt x="5" y="26"/>
                  </a:lnTo>
                  <a:lnTo>
                    <a:pt x="5" y="26"/>
                  </a:lnTo>
                  <a:lnTo>
                    <a:pt x="10" y="17"/>
                  </a:lnTo>
                  <a:lnTo>
                    <a:pt x="16" y="11"/>
                  </a:lnTo>
                  <a:lnTo>
                    <a:pt x="24" y="4"/>
                  </a:lnTo>
                  <a:lnTo>
                    <a:pt x="33" y="1"/>
                  </a:lnTo>
                  <a:lnTo>
                    <a:pt x="42" y="0"/>
                  </a:lnTo>
                  <a:lnTo>
                    <a:pt x="52" y="0"/>
                  </a:lnTo>
                  <a:lnTo>
                    <a:pt x="62" y="0"/>
                  </a:lnTo>
                  <a:lnTo>
                    <a:pt x="70" y="4"/>
                  </a:lnTo>
                  <a:lnTo>
                    <a:pt x="291" y="113"/>
                  </a:lnTo>
                  <a:lnTo>
                    <a:pt x="291" y="113"/>
                  </a:lnTo>
                  <a:lnTo>
                    <a:pt x="301" y="118"/>
                  </a:lnTo>
                  <a:lnTo>
                    <a:pt x="308" y="125"/>
                  </a:lnTo>
                  <a:lnTo>
                    <a:pt x="313" y="133"/>
                  </a:lnTo>
                  <a:lnTo>
                    <a:pt x="317" y="141"/>
                  </a:lnTo>
                  <a:lnTo>
                    <a:pt x="319" y="149"/>
                  </a:lnTo>
                  <a:lnTo>
                    <a:pt x="319" y="159"/>
                  </a:lnTo>
                  <a:lnTo>
                    <a:pt x="317" y="169"/>
                  </a:lnTo>
                  <a:lnTo>
                    <a:pt x="314" y="179"/>
                  </a:lnTo>
                  <a:lnTo>
                    <a:pt x="314" y="179"/>
                  </a:lnTo>
                  <a:lnTo>
                    <a:pt x="311" y="185"/>
                  </a:lnTo>
                  <a:lnTo>
                    <a:pt x="306" y="190"/>
                  </a:lnTo>
                  <a:lnTo>
                    <a:pt x="296" y="198"/>
                  </a:lnTo>
                  <a:lnTo>
                    <a:pt x="283" y="203"/>
                  </a:lnTo>
                  <a:lnTo>
                    <a:pt x="270" y="206"/>
                  </a:lnTo>
                  <a:close/>
                </a:path>
              </a:pathLst>
            </a:custGeom>
            <a:solidFill>
              <a:srgbClr val="00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2" name="Freeform 43">
              <a:extLst>
                <a:ext uri="{FF2B5EF4-FFF2-40B4-BE49-F238E27FC236}">
                  <a16:creationId xmlns:a16="http://schemas.microsoft.com/office/drawing/2014/main" id="{566AAE5E-C683-4600-A1F6-08B8727B2EE5}"/>
                </a:ext>
              </a:extLst>
            </p:cNvPr>
            <p:cNvSpPr>
              <a:spLocks/>
            </p:cNvSpPr>
            <p:nvPr/>
          </p:nvSpPr>
          <p:spPr bwMode="auto">
            <a:xfrm>
              <a:off x="5066738" y="3496827"/>
              <a:ext cx="339301" cy="219110"/>
            </a:xfrm>
            <a:custGeom>
              <a:avLst/>
              <a:gdLst>
                <a:gd name="T0" fmla="*/ 270 w 319"/>
                <a:gd name="T1" fmla="*/ 206 h 206"/>
                <a:gd name="T2" fmla="*/ 270 w 319"/>
                <a:gd name="T3" fmla="*/ 206 h 206"/>
                <a:gd name="T4" fmla="*/ 259 w 319"/>
                <a:gd name="T5" fmla="*/ 205 h 206"/>
                <a:gd name="T6" fmla="*/ 249 w 319"/>
                <a:gd name="T7" fmla="*/ 200 h 206"/>
                <a:gd name="T8" fmla="*/ 28 w 319"/>
                <a:gd name="T9" fmla="*/ 91 h 206"/>
                <a:gd name="T10" fmla="*/ 28 w 319"/>
                <a:gd name="T11" fmla="*/ 91 h 206"/>
                <a:gd name="T12" fmla="*/ 20 w 319"/>
                <a:gd name="T13" fmla="*/ 86 h 206"/>
                <a:gd name="T14" fmla="*/ 11 w 319"/>
                <a:gd name="T15" fmla="*/ 79 h 206"/>
                <a:gd name="T16" fmla="*/ 7 w 319"/>
                <a:gd name="T17" fmla="*/ 71 h 206"/>
                <a:gd name="T18" fmla="*/ 3 w 319"/>
                <a:gd name="T19" fmla="*/ 63 h 206"/>
                <a:gd name="T20" fmla="*/ 0 w 319"/>
                <a:gd name="T21" fmla="*/ 55 h 206"/>
                <a:gd name="T22" fmla="*/ 0 w 319"/>
                <a:gd name="T23" fmla="*/ 45 h 206"/>
                <a:gd name="T24" fmla="*/ 2 w 319"/>
                <a:gd name="T25" fmla="*/ 35 h 206"/>
                <a:gd name="T26" fmla="*/ 5 w 319"/>
                <a:gd name="T27" fmla="*/ 26 h 206"/>
                <a:gd name="T28" fmla="*/ 5 w 319"/>
                <a:gd name="T29" fmla="*/ 26 h 206"/>
                <a:gd name="T30" fmla="*/ 10 w 319"/>
                <a:gd name="T31" fmla="*/ 17 h 206"/>
                <a:gd name="T32" fmla="*/ 16 w 319"/>
                <a:gd name="T33" fmla="*/ 11 h 206"/>
                <a:gd name="T34" fmla="*/ 24 w 319"/>
                <a:gd name="T35" fmla="*/ 4 h 206"/>
                <a:gd name="T36" fmla="*/ 33 w 319"/>
                <a:gd name="T37" fmla="*/ 1 h 206"/>
                <a:gd name="T38" fmla="*/ 42 w 319"/>
                <a:gd name="T39" fmla="*/ 0 h 206"/>
                <a:gd name="T40" fmla="*/ 52 w 319"/>
                <a:gd name="T41" fmla="*/ 0 h 206"/>
                <a:gd name="T42" fmla="*/ 62 w 319"/>
                <a:gd name="T43" fmla="*/ 0 h 206"/>
                <a:gd name="T44" fmla="*/ 70 w 319"/>
                <a:gd name="T45" fmla="*/ 4 h 206"/>
                <a:gd name="T46" fmla="*/ 291 w 319"/>
                <a:gd name="T47" fmla="*/ 113 h 206"/>
                <a:gd name="T48" fmla="*/ 291 w 319"/>
                <a:gd name="T49" fmla="*/ 113 h 206"/>
                <a:gd name="T50" fmla="*/ 301 w 319"/>
                <a:gd name="T51" fmla="*/ 118 h 206"/>
                <a:gd name="T52" fmla="*/ 308 w 319"/>
                <a:gd name="T53" fmla="*/ 125 h 206"/>
                <a:gd name="T54" fmla="*/ 313 w 319"/>
                <a:gd name="T55" fmla="*/ 133 h 206"/>
                <a:gd name="T56" fmla="*/ 317 w 319"/>
                <a:gd name="T57" fmla="*/ 141 h 206"/>
                <a:gd name="T58" fmla="*/ 319 w 319"/>
                <a:gd name="T59" fmla="*/ 149 h 206"/>
                <a:gd name="T60" fmla="*/ 319 w 319"/>
                <a:gd name="T61" fmla="*/ 159 h 206"/>
                <a:gd name="T62" fmla="*/ 317 w 319"/>
                <a:gd name="T63" fmla="*/ 169 h 206"/>
                <a:gd name="T64" fmla="*/ 314 w 319"/>
                <a:gd name="T65" fmla="*/ 179 h 206"/>
                <a:gd name="T66" fmla="*/ 314 w 319"/>
                <a:gd name="T67" fmla="*/ 179 h 206"/>
                <a:gd name="T68" fmla="*/ 311 w 319"/>
                <a:gd name="T69" fmla="*/ 185 h 206"/>
                <a:gd name="T70" fmla="*/ 306 w 319"/>
                <a:gd name="T71" fmla="*/ 190 h 206"/>
                <a:gd name="T72" fmla="*/ 296 w 319"/>
                <a:gd name="T73" fmla="*/ 198 h 206"/>
                <a:gd name="T74" fmla="*/ 283 w 319"/>
                <a:gd name="T75" fmla="*/ 203 h 206"/>
                <a:gd name="T76" fmla="*/ 270 w 319"/>
                <a:gd name="T77" fmla="*/ 20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9" h="206">
                  <a:moveTo>
                    <a:pt x="270" y="206"/>
                  </a:moveTo>
                  <a:lnTo>
                    <a:pt x="270" y="206"/>
                  </a:lnTo>
                  <a:lnTo>
                    <a:pt x="259" y="205"/>
                  </a:lnTo>
                  <a:lnTo>
                    <a:pt x="249" y="200"/>
                  </a:lnTo>
                  <a:lnTo>
                    <a:pt x="28" y="91"/>
                  </a:lnTo>
                  <a:lnTo>
                    <a:pt x="28" y="91"/>
                  </a:lnTo>
                  <a:lnTo>
                    <a:pt x="20" y="86"/>
                  </a:lnTo>
                  <a:lnTo>
                    <a:pt x="11" y="79"/>
                  </a:lnTo>
                  <a:lnTo>
                    <a:pt x="7" y="71"/>
                  </a:lnTo>
                  <a:lnTo>
                    <a:pt x="3" y="63"/>
                  </a:lnTo>
                  <a:lnTo>
                    <a:pt x="0" y="55"/>
                  </a:lnTo>
                  <a:lnTo>
                    <a:pt x="0" y="45"/>
                  </a:lnTo>
                  <a:lnTo>
                    <a:pt x="2" y="35"/>
                  </a:lnTo>
                  <a:lnTo>
                    <a:pt x="5" y="26"/>
                  </a:lnTo>
                  <a:lnTo>
                    <a:pt x="5" y="26"/>
                  </a:lnTo>
                  <a:lnTo>
                    <a:pt x="10" y="17"/>
                  </a:lnTo>
                  <a:lnTo>
                    <a:pt x="16" y="11"/>
                  </a:lnTo>
                  <a:lnTo>
                    <a:pt x="24" y="4"/>
                  </a:lnTo>
                  <a:lnTo>
                    <a:pt x="33" y="1"/>
                  </a:lnTo>
                  <a:lnTo>
                    <a:pt x="42" y="0"/>
                  </a:lnTo>
                  <a:lnTo>
                    <a:pt x="52" y="0"/>
                  </a:lnTo>
                  <a:lnTo>
                    <a:pt x="62" y="0"/>
                  </a:lnTo>
                  <a:lnTo>
                    <a:pt x="70" y="4"/>
                  </a:lnTo>
                  <a:lnTo>
                    <a:pt x="291" y="113"/>
                  </a:lnTo>
                  <a:lnTo>
                    <a:pt x="291" y="113"/>
                  </a:lnTo>
                  <a:lnTo>
                    <a:pt x="301" y="118"/>
                  </a:lnTo>
                  <a:lnTo>
                    <a:pt x="308" y="125"/>
                  </a:lnTo>
                  <a:lnTo>
                    <a:pt x="313" y="133"/>
                  </a:lnTo>
                  <a:lnTo>
                    <a:pt x="317" y="141"/>
                  </a:lnTo>
                  <a:lnTo>
                    <a:pt x="319" y="149"/>
                  </a:lnTo>
                  <a:lnTo>
                    <a:pt x="319" y="159"/>
                  </a:lnTo>
                  <a:lnTo>
                    <a:pt x="317" y="169"/>
                  </a:lnTo>
                  <a:lnTo>
                    <a:pt x="314" y="179"/>
                  </a:lnTo>
                  <a:lnTo>
                    <a:pt x="314" y="179"/>
                  </a:lnTo>
                  <a:lnTo>
                    <a:pt x="311" y="185"/>
                  </a:lnTo>
                  <a:lnTo>
                    <a:pt x="306" y="190"/>
                  </a:lnTo>
                  <a:lnTo>
                    <a:pt x="296" y="198"/>
                  </a:lnTo>
                  <a:lnTo>
                    <a:pt x="283" y="203"/>
                  </a:lnTo>
                  <a:lnTo>
                    <a:pt x="270" y="2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3" name="Freeform 44">
              <a:extLst>
                <a:ext uri="{FF2B5EF4-FFF2-40B4-BE49-F238E27FC236}">
                  <a16:creationId xmlns:a16="http://schemas.microsoft.com/office/drawing/2014/main" id="{2A8D5A51-166F-4882-890E-B47B7D39F040}"/>
                </a:ext>
              </a:extLst>
            </p:cNvPr>
            <p:cNvSpPr>
              <a:spLocks/>
            </p:cNvSpPr>
            <p:nvPr/>
          </p:nvSpPr>
          <p:spPr bwMode="auto">
            <a:xfrm>
              <a:off x="5096520" y="4451975"/>
              <a:ext cx="345683" cy="207410"/>
            </a:xfrm>
            <a:custGeom>
              <a:avLst/>
              <a:gdLst>
                <a:gd name="T0" fmla="*/ 49 w 325"/>
                <a:gd name="T1" fmla="*/ 195 h 195"/>
                <a:gd name="T2" fmla="*/ 49 w 325"/>
                <a:gd name="T3" fmla="*/ 195 h 195"/>
                <a:gd name="T4" fmla="*/ 42 w 325"/>
                <a:gd name="T5" fmla="*/ 195 h 195"/>
                <a:gd name="T6" fmla="*/ 35 w 325"/>
                <a:gd name="T7" fmla="*/ 194 h 195"/>
                <a:gd name="T8" fmla="*/ 29 w 325"/>
                <a:gd name="T9" fmla="*/ 190 h 195"/>
                <a:gd name="T10" fmla="*/ 22 w 325"/>
                <a:gd name="T11" fmla="*/ 187 h 195"/>
                <a:gd name="T12" fmla="*/ 16 w 325"/>
                <a:gd name="T13" fmla="*/ 184 h 195"/>
                <a:gd name="T14" fmla="*/ 11 w 325"/>
                <a:gd name="T15" fmla="*/ 179 h 195"/>
                <a:gd name="T16" fmla="*/ 8 w 325"/>
                <a:gd name="T17" fmla="*/ 173 h 195"/>
                <a:gd name="T18" fmla="*/ 5 w 325"/>
                <a:gd name="T19" fmla="*/ 166 h 195"/>
                <a:gd name="T20" fmla="*/ 5 w 325"/>
                <a:gd name="T21" fmla="*/ 166 h 195"/>
                <a:gd name="T22" fmla="*/ 1 w 325"/>
                <a:gd name="T23" fmla="*/ 156 h 195"/>
                <a:gd name="T24" fmla="*/ 0 w 325"/>
                <a:gd name="T25" fmla="*/ 147 h 195"/>
                <a:gd name="T26" fmla="*/ 1 w 325"/>
                <a:gd name="T27" fmla="*/ 137 h 195"/>
                <a:gd name="T28" fmla="*/ 3 w 325"/>
                <a:gd name="T29" fmla="*/ 129 h 195"/>
                <a:gd name="T30" fmla="*/ 8 w 325"/>
                <a:gd name="T31" fmla="*/ 120 h 195"/>
                <a:gd name="T32" fmla="*/ 14 w 325"/>
                <a:gd name="T33" fmla="*/ 112 h 195"/>
                <a:gd name="T34" fmla="*/ 21 w 325"/>
                <a:gd name="T35" fmla="*/ 106 h 195"/>
                <a:gd name="T36" fmla="*/ 29 w 325"/>
                <a:gd name="T37" fmla="*/ 103 h 195"/>
                <a:gd name="T38" fmla="*/ 257 w 325"/>
                <a:gd name="T39" fmla="*/ 5 h 195"/>
                <a:gd name="T40" fmla="*/ 257 w 325"/>
                <a:gd name="T41" fmla="*/ 5 h 195"/>
                <a:gd name="T42" fmla="*/ 267 w 325"/>
                <a:gd name="T43" fmla="*/ 2 h 195"/>
                <a:gd name="T44" fmla="*/ 275 w 325"/>
                <a:gd name="T45" fmla="*/ 0 h 195"/>
                <a:gd name="T46" fmla="*/ 285 w 325"/>
                <a:gd name="T47" fmla="*/ 2 h 195"/>
                <a:gd name="T48" fmla="*/ 294 w 325"/>
                <a:gd name="T49" fmla="*/ 3 h 195"/>
                <a:gd name="T50" fmla="*/ 302 w 325"/>
                <a:gd name="T51" fmla="*/ 8 h 195"/>
                <a:gd name="T52" fmla="*/ 309 w 325"/>
                <a:gd name="T53" fmla="*/ 15 h 195"/>
                <a:gd name="T54" fmla="*/ 315 w 325"/>
                <a:gd name="T55" fmla="*/ 21 h 195"/>
                <a:gd name="T56" fmla="*/ 320 w 325"/>
                <a:gd name="T57" fmla="*/ 31 h 195"/>
                <a:gd name="T58" fmla="*/ 320 w 325"/>
                <a:gd name="T59" fmla="*/ 31 h 195"/>
                <a:gd name="T60" fmla="*/ 324 w 325"/>
                <a:gd name="T61" fmla="*/ 39 h 195"/>
                <a:gd name="T62" fmla="*/ 325 w 325"/>
                <a:gd name="T63" fmla="*/ 49 h 195"/>
                <a:gd name="T64" fmla="*/ 324 w 325"/>
                <a:gd name="T65" fmla="*/ 59 h 195"/>
                <a:gd name="T66" fmla="*/ 322 w 325"/>
                <a:gd name="T67" fmla="*/ 67 h 195"/>
                <a:gd name="T68" fmla="*/ 317 w 325"/>
                <a:gd name="T69" fmla="*/ 77 h 195"/>
                <a:gd name="T70" fmla="*/ 311 w 325"/>
                <a:gd name="T71" fmla="*/ 83 h 195"/>
                <a:gd name="T72" fmla="*/ 304 w 325"/>
                <a:gd name="T73" fmla="*/ 90 h 195"/>
                <a:gd name="T74" fmla="*/ 294 w 325"/>
                <a:gd name="T75" fmla="*/ 94 h 195"/>
                <a:gd name="T76" fmla="*/ 68 w 325"/>
                <a:gd name="T77" fmla="*/ 192 h 195"/>
                <a:gd name="T78" fmla="*/ 68 w 325"/>
                <a:gd name="T79" fmla="*/ 192 h 195"/>
                <a:gd name="T80" fmla="*/ 58 w 325"/>
                <a:gd name="T81" fmla="*/ 195 h 195"/>
                <a:gd name="T82" fmla="*/ 49 w 325"/>
                <a:gd name="T83"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5" h="195">
                  <a:moveTo>
                    <a:pt x="49" y="195"/>
                  </a:moveTo>
                  <a:lnTo>
                    <a:pt x="49" y="195"/>
                  </a:lnTo>
                  <a:lnTo>
                    <a:pt x="42" y="195"/>
                  </a:lnTo>
                  <a:lnTo>
                    <a:pt x="35" y="194"/>
                  </a:lnTo>
                  <a:lnTo>
                    <a:pt x="29" y="190"/>
                  </a:lnTo>
                  <a:lnTo>
                    <a:pt x="22" y="187"/>
                  </a:lnTo>
                  <a:lnTo>
                    <a:pt x="16" y="184"/>
                  </a:lnTo>
                  <a:lnTo>
                    <a:pt x="11" y="179"/>
                  </a:lnTo>
                  <a:lnTo>
                    <a:pt x="8" y="173"/>
                  </a:lnTo>
                  <a:lnTo>
                    <a:pt x="5" y="166"/>
                  </a:lnTo>
                  <a:lnTo>
                    <a:pt x="5" y="166"/>
                  </a:lnTo>
                  <a:lnTo>
                    <a:pt x="1" y="156"/>
                  </a:lnTo>
                  <a:lnTo>
                    <a:pt x="0" y="147"/>
                  </a:lnTo>
                  <a:lnTo>
                    <a:pt x="1" y="137"/>
                  </a:lnTo>
                  <a:lnTo>
                    <a:pt x="3" y="129"/>
                  </a:lnTo>
                  <a:lnTo>
                    <a:pt x="8" y="120"/>
                  </a:lnTo>
                  <a:lnTo>
                    <a:pt x="14" y="112"/>
                  </a:lnTo>
                  <a:lnTo>
                    <a:pt x="21" y="106"/>
                  </a:lnTo>
                  <a:lnTo>
                    <a:pt x="29" y="103"/>
                  </a:lnTo>
                  <a:lnTo>
                    <a:pt x="257" y="5"/>
                  </a:lnTo>
                  <a:lnTo>
                    <a:pt x="257" y="5"/>
                  </a:lnTo>
                  <a:lnTo>
                    <a:pt x="267" y="2"/>
                  </a:lnTo>
                  <a:lnTo>
                    <a:pt x="275" y="0"/>
                  </a:lnTo>
                  <a:lnTo>
                    <a:pt x="285" y="2"/>
                  </a:lnTo>
                  <a:lnTo>
                    <a:pt x="294" y="3"/>
                  </a:lnTo>
                  <a:lnTo>
                    <a:pt x="302" y="8"/>
                  </a:lnTo>
                  <a:lnTo>
                    <a:pt x="309" y="15"/>
                  </a:lnTo>
                  <a:lnTo>
                    <a:pt x="315" y="21"/>
                  </a:lnTo>
                  <a:lnTo>
                    <a:pt x="320" y="31"/>
                  </a:lnTo>
                  <a:lnTo>
                    <a:pt x="320" y="31"/>
                  </a:lnTo>
                  <a:lnTo>
                    <a:pt x="324" y="39"/>
                  </a:lnTo>
                  <a:lnTo>
                    <a:pt x="325" y="49"/>
                  </a:lnTo>
                  <a:lnTo>
                    <a:pt x="324" y="59"/>
                  </a:lnTo>
                  <a:lnTo>
                    <a:pt x="322" y="67"/>
                  </a:lnTo>
                  <a:lnTo>
                    <a:pt x="317" y="77"/>
                  </a:lnTo>
                  <a:lnTo>
                    <a:pt x="311" y="83"/>
                  </a:lnTo>
                  <a:lnTo>
                    <a:pt x="304" y="90"/>
                  </a:lnTo>
                  <a:lnTo>
                    <a:pt x="294" y="94"/>
                  </a:lnTo>
                  <a:lnTo>
                    <a:pt x="68" y="192"/>
                  </a:lnTo>
                  <a:lnTo>
                    <a:pt x="68" y="192"/>
                  </a:lnTo>
                  <a:lnTo>
                    <a:pt x="58" y="195"/>
                  </a:lnTo>
                  <a:lnTo>
                    <a:pt x="49" y="195"/>
                  </a:lnTo>
                  <a:close/>
                </a:path>
              </a:pathLst>
            </a:custGeom>
            <a:solidFill>
              <a:srgbClr val="00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4" name="Freeform 45">
              <a:extLst>
                <a:ext uri="{FF2B5EF4-FFF2-40B4-BE49-F238E27FC236}">
                  <a16:creationId xmlns:a16="http://schemas.microsoft.com/office/drawing/2014/main" id="{52EB848C-9EA4-4162-AC19-376ABD3F6574}"/>
                </a:ext>
              </a:extLst>
            </p:cNvPr>
            <p:cNvSpPr>
              <a:spLocks/>
            </p:cNvSpPr>
            <p:nvPr/>
          </p:nvSpPr>
          <p:spPr bwMode="auto">
            <a:xfrm>
              <a:off x="5096520" y="4451975"/>
              <a:ext cx="345683" cy="207410"/>
            </a:xfrm>
            <a:custGeom>
              <a:avLst/>
              <a:gdLst>
                <a:gd name="T0" fmla="*/ 49 w 325"/>
                <a:gd name="T1" fmla="*/ 195 h 195"/>
                <a:gd name="T2" fmla="*/ 49 w 325"/>
                <a:gd name="T3" fmla="*/ 195 h 195"/>
                <a:gd name="T4" fmla="*/ 42 w 325"/>
                <a:gd name="T5" fmla="*/ 195 h 195"/>
                <a:gd name="T6" fmla="*/ 35 w 325"/>
                <a:gd name="T7" fmla="*/ 194 h 195"/>
                <a:gd name="T8" fmla="*/ 29 w 325"/>
                <a:gd name="T9" fmla="*/ 190 h 195"/>
                <a:gd name="T10" fmla="*/ 22 w 325"/>
                <a:gd name="T11" fmla="*/ 187 h 195"/>
                <a:gd name="T12" fmla="*/ 16 w 325"/>
                <a:gd name="T13" fmla="*/ 184 h 195"/>
                <a:gd name="T14" fmla="*/ 11 w 325"/>
                <a:gd name="T15" fmla="*/ 179 h 195"/>
                <a:gd name="T16" fmla="*/ 8 w 325"/>
                <a:gd name="T17" fmla="*/ 173 h 195"/>
                <a:gd name="T18" fmla="*/ 5 w 325"/>
                <a:gd name="T19" fmla="*/ 166 h 195"/>
                <a:gd name="T20" fmla="*/ 5 w 325"/>
                <a:gd name="T21" fmla="*/ 166 h 195"/>
                <a:gd name="T22" fmla="*/ 1 w 325"/>
                <a:gd name="T23" fmla="*/ 156 h 195"/>
                <a:gd name="T24" fmla="*/ 0 w 325"/>
                <a:gd name="T25" fmla="*/ 147 h 195"/>
                <a:gd name="T26" fmla="*/ 1 w 325"/>
                <a:gd name="T27" fmla="*/ 137 h 195"/>
                <a:gd name="T28" fmla="*/ 3 w 325"/>
                <a:gd name="T29" fmla="*/ 129 h 195"/>
                <a:gd name="T30" fmla="*/ 8 w 325"/>
                <a:gd name="T31" fmla="*/ 120 h 195"/>
                <a:gd name="T32" fmla="*/ 14 w 325"/>
                <a:gd name="T33" fmla="*/ 112 h 195"/>
                <a:gd name="T34" fmla="*/ 21 w 325"/>
                <a:gd name="T35" fmla="*/ 106 h 195"/>
                <a:gd name="T36" fmla="*/ 29 w 325"/>
                <a:gd name="T37" fmla="*/ 103 h 195"/>
                <a:gd name="T38" fmla="*/ 257 w 325"/>
                <a:gd name="T39" fmla="*/ 5 h 195"/>
                <a:gd name="T40" fmla="*/ 257 w 325"/>
                <a:gd name="T41" fmla="*/ 5 h 195"/>
                <a:gd name="T42" fmla="*/ 267 w 325"/>
                <a:gd name="T43" fmla="*/ 2 h 195"/>
                <a:gd name="T44" fmla="*/ 275 w 325"/>
                <a:gd name="T45" fmla="*/ 0 h 195"/>
                <a:gd name="T46" fmla="*/ 285 w 325"/>
                <a:gd name="T47" fmla="*/ 2 h 195"/>
                <a:gd name="T48" fmla="*/ 294 w 325"/>
                <a:gd name="T49" fmla="*/ 3 h 195"/>
                <a:gd name="T50" fmla="*/ 302 w 325"/>
                <a:gd name="T51" fmla="*/ 8 h 195"/>
                <a:gd name="T52" fmla="*/ 309 w 325"/>
                <a:gd name="T53" fmla="*/ 15 h 195"/>
                <a:gd name="T54" fmla="*/ 315 w 325"/>
                <a:gd name="T55" fmla="*/ 21 h 195"/>
                <a:gd name="T56" fmla="*/ 320 w 325"/>
                <a:gd name="T57" fmla="*/ 31 h 195"/>
                <a:gd name="T58" fmla="*/ 320 w 325"/>
                <a:gd name="T59" fmla="*/ 31 h 195"/>
                <a:gd name="T60" fmla="*/ 324 w 325"/>
                <a:gd name="T61" fmla="*/ 39 h 195"/>
                <a:gd name="T62" fmla="*/ 325 w 325"/>
                <a:gd name="T63" fmla="*/ 49 h 195"/>
                <a:gd name="T64" fmla="*/ 324 w 325"/>
                <a:gd name="T65" fmla="*/ 59 h 195"/>
                <a:gd name="T66" fmla="*/ 322 w 325"/>
                <a:gd name="T67" fmla="*/ 67 h 195"/>
                <a:gd name="T68" fmla="*/ 317 w 325"/>
                <a:gd name="T69" fmla="*/ 77 h 195"/>
                <a:gd name="T70" fmla="*/ 311 w 325"/>
                <a:gd name="T71" fmla="*/ 83 h 195"/>
                <a:gd name="T72" fmla="*/ 304 w 325"/>
                <a:gd name="T73" fmla="*/ 90 h 195"/>
                <a:gd name="T74" fmla="*/ 294 w 325"/>
                <a:gd name="T75" fmla="*/ 94 h 195"/>
                <a:gd name="T76" fmla="*/ 68 w 325"/>
                <a:gd name="T77" fmla="*/ 192 h 195"/>
                <a:gd name="T78" fmla="*/ 68 w 325"/>
                <a:gd name="T79" fmla="*/ 192 h 195"/>
                <a:gd name="T80" fmla="*/ 58 w 325"/>
                <a:gd name="T81" fmla="*/ 195 h 195"/>
                <a:gd name="T82" fmla="*/ 49 w 325"/>
                <a:gd name="T83"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5" h="195">
                  <a:moveTo>
                    <a:pt x="49" y="195"/>
                  </a:moveTo>
                  <a:lnTo>
                    <a:pt x="49" y="195"/>
                  </a:lnTo>
                  <a:lnTo>
                    <a:pt x="42" y="195"/>
                  </a:lnTo>
                  <a:lnTo>
                    <a:pt x="35" y="194"/>
                  </a:lnTo>
                  <a:lnTo>
                    <a:pt x="29" y="190"/>
                  </a:lnTo>
                  <a:lnTo>
                    <a:pt x="22" y="187"/>
                  </a:lnTo>
                  <a:lnTo>
                    <a:pt x="16" y="184"/>
                  </a:lnTo>
                  <a:lnTo>
                    <a:pt x="11" y="179"/>
                  </a:lnTo>
                  <a:lnTo>
                    <a:pt x="8" y="173"/>
                  </a:lnTo>
                  <a:lnTo>
                    <a:pt x="5" y="166"/>
                  </a:lnTo>
                  <a:lnTo>
                    <a:pt x="5" y="166"/>
                  </a:lnTo>
                  <a:lnTo>
                    <a:pt x="1" y="156"/>
                  </a:lnTo>
                  <a:lnTo>
                    <a:pt x="0" y="147"/>
                  </a:lnTo>
                  <a:lnTo>
                    <a:pt x="1" y="137"/>
                  </a:lnTo>
                  <a:lnTo>
                    <a:pt x="3" y="129"/>
                  </a:lnTo>
                  <a:lnTo>
                    <a:pt x="8" y="120"/>
                  </a:lnTo>
                  <a:lnTo>
                    <a:pt x="14" y="112"/>
                  </a:lnTo>
                  <a:lnTo>
                    <a:pt x="21" y="106"/>
                  </a:lnTo>
                  <a:lnTo>
                    <a:pt x="29" y="103"/>
                  </a:lnTo>
                  <a:lnTo>
                    <a:pt x="257" y="5"/>
                  </a:lnTo>
                  <a:lnTo>
                    <a:pt x="257" y="5"/>
                  </a:lnTo>
                  <a:lnTo>
                    <a:pt x="267" y="2"/>
                  </a:lnTo>
                  <a:lnTo>
                    <a:pt x="275" y="0"/>
                  </a:lnTo>
                  <a:lnTo>
                    <a:pt x="285" y="2"/>
                  </a:lnTo>
                  <a:lnTo>
                    <a:pt x="294" y="3"/>
                  </a:lnTo>
                  <a:lnTo>
                    <a:pt x="302" y="8"/>
                  </a:lnTo>
                  <a:lnTo>
                    <a:pt x="309" y="15"/>
                  </a:lnTo>
                  <a:lnTo>
                    <a:pt x="315" y="21"/>
                  </a:lnTo>
                  <a:lnTo>
                    <a:pt x="320" y="31"/>
                  </a:lnTo>
                  <a:lnTo>
                    <a:pt x="320" y="31"/>
                  </a:lnTo>
                  <a:lnTo>
                    <a:pt x="324" y="39"/>
                  </a:lnTo>
                  <a:lnTo>
                    <a:pt x="325" y="49"/>
                  </a:lnTo>
                  <a:lnTo>
                    <a:pt x="324" y="59"/>
                  </a:lnTo>
                  <a:lnTo>
                    <a:pt x="322" y="67"/>
                  </a:lnTo>
                  <a:lnTo>
                    <a:pt x="317" y="77"/>
                  </a:lnTo>
                  <a:lnTo>
                    <a:pt x="311" y="83"/>
                  </a:lnTo>
                  <a:lnTo>
                    <a:pt x="304" y="90"/>
                  </a:lnTo>
                  <a:lnTo>
                    <a:pt x="294" y="94"/>
                  </a:lnTo>
                  <a:lnTo>
                    <a:pt x="68" y="192"/>
                  </a:lnTo>
                  <a:lnTo>
                    <a:pt x="68" y="192"/>
                  </a:lnTo>
                  <a:lnTo>
                    <a:pt x="58" y="195"/>
                  </a:lnTo>
                  <a:lnTo>
                    <a:pt x="49" y="1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5" name="Freeform 75">
              <a:extLst>
                <a:ext uri="{FF2B5EF4-FFF2-40B4-BE49-F238E27FC236}">
                  <a16:creationId xmlns:a16="http://schemas.microsoft.com/office/drawing/2014/main" id="{57496D50-805F-4A78-AE87-1691922FAAE5}"/>
                </a:ext>
              </a:extLst>
            </p:cNvPr>
            <p:cNvSpPr>
              <a:spLocks/>
            </p:cNvSpPr>
            <p:nvPr/>
          </p:nvSpPr>
          <p:spPr bwMode="auto">
            <a:xfrm>
              <a:off x="5344723" y="3244746"/>
              <a:ext cx="2238207" cy="1839063"/>
            </a:xfrm>
            <a:custGeom>
              <a:avLst/>
              <a:gdLst>
                <a:gd name="connsiteX0" fmla="*/ 1533525 w 3221037"/>
                <a:gd name="connsiteY0" fmla="*/ 155575 h 2713038"/>
                <a:gd name="connsiteX1" fmla="*/ 1497012 w 3221037"/>
                <a:gd name="connsiteY1" fmla="*/ 160338 h 2713038"/>
                <a:gd name="connsiteX2" fmla="*/ 1460500 w 3221037"/>
                <a:gd name="connsiteY2" fmla="*/ 165100 h 2713038"/>
                <a:gd name="connsiteX3" fmla="*/ 1427162 w 3221037"/>
                <a:gd name="connsiteY3" fmla="*/ 176213 h 2713038"/>
                <a:gd name="connsiteX4" fmla="*/ 1393825 w 3221037"/>
                <a:gd name="connsiteY4" fmla="*/ 188913 h 2713038"/>
                <a:gd name="connsiteX5" fmla="*/ 1362075 w 3221037"/>
                <a:gd name="connsiteY5" fmla="*/ 204788 h 2713038"/>
                <a:gd name="connsiteX6" fmla="*/ 1328737 w 3221037"/>
                <a:gd name="connsiteY6" fmla="*/ 222250 h 2713038"/>
                <a:gd name="connsiteX7" fmla="*/ 1300162 w 3221037"/>
                <a:gd name="connsiteY7" fmla="*/ 239713 h 2713038"/>
                <a:gd name="connsiteX8" fmla="*/ 1271587 w 3221037"/>
                <a:gd name="connsiteY8" fmla="*/ 263525 h 2713038"/>
                <a:gd name="connsiteX9" fmla="*/ 1254125 w 3221037"/>
                <a:gd name="connsiteY9" fmla="*/ 276225 h 2713038"/>
                <a:gd name="connsiteX10" fmla="*/ 1233487 w 3221037"/>
                <a:gd name="connsiteY10" fmla="*/ 280988 h 2713038"/>
                <a:gd name="connsiteX11" fmla="*/ 1212850 w 3221037"/>
                <a:gd name="connsiteY11" fmla="*/ 280988 h 2713038"/>
                <a:gd name="connsiteX12" fmla="*/ 1193800 w 3221037"/>
                <a:gd name="connsiteY12" fmla="*/ 276225 h 2713038"/>
                <a:gd name="connsiteX13" fmla="*/ 1160462 w 3221037"/>
                <a:gd name="connsiteY13" fmla="*/ 266700 h 2713038"/>
                <a:gd name="connsiteX14" fmla="*/ 1127125 w 3221037"/>
                <a:gd name="connsiteY14" fmla="*/ 258763 h 2713038"/>
                <a:gd name="connsiteX15" fmla="*/ 1081087 w 3221037"/>
                <a:gd name="connsiteY15" fmla="*/ 250825 h 2713038"/>
                <a:gd name="connsiteX16" fmla="*/ 1031875 w 3221037"/>
                <a:gd name="connsiteY16" fmla="*/ 247650 h 2713038"/>
                <a:gd name="connsiteX17" fmla="*/ 995362 w 3221037"/>
                <a:gd name="connsiteY17" fmla="*/ 247650 h 2713038"/>
                <a:gd name="connsiteX18" fmla="*/ 957262 w 3221037"/>
                <a:gd name="connsiteY18" fmla="*/ 254000 h 2713038"/>
                <a:gd name="connsiteX19" fmla="*/ 923925 w 3221037"/>
                <a:gd name="connsiteY19" fmla="*/ 260350 h 2713038"/>
                <a:gd name="connsiteX20" fmla="*/ 887413 w 3221037"/>
                <a:gd name="connsiteY20" fmla="*/ 271462 h 2713038"/>
                <a:gd name="connsiteX21" fmla="*/ 887413 w 3221037"/>
                <a:gd name="connsiteY21" fmla="*/ 271463 h 2713038"/>
                <a:gd name="connsiteX22" fmla="*/ 862013 w 3221037"/>
                <a:gd name="connsiteY22" fmla="*/ 280988 h 2713038"/>
                <a:gd name="connsiteX23" fmla="*/ 835026 w 3221037"/>
                <a:gd name="connsiteY23" fmla="*/ 295275 h 2713038"/>
                <a:gd name="connsiteX24" fmla="*/ 809626 w 3221037"/>
                <a:gd name="connsiteY24" fmla="*/ 307975 h 2713038"/>
                <a:gd name="connsiteX25" fmla="*/ 785813 w 3221037"/>
                <a:gd name="connsiteY25" fmla="*/ 322263 h 2713038"/>
                <a:gd name="connsiteX26" fmla="*/ 763588 w 3221037"/>
                <a:gd name="connsiteY26" fmla="*/ 338138 h 2713038"/>
                <a:gd name="connsiteX27" fmla="*/ 742950 w 3221037"/>
                <a:gd name="connsiteY27" fmla="*/ 357188 h 2713038"/>
                <a:gd name="connsiteX28" fmla="*/ 722313 w 3221037"/>
                <a:gd name="connsiteY28" fmla="*/ 374650 h 2713038"/>
                <a:gd name="connsiteX29" fmla="*/ 701675 w 3221037"/>
                <a:gd name="connsiteY29" fmla="*/ 395288 h 2713038"/>
                <a:gd name="connsiteX30" fmla="*/ 682625 w 3221037"/>
                <a:gd name="connsiteY30" fmla="*/ 419100 h 2713038"/>
                <a:gd name="connsiteX31" fmla="*/ 665163 w 3221037"/>
                <a:gd name="connsiteY31" fmla="*/ 439738 h 2713038"/>
                <a:gd name="connsiteX32" fmla="*/ 649288 w 3221037"/>
                <a:gd name="connsiteY32" fmla="*/ 465138 h 2713038"/>
                <a:gd name="connsiteX33" fmla="*/ 636588 w 3221037"/>
                <a:gd name="connsiteY33" fmla="*/ 488950 h 2713038"/>
                <a:gd name="connsiteX34" fmla="*/ 623888 w 3221037"/>
                <a:gd name="connsiteY34" fmla="*/ 514350 h 2713038"/>
                <a:gd name="connsiteX35" fmla="*/ 612775 w 3221037"/>
                <a:gd name="connsiteY35" fmla="*/ 542925 h 2713038"/>
                <a:gd name="connsiteX36" fmla="*/ 603250 w 3221037"/>
                <a:gd name="connsiteY36" fmla="*/ 568325 h 2713038"/>
                <a:gd name="connsiteX37" fmla="*/ 596900 w 3221037"/>
                <a:gd name="connsiteY37" fmla="*/ 596900 h 2713038"/>
                <a:gd name="connsiteX38" fmla="*/ 587375 w 3221037"/>
                <a:gd name="connsiteY38" fmla="*/ 649288 h 2713038"/>
                <a:gd name="connsiteX39" fmla="*/ 587375 w 3221037"/>
                <a:gd name="connsiteY39" fmla="*/ 696913 h 2713038"/>
                <a:gd name="connsiteX40" fmla="*/ 584200 w 3221037"/>
                <a:gd name="connsiteY40" fmla="*/ 712788 h 2713038"/>
                <a:gd name="connsiteX41" fmla="*/ 582613 w 3221037"/>
                <a:gd name="connsiteY41" fmla="*/ 725488 h 2713038"/>
                <a:gd name="connsiteX42" fmla="*/ 576263 w 3221037"/>
                <a:gd name="connsiteY42" fmla="*/ 739775 h 2713038"/>
                <a:gd name="connsiteX43" fmla="*/ 569913 w 3221037"/>
                <a:gd name="connsiteY43" fmla="*/ 749300 h 2713038"/>
                <a:gd name="connsiteX44" fmla="*/ 558800 w 3221037"/>
                <a:gd name="connsiteY44" fmla="*/ 757238 h 2713038"/>
                <a:gd name="connsiteX45" fmla="*/ 549275 w 3221037"/>
                <a:gd name="connsiteY45" fmla="*/ 765175 h 2713038"/>
                <a:gd name="connsiteX46" fmla="*/ 534988 w 3221037"/>
                <a:gd name="connsiteY46" fmla="*/ 773113 h 2713038"/>
                <a:gd name="connsiteX47" fmla="*/ 522288 w 3221037"/>
                <a:gd name="connsiteY47" fmla="*/ 774700 h 2713038"/>
                <a:gd name="connsiteX48" fmla="*/ 488950 w 3221037"/>
                <a:gd name="connsiteY48" fmla="*/ 782638 h 2713038"/>
                <a:gd name="connsiteX49" fmla="*/ 458788 w 3221037"/>
                <a:gd name="connsiteY49" fmla="*/ 793750 h 2713038"/>
                <a:gd name="connsiteX50" fmla="*/ 427038 w 3221037"/>
                <a:gd name="connsiteY50" fmla="*/ 803275 h 2713038"/>
                <a:gd name="connsiteX51" fmla="*/ 398463 w 3221037"/>
                <a:gd name="connsiteY51" fmla="*/ 819150 h 2713038"/>
                <a:gd name="connsiteX52" fmla="*/ 369888 w 3221037"/>
                <a:gd name="connsiteY52" fmla="*/ 835025 h 2713038"/>
                <a:gd name="connsiteX53" fmla="*/ 341313 w 3221037"/>
                <a:gd name="connsiteY53" fmla="*/ 852488 h 2713038"/>
                <a:gd name="connsiteX54" fmla="*/ 315913 w 3221037"/>
                <a:gd name="connsiteY54" fmla="*/ 871538 h 2713038"/>
                <a:gd name="connsiteX55" fmla="*/ 292100 w 3221037"/>
                <a:gd name="connsiteY55" fmla="*/ 893763 h 2713038"/>
                <a:gd name="connsiteX56" fmla="*/ 269875 w 3221037"/>
                <a:gd name="connsiteY56" fmla="*/ 917575 h 2713038"/>
                <a:gd name="connsiteX57" fmla="*/ 249238 w 3221037"/>
                <a:gd name="connsiteY57" fmla="*/ 941388 h 2713038"/>
                <a:gd name="connsiteX58" fmla="*/ 230188 w 3221037"/>
                <a:gd name="connsiteY58" fmla="*/ 968375 h 2713038"/>
                <a:gd name="connsiteX59" fmla="*/ 212725 w 3221037"/>
                <a:gd name="connsiteY59" fmla="*/ 995363 h 2713038"/>
                <a:gd name="connsiteX60" fmla="*/ 200025 w 3221037"/>
                <a:gd name="connsiteY60" fmla="*/ 1025525 h 2713038"/>
                <a:gd name="connsiteX61" fmla="*/ 187325 w 3221037"/>
                <a:gd name="connsiteY61" fmla="*/ 1054100 h 2713038"/>
                <a:gd name="connsiteX62" fmla="*/ 174625 w 3221037"/>
                <a:gd name="connsiteY62" fmla="*/ 1085850 h 2713038"/>
                <a:gd name="connsiteX63" fmla="*/ 166688 w 3221037"/>
                <a:gd name="connsiteY63" fmla="*/ 1119188 h 2713038"/>
                <a:gd name="connsiteX64" fmla="*/ 158750 w 3221037"/>
                <a:gd name="connsiteY64" fmla="*/ 1162050 h 2713038"/>
                <a:gd name="connsiteX65" fmla="*/ 155575 w 3221037"/>
                <a:gd name="connsiteY65" fmla="*/ 1206500 h 2713038"/>
                <a:gd name="connsiteX66" fmla="*/ 158750 w 3221037"/>
                <a:gd name="connsiteY66" fmla="*/ 1250950 h 2713038"/>
                <a:gd name="connsiteX67" fmla="*/ 163513 w 3221037"/>
                <a:gd name="connsiteY67" fmla="*/ 1292225 h 2713038"/>
                <a:gd name="connsiteX68" fmla="*/ 171450 w 3221037"/>
                <a:gd name="connsiteY68" fmla="*/ 1336675 h 2713038"/>
                <a:gd name="connsiteX69" fmla="*/ 187325 w 3221037"/>
                <a:gd name="connsiteY69" fmla="*/ 1377950 h 2713038"/>
                <a:gd name="connsiteX70" fmla="*/ 204788 w 3221037"/>
                <a:gd name="connsiteY70" fmla="*/ 1416050 h 2713038"/>
                <a:gd name="connsiteX71" fmla="*/ 225425 w 3221037"/>
                <a:gd name="connsiteY71" fmla="*/ 1454150 h 2713038"/>
                <a:gd name="connsiteX72" fmla="*/ 250825 w 3221037"/>
                <a:gd name="connsiteY72" fmla="*/ 1490663 h 2713038"/>
                <a:gd name="connsiteX73" fmla="*/ 279400 w 3221037"/>
                <a:gd name="connsiteY73" fmla="*/ 1524000 h 2713038"/>
                <a:gd name="connsiteX74" fmla="*/ 312738 w 3221037"/>
                <a:gd name="connsiteY74" fmla="*/ 1555750 h 2713038"/>
                <a:gd name="connsiteX75" fmla="*/ 347663 w 3221037"/>
                <a:gd name="connsiteY75" fmla="*/ 1581150 h 2713038"/>
                <a:gd name="connsiteX76" fmla="*/ 382588 w 3221037"/>
                <a:gd name="connsiteY76" fmla="*/ 1604963 h 2713038"/>
                <a:gd name="connsiteX77" fmla="*/ 422275 w 3221037"/>
                <a:gd name="connsiteY77" fmla="*/ 1622425 h 2713038"/>
                <a:gd name="connsiteX78" fmla="*/ 463550 w 3221037"/>
                <a:gd name="connsiteY78" fmla="*/ 1638300 h 2713038"/>
                <a:gd name="connsiteX79" fmla="*/ 508000 w 3221037"/>
                <a:gd name="connsiteY79" fmla="*/ 1651000 h 2713038"/>
                <a:gd name="connsiteX80" fmla="*/ 555625 w 3221037"/>
                <a:gd name="connsiteY80" fmla="*/ 1658938 h 2713038"/>
                <a:gd name="connsiteX81" fmla="*/ 608013 w 3221037"/>
                <a:gd name="connsiteY81" fmla="*/ 1662113 h 2713038"/>
                <a:gd name="connsiteX82" fmla="*/ 657225 w 3221037"/>
                <a:gd name="connsiteY82" fmla="*/ 1658938 h 2713038"/>
                <a:gd name="connsiteX83" fmla="*/ 706438 w 3221037"/>
                <a:gd name="connsiteY83" fmla="*/ 1649413 h 2713038"/>
                <a:gd name="connsiteX84" fmla="*/ 722313 w 3221037"/>
                <a:gd name="connsiteY84" fmla="*/ 1646238 h 2713038"/>
                <a:gd name="connsiteX85" fmla="*/ 735013 w 3221037"/>
                <a:gd name="connsiteY85" fmla="*/ 1646238 h 2713038"/>
                <a:gd name="connsiteX86" fmla="*/ 747713 w 3221037"/>
                <a:gd name="connsiteY86" fmla="*/ 1649413 h 2713038"/>
                <a:gd name="connsiteX87" fmla="*/ 757238 w 3221037"/>
                <a:gd name="connsiteY87" fmla="*/ 1654175 h 2713038"/>
                <a:gd name="connsiteX88" fmla="*/ 771525 w 3221037"/>
                <a:gd name="connsiteY88" fmla="*/ 1662113 h 2713038"/>
                <a:gd name="connsiteX89" fmla="*/ 781050 w 3221037"/>
                <a:gd name="connsiteY89" fmla="*/ 1670050 h 2713038"/>
                <a:gd name="connsiteX90" fmla="*/ 788988 w 3221037"/>
                <a:gd name="connsiteY90" fmla="*/ 1679575 h 2713038"/>
                <a:gd name="connsiteX91" fmla="*/ 796925 w 3221037"/>
                <a:gd name="connsiteY91" fmla="*/ 1690688 h 2713038"/>
                <a:gd name="connsiteX92" fmla="*/ 814388 w 3221037"/>
                <a:gd name="connsiteY92" fmla="*/ 1725613 h 2713038"/>
                <a:gd name="connsiteX93" fmla="*/ 835026 w 3221037"/>
                <a:gd name="connsiteY93" fmla="*/ 1758950 h 2713038"/>
                <a:gd name="connsiteX94" fmla="*/ 862013 w 3221037"/>
                <a:gd name="connsiteY94" fmla="*/ 1790700 h 2713038"/>
                <a:gd name="connsiteX95" fmla="*/ 887413 w 3221037"/>
                <a:gd name="connsiteY95" fmla="*/ 1816100 h 2713038"/>
                <a:gd name="connsiteX96" fmla="*/ 887413 w 3221037"/>
                <a:gd name="connsiteY96" fmla="*/ 1816102 h 2713038"/>
                <a:gd name="connsiteX97" fmla="*/ 909637 w 3221037"/>
                <a:gd name="connsiteY97" fmla="*/ 1836738 h 2713038"/>
                <a:gd name="connsiteX98" fmla="*/ 933450 w 3221037"/>
                <a:gd name="connsiteY98" fmla="*/ 1857376 h 2713038"/>
                <a:gd name="connsiteX99" fmla="*/ 958850 w 3221037"/>
                <a:gd name="connsiteY99" fmla="*/ 1873251 h 2713038"/>
                <a:gd name="connsiteX100" fmla="*/ 985837 w 3221037"/>
                <a:gd name="connsiteY100" fmla="*/ 1889126 h 2713038"/>
                <a:gd name="connsiteX101" fmla="*/ 1014412 w 3221037"/>
                <a:gd name="connsiteY101" fmla="*/ 1905001 h 2713038"/>
                <a:gd name="connsiteX102" fmla="*/ 1041400 w 3221037"/>
                <a:gd name="connsiteY102" fmla="*/ 1914526 h 2713038"/>
                <a:gd name="connsiteX103" fmla="*/ 1069975 w 3221037"/>
                <a:gd name="connsiteY103" fmla="*/ 1925638 h 2713038"/>
                <a:gd name="connsiteX104" fmla="*/ 1101725 w 3221037"/>
                <a:gd name="connsiteY104" fmla="*/ 1933576 h 2713038"/>
                <a:gd name="connsiteX105" fmla="*/ 1150937 w 3221037"/>
                <a:gd name="connsiteY105" fmla="*/ 1939926 h 2713038"/>
                <a:gd name="connsiteX106" fmla="*/ 1196975 w 3221037"/>
                <a:gd name="connsiteY106" fmla="*/ 1943101 h 2713038"/>
                <a:gd name="connsiteX107" fmla="*/ 1228725 w 3221037"/>
                <a:gd name="connsiteY107" fmla="*/ 1943101 h 2713038"/>
                <a:gd name="connsiteX108" fmla="*/ 1258887 w 3221037"/>
                <a:gd name="connsiteY108" fmla="*/ 1938338 h 2713038"/>
                <a:gd name="connsiteX109" fmla="*/ 1290637 w 3221037"/>
                <a:gd name="connsiteY109" fmla="*/ 1933576 h 2713038"/>
                <a:gd name="connsiteX110" fmla="*/ 1320800 w 3221037"/>
                <a:gd name="connsiteY110" fmla="*/ 1925638 h 2713038"/>
                <a:gd name="connsiteX111" fmla="*/ 1349375 w 3221037"/>
                <a:gd name="connsiteY111" fmla="*/ 1917701 h 2713038"/>
                <a:gd name="connsiteX112" fmla="*/ 1377950 w 3221037"/>
                <a:gd name="connsiteY112" fmla="*/ 1905001 h 2713038"/>
                <a:gd name="connsiteX113" fmla="*/ 1406525 w 3221037"/>
                <a:gd name="connsiteY113" fmla="*/ 1892301 h 2713038"/>
                <a:gd name="connsiteX114" fmla="*/ 1431925 w 3221037"/>
                <a:gd name="connsiteY114" fmla="*/ 1876426 h 2713038"/>
                <a:gd name="connsiteX115" fmla="*/ 1443037 w 3221037"/>
                <a:gd name="connsiteY115" fmla="*/ 1870076 h 2713038"/>
                <a:gd name="connsiteX116" fmla="*/ 1452562 w 3221037"/>
                <a:gd name="connsiteY116" fmla="*/ 1868488 h 2713038"/>
                <a:gd name="connsiteX117" fmla="*/ 1473200 w 3221037"/>
                <a:gd name="connsiteY117" fmla="*/ 1863726 h 2713038"/>
                <a:gd name="connsiteX118" fmla="*/ 1485900 w 3221037"/>
                <a:gd name="connsiteY118" fmla="*/ 1865313 h 2713038"/>
                <a:gd name="connsiteX119" fmla="*/ 1500187 w 3221037"/>
                <a:gd name="connsiteY119" fmla="*/ 1868488 h 2713038"/>
                <a:gd name="connsiteX120" fmla="*/ 1512887 w 3221037"/>
                <a:gd name="connsiteY120" fmla="*/ 1873251 h 2713038"/>
                <a:gd name="connsiteX121" fmla="*/ 1522412 w 3221037"/>
                <a:gd name="connsiteY121" fmla="*/ 1881188 h 2713038"/>
                <a:gd name="connsiteX122" fmla="*/ 1530350 w 3221037"/>
                <a:gd name="connsiteY122" fmla="*/ 1889126 h 2713038"/>
                <a:gd name="connsiteX123" fmla="*/ 1538287 w 3221037"/>
                <a:gd name="connsiteY123" fmla="*/ 1898651 h 2713038"/>
                <a:gd name="connsiteX124" fmla="*/ 1543050 w 3221037"/>
                <a:gd name="connsiteY124" fmla="*/ 1909763 h 2713038"/>
                <a:gd name="connsiteX125" fmla="*/ 1547812 w 3221037"/>
                <a:gd name="connsiteY125" fmla="*/ 1919288 h 2713038"/>
                <a:gd name="connsiteX126" fmla="*/ 1550987 w 3221037"/>
                <a:gd name="connsiteY126" fmla="*/ 1933576 h 2713038"/>
                <a:gd name="connsiteX127" fmla="*/ 1550987 w 3221037"/>
                <a:gd name="connsiteY127" fmla="*/ 1943101 h 2713038"/>
                <a:gd name="connsiteX128" fmla="*/ 1550987 w 3221037"/>
                <a:gd name="connsiteY128" fmla="*/ 1955801 h 2713038"/>
                <a:gd name="connsiteX129" fmla="*/ 1547812 w 3221037"/>
                <a:gd name="connsiteY129" fmla="*/ 1966913 h 2713038"/>
                <a:gd name="connsiteX130" fmla="*/ 1533525 w 3221037"/>
                <a:gd name="connsiteY130" fmla="*/ 2017713 h 2713038"/>
                <a:gd name="connsiteX131" fmla="*/ 1525587 w 3221037"/>
                <a:gd name="connsiteY131" fmla="*/ 2058988 h 2713038"/>
                <a:gd name="connsiteX132" fmla="*/ 1522412 w 3221037"/>
                <a:gd name="connsiteY132" fmla="*/ 2103438 h 2713038"/>
                <a:gd name="connsiteX133" fmla="*/ 1522412 w 3221037"/>
                <a:gd name="connsiteY133" fmla="*/ 2147888 h 2713038"/>
                <a:gd name="connsiteX134" fmla="*/ 1530350 w 3221037"/>
                <a:gd name="connsiteY134" fmla="*/ 2190751 h 2713038"/>
                <a:gd name="connsiteX135" fmla="*/ 1538287 w 3221037"/>
                <a:gd name="connsiteY135" fmla="*/ 2232026 h 2713038"/>
                <a:gd name="connsiteX136" fmla="*/ 1554162 w 3221037"/>
                <a:gd name="connsiteY136" fmla="*/ 2273301 h 2713038"/>
                <a:gd name="connsiteX137" fmla="*/ 1571625 w 3221037"/>
                <a:gd name="connsiteY137" fmla="*/ 2314576 h 2713038"/>
                <a:gd name="connsiteX138" fmla="*/ 1592262 w 3221037"/>
                <a:gd name="connsiteY138" fmla="*/ 2354263 h 2713038"/>
                <a:gd name="connsiteX139" fmla="*/ 1617662 w 3221037"/>
                <a:gd name="connsiteY139" fmla="*/ 2390776 h 2713038"/>
                <a:gd name="connsiteX140" fmla="*/ 1646237 w 3221037"/>
                <a:gd name="connsiteY140" fmla="*/ 2424113 h 2713038"/>
                <a:gd name="connsiteX141" fmla="*/ 1677987 w 3221037"/>
                <a:gd name="connsiteY141" fmla="*/ 2452688 h 2713038"/>
                <a:gd name="connsiteX142" fmla="*/ 1714500 w 3221037"/>
                <a:gd name="connsiteY142" fmla="*/ 2478088 h 2713038"/>
                <a:gd name="connsiteX143" fmla="*/ 1749425 w 3221037"/>
                <a:gd name="connsiteY143" fmla="*/ 2501901 h 2713038"/>
                <a:gd name="connsiteX144" fmla="*/ 1789112 w 3221037"/>
                <a:gd name="connsiteY144" fmla="*/ 2522538 h 2713038"/>
                <a:gd name="connsiteX145" fmla="*/ 1830387 w 3221037"/>
                <a:gd name="connsiteY145" fmla="*/ 2536826 h 2713038"/>
                <a:gd name="connsiteX146" fmla="*/ 1874837 w 3221037"/>
                <a:gd name="connsiteY146" fmla="*/ 2547938 h 2713038"/>
                <a:gd name="connsiteX147" fmla="*/ 1920875 w 3221037"/>
                <a:gd name="connsiteY147" fmla="*/ 2555876 h 2713038"/>
                <a:gd name="connsiteX148" fmla="*/ 1970087 w 3221037"/>
                <a:gd name="connsiteY148" fmla="*/ 2557463 h 2713038"/>
                <a:gd name="connsiteX149" fmla="*/ 2019300 w 3221037"/>
                <a:gd name="connsiteY149" fmla="*/ 2555876 h 2713038"/>
                <a:gd name="connsiteX150" fmla="*/ 2065337 w 3221037"/>
                <a:gd name="connsiteY150" fmla="*/ 2547938 h 2713038"/>
                <a:gd name="connsiteX151" fmla="*/ 2111375 w 3221037"/>
                <a:gd name="connsiteY151" fmla="*/ 2536826 h 2713038"/>
                <a:gd name="connsiteX152" fmla="*/ 2155825 w 3221037"/>
                <a:gd name="connsiteY152" fmla="*/ 2519363 h 2713038"/>
                <a:gd name="connsiteX153" fmla="*/ 2197100 w 3221037"/>
                <a:gd name="connsiteY153" fmla="*/ 2495551 h 2713038"/>
                <a:gd name="connsiteX154" fmla="*/ 2238375 w 3221037"/>
                <a:gd name="connsiteY154" fmla="*/ 2470151 h 2713038"/>
                <a:gd name="connsiteX155" fmla="*/ 2274887 w 3221037"/>
                <a:gd name="connsiteY155" fmla="*/ 2439988 h 2713038"/>
                <a:gd name="connsiteX156" fmla="*/ 2308225 w 3221037"/>
                <a:gd name="connsiteY156" fmla="*/ 2403476 h 2713038"/>
                <a:gd name="connsiteX157" fmla="*/ 2316162 w 3221037"/>
                <a:gd name="connsiteY157" fmla="*/ 2395538 h 2713038"/>
                <a:gd name="connsiteX158" fmla="*/ 2325687 w 3221037"/>
                <a:gd name="connsiteY158" fmla="*/ 2387601 h 2713038"/>
                <a:gd name="connsiteX159" fmla="*/ 2336800 w 3221037"/>
                <a:gd name="connsiteY159" fmla="*/ 2382838 h 2713038"/>
                <a:gd name="connsiteX160" fmla="*/ 2346325 w 3221037"/>
                <a:gd name="connsiteY160" fmla="*/ 2379663 h 2713038"/>
                <a:gd name="connsiteX161" fmla="*/ 2360612 w 3221037"/>
                <a:gd name="connsiteY161" fmla="*/ 2378076 h 2713038"/>
                <a:gd name="connsiteX162" fmla="*/ 2370137 w 3221037"/>
                <a:gd name="connsiteY162" fmla="*/ 2378076 h 2713038"/>
                <a:gd name="connsiteX163" fmla="*/ 2382837 w 3221037"/>
                <a:gd name="connsiteY163" fmla="*/ 2378076 h 2713038"/>
                <a:gd name="connsiteX164" fmla="*/ 2393950 w 3221037"/>
                <a:gd name="connsiteY164" fmla="*/ 2382838 h 2713038"/>
                <a:gd name="connsiteX165" fmla="*/ 2427287 w 3221037"/>
                <a:gd name="connsiteY165" fmla="*/ 2392363 h 2713038"/>
                <a:gd name="connsiteX166" fmla="*/ 2460625 w 3221037"/>
                <a:gd name="connsiteY166" fmla="*/ 2403476 h 2713038"/>
                <a:gd name="connsiteX167" fmla="*/ 2509837 w 3221037"/>
                <a:gd name="connsiteY167" fmla="*/ 2411413 h 2713038"/>
                <a:gd name="connsiteX168" fmla="*/ 2555875 w 3221037"/>
                <a:gd name="connsiteY168" fmla="*/ 2413001 h 2713038"/>
                <a:gd name="connsiteX169" fmla="*/ 2595562 w 3221037"/>
                <a:gd name="connsiteY169" fmla="*/ 2411413 h 2713038"/>
                <a:gd name="connsiteX170" fmla="*/ 2633662 w 3221037"/>
                <a:gd name="connsiteY170" fmla="*/ 2405063 h 2713038"/>
                <a:gd name="connsiteX171" fmla="*/ 2670175 w 3221037"/>
                <a:gd name="connsiteY171" fmla="*/ 2398713 h 2713038"/>
                <a:gd name="connsiteX172" fmla="*/ 2706687 w 3221037"/>
                <a:gd name="connsiteY172" fmla="*/ 2387601 h 2713038"/>
                <a:gd name="connsiteX173" fmla="*/ 2741612 w 3221037"/>
                <a:gd name="connsiteY173" fmla="*/ 2371726 h 2713038"/>
                <a:gd name="connsiteX174" fmla="*/ 2773362 w 3221037"/>
                <a:gd name="connsiteY174" fmla="*/ 2354263 h 2713038"/>
                <a:gd name="connsiteX175" fmla="*/ 2806700 w 3221037"/>
                <a:gd name="connsiteY175" fmla="*/ 2335213 h 2713038"/>
                <a:gd name="connsiteX176" fmla="*/ 2835275 w 3221037"/>
                <a:gd name="connsiteY176" fmla="*/ 2312988 h 2713038"/>
                <a:gd name="connsiteX177" fmla="*/ 2863850 w 3221037"/>
                <a:gd name="connsiteY177" fmla="*/ 2289176 h 2713038"/>
                <a:gd name="connsiteX178" fmla="*/ 2889250 w 3221037"/>
                <a:gd name="connsiteY178" fmla="*/ 2260601 h 2713038"/>
                <a:gd name="connsiteX179" fmla="*/ 2913062 w 3221037"/>
                <a:gd name="connsiteY179" fmla="*/ 2232026 h 2713038"/>
                <a:gd name="connsiteX180" fmla="*/ 2936875 w 3221037"/>
                <a:gd name="connsiteY180" fmla="*/ 2201863 h 2713038"/>
                <a:gd name="connsiteX181" fmla="*/ 2954337 w 3221037"/>
                <a:gd name="connsiteY181" fmla="*/ 2170113 h 2713038"/>
                <a:gd name="connsiteX182" fmla="*/ 2970212 w 3221037"/>
                <a:gd name="connsiteY182" fmla="*/ 2135188 h 2713038"/>
                <a:gd name="connsiteX183" fmla="*/ 2982912 w 3221037"/>
                <a:gd name="connsiteY183" fmla="*/ 2100263 h 2713038"/>
                <a:gd name="connsiteX184" fmla="*/ 2992437 w 3221037"/>
                <a:gd name="connsiteY184" fmla="*/ 2062163 h 2713038"/>
                <a:gd name="connsiteX185" fmla="*/ 3000375 w 3221037"/>
                <a:gd name="connsiteY185" fmla="*/ 2016126 h 2713038"/>
                <a:gd name="connsiteX186" fmla="*/ 3003550 w 3221037"/>
                <a:gd name="connsiteY186" fmla="*/ 1966913 h 2713038"/>
                <a:gd name="connsiteX187" fmla="*/ 3000375 w 3221037"/>
                <a:gd name="connsiteY187" fmla="*/ 1919288 h 2713038"/>
                <a:gd name="connsiteX188" fmla="*/ 2992437 w 3221037"/>
                <a:gd name="connsiteY188" fmla="*/ 1873251 h 2713038"/>
                <a:gd name="connsiteX189" fmla="*/ 2979737 w 3221037"/>
                <a:gd name="connsiteY189" fmla="*/ 1827213 h 2713038"/>
                <a:gd name="connsiteX190" fmla="*/ 2963862 w 3221037"/>
                <a:gd name="connsiteY190" fmla="*/ 1782763 h 2713038"/>
                <a:gd name="connsiteX191" fmla="*/ 2941637 w 3221037"/>
                <a:gd name="connsiteY191" fmla="*/ 1741488 h 2713038"/>
                <a:gd name="connsiteX192" fmla="*/ 2916237 w 3221037"/>
                <a:gd name="connsiteY192" fmla="*/ 1700213 h 2713038"/>
                <a:gd name="connsiteX193" fmla="*/ 2908300 w 3221037"/>
                <a:gd name="connsiteY193" fmla="*/ 1687513 h 2713038"/>
                <a:gd name="connsiteX194" fmla="*/ 2901950 w 3221037"/>
                <a:gd name="connsiteY194" fmla="*/ 1674813 h 2713038"/>
                <a:gd name="connsiteX195" fmla="*/ 2900362 w 3221037"/>
                <a:gd name="connsiteY195" fmla="*/ 1662113 h 2713038"/>
                <a:gd name="connsiteX196" fmla="*/ 2900362 w 3221037"/>
                <a:gd name="connsiteY196" fmla="*/ 1649413 h 2713038"/>
                <a:gd name="connsiteX197" fmla="*/ 2901950 w 3221037"/>
                <a:gd name="connsiteY197" fmla="*/ 1633538 h 2713038"/>
                <a:gd name="connsiteX198" fmla="*/ 2908300 w 3221037"/>
                <a:gd name="connsiteY198" fmla="*/ 1620838 h 2713038"/>
                <a:gd name="connsiteX199" fmla="*/ 2916237 w 3221037"/>
                <a:gd name="connsiteY199" fmla="*/ 1609725 h 2713038"/>
                <a:gd name="connsiteX200" fmla="*/ 2925762 w 3221037"/>
                <a:gd name="connsiteY200" fmla="*/ 1597025 h 2713038"/>
                <a:gd name="connsiteX201" fmla="*/ 2949575 w 3221037"/>
                <a:gd name="connsiteY201" fmla="*/ 1573213 h 2713038"/>
                <a:gd name="connsiteX202" fmla="*/ 2970212 w 3221037"/>
                <a:gd name="connsiteY202" fmla="*/ 1547813 h 2713038"/>
                <a:gd name="connsiteX203" fmla="*/ 2990850 w 3221037"/>
                <a:gd name="connsiteY203" fmla="*/ 1522413 h 2713038"/>
                <a:gd name="connsiteX204" fmla="*/ 3005137 w 3221037"/>
                <a:gd name="connsiteY204" fmla="*/ 1493838 h 2713038"/>
                <a:gd name="connsiteX205" fmla="*/ 3021012 w 3221037"/>
                <a:gd name="connsiteY205" fmla="*/ 1465263 h 2713038"/>
                <a:gd name="connsiteX206" fmla="*/ 3033712 w 3221037"/>
                <a:gd name="connsiteY206" fmla="*/ 1433513 h 2713038"/>
                <a:gd name="connsiteX207" fmla="*/ 3044825 w 3221037"/>
                <a:gd name="connsiteY207" fmla="*/ 1403350 h 2713038"/>
                <a:gd name="connsiteX208" fmla="*/ 3054350 w 3221037"/>
                <a:gd name="connsiteY208" fmla="*/ 1370013 h 2713038"/>
                <a:gd name="connsiteX209" fmla="*/ 3062287 w 3221037"/>
                <a:gd name="connsiteY209" fmla="*/ 1325563 h 2713038"/>
                <a:gd name="connsiteX210" fmla="*/ 3065462 w 3221037"/>
                <a:gd name="connsiteY210" fmla="*/ 1281113 h 2713038"/>
                <a:gd name="connsiteX211" fmla="*/ 3062287 w 3221037"/>
                <a:gd name="connsiteY211" fmla="*/ 1238250 h 2713038"/>
                <a:gd name="connsiteX212" fmla="*/ 3057525 w 3221037"/>
                <a:gd name="connsiteY212" fmla="*/ 1196975 h 2713038"/>
                <a:gd name="connsiteX213" fmla="*/ 3049587 w 3221037"/>
                <a:gd name="connsiteY213" fmla="*/ 1155700 h 2713038"/>
                <a:gd name="connsiteX214" fmla="*/ 3036887 w 3221037"/>
                <a:gd name="connsiteY214" fmla="*/ 1114425 h 2713038"/>
                <a:gd name="connsiteX215" fmla="*/ 3019425 w 3221037"/>
                <a:gd name="connsiteY215" fmla="*/ 1074738 h 2713038"/>
                <a:gd name="connsiteX216" fmla="*/ 2998787 w 3221037"/>
                <a:gd name="connsiteY216" fmla="*/ 1038225 h 2713038"/>
                <a:gd name="connsiteX217" fmla="*/ 2974975 w 3221037"/>
                <a:gd name="connsiteY217" fmla="*/ 1004888 h 2713038"/>
                <a:gd name="connsiteX218" fmla="*/ 2949575 w 3221037"/>
                <a:gd name="connsiteY218" fmla="*/ 971550 h 2713038"/>
                <a:gd name="connsiteX219" fmla="*/ 2917825 w 3221037"/>
                <a:gd name="connsiteY219" fmla="*/ 942975 h 2713038"/>
                <a:gd name="connsiteX220" fmla="*/ 2887662 w 3221037"/>
                <a:gd name="connsiteY220" fmla="*/ 914400 h 2713038"/>
                <a:gd name="connsiteX221" fmla="*/ 2851150 w 3221037"/>
                <a:gd name="connsiteY221" fmla="*/ 892175 h 2713038"/>
                <a:gd name="connsiteX222" fmla="*/ 2811462 w 3221037"/>
                <a:gd name="connsiteY222" fmla="*/ 871538 h 2713038"/>
                <a:gd name="connsiteX223" fmla="*/ 2770187 w 3221037"/>
                <a:gd name="connsiteY223" fmla="*/ 855663 h 2713038"/>
                <a:gd name="connsiteX224" fmla="*/ 2728912 w 3221037"/>
                <a:gd name="connsiteY224" fmla="*/ 842963 h 2713038"/>
                <a:gd name="connsiteX225" fmla="*/ 2716212 w 3221037"/>
                <a:gd name="connsiteY225" fmla="*/ 836613 h 2713038"/>
                <a:gd name="connsiteX226" fmla="*/ 2703512 w 3221037"/>
                <a:gd name="connsiteY226" fmla="*/ 830263 h 2713038"/>
                <a:gd name="connsiteX227" fmla="*/ 2693987 w 3221037"/>
                <a:gd name="connsiteY227" fmla="*/ 822325 h 2713038"/>
                <a:gd name="connsiteX228" fmla="*/ 2686050 w 3221037"/>
                <a:gd name="connsiteY228" fmla="*/ 811213 h 2713038"/>
                <a:gd name="connsiteX229" fmla="*/ 2679700 w 3221037"/>
                <a:gd name="connsiteY229" fmla="*/ 801688 h 2713038"/>
                <a:gd name="connsiteX230" fmla="*/ 2674937 w 3221037"/>
                <a:gd name="connsiteY230" fmla="*/ 787400 h 2713038"/>
                <a:gd name="connsiteX231" fmla="*/ 2670175 w 3221037"/>
                <a:gd name="connsiteY231" fmla="*/ 777875 h 2713038"/>
                <a:gd name="connsiteX232" fmla="*/ 2670175 w 3221037"/>
                <a:gd name="connsiteY232" fmla="*/ 762000 h 2713038"/>
                <a:gd name="connsiteX233" fmla="*/ 2670175 w 3221037"/>
                <a:gd name="connsiteY233" fmla="*/ 723900 h 2713038"/>
                <a:gd name="connsiteX234" fmla="*/ 2667000 w 3221037"/>
                <a:gd name="connsiteY234" fmla="*/ 684213 h 2713038"/>
                <a:gd name="connsiteX235" fmla="*/ 2659062 w 3221037"/>
                <a:gd name="connsiteY235" fmla="*/ 646113 h 2713038"/>
                <a:gd name="connsiteX236" fmla="*/ 2649537 w 3221037"/>
                <a:gd name="connsiteY236" fmla="*/ 608013 h 2713038"/>
                <a:gd name="connsiteX237" fmla="*/ 2636837 w 3221037"/>
                <a:gd name="connsiteY237" fmla="*/ 571500 h 2713038"/>
                <a:gd name="connsiteX238" fmla="*/ 2617787 w 3221037"/>
                <a:gd name="connsiteY238" fmla="*/ 538163 h 2713038"/>
                <a:gd name="connsiteX239" fmla="*/ 2600325 w 3221037"/>
                <a:gd name="connsiteY239" fmla="*/ 503238 h 2713038"/>
                <a:gd name="connsiteX240" fmla="*/ 2576512 w 3221037"/>
                <a:gd name="connsiteY240" fmla="*/ 473075 h 2713038"/>
                <a:gd name="connsiteX241" fmla="*/ 2554287 w 3221037"/>
                <a:gd name="connsiteY241" fmla="*/ 444500 h 2713038"/>
                <a:gd name="connsiteX242" fmla="*/ 2525712 w 3221037"/>
                <a:gd name="connsiteY242" fmla="*/ 415925 h 2713038"/>
                <a:gd name="connsiteX243" fmla="*/ 2497137 w 3221037"/>
                <a:gd name="connsiteY243" fmla="*/ 392113 h 2713038"/>
                <a:gd name="connsiteX244" fmla="*/ 2465387 w 3221037"/>
                <a:gd name="connsiteY244" fmla="*/ 369888 h 2713038"/>
                <a:gd name="connsiteX245" fmla="*/ 2432050 w 3221037"/>
                <a:gd name="connsiteY245" fmla="*/ 350838 h 2713038"/>
                <a:gd name="connsiteX246" fmla="*/ 2395537 w 3221037"/>
                <a:gd name="connsiteY246" fmla="*/ 333375 h 2713038"/>
                <a:gd name="connsiteX247" fmla="*/ 2360612 w 3221037"/>
                <a:gd name="connsiteY247" fmla="*/ 320675 h 2713038"/>
                <a:gd name="connsiteX248" fmla="*/ 2320925 w 3221037"/>
                <a:gd name="connsiteY248" fmla="*/ 309563 h 2713038"/>
                <a:gd name="connsiteX249" fmla="*/ 2282825 w 3221037"/>
                <a:gd name="connsiteY249" fmla="*/ 301625 h 2713038"/>
                <a:gd name="connsiteX250" fmla="*/ 2243137 w 3221037"/>
                <a:gd name="connsiteY250" fmla="*/ 300038 h 2713038"/>
                <a:gd name="connsiteX251" fmla="*/ 2205037 w 3221037"/>
                <a:gd name="connsiteY251" fmla="*/ 300038 h 2713038"/>
                <a:gd name="connsiteX252" fmla="*/ 2165350 w 3221037"/>
                <a:gd name="connsiteY252" fmla="*/ 304800 h 2713038"/>
                <a:gd name="connsiteX253" fmla="*/ 2127250 w 3221037"/>
                <a:gd name="connsiteY253" fmla="*/ 309563 h 2713038"/>
                <a:gd name="connsiteX254" fmla="*/ 2089150 w 3221037"/>
                <a:gd name="connsiteY254" fmla="*/ 320675 h 2713038"/>
                <a:gd name="connsiteX255" fmla="*/ 2052637 w 3221037"/>
                <a:gd name="connsiteY255" fmla="*/ 333375 h 2713038"/>
                <a:gd name="connsiteX256" fmla="*/ 2016125 w 3221037"/>
                <a:gd name="connsiteY256" fmla="*/ 350838 h 2713038"/>
                <a:gd name="connsiteX257" fmla="*/ 2003425 w 3221037"/>
                <a:gd name="connsiteY257" fmla="*/ 357188 h 2713038"/>
                <a:gd name="connsiteX258" fmla="*/ 1990725 w 3221037"/>
                <a:gd name="connsiteY258" fmla="*/ 358775 h 2713038"/>
                <a:gd name="connsiteX259" fmla="*/ 1978025 w 3221037"/>
                <a:gd name="connsiteY259" fmla="*/ 358775 h 2713038"/>
                <a:gd name="connsiteX260" fmla="*/ 1965325 w 3221037"/>
                <a:gd name="connsiteY260" fmla="*/ 358775 h 2713038"/>
                <a:gd name="connsiteX261" fmla="*/ 1951037 w 3221037"/>
                <a:gd name="connsiteY261" fmla="*/ 354013 h 2713038"/>
                <a:gd name="connsiteX262" fmla="*/ 1938337 w 3221037"/>
                <a:gd name="connsiteY262" fmla="*/ 349250 h 2713038"/>
                <a:gd name="connsiteX263" fmla="*/ 1928812 w 3221037"/>
                <a:gd name="connsiteY263" fmla="*/ 338138 h 2713038"/>
                <a:gd name="connsiteX264" fmla="*/ 1917700 w 3221037"/>
                <a:gd name="connsiteY264" fmla="*/ 330200 h 2713038"/>
                <a:gd name="connsiteX265" fmla="*/ 1895475 w 3221037"/>
                <a:gd name="connsiteY265" fmla="*/ 300038 h 2713038"/>
                <a:gd name="connsiteX266" fmla="*/ 1866900 w 3221037"/>
                <a:gd name="connsiteY266" fmla="*/ 271463 h 2713038"/>
                <a:gd name="connsiteX267" fmla="*/ 1835150 w 3221037"/>
                <a:gd name="connsiteY267" fmla="*/ 246063 h 2713038"/>
                <a:gd name="connsiteX268" fmla="*/ 1804987 w 3221037"/>
                <a:gd name="connsiteY268" fmla="*/ 225425 h 2713038"/>
                <a:gd name="connsiteX269" fmla="*/ 1770062 w 3221037"/>
                <a:gd name="connsiteY269" fmla="*/ 204788 h 2713038"/>
                <a:gd name="connsiteX270" fmla="*/ 1735137 w 3221037"/>
                <a:gd name="connsiteY270" fmla="*/ 188913 h 2713038"/>
                <a:gd name="connsiteX271" fmla="*/ 1698625 w 3221037"/>
                <a:gd name="connsiteY271" fmla="*/ 176213 h 2713038"/>
                <a:gd name="connsiteX272" fmla="*/ 1662112 w 3221037"/>
                <a:gd name="connsiteY272" fmla="*/ 165100 h 2713038"/>
                <a:gd name="connsiteX273" fmla="*/ 1612900 w 3221037"/>
                <a:gd name="connsiteY273" fmla="*/ 157163 h 2713038"/>
                <a:gd name="connsiteX274" fmla="*/ 1563687 w 3221037"/>
                <a:gd name="connsiteY274" fmla="*/ 155575 h 2713038"/>
                <a:gd name="connsiteX275" fmla="*/ 1514475 w 3221037"/>
                <a:gd name="connsiteY275" fmla="*/ 0 h 2713038"/>
                <a:gd name="connsiteX276" fmla="*/ 1563687 w 3221037"/>
                <a:gd name="connsiteY276" fmla="*/ 0 h 2713038"/>
                <a:gd name="connsiteX277" fmla="*/ 1597025 w 3221037"/>
                <a:gd name="connsiteY277" fmla="*/ 0 h 2713038"/>
                <a:gd name="connsiteX278" fmla="*/ 1628775 w 3221037"/>
                <a:gd name="connsiteY278" fmla="*/ 3175 h 2713038"/>
                <a:gd name="connsiteX279" fmla="*/ 1662112 w 3221037"/>
                <a:gd name="connsiteY279" fmla="*/ 7938 h 2713038"/>
                <a:gd name="connsiteX280" fmla="*/ 1693862 w 3221037"/>
                <a:gd name="connsiteY280" fmla="*/ 12700 h 2713038"/>
                <a:gd name="connsiteX281" fmla="*/ 1736725 w 3221037"/>
                <a:gd name="connsiteY281" fmla="*/ 25400 h 2713038"/>
                <a:gd name="connsiteX282" fmla="*/ 1781175 w 3221037"/>
                <a:gd name="connsiteY282" fmla="*/ 38100 h 2713038"/>
                <a:gd name="connsiteX283" fmla="*/ 1822450 w 3221037"/>
                <a:gd name="connsiteY283" fmla="*/ 57150 h 2713038"/>
                <a:gd name="connsiteX284" fmla="*/ 1860550 w 3221037"/>
                <a:gd name="connsiteY284" fmla="*/ 77788 h 2713038"/>
                <a:gd name="connsiteX285" fmla="*/ 1900237 w 3221037"/>
                <a:gd name="connsiteY285" fmla="*/ 100013 h 2713038"/>
                <a:gd name="connsiteX286" fmla="*/ 1936750 w 3221037"/>
                <a:gd name="connsiteY286" fmla="*/ 127000 h 2713038"/>
                <a:gd name="connsiteX287" fmla="*/ 1970087 w 3221037"/>
                <a:gd name="connsiteY287" fmla="*/ 155575 h 2713038"/>
                <a:gd name="connsiteX288" fmla="*/ 2000250 w 3221037"/>
                <a:gd name="connsiteY288" fmla="*/ 188913 h 2713038"/>
                <a:gd name="connsiteX289" fmla="*/ 2044700 w 3221037"/>
                <a:gd name="connsiteY289" fmla="*/ 173038 h 2713038"/>
                <a:gd name="connsiteX290" fmla="*/ 2085975 w 3221037"/>
                <a:gd name="connsiteY290" fmla="*/ 160338 h 2713038"/>
                <a:gd name="connsiteX291" fmla="*/ 2130425 w 3221037"/>
                <a:gd name="connsiteY291" fmla="*/ 152400 h 2713038"/>
                <a:gd name="connsiteX292" fmla="*/ 2176462 w 3221037"/>
                <a:gd name="connsiteY292" fmla="*/ 147638 h 2713038"/>
                <a:gd name="connsiteX293" fmla="*/ 2220912 w 3221037"/>
                <a:gd name="connsiteY293" fmla="*/ 144463 h 2713038"/>
                <a:gd name="connsiteX294" fmla="*/ 2263775 w 3221037"/>
                <a:gd name="connsiteY294" fmla="*/ 147638 h 2713038"/>
                <a:gd name="connsiteX295" fmla="*/ 2311400 w 3221037"/>
                <a:gd name="connsiteY295" fmla="*/ 149225 h 2713038"/>
                <a:gd name="connsiteX296" fmla="*/ 2354262 w 3221037"/>
                <a:gd name="connsiteY296" fmla="*/ 157163 h 2713038"/>
                <a:gd name="connsiteX297" fmla="*/ 2403475 w 3221037"/>
                <a:gd name="connsiteY297" fmla="*/ 169863 h 2713038"/>
                <a:gd name="connsiteX298" fmla="*/ 2451100 w 3221037"/>
                <a:gd name="connsiteY298" fmla="*/ 188913 h 2713038"/>
                <a:gd name="connsiteX299" fmla="*/ 2493962 w 3221037"/>
                <a:gd name="connsiteY299" fmla="*/ 209550 h 2713038"/>
                <a:gd name="connsiteX300" fmla="*/ 2538412 w 3221037"/>
                <a:gd name="connsiteY300" fmla="*/ 233363 h 2713038"/>
                <a:gd name="connsiteX301" fmla="*/ 2576512 w 3221037"/>
                <a:gd name="connsiteY301" fmla="*/ 258763 h 2713038"/>
                <a:gd name="connsiteX302" fmla="*/ 2616200 w 3221037"/>
                <a:gd name="connsiteY302" fmla="*/ 288925 h 2713038"/>
                <a:gd name="connsiteX303" fmla="*/ 2649537 w 3221037"/>
                <a:gd name="connsiteY303" fmla="*/ 320675 h 2713038"/>
                <a:gd name="connsiteX304" fmla="*/ 2682875 w 3221037"/>
                <a:gd name="connsiteY304" fmla="*/ 357188 h 2713038"/>
                <a:gd name="connsiteX305" fmla="*/ 2711450 w 3221037"/>
                <a:gd name="connsiteY305" fmla="*/ 392113 h 2713038"/>
                <a:gd name="connsiteX306" fmla="*/ 2740025 w 3221037"/>
                <a:gd name="connsiteY306" fmla="*/ 433388 h 2713038"/>
                <a:gd name="connsiteX307" fmla="*/ 2762250 w 3221037"/>
                <a:gd name="connsiteY307" fmla="*/ 476250 h 2713038"/>
                <a:gd name="connsiteX308" fmla="*/ 2781300 w 3221037"/>
                <a:gd name="connsiteY308" fmla="*/ 519113 h 2713038"/>
                <a:gd name="connsiteX309" fmla="*/ 2798762 w 3221037"/>
                <a:gd name="connsiteY309" fmla="*/ 563563 h 2713038"/>
                <a:gd name="connsiteX310" fmla="*/ 2811462 w 3221037"/>
                <a:gd name="connsiteY310" fmla="*/ 612775 h 2713038"/>
                <a:gd name="connsiteX311" fmla="*/ 2819400 w 3221037"/>
                <a:gd name="connsiteY311" fmla="*/ 658813 h 2713038"/>
                <a:gd name="connsiteX312" fmla="*/ 2825750 w 3221037"/>
                <a:gd name="connsiteY312" fmla="*/ 708025 h 2713038"/>
                <a:gd name="connsiteX313" fmla="*/ 2876550 w 3221037"/>
                <a:gd name="connsiteY313" fmla="*/ 731838 h 2713038"/>
                <a:gd name="connsiteX314" fmla="*/ 2925762 w 3221037"/>
                <a:gd name="connsiteY314" fmla="*/ 754063 h 2713038"/>
                <a:gd name="connsiteX315" fmla="*/ 2970212 w 3221037"/>
                <a:gd name="connsiteY315" fmla="*/ 785813 h 2713038"/>
                <a:gd name="connsiteX316" fmla="*/ 3011487 w 3221037"/>
                <a:gd name="connsiteY316" fmla="*/ 819150 h 2713038"/>
                <a:gd name="connsiteX317" fmla="*/ 3049587 w 3221037"/>
                <a:gd name="connsiteY317" fmla="*/ 855663 h 2713038"/>
                <a:gd name="connsiteX318" fmla="*/ 3086100 w 3221037"/>
                <a:gd name="connsiteY318" fmla="*/ 893763 h 2713038"/>
                <a:gd name="connsiteX319" fmla="*/ 3116262 w 3221037"/>
                <a:gd name="connsiteY319" fmla="*/ 938213 h 2713038"/>
                <a:gd name="connsiteX320" fmla="*/ 3144837 w 3221037"/>
                <a:gd name="connsiteY320" fmla="*/ 982663 h 2713038"/>
                <a:gd name="connsiteX321" fmla="*/ 3168650 w 3221037"/>
                <a:gd name="connsiteY321" fmla="*/ 1028700 h 2713038"/>
                <a:gd name="connsiteX322" fmla="*/ 3189287 w 3221037"/>
                <a:gd name="connsiteY322" fmla="*/ 1079500 h 2713038"/>
                <a:gd name="connsiteX323" fmla="*/ 3201987 w 3221037"/>
                <a:gd name="connsiteY323" fmla="*/ 1128713 h 2713038"/>
                <a:gd name="connsiteX324" fmla="*/ 3213100 w 3221037"/>
                <a:gd name="connsiteY324" fmla="*/ 1184275 h 2713038"/>
                <a:gd name="connsiteX325" fmla="*/ 3217862 w 3221037"/>
                <a:gd name="connsiteY325" fmla="*/ 1238250 h 2713038"/>
                <a:gd name="connsiteX326" fmla="*/ 3221037 w 3221037"/>
                <a:gd name="connsiteY326" fmla="*/ 1292225 h 2713038"/>
                <a:gd name="connsiteX327" fmla="*/ 3214687 w 3221037"/>
                <a:gd name="connsiteY327" fmla="*/ 1346200 h 2713038"/>
                <a:gd name="connsiteX328" fmla="*/ 3205162 w 3221037"/>
                <a:gd name="connsiteY328" fmla="*/ 1403350 h 2713038"/>
                <a:gd name="connsiteX329" fmla="*/ 3197225 w 3221037"/>
                <a:gd name="connsiteY329" fmla="*/ 1439863 h 2713038"/>
                <a:gd name="connsiteX330" fmla="*/ 3184525 w 3221037"/>
                <a:gd name="connsiteY330" fmla="*/ 1473200 h 2713038"/>
                <a:gd name="connsiteX331" fmla="*/ 3171825 w 3221037"/>
                <a:gd name="connsiteY331" fmla="*/ 1509713 h 2713038"/>
                <a:gd name="connsiteX332" fmla="*/ 3155950 w 3221037"/>
                <a:gd name="connsiteY332" fmla="*/ 1543050 h 2713038"/>
                <a:gd name="connsiteX333" fmla="*/ 3140075 w 3221037"/>
                <a:gd name="connsiteY333" fmla="*/ 1573213 h 2713038"/>
                <a:gd name="connsiteX334" fmla="*/ 3119437 w 3221037"/>
                <a:gd name="connsiteY334" fmla="*/ 1604963 h 2713038"/>
                <a:gd name="connsiteX335" fmla="*/ 3098800 w 3221037"/>
                <a:gd name="connsiteY335" fmla="*/ 1635125 h 2713038"/>
                <a:gd name="connsiteX336" fmla="*/ 3074987 w 3221037"/>
                <a:gd name="connsiteY336" fmla="*/ 1663700 h 2713038"/>
                <a:gd name="connsiteX337" fmla="*/ 3101975 w 3221037"/>
                <a:gd name="connsiteY337" fmla="*/ 1712913 h 2713038"/>
                <a:gd name="connsiteX338" fmla="*/ 3122612 w 3221037"/>
                <a:gd name="connsiteY338" fmla="*/ 1765301 h 2713038"/>
                <a:gd name="connsiteX339" fmla="*/ 3140075 w 3221037"/>
                <a:gd name="connsiteY339" fmla="*/ 1819276 h 2713038"/>
                <a:gd name="connsiteX340" fmla="*/ 3151187 w 3221037"/>
                <a:gd name="connsiteY340" fmla="*/ 1873251 h 2713038"/>
                <a:gd name="connsiteX341" fmla="*/ 3155950 w 3221037"/>
                <a:gd name="connsiteY341" fmla="*/ 1927226 h 2713038"/>
                <a:gd name="connsiteX342" fmla="*/ 3159125 w 3221037"/>
                <a:gd name="connsiteY342" fmla="*/ 1984376 h 2713038"/>
                <a:gd name="connsiteX343" fmla="*/ 3152775 w 3221037"/>
                <a:gd name="connsiteY343" fmla="*/ 2038351 h 2713038"/>
                <a:gd name="connsiteX344" fmla="*/ 3144837 w 3221037"/>
                <a:gd name="connsiteY344" fmla="*/ 2095501 h 2713038"/>
                <a:gd name="connsiteX345" fmla="*/ 3130550 w 3221037"/>
                <a:gd name="connsiteY345" fmla="*/ 2144713 h 2713038"/>
                <a:gd name="connsiteX346" fmla="*/ 3111500 w 3221037"/>
                <a:gd name="connsiteY346" fmla="*/ 2193926 h 2713038"/>
                <a:gd name="connsiteX347" fmla="*/ 3090862 w 3221037"/>
                <a:gd name="connsiteY347" fmla="*/ 2239963 h 2713038"/>
                <a:gd name="connsiteX348" fmla="*/ 3065462 w 3221037"/>
                <a:gd name="connsiteY348" fmla="*/ 2284413 h 2713038"/>
                <a:gd name="connsiteX349" fmla="*/ 3036887 w 3221037"/>
                <a:gd name="connsiteY349" fmla="*/ 2325688 h 2713038"/>
                <a:gd name="connsiteX350" fmla="*/ 3005137 w 3221037"/>
                <a:gd name="connsiteY350" fmla="*/ 2363788 h 2713038"/>
                <a:gd name="connsiteX351" fmla="*/ 2970212 w 3221037"/>
                <a:gd name="connsiteY351" fmla="*/ 2400301 h 2713038"/>
                <a:gd name="connsiteX352" fmla="*/ 2933700 w 3221037"/>
                <a:gd name="connsiteY352" fmla="*/ 2433638 h 2713038"/>
                <a:gd name="connsiteX353" fmla="*/ 2892425 w 3221037"/>
                <a:gd name="connsiteY353" fmla="*/ 2465388 h 2713038"/>
                <a:gd name="connsiteX354" fmla="*/ 2851150 w 3221037"/>
                <a:gd name="connsiteY354" fmla="*/ 2490788 h 2713038"/>
                <a:gd name="connsiteX355" fmla="*/ 2805112 w 3221037"/>
                <a:gd name="connsiteY355" fmla="*/ 2514601 h 2713038"/>
                <a:gd name="connsiteX356" fmla="*/ 2757487 w 3221037"/>
                <a:gd name="connsiteY356" fmla="*/ 2532063 h 2713038"/>
                <a:gd name="connsiteX357" fmla="*/ 2711450 w 3221037"/>
                <a:gd name="connsiteY357" fmla="*/ 2547938 h 2713038"/>
                <a:gd name="connsiteX358" fmla="*/ 2659062 w 3221037"/>
                <a:gd name="connsiteY358" fmla="*/ 2557463 h 2713038"/>
                <a:gd name="connsiteX359" fmla="*/ 2609850 w 3221037"/>
                <a:gd name="connsiteY359" fmla="*/ 2565401 h 2713038"/>
                <a:gd name="connsiteX360" fmla="*/ 2555875 w 3221037"/>
                <a:gd name="connsiteY360" fmla="*/ 2568576 h 2713038"/>
                <a:gd name="connsiteX361" fmla="*/ 2525712 w 3221037"/>
                <a:gd name="connsiteY361" fmla="*/ 2565401 h 2713038"/>
                <a:gd name="connsiteX362" fmla="*/ 2492375 w 3221037"/>
                <a:gd name="connsiteY362" fmla="*/ 2563813 h 2713038"/>
                <a:gd name="connsiteX363" fmla="*/ 2460625 w 3221037"/>
                <a:gd name="connsiteY363" fmla="*/ 2560638 h 2713038"/>
                <a:gd name="connsiteX364" fmla="*/ 2427287 w 3221037"/>
                <a:gd name="connsiteY364" fmla="*/ 2552701 h 2713038"/>
                <a:gd name="connsiteX365" fmla="*/ 2387600 w 3221037"/>
                <a:gd name="connsiteY365" fmla="*/ 2543176 h 2713038"/>
                <a:gd name="connsiteX366" fmla="*/ 2344737 w 3221037"/>
                <a:gd name="connsiteY366" fmla="*/ 2581276 h 2713038"/>
                <a:gd name="connsiteX367" fmla="*/ 2298700 w 3221037"/>
                <a:gd name="connsiteY367" fmla="*/ 2617788 h 2713038"/>
                <a:gd name="connsiteX368" fmla="*/ 2249487 w 3221037"/>
                <a:gd name="connsiteY368" fmla="*/ 2646363 h 2713038"/>
                <a:gd name="connsiteX369" fmla="*/ 2197100 w 3221037"/>
                <a:gd name="connsiteY369" fmla="*/ 2668588 h 2713038"/>
                <a:gd name="connsiteX370" fmla="*/ 2143125 w 3221037"/>
                <a:gd name="connsiteY370" fmla="*/ 2689226 h 2713038"/>
                <a:gd name="connsiteX371" fmla="*/ 2085975 w 3221037"/>
                <a:gd name="connsiteY371" fmla="*/ 2703513 h 2713038"/>
                <a:gd name="connsiteX372" fmla="*/ 2028825 w 3221037"/>
                <a:gd name="connsiteY372" fmla="*/ 2709863 h 2713038"/>
                <a:gd name="connsiteX373" fmla="*/ 1970087 w 3221037"/>
                <a:gd name="connsiteY373" fmla="*/ 2713038 h 2713038"/>
                <a:gd name="connsiteX374" fmla="*/ 1936750 w 3221037"/>
                <a:gd name="connsiteY374" fmla="*/ 2713038 h 2713038"/>
                <a:gd name="connsiteX375" fmla="*/ 1905000 w 3221037"/>
                <a:gd name="connsiteY375" fmla="*/ 2709863 h 2713038"/>
                <a:gd name="connsiteX376" fmla="*/ 1871662 w 3221037"/>
                <a:gd name="connsiteY376" fmla="*/ 2705101 h 2713038"/>
                <a:gd name="connsiteX377" fmla="*/ 1839912 w 3221037"/>
                <a:gd name="connsiteY377" fmla="*/ 2700338 h 2713038"/>
                <a:gd name="connsiteX378" fmla="*/ 1781175 w 3221037"/>
                <a:gd name="connsiteY378" fmla="*/ 2684463 h 2713038"/>
                <a:gd name="connsiteX379" fmla="*/ 1727200 w 3221037"/>
                <a:gd name="connsiteY379" fmla="*/ 2663826 h 2713038"/>
                <a:gd name="connsiteX380" fmla="*/ 1674812 w 3221037"/>
                <a:gd name="connsiteY380" fmla="*/ 2638426 h 2713038"/>
                <a:gd name="connsiteX381" fmla="*/ 1624012 w 3221037"/>
                <a:gd name="connsiteY381" fmla="*/ 2606676 h 2713038"/>
                <a:gd name="connsiteX382" fmla="*/ 1579562 w 3221037"/>
                <a:gd name="connsiteY382" fmla="*/ 2571751 h 2713038"/>
                <a:gd name="connsiteX383" fmla="*/ 1535112 w 3221037"/>
                <a:gd name="connsiteY383" fmla="*/ 2530476 h 2713038"/>
                <a:gd name="connsiteX384" fmla="*/ 1497012 w 3221037"/>
                <a:gd name="connsiteY384" fmla="*/ 2486026 h 2713038"/>
                <a:gd name="connsiteX385" fmla="*/ 1463675 w 3221037"/>
                <a:gd name="connsiteY385" fmla="*/ 2436813 h 2713038"/>
                <a:gd name="connsiteX386" fmla="*/ 1436687 w 3221037"/>
                <a:gd name="connsiteY386" fmla="*/ 2395538 h 2713038"/>
                <a:gd name="connsiteX387" fmla="*/ 1416050 w 3221037"/>
                <a:gd name="connsiteY387" fmla="*/ 2351088 h 2713038"/>
                <a:gd name="connsiteX388" fmla="*/ 1398587 w 3221037"/>
                <a:gd name="connsiteY388" fmla="*/ 2308226 h 2713038"/>
                <a:gd name="connsiteX389" fmla="*/ 1385887 w 3221037"/>
                <a:gd name="connsiteY389" fmla="*/ 2260601 h 2713038"/>
                <a:gd name="connsiteX390" fmla="*/ 1374775 w 3221037"/>
                <a:gd name="connsiteY390" fmla="*/ 2214563 h 2713038"/>
                <a:gd name="connsiteX391" fmla="*/ 1370012 w 3221037"/>
                <a:gd name="connsiteY391" fmla="*/ 2168526 h 2713038"/>
                <a:gd name="connsiteX392" fmla="*/ 1368425 w 3221037"/>
                <a:gd name="connsiteY392" fmla="*/ 2120901 h 2713038"/>
                <a:gd name="connsiteX393" fmla="*/ 1368425 w 3221037"/>
                <a:gd name="connsiteY393" fmla="*/ 2071688 h 2713038"/>
                <a:gd name="connsiteX394" fmla="*/ 1331912 w 3221037"/>
                <a:gd name="connsiteY394" fmla="*/ 2082801 h 2713038"/>
                <a:gd name="connsiteX395" fmla="*/ 1295400 w 3221037"/>
                <a:gd name="connsiteY395" fmla="*/ 2090738 h 2713038"/>
                <a:gd name="connsiteX396" fmla="*/ 1257300 w 3221037"/>
                <a:gd name="connsiteY396" fmla="*/ 2095501 h 2713038"/>
                <a:gd name="connsiteX397" fmla="*/ 1220787 w 3221037"/>
                <a:gd name="connsiteY397" fmla="*/ 2098676 h 2713038"/>
                <a:gd name="connsiteX398" fmla="*/ 1181100 w 3221037"/>
                <a:gd name="connsiteY398" fmla="*/ 2098676 h 2713038"/>
                <a:gd name="connsiteX399" fmla="*/ 1143000 w 3221037"/>
                <a:gd name="connsiteY399" fmla="*/ 2095501 h 2713038"/>
                <a:gd name="connsiteX400" fmla="*/ 1106487 w 3221037"/>
                <a:gd name="connsiteY400" fmla="*/ 2090738 h 2713038"/>
                <a:gd name="connsiteX401" fmla="*/ 1068387 w 3221037"/>
                <a:gd name="connsiteY401" fmla="*/ 2085976 h 2713038"/>
                <a:gd name="connsiteX402" fmla="*/ 1020762 w 3221037"/>
                <a:gd name="connsiteY402" fmla="*/ 2071688 h 2713038"/>
                <a:gd name="connsiteX403" fmla="*/ 974725 w 3221037"/>
                <a:gd name="connsiteY403" fmla="*/ 2054226 h 2713038"/>
                <a:gd name="connsiteX404" fmla="*/ 928687 w 3221037"/>
                <a:gd name="connsiteY404" fmla="*/ 2036763 h 2713038"/>
                <a:gd name="connsiteX405" fmla="*/ 887412 w 3221037"/>
                <a:gd name="connsiteY405" fmla="*/ 2012951 h 2713038"/>
                <a:gd name="connsiteX406" fmla="*/ 887412 w 3221037"/>
                <a:gd name="connsiteY406" fmla="*/ 2012949 h 2713038"/>
                <a:gd name="connsiteX407" fmla="*/ 855663 w 3221037"/>
                <a:gd name="connsiteY407" fmla="*/ 1992313 h 2713038"/>
                <a:gd name="connsiteX408" fmla="*/ 827088 w 3221037"/>
                <a:gd name="connsiteY408" fmla="*/ 1971675 h 2713038"/>
                <a:gd name="connsiteX409" fmla="*/ 798513 w 3221037"/>
                <a:gd name="connsiteY409" fmla="*/ 1947863 h 2713038"/>
                <a:gd name="connsiteX410" fmla="*/ 773113 w 3221037"/>
                <a:gd name="connsiteY410" fmla="*/ 1925638 h 2713038"/>
                <a:gd name="connsiteX411" fmla="*/ 750888 w 3221037"/>
                <a:gd name="connsiteY411" fmla="*/ 1898650 h 2713038"/>
                <a:gd name="connsiteX412" fmla="*/ 727075 w 3221037"/>
                <a:gd name="connsiteY412" fmla="*/ 1870075 h 2713038"/>
                <a:gd name="connsiteX413" fmla="*/ 703263 w 3221037"/>
                <a:gd name="connsiteY413" fmla="*/ 1843088 h 2713038"/>
                <a:gd name="connsiteX414" fmla="*/ 685800 w 3221037"/>
                <a:gd name="connsiteY414" fmla="*/ 1811338 h 2713038"/>
                <a:gd name="connsiteX415" fmla="*/ 631825 w 3221037"/>
                <a:gd name="connsiteY415" fmla="*/ 1816100 h 2713038"/>
                <a:gd name="connsiteX416" fmla="*/ 579438 w 3221037"/>
                <a:gd name="connsiteY416" fmla="*/ 1816100 h 2713038"/>
                <a:gd name="connsiteX417" fmla="*/ 525463 w 3221037"/>
                <a:gd name="connsiteY417" fmla="*/ 1811338 h 2713038"/>
                <a:gd name="connsiteX418" fmla="*/ 473075 w 3221037"/>
                <a:gd name="connsiteY418" fmla="*/ 1801813 h 2713038"/>
                <a:gd name="connsiteX419" fmla="*/ 414338 w 3221037"/>
                <a:gd name="connsiteY419" fmla="*/ 1785938 h 2713038"/>
                <a:gd name="connsiteX420" fmla="*/ 360363 w 3221037"/>
                <a:gd name="connsiteY420" fmla="*/ 1765300 h 2713038"/>
                <a:gd name="connsiteX421" fmla="*/ 307975 w 3221037"/>
                <a:gd name="connsiteY421" fmla="*/ 1738313 h 2713038"/>
                <a:gd name="connsiteX422" fmla="*/ 258763 w 3221037"/>
                <a:gd name="connsiteY422" fmla="*/ 1708150 h 2713038"/>
                <a:gd name="connsiteX423" fmla="*/ 212725 w 3221037"/>
                <a:gd name="connsiteY423" fmla="*/ 1671638 h 2713038"/>
                <a:gd name="connsiteX424" fmla="*/ 168275 w 3221037"/>
                <a:gd name="connsiteY424" fmla="*/ 1633538 h 2713038"/>
                <a:gd name="connsiteX425" fmla="*/ 130175 w 3221037"/>
                <a:gd name="connsiteY425" fmla="*/ 1585913 h 2713038"/>
                <a:gd name="connsiteX426" fmla="*/ 96838 w 3221037"/>
                <a:gd name="connsiteY426" fmla="*/ 1539875 h 2713038"/>
                <a:gd name="connsiteX427" fmla="*/ 65088 w 3221037"/>
                <a:gd name="connsiteY427" fmla="*/ 1485900 h 2713038"/>
                <a:gd name="connsiteX428" fmla="*/ 42863 w 3221037"/>
                <a:gd name="connsiteY428" fmla="*/ 1433513 h 2713038"/>
                <a:gd name="connsiteX429" fmla="*/ 23813 w 3221037"/>
                <a:gd name="connsiteY429" fmla="*/ 1377950 h 2713038"/>
                <a:gd name="connsiteX430" fmla="*/ 11113 w 3221037"/>
                <a:gd name="connsiteY430" fmla="*/ 1320800 h 2713038"/>
                <a:gd name="connsiteX431" fmla="*/ 3175 w 3221037"/>
                <a:gd name="connsiteY431" fmla="*/ 1260475 h 2713038"/>
                <a:gd name="connsiteX432" fmla="*/ 0 w 3221037"/>
                <a:gd name="connsiteY432" fmla="*/ 1204913 h 2713038"/>
                <a:gd name="connsiteX433" fmla="*/ 6350 w 3221037"/>
                <a:gd name="connsiteY433" fmla="*/ 1144588 h 2713038"/>
                <a:gd name="connsiteX434" fmla="*/ 15875 w 3221037"/>
                <a:gd name="connsiteY434" fmla="*/ 1085850 h 2713038"/>
                <a:gd name="connsiteX435" fmla="*/ 26987 w 3221037"/>
                <a:gd name="connsiteY435" fmla="*/ 1046163 h 2713038"/>
                <a:gd name="connsiteX436" fmla="*/ 36513 w 3221037"/>
                <a:gd name="connsiteY436" fmla="*/ 1008063 h 2713038"/>
                <a:gd name="connsiteX437" fmla="*/ 52388 w 3221037"/>
                <a:gd name="connsiteY437" fmla="*/ 968375 h 2713038"/>
                <a:gd name="connsiteX438" fmla="*/ 69850 w 3221037"/>
                <a:gd name="connsiteY438" fmla="*/ 933450 h 2713038"/>
                <a:gd name="connsiteX439" fmla="*/ 90488 w 3221037"/>
                <a:gd name="connsiteY439" fmla="*/ 896938 h 2713038"/>
                <a:gd name="connsiteX440" fmla="*/ 114300 w 3221037"/>
                <a:gd name="connsiteY440" fmla="*/ 865188 h 2713038"/>
                <a:gd name="connsiteX441" fmla="*/ 138113 w 3221037"/>
                <a:gd name="connsiteY441" fmla="*/ 831850 h 2713038"/>
                <a:gd name="connsiteX442" fmla="*/ 163513 w 3221037"/>
                <a:gd name="connsiteY442" fmla="*/ 803275 h 2713038"/>
                <a:gd name="connsiteX443" fmla="*/ 192088 w 3221037"/>
                <a:gd name="connsiteY443" fmla="*/ 774700 h 2713038"/>
                <a:gd name="connsiteX444" fmla="*/ 222250 w 3221037"/>
                <a:gd name="connsiteY444" fmla="*/ 749300 h 2713038"/>
                <a:gd name="connsiteX445" fmla="*/ 254000 w 3221037"/>
                <a:gd name="connsiteY445" fmla="*/ 725488 h 2713038"/>
                <a:gd name="connsiteX446" fmla="*/ 287338 w 3221037"/>
                <a:gd name="connsiteY446" fmla="*/ 703263 h 2713038"/>
                <a:gd name="connsiteX447" fmla="*/ 320675 w 3221037"/>
                <a:gd name="connsiteY447" fmla="*/ 682625 h 2713038"/>
                <a:gd name="connsiteX448" fmla="*/ 357188 w 3221037"/>
                <a:gd name="connsiteY448" fmla="*/ 666750 h 2713038"/>
                <a:gd name="connsiteX449" fmla="*/ 396875 w 3221037"/>
                <a:gd name="connsiteY449" fmla="*/ 650875 h 2713038"/>
                <a:gd name="connsiteX450" fmla="*/ 434975 w 3221037"/>
                <a:gd name="connsiteY450" fmla="*/ 638175 h 2713038"/>
                <a:gd name="connsiteX451" fmla="*/ 438150 w 3221037"/>
                <a:gd name="connsiteY451" fmla="*/ 601663 h 2713038"/>
                <a:gd name="connsiteX452" fmla="*/ 444500 w 3221037"/>
                <a:gd name="connsiteY452" fmla="*/ 565150 h 2713038"/>
                <a:gd name="connsiteX453" fmla="*/ 455613 w 3221037"/>
                <a:gd name="connsiteY453" fmla="*/ 522288 h 2713038"/>
                <a:gd name="connsiteX454" fmla="*/ 468313 w 3221037"/>
                <a:gd name="connsiteY454" fmla="*/ 482600 h 2713038"/>
                <a:gd name="connsiteX455" fmla="*/ 487363 w 3221037"/>
                <a:gd name="connsiteY455" fmla="*/ 444500 h 2713038"/>
                <a:gd name="connsiteX456" fmla="*/ 504825 w 3221037"/>
                <a:gd name="connsiteY456" fmla="*/ 406400 h 2713038"/>
                <a:gd name="connsiteX457" fmla="*/ 525463 w 3221037"/>
                <a:gd name="connsiteY457" fmla="*/ 369888 h 2713038"/>
                <a:gd name="connsiteX458" fmla="*/ 549275 w 3221037"/>
                <a:gd name="connsiteY458" fmla="*/ 336550 h 2713038"/>
                <a:gd name="connsiteX459" fmla="*/ 574675 w 3221037"/>
                <a:gd name="connsiteY459" fmla="*/ 304800 h 2713038"/>
                <a:gd name="connsiteX460" fmla="*/ 603250 w 3221037"/>
                <a:gd name="connsiteY460" fmla="*/ 274638 h 2713038"/>
                <a:gd name="connsiteX461" fmla="*/ 633413 w 3221037"/>
                <a:gd name="connsiteY461" fmla="*/ 246063 h 2713038"/>
                <a:gd name="connsiteX462" fmla="*/ 665163 w 3221037"/>
                <a:gd name="connsiteY462" fmla="*/ 219075 h 2713038"/>
                <a:gd name="connsiteX463" fmla="*/ 698500 w 3221037"/>
                <a:gd name="connsiteY463" fmla="*/ 193675 h 2713038"/>
                <a:gd name="connsiteX464" fmla="*/ 735013 w 3221037"/>
                <a:gd name="connsiteY464" fmla="*/ 173038 h 2713038"/>
                <a:gd name="connsiteX465" fmla="*/ 771525 w 3221037"/>
                <a:gd name="connsiteY465" fmla="*/ 152400 h 2713038"/>
                <a:gd name="connsiteX466" fmla="*/ 806450 w 3221037"/>
                <a:gd name="connsiteY466" fmla="*/ 136525 h 2713038"/>
                <a:gd name="connsiteX467" fmla="*/ 847726 w 3221037"/>
                <a:gd name="connsiteY467" fmla="*/ 122238 h 2713038"/>
                <a:gd name="connsiteX468" fmla="*/ 887412 w 3221037"/>
                <a:gd name="connsiteY468" fmla="*/ 111125 h 2713038"/>
                <a:gd name="connsiteX469" fmla="*/ 887412 w 3221037"/>
                <a:gd name="connsiteY469" fmla="*/ 111125 h 2713038"/>
                <a:gd name="connsiteX470" fmla="*/ 923925 w 3221037"/>
                <a:gd name="connsiteY470" fmla="*/ 103188 h 2713038"/>
                <a:gd name="connsiteX471" fmla="*/ 958850 w 3221037"/>
                <a:gd name="connsiteY471" fmla="*/ 98425 h 2713038"/>
                <a:gd name="connsiteX472" fmla="*/ 995362 w 3221037"/>
                <a:gd name="connsiteY472" fmla="*/ 93663 h 2713038"/>
                <a:gd name="connsiteX473" fmla="*/ 1031875 w 3221037"/>
                <a:gd name="connsiteY473" fmla="*/ 93663 h 2713038"/>
                <a:gd name="connsiteX474" fmla="*/ 1065212 w 3221037"/>
                <a:gd name="connsiteY474" fmla="*/ 93663 h 2713038"/>
                <a:gd name="connsiteX475" fmla="*/ 1096962 w 3221037"/>
                <a:gd name="connsiteY475" fmla="*/ 95250 h 2713038"/>
                <a:gd name="connsiteX476" fmla="*/ 1130300 w 3221037"/>
                <a:gd name="connsiteY476" fmla="*/ 100013 h 2713038"/>
                <a:gd name="connsiteX477" fmla="*/ 1160462 w 3221037"/>
                <a:gd name="connsiteY477" fmla="*/ 106363 h 2713038"/>
                <a:gd name="connsiteX478" fmla="*/ 1204912 w 3221037"/>
                <a:gd name="connsiteY478" fmla="*/ 119063 h 2713038"/>
                <a:gd name="connsiteX479" fmla="*/ 1246187 w 3221037"/>
                <a:gd name="connsiteY479" fmla="*/ 90488 h 2713038"/>
                <a:gd name="connsiteX480" fmla="*/ 1287462 w 3221037"/>
                <a:gd name="connsiteY480" fmla="*/ 66675 h 2713038"/>
                <a:gd name="connsiteX481" fmla="*/ 1331912 w 3221037"/>
                <a:gd name="connsiteY481" fmla="*/ 46038 h 2713038"/>
                <a:gd name="connsiteX482" fmla="*/ 1374775 w 3221037"/>
                <a:gd name="connsiteY482" fmla="*/ 31750 h 2713038"/>
                <a:gd name="connsiteX483" fmla="*/ 1422400 w 3221037"/>
                <a:gd name="connsiteY483" fmla="*/ 15875 h 2713038"/>
                <a:gd name="connsiteX484" fmla="*/ 1468437 w 3221037"/>
                <a:gd name="connsiteY484" fmla="*/ 7938 h 271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Lst>
              <a:rect l="l" t="t" r="r" b="b"/>
              <a:pathLst>
                <a:path w="3221037" h="2713038">
                  <a:moveTo>
                    <a:pt x="1533525" y="155575"/>
                  </a:moveTo>
                  <a:lnTo>
                    <a:pt x="1497012" y="160338"/>
                  </a:lnTo>
                  <a:lnTo>
                    <a:pt x="1460500" y="165100"/>
                  </a:lnTo>
                  <a:lnTo>
                    <a:pt x="1427162" y="176213"/>
                  </a:lnTo>
                  <a:lnTo>
                    <a:pt x="1393825" y="188913"/>
                  </a:lnTo>
                  <a:lnTo>
                    <a:pt x="1362075" y="204788"/>
                  </a:lnTo>
                  <a:lnTo>
                    <a:pt x="1328737" y="222250"/>
                  </a:lnTo>
                  <a:lnTo>
                    <a:pt x="1300162" y="239713"/>
                  </a:lnTo>
                  <a:lnTo>
                    <a:pt x="1271587" y="263525"/>
                  </a:lnTo>
                  <a:lnTo>
                    <a:pt x="1254125" y="276225"/>
                  </a:lnTo>
                  <a:lnTo>
                    <a:pt x="1233487" y="280988"/>
                  </a:lnTo>
                  <a:lnTo>
                    <a:pt x="1212850" y="280988"/>
                  </a:lnTo>
                  <a:lnTo>
                    <a:pt x="1193800" y="276225"/>
                  </a:lnTo>
                  <a:lnTo>
                    <a:pt x="1160462" y="266700"/>
                  </a:lnTo>
                  <a:lnTo>
                    <a:pt x="1127125" y="258763"/>
                  </a:lnTo>
                  <a:lnTo>
                    <a:pt x="1081087" y="250825"/>
                  </a:lnTo>
                  <a:lnTo>
                    <a:pt x="1031875" y="247650"/>
                  </a:lnTo>
                  <a:lnTo>
                    <a:pt x="995362" y="247650"/>
                  </a:lnTo>
                  <a:lnTo>
                    <a:pt x="957262" y="254000"/>
                  </a:lnTo>
                  <a:lnTo>
                    <a:pt x="923925" y="260350"/>
                  </a:lnTo>
                  <a:lnTo>
                    <a:pt x="887413" y="271462"/>
                  </a:lnTo>
                  <a:lnTo>
                    <a:pt x="887413" y="271463"/>
                  </a:lnTo>
                  <a:lnTo>
                    <a:pt x="862013" y="280988"/>
                  </a:lnTo>
                  <a:lnTo>
                    <a:pt x="835026" y="295275"/>
                  </a:lnTo>
                  <a:lnTo>
                    <a:pt x="809626" y="307975"/>
                  </a:lnTo>
                  <a:lnTo>
                    <a:pt x="785813" y="322263"/>
                  </a:lnTo>
                  <a:lnTo>
                    <a:pt x="763588" y="338138"/>
                  </a:lnTo>
                  <a:lnTo>
                    <a:pt x="742950" y="357188"/>
                  </a:lnTo>
                  <a:lnTo>
                    <a:pt x="722313" y="374650"/>
                  </a:lnTo>
                  <a:lnTo>
                    <a:pt x="701675" y="395288"/>
                  </a:lnTo>
                  <a:lnTo>
                    <a:pt x="682625" y="419100"/>
                  </a:lnTo>
                  <a:lnTo>
                    <a:pt x="665163" y="439738"/>
                  </a:lnTo>
                  <a:lnTo>
                    <a:pt x="649288" y="465138"/>
                  </a:lnTo>
                  <a:lnTo>
                    <a:pt x="636588" y="488950"/>
                  </a:lnTo>
                  <a:lnTo>
                    <a:pt x="623888" y="514350"/>
                  </a:lnTo>
                  <a:lnTo>
                    <a:pt x="612775" y="542925"/>
                  </a:lnTo>
                  <a:lnTo>
                    <a:pt x="603250" y="568325"/>
                  </a:lnTo>
                  <a:lnTo>
                    <a:pt x="596900" y="596900"/>
                  </a:lnTo>
                  <a:lnTo>
                    <a:pt x="587375" y="649288"/>
                  </a:lnTo>
                  <a:lnTo>
                    <a:pt x="587375" y="696913"/>
                  </a:lnTo>
                  <a:lnTo>
                    <a:pt x="584200" y="712788"/>
                  </a:lnTo>
                  <a:lnTo>
                    <a:pt x="582613" y="725488"/>
                  </a:lnTo>
                  <a:lnTo>
                    <a:pt x="576263" y="739775"/>
                  </a:lnTo>
                  <a:lnTo>
                    <a:pt x="569913" y="749300"/>
                  </a:lnTo>
                  <a:lnTo>
                    <a:pt x="558800" y="757238"/>
                  </a:lnTo>
                  <a:lnTo>
                    <a:pt x="549275" y="765175"/>
                  </a:lnTo>
                  <a:lnTo>
                    <a:pt x="534988" y="773113"/>
                  </a:lnTo>
                  <a:lnTo>
                    <a:pt x="522288" y="774700"/>
                  </a:lnTo>
                  <a:lnTo>
                    <a:pt x="488950" y="782638"/>
                  </a:lnTo>
                  <a:lnTo>
                    <a:pt x="458788" y="793750"/>
                  </a:lnTo>
                  <a:lnTo>
                    <a:pt x="427038" y="803275"/>
                  </a:lnTo>
                  <a:lnTo>
                    <a:pt x="398463" y="819150"/>
                  </a:lnTo>
                  <a:lnTo>
                    <a:pt x="369888" y="835025"/>
                  </a:lnTo>
                  <a:lnTo>
                    <a:pt x="341313" y="852488"/>
                  </a:lnTo>
                  <a:lnTo>
                    <a:pt x="315913" y="871538"/>
                  </a:lnTo>
                  <a:lnTo>
                    <a:pt x="292100" y="893763"/>
                  </a:lnTo>
                  <a:lnTo>
                    <a:pt x="269875" y="917575"/>
                  </a:lnTo>
                  <a:lnTo>
                    <a:pt x="249238" y="941388"/>
                  </a:lnTo>
                  <a:lnTo>
                    <a:pt x="230188" y="968375"/>
                  </a:lnTo>
                  <a:lnTo>
                    <a:pt x="212725" y="995363"/>
                  </a:lnTo>
                  <a:lnTo>
                    <a:pt x="200025" y="1025525"/>
                  </a:lnTo>
                  <a:lnTo>
                    <a:pt x="187325" y="1054100"/>
                  </a:lnTo>
                  <a:lnTo>
                    <a:pt x="174625" y="1085850"/>
                  </a:lnTo>
                  <a:lnTo>
                    <a:pt x="166688" y="1119188"/>
                  </a:lnTo>
                  <a:lnTo>
                    <a:pt x="158750" y="1162050"/>
                  </a:lnTo>
                  <a:lnTo>
                    <a:pt x="155575" y="1206500"/>
                  </a:lnTo>
                  <a:lnTo>
                    <a:pt x="158750" y="1250950"/>
                  </a:lnTo>
                  <a:lnTo>
                    <a:pt x="163513" y="1292225"/>
                  </a:lnTo>
                  <a:lnTo>
                    <a:pt x="171450" y="1336675"/>
                  </a:lnTo>
                  <a:lnTo>
                    <a:pt x="187325" y="1377950"/>
                  </a:lnTo>
                  <a:lnTo>
                    <a:pt x="204788" y="1416050"/>
                  </a:lnTo>
                  <a:lnTo>
                    <a:pt x="225425" y="1454150"/>
                  </a:lnTo>
                  <a:lnTo>
                    <a:pt x="250825" y="1490663"/>
                  </a:lnTo>
                  <a:lnTo>
                    <a:pt x="279400" y="1524000"/>
                  </a:lnTo>
                  <a:lnTo>
                    <a:pt x="312738" y="1555750"/>
                  </a:lnTo>
                  <a:lnTo>
                    <a:pt x="347663" y="1581150"/>
                  </a:lnTo>
                  <a:lnTo>
                    <a:pt x="382588" y="1604963"/>
                  </a:lnTo>
                  <a:lnTo>
                    <a:pt x="422275" y="1622425"/>
                  </a:lnTo>
                  <a:lnTo>
                    <a:pt x="463550" y="1638300"/>
                  </a:lnTo>
                  <a:lnTo>
                    <a:pt x="508000" y="1651000"/>
                  </a:lnTo>
                  <a:lnTo>
                    <a:pt x="555625" y="1658938"/>
                  </a:lnTo>
                  <a:lnTo>
                    <a:pt x="608013" y="1662113"/>
                  </a:lnTo>
                  <a:lnTo>
                    <a:pt x="657225" y="1658938"/>
                  </a:lnTo>
                  <a:lnTo>
                    <a:pt x="706438" y="1649413"/>
                  </a:lnTo>
                  <a:lnTo>
                    <a:pt x="722313" y="1646238"/>
                  </a:lnTo>
                  <a:lnTo>
                    <a:pt x="735013" y="1646238"/>
                  </a:lnTo>
                  <a:lnTo>
                    <a:pt x="747713" y="1649413"/>
                  </a:lnTo>
                  <a:lnTo>
                    <a:pt x="757238" y="1654175"/>
                  </a:lnTo>
                  <a:lnTo>
                    <a:pt x="771525" y="1662113"/>
                  </a:lnTo>
                  <a:lnTo>
                    <a:pt x="781050" y="1670050"/>
                  </a:lnTo>
                  <a:lnTo>
                    <a:pt x="788988" y="1679575"/>
                  </a:lnTo>
                  <a:lnTo>
                    <a:pt x="796925" y="1690688"/>
                  </a:lnTo>
                  <a:lnTo>
                    <a:pt x="814388" y="1725613"/>
                  </a:lnTo>
                  <a:lnTo>
                    <a:pt x="835026" y="1758950"/>
                  </a:lnTo>
                  <a:lnTo>
                    <a:pt x="862013" y="1790700"/>
                  </a:lnTo>
                  <a:lnTo>
                    <a:pt x="887413" y="1816100"/>
                  </a:lnTo>
                  <a:lnTo>
                    <a:pt x="887413" y="1816102"/>
                  </a:lnTo>
                  <a:lnTo>
                    <a:pt x="909637" y="1836738"/>
                  </a:lnTo>
                  <a:lnTo>
                    <a:pt x="933450" y="1857376"/>
                  </a:lnTo>
                  <a:lnTo>
                    <a:pt x="958850" y="1873251"/>
                  </a:lnTo>
                  <a:lnTo>
                    <a:pt x="985837" y="1889126"/>
                  </a:lnTo>
                  <a:lnTo>
                    <a:pt x="1014412" y="1905001"/>
                  </a:lnTo>
                  <a:lnTo>
                    <a:pt x="1041400" y="1914526"/>
                  </a:lnTo>
                  <a:lnTo>
                    <a:pt x="1069975" y="1925638"/>
                  </a:lnTo>
                  <a:lnTo>
                    <a:pt x="1101725" y="1933576"/>
                  </a:lnTo>
                  <a:lnTo>
                    <a:pt x="1150937" y="1939926"/>
                  </a:lnTo>
                  <a:lnTo>
                    <a:pt x="1196975" y="1943101"/>
                  </a:lnTo>
                  <a:lnTo>
                    <a:pt x="1228725" y="1943101"/>
                  </a:lnTo>
                  <a:lnTo>
                    <a:pt x="1258887" y="1938338"/>
                  </a:lnTo>
                  <a:lnTo>
                    <a:pt x="1290637" y="1933576"/>
                  </a:lnTo>
                  <a:lnTo>
                    <a:pt x="1320800" y="1925638"/>
                  </a:lnTo>
                  <a:lnTo>
                    <a:pt x="1349375" y="1917701"/>
                  </a:lnTo>
                  <a:lnTo>
                    <a:pt x="1377950" y="1905001"/>
                  </a:lnTo>
                  <a:lnTo>
                    <a:pt x="1406525" y="1892301"/>
                  </a:lnTo>
                  <a:lnTo>
                    <a:pt x="1431925" y="1876426"/>
                  </a:lnTo>
                  <a:lnTo>
                    <a:pt x="1443037" y="1870076"/>
                  </a:lnTo>
                  <a:lnTo>
                    <a:pt x="1452562" y="1868488"/>
                  </a:lnTo>
                  <a:lnTo>
                    <a:pt x="1473200" y="1863726"/>
                  </a:lnTo>
                  <a:lnTo>
                    <a:pt x="1485900" y="1865313"/>
                  </a:lnTo>
                  <a:lnTo>
                    <a:pt x="1500187" y="1868488"/>
                  </a:lnTo>
                  <a:lnTo>
                    <a:pt x="1512887" y="1873251"/>
                  </a:lnTo>
                  <a:lnTo>
                    <a:pt x="1522412" y="1881188"/>
                  </a:lnTo>
                  <a:lnTo>
                    <a:pt x="1530350" y="1889126"/>
                  </a:lnTo>
                  <a:lnTo>
                    <a:pt x="1538287" y="1898651"/>
                  </a:lnTo>
                  <a:lnTo>
                    <a:pt x="1543050" y="1909763"/>
                  </a:lnTo>
                  <a:lnTo>
                    <a:pt x="1547812" y="1919288"/>
                  </a:lnTo>
                  <a:lnTo>
                    <a:pt x="1550987" y="1933576"/>
                  </a:lnTo>
                  <a:lnTo>
                    <a:pt x="1550987" y="1943101"/>
                  </a:lnTo>
                  <a:lnTo>
                    <a:pt x="1550987" y="1955801"/>
                  </a:lnTo>
                  <a:lnTo>
                    <a:pt x="1547812" y="1966913"/>
                  </a:lnTo>
                  <a:lnTo>
                    <a:pt x="1533525" y="2017713"/>
                  </a:lnTo>
                  <a:lnTo>
                    <a:pt x="1525587" y="2058988"/>
                  </a:lnTo>
                  <a:lnTo>
                    <a:pt x="1522412" y="2103438"/>
                  </a:lnTo>
                  <a:lnTo>
                    <a:pt x="1522412" y="2147888"/>
                  </a:lnTo>
                  <a:lnTo>
                    <a:pt x="1530350" y="2190751"/>
                  </a:lnTo>
                  <a:lnTo>
                    <a:pt x="1538287" y="2232026"/>
                  </a:lnTo>
                  <a:lnTo>
                    <a:pt x="1554162" y="2273301"/>
                  </a:lnTo>
                  <a:lnTo>
                    <a:pt x="1571625" y="2314576"/>
                  </a:lnTo>
                  <a:lnTo>
                    <a:pt x="1592262" y="2354263"/>
                  </a:lnTo>
                  <a:lnTo>
                    <a:pt x="1617662" y="2390776"/>
                  </a:lnTo>
                  <a:lnTo>
                    <a:pt x="1646237" y="2424113"/>
                  </a:lnTo>
                  <a:lnTo>
                    <a:pt x="1677987" y="2452688"/>
                  </a:lnTo>
                  <a:lnTo>
                    <a:pt x="1714500" y="2478088"/>
                  </a:lnTo>
                  <a:lnTo>
                    <a:pt x="1749425" y="2501901"/>
                  </a:lnTo>
                  <a:lnTo>
                    <a:pt x="1789112" y="2522538"/>
                  </a:lnTo>
                  <a:lnTo>
                    <a:pt x="1830387" y="2536826"/>
                  </a:lnTo>
                  <a:lnTo>
                    <a:pt x="1874837" y="2547938"/>
                  </a:lnTo>
                  <a:lnTo>
                    <a:pt x="1920875" y="2555876"/>
                  </a:lnTo>
                  <a:lnTo>
                    <a:pt x="1970087" y="2557463"/>
                  </a:lnTo>
                  <a:lnTo>
                    <a:pt x="2019300" y="2555876"/>
                  </a:lnTo>
                  <a:lnTo>
                    <a:pt x="2065337" y="2547938"/>
                  </a:lnTo>
                  <a:lnTo>
                    <a:pt x="2111375" y="2536826"/>
                  </a:lnTo>
                  <a:lnTo>
                    <a:pt x="2155825" y="2519363"/>
                  </a:lnTo>
                  <a:lnTo>
                    <a:pt x="2197100" y="2495551"/>
                  </a:lnTo>
                  <a:lnTo>
                    <a:pt x="2238375" y="2470151"/>
                  </a:lnTo>
                  <a:lnTo>
                    <a:pt x="2274887" y="2439988"/>
                  </a:lnTo>
                  <a:lnTo>
                    <a:pt x="2308225" y="2403476"/>
                  </a:lnTo>
                  <a:lnTo>
                    <a:pt x="2316162" y="2395538"/>
                  </a:lnTo>
                  <a:lnTo>
                    <a:pt x="2325687" y="2387601"/>
                  </a:lnTo>
                  <a:lnTo>
                    <a:pt x="2336800" y="2382838"/>
                  </a:lnTo>
                  <a:lnTo>
                    <a:pt x="2346325" y="2379663"/>
                  </a:lnTo>
                  <a:lnTo>
                    <a:pt x="2360612" y="2378076"/>
                  </a:lnTo>
                  <a:lnTo>
                    <a:pt x="2370137" y="2378076"/>
                  </a:lnTo>
                  <a:lnTo>
                    <a:pt x="2382837" y="2378076"/>
                  </a:lnTo>
                  <a:lnTo>
                    <a:pt x="2393950" y="2382838"/>
                  </a:lnTo>
                  <a:lnTo>
                    <a:pt x="2427287" y="2392363"/>
                  </a:lnTo>
                  <a:lnTo>
                    <a:pt x="2460625" y="2403476"/>
                  </a:lnTo>
                  <a:lnTo>
                    <a:pt x="2509837" y="2411413"/>
                  </a:lnTo>
                  <a:lnTo>
                    <a:pt x="2555875" y="2413001"/>
                  </a:lnTo>
                  <a:lnTo>
                    <a:pt x="2595562" y="2411413"/>
                  </a:lnTo>
                  <a:lnTo>
                    <a:pt x="2633662" y="2405063"/>
                  </a:lnTo>
                  <a:lnTo>
                    <a:pt x="2670175" y="2398713"/>
                  </a:lnTo>
                  <a:lnTo>
                    <a:pt x="2706687" y="2387601"/>
                  </a:lnTo>
                  <a:lnTo>
                    <a:pt x="2741612" y="2371726"/>
                  </a:lnTo>
                  <a:lnTo>
                    <a:pt x="2773362" y="2354263"/>
                  </a:lnTo>
                  <a:lnTo>
                    <a:pt x="2806700" y="2335213"/>
                  </a:lnTo>
                  <a:lnTo>
                    <a:pt x="2835275" y="2312988"/>
                  </a:lnTo>
                  <a:lnTo>
                    <a:pt x="2863850" y="2289176"/>
                  </a:lnTo>
                  <a:lnTo>
                    <a:pt x="2889250" y="2260601"/>
                  </a:lnTo>
                  <a:lnTo>
                    <a:pt x="2913062" y="2232026"/>
                  </a:lnTo>
                  <a:lnTo>
                    <a:pt x="2936875" y="2201863"/>
                  </a:lnTo>
                  <a:lnTo>
                    <a:pt x="2954337" y="2170113"/>
                  </a:lnTo>
                  <a:lnTo>
                    <a:pt x="2970212" y="2135188"/>
                  </a:lnTo>
                  <a:lnTo>
                    <a:pt x="2982912" y="2100263"/>
                  </a:lnTo>
                  <a:lnTo>
                    <a:pt x="2992437" y="2062163"/>
                  </a:lnTo>
                  <a:lnTo>
                    <a:pt x="3000375" y="2016126"/>
                  </a:lnTo>
                  <a:lnTo>
                    <a:pt x="3003550" y="1966913"/>
                  </a:lnTo>
                  <a:lnTo>
                    <a:pt x="3000375" y="1919288"/>
                  </a:lnTo>
                  <a:lnTo>
                    <a:pt x="2992437" y="1873251"/>
                  </a:lnTo>
                  <a:lnTo>
                    <a:pt x="2979737" y="1827213"/>
                  </a:lnTo>
                  <a:lnTo>
                    <a:pt x="2963862" y="1782763"/>
                  </a:lnTo>
                  <a:lnTo>
                    <a:pt x="2941637" y="1741488"/>
                  </a:lnTo>
                  <a:lnTo>
                    <a:pt x="2916237" y="1700213"/>
                  </a:lnTo>
                  <a:lnTo>
                    <a:pt x="2908300" y="1687513"/>
                  </a:lnTo>
                  <a:lnTo>
                    <a:pt x="2901950" y="1674813"/>
                  </a:lnTo>
                  <a:lnTo>
                    <a:pt x="2900362" y="1662113"/>
                  </a:lnTo>
                  <a:lnTo>
                    <a:pt x="2900362" y="1649413"/>
                  </a:lnTo>
                  <a:lnTo>
                    <a:pt x="2901950" y="1633538"/>
                  </a:lnTo>
                  <a:lnTo>
                    <a:pt x="2908300" y="1620838"/>
                  </a:lnTo>
                  <a:lnTo>
                    <a:pt x="2916237" y="1609725"/>
                  </a:lnTo>
                  <a:lnTo>
                    <a:pt x="2925762" y="1597025"/>
                  </a:lnTo>
                  <a:lnTo>
                    <a:pt x="2949575" y="1573213"/>
                  </a:lnTo>
                  <a:lnTo>
                    <a:pt x="2970212" y="1547813"/>
                  </a:lnTo>
                  <a:lnTo>
                    <a:pt x="2990850" y="1522413"/>
                  </a:lnTo>
                  <a:lnTo>
                    <a:pt x="3005137" y="1493838"/>
                  </a:lnTo>
                  <a:lnTo>
                    <a:pt x="3021012" y="1465263"/>
                  </a:lnTo>
                  <a:lnTo>
                    <a:pt x="3033712" y="1433513"/>
                  </a:lnTo>
                  <a:lnTo>
                    <a:pt x="3044825" y="1403350"/>
                  </a:lnTo>
                  <a:lnTo>
                    <a:pt x="3054350" y="1370013"/>
                  </a:lnTo>
                  <a:lnTo>
                    <a:pt x="3062287" y="1325563"/>
                  </a:lnTo>
                  <a:lnTo>
                    <a:pt x="3065462" y="1281113"/>
                  </a:lnTo>
                  <a:lnTo>
                    <a:pt x="3062287" y="1238250"/>
                  </a:lnTo>
                  <a:lnTo>
                    <a:pt x="3057525" y="1196975"/>
                  </a:lnTo>
                  <a:lnTo>
                    <a:pt x="3049587" y="1155700"/>
                  </a:lnTo>
                  <a:lnTo>
                    <a:pt x="3036887" y="1114425"/>
                  </a:lnTo>
                  <a:lnTo>
                    <a:pt x="3019425" y="1074738"/>
                  </a:lnTo>
                  <a:lnTo>
                    <a:pt x="2998787" y="1038225"/>
                  </a:lnTo>
                  <a:lnTo>
                    <a:pt x="2974975" y="1004888"/>
                  </a:lnTo>
                  <a:lnTo>
                    <a:pt x="2949575" y="971550"/>
                  </a:lnTo>
                  <a:lnTo>
                    <a:pt x="2917825" y="942975"/>
                  </a:lnTo>
                  <a:lnTo>
                    <a:pt x="2887662" y="914400"/>
                  </a:lnTo>
                  <a:lnTo>
                    <a:pt x="2851150" y="892175"/>
                  </a:lnTo>
                  <a:lnTo>
                    <a:pt x="2811462" y="871538"/>
                  </a:lnTo>
                  <a:lnTo>
                    <a:pt x="2770187" y="855663"/>
                  </a:lnTo>
                  <a:lnTo>
                    <a:pt x="2728912" y="842963"/>
                  </a:lnTo>
                  <a:lnTo>
                    <a:pt x="2716212" y="836613"/>
                  </a:lnTo>
                  <a:lnTo>
                    <a:pt x="2703512" y="830263"/>
                  </a:lnTo>
                  <a:lnTo>
                    <a:pt x="2693987" y="822325"/>
                  </a:lnTo>
                  <a:lnTo>
                    <a:pt x="2686050" y="811213"/>
                  </a:lnTo>
                  <a:lnTo>
                    <a:pt x="2679700" y="801688"/>
                  </a:lnTo>
                  <a:lnTo>
                    <a:pt x="2674937" y="787400"/>
                  </a:lnTo>
                  <a:lnTo>
                    <a:pt x="2670175" y="777875"/>
                  </a:lnTo>
                  <a:lnTo>
                    <a:pt x="2670175" y="762000"/>
                  </a:lnTo>
                  <a:lnTo>
                    <a:pt x="2670175" y="723900"/>
                  </a:lnTo>
                  <a:lnTo>
                    <a:pt x="2667000" y="684213"/>
                  </a:lnTo>
                  <a:lnTo>
                    <a:pt x="2659062" y="646113"/>
                  </a:lnTo>
                  <a:lnTo>
                    <a:pt x="2649537" y="608013"/>
                  </a:lnTo>
                  <a:lnTo>
                    <a:pt x="2636837" y="571500"/>
                  </a:lnTo>
                  <a:lnTo>
                    <a:pt x="2617787" y="538163"/>
                  </a:lnTo>
                  <a:lnTo>
                    <a:pt x="2600325" y="503238"/>
                  </a:lnTo>
                  <a:lnTo>
                    <a:pt x="2576512" y="473075"/>
                  </a:lnTo>
                  <a:lnTo>
                    <a:pt x="2554287" y="444500"/>
                  </a:lnTo>
                  <a:lnTo>
                    <a:pt x="2525712" y="415925"/>
                  </a:lnTo>
                  <a:lnTo>
                    <a:pt x="2497137" y="392113"/>
                  </a:lnTo>
                  <a:lnTo>
                    <a:pt x="2465387" y="369888"/>
                  </a:lnTo>
                  <a:lnTo>
                    <a:pt x="2432050" y="350838"/>
                  </a:lnTo>
                  <a:lnTo>
                    <a:pt x="2395537" y="333375"/>
                  </a:lnTo>
                  <a:lnTo>
                    <a:pt x="2360612" y="320675"/>
                  </a:lnTo>
                  <a:lnTo>
                    <a:pt x="2320925" y="309563"/>
                  </a:lnTo>
                  <a:lnTo>
                    <a:pt x="2282825" y="301625"/>
                  </a:lnTo>
                  <a:lnTo>
                    <a:pt x="2243137" y="300038"/>
                  </a:lnTo>
                  <a:lnTo>
                    <a:pt x="2205037" y="300038"/>
                  </a:lnTo>
                  <a:lnTo>
                    <a:pt x="2165350" y="304800"/>
                  </a:lnTo>
                  <a:lnTo>
                    <a:pt x="2127250" y="309563"/>
                  </a:lnTo>
                  <a:lnTo>
                    <a:pt x="2089150" y="320675"/>
                  </a:lnTo>
                  <a:lnTo>
                    <a:pt x="2052637" y="333375"/>
                  </a:lnTo>
                  <a:lnTo>
                    <a:pt x="2016125" y="350838"/>
                  </a:lnTo>
                  <a:lnTo>
                    <a:pt x="2003425" y="357188"/>
                  </a:lnTo>
                  <a:lnTo>
                    <a:pt x="1990725" y="358775"/>
                  </a:lnTo>
                  <a:lnTo>
                    <a:pt x="1978025" y="358775"/>
                  </a:lnTo>
                  <a:lnTo>
                    <a:pt x="1965325" y="358775"/>
                  </a:lnTo>
                  <a:lnTo>
                    <a:pt x="1951037" y="354013"/>
                  </a:lnTo>
                  <a:lnTo>
                    <a:pt x="1938337" y="349250"/>
                  </a:lnTo>
                  <a:lnTo>
                    <a:pt x="1928812" y="338138"/>
                  </a:lnTo>
                  <a:lnTo>
                    <a:pt x="1917700" y="330200"/>
                  </a:lnTo>
                  <a:lnTo>
                    <a:pt x="1895475" y="300038"/>
                  </a:lnTo>
                  <a:lnTo>
                    <a:pt x="1866900" y="271463"/>
                  </a:lnTo>
                  <a:lnTo>
                    <a:pt x="1835150" y="246063"/>
                  </a:lnTo>
                  <a:lnTo>
                    <a:pt x="1804987" y="225425"/>
                  </a:lnTo>
                  <a:lnTo>
                    <a:pt x="1770062" y="204788"/>
                  </a:lnTo>
                  <a:lnTo>
                    <a:pt x="1735137" y="188913"/>
                  </a:lnTo>
                  <a:lnTo>
                    <a:pt x="1698625" y="176213"/>
                  </a:lnTo>
                  <a:lnTo>
                    <a:pt x="1662112" y="165100"/>
                  </a:lnTo>
                  <a:lnTo>
                    <a:pt x="1612900" y="157163"/>
                  </a:lnTo>
                  <a:lnTo>
                    <a:pt x="1563687" y="155575"/>
                  </a:lnTo>
                  <a:close/>
                  <a:moveTo>
                    <a:pt x="1514475" y="0"/>
                  </a:moveTo>
                  <a:lnTo>
                    <a:pt x="1563687" y="0"/>
                  </a:lnTo>
                  <a:lnTo>
                    <a:pt x="1597025" y="0"/>
                  </a:lnTo>
                  <a:lnTo>
                    <a:pt x="1628775" y="3175"/>
                  </a:lnTo>
                  <a:lnTo>
                    <a:pt x="1662112" y="7938"/>
                  </a:lnTo>
                  <a:lnTo>
                    <a:pt x="1693862" y="12700"/>
                  </a:lnTo>
                  <a:lnTo>
                    <a:pt x="1736725" y="25400"/>
                  </a:lnTo>
                  <a:lnTo>
                    <a:pt x="1781175" y="38100"/>
                  </a:lnTo>
                  <a:lnTo>
                    <a:pt x="1822450" y="57150"/>
                  </a:lnTo>
                  <a:lnTo>
                    <a:pt x="1860550" y="77788"/>
                  </a:lnTo>
                  <a:lnTo>
                    <a:pt x="1900237" y="100013"/>
                  </a:lnTo>
                  <a:lnTo>
                    <a:pt x="1936750" y="127000"/>
                  </a:lnTo>
                  <a:lnTo>
                    <a:pt x="1970087" y="155575"/>
                  </a:lnTo>
                  <a:lnTo>
                    <a:pt x="2000250" y="188913"/>
                  </a:lnTo>
                  <a:lnTo>
                    <a:pt x="2044700" y="173038"/>
                  </a:lnTo>
                  <a:lnTo>
                    <a:pt x="2085975" y="160338"/>
                  </a:lnTo>
                  <a:lnTo>
                    <a:pt x="2130425" y="152400"/>
                  </a:lnTo>
                  <a:lnTo>
                    <a:pt x="2176462" y="147638"/>
                  </a:lnTo>
                  <a:lnTo>
                    <a:pt x="2220912" y="144463"/>
                  </a:lnTo>
                  <a:lnTo>
                    <a:pt x="2263775" y="147638"/>
                  </a:lnTo>
                  <a:lnTo>
                    <a:pt x="2311400" y="149225"/>
                  </a:lnTo>
                  <a:lnTo>
                    <a:pt x="2354262" y="157163"/>
                  </a:lnTo>
                  <a:lnTo>
                    <a:pt x="2403475" y="169863"/>
                  </a:lnTo>
                  <a:lnTo>
                    <a:pt x="2451100" y="188913"/>
                  </a:lnTo>
                  <a:lnTo>
                    <a:pt x="2493962" y="209550"/>
                  </a:lnTo>
                  <a:lnTo>
                    <a:pt x="2538412" y="233363"/>
                  </a:lnTo>
                  <a:lnTo>
                    <a:pt x="2576512" y="258763"/>
                  </a:lnTo>
                  <a:lnTo>
                    <a:pt x="2616200" y="288925"/>
                  </a:lnTo>
                  <a:lnTo>
                    <a:pt x="2649537" y="320675"/>
                  </a:lnTo>
                  <a:lnTo>
                    <a:pt x="2682875" y="357188"/>
                  </a:lnTo>
                  <a:lnTo>
                    <a:pt x="2711450" y="392113"/>
                  </a:lnTo>
                  <a:lnTo>
                    <a:pt x="2740025" y="433388"/>
                  </a:lnTo>
                  <a:lnTo>
                    <a:pt x="2762250" y="476250"/>
                  </a:lnTo>
                  <a:lnTo>
                    <a:pt x="2781300" y="519113"/>
                  </a:lnTo>
                  <a:lnTo>
                    <a:pt x="2798762" y="563563"/>
                  </a:lnTo>
                  <a:lnTo>
                    <a:pt x="2811462" y="612775"/>
                  </a:lnTo>
                  <a:lnTo>
                    <a:pt x="2819400" y="658813"/>
                  </a:lnTo>
                  <a:lnTo>
                    <a:pt x="2825750" y="708025"/>
                  </a:lnTo>
                  <a:lnTo>
                    <a:pt x="2876550" y="731838"/>
                  </a:lnTo>
                  <a:lnTo>
                    <a:pt x="2925762" y="754063"/>
                  </a:lnTo>
                  <a:lnTo>
                    <a:pt x="2970212" y="785813"/>
                  </a:lnTo>
                  <a:lnTo>
                    <a:pt x="3011487" y="819150"/>
                  </a:lnTo>
                  <a:lnTo>
                    <a:pt x="3049587" y="855663"/>
                  </a:lnTo>
                  <a:lnTo>
                    <a:pt x="3086100" y="893763"/>
                  </a:lnTo>
                  <a:lnTo>
                    <a:pt x="3116262" y="938213"/>
                  </a:lnTo>
                  <a:lnTo>
                    <a:pt x="3144837" y="982663"/>
                  </a:lnTo>
                  <a:lnTo>
                    <a:pt x="3168650" y="1028700"/>
                  </a:lnTo>
                  <a:lnTo>
                    <a:pt x="3189287" y="1079500"/>
                  </a:lnTo>
                  <a:lnTo>
                    <a:pt x="3201987" y="1128713"/>
                  </a:lnTo>
                  <a:lnTo>
                    <a:pt x="3213100" y="1184275"/>
                  </a:lnTo>
                  <a:lnTo>
                    <a:pt x="3217862" y="1238250"/>
                  </a:lnTo>
                  <a:lnTo>
                    <a:pt x="3221037" y="1292225"/>
                  </a:lnTo>
                  <a:lnTo>
                    <a:pt x="3214687" y="1346200"/>
                  </a:lnTo>
                  <a:lnTo>
                    <a:pt x="3205162" y="1403350"/>
                  </a:lnTo>
                  <a:lnTo>
                    <a:pt x="3197225" y="1439863"/>
                  </a:lnTo>
                  <a:lnTo>
                    <a:pt x="3184525" y="1473200"/>
                  </a:lnTo>
                  <a:lnTo>
                    <a:pt x="3171825" y="1509713"/>
                  </a:lnTo>
                  <a:lnTo>
                    <a:pt x="3155950" y="1543050"/>
                  </a:lnTo>
                  <a:lnTo>
                    <a:pt x="3140075" y="1573213"/>
                  </a:lnTo>
                  <a:lnTo>
                    <a:pt x="3119437" y="1604963"/>
                  </a:lnTo>
                  <a:lnTo>
                    <a:pt x="3098800" y="1635125"/>
                  </a:lnTo>
                  <a:lnTo>
                    <a:pt x="3074987" y="1663700"/>
                  </a:lnTo>
                  <a:lnTo>
                    <a:pt x="3101975" y="1712913"/>
                  </a:lnTo>
                  <a:lnTo>
                    <a:pt x="3122612" y="1765301"/>
                  </a:lnTo>
                  <a:lnTo>
                    <a:pt x="3140075" y="1819276"/>
                  </a:lnTo>
                  <a:lnTo>
                    <a:pt x="3151187" y="1873251"/>
                  </a:lnTo>
                  <a:lnTo>
                    <a:pt x="3155950" y="1927226"/>
                  </a:lnTo>
                  <a:lnTo>
                    <a:pt x="3159125" y="1984376"/>
                  </a:lnTo>
                  <a:lnTo>
                    <a:pt x="3152775" y="2038351"/>
                  </a:lnTo>
                  <a:lnTo>
                    <a:pt x="3144837" y="2095501"/>
                  </a:lnTo>
                  <a:lnTo>
                    <a:pt x="3130550" y="2144713"/>
                  </a:lnTo>
                  <a:lnTo>
                    <a:pt x="3111500" y="2193926"/>
                  </a:lnTo>
                  <a:lnTo>
                    <a:pt x="3090862" y="2239963"/>
                  </a:lnTo>
                  <a:lnTo>
                    <a:pt x="3065462" y="2284413"/>
                  </a:lnTo>
                  <a:lnTo>
                    <a:pt x="3036887" y="2325688"/>
                  </a:lnTo>
                  <a:lnTo>
                    <a:pt x="3005137" y="2363788"/>
                  </a:lnTo>
                  <a:lnTo>
                    <a:pt x="2970212" y="2400301"/>
                  </a:lnTo>
                  <a:lnTo>
                    <a:pt x="2933700" y="2433638"/>
                  </a:lnTo>
                  <a:lnTo>
                    <a:pt x="2892425" y="2465388"/>
                  </a:lnTo>
                  <a:lnTo>
                    <a:pt x="2851150" y="2490788"/>
                  </a:lnTo>
                  <a:lnTo>
                    <a:pt x="2805112" y="2514601"/>
                  </a:lnTo>
                  <a:lnTo>
                    <a:pt x="2757487" y="2532063"/>
                  </a:lnTo>
                  <a:lnTo>
                    <a:pt x="2711450" y="2547938"/>
                  </a:lnTo>
                  <a:lnTo>
                    <a:pt x="2659062" y="2557463"/>
                  </a:lnTo>
                  <a:lnTo>
                    <a:pt x="2609850" y="2565401"/>
                  </a:lnTo>
                  <a:lnTo>
                    <a:pt x="2555875" y="2568576"/>
                  </a:lnTo>
                  <a:lnTo>
                    <a:pt x="2525712" y="2565401"/>
                  </a:lnTo>
                  <a:lnTo>
                    <a:pt x="2492375" y="2563813"/>
                  </a:lnTo>
                  <a:lnTo>
                    <a:pt x="2460625" y="2560638"/>
                  </a:lnTo>
                  <a:lnTo>
                    <a:pt x="2427287" y="2552701"/>
                  </a:lnTo>
                  <a:lnTo>
                    <a:pt x="2387600" y="2543176"/>
                  </a:lnTo>
                  <a:lnTo>
                    <a:pt x="2344737" y="2581276"/>
                  </a:lnTo>
                  <a:lnTo>
                    <a:pt x="2298700" y="2617788"/>
                  </a:lnTo>
                  <a:lnTo>
                    <a:pt x="2249487" y="2646363"/>
                  </a:lnTo>
                  <a:lnTo>
                    <a:pt x="2197100" y="2668588"/>
                  </a:lnTo>
                  <a:lnTo>
                    <a:pt x="2143125" y="2689226"/>
                  </a:lnTo>
                  <a:lnTo>
                    <a:pt x="2085975" y="2703513"/>
                  </a:lnTo>
                  <a:lnTo>
                    <a:pt x="2028825" y="2709863"/>
                  </a:lnTo>
                  <a:lnTo>
                    <a:pt x="1970087" y="2713038"/>
                  </a:lnTo>
                  <a:lnTo>
                    <a:pt x="1936750" y="2713038"/>
                  </a:lnTo>
                  <a:lnTo>
                    <a:pt x="1905000" y="2709863"/>
                  </a:lnTo>
                  <a:lnTo>
                    <a:pt x="1871662" y="2705101"/>
                  </a:lnTo>
                  <a:lnTo>
                    <a:pt x="1839912" y="2700338"/>
                  </a:lnTo>
                  <a:lnTo>
                    <a:pt x="1781175" y="2684463"/>
                  </a:lnTo>
                  <a:lnTo>
                    <a:pt x="1727200" y="2663826"/>
                  </a:lnTo>
                  <a:lnTo>
                    <a:pt x="1674812" y="2638426"/>
                  </a:lnTo>
                  <a:lnTo>
                    <a:pt x="1624012" y="2606676"/>
                  </a:lnTo>
                  <a:lnTo>
                    <a:pt x="1579562" y="2571751"/>
                  </a:lnTo>
                  <a:lnTo>
                    <a:pt x="1535112" y="2530476"/>
                  </a:lnTo>
                  <a:lnTo>
                    <a:pt x="1497012" y="2486026"/>
                  </a:lnTo>
                  <a:lnTo>
                    <a:pt x="1463675" y="2436813"/>
                  </a:lnTo>
                  <a:lnTo>
                    <a:pt x="1436687" y="2395538"/>
                  </a:lnTo>
                  <a:lnTo>
                    <a:pt x="1416050" y="2351088"/>
                  </a:lnTo>
                  <a:lnTo>
                    <a:pt x="1398587" y="2308226"/>
                  </a:lnTo>
                  <a:lnTo>
                    <a:pt x="1385887" y="2260601"/>
                  </a:lnTo>
                  <a:lnTo>
                    <a:pt x="1374775" y="2214563"/>
                  </a:lnTo>
                  <a:lnTo>
                    <a:pt x="1370012" y="2168526"/>
                  </a:lnTo>
                  <a:lnTo>
                    <a:pt x="1368425" y="2120901"/>
                  </a:lnTo>
                  <a:lnTo>
                    <a:pt x="1368425" y="2071688"/>
                  </a:lnTo>
                  <a:lnTo>
                    <a:pt x="1331912" y="2082801"/>
                  </a:lnTo>
                  <a:lnTo>
                    <a:pt x="1295400" y="2090738"/>
                  </a:lnTo>
                  <a:lnTo>
                    <a:pt x="1257300" y="2095501"/>
                  </a:lnTo>
                  <a:lnTo>
                    <a:pt x="1220787" y="2098676"/>
                  </a:lnTo>
                  <a:lnTo>
                    <a:pt x="1181100" y="2098676"/>
                  </a:lnTo>
                  <a:lnTo>
                    <a:pt x="1143000" y="2095501"/>
                  </a:lnTo>
                  <a:lnTo>
                    <a:pt x="1106487" y="2090738"/>
                  </a:lnTo>
                  <a:lnTo>
                    <a:pt x="1068387" y="2085976"/>
                  </a:lnTo>
                  <a:lnTo>
                    <a:pt x="1020762" y="2071688"/>
                  </a:lnTo>
                  <a:lnTo>
                    <a:pt x="974725" y="2054226"/>
                  </a:lnTo>
                  <a:lnTo>
                    <a:pt x="928687" y="2036763"/>
                  </a:lnTo>
                  <a:lnTo>
                    <a:pt x="887412" y="2012951"/>
                  </a:lnTo>
                  <a:lnTo>
                    <a:pt x="887412" y="2012949"/>
                  </a:lnTo>
                  <a:lnTo>
                    <a:pt x="855663" y="1992313"/>
                  </a:lnTo>
                  <a:lnTo>
                    <a:pt x="827088" y="1971675"/>
                  </a:lnTo>
                  <a:lnTo>
                    <a:pt x="798513" y="1947863"/>
                  </a:lnTo>
                  <a:lnTo>
                    <a:pt x="773113" y="1925638"/>
                  </a:lnTo>
                  <a:lnTo>
                    <a:pt x="750888" y="1898650"/>
                  </a:lnTo>
                  <a:lnTo>
                    <a:pt x="727075" y="1870075"/>
                  </a:lnTo>
                  <a:lnTo>
                    <a:pt x="703263" y="1843088"/>
                  </a:lnTo>
                  <a:lnTo>
                    <a:pt x="685800" y="1811338"/>
                  </a:lnTo>
                  <a:lnTo>
                    <a:pt x="631825" y="1816100"/>
                  </a:lnTo>
                  <a:lnTo>
                    <a:pt x="579438" y="1816100"/>
                  </a:lnTo>
                  <a:lnTo>
                    <a:pt x="525463" y="1811338"/>
                  </a:lnTo>
                  <a:lnTo>
                    <a:pt x="473075" y="1801813"/>
                  </a:lnTo>
                  <a:lnTo>
                    <a:pt x="414338" y="1785938"/>
                  </a:lnTo>
                  <a:lnTo>
                    <a:pt x="360363" y="1765300"/>
                  </a:lnTo>
                  <a:lnTo>
                    <a:pt x="307975" y="1738313"/>
                  </a:lnTo>
                  <a:lnTo>
                    <a:pt x="258763" y="1708150"/>
                  </a:lnTo>
                  <a:lnTo>
                    <a:pt x="212725" y="1671638"/>
                  </a:lnTo>
                  <a:lnTo>
                    <a:pt x="168275" y="1633538"/>
                  </a:lnTo>
                  <a:lnTo>
                    <a:pt x="130175" y="1585913"/>
                  </a:lnTo>
                  <a:lnTo>
                    <a:pt x="96838" y="1539875"/>
                  </a:lnTo>
                  <a:lnTo>
                    <a:pt x="65088" y="1485900"/>
                  </a:lnTo>
                  <a:lnTo>
                    <a:pt x="42863" y="1433513"/>
                  </a:lnTo>
                  <a:lnTo>
                    <a:pt x="23813" y="1377950"/>
                  </a:lnTo>
                  <a:lnTo>
                    <a:pt x="11113" y="1320800"/>
                  </a:lnTo>
                  <a:lnTo>
                    <a:pt x="3175" y="1260475"/>
                  </a:lnTo>
                  <a:lnTo>
                    <a:pt x="0" y="1204913"/>
                  </a:lnTo>
                  <a:lnTo>
                    <a:pt x="6350" y="1144588"/>
                  </a:lnTo>
                  <a:lnTo>
                    <a:pt x="15875" y="1085850"/>
                  </a:lnTo>
                  <a:lnTo>
                    <a:pt x="26987" y="1046163"/>
                  </a:lnTo>
                  <a:lnTo>
                    <a:pt x="36513" y="1008063"/>
                  </a:lnTo>
                  <a:lnTo>
                    <a:pt x="52388" y="968375"/>
                  </a:lnTo>
                  <a:lnTo>
                    <a:pt x="69850" y="933450"/>
                  </a:lnTo>
                  <a:lnTo>
                    <a:pt x="90488" y="896938"/>
                  </a:lnTo>
                  <a:lnTo>
                    <a:pt x="114300" y="865188"/>
                  </a:lnTo>
                  <a:lnTo>
                    <a:pt x="138113" y="831850"/>
                  </a:lnTo>
                  <a:lnTo>
                    <a:pt x="163513" y="803275"/>
                  </a:lnTo>
                  <a:lnTo>
                    <a:pt x="192088" y="774700"/>
                  </a:lnTo>
                  <a:lnTo>
                    <a:pt x="222250" y="749300"/>
                  </a:lnTo>
                  <a:lnTo>
                    <a:pt x="254000" y="725488"/>
                  </a:lnTo>
                  <a:lnTo>
                    <a:pt x="287338" y="703263"/>
                  </a:lnTo>
                  <a:lnTo>
                    <a:pt x="320675" y="682625"/>
                  </a:lnTo>
                  <a:lnTo>
                    <a:pt x="357188" y="666750"/>
                  </a:lnTo>
                  <a:lnTo>
                    <a:pt x="396875" y="650875"/>
                  </a:lnTo>
                  <a:lnTo>
                    <a:pt x="434975" y="638175"/>
                  </a:lnTo>
                  <a:lnTo>
                    <a:pt x="438150" y="601663"/>
                  </a:lnTo>
                  <a:lnTo>
                    <a:pt x="444500" y="565150"/>
                  </a:lnTo>
                  <a:lnTo>
                    <a:pt x="455613" y="522288"/>
                  </a:lnTo>
                  <a:lnTo>
                    <a:pt x="468313" y="482600"/>
                  </a:lnTo>
                  <a:lnTo>
                    <a:pt x="487363" y="444500"/>
                  </a:lnTo>
                  <a:lnTo>
                    <a:pt x="504825" y="406400"/>
                  </a:lnTo>
                  <a:lnTo>
                    <a:pt x="525463" y="369888"/>
                  </a:lnTo>
                  <a:lnTo>
                    <a:pt x="549275" y="336550"/>
                  </a:lnTo>
                  <a:lnTo>
                    <a:pt x="574675" y="304800"/>
                  </a:lnTo>
                  <a:lnTo>
                    <a:pt x="603250" y="274638"/>
                  </a:lnTo>
                  <a:lnTo>
                    <a:pt x="633413" y="246063"/>
                  </a:lnTo>
                  <a:lnTo>
                    <a:pt x="665163" y="219075"/>
                  </a:lnTo>
                  <a:lnTo>
                    <a:pt x="698500" y="193675"/>
                  </a:lnTo>
                  <a:lnTo>
                    <a:pt x="735013" y="173038"/>
                  </a:lnTo>
                  <a:lnTo>
                    <a:pt x="771525" y="152400"/>
                  </a:lnTo>
                  <a:lnTo>
                    <a:pt x="806450" y="136525"/>
                  </a:lnTo>
                  <a:lnTo>
                    <a:pt x="847726" y="122238"/>
                  </a:lnTo>
                  <a:lnTo>
                    <a:pt x="887412" y="111125"/>
                  </a:lnTo>
                  <a:lnTo>
                    <a:pt x="887412" y="111125"/>
                  </a:lnTo>
                  <a:lnTo>
                    <a:pt x="923925" y="103188"/>
                  </a:lnTo>
                  <a:lnTo>
                    <a:pt x="958850" y="98425"/>
                  </a:lnTo>
                  <a:lnTo>
                    <a:pt x="995362" y="93663"/>
                  </a:lnTo>
                  <a:lnTo>
                    <a:pt x="1031875" y="93663"/>
                  </a:lnTo>
                  <a:lnTo>
                    <a:pt x="1065212" y="93663"/>
                  </a:lnTo>
                  <a:lnTo>
                    <a:pt x="1096962" y="95250"/>
                  </a:lnTo>
                  <a:lnTo>
                    <a:pt x="1130300" y="100013"/>
                  </a:lnTo>
                  <a:lnTo>
                    <a:pt x="1160462" y="106363"/>
                  </a:lnTo>
                  <a:lnTo>
                    <a:pt x="1204912" y="119063"/>
                  </a:lnTo>
                  <a:lnTo>
                    <a:pt x="1246187" y="90488"/>
                  </a:lnTo>
                  <a:lnTo>
                    <a:pt x="1287462" y="66675"/>
                  </a:lnTo>
                  <a:lnTo>
                    <a:pt x="1331912" y="46038"/>
                  </a:lnTo>
                  <a:lnTo>
                    <a:pt x="1374775" y="31750"/>
                  </a:lnTo>
                  <a:lnTo>
                    <a:pt x="1422400" y="15875"/>
                  </a:lnTo>
                  <a:lnTo>
                    <a:pt x="1468437" y="7938"/>
                  </a:lnTo>
                  <a:close/>
                </a:path>
              </a:pathLst>
            </a:custGeom>
            <a:solidFill>
              <a:srgbClr val="003B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AU"/>
            </a:p>
          </p:txBody>
        </p:sp>
        <p:grpSp>
          <p:nvGrpSpPr>
            <p:cNvPr id="96" name="Group 79">
              <a:extLst>
                <a:ext uri="{FF2B5EF4-FFF2-40B4-BE49-F238E27FC236}">
                  <a16:creationId xmlns:a16="http://schemas.microsoft.com/office/drawing/2014/main" id="{7E333FFB-0D76-4579-8579-929EF75F526A}"/>
                </a:ext>
              </a:extLst>
            </p:cNvPr>
            <p:cNvGrpSpPr/>
            <p:nvPr/>
          </p:nvGrpSpPr>
          <p:grpSpPr>
            <a:xfrm>
              <a:off x="5659486" y="3457445"/>
              <a:ext cx="1652907" cy="1330013"/>
              <a:chOff x="485775" y="2406650"/>
              <a:chExt cx="3413125" cy="2746375"/>
            </a:xfrm>
          </p:grpSpPr>
          <p:sp>
            <p:nvSpPr>
              <p:cNvPr id="97" name="Freeform 80">
                <a:extLst>
                  <a:ext uri="{FF2B5EF4-FFF2-40B4-BE49-F238E27FC236}">
                    <a16:creationId xmlns:a16="http://schemas.microsoft.com/office/drawing/2014/main" id="{ABBEEEAB-940E-4735-87F0-4BFBD96E0A45}"/>
                  </a:ext>
                </a:extLst>
              </p:cNvPr>
              <p:cNvSpPr>
                <a:spLocks/>
              </p:cNvSpPr>
              <p:nvPr/>
            </p:nvSpPr>
            <p:spPr bwMode="auto">
              <a:xfrm>
                <a:off x="2667000" y="3146424"/>
                <a:ext cx="1231900" cy="1231900"/>
              </a:xfrm>
              <a:custGeom>
                <a:avLst/>
                <a:gdLst>
                  <a:gd name="connsiteX0" fmla="*/ 615950 w 1231900"/>
                  <a:gd name="connsiteY0" fmla="*/ 269875 h 1231900"/>
                  <a:gd name="connsiteX1" fmla="*/ 581025 w 1231900"/>
                  <a:gd name="connsiteY1" fmla="*/ 273050 h 1231900"/>
                  <a:gd name="connsiteX2" fmla="*/ 546100 w 1231900"/>
                  <a:gd name="connsiteY2" fmla="*/ 276225 h 1231900"/>
                  <a:gd name="connsiteX3" fmla="*/ 514350 w 1231900"/>
                  <a:gd name="connsiteY3" fmla="*/ 285750 h 1231900"/>
                  <a:gd name="connsiteX4" fmla="*/ 482600 w 1231900"/>
                  <a:gd name="connsiteY4" fmla="*/ 298450 h 1231900"/>
                  <a:gd name="connsiteX5" fmla="*/ 450850 w 1231900"/>
                  <a:gd name="connsiteY5" fmla="*/ 311150 h 1231900"/>
                  <a:gd name="connsiteX6" fmla="*/ 422275 w 1231900"/>
                  <a:gd name="connsiteY6" fmla="*/ 330200 h 1231900"/>
                  <a:gd name="connsiteX7" fmla="*/ 396875 w 1231900"/>
                  <a:gd name="connsiteY7" fmla="*/ 349250 h 1231900"/>
                  <a:gd name="connsiteX8" fmla="*/ 371475 w 1231900"/>
                  <a:gd name="connsiteY8" fmla="*/ 371475 h 1231900"/>
                  <a:gd name="connsiteX9" fmla="*/ 349250 w 1231900"/>
                  <a:gd name="connsiteY9" fmla="*/ 396875 h 1231900"/>
                  <a:gd name="connsiteX10" fmla="*/ 330200 w 1231900"/>
                  <a:gd name="connsiteY10" fmla="*/ 422275 h 1231900"/>
                  <a:gd name="connsiteX11" fmla="*/ 311150 w 1231900"/>
                  <a:gd name="connsiteY11" fmla="*/ 450850 h 1231900"/>
                  <a:gd name="connsiteX12" fmla="*/ 295275 w 1231900"/>
                  <a:gd name="connsiteY12" fmla="*/ 482600 h 1231900"/>
                  <a:gd name="connsiteX13" fmla="*/ 285750 w 1231900"/>
                  <a:gd name="connsiteY13" fmla="*/ 514350 h 1231900"/>
                  <a:gd name="connsiteX14" fmla="*/ 276225 w 1231900"/>
                  <a:gd name="connsiteY14" fmla="*/ 546100 h 1231900"/>
                  <a:gd name="connsiteX15" fmla="*/ 269875 w 1231900"/>
                  <a:gd name="connsiteY15" fmla="*/ 581025 h 1231900"/>
                  <a:gd name="connsiteX16" fmla="*/ 269875 w 1231900"/>
                  <a:gd name="connsiteY16" fmla="*/ 615950 h 1231900"/>
                  <a:gd name="connsiteX17" fmla="*/ 269875 w 1231900"/>
                  <a:gd name="connsiteY17" fmla="*/ 650875 h 1231900"/>
                  <a:gd name="connsiteX18" fmla="*/ 276225 w 1231900"/>
                  <a:gd name="connsiteY18" fmla="*/ 685800 h 1231900"/>
                  <a:gd name="connsiteX19" fmla="*/ 285750 w 1231900"/>
                  <a:gd name="connsiteY19" fmla="*/ 720725 h 1231900"/>
                  <a:gd name="connsiteX20" fmla="*/ 295275 w 1231900"/>
                  <a:gd name="connsiteY20" fmla="*/ 752475 h 1231900"/>
                  <a:gd name="connsiteX21" fmla="*/ 311150 w 1231900"/>
                  <a:gd name="connsiteY21" fmla="*/ 781050 h 1231900"/>
                  <a:gd name="connsiteX22" fmla="*/ 330200 w 1231900"/>
                  <a:gd name="connsiteY22" fmla="*/ 809625 h 1231900"/>
                  <a:gd name="connsiteX23" fmla="*/ 349250 w 1231900"/>
                  <a:gd name="connsiteY23" fmla="*/ 838200 h 1231900"/>
                  <a:gd name="connsiteX24" fmla="*/ 371475 w 1231900"/>
                  <a:gd name="connsiteY24" fmla="*/ 863600 h 1231900"/>
                  <a:gd name="connsiteX25" fmla="*/ 396875 w 1231900"/>
                  <a:gd name="connsiteY25" fmla="*/ 885825 h 1231900"/>
                  <a:gd name="connsiteX26" fmla="*/ 422275 w 1231900"/>
                  <a:gd name="connsiteY26" fmla="*/ 904875 h 1231900"/>
                  <a:gd name="connsiteX27" fmla="*/ 450850 w 1231900"/>
                  <a:gd name="connsiteY27" fmla="*/ 920750 h 1231900"/>
                  <a:gd name="connsiteX28" fmla="*/ 482600 w 1231900"/>
                  <a:gd name="connsiteY28" fmla="*/ 936625 h 1231900"/>
                  <a:gd name="connsiteX29" fmla="*/ 514350 w 1231900"/>
                  <a:gd name="connsiteY29" fmla="*/ 949325 h 1231900"/>
                  <a:gd name="connsiteX30" fmla="*/ 546100 w 1231900"/>
                  <a:gd name="connsiteY30" fmla="*/ 955675 h 1231900"/>
                  <a:gd name="connsiteX31" fmla="*/ 581025 w 1231900"/>
                  <a:gd name="connsiteY31" fmla="*/ 962025 h 1231900"/>
                  <a:gd name="connsiteX32" fmla="*/ 615950 w 1231900"/>
                  <a:gd name="connsiteY32" fmla="*/ 965200 h 1231900"/>
                  <a:gd name="connsiteX33" fmla="*/ 663575 w 1231900"/>
                  <a:gd name="connsiteY33" fmla="*/ 958850 h 1231900"/>
                  <a:gd name="connsiteX34" fmla="*/ 708025 w 1231900"/>
                  <a:gd name="connsiteY34" fmla="*/ 949325 h 1231900"/>
                  <a:gd name="connsiteX35" fmla="*/ 736600 w 1231900"/>
                  <a:gd name="connsiteY35" fmla="*/ 942975 h 1231900"/>
                  <a:gd name="connsiteX36" fmla="*/ 762000 w 1231900"/>
                  <a:gd name="connsiteY36" fmla="*/ 930275 h 1231900"/>
                  <a:gd name="connsiteX37" fmla="*/ 787400 w 1231900"/>
                  <a:gd name="connsiteY37" fmla="*/ 917575 h 1231900"/>
                  <a:gd name="connsiteX38" fmla="*/ 809625 w 1231900"/>
                  <a:gd name="connsiteY38" fmla="*/ 904875 h 1231900"/>
                  <a:gd name="connsiteX39" fmla="*/ 831850 w 1231900"/>
                  <a:gd name="connsiteY39" fmla="*/ 889000 h 1231900"/>
                  <a:gd name="connsiteX40" fmla="*/ 854075 w 1231900"/>
                  <a:gd name="connsiteY40" fmla="*/ 869950 h 1231900"/>
                  <a:gd name="connsiteX41" fmla="*/ 873125 w 1231900"/>
                  <a:gd name="connsiteY41" fmla="*/ 850900 h 1231900"/>
                  <a:gd name="connsiteX42" fmla="*/ 892175 w 1231900"/>
                  <a:gd name="connsiteY42" fmla="*/ 828675 h 1231900"/>
                  <a:gd name="connsiteX43" fmla="*/ 908050 w 1231900"/>
                  <a:gd name="connsiteY43" fmla="*/ 806450 h 1231900"/>
                  <a:gd name="connsiteX44" fmla="*/ 920750 w 1231900"/>
                  <a:gd name="connsiteY44" fmla="*/ 781050 h 1231900"/>
                  <a:gd name="connsiteX45" fmla="*/ 933450 w 1231900"/>
                  <a:gd name="connsiteY45" fmla="*/ 755650 h 1231900"/>
                  <a:gd name="connsiteX46" fmla="*/ 942975 w 1231900"/>
                  <a:gd name="connsiteY46" fmla="*/ 730250 h 1231900"/>
                  <a:gd name="connsiteX47" fmla="*/ 952500 w 1231900"/>
                  <a:gd name="connsiteY47" fmla="*/ 704850 h 1231900"/>
                  <a:gd name="connsiteX48" fmla="*/ 958850 w 1231900"/>
                  <a:gd name="connsiteY48" fmla="*/ 676275 h 1231900"/>
                  <a:gd name="connsiteX49" fmla="*/ 962025 w 1231900"/>
                  <a:gd name="connsiteY49" fmla="*/ 647700 h 1231900"/>
                  <a:gd name="connsiteX50" fmla="*/ 962025 w 1231900"/>
                  <a:gd name="connsiteY50" fmla="*/ 615950 h 1231900"/>
                  <a:gd name="connsiteX51" fmla="*/ 962025 w 1231900"/>
                  <a:gd name="connsiteY51" fmla="*/ 584200 h 1231900"/>
                  <a:gd name="connsiteX52" fmla="*/ 958850 w 1231900"/>
                  <a:gd name="connsiteY52" fmla="*/ 555625 h 1231900"/>
                  <a:gd name="connsiteX53" fmla="*/ 949325 w 1231900"/>
                  <a:gd name="connsiteY53" fmla="*/ 523875 h 1231900"/>
                  <a:gd name="connsiteX54" fmla="*/ 939800 w 1231900"/>
                  <a:gd name="connsiteY54" fmla="*/ 495300 h 1231900"/>
                  <a:gd name="connsiteX55" fmla="*/ 930275 w 1231900"/>
                  <a:gd name="connsiteY55" fmla="*/ 466725 h 1231900"/>
                  <a:gd name="connsiteX56" fmla="*/ 914400 w 1231900"/>
                  <a:gd name="connsiteY56" fmla="*/ 441325 h 1231900"/>
                  <a:gd name="connsiteX57" fmla="*/ 898525 w 1231900"/>
                  <a:gd name="connsiteY57" fmla="*/ 415925 h 1231900"/>
                  <a:gd name="connsiteX58" fmla="*/ 879475 w 1231900"/>
                  <a:gd name="connsiteY58" fmla="*/ 393700 h 1231900"/>
                  <a:gd name="connsiteX59" fmla="*/ 860425 w 1231900"/>
                  <a:gd name="connsiteY59" fmla="*/ 371475 h 1231900"/>
                  <a:gd name="connsiteX60" fmla="*/ 838200 w 1231900"/>
                  <a:gd name="connsiteY60" fmla="*/ 349250 h 1231900"/>
                  <a:gd name="connsiteX61" fmla="*/ 812800 w 1231900"/>
                  <a:gd name="connsiteY61" fmla="*/ 333375 h 1231900"/>
                  <a:gd name="connsiteX62" fmla="*/ 787400 w 1231900"/>
                  <a:gd name="connsiteY62" fmla="*/ 317500 h 1231900"/>
                  <a:gd name="connsiteX63" fmla="*/ 762000 w 1231900"/>
                  <a:gd name="connsiteY63" fmla="*/ 301625 h 1231900"/>
                  <a:gd name="connsiteX64" fmla="*/ 733425 w 1231900"/>
                  <a:gd name="connsiteY64" fmla="*/ 292100 h 1231900"/>
                  <a:gd name="connsiteX65" fmla="*/ 704850 w 1231900"/>
                  <a:gd name="connsiteY65" fmla="*/ 282575 h 1231900"/>
                  <a:gd name="connsiteX66" fmla="*/ 673100 w 1231900"/>
                  <a:gd name="connsiteY66" fmla="*/ 276225 h 1231900"/>
                  <a:gd name="connsiteX67" fmla="*/ 644525 w 1231900"/>
                  <a:gd name="connsiteY67" fmla="*/ 273050 h 1231900"/>
                  <a:gd name="connsiteX68" fmla="*/ 517525 w 1231900"/>
                  <a:gd name="connsiteY68" fmla="*/ 0 h 1231900"/>
                  <a:gd name="connsiteX69" fmla="*/ 615950 w 1231900"/>
                  <a:gd name="connsiteY69" fmla="*/ 0 h 1231900"/>
                  <a:gd name="connsiteX70" fmla="*/ 660400 w 1231900"/>
                  <a:gd name="connsiteY70" fmla="*/ 0 h 1231900"/>
                  <a:gd name="connsiteX71" fmla="*/ 714375 w 1231900"/>
                  <a:gd name="connsiteY71" fmla="*/ 0 h 1231900"/>
                  <a:gd name="connsiteX72" fmla="*/ 714375 w 1231900"/>
                  <a:gd name="connsiteY72" fmla="*/ 92075 h 1231900"/>
                  <a:gd name="connsiteX73" fmla="*/ 768350 w 1231900"/>
                  <a:gd name="connsiteY73" fmla="*/ 104775 h 1231900"/>
                  <a:gd name="connsiteX74" fmla="*/ 822325 w 1231900"/>
                  <a:gd name="connsiteY74" fmla="*/ 123825 h 1231900"/>
                  <a:gd name="connsiteX75" fmla="*/ 869950 w 1231900"/>
                  <a:gd name="connsiteY75" fmla="*/ 149225 h 1231900"/>
                  <a:gd name="connsiteX76" fmla="*/ 917575 w 1231900"/>
                  <a:gd name="connsiteY76" fmla="*/ 177800 h 1231900"/>
                  <a:gd name="connsiteX77" fmla="*/ 984250 w 1231900"/>
                  <a:gd name="connsiteY77" fmla="*/ 111125 h 1231900"/>
                  <a:gd name="connsiteX78" fmla="*/ 1120775 w 1231900"/>
                  <a:gd name="connsiteY78" fmla="*/ 250825 h 1231900"/>
                  <a:gd name="connsiteX79" fmla="*/ 1054100 w 1231900"/>
                  <a:gd name="connsiteY79" fmla="*/ 314325 h 1231900"/>
                  <a:gd name="connsiteX80" fmla="*/ 1085850 w 1231900"/>
                  <a:gd name="connsiteY80" fmla="*/ 361950 h 1231900"/>
                  <a:gd name="connsiteX81" fmla="*/ 1108075 w 1231900"/>
                  <a:gd name="connsiteY81" fmla="*/ 412750 h 1231900"/>
                  <a:gd name="connsiteX82" fmla="*/ 1127125 w 1231900"/>
                  <a:gd name="connsiteY82" fmla="*/ 463550 h 1231900"/>
                  <a:gd name="connsiteX83" fmla="*/ 1139825 w 1231900"/>
                  <a:gd name="connsiteY83" fmla="*/ 520700 h 1231900"/>
                  <a:gd name="connsiteX84" fmla="*/ 1231900 w 1231900"/>
                  <a:gd name="connsiteY84" fmla="*/ 520700 h 1231900"/>
                  <a:gd name="connsiteX85" fmla="*/ 1231900 w 1231900"/>
                  <a:gd name="connsiteY85" fmla="*/ 714375 h 1231900"/>
                  <a:gd name="connsiteX86" fmla="*/ 1139825 w 1231900"/>
                  <a:gd name="connsiteY86" fmla="*/ 714375 h 1231900"/>
                  <a:gd name="connsiteX87" fmla="*/ 1127125 w 1231900"/>
                  <a:gd name="connsiteY87" fmla="*/ 768350 h 1231900"/>
                  <a:gd name="connsiteX88" fmla="*/ 1108075 w 1231900"/>
                  <a:gd name="connsiteY88" fmla="*/ 822325 h 1231900"/>
                  <a:gd name="connsiteX89" fmla="*/ 1085850 w 1231900"/>
                  <a:gd name="connsiteY89" fmla="*/ 873125 h 1231900"/>
                  <a:gd name="connsiteX90" fmla="*/ 1054100 w 1231900"/>
                  <a:gd name="connsiteY90" fmla="*/ 917575 h 1231900"/>
                  <a:gd name="connsiteX91" fmla="*/ 1120775 w 1231900"/>
                  <a:gd name="connsiteY91" fmla="*/ 984250 h 1231900"/>
                  <a:gd name="connsiteX92" fmla="*/ 984250 w 1231900"/>
                  <a:gd name="connsiteY92" fmla="*/ 1120775 h 1231900"/>
                  <a:gd name="connsiteX93" fmla="*/ 917575 w 1231900"/>
                  <a:gd name="connsiteY93" fmla="*/ 1057275 h 1231900"/>
                  <a:gd name="connsiteX94" fmla="*/ 873125 w 1231900"/>
                  <a:gd name="connsiteY94" fmla="*/ 1085850 h 1231900"/>
                  <a:gd name="connsiteX95" fmla="*/ 822325 w 1231900"/>
                  <a:gd name="connsiteY95" fmla="*/ 1108075 h 1231900"/>
                  <a:gd name="connsiteX96" fmla="*/ 771525 w 1231900"/>
                  <a:gd name="connsiteY96" fmla="*/ 1127125 h 1231900"/>
                  <a:gd name="connsiteX97" fmla="*/ 720725 w 1231900"/>
                  <a:gd name="connsiteY97" fmla="*/ 1139825 h 1231900"/>
                  <a:gd name="connsiteX98" fmla="*/ 714375 w 1231900"/>
                  <a:gd name="connsiteY98" fmla="*/ 1139825 h 1231900"/>
                  <a:gd name="connsiteX99" fmla="*/ 714375 w 1231900"/>
                  <a:gd name="connsiteY99" fmla="*/ 1231900 h 1231900"/>
                  <a:gd name="connsiteX100" fmla="*/ 615950 w 1231900"/>
                  <a:gd name="connsiteY100" fmla="*/ 1231900 h 1231900"/>
                  <a:gd name="connsiteX101" fmla="*/ 517525 w 1231900"/>
                  <a:gd name="connsiteY101" fmla="*/ 1231900 h 1231900"/>
                  <a:gd name="connsiteX102" fmla="*/ 517525 w 1231900"/>
                  <a:gd name="connsiteY102" fmla="*/ 1139825 h 1231900"/>
                  <a:gd name="connsiteX103" fmla="*/ 463550 w 1231900"/>
                  <a:gd name="connsiteY103" fmla="*/ 1127125 h 1231900"/>
                  <a:gd name="connsiteX104" fmla="*/ 412750 w 1231900"/>
                  <a:gd name="connsiteY104" fmla="*/ 1108075 h 1231900"/>
                  <a:gd name="connsiteX105" fmla="*/ 361950 w 1231900"/>
                  <a:gd name="connsiteY105" fmla="*/ 1085850 h 1231900"/>
                  <a:gd name="connsiteX106" fmla="*/ 314325 w 1231900"/>
                  <a:gd name="connsiteY106" fmla="*/ 1057275 h 1231900"/>
                  <a:gd name="connsiteX107" fmla="*/ 250825 w 1231900"/>
                  <a:gd name="connsiteY107" fmla="*/ 1120775 h 1231900"/>
                  <a:gd name="connsiteX108" fmla="*/ 111125 w 1231900"/>
                  <a:gd name="connsiteY108" fmla="*/ 984250 h 1231900"/>
                  <a:gd name="connsiteX109" fmla="*/ 177800 w 1231900"/>
                  <a:gd name="connsiteY109" fmla="*/ 917575 h 1231900"/>
                  <a:gd name="connsiteX110" fmla="*/ 149225 w 1231900"/>
                  <a:gd name="connsiteY110" fmla="*/ 873125 h 1231900"/>
                  <a:gd name="connsiteX111" fmla="*/ 123825 w 1231900"/>
                  <a:gd name="connsiteY111" fmla="*/ 822325 h 1231900"/>
                  <a:gd name="connsiteX112" fmla="*/ 104775 w 1231900"/>
                  <a:gd name="connsiteY112" fmla="*/ 768350 h 1231900"/>
                  <a:gd name="connsiteX113" fmla="*/ 92075 w 1231900"/>
                  <a:gd name="connsiteY113" fmla="*/ 714375 h 1231900"/>
                  <a:gd name="connsiteX114" fmla="*/ 0 w 1231900"/>
                  <a:gd name="connsiteY114" fmla="*/ 714375 h 1231900"/>
                  <a:gd name="connsiteX115" fmla="*/ 0 w 1231900"/>
                  <a:gd name="connsiteY115" fmla="*/ 520700 h 1231900"/>
                  <a:gd name="connsiteX116" fmla="*/ 92075 w 1231900"/>
                  <a:gd name="connsiteY116" fmla="*/ 520700 h 1231900"/>
                  <a:gd name="connsiteX117" fmla="*/ 104775 w 1231900"/>
                  <a:gd name="connsiteY117" fmla="*/ 463550 h 1231900"/>
                  <a:gd name="connsiteX118" fmla="*/ 123825 w 1231900"/>
                  <a:gd name="connsiteY118" fmla="*/ 412750 h 1231900"/>
                  <a:gd name="connsiteX119" fmla="*/ 149225 w 1231900"/>
                  <a:gd name="connsiteY119" fmla="*/ 361950 h 1231900"/>
                  <a:gd name="connsiteX120" fmla="*/ 177800 w 1231900"/>
                  <a:gd name="connsiteY120" fmla="*/ 314325 h 1231900"/>
                  <a:gd name="connsiteX121" fmla="*/ 111125 w 1231900"/>
                  <a:gd name="connsiteY121" fmla="*/ 250825 h 1231900"/>
                  <a:gd name="connsiteX122" fmla="*/ 250825 w 1231900"/>
                  <a:gd name="connsiteY122" fmla="*/ 111125 h 1231900"/>
                  <a:gd name="connsiteX123" fmla="*/ 314325 w 1231900"/>
                  <a:gd name="connsiteY123" fmla="*/ 177800 h 1231900"/>
                  <a:gd name="connsiteX124" fmla="*/ 361950 w 1231900"/>
                  <a:gd name="connsiteY124" fmla="*/ 149225 h 1231900"/>
                  <a:gd name="connsiteX125" fmla="*/ 412750 w 1231900"/>
                  <a:gd name="connsiteY125" fmla="*/ 123825 h 1231900"/>
                  <a:gd name="connsiteX126" fmla="*/ 463550 w 1231900"/>
                  <a:gd name="connsiteY126" fmla="*/ 104775 h 1231900"/>
                  <a:gd name="connsiteX127" fmla="*/ 517525 w 1231900"/>
                  <a:gd name="connsiteY127" fmla="*/ 92075 h 123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31900" h="1231900">
                    <a:moveTo>
                      <a:pt x="615950" y="269875"/>
                    </a:moveTo>
                    <a:lnTo>
                      <a:pt x="581025" y="273050"/>
                    </a:lnTo>
                    <a:lnTo>
                      <a:pt x="546100" y="276225"/>
                    </a:lnTo>
                    <a:lnTo>
                      <a:pt x="514350" y="285750"/>
                    </a:lnTo>
                    <a:lnTo>
                      <a:pt x="482600" y="298450"/>
                    </a:lnTo>
                    <a:lnTo>
                      <a:pt x="450850" y="311150"/>
                    </a:lnTo>
                    <a:lnTo>
                      <a:pt x="422275" y="330200"/>
                    </a:lnTo>
                    <a:lnTo>
                      <a:pt x="396875" y="349250"/>
                    </a:lnTo>
                    <a:lnTo>
                      <a:pt x="371475" y="371475"/>
                    </a:lnTo>
                    <a:lnTo>
                      <a:pt x="349250" y="396875"/>
                    </a:lnTo>
                    <a:lnTo>
                      <a:pt x="330200" y="422275"/>
                    </a:lnTo>
                    <a:lnTo>
                      <a:pt x="311150" y="450850"/>
                    </a:lnTo>
                    <a:lnTo>
                      <a:pt x="295275" y="482600"/>
                    </a:lnTo>
                    <a:lnTo>
                      <a:pt x="285750" y="514350"/>
                    </a:lnTo>
                    <a:lnTo>
                      <a:pt x="276225" y="546100"/>
                    </a:lnTo>
                    <a:lnTo>
                      <a:pt x="269875" y="581025"/>
                    </a:lnTo>
                    <a:lnTo>
                      <a:pt x="269875" y="615950"/>
                    </a:lnTo>
                    <a:lnTo>
                      <a:pt x="269875" y="650875"/>
                    </a:lnTo>
                    <a:lnTo>
                      <a:pt x="276225" y="685800"/>
                    </a:lnTo>
                    <a:lnTo>
                      <a:pt x="285750" y="720725"/>
                    </a:lnTo>
                    <a:lnTo>
                      <a:pt x="295275" y="752475"/>
                    </a:lnTo>
                    <a:lnTo>
                      <a:pt x="311150" y="781050"/>
                    </a:lnTo>
                    <a:lnTo>
                      <a:pt x="330200" y="809625"/>
                    </a:lnTo>
                    <a:lnTo>
                      <a:pt x="349250" y="838200"/>
                    </a:lnTo>
                    <a:lnTo>
                      <a:pt x="371475" y="863600"/>
                    </a:lnTo>
                    <a:lnTo>
                      <a:pt x="396875" y="885825"/>
                    </a:lnTo>
                    <a:lnTo>
                      <a:pt x="422275" y="904875"/>
                    </a:lnTo>
                    <a:lnTo>
                      <a:pt x="450850" y="920750"/>
                    </a:lnTo>
                    <a:lnTo>
                      <a:pt x="482600" y="936625"/>
                    </a:lnTo>
                    <a:lnTo>
                      <a:pt x="514350" y="949325"/>
                    </a:lnTo>
                    <a:lnTo>
                      <a:pt x="546100" y="955675"/>
                    </a:lnTo>
                    <a:lnTo>
                      <a:pt x="581025" y="962025"/>
                    </a:lnTo>
                    <a:lnTo>
                      <a:pt x="615950" y="965200"/>
                    </a:lnTo>
                    <a:lnTo>
                      <a:pt x="663575" y="958850"/>
                    </a:lnTo>
                    <a:lnTo>
                      <a:pt x="708025" y="949325"/>
                    </a:lnTo>
                    <a:lnTo>
                      <a:pt x="736600" y="942975"/>
                    </a:lnTo>
                    <a:lnTo>
                      <a:pt x="762000" y="930275"/>
                    </a:lnTo>
                    <a:lnTo>
                      <a:pt x="787400" y="917575"/>
                    </a:lnTo>
                    <a:lnTo>
                      <a:pt x="809625" y="904875"/>
                    </a:lnTo>
                    <a:lnTo>
                      <a:pt x="831850" y="889000"/>
                    </a:lnTo>
                    <a:lnTo>
                      <a:pt x="854075" y="869950"/>
                    </a:lnTo>
                    <a:lnTo>
                      <a:pt x="873125" y="850900"/>
                    </a:lnTo>
                    <a:lnTo>
                      <a:pt x="892175" y="828675"/>
                    </a:lnTo>
                    <a:lnTo>
                      <a:pt x="908050" y="806450"/>
                    </a:lnTo>
                    <a:lnTo>
                      <a:pt x="920750" y="781050"/>
                    </a:lnTo>
                    <a:lnTo>
                      <a:pt x="933450" y="755650"/>
                    </a:lnTo>
                    <a:lnTo>
                      <a:pt x="942975" y="730250"/>
                    </a:lnTo>
                    <a:lnTo>
                      <a:pt x="952500" y="704850"/>
                    </a:lnTo>
                    <a:lnTo>
                      <a:pt x="958850" y="676275"/>
                    </a:lnTo>
                    <a:lnTo>
                      <a:pt x="962025" y="647700"/>
                    </a:lnTo>
                    <a:lnTo>
                      <a:pt x="962025" y="615950"/>
                    </a:lnTo>
                    <a:lnTo>
                      <a:pt x="962025" y="584200"/>
                    </a:lnTo>
                    <a:lnTo>
                      <a:pt x="958850" y="555625"/>
                    </a:lnTo>
                    <a:lnTo>
                      <a:pt x="949325" y="523875"/>
                    </a:lnTo>
                    <a:lnTo>
                      <a:pt x="939800" y="495300"/>
                    </a:lnTo>
                    <a:lnTo>
                      <a:pt x="930275" y="466725"/>
                    </a:lnTo>
                    <a:lnTo>
                      <a:pt x="914400" y="441325"/>
                    </a:lnTo>
                    <a:lnTo>
                      <a:pt x="898525" y="415925"/>
                    </a:lnTo>
                    <a:lnTo>
                      <a:pt x="879475" y="393700"/>
                    </a:lnTo>
                    <a:lnTo>
                      <a:pt x="860425" y="371475"/>
                    </a:lnTo>
                    <a:lnTo>
                      <a:pt x="838200" y="349250"/>
                    </a:lnTo>
                    <a:lnTo>
                      <a:pt x="812800" y="333375"/>
                    </a:lnTo>
                    <a:lnTo>
                      <a:pt x="787400" y="317500"/>
                    </a:lnTo>
                    <a:lnTo>
                      <a:pt x="762000" y="301625"/>
                    </a:lnTo>
                    <a:lnTo>
                      <a:pt x="733425" y="292100"/>
                    </a:lnTo>
                    <a:lnTo>
                      <a:pt x="704850" y="282575"/>
                    </a:lnTo>
                    <a:lnTo>
                      <a:pt x="673100" y="276225"/>
                    </a:lnTo>
                    <a:lnTo>
                      <a:pt x="644525" y="273050"/>
                    </a:lnTo>
                    <a:close/>
                    <a:moveTo>
                      <a:pt x="517525" y="0"/>
                    </a:moveTo>
                    <a:lnTo>
                      <a:pt x="615950" y="0"/>
                    </a:lnTo>
                    <a:lnTo>
                      <a:pt x="660400" y="0"/>
                    </a:lnTo>
                    <a:lnTo>
                      <a:pt x="714375" y="0"/>
                    </a:lnTo>
                    <a:lnTo>
                      <a:pt x="714375" y="92075"/>
                    </a:lnTo>
                    <a:lnTo>
                      <a:pt x="768350" y="104775"/>
                    </a:lnTo>
                    <a:lnTo>
                      <a:pt x="822325" y="123825"/>
                    </a:lnTo>
                    <a:lnTo>
                      <a:pt x="869950" y="149225"/>
                    </a:lnTo>
                    <a:lnTo>
                      <a:pt x="917575" y="177800"/>
                    </a:lnTo>
                    <a:lnTo>
                      <a:pt x="984250" y="111125"/>
                    </a:lnTo>
                    <a:lnTo>
                      <a:pt x="1120775" y="250825"/>
                    </a:lnTo>
                    <a:lnTo>
                      <a:pt x="1054100" y="314325"/>
                    </a:lnTo>
                    <a:lnTo>
                      <a:pt x="1085850" y="361950"/>
                    </a:lnTo>
                    <a:lnTo>
                      <a:pt x="1108075" y="412750"/>
                    </a:lnTo>
                    <a:lnTo>
                      <a:pt x="1127125" y="463550"/>
                    </a:lnTo>
                    <a:lnTo>
                      <a:pt x="1139825" y="520700"/>
                    </a:lnTo>
                    <a:lnTo>
                      <a:pt x="1231900" y="520700"/>
                    </a:lnTo>
                    <a:lnTo>
                      <a:pt x="1231900" y="714375"/>
                    </a:lnTo>
                    <a:lnTo>
                      <a:pt x="1139825" y="714375"/>
                    </a:lnTo>
                    <a:lnTo>
                      <a:pt x="1127125" y="768350"/>
                    </a:lnTo>
                    <a:lnTo>
                      <a:pt x="1108075" y="822325"/>
                    </a:lnTo>
                    <a:lnTo>
                      <a:pt x="1085850" y="873125"/>
                    </a:lnTo>
                    <a:lnTo>
                      <a:pt x="1054100" y="917575"/>
                    </a:lnTo>
                    <a:lnTo>
                      <a:pt x="1120775" y="984250"/>
                    </a:lnTo>
                    <a:lnTo>
                      <a:pt x="984250" y="1120775"/>
                    </a:lnTo>
                    <a:lnTo>
                      <a:pt x="917575" y="1057275"/>
                    </a:lnTo>
                    <a:lnTo>
                      <a:pt x="873125" y="1085850"/>
                    </a:lnTo>
                    <a:lnTo>
                      <a:pt x="822325" y="1108075"/>
                    </a:lnTo>
                    <a:lnTo>
                      <a:pt x="771525" y="1127125"/>
                    </a:lnTo>
                    <a:lnTo>
                      <a:pt x="720725" y="1139825"/>
                    </a:lnTo>
                    <a:lnTo>
                      <a:pt x="714375" y="1139825"/>
                    </a:lnTo>
                    <a:lnTo>
                      <a:pt x="714375" y="1231900"/>
                    </a:lnTo>
                    <a:lnTo>
                      <a:pt x="615950" y="1231900"/>
                    </a:lnTo>
                    <a:lnTo>
                      <a:pt x="517525" y="1231900"/>
                    </a:lnTo>
                    <a:lnTo>
                      <a:pt x="517525" y="1139825"/>
                    </a:lnTo>
                    <a:lnTo>
                      <a:pt x="463550" y="1127125"/>
                    </a:lnTo>
                    <a:lnTo>
                      <a:pt x="412750" y="1108075"/>
                    </a:lnTo>
                    <a:lnTo>
                      <a:pt x="361950" y="1085850"/>
                    </a:lnTo>
                    <a:lnTo>
                      <a:pt x="314325" y="1057275"/>
                    </a:lnTo>
                    <a:lnTo>
                      <a:pt x="250825" y="1120775"/>
                    </a:lnTo>
                    <a:lnTo>
                      <a:pt x="111125" y="984250"/>
                    </a:lnTo>
                    <a:lnTo>
                      <a:pt x="177800" y="917575"/>
                    </a:lnTo>
                    <a:lnTo>
                      <a:pt x="149225" y="873125"/>
                    </a:lnTo>
                    <a:lnTo>
                      <a:pt x="123825" y="822325"/>
                    </a:lnTo>
                    <a:lnTo>
                      <a:pt x="104775" y="768350"/>
                    </a:lnTo>
                    <a:lnTo>
                      <a:pt x="92075" y="714375"/>
                    </a:lnTo>
                    <a:lnTo>
                      <a:pt x="0" y="714375"/>
                    </a:lnTo>
                    <a:lnTo>
                      <a:pt x="0" y="520700"/>
                    </a:lnTo>
                    <a:lnTo>
                      <a:pt x="92075" y="520700"/>
                    </a:lnTo>
                    <a:lnTo>
                      <a:pt x="104775" y="463550"/>
                    </a:lnTo>
                    <a:lnTo>
                      <a:pt x="123825" y="412750"/>
                    </a:lnTo>
                    <a:lnTo>
                      <a:pt x="149225" y="361950"/>
                    </a:lnTo>
                    <a:lnTo>
                      <a:pt x="177800" y="314325"/>
                    </a:lnTo>
                    <a:lnTo>
                      <a:pt x="111125" y="250825"/>
                    </a:lnTo>
                    <a:lnTo>
                      <a:pt x="250825" y="111125"/>
                    </a:lnTo>
                    <a:lnTo>
                      <a:pt x="314325" y="177800"/>
                    </a:lnTo>
                    <a:lnTo>
                      <a:pt x="361950" y="149225"/>
                    </a:lnTo>
                    <a:lnTo>
                      <a:pt x="412750" y="123825"/>
                    </a:lnTo>
                    <a:lnTo>
                      <a:pt x="463550" y="104775"/>
                    </a:lnTo>
                    <a:lnTo>
                      <a:pt x="517525" y="92075"/>
                    </a:lnTo>
                    <a:close/>
                  </a:path>
                </a:pathLst>
              </a:custGeom>
              <a:solidFill>
                <a:srgbClr val="B039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AU"/>
              </a:p>
            </p:txBody>
          </p:sp>
          <p:sp>
            <p:nvSpPr>
              <p:cNvPr id="98" name="Freeform 81">
                <a:extLst>
                  <a:ext uri="{FF2B5EF4-FFF2-40B4-BE49-F238E27FC236}">
                    <a16:creationId xmlns:a16="http://schemas.microsoft.com/office/drawing/2014/main" id="{399D955B-517A-4E4A-B9E8-3FCE3ECB9543}"/>
                  </a:ext>
                </a:extLst>
              </p:cNvPr>
              <p:cNvSpPr>
                <a:spLocks/>
              </p:cNvSpPr>
              <p:nvPr/>
            </p:nvSpPr>
            <p:spPr bwMode="auto">
              <a:xfrm>
                <a:off x="2835275" y="2638425"/>
                <a:ext cx="447675" cy="447675"/>
              </a:xfrm>
              <a:custGeom>
                <a:avLst/>
                <a:gdLst>
                  <a:gd name="connsiteX0" fmla="*/ 225425 w 447675"/>
                  <a:gd name="connsiteY0" fmla="*/ 82550 h 447675"/>
                  <a:gd name="connsiteX1" fmla="*/ 196850 w 447675"/>
                  <a:gd name="connsiteY1" fmla="*/ 85725 h 447675"/>
                  <a:gd name="connsiteX2" fmla="*/ 168275 w 447675"/>
                  <a:gd name="connsiteY2" fmla="*/ 92075 h 447675"/>
                  <a:gd name="connsiteX3" fmla="*/ 146050 w 447675"/>
                  <a:gd name="connsiteY3" fmla="*/ 107950 h 447675"/>
                  <a:gd name="connsiteX4" fmla="*/ 123825 w 447675"/>
                  <a:gd name="connsiteY4" fmla="*/ 123825 h 447675"/>
                  <a:gd name="connsiteX5" fmla="*/ 104775 w 447675"/>
                  <a:gd name="connsiteY5" fmla="*/ 146050 h 447675"/>
                  <a:gd name="connsiteX6" fmla="*/ 92075 w 447675"/>
                  <a:gd name="connsiteY6" fmla="*/ 168275 h 447675"/>
                  <a:gd name="connsiteX7" fmla="*/ 85725 w 447675"/>
                  <a:gd name="connsiteY7" fmla="*/ 196850 h 447675"/>
                  <a:gd name="connsiteX8" fmla="*/ 82550 w 447675"/>
                  <a:gd name="connsiteY8" fmla="*/ 225425 h 447675"/>
                  <a:gd name="connsiteX9" fmla="*/ 85725 w 447675"/>
                  <a:gd name="connsiteY9" fmla="*/ 250825 h 447675"/>
                  <a:gd name="connsiteX10" fmla="*/ 92075 w 447675"/>
                  <a:gd name="connsiteY10" fmla="*/ 276225 h 447675"/>
                  <a:gd name="connsiteX11" fmla="*/ 104775 w 447675"/>
                  <a:gd name="connsiteY11" fmla="*/ 301625 h 447675"/>
                  <a:gd name="connsiteX12" fmla="*/ 117475 w 447675"/>
                  <a:gd name="connsiteY12" fmla="*/ 320675 h 447675"/>
                  <a:gd name="connsiteX13" fmla="*/ 136525 w 447675"/>
                  <a:gd name="connsiteY13" fmla="*/ 336550 h 447675"/>
                  <a:gd name="connsiteX14" fmla="*/ 158750 w 447675"/>
                  <a:gd name="connsiteY14" fmla="*/ 352425 h 447675"/>
                  <a:gd name="connsiteX15" fmla="*/ 184150 w 447675"/>
                  <a:gd name="connsiteY15" fmla="*/ 361950 h 447675"/>
                  <a:gd name="connsiteX16" fmla="*/ 209550 w 447675"/>
                  <a:gd name="connsiteY16" fmla="*/ 368300 h 447675"/>
                  <a:gd name="connsiteX17" fmla="*/ 225425 w 447675"/>
                  <a:gd name="connsiteY17" fmla="*/ 368300 h 447675"/>
                  <a:gd name="connsiteX18" fmla="*/ 254000 w 447675"/>
                  <a:gd name="connsiteY18" fmla="*/ 365125 h 447675"/>
                  <a:gd name="connsiteX19" fmla="*/ 279400 w 447675"/>
                  <a:gd name="connsiteY19" fmla="*/ 355600 h 447675"/>
                  <a:gd name="connsiteX20" fmla="*/ 304800 w 447675"/>
                  <a:gd name="connsiteY20" fmla="*/ 342900 h 447675"/>
                  <a:gd name="connsiteX21" fmla="*/ 323850 w 447675"/>
                  <a:gd name="connsiteY21" fmla="*/ 327025 h 447675"/>
                  <a:gd name="connsiteX22" fmla="*/ 342900 w 447675"/>
                  <a:gd name="connsiteY22" fmla="*/ 304800 h 447675"/>
                  <a:gd name="connsiteX23" fmla="*/ 355600 w 447675"/>
                  <a:gd name="connsiteY23" fmla="*/ 279400 h 447675"/>
                  <a:gd name="connsiteX24" fmla="*/ 365125 w 447675"/>
                  <a:gd name="connsiteY24" fmla="*/ 254000 h 447675"/>
                  <a:gd name="connsiteX25" fmla="*/ 368300 w 447675"/>
                  <a:gd name="connsiteY25" fmla="*/ 225425 h 447675"/>
                  <a:gd name="connsiteX26" fmla="*/ 365125 w 447675"/>
                  <a:gd name="connsiteY26" fmla="*/ 196850 h 447675"/>
                  <a:gd name="connsiteX27" fmla="*/ 358775 w 447675"/>
                  <a:gd name="connsiteY27" fmla="*/ 171450 h 447675"/>
                  <a:gd name="connsiteX28" fmla="*/ 346075 w 447675"/>
                  <a:gd name="connsiteY28" fmla="*/ 149225 h 447675"/>
                  <a:gd name="connsiteX29" fmla="*/ 330200 w 447675"/>
                  <a:gd name="connsiteY29" fmla="*/ 130175 h 447675"/>
                  <a:gd name="connsiteX30" fmla="*/ 311150 w 447675"/>
                  <a:gd name="connsiteY30" fmla="*/ 111125 h 447675"/>
                  <a:gd name="connsiteX31" fmla="*/ 288925 w 447675"/>
                  <a:gd name="connsiteY31" fmla="*/ 98425 h 447675"/>
                  <a:gd name="connsiteX32" fmla="*/ 266700 w 447675"/>
                  <a:gd name="connsiteY32" fmla="*/ 88900 h 447675"/>
                  <a:gd name="connsiteX33" fmla="*/ 241300 w 447675"/>
                  <a:gd name="connsiteY33" fmla="*/ 82550 h 447675"/>
                  <a:gd name="connsiteX34" fmla="*/ 190500 w 447675"/>
                  <a:gd name="connsiteY34" fmla="*/ 0 h 447675"/>
                  <a:gd name="connsiteX35" fmla="*/ 225425 w 447675"/>
                  <a:gd name="connsiteY35" fmla="*/ 0 h 447675"/>
                  <a:gd name="connsiteX36" fmla="*/ 247650 w 447675"/>
                  <a:gd name="connsiteY36" fmla="*/ 0 h 447675"/>
                  <a:gd name="connsiteX37" fmla="*/ 260350 w 447675"/>
                  <a:gd name="connsiteY37" fmla="*/ 0 h 447675"/>
                  <a:gd name="connsiteX38" fmla="*/ 260350 w 447675"/>
                  <a:gd name="connsiteY38" fmla="*/ 34925 h 447675"/>
                  <a:gd name="connsiteX39" fmla="*/ 279400 w 447675"/>
                  <a:gd name="connsiteY39" fmla="*/ 38100 h 447675"/>
                  <a:gd name="connsiteX40" fmla="*/ 298450 w 447675"/>
                  <a:gd name="connsiteY40" fmla="*/ 47625 h 447675"/>
                  <a:gd name="connsiteX41" fmla="*/ 317500 w 447675"/>
                  <a:gd name="connsiteY41" fmla="*/ 53975 h 447675"/>
                  <a:gd name="connsiteX42" fmla="*/ 333375 w 447675"/>
                  <a:gd name="connsiteY42" fmla="*/ 66675 h 447675"/>
                  <a:gd name="connsiteX43" fmla="*/ 358775 w 447675"/>
                  <a:gd name="connsiteY43" fmla="*/ 41275 h 447675"/>
                  <a:gd name="connsiteX44" fmla="*/ 406400 w 447675"/>
                  <a:gd name="connsiteY44" fmla="*/ 92075 h 447675"/>
                  <a:gd name="connsiteX45" fmla="*/ 384175 w 447675"/>
                  <a:gd name="connsiteY45" fmla="*/ 114300 h 447675"/>
                  <a:gd name="connsiteX46" fmla="*/ 393700 w 447675"/>
                  <a:gd name="connsiteY46" fmla="*/ 133350 h 447675"/>
                  <a:gd name="connsiteX47" fmla="*/ 403225 w 447675"/>
                  <a:gd name="connsiteY47" fmla="*/ 149225 h 447675"/>
                  <a:gd name="connsiteX48" fmla="*/ 409575 w 447675"/>
                  <a:gd name="connsiteY48" fmla="*/ 168275 h 447675"/>
                  <a:gd name="connsiteX49" fmla="*/ 415925 w 447675"/>
                  <a:gd name="connsiteY49" fmla="*/ 190500 h 447675"/>
                  <a:gd name="connsiteX50" fmla="*/ 447675 w 447675"/>
                  <a:gd name="connsiteY50" fmla="*/ 190500 h 447675"/>
                  <a:gd name="connsiteX51" fmla="*/ 447675 w 447675"/>
                  <a:gd name="connsiteY51" fmla="*/ 260350 h 447675"/>
                  <a:gd name="connsiteX52" fmla="*/ 415925 w 447675"/>
                  <a:gd name="connsiteY52" fmla="*/ 260350 h 447675"/>
                  <a:gd name="connsiteX53" fmla="*/ 409575 w 447675"/>
                  <a:gd name="connsiteY53" fmla="*/ 279400 h 447675"/>
                  <a:gd name="connsiteX54" fmla="*/ 403225 w 447675"/>
                  <a:gd name="connsiteY54" fmla="*/ 298450 h 447675"/>
                  <a:gd name="connsiteX55" fmla="*/ 393700 w 447675"/>
                  <a:gd name="connsiteY55" fmla="*/ 317500 h 447675"/>
                  <a:gd name="connsiteX56" fmla="*/ 384175 w 447675"/>
                  <a:gd name="connsiteY56" fmla="*/ 333375 h 447675"/>
                  <a:gd name="connsiteX57" fmla="*/ 406400 w 447675"/>
                  <a:gd name="connsiteY57" fmla="*/ 358775 h 447675"/>
                  <a:gd name="connsiteX58" fmla="*/ 358775 w 447675"/>
                  <a:gd name="connsiteY58" fmla="*/ 406400 h 447675"/>
                  <a:gd name="connsiteX59" fmla="*/ 333375 w 447675"/>
                  <a:gd name="connsiteY59" fmla="*/ 384175 h 447675"/>
                  <a:gd name="connsiteX60" fmla="*/ 317500 w 447675"/>
                  <a:gd name="connsiteY60" fmla="*/ 393700 h 447675"/>
                  <a:gd name="connsiteX61" fmla="*/ 298450 w 447675"/>
                  <a:gd name="connsiteY61" fmla="*/ 403225 h 447675"/>
                  <a:gd name="connsiteX62" fmla="*/ 279400 w 447675"/>
                  <a:gd name="connsiteY62" fmla="*/ 409575 h 447675"/>
                  <a:gd name="connsiteX63" fmla="*/ 260350 w 447675"/>
                  <a:gd name="connsiteY63" fmla="*/ 415925 h 447675"/>
                  <a:gd name="connsiteX64" fmla="*/ 260350 w 447675"/>
                  <a:gd name="connsiteY64" fmla="*/ 447675 h 447675"/>
                  <a:gd name="connsiteX65" fmla="*/ 225425 w 447675"/>
                  <a:gd name="connsiteY65" fmla="*/ 447675 h 447675"/>
                  <a:gd name="connsiteX66" fmla="*/ 200025 w 447675"/>
                  <a:gd name="connsiteY66" fmla="*/ 447675 h 447675"/>
                  <a:gd name="connsiteX67" fmla="*/ 190500 w 447675"/>
                  <a:gd name="connsiteY67" fmla="*/ 447675 h 447675"/>
                  <a:gd name="connsiteX68" fmla="*/ 190500 w 447675"/>
                  <a:gd name="connsiteY68" fmla="*/ 415925 h 447675"/>
                  <a:gd name="connsiteX69" fmla="*/ 168275 w 447675"/>
                  <a:gd name="connsiteY69" fmla="*/ 409575 h 447675"/>
                  <a:gd name="connsiteX70" fmla="*/ 149225 w 447675"/>
                  <a:gd name="connsiteY70" fmla="*/ 403225 h 447675"/>
                  <a:gd name="connsiteX71" fmla="*/ 133350 w 447675"/>
                  <a:gd name="connsiteY71" fmla="*/ 393700 h 447675"/>
                  <a:gd name="connsiteX72" fmla="*/ 114300 w 447675"/>
                  <a:gd name="connsiteY72" fmla="*/ 384175 h 447675"/>
                  <a:gd name="connsiteX73" fmla="*/ 92075 w 447675"/>
                  <a:gd name="connsiteY73" fmla="*/ 406400 h 447675"/>
                  <a:gd name="connsiteX74" fmla="*/ 41275 w 447675"/>
                  <a:gd name="connsiteY74" fmla="*/ 358775 h 447675"/>
                  <a:gd name="connsiteX75" fmla="*/ 66675 w 447675"/>
                  <a:gd name="connsiteY75" fmla="*/ 333375 h 447675"/>
                  <a:gd name="connsiteX76" fmla="*/ 53975 w 447675"/>
                  <a:gd name="connsiteY76" fmla="*/ 317500 h 447675"/>
                  <a:gd name="connsiteX77" fmla="*/ 47625 w 447675"/>
                  <a:gd name="connsiteY77" fmla="*/ 298450 h 447675"/>
                  <a:gd name="connsiteX78" fmla="*/ 38100 w 447675"/>
                  <a:gd name="connsiteY78" fmla="*/ 279400 h 447675"/>
                  <a:gd name="connsiteX79" fmla="*/ 34925 w 447675"/>
                  <a:gd name="connsiteY79" fmla="*/ 260350 h 447675"/>
                  <a:gd name="connsiteX80" fmla="*/ 0 w 447675"/>
                  <a:gd name="connsiteY80" fmla="*/ 260350 h 447675"/>
                  <a:gd name="connsiteX81" fmla="*/ 0 w 447675"/>
                  <a:gd name="connsiteY81" fmla="*/ 190500 h 447675"/>
                  <a:gd name="connsiteX82" fmla="*/ 34925 w 447675"/>
                  <a:gd name="connsiteY82" fmla="*/ 190500 h 447675"/>
                  <a:gd name="connsiteX83" fmla="*/ 38100 w 447675"/>
                  <a:gd name="connsiteY83" fmla="*/ 168275 h 447675"/>
                  <a:gd name="connsiteX84" fmla="*/ 47625 w 447675"/>
                  <a:gd name="connsiteY84" fmla="*/ 149225 h 447675"/>
                  <a:gd name="connsiteX85" fmla="*/ 53975 w 447675"/>
                  <a:gd name="connsiteY85" fmla="*/ 133350 h 447675"/>
                  <a:gd name="connsiteX86" fmla="*/ 66675 w 447675"/>
                  <a:gd name="connsiteY86" fmla="*/ 114300 h 447675"/>
                  <a:gd name="connsiteX87" fmla="*/ 41275 w 447675"/>
                  <a:gd name="connsiteY87" fmla="*/ 92075 h 447675"/>
                  <a:gd name="connsiteX88" fmla="*/ 92075 w 447675"/>
                  <a:gd name="connsiteY88" fmla="*/ 41275 h 447675"/>
                  <a:gd name="connsiteX89" fmla="*/ 114300 w 447675"/>
                  <a:gd name="connsiteY89" fmla="*/ 66675 h 447675"/>
                  <a:gd name="connsiteX90" fmla="*/ 133350 w 447675"/>
                  <a:gd name="connsiteY90" fmla="*/ 53975 h 447675"/>
                  <a:gd name="connsiteX91" fmla="*/ 149225 w 447675"/>
                  <a:gd name="connsiteY91" fmla="*/ 47625 h 447675"/>
                  <a:gd name="connsiteX92" fmla="*/ 168275 w 447675"/>
                  <a:gd name="connsiteY92" fmla="*/ 38100 h 447675"/>
                  <a:gd name="connsiteX93" fmla="*/ 190500 w 447675"/>
                  <a:gd name="connsiteY93" fmla="*/ 34925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47675" h="447675">
                    <a:moveTo>
                      <a:pt x="225425" y="82550"/>
                    </a:moveTo>
                    <a:lnTo>
                      <a:pt x="196850" y="85725"/>
                    </a:lnTo>
                    <a:lnTo>
                      <a:pt x="168275" y="92075"/>
                    </a:lnTo>
                    <a:lnTo>
                      <a:pt x="146050" y="107950"/>
                    </a:lnTo>
                    <a:lnTo>
                      <a:pt x="123825" y="123825"/>
                    </a:lnTo>
                    <a:lnTo>
                      <a:pt x="104775" y="146050"/>
                    </a:lnTo>
                    <a:lnTo>
                      <a:pt x="92075" y="168275"/>
                    </a:lnTo>
                    <a:lnTo>
                      <a:pt x="85725" y="196850"/>
                    </a:lnTo>
                    <a:lnTo>
                      <a:pt x="82550" y="225425"/>
                    </a:lnTo>
                    <a:lnTo>
                      <a:pt x="85725" y="250825"/>
                    </a:lnTo>
                    <a:lnTo>
                      <a:pt x="92075" y="276225"/>
                    </a:lnTo>
                    <a:lnTo>
                      <a:pt x="104775" y="301625"/>
                    </a:lnTo>
                    <a:lnTo>
                      <a:pt x="117475" y="320675"/>
                    </a:lnTo>
                    <a:lnTo>
                      <a:pt x="136525" y="336550"/>
                    </a:lnTo>
                    <a:lnTo>
                      <a:pt x="158750" y="352425"/>
                    </a:lnTo>
                    <a:lnTo>
                      <a:pt x="184150" y="361950"/>
                    </a:lnTo>
                    <a:lnTo>
                      <a:pt x="209550" y="368300"/>
                    </a:lnTo>
                    <a:lnTo>
                      <a:pt x="225425" y="368300"/>
                    </a:lnTo>
                    <a:lnTo>
                      <a:pt x="254000" y="365125"/>
                    </a:lnTo>
                    <a:lnTo>
                      <a:pt x="279400" y="355600"/>
                    </a:lnTo>
                    <a:lnTo>
                      <a:pt x="304800" y="342900"/>
                    </a:lnTo>
                    <a:lnTo>
                      <a:pt x="323850" y="327025"/>
                    </a:lnTo>
                    <a:lnTo>
                      <a:pt x="342900" y="304800"/>
                    </a:lnTo>
                    <a:lnTo>
                      <a:pt x="355600" y="279400"/>
                    </a:lnTo>
                    <a:lnTo>
                      <a:pt x="365125" y="254000"/>
                    </a:lnTo>
                    <a:lnTo>
                      <a:pt x="368300" y="225425"/>
                    </a:lnTo>
                    <a:lnTo>
                      <a:pt x="365125" y="196850"/>
                    </a:lnTo>
                    <a:lnTo>
                      <a:pt x="358775" y="171450"/>
                    </a:lnTo>
                    <a:lnTo>
                      <a:pt x="346075" y="149225"/>
                    </a:lnTo>
                    <a:lnTo>
                      <a:pt x="330200" y="130175"/>
                    </a:lnTo>
                    <a:lnTo>
                      <a:pt x="311150" y="111125"/>
                    </a:lnTo>
                    <a:lnTo>
                      <a:pt x="288925" y="98425"/>
                    </a:lnTo>
                    <a:lnTo>
                      <a:pt x="266700" y="88900"/>
                    </a:lnTo>
                    <a:lnTo>
                      <a:pt x="241300" y="82550"/>
                    </a:lnTo>
                    <a:close/>
                    <a:moveTo>
                      <a:pt x="190500" y="0"/>
                    </a:moveTo>
                    <a:lnTo>
                      <a:pt x="225425" y="0"/>
                    </a:lnTo>
                    <a:lnTo>
                      <a:pt x="247650" y="0"/>
                    </a:lnTo>
                    <a:lnTo>
                      <a:pt x="260350" y="0"/>
                    </a:lnTo>
                    <a:lnTo>
                      <a:pt x="260350" y="34925"/>
                    </a:lnTo>
                    <a:lnTo>
                      <a:pt x="279400" y="38100"/>
                    </a:lnTo>
                    <a:lnTo>
                      <a:pt x="298450" y="47625"/>
                    </a:lnTo>
                    <a:lnTo>
                      <a:pt x="317500" y="53975"/>
                    </a:lnTo>
                    <a:lnTo>
                      <a:pt x="333375" y="66675"/>
                    </a:lnTo>
                    <a:lnTo>
                      <a:pt x="358775" y="41275"/>
                    </a:lnTo>
                    <a:lnTo>
                      <a:pt x="406400" y="92075"/>
                    </a:lnTo>
                    <a:lnTo>
                      <a:pt x="384175" y="114300"/>
                    </a:lnTo>
                    <a:lnTo>
                      <a:pt x="393700" y="133350"/>
                    </a:lnTo>
                    <a:lnTo>
                      <a:pt x="403225" y="149225"/>
                    </a:lnTo>
                    <a:lnTo>
                      <a:pt x="409575" y="168275"/>
                    </a:lnTo>
                    <a:lnTo>
                      <a:pt x="415925" y="190500"/>
                    </a:lnTo>
                    <a:lnTo>
                      <a:pt x="447675" y="190500"/>
                    </a:lnTo>
                    <a:lnTo>
                      <a:pt x="447675" y="260350"/>
                    </a:lnTo>
                    <a:lnTo>
                      <a:pt x="415925" y="260350"/>
                    </a:lnTo>
                    <a:lnTo>
                      <a:pt x="409575" y="279400"/>
                    </a:lnTo>
                    <a:lnTo>
                      <a:pt x="403225" y="298450"/>
                    </a:lnTo>
                    <a:lnTo>
                      <a:pt x="393700" y="317500"/>
                    </a:lnTo>
                    <a:lnTo>
                      <a:pt x="384175" y="333375"/>
                    </a:lnTo>
                    <a:lnTo>
                      <a:pt x="406400" y="358775"/>
                    </a:lnTo>
                    <a:lnTo>
                      <a:pt x="358775" y="406400"/>
                    </a:lnTo>
                    <a:lnTo>
                      <a:pt x="333375" y="384175"/>
                    </a:lnTo>
                    <a:lnTo>
                      <a:pt x="317500" y="393700"/>
                    </a:lnTo>
                    <a:lnTo>
                      <a:pt x="298450" y="403225"/>
                    </a:lnTo>
                    <a:lnTo>
                      <a:pt x="279400" y="409575"/>
                    </a:lnTo>
                    <a:lnTo>
                      <a:pt x="260350" y="415925"/>
                    </a:lnTo>
                    <a:lnTo>
                      <a:pt x="260350" y="447675"/>
                    </a:lnTo>
                    <a:lnTo>
                      <a:pt x="225425" y="447675"/>
                    </a:lnTo>
                    <a:lnTo>
                      <a:pt x="200025" y="447675"/>
                    </a:lnTo>
                    <a:lnTo>
                      <a:pt x="190500" y="447675"/>
                    </a:lnTo>
                    <a:lnTo>
                      <a:pt x="190500" y="415925"/>
                    </a:lnTo>
                    <a:lnTo>
                      <a:pt x="168275" y="409575"/>
                    </a:lnTo>
                    <a:lnTo>
                      <a:pt x="149225" y="403225"/>
                    </a:lnTo>
                    <a:lnTo>
                      <a:pt x="133350" y="393700"/>
                    </a:lnTo>
                    <a:lnTo>
                      <a:pt x="114300" y="384175"/>
                    </a:lnTo>
                    <a:lnTo>
                      <a:pt x="92075" y="406400"/>
                    </a:lnTo>
                    <a:lnTo>
                      <a:pt x="41275" y="358775"/>
                    </a:lnTo>
                    <a:lnTo>
                      <a:pt x="66675" y="333375"/>
                    </a:lnTo>
                    <a:lnTo>
                      <a:pt x="53975" y="317500"/>
                    </a:lnTo>
                    <a:lnTo>
                      <a:pt x="47625" y="298450"/>
                    </a:lnTo>
                    <a:lnTo>
                      <a:pt x="38100" y="279400"/>
                    </a:lnTo>
                    <a:lnTo>
                      <a:pt x="34925" y="260350"/>
                    </a:lnTo>
                    <a:lnTo>
                      <a:pt x="0" y="260350"/>
                    </a:lnTo>
                    <a:lnTo>
                      <a:pt x="0" y="190500"/>
                    </a:lnTo>
                    <a:lnTo>
                      <a:pt x="34925" y="190500"/>
                    </a:lnTo>
                    <a:lnTo>
                      <a:pt x="38100" y="168275"/>
                    </a:lnTo>
                    <a:lnTo>
                      <a:pt x="47625" y="149225"/>
                    </a:lnTo>
                    <a:lnTo>
                      <a:pt x="53975" y="133350"/>
                    </a:lnTo>
                    <a:lnTo>
                      <a:pt x="66675" y="114300"/>
                    </a:lnTo>
                    <a:lnTo>
                      <a:pt x="41275" y="92075"/>
                    </a:lnTo>
                    <a:lnTo>
                      <a:pt x="92075" y="41275"/>
                    </a:lnTo>
                    <a:lnTo>
                      <a:pt x="114300" y="66675"/>
                    </a:lnTo>
                    <a:lnTo>
                      <a:pt x="133350" y="53975"/>
                    </a:lnTo>
                    <a:lnTo>
                      <a:pt x="149225" y="47625"/>
                    </a:lnTo>
                    <a:lnTo>
                      <a:pt x="168275" y="38100"/>
                    </a:lnTo>
                    <a:lnTo>
                      <a:pt x="190500" y="34925"/>
                    </a:lnTo>
                    <a:close/>
                  </a:path>
                </a:pathLst>
              </a:custGeom>
              <a:solidFill>
                <a:srgbClr val="C7C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AU"/>
              </a:p>
            </p:txBody>
          </p:sp>
          <p:sp>
            <p:nvSpPr>
              <p:cNvPr id="99" name="Freeform 82">
                <a:extLst>
                  <a:ext uri="{FF2B5EF4-FFF2-40B4-BE49-F238E27FC236}">
                    <a16:creationId xmlns:a16="http://schemas.microsoft.com/office/drawing/2014/main" id="{6EC84C36-DAD4-404E-BA37-885E5B58F2F2}"/>
                  </a:ext>
                </a:extLst>
              </p:cNvPr>
              <p:cNvSpPr>
                <a:spLocks/>
              </p:cNvSpPr>
              <p:nvPr/>
            </p:nvSpPr>
            <p:spPr bwMode="auto">
              <a:xfrm>
                <a:off x="1130300" y="3717925"/>
                <a:ext cx="441325" cy="441325"/>
              </a:xfrm>
              <a:custGeom>
                <a:avLst/>
                <a:gdLst>
                  <a:gd name="connsiteX0" fmla="*/ 209550 w 441325"/>
                  <a:gd name="connsiteY0" fmla="*/ 79375 h 441325"/>
                  <a:gd name="connsiteX1" fmla="*/ 180975 w 441325"/>
                  <a:gd name="connsiteY1" fmla="*/ 85725 h 441325"/>
                  <a:gd name="connsiteX2" fmla="*/ 152400 w 441325"/>
                  <a:gd name="connsiteY2" fmla="*/ 98425 h 441325"/>
                  <a:gd name="connsiteX3" fmla="*/ 130175 w 441325"/>
                  <a:gd name="connsiteY3" fmla="*/ 111125 h 441325"/>
                  <a:gd name="connsiteX4" fmla="*/ 114300 w 441325"/>
                  <a:gd name="connsiteY4" fmla="*/ 127000 h 441325"/>
                  <a:gd name="connsiteX5" fmla="*/ 98425 w 441325"/>
                  <a:gd name="connsiteY5" fmla="*/ 149225 h 441325"/>
                  <a:gd name="connsiteX6" fmla="*/ 85725 w 441325"/>
                  <a:gd name="connsiteY6" fmla="*/ 174625 h 441325"/>
                  <a:gd name="connsiteX7" fmla="*/ 79375 w 441325"/>
                  <a:gd name="connsiteY7" fmla="*/ 200025 h 441325"/>
                  <a:gd name="connsiteX8" fmla="*/ 79375 w 441325"/>
                  <a:gd name="connsiteY8" fmla="*/ 225425 h 441325"/>
                  <a:gd name="connsiteX9" fmla="*/ 79375 w 441325"/>
                  <a:gd name="connsiteY9" fmla="*/ 247650 h 441325"/>
                  <a:gd name="connsiteX10" fmla="*/ 88900 w 441325"/>
                  <a:gd name="connsiteY10" fmla="*/ 273050 h 441325"/>
                  <a:gd name="connsiteX11" fmla="*/ 98425 w 441325"/>
                  <a:gd name="connsiteY11" fmla="*/ 295275 h 441325"/>
                  <a:gd name="connsiteX12" fmla="*/ 114300 w 441325"/>
                  <a:gd name="connsiteY12" fmla="*/ 314325 h 441325"/>
                  <a:gd name="connsiteX13" fmla="*/ 130175 w 441325"/>
                  <a:gd name="connsiteY13" fmla="*/ 333375 h 441325"/>
                  <a:gd name="connsiteX14" fmla="*/ 152400 w 441325"/>
                  <a:gd name="connsiteY14" fmla="*/ 346075 h 441325"/>
                  <a:gd name="connsiteX15" fmla="*/ 171450 w 441325"/>
                  <a:gd name="connsiteY15" fmla="*/ 355600 h 441325"/>
                  <a:gd name="connsiteX16" fmla="*/ 200025 w 441325"/>
                  <a:gd name="connsiteY16" fmla="*/ 361950 h 441325"/>
                  <a:gd name="connsiteX17" fmla="*/ 225425 w 441325"/>
                  <a:gd name="connsiteY17" fmla="*/ 361950 h 441325"/>
                  <a:gd name="connsiteX18" fmla="*/ 254000 w 441325"/>
                  <a:gd name="connsiteY18" fmla="*/ 358775 h 441325"/>
                  <a:gd name="connsiteX19" fmla="*/ 279400 w 441325"/>
                  <a:gd name="connsiteY19" fmla="*/ 349250 h 441325"/>
                  <a:gd name="connsiteX20" fmla="*/ 301625 w 441325"/>
                  <a:gd name="connsiteY20" fmla="*/ 336550 h 441325"/>
                  <a:gd name="connsiteX21" fmla="*/ 323850 w 441325"/>
                  <a:gd name="connsiteY21" fmla="*/ 317500 h 441325"/>
                  <a:gd name="connsiteX22" fmla="*/ 339725 w 441325"/>
                  <a:gd name="connsiteY22" fmla="*/ 295275 h 441325"/>
                  <a:gd name="connsiteX23" fmla="*/ 352425 w 441325"/>
                  <a:gd name="connsiteY23" fmla="*/ 269875 h 441325"/>
                  <a:gd name="connsiteX24" fmla="*/ 358775 w 441325"/>
                  <a:gd name="connsiteY24" fmla="*/ 241300 h 441325"/>
                  <a:gd name="connsiteX25" fmla="*/ 361950 w 441325"/>
                  <a:gd name="connsiteY25" fmla="*/ 215900 h 441325"/>
                  <a:gd name="connsiteX26" fmla="*/ 355600 w 441325"/>
                  <a:gd name="connsiteY26" fmla="*/ 187325 h 441325"/>
                  <a:gd name="connsiteX27" fmla="*/ 349250 w 441325"/>
                  <a:gd name="connsiteY27" fmla="*/ 161925 h 441325"/>
                  <a:gd name="connsiteX28" fmla="*/ 333375 w 441325"/>
                  <a:gd name="connsiteY28" fmla="*/ 139700 h 441325"/>
                  <a:gd name="connsiteX29" fmla="*/ 317500 w 441325"/>
                  <a:gd name="connsiteY29" fmla="*/ 117475 h 441325"/>
                  <a:gd name="connsiteX30" fmla="*/ 295275 w 441325"/>
                  <a:gd name="connsiteY30" fmla="*/ 101600 h 441325"/>
                  <a:gd name="connsiteX31" fmla="*/ 266700 w 441325"/>
                  <a:gd name="connsiteY31" fmla="*/ 88900 h 441325"/>
                  <a:gd name="connsiteX32" fmla="*/ 238125 w 441325"/>
                  <a:gd name="connsiteY32" fmla="*/ 82550 h 441325"/>
                  <a:gd name="connsiteX33" fmla="*/ 263525 w 441325"/>
                  <a:gd name="connsiteY33" fmla="*/ 0 h 441325"/>
                  <a:gd name="connsiteX34" fmla="*/ 295275 w 441325"/>
                  <a:gd name="connsiteY34" fmla="*/ 12700 h 441325"/>
                  <a:gd name="connsiteX35" fmla="*/ 327025 w 441325"/>
                  <a:gd name="connsiteY35" fmla="*/ 25400 h 441325"/>
                  <a:gd name="connsiteX36" fmla="*/ 317500 w 441325"/>
                  <a:gd name="connsiteY36" fmla="*/ 57150 h 441325"/>
                  <a:gd name="connsiteX37" fmla="*/ 333375 w 441325"/>
                  <a:gd name="connsiteY37" fmla="*/ 66675 h 441325"/>
                  <a:gd name="connsiteX38" fmla="*/ 349250 w 441325"/>
                  <a:gd name="connsiteY38" fmla="*/ 79375 h 441325"/>
                  <a:gd name="connsiteX39" fmla="*/ 361950 w 441325"/>
                  <a:gd name="connsiteY39" fmla="*/ 95250 h 441325"/>
                  <a:gd name="connsiteX40" fmla="*/ 374650 w 441325"/>
                  <a:gd name="connsiteY40" fmla="*/ 111125 h 441325"/>
                  <a:gd name="connsiteX41" fmla="*/ 406400 w 441325"/>
                  <a:gd name="connsiteY41" fmla="*/ 95250 h 441325"/>
                  <a:gd name="connsiteX42" fmla="*/ 434975 w 441325"/>
                  <a:gd name="connsiteY42" fmla="*/ 158750 h 441325"/>
                  <a:gd name="connsiteX43" fmla="*/ 406400 w 441325"/>
                  <a:gd name="connsiteY43" fmla="*/ 174625 h 441325"/>
                  <a:gd name="connsiteX44" fmla="*/ 409575 w 441325"/>
                  <a:gd name="connsiteY44" fmla="*/ 193675 h 441325"/>
                  <a:gd name="connsiteX45" fmla="*/ 412750 w 441325"/>
                  <a:gd name="connsiteY45" fmla="*/ 212725 h 441325"/>
                  <a:gd name="connsiteX46" fmla="*/ 409575 w 441325"/>
                  <a:gd name="connsiteY46" fmla="*/ 231775 h 441325"/>
                  <a:gd name="connsiteX47" fmla="*/ 409575 w 441325"/>
                  <a:gd name="connsiteY47" fmla="*/ 254000 h 441325"/>
                  <a:gd name="connsiteX48" fmla="*/ 441325 w 441325"/>
                  <a:gd name="connsiteY48" fmla="*/ 263525 h 441325"/>
                  <a:gd name="connsiteX49" fmla="*/ 415925 w 441325"/>
                  <a:gd name="connsiteY49" fmla="*/ 330200 h 441325"/>
                  <a:gd name="connsiteX50" fmla="*/ 384175 w 441325"/>
                  <a:gd name="connsiteY50" fmla="*/ 317500 h 441325"/>
                  <a:gd name="connsiteX51" fmla="*/ 374650 w 441325"/>
                  <a:gd name="connsiteY51" fmla="*/ 336550 h 441325"/>
                  <a:gd name="connsiteX52" fmla="*/ 361950 w 441325"/>
                  <a:gd name="connsiteY52" fmla="*/ 352425 h 441325"/>
                  <a:gd name="connsiteX53" fmla="*/ 346075 w 441325"/>
                  <a:gd name="connsiteY53" fmla="*/ 365125 h 441325"/>
                  <a:gd name="connsiteX54" fmla="*/ 330200 w 441325"/>
                  <a:gd name="connsiteY54" fmla="*/ 377825 h 441325"/>
                  <a:gd name="connsiteX55" fmla="*/ 346075 w 441325"/>
                  <a:gd name="connsiteY55" fmla="*/ 406400 h 441325"/>
                  <a:gd name="connsiteX56" fmla="*/ 282575 w 441325"/>
                  <a:gd name="connsiteY56" fmla="*/ 438150 h 441325"/>
                  <a:gd name="connsiteX57" fmla="*/ 266700 w 441325"/>
                  <a:gd name="connsiteY57" fmla="*/ 406400 h 441325"/>
                  <a:gd name="connsiteX58" fmla="*/ 247650 w 441325"/>
                  <a:gd name="connsiteY58" fmla="*/ 412750 h 441325"/>
                  <a:gd name="connsiteX59" fmla="*/ 228600 w 441325"/>
                  <a:gd name="connsiteY59" fmla="*/ 412750 h 441325"/>
                  <a:gd name="connsiteX60" fmla="*/ 209550 w 441325"/>
                  <a:gd name="connsiteY60" fmla="*/ 412750 h 441325"/>
                  <a:gd name="connsiteX61" fmla="*/ 187325 w 441325"/>
                  <a:gd name="connsiteY61" fmla="*/ 409575 h 441325"/>
                  <a:gd name="connsiteX62" fmla="*/ 177800 w 441325"/>
                  <a:gd name="connsiteY62" fmla="*/ 441325 h 441325"/>
                  <a:gd name="connsiteX63" fmla="*/ 152400 w 441325"/>
                  <a:gd name="connsiteY63" fmla="*/ 431800 h 441325"/>
                  <a:gd name="connsiteX64" fmla="*/ 142875 w 441325"/>
                  <a:gd name="connsiteY64" fmla="*/ 428625 h 441325"/>
                  <a:gd name="connsiteX65" fmla="*/ 111125 w 441325"/>
                  <a:gd name="connsiteY65" fmla="*/ 419100 h 441325"/>
                  <a:gd name="connsiteX66" fmla="*/ 123825 w 441325"/>
                  <a:gd name="connsiteY66" fmla="*/ 387350 h 441325"/>
                  <a:gd name="connsiteX67" fmla="*/ 104775 w 441325"/>
                  <a:gd name="connsiteY67" fmla="*/ 374650 h 441325"/>
                  <a:gd name="connsiteX68" fmla="*/ 88900 w 441325"/>
                  <a:gd name="connsiteY68" fmla="*/ 361950 h 441325"/>
                  <a:gd name="connsiteX69" fmla="*/ 76200 w 441325"/>
                  <a:gd name="connsiteY69" fmla="*/ 349250 h 441325"/>
                  <a:gd name="connsiteX70" fmla="*/ 63500 w 441325"/>
                  <a:gd name="connsiteY70" fmla="*/ 333375 h 441325"/>
                  <a:gd name="connsiteX71" fmla="*/ 34925 w 441325"/>
                  <a:gd name="connsiteY71" fmla="*/ 346075 h 441325"/>
                  <a:gd name="connsiteX72" fmla="*/ 3175 w 441325"/>
                  <a:gd name="connsiteY72" fmla="*/ 282575 h 441325"/>
                  <a:gd name="connsiteX73" fmla="*/ 34925 w 441325"/>
                  <a:gd name="connsiteY73" fmla="*/ 269875 h 441325"/>
                  <a:gd name="connsiteX74" fmla="*/ 28575 w 441325"/>
                  <a:gd name="connsiteY74" fmla="*/ 250825 h 441325"/>
                  <a:gd name="connsiteX75" fmla="*/ 28575 w 441325"/>
                  <a:gd name="connsiteY75" fmla="*/ 231775 h 441325"/>
                  <a:gd name="connsiteX76" fmla="*/ 28575 w 441325"/>
                  <a:gd name="connsiteY76" fmla="*/ 209550 h 441325"/>
                  <a:gd name="connsiteX77" fmla="*/ 31750 w 441325"/>
                  <a:gd name="connsiteY77" fmla="*/ 190500 h 441325"/>
                  <a:gd name="connsiteX78" fmla="*/ 0 w 441325"/>
                  <a:gd name="connsiteY78" fmla="*/ 177800 h 441325"/>
                  <a:gd name="connsiteX79" fmla="*/ 22225 w 441325"/>
                  <a:gd name="connsiteY79" fmla="*/ 114300 h 441325"/>
                  <a:gd name="connsiteX80" fmla="*/ 53975 w 441325"/>
                  <a:gd name="connsiteY80" fmla="*/ 123825 h 441325"/>
                  <a:gd name="connsiteX81" fmla="*/ 66675 w 441325"/>
                  <a:gd name="connsiteY81" fmla="*/ 107950 h 441325"/>
                  <a:gd name="connsiteX82" fmla="*/ 79375 w 441325"/>
                  <a:gd name="connsiteY82" fmla="*/ 92075 h 441325"/>
                  <a:gd name="connsiteX83" fmla="*/ 92075 w 441325"/>
                  <a:gd name="connsiteY83" fmla="*/ 79375 h 441325"/>
                  <a:gd name="connsiteX84" fmla="*/ 107950 w 441325"/>
                  <a:gd name="connsiteY84" fmla="*/ 66675 h 441325"/>
                  <a:gd name="connsiteX85" fmla="*/ 95250 w 441325"/>
                  <a:gd name="connsiteY85" fmla="*/ 34925 h 441325"/>
                  <a:gd name="connsiteX86" fmla="*/ 152400 w 441325"/>
                  <a:gd name="connsiteY86" fmla="*/ 9525 h 441325"/>
                  <a:gd name="connsiteX87" fmla="*/ 158750 w 441325"/>
                  <a:gd name="connsiteY87" fmla="*/ 6350 h 441325"/>
                  <a:gd name="connsiteX88" fmla="*/ 171450 w 441325"/>
                  <a:gd name="connsiteY88" fmla="*/ 34925 h 441325"/>
                  <a:gd name="connsiteX89" fmla="*/ 190500 w 441325"/>
                  <a:gd name="connsiteY89" fmla="*/ 31750 h 441325"/>
                  <a:gd name="connsiteX90" fmla="*/ 209550 w 441325"/>
                  <a:gd name="connsiteY90" fmla="*/ 28575 h 441325"/>
                  <a:gd name="connsiteX91" fmla="*/ 231775 w 441325"/>
                  <a:gd name="connsiteY91" fmla="*/ 28575 h 441325"/>
                  <a:gd name="connsiteX92" fmla="*/ 250825 w 441325"/>
                  <a:gd name="connsiteY92" fmla="*/ 31750 h 44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41325" h="441325">
                    <a:moveTo>
                      <a:pt x="209550" y="79375"/>
                    </a:moveTo>
                    <a:lnTo>
                      <a:pt x="180975" y="85725"/>
                    </a:lnTo>
                    <a:lnTo>
                      <a:pt x="152400" y="98425"/>
                    </a:lnTo>
                    <a:lnTo>
                      <a:pt x="130175" y="111125"/>
                    </a:lnTo>
                    <a:lnTo>
                      <a:pt x="114300" y="127000"/>
                    </a:lnTo>
                    <a:lnTo>
                      <a:pt x="98425" y="149225"/>
                    </a:lnTo>
                    <a:lnTo>
                      <a:pt x="85725" y="174625"/>
                    </a:lnTo>
                    <a:lnTo>
                      <a:pt x="79375" y="200025"/>
                    </a:lnTo>
                    <a:lnTo>
                      <a:pt x="79375" y="225425"/>
                    </a:lnTo>
                    <a:lnTo>
                      <a:pt x="79375" y="247650"/>
                    </a:lnTo>
                    <a:lnTo>
                      <a:pt x="88900" y="273050"/>
                    </a:lnTo>
                    <a:lnTo>
                      <a:pt x="98425" y="295275"/>
                    </a:lnTo>
                    <a:lnTo>
                      <a:pt x="114300" y="314325"/>
                    </a:lnTo>
                    <a:lnTo>
                      <a:pt x="130175" y="333375"/>
                    </a:lnTo>
                    <a:lnTo>
                      <a:pt x="152400" y="346075"/>
                    </a:lnTo>
                    <a:lnTo>
                      <a:pt x="171450" y="355600"/>
                    </a:lnTo>
                    <a:lnTo>
                      <a:pt x="200025" y="361950"/>
                    </a:lnTo>
                    <a:lnTo>
                      <a:pt x="225425" y="361950"/>
                    </a:lnTo>
                    <a:lnTo>
                      <a:pt x="254000" y="358775"/>
                    </a:lnTo>
                    <a:lnTo>
                      <a:pt x="279400" y="349250"/>
                    </a:lnTo>
                    <a:lnTo>
                      <a:pt x="301625" y="336550"/>
                    </a:lnTo>
                    <a:lnTo>
                      <a:pt x="323850" y="317500"/>
                    </a:lnTo>
                    <a:lnTo>
                      <a:pt x="339725" y="295275"/>
                    </a:lnTo>
                    <a:lnTo>
                      <a:pt x="352425" y="269875"/>
                    </a:lnTo>
                    <a:lnTo>
                      <a:pt x="358775" y="241300"/>
                    </a:lnTo>
                    <a:lnTo>
                      <a:pt x="361950" y="215900"/>
                    </a:lnTo>
                    <a:lnTo>
                      <a:pt x="355600" y="187325"/>
                    </a:lnTo>
                    <a:lnTo>
                      <a:pt x="349250" y="161925"/>
                    </a:lnTo>
                    <a:lnTo>
                      <a:pt x="333375" y="139700"/>
                    </a:lnTo>
                    <a:lnTo>
                      <a:pt x="317500" y="117475"/>
                    </a:lnTo>
                    <a:lnTo>
                      <a:pt x="295275" y="101600"/>
                    </a:lnTo>
                    <a:lnTo>
                      <a:pt x="266700" y="88900"/>
                    </a:lnTo>
                    <a:lnTo>
                      <a:pt x="238125" y="82550"/>
                    </a:lnTo>
                    <a:close/>
                    <a:moveTo>
                      <a:pt x="263525" y="0"/>
                    </a:moveTo>
                    <a:lnTo>
                      <a:pt x="295275" y="12700"/>
                    </a:lnTo>
                    <a:lnTo>
                      <a:pt x="327025" y="25400"/>
                    </a:lnTo>
                    <a:lnTo>
                      <a:pt x="317500" y="57150"/>
                    </a:lnTo>
                    <a:lnTo>
                      <a:pt x="333375" y="66675"/>
                    </a:lnTo>
                    <a:lnTo>
                      <a:pt x="349250" y="79375"/>
                    </a:lnTo>
                    <a:lnTo>
                      <a:pt x="361950" y="95250"/>
                    </a:lnTo>
                    <a:lnTo>
                      <a:pt x="374650" y="111125"/>
                    </a:lnTo>
                    <a:lnTo>
                      <a:pt x="406400" y="95250"/>
                    </a:lnTo>
                    <a:lnTo>
                      <a:pt x="434975" y="158750"/>
                    </a:lnTo>
                    <a:lnTo>
                      <a:pt x="406400" y="174625"/>
                    </a:lnTo>
                    <a:lnTo>
                      <a:pt x="409575" y="193675"/>
                    </a:lnTo>
                    <a:lnTo>
                      <a:pt x="412750" y="212725"/>
                    </a:lnTo>
                    <a:lnTo>
                      <a:pt x="409575" y="231775"/>
                    </a:lnTo>
                    <a:lnTo>
                      <a:pt x="409575" y="254000"/>
                    </a:lnTo>
                    <a:lnTo>
                      <a:pt x="441325" y="263525"/>
                    </a:lnTo>
                    <a:lnTo>
                      <a:pt x="415925" y="330200"/>
                    </a:lnTo>
                    <a:lnTo>
                      <a:pt x="384175" y="317500"/>
                    </a:lnTo>
                    <a:lnTo>
                      <a:pt x="374650" y="336550"/>
                    </a:lnTo>
                    <a:lnTo>
                      <a:pt x="361950" y="352425"/>
                    </a:lnTo>
                    <a:lnTo>
                      <a:pt x="346075" y="365125"/>
                    </a:lnTo>
                    <a:lnTo>
                      <a:pt x="330200" y="377825"/>
                    </a:lnTo>
                    <a:lnTo>
                      <a:pt x="346075" y="406400"/>
                    </a:lnTo>
                    <a:lnTo>
                      <a:pt x="282575" y="438150"/>
                    </a:lnTo>
                    <a:lnTo>
                      <a:pt x="266700" y="406400"/>
                    </a:lnTo>
                    <a:lnTo>
                      <a:pt x="247650" y="412750"/>
                    </a:lnTo>
                    <a:lnTo>
                      <a:pt x="228600" y="412750"/>
                    </a:lnTo>
                    <a:lnTo>
                      <a:pt x="209550" y="412750"/>
                    </a:lnTo>
                    <a:lnTo>
                      <a:pt x="187325" y="409575"/>
                    </a:lnTo>
                    <a:lnTo>
                      <a:pt x="177800" y="441325"/>
                    </a:lnTo>
                    <a:lnTo>
                      <a:pt x="152400" y="431800"/>
                    </a:lnTo>
                    <a:lnTo>
                      <a:pt x="142875" y="428625"/>
                    </a:lnTo>
                    <a:lnTo>
                      <a:pt x="111125" y="419100"/>
                    </a:lnTo>
                    <a:lnTo>
                      <a:pt x="123825" y="387350"/>
                    </a:lnTo>
                    <a:lnTo>
                      <a:pt x="104775" y="374650"/>
                    </a:lnTo>
                    <a:lnTo>
                      <a:pt x="88900" y="361950"/>
                    </a:lnTo>
                    <a:lnTo>
                      <a:pt x="76200" y="349250"/>
                    </a:lnTo>
                    <a:lnTo>
                      <a:pt x="63500" y="333375"/>
                    </a:lnTo>
                    <a:lnTo>
                      <a:pt x="34925" y="346075"/>
                    </a:lnTo>
                    <a:lnTo>
                      <a:pt x="3175" y="282575"/>
                    </a:lnTo>
                    <a:lnTo>
                      <a:pt x="34925" y="269875"/>
                    </a:lnTo>
                    <a:lnTo>
                      <a:pt x="28575" y="250825"/>
                    </a:lnTo>
                    <a:lnTo>
                      <a:pt x="28575" y="231775"/>
                    </a:lnTo>
                    <a:lnTo>
                      <a:pt x="28575" y="209550"/>
                    </a:lnTo>
                    <a:lnTo>
                      <a:pt x="31750" y="190500"/>
                    </a:lnTo>
                    <a:lnTo>
                      <a:pt x="0" y="177800"/>
                    </a:lnTo>
                    <a:lnTo>
                      <a:pt x="22225" y="114300"/>
                    </a:lnTo>
                    <a:lnTo>
                      <a:pt x="53975" y="123825"/>
                    </a:lnTo>
                    <a:lnTo>
                      <a:pt x="66675" y="107950"/>
                    </a:lnTo>
                    <a:lnTo>
                      <a:pt x="79375" y="92075"/>
                    </a:lnTo>
                    <a:lnTo>
                      <a:pt x="92075" y="79375"/>
                    </a:lnTo>
                    <a:lnTo>
                      <a:pt x="107950" y="66675"/>
                    </a:lnTo>
                    <a:lnTo>
                      <a:pt x="95250" y="34925"/>
                    </a:lnTo>
                    <a:lnTo>
                      <a:pt x="152400" y="9525"/>
                    </a:lnTo>
                    <a:lnTo>
                      <a:pt x="158750" y="6350"/>
                    </a:lnTo>
                    <a:lnTo>
                      <a:pt x="171450" y="34925"/>
                    </a:lnTo>
                    <a:lnTo>
                      <a:pt x="190500" y="31750"/>
                    </a:lnTo>
                    <a:lnTo>
                      <a:pt x="209550" y="28575"/>
                    </a:lnTo>
                    <a:lnTo>
                      <a:pt x="231775" y="28575"/>
                    </a:lnTo>
                    <a:lnTo>
                      <a:pt x="250825" y="31750"/>
                    </a:lnTo>
                    <a:close/>
                  </a:path>
                </a:pathLst>
              </a:custGeom>
              <a:solidFill>
                <a:srgbClr val="B039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AU"/>
              </a:p>
            </p:txBody>
          </p:sp>
          <p:sp>
            <p:nvSpPr>
              <p:cNvPr id="100" name="Freeform 83">
                <a:extLst>
                  <a:ext uri="{FF2B5EF4-FFF2-40B4-BE49-F238E27FC236}">
                    <a16:creationId xmlns:a16="http://schemas.microsoft.com/office/drawing/2014/main" id="{C00E6933-B317-4F44-B9B7-83D0D7435BB1}"/>
                  </a:ext>
                </a:extLst>
              </p:cNvPr>
              <p:cNvSpPr>
                <a:spLocks/>
              </p:cNvSpPr>
              <p:nvPr/>
            </p:nvSpPr>
            <p:spPr bwMode="auto">
              <a:xfrm>
                <a:off x="1635125" y="3498850"/>
                <a:ext cx="879475" cy="879475"/>
              </a:xfrm>
              <a:custGeom>
                <a:avLst/>
                <a:gdLst>
                  <a:gd name="connsiteX0" fmla="*/ 434975 w 879475"/>
                  <a:gd name="connsiteY0" fmla="*/ 260350 h 879475"/>
                  <a:gd name="connsiteX1" fmla="*/ 415925 w 879475"/>
                  <a:gd name="connsiteY1" fmla="*/ 263525 h 879475"/>
                  <a:gd name="connsiteX2" fmla="*/ 387350 w 879475"/>
                  <a:gd name="connsiteY2" fmla="*/ 269875 h 879475"/>
                  <a:gd name="connsiteX3" fmla="*/ 358775 w 879475"/>
                  <a:gd name="connsiteY3" fmla="*/ 279400 h 879475"/>
                  <a:gd name="connsiteX4" fmla="*/ 336550 w 879475"/>
                  <a:gd name="connsiteY4" fmla="*/ 295275 h 879475"/>
                  <a:gd name="connsiteX5" fmla="*/ 314325 w 879475"/>
                  <a:gd name="connsiteY5" fmla="*/ 314325 h 879475"/>
                  <a:gd name="connsiteX6" fmla="*/ 298450 w 879475"/>
                  <a:gd name="connsiteY6" fmla="*/ 333375 h 879475"/>
                  <a:gd name="connsiteX7" fmla="*/ 282575 w 879475"/>
                  <a:gd name="connsiteY7" fmla="*/ 358775 h 879475"/>
                  <a:gd name="connsiteX8" fmla="*/ 269875 w 879475"/>
                  <a:gd name="connsiteY8" fmla="*/ 384175 h 879475"/>
                  <a:gd name="connsiteX9" fmla="*/ 263525 w 879475"/>
                  <a:gd name="connsiteY9" fmla="*/ 409575 h 879475"/>
                  <a:gd name="connsiteX10" fmla="*/ 260350 w 879475"/>
                  <a:gd name="connsiteY10" fmla="*/ 438150 h 879475"/>
                  <a:gd name="connsiteX11" fmla="*/ 263525 w 879475"/>
                  <a:gd name="connsiteY11" fmla="*/ 466725 h 879475"/>
                  <a:gd name="connsiteX12" fmla="*/ 273050 w 879475"/>
                  <a:gd name="connsiteY12" fmla="*/ 501650 h 879475"/>
                  <a:gd name="connsiteX13" fmla="*/ 288925 w 879475"/>
                  <a:gd name="connsiteY13" fmla="*/ 533400 h 879475"/>
                  <a:gd name="connsiteX14" fmla="*/ 307975 w 879475"/>
                  <a:gd name="connsiteY14" fmla="*/ 561975 h 879475"/>
                  <a:gd name="connsiteX15" fmla="*/ 333375 w 879475"/>
                  <a:gd name="connsiteY15" fmla="*/ 584200 h 879475"/>
                  <a:gd name="connsiteX16" fmla="*/ 365125 w 879475"/>
                  <a:gd name="connsiteY16" fmla="*/ 603250 h 879475"/>
                  <a:gd name="connsiteX17" fmla="*/ 396875 w 879475"/>
                  <a:gd name="connsiteY17" fmla="*/ 612775 h 879475"/>
                  <a:gd name="connsiteX18" fmla="*/ 431800 w 879475"/>
                  <a:gd name="connsiteY18" fmla="*/ 619125 h 879475"/>
                  <a:gd name="connsiteX19" fmla="*/ 466725 w 879475"/>
                  <a:gd name="connsiteY19" fmla="*/ 619125 h 879475"/>
                  <a:gd name="connsiteX20" fmla="*/ 501650 w 879475"/>
                  <a:gd name="connsiteY20" fmla="*/ 609600 h 879475"/>
                  <a:gd name="connsiteX21" fmla="*/ 520700 w 879475"/>
                  <a:gd name="connsiteY21" fmla="*/ 600075 h 879475"/>
                  <a:gd name="connsiteX22" fmla="*/ 546100 w 879475"/>
                  <a:gd name="connsiteY22" fmla="*/ 587375 h 879475"/>
                  <a:gd name="connsiteX23" fmla="*/ 568325 w 879475"/>
                  <a:gd name="connsiteY23" fmla="*/ 568325 h 879475"/>
                  <a:gd name="connsiteX24" fmla="*/ 584200 w 879475"/>
                  <a:gd name="connsiteY24" fmla="*/ 546100 h 879475"/>
                  <a:gd name="connsiteX25" fmla="*/ 600075 w 879475"/>
                  <a:gd name="connsiteY25" fmla="*/ 523875 h 879475"/>
                  <a:gd name="connsiteX26" fmla="*/ 609600 w 879475"/>
                  <a:gd name="connsiteY26" fmla="*/ 498475 h 879475"/>
                  <a:gd name="connsiteX27" fmla="*/ 615950 w 879475"/>
                  <a:gd name="connsiteY27" fmla="*/ 473075 h 879475"/>
                  <a:gd name="connsiteX28" fmla="*/ 619125 w 879475"/>
                  <a:gd name="connsiteY28" fmla="*/ 444500 h 879475"/>
                  <a:gd name="connsiteX29" fmla="*/ 619125 w 879475"/>
                  <a:gd name="connsiteY29" fmla="*/ 412750 h 879475"/>
                  <a:gd name="connsiteX30" fmla="*/ 609600 w 879475"/>
                  <a:gd name="connsiteY30" fmla="*/ 381000 h 879475"/>
                  <a:gd name="connsiteX31" fmla="*/ 596900 w 879475"/>
                  <a:gd name="connsiteY31" fmla="*/ 352425 h 879475"/>
                  <a:gd name="connsiteX32" fmla="*/ 577850 w 879475"/>
                  <a:gd name="connsiteY32" fmla="*/ 323850 h 879475"/>
                  <a:gd name="connsiteX33" fmla="*/ 555625 w 879475"/>
                  <a:gd name="connsiteY33" fmla="*/ 301625 h 879475"/>
                  <a:gd name="connsiteX34" fmla="*/ 527050 w 879475"/>
                  <a:gd name="connsiteY34" fmla="*/ 285750 h 879475"/>
                  <a:gd name="connsiteX35" fmla="*/ 498475 w 879475"/>
                  <a:gd name="connsiteY35" fmla="*/ 269875 h 879475"/>
                  <a:gd name="connsiteX36" fmla="*/ 466725 w 879475"/>
                  <a:gd name="connsiteY36" fmla="*/ 263525 h 879475"/>
                  <a:gd name="connsiteX37" fmla="*/ 425450 w 879475"/>
                  <a:gd name="connsiteY37" fmla="*/ 0 h 879475"/>
                  <a:gd name="connsiteX38" fmla="*/ 466725 w 879475"/>
                  <a:gd name="connsiteY38" fmla="*/ 0 h 879475"/>
                  <a:gd name="connsiteX39" fmla="*/ 508000 w 879475"/>
                  <a:gd name="connsiteY39" fmla="*/ 6350 h 879475"/>
                  <a:gd name="connsiteX40" fmla="*/ 546100 w 879475"/>
                  <a:gd name="connsiteY40" fmla="*/ 12700 h 879475"/>
                  <a:gd name="connsiteX41" fmla="*/ 530225 w 879475"/>
                  <a:gd name="connsiteY41" fmla="*/ 82550 h 879475"/>
                  <a:gd name="connsiteX42" fmla="*/ 565150 w 879475"/>
                  <a:gd name="connsiteY42" fmla="*/ 92075 h 879475"/>
                  <a:gd name="connsiteX43" fmla="*/ 600075 w 879475"/>
                  <a:gd name="connsiteY43" fmla="*/ 104775 h 879475"/>
                  <a:gd name="connsiteX44" fmla="*/ 631825 w 879475"/>
                  <a:gd name="connsiteY44" fmla="*/ 123825 h 879475"/>
                  <a:gd name="connsiteX45" fmla="*/ 660400 w 879475"/>
                  <a:gd name="connsiteY45" fmla="*/ 142875 h 879475"/>
                  <a:gd name="connsiteX46" fmla="*/ 701675 w 879475"/>
                  <a:gd name="connsiteY46" fmla="*/ 85725 h 879475"/>
                  <a:gd name="connsiteX47" fmla="*/ 736600 w 879475"/>
                  <a:gd name="connsiteY47" fmla="*/ 114300 h 879475"/>
                  <a:gd name="connsiteX48" fmla="*/ 765175 w 879475"/>
                  <a:gd name="connsiteY48" fmla="*/ 146050 h 879475"/>
                  <a:gd name="connsiteX49" fmla="*/ 793750 w 879475"/>
                  <a:gd name="connsiteY49" fmla="*/ 177800 h 879475"/>
                  <a:gd name="connsiteX50" fmla="*/ 819150 w 879475"/>
                  <a:gd name="connsiteY50" fmla="*/ 212725 h 879475"/>
                  <a:gd name="connsiteX51" fmla="*/ 758825 w 879475"/>
                  <a:gd name="connsiteY51" fmla="*/ 250825 h 879475"/>
                  <a:gd name="connsiteX52" fmla="*/ 774700 w 879475"/>
                  <a:gd name="connsiteY52" fmla="*/ 282575 h 879475"/>
                  <a:gd name="connsiteX53" fmla="*/ 787400 w 879475"/>
                  <a:gd name="connsiteY53" fmla="*/ 314325 h 879475"/>
                  <a:gd name="connsiteX54" fmla="*/ 800100 w 879475"/>
                  <a:gd name="connsiteY54" fmla="*/ 349250 h 879475"/>
                  <a:gd name="connsiteX55" fmla="*/ 806450 w 879475"/>
                  <a:gd name="connsiteY55" fmla="*/ 387350 h 879475"/>
                  <a:gd name="connsiteX56" fmla="*/ 876300 w 879475"/>
                  <a:gd name="connsiteY56" fmla="*/ 374650 h 879475"/>
                  <a:gd name="connsiteX57" fmla="*/ 879475 w 879475"/>
                  <a:gd name="connsiteY57" fmla="*/ 419100 h 879475"/>
                  <a:gd name="connsiteX58" fmla="*/ 879475 w 879475"/>
                  <a:gd name="connsiteY58" fmla="*/ 463550 h 879475"/>
                  <a:gd name="connsiteX59" fmla="*/ 876300 w 879475"/>
                  <a:gd name="connsiteY59" fmla="*/ 504825 h 879475"/>
                  <a:gd name="connsiteX60" fmla="*/ 866775 w 879475"/>
                  <a:gd name="connsiteY60" fmla="*/ 546100 h 879475"/>
                  <a:gd name="connsiteX61" fmla="*/ 800100 w 879475"/>
                  <a:gd name="connsiteY61" fmla="*/ 530225 h 879475"/>
                  <a:gd name="connsiteX62" fmla="*/ 790575 w 879475"/>
                  <a:gd name="connsiteY62" fmla="*/ 565150 h 879475"/>
                  <a:gd name="connsiteX63" fmla="*/ 774700 w 879475"/>
                  <a:gd name="connsiteY63" fmla="*/ 600075 h 879475"/>
                  <a:gd name="connsiteX64" fmla="*/ 758825 w 879475"/>
                  <a:gd name="connsiteY64" fmla="*/ 631825 h 879475"/>
                  <a:gd name="connsiteX65" fmla="*/ 739775 w 879475"/>
                  <a:gd name="connsiteY65" fmla="*/ 660400 h 879475"/>
                  <a:gd name="connsiteX66" fmla="*/ 793750 w 879475"/>
                  <a:gd name="connsiteY66" fmla="*/ 701675 h 879475"/>
                  <a:gd name="connsiteX67" fmla="*/ 768350 w 879475"/>
                  <a:gd name="connsiteY67" fmla="*/ 736600 h 879475"/>
                  <a:gd name="connsiteX68" fmla="*/ 736600 w 879475"/>
                  <a:gd name="connsiteY68" fmla="*/ 765175 h 879475"/>
                  <a:gd name="connsiteX69" fmla="*/ 704850 w 879475"/>
                  <a:gd name="connsiteY69" fmla="*/ 793750 h 879475"/>
                  <a:gd name="connsiteX70" fmla="*/ 666750 w 879475"/>
                  <a:gd name="connsiteY70" fmla="*/ 819150 h 879475"/>
                  <a:gd name="connsiteX71" fmla="*/ 631825 w 879475"/>
                  <a:gd name="connsiteY71" fmla="*/ 758825 h 879475"/>
                  <a:gd name="connsiteX72" fmla="*/ 609600 w 879475"/>
                  <a:gd name="connsiteY72" fmla="*/ 771525 h 879475"/>
                  <a:gd name="connsiteX73" fmla="*/ 574675 w 879475"/>
                  <a:gd name="connsiteY73" fmla="*/ 787400 h 879475"/>
                  <a:gd name="connsiteX74" fmla="*/ 536575 w 879475"/>
                  <a:gd name="connsiteY74" fmla="*/ 796925 h 879475"/>
                  <a:gd name="connsiteX75" fmla="*/ 495300 w 879475"/>
                  <a:gd name="connsiteY75" fmla="*/ 806450 h 879475"/>
                  <a:gd name="connsiteX76" fmla="*/ 504825 w 879475"/>
                  <a:gd name="connsiteY76" fmla="*/ 876300 h 879475"/>
                  <a:gd name="connsiteX77" fmla="*/ 460375 w 879475"/>
                  <a:gd name="connsiteY77" fmla="*/ 879475 h 879475"/>
                  <a:gd name="connsiteX78" fmla="*/ 419100 w 879475"/>
                  <a:gd name="connsiteY78" fmla="*/ 879475 h 879475"/>
                  <a:gd name="connsiteX79" fmla="*/ 374650 w 879475"/>
                  <a:gd name="connsiteY79" fmla="*/ 876300 h 879475"/>
                  <a:gd name="connsiteX80" fmla="*/ 333375 w 879475"/>
                  <a:gd name="connsiteY80" fmla="*/ 866775 h 879475"/>
                  <a:gd name="connsiteX81" fmla="*/ 352425 w 879475"/>
                  <a:gd name="connsiteY81" fmla="*/ 800100 h 879475"/>
                  <a:gd name="connsiteX82" fmla="*/ 317500 w 879475"/>
                  <a:gd name="connsiteY82" fmla="*/ 790575 h 879475"/>
                  <a:gd name="connsiteX83" fmla="*/ 282575 w 879475"/>
                  <a:gd name="connsiteY83" fmla="*/ 774700 h 879475"/>
                  <a:gd name="connsiteX84" fmla="*/ 250825 w 879475"/>
                  <a:gd name="connsiteY84" fmla="*/ 758825 h 879475"/>
                  <a:gd name="connsiteX85" fmla="*/ 219075 w 879475"/>
                  <a:gd name="connsiteY85" fmla="*/ 736600 h 879475"/>
                  <a:gd name="connsiteX86" fmla="*/ 177800 w 879475"/>
                  <a:gd name="connsiteY86" fmla="*/ 793750 h 879475"/>
                  <a:gd name="connsiteX87" fmla="*/ 146050 w 879475"/>
                  <a:gd name="connsiteY87" fmla="*/ 768350 h 879475"/>
                  <a:gd name="connsiteX88" fmla="*/ 114300 w 879475"/>
                  <a:gd name="connsiteY88" fmla="*/ 736600 h 879475"/>
                  <a:gd name="connsiteX89" fmla="*/ 88900 w 879475"/>
                  <a:gd name="connsiteY89" fmla="*/ 704850 h 879475"/>
                  <a:gd name="connsiteX90" fmla="*/ 63500 w 879475"/>
                  <a:gd name="connsiteY90" fmla="*/ 666750 h 879475"/>
                  <a:gd name="connsiteX91" fmla="*/ 123825 w 879475"/>
                  <a:gd name="connsiteY91" fmla="*/ 631825 h 879475"/>
                  <a:gd name="connsiteX92" fmla="*/ 107950 w 879475"/>
                  <a:gd name="connsiteY92" fmla="*/ 600075 h 879475"/>
                  <a:gd name="connsiteX93" fmla="*/ 92075 w 879475"/>
                  <a:gd name="connsiteY93" fmla="*/ 565150 h 879475"/>
                  <a:gd name="connsiteX94" fmla="*/ 82550 w 879475"/>
                  <a:gd name="connsiteY94" fmla="*/ 530225 h 879475"/>
                  <a:gd name="connsiteX95" fmla="*/ 76200 w 879475"/>
                  <a:gd name="connsiteY95" fmla="*/ 495300 h 879475"/>
                  <a:gd name="connsiteX96" fmla="*/ 6350 w 879475"/>
                  <a:gd name="connsiteY96" fmla="*/ 504825 h 879475"/>
                  <a:gd name="connsiteX97" fmla="*/ 0 w 879475"/>
                  <a:gd name="connsiteY97" fmla="*/ 460375 h 879475"/>
                  <a:gd name="connsiteX98" fmla="*/ 0 w 879475"/>
                  <a:gd name="connsiteY98" fmla="*/ 419100 h 879475"/>
                  <a:gd name="connsiteX99" fmla="*/ 6350 w 879475"/>
                  <a:gd name="connsiteY99" fmla="*/ 374650 h 879475"/>
                  <a:gd name="connsiteX100" fmla="*/ 12700 w 879475"/>
                  <a:gd name="connsiteY100" fmla="*/ 333375 h 879475"/>
                  <a:gd name="connsiteX101" fmla="*/ 82550 w 879475"/>
                  <a:gd name="connsiteY101" fmla="*/ 352425 h 879475"/>
                  <a:gd name="connsiteX102" fmla="*/ 92075 w 879475"/>
                  <a:gd name="connsiteY102" fmla="*/ 317500 h 879475"/>
                  <a:gd name="connsiteX103" fmla="*/ 107950 w 879475"/>
                  <a:gd name="connsiteY103" fmla="*/ 282575 h 879475"/>
                  <a:gd name="connsiteX104" fmla="*/ 123825 w 879475"/>
                  <a:gd name="connsiteY104" fmla="*/ 250825 h 879475"/>
                  <a:gd name="connsiteX105" fmla="*/ 142875 w 879475"/>
                  <a:gd name="connsiteY105" fmla="*/ 219075 h 879475"/>
                  <a:gd name="connsiteX106" fmla="*/ 88900 w 879475"/>
                  <a:gd name="connsiteY106" fmla="*/ 177800 h 879475"/>
                  <a:gd name="connsiteX107" fmla="*/ 114300 w 879475"/>
                  <a:gd name="connsiteY107" fmla="*/ 146050 h 879475"/>
                  <a:gd name="connsiteX108" fmla="*/ 146050 w 879475"/>
                  <a:gd name="connsiteY108" fmla="*/ 114300 h 879475"/>
                  <a:gd name="connsiteX109" fmla="*/ 177800 w 879475"/>
                  <a:gd name="connsiteY109" fmla="*/ 88900 h 879475"/>
                  <a:gd name="connsiteX110" fmla="*/ 215900 w 879475"/>
                  <a:gd name="connsiteY110" fmla="*/ 63500 h 879475"/>
                  <a:gd name="connsiteX111" fmla="*/ 250825 w 879475"/>
                  <a:gd name="connsiteY111" fmla="*/ 123825 h 879475"/>
                  <a:gd name="connsiteX112" fmla="*/ 273050 w 879475"/>
                  <a:gd name="connsiteY112" fmla="*/ 111125 h 879475"/>
                  <a:gd name="connsiteX113" fmla="*/ 298450 w 879475"/>
                  <a:gd name="connsiteY113" fmla="*/ 98425 h 879475"/>
                  <a:gd name="connsiteX114" fmla="*/ 327025 w 879475"/>
                  <a:gd name="connsiteY114" fmla="*/ 88900 h 879475"/>
                  <a:gd name="connsiteX115" fmla="*/ 355600 w 879475"/>
                  <a:gd name="connsiteY115" fmla="*/ 79375 h 879475"/>
                  <a:gd name="connsiteX116" fmla="*/ 387350 w 879475"/>
                  <a:gd name="connsiteY116" fmla="*/ 76200 h 879475"/>
                  <a:gd name="connsiteX117" fmla="*/ 374650 w 879475"/>
                  <a:gd name="connsiteY117" fmla="*/ 6350 h 879475"/>
                  <a:gd name="connsiteX118" fmla="*/ 384175 w 879475"/>
                  <a:gd name="connsiteY118" fmla="*/ 3175 h 87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879475" h="879475">
                    <a:moveTo>
                      <a:pt x="434975" y="260350"/>
                    </a:moveTo>
                    <a:lnTo>
                      <a:pt x="415925" y="263525"/>
                    </a:lnTo>
                    <a:lnTo>
                      <a:pt x="387350" y="269875"/>
                    </a:lnTo>
                    <a:lnTo>
                      <a:pt x="358775" y="279400"/>
                    </a:lnTo>
                    <a:lnTo>
                      <a:pt x="336550" y="295275"/>
                    </a:lnTo>
                    <a:lnTo>
                      <a:pt x="314325" y="314325"/>
                    </a:lnTo>
                    <a:lnTo>
                      <a:pt x="298450" y="333375"/>
                    </a:lnTo>
                    <a:lnTo>
                      <a:pt x="282575" y="358775"/>
                    </a:lnTo>
                    <a:lnTo>
                      <a:pt x="269875" y="384175"/>
                    </a:lnTo>
                    <a:lnTo>
                      <a:pt x="263525" y="409575"/>
                    </a:lnTo>
                    <a:lnTo>
                      <a:pt x="260350" y="438150"/>
                    </a:lnTo>
                    <a:lnTo>
                      <a:pt x="263525" y="466725"/>
                    </a:lnTo>
                    <a:lnTo>
                      <a:pt x="273050" y="501650"/>
                    </a:lnTo>
                    <a:lnTo>
                      <a:pt x="288925" y="533400"/>
                    </a:lnTo>
                    <a:lnTo>
                      <a:pt x="307975" y="561975"/>
                    </a:lnTo>
                    <a:lnTo>
                      <a:pt x="333375" y="584200"/>
                    </a:lnTo>
                    <a:lnTo>
                      <a:pt x="365125" y="603250"/>
                    </a:lnTo>
                    <a:lnTo>
                      <a:pt x="396875" y="612775"/>
                    </a:lnTo>
                    <a:lnTo>
                      <a:pt x="431800" y="619125"/>
                    </a:lnTo>
                    <a:lnTo>
                      <a:pt x="466725" y="619125"/>
                    </a:lnTo>
                    <a:lnTo>
                      <a:pt x="501650" y="609600"/>
                    </a:lnTo>
                    <a:lnTo>
                      <a:pt x="520700" y="600075"/>
                    </a:lnTo>
                    <a:lnTo>
                      <a:pt x="546100" y="587375"/>
                    </a:lnTo>
                    <a:lnTo>
                      <a:pt x="568325" y="568325"/>
                    </a:lnTo>
                    <a:lnTo>
                      <a:pt x="584200" y="546100"/>
                    </a:lnTo>
                    <a:lnTo>
                      <a:pt x="600075" y="523875"/>
                    </a:lnTo>
                    <a:lnTo>
                      <a:pt x="609600" y="498475"/>
                    </a:lnTo>
                    <a:lnTo>
                      <a:pt x="615950" y="473075"/>
                    </a:lnTo>
                    <a:lnTo>
                      <a:pt x="619125" y="444500"/>
                    </a:lnTo>
                    <a:lnTo>
                      <a:pt x="619125" y="412750"/>
                    </a:lnTo>
                    <a:lnTo>
                      <a:pt x="609600" y="381000"/>
                    </a:lnTo>
                    <a:lnTo>
                      <a:pt x="596900" y="352425"/>
                    </a:lnTo>
                    <a:lnTo>
                      <a:pt x="577850" y="323850"/>
                    </a:lnTo>
                    <a:lnTo>
                      <a:pt x="555625" y="301625"/>
                    </a:lnTo>
                    <a:lnTo>
                      <a:pt x="527050" y="285750"/>
                    </a:lnTo>
                    <a:lnTo>
                      <a:pt x="498475" y="269875"/>
                    </a:lnTo>
                    <a:lnTo>
                      <a:pt x="466725" y="263525"/>
                    </a:lnTo>
                    <a:close/>
                    <a:moveTo>
                      <a:pt x="425450" y="0"/>
                    </a:moveTo>
                    <a:lnTo>
                      <a:pt x="466725" y="0"/>
                    </a:lnTo>
                    <a:lnTo>
                      <a:pt x="508000" y="6350"/>
                    </a:lnTo>
                    <a:lnTo>
                      <a:pt x="546100" y="12700"/>
                    </a:lnTo>
                    <a:lnTo>
                      <a:pt x="530225" y="82550"/>
                    </a:lnTo>
                    <a:lnTo>
                      <a:pt x="565150" y="92075"/>
                    </a:lnTo>
                    <a:lnTo>
                      <a:pt x="600075" y="104775"/>
                    </a:lnTo>
                    <a:lnTo>
                      <a:pt x="631825" y="123825"/>
                    </a:lnTo>
                    <a:lnTo>
                      <a:pt x="660400" y="142875"/>
                    </a:lnTo>
                    <a:lnTo>
                      <a:pt x="701675" y="85725"/>
                    </a:lnTo>
                    <a:lnTo>
                      <a:pt x="736600" y="114300"/>
                    </a:lnTo>
                    <a:lnTo>
                      <a:pt x="765175" y="146050"/>
                    </a:lnTo>
                    <a:lnTo>
                      <a:pt x="793750" y="177800"/>
                    </a:lnTo>
                    <a:lnTo>
                      <a:pt x="819150" y="212725"/>
                    </a:lnTo>
                    <a:lnTo>
                      <a:pt x="758825" y="250825"/>
                    </a:lnTo>
                    <a:lnTo>
                      <a:pt x="774700" y="282575"/>
                    </a:lnTo>
                    <a:lnTo>
                      <a:pt x="787400" y="314325"/>
                    </a:lnTo>
                    <a:lnTo>
                      <a:pt x="800100" y="349250"/>
                    </a:lnTo>
                    <a:lnTo>
                      <a:pt x="806450" y="387350"/>
                    </a:lnTo>
                    <a:lnTo>
                      <a:pt x="876300" y="374650"/>
                    </a:lnTo>
                    <a:lnTo>
                      <a:pt x="879475" y="419100"/>
                    </a:lnTo>
                    <a:lnTo>
                      <a:pt x="879475" y="463550"/>
                    </a:lnTo>
                    <a:lnTo>
                      <a:pt x="876300" y="504825"/>
                    </a:lnTo>
                    <a:lnTo>
                      <a:pt x="866775" y="546100"/>
                    </a:lnTo>
                    <a:lnTo>
                      <a:pt x="800100" y="530225"/>
                    </a:lnTo>
                    <a:lnTo>
                      <a:pt x="790575" y="565150"/>
                    </a:lnTo>
                    <a:lnTo>
                      <a:pt x="774700" y="600075"/>
                    </a:lnTo>
                    <a:lnTo>
                      <a:pt x="758825" y="631825"/>
                    </a:lnTo>
                    <a:lnTo>
                      <a:pt x="739775" y="660400"/>
                    </a:lnTo>
                    <a:lnTo>
                      <a:pt x="793750" y="701675"/>
                    </a:lnTo>
                    <a:lnTo>
                      <a:pt x="768350" y="736600"/>
                    </a:lnTo>
                    <a:lnTo>
                      <a:pt x="736600" y="765175"/>
                    </a:lnTo>
                    <a:lnTo>
                      <a:pt x="704850" y="793750"/>
                    </a:lnTo>
                    <a:lnTo>
                      <a:pt x="666750" y="819150"/>
                    </a:lnTo>
                    <a:lnTo>
                      <a:pt x="631825" y="758825"/>
                    </a:lnTo>
                    <a:lnTo>
                      <a:pt x="609600" y="771525"/>
                    </a:lnTo>
                    <a:lnTo>
                      <a:pt x="574675" y="787400"/>
                    </a:lnTo>
                    <a:lnTo>
                      <a:pt x="536575" y="796925"/>
                    </a:lnTo>
                    <a:lnTo>
                      <a:pt x="495300" y="806450"/>
                    </a:lnTo>
                    <a:lnTo>
                      <a:pt x="504825" y="876300"/>
                    </a:lnTo>
                    <a:lnTo>
                      <a:pt x="460375" y="879475"/>
                    </a:lnTo>
                    <a:lnTo>
                      <a:pt x="419100" y="879475"/>
                    </a:lnTo>
                    <a:lnTo>
                      <a:pt x="374650" y="876300"/>
                    </a:lnTo>
                    <a:lnTo>
                      <a:pt x="333375" y="866775"/>
                    </a:lnTo>
                    <a:lnTo>
                      <a:pt x="352425" y="800100"/>
                    </a:lnTo>
                    <a:lnTo>
                      <a:pt x="317500" y="790575"/>
                    </a:lnTo>
                    <a:lnTo>
                      <a:pt x="282575" y="774700"/>
                    </a:lnTo>
                    <a:lnTo>
                      <a:pt x="250825" y="758825"/>
                    </a:lnTo>
                    <a:lnTo>
                      <a:pt x="219075" y="736600"/>
                    </a:lnTo>
                    <a:lnTo>
                      <a:pt x="177800" y="793750"/>
                    </a:lnTo>
                    <a:lnTo>
                      <a:pt x="146050" y="768350"/>
                    </a:lnTo>
                    <a:lnTo>
                      <a:pt x="114300" y="736600"/>
                    </a:lnTo>
                    <a:lnTo>
                      <a:pt x="88900" y="704850"/>
                    </a:lnTo>
                    <a:lnTo>
                      <a:pt x="63500" y="666750"/>
                    </a:lnTo>
                    <a:lnTo>
                      <a:pt x="123825" y="631825"/>
                    </a:lnTo>
                    <a:lnTo>
                      <a:pt x="107950" y="600075"/>
                    </a:lnTo>
                    <a:lnTo>
                      <a:pt x="92075" y="565150"/>
                    </a:lnTo>
                    <a:lnTo>
                      <a:pt x="82550" y="530225"/>
                    </a:lnTo>
                    <a:lnTo>
                      <a:pt x="76200" y="495300"/>
                    </a:lnTo>
                    <a:lnTo>
                      <a:pt x="6350" y="504825"/>
                    </a:lnTo>
                    <a:lnTo>
                      <a:pt x="0" y="460375"/>
                    </a:lnTo>
                    <a:lnTo>
                      <a:pt x="0" y="419100"/>
                    </a:lnTo>
                    <a:lnTo>
                      <a:pt x="6350" y="374650"/>
                    </a:lnTo>
                    <a:lnTo>
                      <a:pt x="12700" y="333375"/>
                    </a:lnTo>
                    <a:lnTo>
                      <a:pt x="82550" y="352425"/>
                    </a:lnTo>
                    <a:lnTo>
                      <a:pt x="92075" y="317500"/>
                    </a:lnTo>
                    <a:lnTo>
                      <a:pt x="107950" y="282575"/>
                    </a:lnTo>
                    <a:lnTo>
                      <a:pt x="123825" y="250825"/>
                    </a:lnTo>
                    <a:lnTo>
                      <a:pt x="142875" y="219075"/>
                    </a:lnTo>
                    <a:lnTo>
                      <a:pt x="88900" y="177800"/>
                    </a:lnTo>
                    <a:lnTo>
                      <a:pt x="114300" y="146050"/>
                    </a:lnTo>
                    <a:lnTo>
                      <a:pt x="146050" y="114300"/>
                    </a:lnTo>
                    <a:lnTo>
                      <a:pt x="177800" y="88900"/>
                    </a:lnTo>
                    <a:lnTo>
                      <a:pt x="215900" y="63500"/>
                    </a:lnTo>
                    <a:lnTo>
                      <a:pt x="250825" y="123825"/>
                    </a:lnTo>
                    <a:lnTo>
                      <a:pt x="273050" y="111125"/>
                    </a:lnTo>
                    <a:lnTo>
                      <a:pt x="298450" y="98425"/>
                    </a:lnTo>
                    <a:lnTo>
                      <a:pt x="327025" y="88900"/>
                    </a:lnTo>
                    <a:lnTo>
                      <a:pt x="355600" y="79375"/>
                    </a:lnTo>
                    <a:lnTo>
                      <a:pt x="387350" y="76200"/>
                    </a:lnTo>
                    <a:lnTo>
                      <a:pt x="374650" y="6350"/>
                    </a:lnTo>
                    <a:lnTo>
                      <a:pt x="384175" y="3175"/>
                    </a:lnTo>
                    <a:close/>
                  </a:path>
                </a:pathLst>
              </a:custGeom>
              <a:solidFill>
                <a:srgbClr val="ED3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AU"/>
              </a:p>
            </p:txBody>
          </p:sp>
          <p:sp>
            <p:nvSpPr>
              <p:cNvPr id="101" name="Freeform 84">
                <a:extLst>
                  <a:ext uri="{FF2B5EF4-FFF2-40B4-BE49-F238E27FC236}">
                    <a16:creationId xmlns:a16="http://schemas.microsoft.com/office/drawing/2014/main" id="{632B1AC4-9E72-4FDC-9805-FF1C88B41A15}"/>
                  </a:ext>
                </a:extLst>
              </p:cNvPr>
              <p:cNvSpPr>
                <a:spLocks/>
              </p:cNvSpPr>
              <p:nvPr/>
            </p:nvSpPr>
            <p:spPr bwMode="auto">
              <a:xfrm>
                <a:off x="2187575" y="4235450"/>
                <a:ext cx="917575" cy="917575"/>
              </a:xfrm>
              <a:custGeom>
                <a:avLst/>
                <a:gdLst>
                  <a:gd name="connsiteX0" fmla="*/ 460375 w 917575"/>
                  <a:gd name="connsiteY0" fmla="*/ 269875 h 917575"/>
                  <a:gd name="connsiteX1" fmla="*/ 434975 w 917575"/>
                  <a:gd name="connsiteY1" fmla="*/ 273050 h 917575"/>
                  <a:gd name="connsiteX2" fmla="*/ 412750 w 917575"/>
                  <a:gd name="connsiteY2" fmla="*/ 276225 h 917575"/>
                  <a:gd name="connsiteX3" fmla="*/ 390525 w 917575"/>
                  <a:gd name="connsiteY3" fmla="*/ 285750 h 917575"/>
                  <a:gd name="connsiteX4" fmla="*/ 371475 w 917575"/>
                  <a:gd name="connsiteY4" fmla="*/ 295275 h 917575"/>
                  <a:gd name="connsiteX5" fmla="*/ 342900 w 917575"/>
                  <a:gd name="connsiteY5" fmla="*/ 314325 h 917575"/>
                  <a:gd name="connsiteX6" fmla="*/ 317500 w 917575"/>
                  <a:gd name="connsiteY6" fmla="*/ 336550 h 917575"/>
                  <a:gd name="connsiteX7" fmla="*/ 295275 w 917575"/>
                  <a:gd name="connsiteY7" fmla="*/ 365125 h 917575"/>
                  <a:gd name="connsiteX8" fmla="*/ 282575 w 917575"/>
                  <a:gd name="connsiteY8" fmla="*/ 400050 h 917575"/>
                  <a:gd name="connsiteX9" fmla="*/ 276225 w 917575"/>
                  <a:gd name="connsiteY9" fmla="*/ 422275 h 917575"/>
                  <a:gd name="connsiteX10" fmla="*/ 273050 w 917575"/>
                  <a:gd name="connsiteY10" fmla="*/ 447675 h 917575"/>
                  <a:gd name="connsiteX11" fmla="*/ 273050 w 917575"/>
                  <a:gd name="connsiteY11" fmla="*/ 469900 h 917575"/>
                  <a:gd name="connsiteX12" fmla="*/ 273050 w 917575"/>
                  <a:gd name="connsiteY12" fmla="*/ 492125 h 917575"/>
                  <a:gd name="connsiteX13" fmla="*/ 279400 w 917575"/>
                  <a:gd name="connsiteY13" fmla="*/ 514350 h 917575"/>
                  <a:gd name="connsiteX14" fmla="*/ 288925 w 917575"/>
                  <a:gd name="connsiteY14" fmla="*/ 536575 h 917575"/>
                  <a:gd name="connsiteX15" fmla="*/ 298450 w 917575"/>
                  <a:gd name="connsiteY15" fmla="*/ 555625 h 917575"/>
                  <a:gd name="connsiteX16" fmla="*/ 311150 w 917575"/>
                  <a:gd name="connsiteY16" fmla="*/ 574675 h 917575"/>
                  <a:gd name="connsiteX17" fmla="*/ 330200 w 917575"/>
                  <a:gd name="connsiteY17" fmla="*/ 593725 h 917575"/>
                  <a:gd name="connsiteX18" fmla="*/ 349250 w 917575"/>
                  <a:gd name="connsiteY18" fmla="*/ 612775 h 917575"/>
                  <a:gd name="connsiteX19" fmla="*/ 374650 w 917575"/>
                  <a:gd name="connsiteY19" fmla="*/ 625475 h 917575"/>
                  <a:gd name="connsiteX20" fmla="*/ 400050 w 917575"/>
                  <a:gd name="connsiteY20" fmla="*/ 638175 h 917575"/>
                  <a:gd name="connsiteX21" fmla="*/ 428625 w 917575"/>
                  <a:gd name="connsiteY21" fmla="*/ 644525 h 917575"/>
                  <a:gd name="connsiteX22" fmla="*/ 460375 w 917575"/>
                  <a:gd name="connsiteY22" fmla="*/ 647700 h 917575"/>
                  <a:gd name="connsiteX23" fmla="*/ 488950 w 917575"/>
                  <a:gd name="connsiteY23" fmla="*/ 644525 h 917575"/>
                  <a:gd name="connsiteX24" fmla="*/ 517525 w 917575"/>
                  <a:gd name="connsiteY24" fmla="*/ 638175 h 917575"/>
                  <a:gd name="connsiteX25" fmla="*/ 542925 w 917575"/>
                  <a:gd name="connsiteY25" fmla="*/ 625475 h 917575"/>
                  <a:gd name="connsiteX26" fmla="*/ 568325 w 917575"/>
                  <a:gd name="connsiteY26" fmla="*/ 612775 h 917575"/>
                  <a:gd name="connsiteX27" fmla="*/ 590550 w 917575"/>
                  <a:gd name="connsiteY27" fmla="*/ 593725 h 917575"/>
                  <a:gd name="connsiteX28" fmla="*/ 609600 w 917575"/>
                  <a:gd name="connsiteY28" fmla="*/ 571500 h 917575"/>
                  <a:gd name="connsiteX29" fmla="*/ 625475 w 917575"/>
                  <a:gd name="connsiteY29" fmla="*/ 546100 h 917575"/>
                  <a:gd name="connsiteX30" fmla="*/ 638175 w 917575"/>
                  <a:gd name="connsiteY30" fmla="*/ 517525 h 917575"/>
                  <a:gd name="connsiteX31" fmla="*/ 641350 w 917575"/>
                  <a:gd name="connsiteY31" fmla="*/ 498475 h 917575"/>
                  <a:gd name="connsiteX32" fmla="*/ 644525 w 917575"/>
                  <a:gd name="connsiteY32" fmla="*/ 482600 h 917575"/>
                  <a:gd name="connsiteX33" fmla="*/ 647700 w 917575"/>
                  <a:gd name="connsiteY33" fmla="*/ 444500 h 917575"/>
                  <a:gd name="connsiteX34" fmla="*/ 641350 w 917575"/>
                  <a:gd name="connsiteY34" fmla="*/ 409575 h 917575"/>
                  <a:gd name="connsiteX35" fmla="*/ 625475 w 917575"/>
                  <a:gd name="connsiteY35" fmla="*/ 374650 h 917575"/>
                  <a:gd name="connsiteX36" fmla="*/ 606425 w 917575"/>
                  <a:gd name="connsiteY36" fmla="*/ 346075 h 917575"/>
                  <a:gd name="connsiteX37" fmla="*/ 584200 w 917575"/>
                  <a:gd name="connsiteY37" fmla="*/ 317500 h 917575"/>
                  <a:gd name="connsiteX38" fmla="*/ 552450 w 917575"/>
                  <a:gd name="connsiteY38" fmla="*/ 295275 h 917575"/>
                  <a:gd name="connsiteX39" fmla="*/ 536575 w 917575"/>
                  <a:gd name="connsiteY39" fmla="*/ 288925 h 917575"/>
                  <a:gd name="connsiteX40" fmla="*/ 517525 w 917575"/>
                  <a:gd name="connsiteY40" fmla="*/ 282575 h 917575"/>
                  <a:gd name="connsiteX41" fmla="*/ 488950 w 917575"/>
                  <a:gd name="connsiteY41" fmla="*/ 273050 h 917575"/>
                  <a:gd name="connsiteX42" fmla="*/ 425450 w 917575"/>
                  <a:gd name="connsiteY42" fmla="*/ 0 h 917575"/>
                  <a:gd name="connsiteX43" fmla="*/ 428625 w 917575"/>
                  <a:gd name="connsiteY43" fmla="*/ 12700 h 917575"/>
                  <a:gd name="connsiteX44" fmla="*/ 431800 w 917575"/>
                  <a:gd name="connsiteY44" fmla="*/ 73025 h 917575"/>
                  <a:gd name="connsiteX45" fmla="*/ 460375 w 917575"/>
                  <a:gd name="connsiteY45" fmla="*/ 69850 h 917575"/>
                  <a:gd name="connsiteX46" fmla="*/ 488950 w 917575"/>
                  <a:gd name="connsiteY46" fmla="*/ 73025 h 917575"/>
                  <a:gd name="connsiteX47" fmla="*/ 520700 w 917575"/>
                  <a:gd name="connsiteY47" fmla="*/ 76200 h 917575"/>
                  <a:gd name="connsiteX48" fmla="*/ 552450 w 917575"/>
                  <a:gd name="connsiteY48" fmla="*/ 82550 h 917575"/>
                  <a:gd name="connsiteX49" fmla="*/ 581025 w 917575"/>
                  <a:gd name="connsiteY49" fmla="*/ 92075 h 917575"/>
                  <a:gd name="connsiteX50" fmla="*/ 606425 w 917575"/>
                  <a:gd name="connsiteY50" fmla="*/ 22225 h 917575"/>
                  <a:gd name="connsiteX51" fmla="*/ 647700 w 917575"/>
                  <a:gd name="connsiteY51" fmla="*/ 38100 h 917575"/>
                  <a:gd name="connsiteX52" fmla="*/ 688975 w 917575"/>
                  <a:gd name="connsiteY52" fmla="*/ 60325 h 917575"/>
                  <a:gd name="connsiteX53" fmla="*/ 727075 w 917575"/>
                  <a:gd name="connsiteY53" fmla="*/ 82550 h 917575"/>
                  <a:gd name="connsiteX54" fmla="*/ 762000 w 917575"/>
                  <a:gd name="connsiteY54" fmla="*/ 111125 h 917575"/>
                  <a:gd name="connsiteX55" fmla="*/ 714375 w 917575"/>
                  <a:gd name="connsiteY55" fmla="*/ 165100 h 917575"/>
                  <a:gd name="connsiteX56" fmla="*/ 739775 w 917575"/>
                  <a:gd name="connsiteY56" fmla="*/ 193675 h 917575"/>
                  <a:gd name="connsiteX57" fmla="*/ 765175 w 917575"/>
                  <a:gd name="connsiteY57" fmla="*/ 222250 h 917575"/>
                  <a:gd name="connsiteX58" fmla="*/ 787400 w 917575"/>
                  <a:gd name="connsiteY58" fmla="*/ 254000 h 917575"/>
                  <a:gd name="connsiteX59" fmla="*/ 806450 w 917575"/>
                  <a:gd name="connsiteY59" fmla="*/ 285750 h 917575"/>
                  <a:gd name="connsiteX60" fmla="*/ 869950 w 917575"/>
                  <a:gd name="connsiteY60" fmla="*/ 254000 h 917575"/>
                  <a:gd name="connsiteX61" fmla="*/ 889000 w 917575"/>
                  <a:gd name="connsiteY61" fmla="*/ 295275 h 917575"/>
                  <a:gd name="connsiteX62" fmla="*/ 904875 w 917575"/>
                  <a:gd name="connsiteY62" fmla="*/ 336550 h 917575"/>
                  <a:gd name="connsiteX63" fmla="*/ 914400 w 917575"/>
                  <a:gd name="connsiteY63" fmla="*/ 381000 h 917575"/>
                  <a:gd name="connsiteX64" fmla="*/ 917575 w 917575"/>
                  <a:gd name="connsiteY64" fmla="*/ 425450 h 917575"/>
                  <a:gd name="connsiteX65" fmla="*/ 844550 w 917575"/>
                  <a:gd name="connsiteY65" fmla="*/ 431800 h 917575"/>
                  <a:gd name="connsiteX66" fmla="*/ 847725 w 917575"/>
                  <a:gd name="connsiteY66" fmla="*/ 469900 h 917575"/>
                  <a:gd name="connsiteX67" fmla="*/ 844550 w 917575"/>
                  <a:gd name="connsiteY67" fmla="*/ 508000 h 917575"/>
                  <a:gd name="connsiteX68" fmla="*/ 838200 w 917575"/>
                  <a:gd name="connsiteY68" fmla="*/ 542925 h 917575"/>
                  <a:gd name="connsiteX69" fmla="*/ 825500 w 917575"/>
                  <a:gd name="connsiteY69" fmla="*/ 581025 h 917575"/>
                  <a:gd name="connsiteX70" fmla="*/ 895350 w 917575"/>
                  <a:gd name="connsiteY70" fmla="*/ 606425 h 917575"/>
                  <a:gd name="connsiteX71" fmla="*/ 879475 w 917575"/>
                  <a:gd name="connsiteY71" fmla="*/ 647700 h 917575"/>
                  <a:gd name="connsiteX72" fmla="*/ 857250 w 917575"/>
                  <a:gd name="connsiteY72" fmla="*/ 688975 h 917575"/>
                  <a:gd name="connsiteX73" fmla="*/ 835025 w 917575"/>
                  <a:gd name="connsiteY73" fmla="*/ 727075 h 917575"/>
                  <a:gd name="connsiteX74" fmla="*/ 806450 w 917575"/>
                  <a:gd name="connsiteY74" fmla="*/ 762000 h 917575"/>
                  <a:gd name="connsiteX75" fmla="*/ 752475 w 917575"/>
                  <a:gd name="connsiteY75" fmla="*/ 714375 h 917575"/>
                  <a:gd name="connsiteX76" fmla="*/ 723900 w 917575"/>
                  <a:gd name="connsiteY76" fmla="*/ 739775 h 917575"/>
                  <a:gd name="connsiteX77" fmla="*/ 695325 w 917575"/>
                  <a:gd name="connsiteY77" fmla="*/ 765175 h 917575"/>
                  <a:gd name="connsiteX78" fmla="*/ 666750 w 917575"/>
                  <a:gd name="connsiteY78" fmla="*/ 787400 h 917575"/>
                  <a:gd name="connsiteX79" fmla="*/ 631825 w 917575"/>
                  <a:gd name="connsiteY79" fmla="*/ 806450 h 917575"/>
                  <a:gd name="connsiteX80" fmla="*/ 663575 w 917575"/>
                  <a:gd name="connsiteY80" fmla="*/ 869950 h 917575"/>
                  <a:gd name="connsiteX81" fmla="*/ 622300 w 917575"/>
                  <a:gd name="connsiteY81" fmla="*/ 889000 h 917575"/>
                  <a:gd name="connsiteX82" fmla="*/ 581025 w 917575"/>
                  <a:gd name="connsiteY82" fmla="*/ 904875 h 917575"/>
                  <a:gd name="connsiteX83" fmla="*/ 536575 w 917575"/>
                  <a:gd name="connsiteY83" fmla="*/ 914400 h 917575"/>
                  <a:gd name="connsiteX84" fmla="*/ 492125 w 917575"/>
                  <a:gd name="connsiteY84" fmla="*/ 917575 h 917575"/>
                  <a:gd name="connsiteX85" fmla="*/ 485775 w 917575"/>
                  <a:gd name="connsiteY85" fmla="*/ 844550 h 917575"/>
                  <a:gd name="connsiteX86" fmla="*/ 460375 w 917575"/>
                  <a:gd name="connsiteY86" fmla="*/ 847725 h 917575"/>
                  <a:gd name="connsiteX87" fmla="*/ 428625 w 917575"/>
                  <a:gd name="connsiteY87" fmla="*/ 844550 h 917575"/>
                  <a:gd name="connsiteX88" fmla="*/ 396875 w 917575"/>
                  <a:gd name="connsiteY88" fmla="*/ 841375 h 917575"/>
                  <a:gd name="connsiteX89" fmla="*/ 368300 w 917575"/>
                  <a:gd name="connsiteY89" fmla="*/ 835025 h 917575"/>
                  <a:gd name="connsiteX90" fmla="*/ 336550 w 917575"/>
                  <a:gd name="connsiteY90" fmla="*/ 825500 h 917575"/>
                  <a:gd name="connsiteX91" fmla="*/ 314325 w 917575"/>
                  <a:gd name="connsiteY91" fmla="*/ 895350 h 917575"/>
                  <a:gd name="connsiteX92" fmla="*/ 282575 w 917575"/>
                  <a:gd name="connsiteY92" fmla="*/ 885825 h 917575"/>
                  <a:gd name="connsiteX93" fmla="*/ 250825 w 917575"/>
                  <a:gd name="connsiteY93" fmla="*/ 869950 h 917575"/>
                  <a:gd name="connsiteX94" fmla="*/ 203200 w 917575"/>
                  <a:gd name="connsiteY94" fmla="*/ 841375 h 917575"/>
                  <a:gd name="connsiteX95" fmla="*/ 155575 w 917575"/>
                  <a:gd name="connsiteY95" fmla="*/ 806450 h 917575"/>
                  <a:gd name="connsiteX96" fmla="*/ 206375 w 917575"/>
                  <a:gd name="connsiteY96" fmla="*/ 752475 h 917575"/>
                  <a:gd name="connsiteX97" fmla="*/ 177800 w 917575"/>
                  <a:gd name="connsiteY97" fmla="*/ 723900 h 917575"/>
                  <a:gd name="connsiteX98" fmla="*/ 152400 w 917575"/>
                  <a:gd name="connsiteY98" fmla="*/ 695325 h 917575"/>
                  <a:gd name="connsiteX99" fmla="*/ 130175 w 917575"/>
                  <a:gd name="connsiteY99" fmla="*/ 666750 h 917575"/>
                  <a:gd name="connsiteX100" fmla="*/ 111125 w 917575"/>
                  <a:gd name="connsiteY100" fmla="*/ 631825 h 917575"/>
                  <a:gd name="connsiteX101" fmla="*/ 47625 w 917575"/>
                  <a:gd name="connsiteY101" fmla="*/ 663575 h 917575"/>
                  <a:gd name="connsiteX102" fmla="*/ 28575 w 917575"/>
                  <a:gd name="connsiteY102" fmla="*/ 622300 h 917575"/>
                  <a:gd name="connsiteX103" fmla="*/ 15875 w 917575"/>
                  <a:gd name="connsiteY103" fmla="*/ 581025 h 917575"/>
                  <a:gd name="connsiteX104" fmla="*/ 3175 w 917575"/>
                  <a:gd name="connsiteY104" fmla="*/ 536575 h 917575"/>
                  <a:gd name="connsiteX105" fmla="*/ 0 w 917575"/>
                  <a:gd name="connsiteY105" fmla="*/ 492125 h 917575"/>
                  <a:gd name="connsiteX106" fmla="*/ 73025 w 917575"/>
                  <a:gd name="connsiteY106" fmla="*/ 485775 h 917575"/>
                  <a:gd name="connsiteX107" fmla="*/ 73025 w 917575"/>
                  <a:gd name="connsiteY107" fmla="*/ 447675 h 917575"/>
                  <a:gd name="connsiteX108" fmla="*/ 73025 w 917575"/>
                  <a:gd name="connsiteY108" fmla="*/ 412750 h 917575"/>
                  <a:gd name="connsiteX109" fmla="*/ 79375 w 917575"/>
                  <a:gd name="connsiteY109" fmla="*/ 374650 h 917575"/>
                  <a:gd name="connsiteX110" fmla="*/ 92075 w 917575"/>
                  <a:gd name="connsiteY110" fmla="*/ 336550 h 917575"/>
                  <a:gd name="connsiteX111" fmla="*/ 22225 w 917575"/>
                  <a:gd name="connsiteY111" fmla="*/ 314325 h 917575"/>
                  <a:gd name="connsiteX112" fmla="*/ 38100 w 917575"/>
                  <a:gd name="connsiteY112" fmla="*/ 269875 h 917575"/>
                  <a:gd name="connsiteX113" fmla="*/ 60325 w 917575"/>
                  <a:gd name="connsiteY113" fmla="*/ 228600 h 917575"/>
                  <a:gd name="connsiteX114" fmla="*/ 82550 w 917575"/>
                  <a:gd name="connsiteY114" fmla="*/ 190500 h 917575"/>
                  <a:gd name="connsiteX115" fmla="*/ 111125 w 917575"/>
                  <a:gd name="connsiteY115" fmla="*/ 155575 h 917575"/>
                  <a:gd name="connsiteX116" fmla="*/ 165100 w 917575"/>
                  <a:gd name="connsiteY116" fmla="*/ 206375 h 917575"/>
                  <a:gd name="connsiteX117" fmla="*/ 193675 w 917575"/>
                  <a:gd name="connsiteY117" fmla="*/ 177800 h 917575"/>
                  <a:gd name="connsiteX118" fmla="*/ 222250 w 917575"/>
                  <a:gd name="connsiteY118" fmla="*/ 152400 h 917575"/>
                  <a:gd name="connsiteX119" fmla="*/ 254000 w 917575"/>
                  <a:gd name="connsiteY119" fmla="*/ 130175 h 917575"/>
                  <a:gd name="connsiteX120" fmla="*/ 285750 w 917575"/>
                  <a:gd name="connsiteY120" fmla="*/ 111125 h 917575"/>
                  <a:gd name="connsiteX121" fmla="*/ 254000 w 917575"/>
                  <a:gd name="connsiteY121" fmla="*/ 47625 h 917575"/>
                  <a:gd name="connsiteX122" fmla="*/ 295275 w 917575"/>
                  <a:gd name="connsiteY122" fmla="*/ 28575 h 917575"/>
                  <a:gd name="connsiteX123" fmla="*/ 336550 w 917575"/>
                  <a:gd name="connsiteY123" fmla="*/ 15875 h 917575"/>
                  <a:gd name="connsiteX124" fmla="*/ 381000 w 917575"/>
                  <a:gd name="connsiteY124" fmla="*/ 3175 h 91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917575" h="917575">
                    <a:moveTo>
                      <a:pt x="460375" y="269875"/>
                    </a:moveTo>
                    <a:lnTo>
                      <a:pt x="434975" y="273050"/>
                    </a:lnTo>
                    <a:lnTo>
                      <a:pt x="412750" y="276225"/>
                    </a:lnTo>
                    <a:lnTo>
                      <a:pt x="390525" y="285750"/>
                    </a:lnTo>
                    <a:lnTo>
                      <a:pt x="371475" y="295275"/>
                    </a:lnTo>
                    <a:lnTo>
                      <a:pt x="342900" y="314325"/>
                    </a:lnTo>
                    <a:lnTo>
                      <a:pt x="317500" y="336550"/>
                    </a:lnTo>
                    <a:lnTo>
                      <a:pt x="295275" y="365125"/>
                    </a:lnTo>
                    <a:lnTo>
                      <a:pt x="282575" y="400050"/>
                    </a:lnTo>
                    <a:lnTo>
                      <a:pt x="276225" y="422275"/>
                    </a:lnTo>
                    <a:lnTo>
                      <a:pt x="273050" y="447675"/>
                    </a:lnTo>
                    <a:lnTo>
                      <a:pt x="273050" y="469900"/>
                    </a:lnTo>
                    <a:lnTo>
                      <a:pt x="273050" y="492125"/>
                    </a:lnTo>
                    <a:lnTo>
                      <a:pt x="279400" y="514350"/>
                    </a:lnTo>
                    <a:lnTo>
                      <a:pt x="288925" y="536575"/>
                    </a:lnTo>
                    <a:lnTo>
                      <a:pt x="298450" y="555625"/>
                    </a:lnTo>
                    <a:lnTo>
                      <a:pt x="311150" y="574675"/>
                    </a:lnTo>
                    <a:lnTo>
                      <a:pt x="330200" y="593725"/>
                    </a:lnTo>
                    <a:lnTo>
                      <a:pt x="349250" y="612775"/>
                    </a:lnTo>
                    <a:lnTo>
                      <a:pt x="374650" y="625475"/>
                    </a:lnTo>
                    <a:lnTo>
                      <a:pt x="400050" y="638175"/>
                    </a:lnTo>
                    <a:lnTo>
                      <a:pt x="428625" y="644525"/>
                    </a:lnTo>
                    <a:lnTo>
                      <a:pt x="460375" y="647700"/>
                    </a:lnTo>
                    <a:lnTo>
                      <a:pt x="488950" y="644525"/>
                    </a:lnTo>
                    <a:lnTo>
                      <a:pt x="517525" y="638175"/>
                    </a:lnTo>
                    <a:lnTo>
                      <a:pt x="542925" y="625475"/>
                    </a:lnTo>
                    <a:lnTo>
                      <a:pt x="568325" y="612775"/>
                    </a:lnTo>
                    <a:lnTo>
                      <a:pt x="590550" y="593725"/>
                    </a:lnTo>
                    <a:lnTo>
                      <a:pt x="609600" y="571500"/>
                    </a:lnTo>
                    <a:lnTo>
                      <a:pt x="625475" y="546100"/>
                    </a:lnTo>
                    <a:lnTo>
                      <a:pt x="638175" y="517525"/>
                    </a:lnTo>
                    <a:lnTo>
                      <a:pt x="641350" y="498475"/>
                    </a:lnTo>
                    <a:lnTo>
                      <a:pt x="644525" y="482600"/>
                    </a:lnTo>
                    <a:lnTo>
                      <a:pt x="647700" y="444500"/>
                    </a:lnTo>
                    <a:lnTo>
                      <a:pt x="641350" y="409575"/>
                    </a:lnTo>
                    <a:lnTo>
                      <a:pt x="625475" y="374650"/>
                    </a:lnTo>
                    <a:lnTo>
                      <a:pt x="606425" y="346075"/>
                    </a:lnTo>
                    <a:lnTo>
                      <a:pt x="584200" y="317500"/>
                    </a:lnTo>
                    <a:lnTo>
                      <a:pt x="552450" y="295275"/>
                    </a:lnTo>
                    <a:lnTo>
                      <a:pt x="536575" y="288925"/>
                    </a:lnTo>
                    <a:lnTo>
                      <a:pt x="517525" y="282575"/>
                    </a:lnTo>
                    <a:lnTo>
                      <a:pt x="488950" y="273050"/>
                    </a:lnTo>
                    <a:close/>
                    <a:moveTo>
                      <a:pt x="425450" y="0"/>
                    </a:moveTo>
                    <a:lnTo>
                      <a:pt x="428625" y="12700"/>
                    </a:lnTo>
                    <a:lnTo>
                      <a:pt x="431800" y="73025"/>
                    </a:lnTo>
                    <a:lnTo>
                      <a:pt x="460375" y="69850"/>
                    </a:lnTo>
                    <a:lnTo>
                      <a:pt x="488950" y="73025"/>
                    </a:lnTo>
                    <a:lnTo>
                      <a:pt x="520700" y="76200"/>
                    </a:lnTo>
                    <a:lnTo>
                      <a:pt x="552450" y="82550"/>
                    </a:lnTo>
                    <a:lnTo>
                      <a:pt x="581025" y="92075"/>
                    </a:lnTo>
                    <a:lnTo>
                      <a:pt x="606425" y="22225"/>
                    </a:lnTo>
                    <a:lnTo>
                      <a:pt x="647700" y="38100"/>
                    </a:lnTo>
                    <a:lnTo>
                      <a:pt x="688975" y="60325"/>
                    </a:lnTo>
                    <a:lnTo>
                      <a:pt x="727075" y="82550"/>
                    </a:lnTo>
                    <a:lnTo>
                      <a:pt x="762000" y="111125"/>
                    </a:lnTo>
                    <a:lnTo>
                      <a:pt x="714375" y="165100"/>
                    </a:lnTo>
                    <a:lnTo>
                      <a:pt x="739775" y="193675"/>
                    </a:lnTo>
                    <a:lnTo>
                      <a:pt x="765175" y="222250"/>
                    </a:lnTo>
                    <a:lnTo>
                      <a:pt x="787400" y="254000"/>
                    </a:lnTo>
                    <a:lnTo>
                      <a:pt x="806450" y="285750"/>
                    </a:lnTo>
                    <a:lnTo>
                      <a:pt x="869950" y="254000"/>
                    </a:lnTo>
                    <a:lnTo>
                      <a:pt x="889000" y="295275"/>
                    </a:lnTo>
                    <a:lnTo>
                      <a:pt x="904875" y="336550"/>
                    </a:lnTo>
                    <a:lnTo>
                      <a:pt x="914400" y="381000"/>
                    </a:lnTo>
                    <a:lnTo>
                      <a:pt x="917575" y="425450"/>
                    </a:lnTo>
                    <a:lnTo>
                      <a:pt x="844550" y="431800"/>
                    </a:lnTo>
                    <a:lnTo>
                      <a:pt x="847725" y="469900"/>
                    </a:lnTo>
                    <a:lnTo>
                      <a:pt x="844550" y="508000"/>
                    </a:lnTo>
                    <a:lnTo>
                      <a:pt x="838200" y="542925"/>
                    </a:lnTo>
                    <a:lnTo>
                      <a:pt x="825500" y="581025"/>
                    </a:lnTo>
                    <a:lnTo>
                      <a:pt x="895350" y="606425"/>
                    </a:lnTo>
                    <a:lnTo>
                      <a:pt x="879475" y="647700"/>
                    </a:lnTo>
                    <a:lnTo>
                      <a:pt x="857250" y="688975"/>
                    </a:lnTo>
                    <a:lnTo>
                      <a:pt x="835025" y="727075"/>
                    </a:lnTo>
                    <a:lnTo>
                      <a:pt x="806450" y="762000"/>
                    </a:lnTo>
                    <a:lnTo>
                      <a:pt x="752475" y="714375"/>
                    </a:lnTo>
                    <a:lnTo>
                      <a:pt x="723900" y="739775"/>
                    </a:lnTo>
                    <a:lnTo>
                      <a:pt x="695325" y="765175"/>
                    </a:lnTo>
                    <a:lnTo>
                      <a:pt x="666750" y="787400"/>
                    </a:lnTo>
                    <a:lnTo>
                      <a:pt x="631825" y="806450"/>
                    </a:lnTo>
                    <a:lnTo>
                      <a:pt x="663575" y="869950"/>
                    </a:lnTo>
                    <a:lnTo>
                      <a:pt x="622300" y="889000"/>
                    </a:lnTo>
                    <a:lnTo>
                      <a:pt x="581025" y="904875"/>
                    </a:lnTo>
                    <a:lnTo>
                      <a:pt x="536575" y="914400"/>
                    </a:lnTo>
                    <a:lnTo>
                      <a:pt x="492125" y="917575"/>
                    </a:lnTo>
                    <a:lnTo>
                      <a:pt x="485775" y="844550"/>
                    </a:lnTo>
                    <a:lnTo>
                      <a:pt x="460375" y="847725"/>
                    </a:lnTo>
                    <a:lnTo>
                      <a:pt x="428625" y="844550"/>
                    </a:lnTo>
                    <a:lnTo>
                      <a:pt x="396875" y="841375"/>
                    </a:lnTo>
                    <a:lnTo>
                      <a:pt x="368300" y="835025"/>
                    </a:lnTo>
                    <a:lnTo>
                      <a:pt x="336550" y="825500"/>
                    </a:lnTo>
                    <a:lnTo>
                      <a:pt x="314325" y="895350"/>
                    </a:lnTo>
                    <a:lnTo>
                      <a:pt x="282575" y="885825"/>
                    </a:lnTo>
                    <a:lnTo>
                      <a:pt x="250825" y="869950"/>
                    </a:lnTo>
                    <a:lnTo>
                      <a:pt x="203200" y="841375"/>
                    </a:lnTo>
                    <a:lnTo>
                      <a:pt x="155575" y="806450"/>
                    </a:lnTo>
                    <a:lnTo>
                      <a:pt x="206375" y="752475"/>
                    </a:lnTo>
                    <a:lnTo>
                      <a:pt x="177800" y="723900"/>
                    </a:lnTo>
                    <a:lnTo>
                      <a:pt x="152400" y="695325"/>
                    </a:lnTo>
                    <a:lnTo>
                      <a:pt x="130175" y="666750"/>
                    </a:lnTo>
                    <a:lnTo>
                      <a:pt x="111125" y="631825"/>
                    </a:lnTo>
                    <a:lnTo>
                      <a:pt x="47625" y="663575"/>
                    </a:lnTo>
                    <a:lnTo>
                      <a:pt x="28575" y="622300"/>
                    </a:lnTo>
                    <a:lnTo>
                      <a:pt x="15875" y="581025"/>
                    </a:lnTo>
                    <a:lnTo>
                      <a:pt x="3175" y="536575"/>
                    </a:lnTo>
                    <a:lnTo>
                      <a:pt x="0" y="492125"/>
                    </a:lnTo>
                    <a:lnTo>
                      <a:pt x="73025" y="485775"/>
                    </a:lnTo>
                    <a:lnTo>
                      <a:pt x="73025" y="447675"/>
                    </a:lnTo>
                    <a:lnTo>
                      <a:pt x="73025" y="412750"/>
                    </a:lnTo>
                    <a:lnTo>
                      <a:pt x="79375" y="374650"/>
                    </a:lnTo>
                    <a:lnTo>
                      <a:pt x="92075" y="336550"/>
                    </a:lnTo>
                    <a:lnTo>
                      <a:pt x="22225" y="314325"/>
                    </a:lnTo>
                    <a:lnTo>
                      <a:pt x="38100" y="269875"/>
                    </a:lnTo>
                    <a:lnTo>
                      <a:pt x="60325" y="228600"/>
                    </a:lnTo>
                    <a:lnTo>
                      <a:pt x="82550" y="190500"/>
                    </a:lnTo>
                    <a:lnTo>
                      <a:pt x="111125" y="155575"/>
                    </a:lnTo>
                    <a:lnTo>
                      <a:pt x="165100" y="206375"/>
                    </a:lnTo>
                    <a:lnTo>
                      <a:pt x="193675" y="177800"/>
                    </a:lnTo>
                    <a:lnTo>
                      <a:pt x="222250" y="152400"/>
                    </a:lnTo>
                    <a:lnTo>
                      <a:pt x="254000" y="130175"/>
                    </a:lnTo>
                    <a:lnTo>
                      <a:pt x="285750" y="111125"/>
                    </a:lnTo>
                    <a:lnTo>
                      <a:pt x="254000" y="47625"/>
                    </a:lnTo>
                    <a:lnTo>
                      <a:pt x="295275" y="28575"/>
                    </a:lnTo>
                    <a:lnTo>
                      <a:pt x="336550" y="15875"/>
                    </a:lnTo>
                    <a:lnTo>
                      <a:pt x="381000" y="3175"/>
                    </a:lnTo>
                    <a:close/>
                  </a:path>
                </a:pathLst>
              </a:custGeom>
              <a:solidFill>
                <a:srgbClr val="FAB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AU"/>
              </a:p>
            </p:txBody>
          </p:sp>
          <p:sp>
            <p:nvSpPr>
              <p:cNvPr id="102" name="Freeform 85">
                <a:extLst>
                  <a:ext uri="{FF2B5EF4-FFF2-40B4-BE49-F238E27FC236}">
                    <a16:creationId xmlns:a16="http://schemas.microsoft.com/office/drawing/2014/main" id="{67B37E2D-41DE-4B2C-8F47-E834B3CFAB37}"/>
                  </a:ext>
                </a:extLst>
              </p:cNvPr>
              <p:cNvSpPr>
                <a:spLocks/>
              </p:cNvSpPr>
              <p:nvPr/>
            </p:nvSpPr>
            <p:spPr bwMode="auto">
              <a:xfrm>
                <a:off x="3140075" y="4318000"/>
                <a:ext cx="644525" cy="641350"/>
              </a:xfrm>
              <a:custGeom>
                <a:avLst/>
                <a:gdLst>
                  <a:gd name="connsiteX0" fmla="*/ 304800 w 644525"/>
                  <a:gd name="connsiteY0" fmla="*/ 187325 h 641350"/>
                  <a:gd name="connsiteX1" fmla="*/ 279400 w 644525"/>
                  <a:gd name="connsiteY1" fmla="*/ 193675 h 641350"/>
                  <a:gd name="connsiteX2" fmla="*/ 257175 w 644525"/>
                  <a:gd name="connsiteY2" fmla="*/ 203200 h 641350"/>
                  <a:gd name="connsiteX3" fmla="*/ 234950 w 644525"/>
                  <a:gd name="connsiteY3" fmla="*/ 219075 h 641350"/>
                  <a:gd name="connsiteX4" fmla="*/ 215900 w 644525"/>
                  <a:gd name="connsiteY4" fmla="*/ 241300 h 641350"/>
                  <a:gd name="connsiteX5" fmla="*/ 200025 w 644525"/>
                  <a:gd name="connsiteY5" fmla="*/ 266700 h 641350"/>
                  <a:gd name="connsiteX6" fmla="*/ 190500 w 644525"/>
                  <a:gd name="connsiteY6" fmla="*/ 295275 h 641350"/>
                  <a:gd name="connsiteX7" fmla="*/ 190500 w 644525"/>
                  <a:gd name="connsiteY7" fmla="*/ 317500 h 641350"/>
                  <a:gd name="connsiteX8" fmla="*/ 190500 w 644525"/>
                  <a:gd name="connsiteY8" fmla="*/ 342900 h 641350"/>
                  <a:gd name="connsiteX9" fmla="*/ 196850 w 644525"/>
                  <a:gd name="connsiteY9" fmla="*/ 365125 h 641350"/>
                  <a:gd name="connsiteX10" fmla="*/ 206375 w 644525"/>
                  <a:gd name="connsiteY10" fmla="*/ 384175 h 641350"/>
                  <a:gd name="connsiteX11" fmla="*/ 215900 w 644525"/>
                  <a:gd name="connsiteY11" fmla="*/ 403225 h 641350"/>
                  <a:gd name="connsiteX12" fmla="*/ 231775 w 644525"/>
                  <a:gd name="connsiteY12" fmla="*/ 419100 h 641350"/>
                  <a:gd name="connsiteX13" fmla="*/ 250825 w 644525"/>
                  <a:gd name="connsiteY13" fmla="*/ 431800 h 641350"/>
                  <a:gd name="connsiteX14" fmla="*/ 269875 w 644525"/>
                  <a:gd name="connsiteY14" fmla="*/ 444500 h 641350"/>
                  <a:gd name="connsiteX15" fmla="*/ 298450 w 644525"/>
                  <a:gd name="connsiteY15" fmla="*/ 450850 h 641350"/>
                  <a:gd name="connsiteX16" fmla="*/ 317500 w 644525"/>
                  <a:gd name="connsiteY16" fmla="*/ 454025 h 641350"/>
                  <a:gd name="connsiteX17" fmla="*/ 339725 w 644525"/>
                  <a:gd name="connsiteY17" fmla="*/ 454025 h 641350"/>
                  <a:gd name="connsiteX18" fmla="*/ 361950 w 644525"/>
                  <a:gd name="connsiteY18" fmla="*/ 447675 h 641350"/>
                  <a:gd name="connsiteX19" fmla="*/ 381000 w 644525"/>
                  <a:gd name="connsiteY19" fmla="*/ 441325 h 641350"/>
                  <a:gd name="connsiteX20" fmla="*/ 396875 w 644525"/>
                  <a:gd name="connsiteY20" fmla="*/ 431800 h 641350"/>
                  <a:gd name="connsiteX21" fmla="*/ 412750 w 644525"/>
                  <a:gd name="connsiteY21" fmla="*/ 419100 h 641350"/>
                  <a:gd name="connsiteX22" fmla="*/ 428625 w 644525"/>
                  <a:gd name="connsiteY22" fmla="*/ 403225 h 641350"/>
                  <a:gd name="connsiteX23" fmla="*/ 438150 w 644525"/>
                  <a:gd name="connsiteY23" fmla="*/ 387350 h 641350"/>
                  <a:gd name="connsiteX24" fmla="*/ 447675 w 644525"/>
                  <a:gd name="connsiteY24" fmla="*/ 368300 h 641350"/>
                  <a:gd name="connsiteX25" fmla="*/ 454025 w 644525"/>
                  <a:gd name="connsiteY25" fmla="*/ 346075 h 641350"/>
                  <a:gd name="connsiteX26" fmla="*/ 457200 w 644525"/>
                  <a:gd name="connsiteY26" fmla="*/ 317500 h 641350"/>
                  <a:gd name="connsiteX27" fmla="*/ 454025 w 644525"/>
                  <a:gd name="connsiteY27" fmla="*/ 292100 h 641350"/>
                  <a:gd name="connsiteX28" fmla="*/ 444500 w 644525"/>
                  <a:gd name="connsiteY28" fmla="*/ 269875 h 641350"/>
                  <a:gd name="connsiteX29" fmla="*/ 431800 w 644525"/>
                  <a:gd name="connsiteY29" fmla="*/ 244475 h 641350"/>
                  <a:gd name="connsiteX30" fmla="*/ 415925 w 644525"/>
                  <a:gd name="connsiteY30" fmla="*/ 225425 h 641350"/>
                  <a:gd name="connsiteX31" fmla="*/ 396875 w 644525"/>
                  <a:gd name="connsiteY31" fmla="*/ 209550 h 641350"/>
                  <a:gd name="connsiteX32" fmla="*/ 374650 w 644525"/>
                  <a:gd name="connsiteY32" fmla="*/ 196850 h 641350"/>
                  <a:gd name="connsiteX33" fmla="*/ 349250 w 644525"/>
                  <a:gd name="connsiteY33" fmla="*/ 190500 h 641350"/>
                  <a:gd name="connsiteX34" fmla="*/ 327025 w 644525"/>
                  <a:gd name="connsiteY34" fmla="*/ 187325 h 641350"/>
                  <a:gd name="connsiteX35" fmla="*/ 247650 w 644525"/>
                  <a:gd name="connsiteY35" fmla="*/ 0 h 641350"/>
                  <a:gd name="connsiteX36" fmla="*/ 257175 w 644525"/>
                  <a:gd name="connsiteY36" fmla="*/ 0 h 641350"/>
                  <a:gd name="connsiteX37" fmla="*/ 266700 w 644525"/>
                  <a:gd name="connsiteY37" fmla="*/ 50800 h 641350"/>
                  <a:gd name="connsiteX38" fmla="*/ 285750 w 644525"/>
                  <a:gd name="connsiteY38" fmla="*/ 47625 h 641350"/>
                  <a:gd name="connsiteX39" fmla="*/ 330200 w 644525"/>
                  <a:gd name="connsiteY39" fmla="*/ 44450 h 641350"/>
                  <a:gd name="connsiteX40" fmla="*/ 374650 w 644525"/>
                  <a:gd name="connsiteY40" fmla="*/ 50800 h 641350"/>
                  <a:gd name="connsiteX41" fmla="*/ 384175 w 644525"/>
                  <a:gd name="connsiteY41" fmla="*/ 0 h 641350"/>
                  <a:gd name="connsiteX42" fmla="*/ 415925 w 644525"/>
                  <a:gd name="connsiteY42" fmla="*/ 6350 h 641350"/>
                  <a:gd name="connsiteX43" fmla="*/ 447675 w 644525"/>
                  <a:gd name="connsiteY43" fmla="*/ 15875 h 641350"/>
                  <a:gd name="connsiteX44" fmla="*/ 476250 w 644525"/>
                  <a:gd name="connsiteY44" fmla="*/ 31750 h 641350"/>
                  <a:gd name="connsiteX45" fmla="*/ 504825 w 644525"/>
                  <a:gd name="connsiteY45" fmla="*/ 47625 h 641350"/>
                  <a:gd name="connsiteX46" fmla="*/ 473075 w 644525"/>
                  <a:gd name="connsiteY46" fmla="*/ 88900 h 641350"/>
                  <a:gd name="connsiteX47" fmla="*/ 495300 w 644525"/>
                  <a:gd name="connsiteY47" fmla="*/ 107950 h 641350"/>
                  <a:gd name="connsiteX48" fmla="*/ 517525 w 644525"/>
                  <a:gd name="connsiteY48" fmla="*/ 123825 h 641350"/>
                  <a:gd name="connsiteX49" fmla="*/ 533400 w 644525"/>
                  <a:gd name="connsiteY49" fmla="*/ 146050 h 641350"/>
                  <a:gd name="connsiteX50" fmla="*/ 552450 w 644525"/>
                  <a:gd name="connsiteY50" fmla="*/ 165100 h 641350"/>
                  <a:gd name="connsiteX51" fmla="*/ 593725 w 644525"/>
                  <a:gd name="connsiteY51" fmla="*/ 136525 h 641350"/>
                  <a:gd name="connsiteX52" fmla="*/ 609600 w 644525"/>
                  <a:gd name="connsiteY52" fmla="*/ 165100 h 641350"/>
                  <a:gd name="connsiteX53" fmla="*/ 625475 w 644525"/>
                  <a:gd name="connsiteY53" fmla="*/ 193675 h 641350"/>
                  <a:gd name="connsiteX54" fmla="*/ 635000 w 644525"/>
                  <a:gd name="connsiteY54" fmla="*/ 222250 h 641350"/>
                  <a:gd name="connsiteX55" fmla="*/ 644525 w 644525"/>
                  <a:gd name="connsiteY55" fmla="*/ 254000 h 641350"/>
                  <a:gd name="connsiteX56" fmla="*/ 593725 w 644525"/>
                  <a:gd name="connsiteY56" fmla="*/ 266700 h 641350"/>
                  <a:gd name="connsiteX57" fmla="*/ 596900 w 644525"/>
                  <a:gd name="connsiteY57" fmla="*/ 292100 h 641350"/>
                  <a:gd name="connsiteX58" fmla="*/ 596900 w 644525"/>
                  <a:gd name="connsiteY58" fmla="*/ 317500 h 641350"/>
                  <a:gd name="connsiteX59" fmla="*/ 596900 w 644525"/>
                  <a:gd name="connsiteY59" fmla="*/ 346075 h 641350"/>
                  <a:gd name="connsiteX60" fmla="*/ 593725 w 644525"/>
                  <a:gd name="connsiteY60" fmla="*/ 371475 h 641350"/>
                  <a:gd name="connsiteX61" fmla="*/ 644525 w 644525"/>
                  <a:gd name="connsiteY61" fmla="*/ 384175 h 641350"/>
                  <a:gd name="connsiteX62" fmla="*/ 638175 w 644525"/>
                  <a:gd name="connsiteY62" fmla="*/ 415925 h 641350"/>
                  <a:gd name="connsiteX63" fmla="*/ 625475 w 644525"/>
                  <a:gd name="connsiteY63" fmla="*/ 444500 h 641350"/>
                  <a:gd name="connsiteX64" fmla="*/ 612775 w 644525"/>
                  <a:gd name="connsiteY64" fmla="*/ 473075 h 641350"/>
                  <a:gd name="connsiteX65" fmla="*/ 596900 w 644525"/>
                  <a:gd name="connsiteY65" fmla="*/ 501650 h 641350"/>
                  <a:gd name="connsiteX66" fmla="*/ 552450 w 644525"/>
                  <a:gd name="connsiteY66" fmla="*/ 473075 h 641350"/>
                  <a:gd name="connsiteX67" fmla="*/ 536575 w 644525"/>
                  <a:gd name="connsiteY67" fmla="*/ 495300 h 641350"/>
                  <a:gd name="connsiteX68" fmla="*/ 517525 w 644525"/>
                  <a:gd name="connsiteY68" fmla="*/ 514350 h 641350"/>
                  <a:gd name="connsiteX69" fmla="*/ 498475 w 644525"/>
                  <a:gd name="connsiteY69" fmla="*/ 533400 h 641350"/>
                  <a:gd name="connsiteX70" fmla="*/ 476250 w 644525"/>
                  <a:gd name="connsiteY70" fmla="*/ 549275 h 641350"/>
                  <a:gd name="connsiteX71" fmla="*/ 504825 w 644525"/>
                  <a:gd name="connsiteY71" fmla="*/ 593725 h 641350"/>
                  <a:gd name="connsiteX72" fmla="*/ 479425 w 644525"/>
                  <a:gd name="connsiteY72" fmla="*/ 609600 h 641350"/>
                  <a:gd name="connsiteX73" fmla="*/ 450850 w 644525"/>
                  <a:gd name="connsiteY73" fmla="*/ 622300 h 641350"/>
                  <a:gd name="connsiteX74" fmla="*/ 419100 w 644525"/>
                  <a:gd name="connsiteY74" fmla="*/ 635000 h 641350"/>
                  <a:gd name="connsiteX75" fmla="*/ 387350 w 644525"/>
                  <a:gd name="connsiteY75" fmla="*/ 641350 h 641350"/>
                  <a:gd name="connsiteX76" fmla="*/ 377825 w 644525"/>
                  <a:gd name="connsiteY76" fmla="*/ 590550 h 641350"/>
                  <a:gd name="connsiteX77" fmla="*/ 358775 w 644525"/>
                  <a:gd name="connsiteY77" fmla="*/ 593725 h 641350"/>
                  <a:gd name="connsiteX78" fmla="*/ 317500 w 644525"/>
                  <a:gd name="connsiteY78" fmla="*/ 596900 h 641350"/>
                  <a:gd name="connsiteX79" fmla="*/ 279400 w 644525"/>
                  <a:gd name="connsiteY79" fmla="*/ 593725 h 641350"/>
                  <a:gd name="connsiteX80" fmla="*/ 269875 w 644525"/>
                  <a:gd name="connsiteY80" fmla="*/ 590550 h 641350"/>
                  <a:gd name="connsiteX81" fmla="*/ 260350 w 644525"/>
                  <a:gd name="connsiteY81" fmla="*/ 641350 h 641350"/>
                  <a:gd name="connsiteX82" fmla="*/ 228600 w 644525"/>
                  <a:gd name="connsiteY82" fmla="*/ 635000 h 641350"/>
                  <a:gd name="connsiteX83" fmla="*/ 196850 w 644525"/>
                  <a:gd name="connsiteY83" fmla="*/ 625475 h 641350"/>
                  <a:gd name="connsiteX84" fmla="*/ 168275 w 644525"/>
                  <a:gd name="connsiteY84" fmla="*/ 609600 h 641350"/>
                  <a:gd name="connsiteX85" fmla="*/ 142875 w 644525"/>
                  <a:gd name="connsiteY85" fmla="*/ 593725 h 641350"/>
                  <a:gd name="connsiteX86" fmla="*/ 171450 w 644525"/>
                  <a:gd name="connsiteY86" fmla="*/ 552450 h 641350"/>
                  <a:gd name="connsiteX87" fmla="*/ 149225 w 644525"/>
                  <a:gd name="connsiteY87" fmla="*/ 533400 h 641350"/>
                  <a:gd name="connsiteX88" fmla="*/ 127000 w 644525"/>
                  <a:gd name="connsiteY88" fmla="*/ 517525 h 641350"/>
                  <a:gd name="connsiteX89" fmla="*/ 111125 w 644525"/>
                  <a:gd name="connsiteY89" fmla="*/ 495300 h 641350"/>
                  <a:gd name="connsiteX90" fmla="*/ 95250 w 644525"/>
                  <a:gd name="connsiteY90" fmla="*/ 476250 h 641350"/>
                  <a:gd name="connsiteX91" fmla="*/ 50800 w 644525"/>
                  <a:gd name="connsiteY91" fmla="*/ 504825 h 641350"/>
                  <a:gd name="connsiteX92" fmla="*/ 34925 w 644525"/>
                  <a:gd name="connsiteY92" fmla="*/ 476250 h 641350"/>
                  <a:gd name="connsiteX93" fmla="*/ 19050 w 644525"/>
                  <a:gd name="connsiteY93" fmla="*/ 447675 h 641350"/>
                  <a:gd name="connsiteX94" fmla="*/ 9525 w 644525"/>
                  <a:gd name="connsiteY94" fmla="*/ 419100 h 641350"/>
                  <a:gd name="connsiteX95" fmla="*/ 0 w 644525"/>
                  <a:gd name="connsiteY95" fmla="*/ 387350 h 641350"/>
                  <a:gd name="connsiteX96" fmla="*/ 50800 w 644525"/>
                  <a:gd name="connsiteY96" fmla="*/ 374650 h 641350"/>
                  <a:gd name="connsiteX97" fmla="*/ 47625 w 644525"/>
                  <a:gd name="connsiteY97" fmla="*/ 349250 h 641350"/>
                  <a:gd name="connsiteX98" fmla="*/ 47625 w 644525"/>
                  <a:gd name="connsiteY98" fmla="*/ 323850 h 641350"/>
                  <a:gd name="connsiteX99" fmla="*/ 47625 w 644525"/>
                  <a:gd name="connsiteY99" fmla="*/ 295275 h 641350"/>
                  <a:gd name="connsiteX100" fmla="*/ 50800 w 644525"/>
                  <a:gd name="connsiteY100" fmla="*/ 269875 h 641350"/>
                  <a:gd name="connsiteX101" fmla="*/ 0 w 644525"/>
                  <a:gd name="connsiteY101" fmla="*/ 257175 h 641350"/>
                  <a:gd name="connsiteX102" fmla="*/ 9525 w 644525"/>
                  <a:gd name="connsiteY102" fmla="*/ 225425 h 641350"/>
                  <a:gd name="connsiteX103" fmla="*/ 19050 w 644525"/>
                  <a:gd name="connsiteY103" fmla="*/ 196850 h 641350"/>
                  <a:gd name="connsiteX104" fmla="*/ 31750 w 644525"/>
                  <a:gd name="connsiteY104" fmla="*/ 168275 h 641350"/>
                  <a:gd name="connsiteX105" fmla="*/ 47625 w 644525"/>
                  <a:gd name="connsiteY105" fmla="*/ 139700 h 641350"/>
                  <a:gd name="connsiteX106" fmla="*/ 92075 w 644525"/>
                  <a:gd name="connsiteY106" fmla="*/ 168275 h 641350"/>
                  <a:gd name="connsiteX107" fmla="*/ 107950 w 644525"/>
                  <a:gd name="connsiteY107" fmla="*/ 146050 h 641350"/>
                  <a:gd name="connsiteX108" fmla="*/ 127000 w 644525"/>
                  <a:gd name="connsiteY108" fmla="*/ 127000 h 641350"/>
                  <a:gd name="connsiteX109" fmla="*/ 146050 w 644525"/>
                  <a:gd name="connsiteY109" fmla="*/ 107950 h 641350"/>
                  <a:gd name="connsiteX110" fmla="*/ 168275 w 644525"/>
                  <a:gd name="connsiteY110" fmla="*/ 92075 h 641350"/>
                  <a:gd name="connsiteX111" fmla="*/ 139700 w 644525"/>
                  <a:gd name="connsiteY111" fmla="*/ 47625 h 641350"/>
                  <a:gd name="connsiteX112" fmla="*/ 165100 w 644525"/>
                  <a:gd name="connsiteY112" fmla="*/ 34925 h 641350"/>
                  <a:gd name="connsiteX113" fmla="*/ 190500 w 644525"/>
                  <a:gd name="connsiteY113" fmla="*/ 19050 h 641350"/>
                  <a:gd name="connsiteX114" fmla="*/ 219075 w 644525"/>
                  <a:gd name="connsiteY114" fmla="*/ 9525 h 6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44525" h="641350">
                    <a:moveTo>
                      <a:pt x="304800" y="187325"/>
                    </a:moveTo>
                    <a:lnTo>
                      <a:pt x="279400" y="193675"/>
                    </a:lnTo>
                    <a:lnTo>
                      <a:pt x="257175" y="203200"/>
                    </a:lnTo>
                    <a:lnTo>
                      <a:pt x="234950" y="219075"/>
                    </a:lnTo>
                    <a:lnTo>
                      <a:pt x="215900" y="241300"/>
                    </a:lnTo>
                    <a:lnTo>
                      <a:pt x="200025" y="266700"/>
                    </a:lnTo>
                    <a:lnTo>
                      <a:pt x="190500" y="295275"/>
                    </a:lnTo>
                    <a:lnTo>
                      <a:pt x="190500" y="317500"/>
                    </a:lnTo>
                    <a:lnTo>
                      <a:pt x="190500" y="342900"/>
                    </a:lnTo>
                    <a:lnTo>
                      <a:pt x="196850" y="365125"/>
                    </a:lnTo>
                    <a:lnTo>
                      <a:pt x="206375" y="384175"/>
                    </a:lnTo>
                    <a:lnTo>
                      <a:pt x="215900" y="403225"/>
                    </a:lnTo>
                    <a:lnTo>
                      <a:pt x="231775" y="419100"/>
                    </a:lnTo>
                    <a:lnTo>
                      <a:pt x="250825" y="431800"/>
                    </a:lnTo>
                    <a:lnTo>
                      <a:pt x="269875" y="444500"/>
                    </a:lnTo>
                    <a:lnTo>
                      <a:pt x="298450" y="450850"/>
                    </a:lnTo>
                    <a:lnTo>
                      <a:pt x="317500" y="454025"/>
                    </a:lnTo>
                    <a:lnTo>
                      <a:pt x="339725" y="454025"/>
                    </a:lnTo>
                    <a:lnTo>
                      <a:pt x="361950" y="447675"/>
                    </a:lnTo>
                    <a:lnTo>
                      <a:pt x="381000" y="441325"/>
                    </a:lnTo>
                    <a:lnTo>
                      <a:pt x="396875" y="431800"/>
                    </a:lnTo>
                    <a:lnTo>
                      <a:pt x="412750" y="419100"/>
                    </a:lnTo>
                    <a:lnTo>
                      <a:pt x="428625" y="403225"/>
                    </a:lnTo>
                    <a:lnTo>
                      <a:pt x="438150" y="387350"/>
                    </a:lnTo>
                    <a:lnTo>
                      <a:pt x="447675" y="368300"/>
                    </a:lnTo>
                    <a:lnTo>
                      <a:pt x="454025" y="346075"/>
                    </a:lnTo>
                    <a:lnTo>
                      <a:pt x="457200" y="317500"/>
                    </a:lnTo>
                    <a:lnTo>
                      <a:pt x="454025" y="292100"/>
                    </a:lnTo>
                    <a:lnTo>
                      <a:pt x="444500" y="269875"/>
                    </a:lnTo>
                    <a:lnTo>
                      <a:pt x="431800" y="244475"/>
                    </a:lnTo>
                    <a:lnTo>
                      <a:pt x="415925" y="225425"/>
                    </a:lnTo>
                    <a:lnTo>
                      <a:pt x="396875" y="209550"/>
                    </a:lnTo>
                    <a:lnTo>
                      <a:pt x="374650" y="196850"/>
                    </a:lnTo>
                    <a:lnTo>
                      <a:pt x="349250" y="190500"/>
                    </a:lnTo>
                    <a:lnTo>
                      <a:pt x="327025" y="187325"/>
                    </a:lnTo>
                    <a:close/>
                    <a:moveTo>
                      <a:pt x="247650" y="0"/>
                    </a:moveTo>
                    <a:lnTo>
                      <a:pt x="257175" y="0"/>
                    </a:lnTo>
                    <a:lnTo>
                      <a:pt x="266700" y="50800"/>
                    </a:lnTo>
                    <a:lnTo>
                      <a:pt x="285750" y="47625"/>
                    </a:lnTo>
                    <a:lnTo>
                      <a:pt x="330200" y="44450"/>
                    </a:lnTo>
                    <a:lnTo>
                      <a:pt x="374650" y="50800"/>
                    </a:lnTo>
                    <a:lnTo>
                      <a:pt x="384175" y="0"/>
                    </a:lnTo>
                    <a:lnTo>
                      <a:pt x="415925" y="6350"/>
                    </a:lnTo>
                    <a:lnTo>
                      <a:pt x="447675" y="15875"/>
                    </a:lnTo>
                    <a:lnTo>
                      <a:pt x="476250" y="31750"/>
                    </a:lnTo>
                    <a:lnTo>
                      <a:pt x="504825" y="47625"/>
                    </a:lnTo>
                    <a:lnTo>
                      <a:pt x="473075" y="88900"/>
                    </a:lnTo>
                    <a:lnTo>
                      <a:pt x="495300" y="107950"/>
                    </a:lnTo>
                    <a:lnTo>
                      <a:pt x="517525" y="123825"/>
                    </a:lnTo>
                    <a:lnTo>
                      <a:pt x="533400" y="146050"/>
                    </a:lnTo>
                    <a:lnTo>
                      <a:pt x="552450" y="165100"/>
                    </a:lnTo>
                    <a:lnTo>
                      <a:pt x="593725" y="136525"/>
                    </a:lnTo>
                    <a:lnTo>
                      <a:pt x="609600" y="165100"/>
                    </a:lnTo>
                    <a:lnTo>
                      <a:pt x="625475" y="193675"/>
                    </a:lnTo>
                    <a:lnTo>
                      <a:pt x="635000" y="222250"/>
                    </a:lnTo>
                    <a:lnTo>
                      <a:pt x="644525" y="254000"/>
                    </a:lnTo>
                    <a:lnTo>
                      <a:pt x="593725" y="266700"/>
                    </a:lnTo>
                    <a:lnTo>
                      <a:pt x="596900" y="292100"/>
                    </a:lnTo>
                    <a:lnTo>
                      <a:pt x="596900" y="317500"/>
                    </a:lnTo>
                    <a:lnTo>
                      <a:pt x="596900" y="346075"/>
                    </a:lnTo>
                    <a:lnTo>
                      <a:pt x="593725" y="371475"/>
                    </a:lnTo>
                    <a:lnTo>
                      <a:pt x="644525" y="384175"/>
                    </a:lnTo>
                    <a:lnTo>
                      <a:pt x="638175" y="415925"/>
                    </a:lnTo>
                    <a:lnTo>
                      <a:pt x="625475" y="444500"/>
                    </a:lnTo>
                    <a:lnTo>
                      <a:pt x="612775" y="473075"/>
                    </a:lnTo>
                    <a:lnTo>
                      <a:pt x="596900" y="501650"/>
                    </a:lnTo>
                    <a:lnTo>
                      <a:pt x="552450" y="473075"/>
                    </a:lnTo>
                    <a:lnTo>
                      <a:pt x="536575" y="495300"/>
                    </a:lnTo>
                    <a:lnTo>
                      <a:pt x="517525" y="514350"/>
                    </a:lnTo>
                    <a:lnTo>
                      <a:pt x="498475" y="533400"/>
                    </a:lnTo>
                    <a:lnTo>
                      <a:pt x="476250" y="549275"/>
                    </a:lnTo>
                    <a:lnTo>
                      <a:pt x="504825" y="593725"/>
                    </a:lnTo>
                    <a:lnTo>
                      <a:pt x="479425" y="609600"/>
                    </a:lnTo>
                    <a:lnTo>
                      <a:pt x="450850" y="622300"/>
                    </a:lnTo>
                    <a:lnTo>
                      <a:pt x="419100" y="635000"/>
                    </a:lnTo>
                    <a:lnTo>
                      <a:pt x="387350" y="641350"/>
                    </a:lnTo>
                    <a:lnTo>
                      <a:pt x="377825" y="590550"/>
                    </a:lnTo>
                    <a:lnTo>
                      <a:pt x="358775" y="593725"/>
                    </a:lnTo>
                    <a:lnTo>
                      <a:pt x="317500" y="596900"/>
                    </a:lnTo>
                    <a:lnTo>
                      <a:pt x="279400" y="593725"/>
                    </a:lnTo>
                    <a:lnTo>
                      <a:pt x="269875" y="590550"/>
                    </a:lnTo>
                    <a:lnTo>
                      <a:pt x="260350" y="641350"/>
                    </a:lnTo>
                    <a:lnTo>
                      <a:pt x="228600" y="635000"/>
                    </a:lnTo>
                    <a:lnTo>
                      <a:pt x="196850" y="625475"/>
                    </a:lnTo>
                    <a:lnTo>
                      <a:pt x="168275" y="609600"/>
                    </a:lnTo>
                    <a:lnTo>
                      <a:pt x="142875" y="593725"/>
                    </a:lnTo>
                    <a:lnTo>
                      <a:pt x="171450" y="552450"/>
                    </a:lnTo>
                    <a:lnTo>
                      <a:pt x="149225" y="533400"/>
                    </a:lnTo>
                    <a:lnTo>
                      <a:pt x="127000" y="517525"/>
                    </a:lnTo>
                    <a:lnTo>
                      <a:pt x="111125" y="495300"/>
                    </a:lnTo>
                    <a:lnTo>
                      <a:pt x="95250" y="476250"/>
                    </a:lnTo>
                    <a:lnTo>
                      <a:pt x="50800" y="504825"/>
                    </a:lnTo>
                    <a:lnTo>
                      <a:pt x="34925" y="476250"/>
                    </a:lnTo>
                    <a:lnTo>
                      <a:pt x="19050" y="447675"/>
                    </a:lnTo>
                    <a:lnTo>
                      <a:pt x="9525" y="419100"/>
                    </a:lnTo>
                    <a:lnTo>
                      <a:pt x="0" y="387350"/>
                    </a:lnTo>
                    <a:lnTo>
                      <a:pt x="50800" y="374650"/>
                    </a:lnTo>
                    <a:lnTo>
                      <a:pt x="47625" y="349250"/>
                    </a:lnTo>
                    <a:lnTo>
                      <a:pt x="47625" y="323850"/>
                    </a:lnTo>
                    <a:lnTo>
                      <a:pt x="47625" y="295275"/>
                    </a:lnTo>
                    <a:lnTo>
                      <a:pt x="50800" y="269875"/>
                    </a:lnTo>
                    <a:lnTo>
                      <a:pt x="0" y="257175"/>
                    </a:lnTo>
                    <a:lnTo>
                      <a:pt x="9525" y="225425"/>
                    </a:lnTo>
                    <a:lnTo>
                      <a:pt x="19050" y="196850"/>
                    </a:lnTo>
                    <a:lnTo>
                      <a:pt x="31750" y="168275"/>
                    </a:lnTo>
                    <a:lnTo>
                      <a:pt x="47625" y="139700"/>
                    </a:lnTo>
                    <a:lnTo>
                      <a:pt x="92075" y="168275"/>
                    </a:lnTo>
                    <a:lnTo>
                      <a:pt x="107950" y="146050"/>
                    </a:lnTo>
                    <a:lnTo>
                      <a:pt x="127000" y="127000"/>
                    </a:lnTo>
                    <a:lnTo>
                      <a:pt x="146050" y="107950"/>
                    </a:lnTo>
                    <a:lnTo>
                      <a:pt x="168275" y="92075"/>
                    </a:lnTo>
                    <a:lnTo>
                      <a:pt x="139700" y="47625"/>
                    </a:lnTo>
                    <a:lnTo>
                      <a:pt x="165100" y="34925"/>
                    </a:lnTo>
                    <a:lnTo>
                      <a:pt x="190500" y="19050"/>
                    </a:lnTo>
                    <a:lnTo>
                      <a:pt x="219075" y="9525"/>
                    </a:lnTo>
                    <a:close/>
                  </a:path>
                </a:pathLst>
              </a:custGeom>
              <a:solidFill>
                <a:srgbClr val="C7C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AU"/>
              </a:p>
            </p:txBody>
          </p:sp>
          <p:sp>
            <p:nvSpPr>
              <p:cNvPr id="103" name="Freeform 86">
                <a:extLst>
                  <a:ext uri="{FF2B5EF4-FFF2-40B4-BE49-F238E27FC236}">
                    <a16:creationId xmlns:a16="http://schemas.microsoft.com/office/drawing/2014/main" id="{79172AB3-20FD-4C04-8EB1-9460240E7A23}"/>
                  </a:ext>
                </a:extLst>
              </p:cNvPr>
              <p:cNvSpPr>
                <a:spLocks/>
              </p:cNvSpPr>
              <p:nvPr/>
            </p:nvSpPr>
            <p:spPr bwMode="auto">
              <a:xfrm>
                <a:off x="485775" y="3273425"/>
                <a:ext cx="666750" cy="666750"/>
              </a:xfrm>
              <a:custGeom>
                <a:avLst/>
                <a:gdLst>
                  <a:gd name="connsiteX0" fmla="*/ 314325 w 666750"/>
                  <a:gd name="connsiteY0" fmla="*/ 212725 h 666750"/>
                  <a:gd name="connsiteX1" fmla="*/ 295275 w 666750"/>
                  <a:gd name="connsiteY1" fmla="*/ 215900 h 666750"/>
                  <a:gd name="connsiteX2" fmla="*/ 279400 w 666750"/>
                  <a:gd name="connsiteY2" fmla="*/ 225425 h 666750"/>
                  <a:gd name="connsiteX3" fmla="*/ 260350 w 666750"/>
                  <a:gd name="connsiteY3" fmla="*/ 234950 h 666750"/>
                  <a:gd name="connsiteX4" fmla="*/ 247650 w 666750"/>
                  <a:gd name="connsiteY4" fmla="*/ 244475 h 666750"/>
                  <a:gd name="connsiteX5" fmla="*/ 234950 w 666750"/>
                  <a:gd name="connsiteY5" fmla="*/ 260350 h 666750"/>
                  <a:gd name="connsiteX6" fmla="*/ 225425 w 666750"/>
                  <a:gd name="connsiteY6" fmla="*/ 276225 h 666750"/>
                  <a:gd name="connsiteX7" fmla="*/ 215900 w 666750"/>
                  <a:gd name="connsiteY7" fmla="*/ 295275 h 666750"/>
                  <a:gd name="connsiteX8" fmla="*/ 212725 w 666750"/>
                  <a:gd name="connsiteY8" fmla="*/ 317500 h 666750"/>
                  <a:gd name="connsiteX9" fmla="*/ 209550 w 666750"/>
                  <a:gd name="connsiteY9" fmla="*/ 342900 h 666750"/>
                  <a:gd name="connsiteX10" fmla="*/ 215900 w 666750"/>
                  <a:gd name="connsiteY10" fmla="*/ 365125 h 666750"/>
                  <a:gd name="connsiteX11" fmla="*/ 222250 w 666750"/>
                  <a:gd name="connsiteY11" fmla="*/ 387350 h 666750"/>
                  <a:gd name="connsiteX12" fmla="*/ 234950 w 666750"/>
                  <a:gd name="connsiteY12" fmla="*/ 406400 h 666750"/>
                  <a:gd name="connsiteX13" fmla="*/ 250825 w 666750"/>
                  <a:gd name="connsiteY13" fmla="*/ 425450 h 666750"/>
                  <a:gd name="connsiteX14" fmla="*/ 269875 w 666750"/>
                  <a:gd name="connsiteY14" fmla="*/ 438150 h 666750"/>
                  <a:gd name="connsiteX15" fmla="*/ 295275 w 666750"/>
                  <a:gd name="connsiteY15" fmla="*/ 447675 h 666750"/>
                  <a:gd name="connsiteX16" fmla="*/ 314325 w 666750"/>
                  <a:gd name="connsiteY16" fmla="*/ 454025 h 666750"/>
                  <a:gd name="connsiteX17" fmla="*/ 333375 w 666750"/>
                  <a:gd name="connsiteY17" fmla="*/ 454025 h 666750"/>
                  <a:gd name="connsiteX18" fmla="*/ 349250 w 666750"/>
                  <a:gd name="connsiteY18" fmla="*/ 454025 h 666750"/>
                  <a:gd name="connsiteX19" fmla="*/ 368300 w 666750"/>
                  <a:gd name="connsiteY19" fmla="*/ 450850 h 666750"/>
                  <a:gd name="connsiteX20" fmla="*/ 393700 w 666750"/>
                  <a:gd name="connsiteY20" fmla="*/ 438150 h 666750"/>
                  <a:gd name="connsiteX21" fmla="*/ 415925 w 666750"/>
                  <a:gd name="connsiteY21" fmla="*/ 422275 h 666750"/>
                  <a:gd name="connsiteX22" fmla="*/ 434975 w 666750"/>
                  <a:gd name="connsiteY22" fmla="*/ 400050 h 666750"/>
                  <a:gd name="connsiteX23" fmla="*/ 441325 w 666750"/>
                  <a:gd name="connsiteY23" fmla="*/ 387350 h 666750"/>
                  <a:gd name="connsiteX24" fmla="*/ 447675 w 666750"/>
                  <a:gd name="connsiteY24" fmla="*/ 371475 h 666750"/>
                  <a:gd name="connsiteX25" fmla="*/ 454025 w 666750"/>
                  <a:gd name="connsiteY25" fmla="*/ 349250 h 666750"/>
                  <a:gd name="connsiteX26" fmla="*/ 454025 w 666750"/>
                  <a:gd name="connsiteY26" fmla="*/ 323850 h 666750"/>
                  <a:gd name="connsiteX27" fmla="*/ 450850 w 666750"/>
                  <a:gd name="connsiteY27" fmla="*/ 301625 h 666750"/>
                  <a:gd name="connsiteX28" fmla="*/ 441325 w 666750"/>
                  <a:gd name="connsiteY28" fmla="*/ 279400 h 666750"/>
                  <a:gd name="connsiteX29" fmla="*/ 428625 w 666750"/>
                  <a:gd name="connsiteY29" fmla="*/ 260350 h 666750"/>
                  <a:gd name="connsiteX30" fmla="*/ 412750 w 666750"/>
                  <a:gd name="connsiteY30" fmla="*/ 241300 h 666750"/>
                  <a:gd name="connsiteX31" fmla="*/ 393700 w 666750"/>
                  <a:gd name="connsiteY31" fmla="*/ 228600 h 666750"/>
                  <a:gd name="connsiteX32" fmla="*/ 371475 w 666750"/>
                  <a:gd name="connsiteY32" fmla="*/ 215900 h 666750"/>
                  <a:gd name="connsiteX33" fmla="*/ 368300 w 666750"/>
                  <a:gd name="connsiteY33" fmla="*/ 215900 h 666750"/>
                  <a:gd name="connsiteX34" fmla="*/ 349250 w 666750"/>
                  <a:gd name="connsiteY34" fmla="*/ 212725 h 666750"/>
                  <a:gd name="connsiteX35" fmla="*/ 333375 w 666750"/>
                  <a:gd name="connsiteY35" fmla="*/ 212725 h 666750"/>
                  <a:gd name="connsiteX36" fmla="*/ 307975 w 666750"/>
                  <a:gd name="connsiteY36" fmla="*/ 0 h 666750"/>
                  <a:gd name="connsiteX37" fmla="*/ 311150 w 666750"/>
                  <a:gd name="connsiteY37" fmla="*/ 53975 h 666750"/>
                  <a:gd name="connsiteX38" fmla="*/ 333375 w 666750"/>
                  <a:gd name="connsiteY38" fmla="*/ 53975 h 666750"/>
                  <a:gd name="connsiteX39" fmla="*/ 368300 w 666750"/>
                  <a:gd name="connsiteY39" fmla="*/ 53975 h 666750"/>
                  <a:gd name="connsiteX40" fmla="*/ 393700 w 666750"/>
                  <a:gd name="connsiteY40" fmla="*/ 60325 h 666750"/>
                  <a:gd name="connsiteX41" fmla="*/ 422275 w 666750"/>
                  <a:gd name="connsiteY41" fmla="*/ 66675 h 666750"/>
                  <a:gd name="connsiteX42" fmla="*/ 438150 w 666750"/>
                  <a:gd name="connsiteY42" fmla="*/ 15875 h 666750"/>
                  <a:gd name="connsiteX43" fmla="*/ 469900 w 666750"/>
                  <a:gd name="connsiteY43" fmla="*/ 28575 h 666750"/>
                  <a:gd name="connsiteX44" fmla="*/ 498475 w 666750"/>
                  <a:gd name="connsiteY44" fmla="*/ 44450 h 666750"/>
                  <a:gd name="connsiteX45" fmla="*/ 527050 w 666750"/>
                  <a:gd name="connsiteY45" fmla="*/ 60325 h 666750"/>
                  <a:gd name="connsiteX46" fmla="*/ 552450 w 666750"/>
                  <a:gd name="connsiteY46" fmla="*/ 82550 h 666750"/>
                  <a:gd name="connsiteX47" fmla="*/ 517525 w 666750"/>
                  <a:gd name="connsiteY47" fmla="*/ 120650 h 666750"/>
                  <a:gd name="connsiteX48" fmla="*/ 536575 w 666750"/>
                  <a:gd name="connsiteY48" fmla="*/ 139700 h 666750"/>
                  <a:gd name="connsiteX49" fmla="*/ 555625 w 666750"/>
                  <a:gd name="connsiteY49" fmla="*/ 161925 h 666750"/>
                  <a:gd name="connsiteX50" fmla="*/ 571500 w 666750"/>
                  <a:gd name="connsiteY50" fmla="*/ 184150 h 666750"/>
                  <a:gd name="connsiteX51" fmla="*/ 584200 w 666750"/>
                  <a:gd name="connsiteY51" fmla="*/ 206375 h 666750"/>
                  <a:gd name="connsiteX52" fmla="*/ 631825 w 666750"/>
                  <a:gd name="connsiteY52" fmla="*/ 184150 h 666750"/>
                  <a:gd name="connsiteX53" fmla="*/ 644525 w 666750"/>
                  <a:gd name="connsiteY53" fmla="*/ 212725 h 666750"/>
                  <a:gd name="connsiteX54" fmla="*/ 654050 w 666750"/>
                  <a:gd name="connsiteY54" fmla="*/ 244475 h 666750"/>
                  <a:gd name="connsiteX55" fmla="*/ 660400 w 666750"/>
                  <a:gd name="connsiteY55" fmla="*/ 276225 h 666750"/>
                  <a:gd name="connsiteX56" fmla="*/ 666750 w 666750"/>
                  <a:gd name="connsiteY56" fmla="*/ 311150 h 666750"/>
                  <a:gd name="connsiteX57" fmla="*/ 612775 w 666750"/>
                  <a:gd name="connsiteY57" fmla="*/ 314325 h 666750"/>
                  <a:gd name="connsiteX58" fmla="*/ 612775 w 666750"/>
                  <a:gd name="connsiteY58" fmla="*/ 339725 h 666750"/>
                  <a:gd name="connsiteX59" fmla="*/ 609600 w 666750"/>
                  <a:gd name="connsiteY59" fmla="*/ 368300 h 666750"/>
                  <a:gd name="connsiteX60" fmla="*/ 606425 w 666750"/>
                  <a:gd name="connsiteY60" fmla="*/ 393700 h 666750"/>
                  <a:gd name="connsiteX61" fmla="*/ 600075 w 666750"/>
                  <a:gd name="connsiteY61" fmla="*/ 422275 h 666750"/>
                  <a:gd name="connsiteX62" fmla="*/ 647700 w 666750"/>
                  <a:gd name="connsiteY62" fmla="*/ 438150 h 666750"/>
                  <a:gd name="connsiteX63" fmla="*/ 638175 w 666750"/>
                  <a:gd name="connsiteY63" fmla="*/ 469900 h 666750"/>
                  <a:gd name="connsiteX64" fmla="*/ 622300 w 666750"/>
                  <a:gd name="connsiteY64" fmla="*/ 498475 h 666750"/>
                  <a:gd name="connsiteX65" fmla="*/ 603250 w 666750"/>
                  <a:gd name="connsiteY65" fmla="*/ 527050 h 666750"/>
                  <a:gd name="connsiteX66" fmla="*/ 584200 w 666750"/>
                  <a:gd name="connsiteY66" fmla="*/ 552450 h 666750"/>
                  <a:gd name="connsiteX67" fmla="*/ 542925 w 666750"/>
                  <a:gd name="connsiteY67" fmla="*/ 517525 h 666750"/>
                  <a:gd name="connsiteX68" fmla="*/ 523875 w 666750"/>
                  <a:gd name="connsiteY68" fmla="*/ 536575 h 666750"/>
                  <a:gd name="connsiteX69" fmla="*/ 504825 w 666750"/>
                  <a:gd name="connsiteY69" fmla="*/ 555625 h 666750"/>
                  <a:gd name="connsiteX70" fmla="*/ 482600 w 666750"/>
                  <a:gd name="connsiteY70" fmla="*/ 571500 h 666750"/>
                  <a:gd name="connsiteX71" fmla="*/ 457200 w 666750"/>
                  <a:gd name="connsiteY71" fmla="*/ 584200 h 666750"/>
                  <a:gd name="connsiteX72" fmla="*/ 482600 w 666750"/>
                  <a:gd name="connsiteY72" fmla="*/ 631825 h 666750"/>
                  <a:gd name="connsiteX73" fmla="*/ 454025 w 666750"/>
                  <a:gd name="connsiteY73" fmla="*/ 644525 h 666750"/>
                  <a:gd name="connsiteX74" fmla="*/ 425450 w 666750"/>
                  <a:gd name="connsiteY74" fmla="*/ 654050 h 666750"/>
                  <a:gd name="connsiteX75" fmla="*/ 396875 w 666750"/>
                  <a:gd name="connsiteY75" fmla="*/ 660400 h 666750"/>
                  <a:gd name="connsiteX76" fmla="*/ 368300 w 666750"/>
                  <a:gd name="connsiteY76" fmla="*/ 663575 h 666750"/>
                  <a:gd name="connsiteX77" fmla="*/ 355600 w 666750"/>
                  <a:gd name="connsiteY77" fmla="*/ 666750 h 666750"/>
                  <a:gd name="connsiteX78" fmla="*/ 352425 w 666750"/>
                  <a:gd name="connsiteY78" fmla="*/ 612775 h 666750"/>
                  <a:gd name="connsiteX79" fmla="*/ 333375 w 666750"/>
                  <a:gd name="connsiteY79" fmla="*/ 612775 h 666750"/>
                  <a:gd name="connsiteX80" fmla="*/ 288925 w 666750"/>
                  <a:gd name="connsiteY80" fmla="*/ 609600 h 666750"/>
                  <a:gd name="connsiteX81" fmla="*/ 244475 w 666750"/>
                  <a:gd name="connsiteY81" fmla="*/ 600075 h 666750"/>
                  <a:gd name="connsiteX82" fmla="*/ 225425 w 666750"/>
                  <a:gd name="connsiteY82" fmla="*/ 650875 h 666750"/>
                  <a:gd name="connsiteX83" fmla="*/ 196850 w 666750"/>
                  <a:gd name="connsiteY83" fmla="*/ 638175 h 666750"/>
                  <a:gd name="connsiteX84" fmla="*/ 165100 w 666750"/>
                  <a:gd name="connsiteY84" fmla="*/ 622300 h 666750"/>
                  <a:gd name="connsiteX85" fmla="*/ 139700 w 666750"/>
                  <a:gd name="connsiteY85" fmla="*/ 606425 h 666750"/>
                  <a:gd name="connsiteX86" fmla="*/ 114300 w 666750"/>
                  <a:gd name="connsiteY86" fmla="*/ 584200 h 666750"/>
                  <a:gd name="connsiteX87" fmla="*/ 149225 w 666750"/>
                  <a:gd name="connsiteY87" fmla="*/ 546100 h 666750"/>
                  <a:gd name="connsiteX88" fmla="*/ 127000 w 666750"/>
                  <a:gd name="connsiteY88" fmla="*/ 527050 h 666750"/>
                  <a:gd name="connsiteX89" fmla="*/ 111125 w 666750"/>
                  <a:gd name="connsiteY89" fmla="*/ 504825 h 666750"/>
                  <a:gd name="connsiteX90" fmla="*/ 95250 w 666750"/>
                  <a:gd name="connsiteY90" fmla="*/ 482600 h 666750"/>
                  <a:gd name="connsiteX91" fmla="*/ 82550 w 666750"/>
                  <a:gd name="connsiteY91" fmla="*/ 457200 h 666750"/>
                  <a:gd name="connsiteX92" fmla="*/ 34925 w 666750"/>
                  <a:gd name="connsiteY92" fmla="*/ 482600 h 666750"/>
                  <a:gd name="connsiteX93" fmla="*/ 22225 w 666750"/>
                  <a:gd name="connsiteY93" fmla="*/ 454025 h 666750"/>
                  <a:gd name="connsiteX94" fmla="*/ 9525 w 666750"/>
                  <a:gd name="connsiteY94" fmla="*/ 422275 h 666750"/>
                  <a:gd name="connsiteX95" fmla="*/ 3175 w 666750"/>
                  <a:gd name="connsiteY95" fmla="*/ 390525 h 666750"/>
                  <a:gd name="connsiteX96" fmla="*/ 0 w 666750"/>
                  <a:gd name="connsiteY96" fmla="*/ 355600 h 666750"/>
                  <a:gd name="connsiteX97" fmla="*/ 53975 w 666750"/>
                  <a:gd name="connsiteY97" fmla="*/ 352425 h 666750"/>
                  <a:gd name="connsiteX98" fmla="*/ 50800 w 666750"/>
                  <a:gd name="connsiteY98" fmla="*/ 327025 h 666750"/>
                  <a:gd name="connsiteX99" fmla="*/ 53975 w 666750"/>
                  <a:gd name="connsiteY99" fmla="*/ 298450 h 666750"/>
                  <a:gd name="connsiteX100" fmla="*/ 57150 w 666750"/>
                  <a:gd name="connsiteY100" fmla="*/ 273050 h 666750"/>
                  <a:gd name="connsiteX101" fmla="*/ 66675 w 666750"/>
                  <a:gd name="connsiteY101" fmla="*/ 244475 h 666750"/>
                  <a:gd name="connsiteX102" fmla="*/ 15875 w 666750"/>
                  <a:gd name="connsiteY102" fmla="*/ 228600 h 666750"/>
                  <a:gd name="connsiteX103" fmla="*/ 28575 w 666750"/>
                  <a:gd name="connsiteY103" fmla="*/ 196850 h 666750"/>
                  <a:gd name="connsiteX104" fmla="*/ 44450 w 666750"/>
                  <a:gd name="connsiteY104" fmla="*/ 168275 h 666750"/>
                  <a:gd name="connsiteX105" fmla="*/ 60325 w 666750"/>
                  <a:gd name="connsiteY105" fmla="*/ 139700 h 666750"/>
                  <a:gd name="connsiteX106" fmla="*/ 79375 w 666750"/>
                  <a:gd name="connsiteY106" fmla="*/ 114300 h 666750"/>
                  <a:gd name="connsiteX107" fmla="*/ 120650 w 666750"/>
                  <a:gd name="connsiteY107" fmla="*/ 149225 h 666750"/>
                  <a:gd name="connsiteX108" fmla="*/ 139700 w 666750"/>
                  <a:gd name="connsiteY108" fmla="*/ 130175 h 666750"/>
                  <a:gd name="connsiteX109" fmla="*/ 161925 w 666750"/>
                  <a:gd name="connsiteY109" fmla="*/ 111125 h 666750"/>
                  <a:gd name="connsiteX110" fmla="*/ 184150 w 666750"/>
                  <a:gd name="connsiteY110" fmla="*/ 95250 h 666750"/>
                  <a:gd name="connsiteX111" fmla="*/ 206375 w 666750"/>
                  <a:gd name="connsiteY111" fmla="*/ 82550 h 666750"/>
                  <a:gd name="connsiteX112" fmla="*/ 184150 w 666750"/>
                  <a:gd name="connsiteY112" fmla="*/ 34925 h 666750"/>
                  <a:gd name="connsiteX113" fmla="*/ 212725 w 666750"/>
                  <a:gd name="connsiteY113" fmla="*/ 22225 h 666750"/>
                  <a:gd name="connsiteX114" fmla="*/ 244475 w 666750"/>
                  <a:gd name="connsiteY114" fmla="*/ 12700 h 666750"/>
                  <a:gd name="connsiteX115" fmla="*/ 276225 w 666750"/>
                  <a:gd name="connsiteY115" fmla="*/ 3175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666750" h="666750">
                    <a:moveTo>
                      <a:pt x="314325" y="212725"/>
                    </a:moveTo>
                    <a:lnTo>
                      <a:pt x="295275" y="215900"/>
                    </a:lnTo>
                    <a:lnTo>
                      <a:pt x="279400" y="225425"/>
                    </a:lnTo>
                    <a:lnTo>
                      <a:pt x="260350" y="234950"/>
                    </a:lnTo>
                    <a:lnTo>
                      <a:pt x="247650" y="244475"/>
                    </a:lnTo>
                    <a:lnTo>
                      <a:pt x="234950" y="260350"/>
                    </a:lnTo>
                    <a:lnTo>
                      <a:pt x="225425" y="276225"/>
                    </a:lnTo>
                    <a:lnTo>
                      <a:pt x="215900" y="295275"/>
                    </a:lnTo>
                    <a:lnTo>
                      <a:pt x="212725" y="317500"/>
                    </a:lnTo>
                    <a:lnTo>
                      <a:pt x="209550" y="342900"/>
                    </a:lnTo>
                    <a:lnTo>
                      <a:pt x="215900" y="365125"/>
                    </a:lnTo>
                    <a:lnTo>
                      <a:pt x="222250" y="387350"/>
                    </a:lnTo>
                    <a:lnTo>
                      <a:pt x="234950" y="406400"/>
                    </a:lnTo>
                    <a:lnTo>
                      <a:pt x="250825" y="425450"/>
                    </a:lnTo>
                    <a:lnTo>
                      <a:pt x="269875" y="438150"/>
                    </a:lnTo>
                    <a:lnTo>
                      <a:pt x="295275" y="447675"/>
                    </a:lnTo>
                    <a:lnTo>
                      <a:pt x="314325" y="454025"/>
                    </a:lnTo>
                    <a:lnTo>
                      <a:pt x="333375" y="454025"/>
                    </a:lnTo>
                    <a:lnTo>
                      <a:pt x="349250" y="454025"/>
                    </a:lnTo>
                    <a:lnTo>
                      <a:pt x="368300" y="450850"/>
                    </a:lnTo>
                    <a:lnTo>
                      <a:pt x="393700" y="438150"/>
                    </a:lnTo>
                    <a:lnTo>
                      <a:pt x="415925" y="422275"/>
                    </a:lnTo>
                    <a:lnTo>
                      <a:pt x="434975" y="400050"/>
                    </a:lnTo>
                    <a:lnTo>
                      <a:pt x="441325" y="387350"/>
                    </a:lnTo>
                    <a:lnTo>
                      <a:pt x="447675" y="371475"/>
                    </a:lnTo>
                    <a:lnTo>
                      <a:pt x="454025" y="349250"/>
                    </a:lnTo>
                    <a:lnTo>
                      <a:pt x="454025" y="323850"/>
                    </a:lnTo>
                    <a:lnTo>
                      <a:pt x="450850" y="301625"/>
                    </a:lnTo>
                    <a:lnTo>
                      <a:pt x="441325" y="279400"/>
                    </a:lnTo>
                    <a:lnTo>
                      <a:pt x="428625" y="260350"/>
                    </a:lnTo>
                    <a:lnTo>
                      <a:pt x="412750" y="241300"/>
                    </a:lnTo>
                    <a:lnTo>
                      <a:pt x="393700" y="228600"/>
                    </a:lnTo>
                    <a:lnTo>
                      <a:pt x="371475" y="215900"/>
                    </a:lnTo>
                    <a:lnTo>
                      <a:pt x="368300" y="215900"/>
                    </a:lnTo>
                    <a:lnTo>
                      <a:pt x="349250" y="212725"/>
                    </a:lnTo>
                    <a:lnTo>
                      <a:pt x="333375" y="212725"/>
                    </a:lnTo>
                    <a:close/>
                    <a:moveTo>
                      <a:pt x="307975" y="0"/>
                    </a:moveTo>
                    <a:lnTo>
                      <a:pt x="311150" y="53975"/>
                    </a:lnTo>
                    <a:lnTo>
                      <a:pt x="333375" y="53975"/>
                    </a:lnTo>
                    <a:lnTo>
                      <a:pt x="368300" y="53975"/>
                    </a:lnTo>
                    <a:lnTo>
                      <a:pt x="393700" y="60325"/>
                    </a:lnTo>
                    <a:lnTo>
                      <a:pt x="422275" y="66675"/>
                    </a:lnTo>
                    <a:lnTo>
                      <a:pt x="438150" y="15875"/>
                    </a:lnTo>
                    <a:lnTo>
                      <a:pt x="469900" y="28575"/>
                    </a:lnTo>
                    <a:lnTo>
                      <a:pt x="498475" y="44450"/>
                    </a:lnTo>
                    <a:lnTo>
                      <a:pt x="527050" y="60325"/>
                    </a:lnTo>
                    <a:lnTo>
                      <a:pt x="552450" y="82550"/>
                    </a:lnTo>
                    <a:lnTo>
                      <a:pt x="517525" y="120650"/>
                    </a:lnTo>
                    <a:lnTo>
                      <a:pt x="536575" y="139700"/>
                    </a:lnTo>
                    <a:lnTo>
                      <a:pt x="555625" y="161925"/>
                    </a:lnTo>
                    <a:lnTo>
                      <a:pt x="571500" y="184150"/>
                    </a:lnTo>
                    <a:lnTo>
                      <a:pt x="584200" y="206375"/>
                    </a:lnTo>
                    <a:lnTo>
                      <a:pt x="631825" y="184150"/>
                    </a:lnTo>
                    <a:lnTo>
                      <a:pt x="644525" y="212725"/>
                    </a:lnTo>
                    <a:lnTo>
                      <a:pt x="654050" y="244475"/>
                    </a:lnTo>
                    <a:lnTo>
                      <a:pt x="660400" y="276225"/>
                    </a:lnTo>
                    <a:lnTo>
                      <a:pt x="666750" y="311150"/>
                    </a:lnTo>
                    <a:lnTo>
                      <a:pt x="612775" y="314325"/>
                    </a:lnTo>
                    <a:lnTo>
                      <a:pt x="612775" y="339725"/>
                    </a:lnTo>
                    <a:lnTo>
                      <a:pt x="609600" y="368300"/>
                    </a:lnTo>
                    <a:lnTo>
                      <a:pt x="606425" y="393700"/>
                    </a:lnTo>
                    <a:lnTo>
                      <a:pt x="600075" y="422275"/>
                    </a:lnTo>
                    <a:lnTo>
                      <a:pt x="647700" y="438150"/>
                    </a:lnTo>
                    <a:lnTo>
                      <a:pt x="638175" y="469900"/>
                    </a:lnTo>
                    <a:lnTo>
                      <a:pt x="622300" y="498475"/>
                    </a:lnTo>
                    <a:lnTo>
                      <a:pt x="603250" y="527050"/>
                    </a:lnTo>
                    <a:lnTo>
                      <a:pt x="584200" y="552450"/>
                    </a:lnTo>
                    <a:lnTo>
                      <a:pt x="542925" y="517525"/>
                    </a:lnTo>
                    <a:lnTo>
                      <a:pt x="523875" y="536575"/>
                    </a:lnTo>
                    <a:lnTo>
                      <a:pt x="504825" y="555625"/>
                    </a:lnTo>
                    <a:lnTo>
                      <a:pt x="482600" y="571500"/>
                    </a:lnTo>
                    <a:lnTo>
                      <a:pt x="457200" y="584200"/>
                    </a:lnTo>
                    <a:lnTo>
                      <a:pt x="482600" y="631825"/>
                    </a:lnTo>
                    <a:lnTo>
                      <a:pt x="454025" y="644525"/>
                    </a:lnTo>
                    <a:lnTo>
                      <a:pt x="425450" y="654050"/>
                    </a:lnTo>
                    <a:lnTo>
                      <a:pt x="396875" y="660400"/>
                    </a:lnTo>
                    <a:lnTo>
                      <a:pt x="368300" y="663575"/>
                    </a:lnTo>
                    <a:lnTo>
                      <a:pt x="355600" y="666750"/>
                    </a:lnTo>
                    <a:lnTo>
                      <a:pt x="352425" y="612775"/>
                    </a:lnTo>
                    <a:lnTo>
                      <a:pt x="333375" y="612775"/>
                    </a:lnTo>
                    <a:lnTo>
                      <a:pt x="288925" y="609600"/>
                    </a:lnTo>
                    <a:lnTo>
                      <a:pt x="244475" y="600075"/>
                    </a:lnTo>
                    <a:lnTo>
                      <a:pt x="225425" y="650875"/>
                    </a:lnTo>
                    <a:lnTo>
                      <a:pt x="196850" y="638175"/>
                    </a:lnTo>
                    <a:lnTo>
                      <a:pt x="165100" y="622300"/>
                    </a:lnTo>
                    <a:lnTo>
                      <a:pt x="139700" y="606425"/>
                    </a:lnTo>
                    <a:lnTo>
                      <a:pt x="114300" y="584200"/>
                    </a:lnTo>
                    <a:lnTo>
                      <a:pt x="149225" y="546100"/>
                    </a:lnTo>
                    <a:lnTo>
                      <a:pt x="127000" y="527050"/>
                    </a:lnTo>
                    <a:lnTo>
                      <a:pt x="111125" y="504825"/>
                    </a:lnTo>
                    <a:lnTo>
                      <a:pt x="95250" y="482600"/>
                    </a:lnTo>
                    <a:lnTo>
                      <a:pt x="82550" y="457200"/>
                    </a:lnTo>
                    <a:lnTo>
                      <a:pt x="34925" y="482600"/>
                    </a:lnTo>
                    <a:lnTo>
                      <a:pt x="22225" y="454025"/>
                    </a:lnTo>
                    <a:lnTo>
                      <a:pt x="9525" y="422275"/>
                    </a:lnTo>
                    <a:lnTo>
                      <a:pt x="3175" y="390525"/>
                    </a:lnTo>
                    <a:lnTo>
                      <a:pt x="0" y="355600"/>
                    </a:lnTo>
                    <a:lnTo>
                      <a:pt x="53975" y="352425"/>
                    </a:lnTo>
                    <a:lnTo>
                      <a:pt x="50800" y="327025"/>
                    </a:lnTo>
                    <a:lnTo>
                      <a:pt x="53975" y="298450"/>
                    </a:lnTo>
                    <a:lnTo>
                      <a:pt x="57150" y="273050"/>
                    </a:lnTo>
                    <a:lnTo>
                      <a:pt x="66675" y="244475"/>
                    </a:lnTo>
                    <a:lnTo>
                      <a:pt x="15875" y="228600"/>
                    </a:lnTo>
                    <a:lnTo>
                      <a:pt x="28575" y="196850"/>
                    </a:lnTo>
                    <a:lnTo>
                      <a:pt x="44450" y="168275"/>
                    </a:lnTo>
                    <a:lnTo>
                      <a:pt x="60325" y="139700"/>
                    </a:lnTo>
                    <a:lnTo>
                      <a:pt x="79375" y="114300"/>
                    </a:lnTo>
                    <a:lnTo>
                      <a:pt x="120650" y="149225"/>
                    </a:lnTo>
                    <a:lnTo>
                      <a:pt x="139700" y="130175"/>
                    </a:lnTo>
                    <a:lnTo>
                      <a:pt x="161925" y="111125"/>
                    </a:lnTo>
                    <a:lnTo>
                      <a:pt x="184150" y="95250"/>
                    </a:lnTo>
                    <a:lnTo>
                      <a:pt x="206375" y="82550"/>
                    </a:lnTo>
                    <a:lnTo>
                      <a:pt x="184150" y="34925"/>
                    </a:lnTo>
                    <a:lnTo>
                      <a:pt x="212725" y="22225"/>
                    </a:lnTo>
                    <a:lnTo>
                      <a:pt x="244475" y="12700"/>
                    </a:lnTo>
                    <a:lnTo>
                      <a:pt x="276225" y="3175"/>
                    </a:lnTo>
                    <a:close/>
                  </a:path>
                </a:pathLst>
              </a:custGeom>
              <a:solidFill>
                <a:srgbClr val="FAB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AU"/>
              </a:p>
            </p:txBody>
          </p:sp>
          <p:sp>
            <p:nvSpPr>
              <p:cNvPr id="104" name="Freeform 87">
                <a:extLst>
                  <a:ext uri="{FF2B5EF4-FFF2-40B4-BE49-F238E27FC236}">
                    <a16:creationId xmlns:a16="http://schemas.microsoft.com/office/drawing/2014/main" id="{2276B0FC-A065-4CCF-A60C-D174E80FC924}"/>
                  </a:ext>
                </a:extLst>
              </p:cNvPr>
              <p:cNvSpPr>
                <a:spLocks/>
              </p:cNvSpPr>
              <p:nvPr/>
            </p:nvSpPr>
            <p:spPr bwMode="auto">
              <a:xfrm>
                <a:off x="2041525" y="2613025"/>
                <a:ext cx="765175" cy="765175"/>
              </a:xfrm>
              <a:custGeom>
                <a:avLst/>
                <a:gdLst>
                  <a:gd name="connsiteX0" fmla="*/ 371475 w 765175"/>
                  <a:gd name="connsiteY0" fmla="*/ 225425 h 765175"/>
                  <a:gd name="connsiteX1" fmla="*/ 339725 w 765175"/>
                  <a:gd name="connsiteY1" fmla="*/ 231775 h 765175"/>
                  <a:gd name="connsiteX2" fmla="*/ 307975 w 765175"/>
                  <a:gd name="connsiteY2" fmla="*/ 241300 h 765175"/>
                  <a:gd name="connsiteX3" fmla="*/ 282575 w 765175"/>
                  <a:gd name="connsiteY3" fmla="*/ 260350 h 765175"/>
                  <a:gd name="connsiteX4" fmla="*/ 260350 w 765175"/>
                  <a:gd name="connsiteY4" fmla="*/ 285750 h 765175"/>
                  <a:gd name="connsiteX5" fmla="*/ 241300 w 765175"/>
                  <a:gd name="connsiteY5" fmla="*/ 311150 h 765175"/>
                  <a:gd name="connsiteX6" fmla="*/ 231775 w 765175"/>
                  <a:gd name="connsiteY6" fmla="*/ 342900 h 765175"/>
                  <a:gd name="connsiteX7" fmla="*/ 225425 w 765175"/>
                  <a:gd name="connsiteY7" fmla="*/ 374650 h 765175"/>
                  <a:gd name="connsiteX8" fmla="*/ 228600 w 765175"/>
                  <a:gd name="connsiteY8" fmla="*/ 406400 h 765175"/>
                  <a:gd name="connsiteX9" fmla="*/ 234950 w 765175"/>
                  <a:gd name="connsiteY9" fmla="*/ 434975 h 765175"/>
                  <a:gd name="connsiteX10" fmla="*/ 247650 w 765175"/>
                  <a:gd name="connsiteY10" fmla="*/ 463550 h 765175"/>
                  <a:gd name="connsiteX11" fmla="*/ 266700 w 765175"/>
                  <a:gd name="connsiteY11" fmla="*/ 485775 h 765175"/>
                  <a:gd name="connsiteX12" fmla="*/ 288925 w 765175"/>
                  <a:gd name="connsiteY12" fmla="*/ 508000 h 765175"/>
                  <a:gd name="connsiteX13" fmla="*/ 314325 w 765175"/>
                  <a:gd name="connsiteY13" fmla="*/ 523875 h 765175"/>
                  <a:gd name="connsiteX14" fmla="*/ 342900 w 765175"/>
                  <a:gd name="connsiteY14" fmla="*/ 533400 h 765175"/>
                  <a:gd name="connsiteX15" fmla="*/ 346075 w 765175"/>
                  <a:gd name="connsiteY15" fmla="*/ 533400 h 765175"/>
                  <a:gd name="connsiteX16" fmla="*/ 371475 w 765175"/>
                  <a:gd name="connsiteY16" fmla="*/ 539750 h 765175"/>
                  <a:gd name="connsiteX17" fmla="*/ 396875 w 765175"/>
                  <a:gd name="connsiteY17" fmla="*/ 539750 h 765175"/>
                  <a:gd name="connsiteX18" fmla="*/ 419100 w 765175"/>
                  <a:gd name="connsiteY18" fmla="*/ 533400 h 765175"/>
                  <a:gd name="connsiteX19" fmla="*/ 444500 w 765175"/>
                  <a:gd name="connsiteY19" fmla="*/ 527050 h 765175"/>
                  <a:gd name="connsiteX20" fmla="*/ 466725 w 765175"/>
                  <a:gd name="connsiteY20" fmla="*/ 517525 h 765175"/>
                  <a:gd name="connsiteX21" fmla="*/ 485775 w 765175"/>
                  <a:gd name="connsiteY21" fmla="*/ 501650 h 765175"/>
                  <a:gd name="connsiteX22" fmla="*/ 501650 w 765175"/>
                  <a:gd name="connsiteY22" fmla="*/ 485775 h 765175"/>
                  <a:gd name="connsiteX23" fmla="*/ 517525 w 765175"/>
                  <a:gd name="connsiteY23" fmla="*/ 466725 h 765175"/>
                  <a:gd name="connsiteX24" fmla="*/ 527050 w 765175"/>
                  <a:gd name="connsiteY24" fmla="*/ 444500 h 765175"/>
                  <a:gd name="connsiteX25" fmla="*/ 536575 w 765175"/>
                  <a:gd name="connsiteY25" fmla="*/ 419100 h 765175"/>
                  <a:gd name="connsiteX26" fmla="*/ 539750 w 765175"/>
                  <a:gd name="connsiteY26" fmla="*/ 387350 h 765175"/>
                  <a:gd name="connsiteX27" fmla="*/ 539750 w 765175"/>
                  <a:gd name="connsiteY27" fmla="*/ 355600 h 765175"/>
                  <a:gd name="connsiteX28" fmla="*/ 530225 w 765175"/>
                  <a:gd name="connsiteY28" fmla="*/ 327025 h 765175"/>
                  <a:gd name="connsiteX29" fmla="*/ 517525 w 765175"/>
                  <a:gd name="connsiteY29" fmla="*/ 298450 h 765175"/>
                  <a:gd name="connsiteX30" fmla="*/ 498475 w 765175"/>
                  <a:gd name="connsiteY30" fmla="*/ 276225 h 765175"/>
                  <a:gd name="connsiteX31" fmla="*/ 476250 w 765175"/>
                  <a:gd name="connsiteY31" fmla="*/ 254000 h 765175"/>
                  <a:gd name="connsiteX32" fmla="*/ 450850 w 765175"/>
                  <a:gd name="connsiteY32" fmla="*/ 238125 h 765175"/>
                  <a:gd name="connsiteX33" fmla="*/ 419100 w 765175"/>
                  <a:gd name="connsiteY33" fmla="*/ 228600 h 765175"/>
                  <a:gd name="connsiteX34" fmla="*/ 393700 w 765175"/>
                  <a:gd name="connsiteY34" fmla="*/ 225425 h 765175"/>
                  <a:gd name="connsiteX35" fmla="*/ 323850 w 765175"/>
                  <a:gd name="connsiteY35" fmla="*/ 0 h 765175"/>
                  <a:gd name="connsiteX36" fmla="*/ 333375 w 765175"/>
                  <a:gd name="connsiteY36" fmla="*/ 60325 h 765175"/>
                  <a:gd name="connsiteX37" fmla="*/ 355600 w 765175"/>
                  <a:gd name="connsiteY37" fmla="*/ 57150 h 765175"/>
                  <a:gd name="connsiteX38" fmla="*/ 381000 w 765175"/>
                  <a:gd name="connsiteY38" fmla="*/ 57150 h 765175"/>
                  <a:gd name="connsiteX39" fmla="*/ 406400 w 765175"/>
                  <a:gd name="connsiteY39" fmla="*/ 57150 h 765175"/>
                  <a:gd name="connsiteX40" fmla="*/ 434975 w 765175"/>
                  <a:gd name="connsiteY40" fmla="*/ 60325 h 765175"/>
                  <a:gd name="connsiteX41" fmla="*/ 460375 w 765175"/>
                  <a:gd name="connsiteY41" fmla="*/ 66675 h 765175"/>
                  <a:gd name="connsiteX42" fmla="*/ 476250 w 765175"/>
                  <a:gd name="connsiteY42" fmla="*/ 6350 h 765175"/>
                  <a:gd name="connsiteX43" fmla="*/ 511175 w 765175"/>
                  <a:gd name="connsiteY43" fmla="*/ 15875 h 765175"/>
                  <a:gd name="connsiteX44" fmla="*/ 546100 w 765175"/>
                  <a:gd name="connsiteY44" fmla="*/ 31750 h 765175"/>
                  <a:gd name="connsiteX45" fmla="*/ 581025 w 765175"/>
                  <a:gd name="connsiteY45" fmla="*/ 47625 h 765175"/>
                  <a:gd name="connsiteX46" fmla="*/ 612775 w 765175"/>
                  <a:gd name="connsiteY46" fmla="*/ 69850 h 765175"/>
                  <a:gd name="connsiteX47" fmla="*/ 574675 w 765175"/>
                  <a:gd name="connsiteY47" fmla="*/ 117475 h 765175"/>
                  <a:gd name="connsiteX48" fmla="*/ 600075 w 765175"/>
                  <a:gd name="connsiteY48" fmla="*/ 139700 h 765175"/>
                  <a:gd name="connsiteX49" fmla="*/ 622300 w 765175"/>
                  <a:gd name="connsiteY49" fmla="*/ 161925 h 765175"/>
                  <a:gd name="connsiteX50" fmla="*/ 644525 w 765175"/>
                  <a:gd name="connsiteY50" fmla="*/ 187325 h 765175"/>
                  <a:gd name="connsiteX51" fmla="*/ 660400 w 765175"/>
                  <a:gd name="connsiteY51" fmla="*/ 212725 h 765175"/>
                  <a:gd name="connsiteX52" fmla="*/ 714375 w 765175"/>
                  <a:gd name="connsiteY52" fmla="*/ 180975 h 765175"/>
                  <a:gd name="connsiteX53" fmla="*/ 730250 w 765175"/>
                  <a:gd name="connsiteY53" fmla="*/ 212725 h 765175"/>
                  <a:gd name="connsiteX54" fmla="*/ 746125 w 765175"/>
                  <a:gd name="connsiteY54" fmla="*/ 247650 h 765175"/>
                  <a:gd name="connsiteX55" fmla="*/ 758825 w 765175"/>
                  <a:gd name="connsiteY55" fmla="*/ 285750 h 765175"/>
                  <a:gd name="connsiteX56" fmla="*/ 765175 w 765175"/>
                  <a:gd name="connsiteY56" fmla="*/ 323850 h 765175"/>
                  <a:gd name="connsiteX57" fmla="*/ 704850 w 765175"/>
                  <a:gd name="connsiteY57" fmla="*/ 330200 h 765175"/>
                  <a:gd name="connsiteX58" fmla="*/ 708025 w 765175"/>
                  <a:gd name="connsiteY58" fmla="*/ 361950 h 765175"/>
                  <a:gd name="connsiteX59" fmla="*/ 708025 w 765175"/>
                  <a:gd name="connsiteY59" fmla="*/ 393700 h 765175"/>
                  <a:gd name="connsiteX60" fmla="*/ 704850 w 765175"/>
                  <a:gd name="connsiteY60" fmla="*/ 425450 h 765175"/>
                  <a:gd name="connsiteX61" fmla="*/ 698500 w 765175"/>
                  <a:gd name="connsiteY61" fmla="*/ 457200 h 765175"/>
                  <a:gd name="connsiteX62" fmla="*/ 758825 w 765175"/>
                  <a:gd name="connsiteY62" fmla="*/ 473075 h 765175"/>
                  <a:gd name="connsiteX63" fmla="*/ 749300 w 765175"/>
                  <a:gd name="connsiteY63" fmla="*/ 511175 h 765175"/>
                  <a:gd name="connsiteX64" fmla="*/ 733425 w 765175"/>
                  <a:gd name="connsiteY64" fmla="*/ 546100 h 765175"/>
                  <a:gd name="connsiteX65" fmla="*/ 717550 w 765175"/>
                  <a:gd name="connsiteY65" fmla="*/ 577850 h 765175"/>
                  <a:gd name="connsiteX66" fmla="*/ 695325 w 765175"/>
                  <a:gd name="connsiteY66" fmla="*/ 609600 h 765175"/>
                  <a:gd name="connsiteX67" fmla="*/ 644525 w 765175"/>
                  <a:gd name="connsiteY67" fmla="*/ 574675 h 765175"/>
                  <a:gd name="connsiteX68" fmla="*/ 625475 w 765175"/>
                  <a:gd name="connsiteY68" fmla="*/ 600075 h 765175"/>
                  <a:gd name="connsiteX69" fmla="*/ 603250 w 765175"/>
                  <a:gd name="connsiteY69" fmla="*/ 622300 h 765175"/>
                  <a:gd name="connsiteX70" fmla="*/ 577850 w 765175"/>
                  <a:gd name="connsiteY70" fmla="*/ 641350 h 765175"/>
                  <a:gd name="connsiteX71" fmla="*/ 552450 w 765175"/>
                  <a:gd name="connsiteY71" fmla="*/ 660400 h 765175"/>
                  <a:gd name="connsiteX72" fmla="*/ 584200 w 765175"/>
                  <a:gd name="connsiteY72" fmla="*/ 711200 h 765175"/>
                  <a:gd name="connsiteX73" fmla="*/ 552450 w 765175"/>
                  <a:gd name="connsiteY73" fmla="*/ 730250 h 765175"/>
                  <a:gd name="connsiteX74" fmla="*/ 517525 w 765175"/>
                  <a:gd name="connsiteY74" fmla="*/ 746125 h 765175"/>
                  <a:gd name="connsiteX75" fmla="*/ 479425 w 765175"/>
                  <a:gd name="connsiteY75" fmla="*/ 755650 h 765175"/>
                  <a:gd name="connsiteX76" fmla="*/ 441325 w 765175"/>
                  <a:gd name="connsiteY76" fmla="*/ 765175 h 765175"/>
                  <a:gd name="connsiteX77" fmla="*/ 431800 w 765175"/>
                  <a:gd name="connsiteY77" fmla="*/ 704850 h 765175"/>
                  <a:gd name="connsiteX78" fmla="*/ 409575 w 765175"/>
                  <a:gd name="connsiteY78" fmla="*/ 704850 h 765175"/>
                  <a:gd name="connsiteX79" fmla="*/ 361950 w 765175"/>
                  <a:gd name="connsiteY79" fmla="*/ 704850 h 765175"/>
                  <a:gd name="connsiteX80" fmla="*/ 333375 w 765175"/>
                  <a:gd name="connsiteY80" fmla="*/ 704850 h 765175"/>
                  <a:gd name="connsiteX81" fmla="*/ 304800 w 765175"/>
                  <a:gd name="connsiteY81" fmla="*/ 698500 h 765175"/>
                  <a:gd name="connsiteX82" fmla="*/ 292100 w 765175"/>
                  <a:gd name="connsiteY82" fmla="*/ 758825 h 765175"/>
                  <a:gd name="connsiteX83" fmla="*/ 254000 w 765175"/>
                  <a:gd name="connsiteY83" fmla="*/ 746125 h 765175"/>
                  <a:gd name="connsiteX84" fmla="*/ 219075 w 765175"/>
                  <a:gd name="connsiteY84" fmla="*/ 733425 h 765175"/>
                  <a:gd name="connsiteX85" fmla="*/ 187325 w 765175"/>
                  <a:gd name="connsiteY85" fmla="*/ 714375 h 765175"/>
                  <a:gd name="connsiteX86" fmla="*/ 155575 w 765175"/>
                  <a:gd name="connsiteY86" fmla="*/ 695325 h 765175"/>
                  <a:gd name="connsiteX87" fmla="*/ 190500 w 765175"/>
                  <a:gd name="connsiteY87" fmla="*/ 644525 h 765175"/>
                  <a:gd name="connsiteX88" fmla="*/ 165100 w 765175"/>
                  <a:gd name="connsiteY88" fmla="*/ 625475 h 765175"/>
                  <a:gd name="connsiteX89" fmla="*/ 142875 w 765175"/>
                  <a:gd name="connsiteY89" fmla="*/ 600075 h 765175"/>
                  <a:gd name="connsiteX90" fmla="*/ 123825 w 765175"/>
                  <a:gd name="connsiteY90" fmla="*/ 577850 h 765175"/>
                  <a:gd name="connsiteX91" fmla="*/ 104775 w 765175"/>
                  <a:gd name="connsiteY91" fmla="*/ 549275 h 765175"/>
                  <a:gd name="connsiteX92" fmla="*/ 53975 w 765175"/>
                  <a:gd name="connsiteY92" fmla="*/ 584200 h 765175"/>
                  <a:gd name="connsiteX93" fmla="*/ 34925 w 765175"/>
                  <a:gd name="connsiteY93" fmla="*/ 549275 h 765175"/>
                  <a:gd name="connsiteX94" fmla="*/ 19050 w 765175"/>
                  <a:gd name="connsiteY94" fmla="*/ 514350 h 765175"/>
                  <a:gd name="connsiteX95" fmla="*/ 9525 w 765175"/>
                  <a:gd name="connsiteY95" fmla="*/ 479425 h 765175"/>
                  <a:gd name="connsiteX96" fmla="*/ 0 w 765175"/>
                  <a:gd name="connsiteY96" fmla="*/ 441325 h 765175"/>
                  <a:gd name="connsiteX97" fmla="*/ 60325 w 765175"/>
                  <a:gd name="connsiteY97" fmla="*/ 431800 h 765175"/>
                  <a:gd name="connsiteX98" fmla="*/ 57150 w 765175"/>
                  <a:gd name="connsiteY98" fmla="*/ 400050 h 765175"/>
                  <a:gd name="connsiteX99" fmla="*/ 57150 w 765175"/>
                  <a:gd name="connsiteY99" fmla="*/ 368300 h 765175"/>
                  <a:gd name="connsiteX100" fmla="*/ 60325 w 765175"/>
                  <a:gd name="connsiteY100" fmla="*/ 336550 h 765175"/>
                  <a:gd name="connsiteX101" fmla="*/ 66675 w 765175"/>
                  <a:gd name="connsiteY101" fmla="*/ 304800 h 765175"/>
                  <a:gd name="connsiteX102" fmla="*/ 6350 w 765175"/>
                  <a:gd name="connsiteY102" fmla="*/ 288925 h 765175"/>
                  <a:gd name="connsiteX103" fmla="*/ 19050 w 765175"/>
                  <a:gd name="connsiteY103" fmla="*/ 254000 h 765175"/>
                  <a:gd name="connsiteX104" fmla="*/ 31750 w 765175"/>
                  <a:gd name="connsiteY104" fmla="*/ 219075 h 765175"/>
                  <a:gd name="connsiteX105" fmla="*/ 50800 w 765175"/>
                  <a:gd name="connsiteY105" fmla="*/ 184150 h 765175"/>
                  <a:gd name="connsiteX106" fmla="*/ 69850 w 765175"/>
                  <a:gd name="connsiteY106" fmla="*/ 152400 h 765175"/>
                  <a:gd name="connsiteX107" fmla="*/ 120650 w 765175"/>
                  <a:gd name="connsiteY107" fmla="*/ 190500 h 765175"/>
                  <a:gd name="connsiteX108" fmla="*/ 139700 w 765175"/>
                  <a:gd name="connsiteY108" fmla="*/ 165100 h 765175"/>
                  <a:gd name="connsiteX109" fmla="*/ 161925 w 765175"/>
                  <a:gd name="connsiteY109" fmla="*/ 142875 h 765175"/>
                  <a:gd name="connsiteX110" fmla="*/ 187325 w 765175"/>
                  <a:gd name="connsiteY110" fmla="*/ 120650 h 765175"/>
                  <a:gd name="connsiteX111" fmla="*/ 212725 w 765175"/>
                  <a:gd name="connsiteY111" fmla="*/ 104775 h 765175"/>
                  <a:gd name="connsiteX112" fmla="*/ 180975 w 765175"/>
                  <a:gd name="connsiteY112" fmla="*/ 50800 h 765175"/>
                  <a:gd name="connsiteX113" fmla="*/ 206375 w 765175"/>
                  <a:gd name="connsiteY113" fmla="*/ 38100 h 765175"/>
                  <a:gd name="connsiteX114" fmla="*/ 231775 w 765175"/>
                  <a:gd name="connsiteY114" fmla="*/ 25400 h 765175"/>
                  <a:gd name="connsiteX115" fmla="*/ 257175 w 765175"/>
                  <a:gd name="connsiteY115" fmla="*/ 15875 h 765175"/>
                  <a:gd name="connsiteX116" fmla="*/ 282575 w 765175"/>
                  <a:gd name="connsiteY116" fmla="*/ 9525 h 7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65175" h="765175">
                    <a:moveTo>
                      <a:pt x="371475" y="225425"/>
                    </a:moveTo>
                    <a:lnTo>
                      <a:pt x="339725" y="231775"/>
                    </a:lnTo>
                    <a:lnTo>
                      <a:pt x="307975" y="241300"/>
                    </a:lnTo>
                    <a:lnTo>
                      <a:pt x="282575" y="260350"/>
                    </a:lnTo>
                    <a:lnTo>
                      <a:pt x="260350" y="285750"/>
                    </a:lnTo>
                    <a:lnTo>
                      <a:pt x="241300" y="311150"/>
                    </a:lnTo>
                    <a:lnTo>
                      <a:pt x="231775" y="342900"/>
                    </a:lnTo>
                    <a:lnTo>
                      <a:pt x="225425" y="374650"/>
                    </a:lnTo>
                    <a:lnTo>
                      <a:pt x="228600" y="406400"/>
                    </a:lnTo>
                    <a:lnTo>
                      <a:pt x="234950" y="434975"/>
                    </a:lnTo>
                    <a:lnTo>
                      <a:pt x="247650" y="463550"/>
                    </a:lnTo>
                    <a:lnTo>
                      <a:pt x="266700" y="485775"/>
                    </a:lnTo>
                    <a:lnTo>
                      <a:pt x="288925" y="508000"/>
                    </a:lnTo>
                    <a:lnTo>
                      <a:pt x="314325" y="523875"/>
                    </a:lnTo>
                    <a:lnTo>
                      <a:pt x="342900" y="533400"/>
                    </a:lnTo>
                    <a:lnTo>
                      <a:pt x="346075" y="533400"/>
                    </a:lnTo>
                    <a:lnTo>
                      <a:pt x="371475" y="539750"/>
                    </a:lnTo>
                    <a:lnTo>
                      <a:pt x="396875" y="539750"/>
                    </a:lnTo>
                    <a:lnTo>
                      <a:pt x="419100" y="533400"/>
                    </a:lnTo>
                    <a:lnTo>
                      <a:pt x="444500" y="527050"/>
                    </a:lnTo>
                    <a:lnTo>
                      <a:pt x="466725" y="517525"/>
                    </a:lnTo>
                    <a:lnTo>
                      <a:pt x="485775" y="501650"/>
                    </a:lnTo>
                    <a:lnTo>
                      <a:pt x="501650" y="485775"/>
                    </a:lnTo>
                    <a:lnTo>
                      <a:pt x="517525" y="466725"/>
                    </a:lnTo>
                    <a:lnTo>
                      <a:pt x="527050" y="444500"/>
                    </a:lnTo>
                    <a:lnTo>
                      <a:pt x="536575" y="419100"/>
                    </a:lnTo>
                    <a:lnTo>
                      <a:pt x="539750" y="387350"/>
                    </a:lnTo>
                    <a:lnTo>
                      <a:pt x="539750" y="355600"/>
                    </a:lnTo>
                    <a:lnTo>
                      <a:pt x="530225" y="327025"/>
                    </a:lnTo>
                    <a:lnTo>
                      <a:pt x="517525" y="298450"/>
                    </a:lnTo>
                    <a:lnTo>
                      <a:pt x="498475" y="276225"/>
                    </a:lnTo>
                    <a:lnTo>
                      <a:pt x="476250" y="254000"/>
                    </a:lnTo>
                    <a:lnTo>
                      <a:pt x="450850" y="238125"/>
                    </a:lnTo>
                    <a:lnTo>
                      <a:pt x="419100" y="228600"/>
                    </a:lnTo>
                    <a:lnTo>
                      <a:pt x="393700" y="225425"/>
                    </a:lnTo>
                    <a:close/>
                    <a:moveTo>
                      <a:pt x="323850" y="0"/>
                    </a:moveTo>
                    <a:lnTo>
                      <a:pt x="333375" y="60325"/>
                    </a:lnTo>
                    <a:lnTo>
                      <a:pt x="355600" y="57150"/>
                    </a:lnTo>
                    <a:lnTo>
                      <a:pt x="381000" y="57150"/>
                    </a:lnTo>
                    <a:lnTo>
                      <a:pt x="406400" y="57150"/>
                    </a:lnTo>
                    <a:lnTo>
                      <a:pt x="434975" y="60325"/>
                    </a:lnTo>
                    <a:lnTo>
                      <a:pt x="460375" y="66675"/>
                    </a:lnTo>
                    <a:lnTo>
                      <a:pt x="476250" y="6350"/>
                    </a:lnTo>
                    <a:lnTo>
                      <a:pt x="511175" y="15875"/>
                    </a:lnTo>
                    <a:lnTo>
                      <a:pt x="546100" y="31750"/>
                    </a:lnTo>
                    <a:lnTo>
                      <a:pt x="581025" y="47625"/>
                    </a:lnTo>
                    <a:lnTo>
                      <a:pt x="612775" y="69850"/>
                    </a:lnTo>
                    <a:lnTo>
                      <a:pt x="574675" y="117475"/>
                    </a:lnTo>
                    <a:lnTo>
                      <a:pt x="600075" y="139700"/>
                    </a:lnTo>
                    <a:lnTo>
                      <a:pt x="622300" y="161925"/>
                    </a:lnTo>
                    <a:lnTo>
                      <a:pt x="644525" y="187325"/>
                    </a:lnTo>
                    <a:lnTo>
                      <a:pt x="660400" y="212725"/>
                    </a:lnTo>
                    <a:lnTo>
                      <a:pt x="714375" y="180975"/>
                    </a:lnTo>
                    <a:lnTo>
                      <a:pt x="730250" y="212725"/>
                    </a:lnTo>
                    <a:lnTo>
                      <a:pt x="746125" y="247650"/>
                    </a:lnTo>
                    <a:lnTo>
                      <a:pt x="758825" y="285750"/>
                    </a:lnTo>
                    <a:lnTo>
                      <a:pt x="765175" y="323850"/>
                    </a:lnTo>
                    <a:lnTo>
                      <a:pt x="704850" y="330200"/>
                    </a:lnTo>
                    <a:lnTo>
                      <a:pt x="708025" y="361950"/>
                    </a:lnTo>
                    <a:lnTo>
                      <a:pt x="708025" y="393700"/>
                    </a:lnTo>
                    <a:lnTo>
                      <a:pt x="704850" y="425450"/>
                    </a:lnTo>
                    <a:lnTo>
                      <a:pt x="698500" y="457200"/>
                    </a:lnTo>
                    <a:lnTo>
                      <a:pt x="758825" y="473075"/>
                    </a:lnTo>
                    <a:lnTo>
                      <a:pt x="749300" y="511175"/>
                    </a:lnTo>
                    <a:lnTo>
                      <a:pt x="733425" y="546100"/>
                    </a:lnTo>
                    <a:lnTo>
                      <a:pt x="717550" y="577850"/>
                    </a:lnTo>
                    <a:lnTo>
                      <a:pt x="695325" y="609600"/>
                    </a:lnTo>
                    <a:lnTo>
                      <a:pt x="644525" y="574675"/>
                    </a:lnTo>
                    <a:lnTo>
                      <a:pt x="625475" y="600075"/>
                    </a:lnTo>
                    <a:lnTo>
                      <a:pt x="603250" y="622300"/>
                    </a:lnTo>
                    <a:lnTo>
                      <a:pt x="577850" y="641350"/>
                    </a:lnTo>
                    <a:lnTo>
                      <a:pt x="552450" y="660400"/>
                    </a:lnTo>
                    <a:lnTo>
                      <a:pt x="584200" y="711200"/>
                    </a:lnTo>
                    <a:lnTo>
                      <a:pt x="552450" y="730250"/>
                    </a:lnTo>
                    <a:lnTo>
                      <a:pt x="517525" y="746125"/>
                    </a:lnTo>
                    <a:lnTo>
                      <a:pt x="479425" y="755650"/>
                    </a:lnTo>
                    <a:lnTo>
                      <a:pt x="441325" y="765175"/>
                    </a:lnTo>
                    <a:lnTo>
                      <a:pt x="431800" y="704850"/>
                    </a:lnTo>
                    <a:lnTo>
                      <a:pt x="409575" y="704850"/>
                    </a:lnTo>
                    <a:lnTo>
                      <a:pt x="361950" y="704850"/>
                    </a:lnTo>
                    <a:lnTo>
                      <a:pt x="333375" y="704850"/>
                    </a:lnTo>
                    <a:lnTo>
                      <a:pt x="304800" y="698500"/>
                    </a:lnTo>
                    <a:lnTo>
                      <a:pt x="292100" y="758825"/>
                    </a:lnTo>
                    <a:lnTo>
                      <a:pt x="254000" y="746125"/>
                    </a:lnTo>
                    <a:lnTo>
                      <a:pt x="219075" y="733425"/>
                    </a:lnTo>
                    <a:lnTo>
                      <a:pt x="187325" y="714375"/>
                    </a:lnTo>
                    <a:lnTo>
                      <a:pt x="155575" y="695325"/>
                    </a:lnTo>
                    <a:lnTo>
                      <a:pt x="190500" y="644525"/>
                    </a:lnTo>
                    <a:lnTo>
                      <a:pt x="165100" y="625475"/>
                    </a:lnTo>
                    <a:lnTo>
                      <a:pt x="142875" y="600075"/>
                    </a:lnTo>
                    <a:lnTo>
                      <a:pt x="123825" y="577850"/>
                    </a:lnTo>
                    <a:lnTo>
                      <a:pt x="104775" y="549275"/>
                    </a:lnTo>
                    <a:lnTo>
                      <a:pt x="53975" y="584200"/>
                    </a:lnTo>
                    <a:lnTo>
                      <a:pt x="34925" y="549275"/>
                    </a:lnTo>
                    <a:lnTo>
                      <a:pt x="19050" y="514350"/>
                    </a:lnTo>
                    <a:lnTo>
                      <a:pt x="9525" y="479425"/>
                    </a:lnTo>
                    <a:lnTo>
                      <a:pt x="0" y="441325"/>
                    </a:lnTo>
                    <a:lnTo>
                      <a:pt x="60325" y="431800"/>
                    </a:lnTo>
                    <a:lnTo>
                      <a:pt x="57150" y="400050"/>
                    </a:lnTo>
                    <a:lnTo>
                      <a:pt x="57150" y="368300"/>
                    </a:lnTo>
                    <a:lnTo>
                      <a:pt x="60325" y="336550"/>
                    </a:lnTo>
                    <a:lnTo>
                      <a:pt x="66675" y="304800"/>
                    </a:lnTo>
                    <a:lnTo>
                      <a:pt x="6350" y="288925"/>
                    </a:lnTo>
                    <a:lnTo>
                      <a:pt x="19050" y="254000"/>
                    </a:lnTo>
                    <a:lnTo>
                      <a:pt x="31750" y="219075"/>
                    </a:lnTo>
                    <a:lnTo>
                      <a:pt x="50800" y="184150"/>
                    </a:lnTo>
                    <a:lnTo>
                      <a:pt x="69850" y="152400"/>
                    </a:lnTo>
                    <a:lnTo>
                      <a:pt x="120650" y="190500"/>
                    </a:lnTo>
                    <a:lnTo>
                      <a:pt x="139700" y="165100"/>
                    </a:lnTo>
                    <a:lnTo>
                      <a:pt x="161925" y="142875"/>
                    </a:lnTo>
                    <a:lnTo>
                      <a:pt x="187325" y="120650"/>
                    </a:lnTo>
                    <a:lnTo>
                      <a:pt x="212725" y="104775"/>
                    </a:lnTo>
                    <a:lnTo>
                      <a:pt x="180975" y="50800"/>
                    </a:lnTo>
                    <a:lnTo>
                      <a:pt x="206375" y="38100"/>
                    </a:lnTo>
                    <a:lnTo>
                      <a:pt x="231775" y="25400"/>
                    </a:lnTo>
                    <a:lnTo>
                      <a:pt x="257175" y="15875"/>
                    </a:lnTo>
                    <a:lnTo>
                      <a:pt x="282575" y="9525"/>
                    </a:lnTo>
                    <a:close/>
                  </a:path>
                </a:pathLst>
              </a:custGeom>
              <a:solidFill>
                <a:srgbClr val="ED3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AU"/>
              </a:p>
            </p:txBody>
          </p:sp>
          <p:sp>
            <p:nvSpPr>
              <p:cNvPr id="105" name="Freeform 88">
                <a:extLst>
                  <a:ext uri="{FF2B5EF4-FFF2-40B4-BE49-F238E27FC236}">
                    <a16:creationId xmlns:a16="http://schemas.microsoft.com/office/drawing/2014/main" id="{4D378B34-A26E-44F9-89D1-C483B98E15B1}"/>
                  </a:ext>
                </a:extLst>
              </p:cNvPr>
              <p:cNvSpPr>
                <a:spLocks/>
              </p:cNvSpPr>
              <p:nvPr/>
            </p:nvSpPr>
            <p:spPr bwMode="auto">
              <a:xfrm>
                <a:off x="1851025" y="2406650"/>
                <a:ext cx="320675" cy="320675"/>
              </a:xfrm>
              <a:custGeom>
                <a:avLst/>
                <a:gdLst>
                  <a:gd name="connsiteX0" fmla="*/ 158750 w 320675"/>
                  <a:gd name="connsiteY0" fmla="*/ 95250 h 320675"/>
                  <a:gd name="connsiteX1" fmla="*/ 139700 w 320675"/>
                  <a:gd name="connsiteY1" fmla="*/ 98425 h 320675"/>
                  <a:gd name="connsiteX2" fmla="*/ 123825 w 320675"/>
                  <a:gd name="connsiteY2" fmla="*/ 107950 h 320675"/>
                  <a:gd name="connsiteX3" fmla="*/ 107950 w 320675"/>
                  <a:gd name="connsiteY3" fmla="*/ 120650 h 320675"/>
                  <a:gd name="connsiteX4" fmla="*/ 98425 w 320675"/>
                  <a:gd name="connsiteY4" fmla="*/ 139700 h 320675"/>
                  <a:gd name="connsiteX5" fmla="*/ 95250 w 320675"/>
                  <a:gd name="connsiteY5" fmla="*/ 152400 h 320675"/>
                  <a:gd name="connsiteX6" fmla="*/ 95250 w 320675"/>
                  <a:gd name="connsiteY6" fmla="*/ 165100 h 320675"/>
                  <a:gd name="connsiteX7" fmla="*/ 98425 w 320675"/>
                  <a:gd name="connsiteY7" fmla="*/ 177800 h 320675"/>
                  <a:gd name="connsiteX8" fmla="*/ 101600 w 320675"/>
                  <a:gd name="connsiteY8" fmla="*/ 190500 h 320675"/>
                  <a:gd name="connsiteX9" fmla="*/ 107950 w 320675"/>
                  <a:gd name="connsiteY9" fmla="*/ 200025 h 320675"/>
                  <a:gd name="connsiteX10" fmla="*/ 117475 w 320675"/>
                  <a:gd name="connsiteY10" fmla="*/ 209550 h 320675"/>
                  <a:gd name="connsiteX11" fmla="*/ 127000 w 320675"/>
                  <a:gd name="connsiteY11" fmla="*/ 219075 h 320675"/>
                  <a:gd name="connsiteX12" fmla="*/ 139700 w 320675"/>
                  <a:gd name="connsiteY12" fmla="*/ 222250 h 320675"/>
                  <a:gd name="connsiteX13" fmla="*/ 158750 w 320675"/>
                  <a:gd name="connsiteY13" fmla="*/ 225425 h 320675"/>
                  <a:gd name="connsiteX14" fmla="*/ 171450 w 320675"/>
                  <a:gd name="connsiteY14" fmla="*/ 225425 h 320675"/>
                  <a:gd name="connsiteX15" fmla="*/ 180975 w 320675"/>
                  <a:gd name="connsiteY15" fmla="*/ 222250 h 320675"/>
                  <a:gd name="connsiteX16" fmla="*/ 193675 w 320675"/>
                  <a:gd name="connsiteY16" fmla="*/ 215900 h 320675"/>
                  <a:gd name="connsiteX17" fmla="*/ 206375 w 320675"/>
                  <a:gd name="connsiteY17" fmla="*/ 206375 h 320675"/>
                  <a:gd name="connsiteX18" fmla="*/ 215900 w 320675"/>
                  <a:gd name="connsiteY18" fmla="*/ 196850 h 320675"/>
                  <a:gd name="connsiteX19" fmla="*/ 222250 w 320675"/>
                  <a:gd name="connsiteY19" fmla="*/ 180975 h 320675"/>
                  <a:gd name="connsiteX20" fmla="*/ 225425 w 320675"/>
                  <a:gd name="connsiteY20" fmla="*/ 161925 h 320675"/>
                  <a:gd name="connsiteX21" fmla="*/ 222250 w 320675"/>
                  <a:gd name="connsiteY21" fmla="*/ 139700 h 320675"/>
                  <a:gd name="connsiteX22" fmla="*/ 212725 w 320675"/>
                  <a:gd name="connsiteY22" fmla="*/ 123825 h 320675"/>
                  <a:gd name="connsiteX23" fmla="*/ 200025 w 320675"/>
                  <a:gd name="connsiteY23" fmla="*/ 107950 h 320675"/>
                  <a:gd name="connsiteX24" fmla="*/ 180975 w 320675"/>
                  <a:gd name="connsiteY24" fmla="*/ 98425 h 320675"/>
                  <a:gd name="connsiteX25" fmla="*/ 149225 w 320675"/>
                  <a:gd name="connsiteY25" fmla="*/ 0 h 320675"/>
                  <a:gd name="connsiteX26" fmla="*/ 149225 w 320675"/>
                  <a:gd name="connsiteY26" fmla="*/ 25400 h 320675"/>
                  <a:gd name="connsiteX27" fmla="*/ 158750 w 320675"/>
                  <a:gd name="connsiteY27" fmla="*/ 25400 h 320675"/>
                  <a:gd name="connsiteX28" fmla="*/ 180975 w 320675"/>
                  <a:gd name="connsiteY28" fmla="*/ 28575 h 320675"/>
                  <a:gd name="connsiteX29" fmla="*/ 203200 w 320675"/>
                  <a:gd name="connsiteY29" fmla="*/ 31750 h 320675"/>
                  <a:gd name="connsiteX30" fmla="*/ 209550 w 320675"/>
                  <a:gd name="connsiteY30" fmla="*/ 9525 h 320675"/>
                  <a:gd name="connsiteX31" fmla="*/ 212725 w 320675"/>
                  <a:gd name="connsiteY31" fmla="*/ 9525 h 320675"/>
                  <a:gd name="connsiteX32" fmla="*/ 241300 w 320675"/>
                  <a:gd name="connsiteY32" fmla="*/ 22225 h 320675"/>
                  <a:gd name="connsiteX33" fmla="*/ 266700 w 320675"/>
                  <a:gd name="connsiteY33" fmla="*/ 41275 h 320675"/>
                  <a:gd name="connsiteX34" fmla="*/ 247650 w 320675"/>
                  <a:gd name="connsiteY34" fmla="*/ 60325 h 320675"/>
                  <a:gd name="connsiteX35" fmla="*/ 266700 w 320675"/>
                  <a:gd name="connsiteY35" fmla="*/ 79375 h 320675"/>
                  <a:gd name="connsiteX36" fmla="*/ 279400 w 320675"/>
                  <a:gd name="connsiteY36" fmla="*/ 101600 h 320675"/>
                  <a:gd name="connsiteX37" fmla="*/ 304800 w 320675"/>
                  <a:gd name="connsiteY37" fmla="*/ 88900 h 320675"/>
                  <a:gd name="connsiteX38" fmla="*/ 314325 w 320675"/>
                  <a:gd name="connsiteY38" fmla="*/ 117475 h 320675"/>
                  <a:gd name="connsiteX39" fmla="*/ 320675 w 320675"/>
                  <a:gd name="connsiteY39" fmla="*/ 149225 h 320675"/>
                  <a:gd name="connsiteX40" fmla="*/ 295275 w 320675"/>
                  <a:gd name="connsiteY40" fmla="*/ 152400 h 320675"/>
                  <a:gd name="connsiteX41" fmla="*/ 295275 w 320675"/>
                  <a:gd name="connsiteY41" fmla="*/ 177800 h 320675"/>
                  <a:gd name="connsiteX42" fmla="*/ 288925 w 320675"/>
                  <a:gd name="connsiteY42" fmla="*/ 203200 h 320675"/>
                  <a:gd name="connsiteX43" fmla="*/ 311150 w 320675"/>
                  <a:gd name="connsiteY43" fmla="*/ 212725 h 320675"/>
                  <a:gd name="connsiteX44" fmla="*/ 298450 w 320675"/>
                  <a:gd name="connsiteY44" fmla="*/ 241300 h 320675"/>
                  <a:gd name="connsiteX45" fmla="*/ 282575 w 320675"/>
                  <a:gd name="connsiteY45" fmla="*/ 266700 h 320675"/>
                  <a:gd name="connsiteX46" fmla="*/ 263525 w 320675"/>
                  <a:gd name="connsiteY46" fmla="*/ 250825 h 320675"/>
                  <a:gd name="connsiteX47" fmla="*/ 241300 w 320675"/>
                  <a:gd name="connsiteY47" fmla="*/ 266700 h 320675"/>
                  <a:gd name="connsiteX48" fmla="*/ 219075 w 320675"/>
                  <a:gd name="connsiteY48" fmla="*/ 282575 h 320675"/>
                  <a:gd name="connsiteX49" fmla="*/ 231775 w 320675"/>
                  <a:gd name="connsiteY49" fmla="*/ 304800 h 320675"/>
                  <a:gd name="connsiteX50" fmla="*/ 203200 w 320675"/>
                  <a:gd name="connsiteY50" fmla="*/ 317500 h 320675"/>
                  <a:gd name="connsiteX51" fmla="*/ 171450 w 320675"/>
                  <a:gd name="connsiteY51" fmla="*/ 320675 h 320675"/>
                  <a:gd name="connsiteX52" fmla="*/ 171450 w 320675"/>
                  <a:gd name="connsiteY52" fmla="*/ 304800 h 320675"/>
                  <a:gd name="connsiteX53" fmla="*/ 168275 w 320675"/>
                  <a:gd name="connsiteY53" fmla="*/ 295275 h 320675"/>
                  <a:gd name="connsiteX54" fmla="*/ 158750 w 320675"/>
                  <a:gd name="connsiteY54" fmla="*/ 295275 h 320675"/>
                  <a:gd name="connsiteX55" fmla="*/ 139700 w 320675"/>
                  <a:gd name="connsiteY55" fmla="*/ 295275 h 320675"/>
                  <a:gd name="connsiteX56" fmla="*/ 117475 w 320675"/>
                  <a:gd name="connsiteY56" fmla="*/ 288925 h 320675"/>
                  <a:gd name="connsiteX57" fmla="*/ 107950 w 320675"/>
                  <a:gd name="connsiteY57" fmla="*/ 314325 h 320675"/>
                  <a:gd name="connsiteX58" fmla="*/ 79375 w 320675"/>
                  <a:gd name="connsiteY58" fmla="*/ 301625 h 320675"/>
                  <a:gd name="connsiteX59" fmla="*/ 53975 w 320675"/>
                  <a:gd name="connsiteY59" fmla="*/ 282575 h 320675"/>
                  <a:gd name="connsiteX60" fmla="*/ 73025 w 320675"/>
                  <a:gd name="connsiteY60" fmla="*/ 263525 h 320675"/>
                  <a:gd name="connsiteX61" fmla="*/ 53975 w 320675"/>
                  <a:gd name="connsiteY61" fmla="*/ 244475 h 320675"/>
                  <a:gd name="connsiteX62" fmla="*/ 38100 w 320675"/>
                  <a:gd name="connsiteY62" fmla="*/ 222250 h 320675"/>
                  <a:gd name="connsiteX63" fmla="*/ 15875 w 320675"/>
                  <a:gd name="connsiteY63" fmla="*/ 231775 h 320675"/>
                  <a:gd name="connsiteX64" fmla="*/ 6350 w 320675"/>
                  <a:gd name="connsiteY64" fmla="*/ 203200 h 320675"/>
                  <a:gd name="connsiteX65" fmla="*/ 0 w 320675"/>
                  <a:gd name="connsiteY65" fmla="*/ 171450 h 320675"/>
                  <a:gd name="connsiteX66" fmla="*/ 25400 w 320675"/>
                  <a:gd name="connsiteY66" fmla="*/ 171450 h 320675"/>
                  <a:gd name="connsiteX67" fmla="*/ 25400 w 320675"/>
                  <a:gd name="connsiteY67" fmla="*/ 146050 h 320675"/>
                  <a:gd name="connsiteX68" fmla="*/ 31750 w 320675"/>
                  <a:gd name="connsiteY68" fmla="*/ 117475 h 320675"/>
                  <a:gd name="connsiteX69" fmla="*/ 6350 w 320675"/>
                  <a:gd name="connsiteY69" fmla="*/ 111125 h 320675"/>
                  <a:gd name="connsiteX70" fmla="*/ 22225 w 320675"/>
                  <a:gd name="connsiteY70" fmla="*/ 82550 h 320675"/>
                  <a:gd name="connsiteX71" fmla="*/ 38100 w 320675"/>
                  <a:gd name="connsiteY71" fmla="*/ 57150 h 320675"/>
                  <a:gd name="connsiteX72" fmla="*/ 57150 w 320675"/>
                  <a:gd name="connsiteY72" fmla="*/ 73025 h 320675"/>
                  <a:gd name="connsiteX73" fmla="*/ 76200 w 320675"/>
                  <a:gd name="connsiteY73" fmla="*/ 53975 h 320675"/>
                  <a:gd name="connsiteX74" fmla="*/ 98425 w 320675"/>
                  <a:gd name="connsiteY74" fmla="*/ 41275 h 320675"/>
                  <a:gd name="connsiteX75" fmla="*/ 88900 w 320675"/>
                  <a:gd name="connsiteY75" fmla="*/ 19050 h 320675"/>
                  <a:gd name="connsiteX76" fmla="*/ 117475 w 320675"/>
                  <a:gd name="connsiteY76" fmla="*/ 6350 h 32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20675" h="320675">
                    <a:moveTo>
                      <a:pt x="158750" y="95250"/>
                    </a:moveTo>
                    <a:lnTo>
                      <a:pt x="139700" y="98425"/>
                    </a:lnTo>
                    <a:lnTo>
                      <a:pt x="123825" y="107950"/>
                    </a:lnTo>
                    <a:lnTo>
                      <a:pt x="107950" y="120650"/>
                    </a:lnTo>
                    <a:lnTo>
                      <a:pt x="98425" y="139700"/>
                    </a:lnTo>
                    <a:lnTo>
                      <a:pt x="95250" y="152400"/>
                    </a:lnTo>
                    <a:lnTo>
                      <a:pt x="95250" y="165100"/>
                    </a:lnTo>
                    <a:lnTo>
                      <a:pt x="98425" y="177800"/>
                    </a:lnTo>
                    <a:lnTo>
                      <a:pt x="101600" y="190500"/>
                    </a:lnTo>
                    <a:lnTo>
                      <a:pt x="107950" y="200025"/>
                    </a:lnTo>
                    <a:lnTo>
                      <a:pt x="117475" y="209550"/>
                    </a:lnTo>
                    <a:lnTo>
                      <a:pt x="127000" y="219075"/>
                    </a:lnTo>
                    <a:lnTo>
                      <a:pt x="139700" y="222250"/>
                    </a:lnTo>
                    <a:lnTo>
                      <a:pt x="158750" y="225425"/>
                    </a:lnTo>
                    <a:lnTo>
                      <a:pt x="171450" y="225425"/>
                    </a:lnTo>
                    <a:lnTo>
                      <a:pt x="180975" y="222250"/>
                    </a:lnTo>
                    <a:lnTo>
                      <a:pt x="193675" y="215900"/>
                    </a:lnTo>
                    <a:lnTo>
                      <a:pt x="206375" y="206375"/>
                    </a:lnTo>
                    <a:lnTo>
                      <a:pt x="215900" y="196850"/>
                    </a:lnTo>
                    <a:lnTo>
                      <a:pt x="222250" y="180975"/>
                    </a:lnTo>
                    <a:lnTo>
                      <a:pt x="225425" y="161925"/>
                    </a:lnTo>
                    <a:lnTo>
                      <a:pt x="222250" y="139700"/>
                    </a:lnTo>
                    <a:lnTo>
                      <a:pt x="212725" y="123825"/>
                    </a:lnTo>
                    <a:lnTo>
                      <a:pt x="200025" y="107950"/>
                    </a:lnTo>
                    <a:lnTo>
                      <a:pt x="180975" y="98425"/>
                    </a:lnTo>
                    <a:close/>
                    <a:moveTo>
                      <a:pt x="149225" y="0"/>
                    </a:moveTo>
                    <a:lnTo>
                      <a:pt x="149225" y="25400"/>
                    </a:lnTo>
                    <a:lnTo>
                      <a:pt x="158750" y="25400"/>
                    </a:lnTo>
                    <a:lnTo>
                      <a:pt x="180975" y="28575"/>
                    </a:lnTo>
                    <a:lnTo>
                      <a:pt x="203200" y="31750"/>
                    </a:lnTo>
                    <a:lnTo>
                      <a:pt x="209550" y="9525"/>
                    </a:lnTo>
                    <a:lnTo>
                      <a:pt x="212725" y="9525"/>
                    </a:lnTo>
                    <a:lnTo>
                      <a:pt x="241300" y="22225"/>
                    </a:lnTo>
                    <a:lnTo>
                      <a:pt x="266700" y="41275"/>
                    </a:lnTo>
                    <a:lnTo>
                      <a:pt x="247650" y="60325"/>
                    </a:lnTo>
                    <a:lnTo>
                      <a:pt x="266700" y="79375"/>
                    </a:lnTo>
                    <a:lnTo>
                      <a:pt x="279400" y="101600"/>
                    </a:lnTo>
                    <a:lnTo>
                      <a:pt x="304800" y="88900"/>
                    </a:lnTo>
                    <a:lnTo>
                      <a:pt x="314325" y="117475"/>
                    </a:lnTo>
                    <a:lnTo>
                      <a:pt x="320675" y="149225"/>
                    </a:lnTo>
                    <a:lnTo>
                      <a:pt x="295275" y="152400"/>
                    </a:lnTo>
                    <a:lnTo>
                      <a:pt x="295275" y="177800"/>
                    </a:lnTo>
                    <a:lnTo>
                      <a:pt x="288925" y="203200"/>
                    </a:lnTo>
                    <a:lnTo>
                      <a:pt x="311150" y="212725"/>
                    </a:lnTo>
                    <a:lnTo>
                      <a:pt x="298450" y="241300"/>
                    </a:lnTo>
                    <a:lnTo>
                      <a:pt x="282575" y="266700"/>
                    </a:lnTo>
                    <a:lnTo>
                      <a:pt x="263525" y="250825"/>
                    </a:lnTo>
                    <a:lnTo>
                      <a:pt x="241300" y="266700"/>
                    </a:lnTo>
                    <a:lnTo>
                      <a:pt x="219075" y="282575"/>
                    </a:lnTo>
                    <a:lnTo>
                      <a:pt x="231775" y="304800"/>
                    </a:lnTo>
                    <a:lnTo>
                      <a:pt x="203200" y="317500"/>
                    </a:lnTo>
                    <a:lnTo>
                      <a:pt x="171450" y="320675"/>
                    </a:lnTo>
                    <a:lnTo>
                      <a:pt x="171450" y="304800"/>
                    </a:lnTo>
                    <a:lnTo>
                      <a:pt x="168275" y="295275"/>
                    </a:lnTo>
                    <a:lnTo>
                      <a:pt x="158750" y="295275"/>
                    </a:lnTo>
                    <a:lnTo>
                      <a:pt x="139700" y="295275"/>
                    </a:lnTo>
                    <a:lnTo>
                      <a:pt x="117475" y="288925"/>
                    </a:lnTo>
                    <a:lnTo>
                      <a:pt x="107950" y="314325"/>
                    </a:lnTo>
                    <a:lnTo>
                      <a:pt x="79375" y="301625"/>
                    </a:lnTo>
                    <a:lnTo>
                      <a:pt x="53975" y="282575"/>
                    </a:lnTo>
                    <a:lnTo>
                      <a:pt x="73025" y="263525"/>
                    </a:lnTo>
                    <a:lnTo>
                      <a:pt x="53975" y="244475"/>
                    </a:lnTo>
                    <a:lnTo>
                      <a:pt x="38100" y="222250"/>
                    </a:lnTo>
                    <a:lnTo>
                      <a:pt x="15875" y="231775"/>
                    </a:lnTo>
                    <a:lnTo>
                      <a:pt x="6350" y="203200"/>
                    </a:lnTo>
                    <a:lnTo>
                      <a:pt x="0" y="171450"/>
                    </a:lnTo>
                    <a:lnTo>
                      <a:pt x="25400" y="171450"/>
                    </a:lnTo>
                    <a:lnTo>
                      <a:pt x="25400" y="146050"/>
                    </a:lnTo>
                    <a:lnTo>
                      <a:pt x="31750" y="117475"/>
                    </a:lnTo>
                    <a:lnTo>
                      <a:pt x="6350" y="111125"/>
                    </a:lnTo>
                    <a:lnTo>
                      <a:pt x="22225" y="82550"/>
                    </a:lnTo>
                    <a:lnTo>
                      <a:pt x="38100" y="57150"/>
                    </a:lnTo>
                    <a:lnTo>
                      <a:pt x="57150" y="73025"/>
                    </a:lnTo>
                    <a:lnTo>
                      <a:pt x="76200" y="53975"/>
                    </a:lnTo>
                    <a:lnTo>
                      <a:pt x="98425" y="41275"/>
                    </a:lnTo>
                    <a:lnTo>
                      <a:pt x="88900" y="19050"/>
                    </a:lnTo>
                    <a:lnTo>
                      <a:pt x="117475" y="6350"/>
                    </a:lnTo>
                    <a:close/>
                  </a:path>
                </a:pathLst>
              </a:custGeom>
              <a:solidFill>
                <a:srgbClr val="F37E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AU"/>
              </a:p>
            </p:txBody>
          </p:sp>
          <p:sp>
            <p:nvSpPr>
              <p:cNvPr id="106" name="Freeform 89">
                <a:extLst>
                  <a:ext uri="{FF2B5EF4-FFF2-40B4-BE49-F238E27FC236}">
                    <a16:creationId xmlns:a16="http://schemas.microsoft.com/office/drawing/2014/main" id="{88094864-07D5-4072-809D-20FCDAEC4974}"/>
                  </a:ext>
                </a:extLst>
              </p:cNvPr>
              <p:cNvSpPr>
                <a:spLocks/>
              </p:cNvSpPr>
              <p:nvPr/>
            </p:nvSpPr>
            <p:spPr bwMode="auto">
              <a:xfrm>
                <a:off x="996950" y="2603500"/>
                <a:ext cx="1003300" cy="1006475"/>
              </a:xfrm>
              <a:custGeom>
                <a:avLst/>
                <a:gdLst>
                  <a:gd name="connsiteX0" fmla="*/ 466725 w 1003300"/>
                  <a:gd name="connsiteY0" fmla="*/ 184150 h 1006475"/>
                  <a:gd name="connsiteX1" fmla="*/ 438150 w 1003300"/>
                  <a:gd name="connsiteY1" fmla="*/ 190500 h 1006475"/>
                  <a:gd name="connsiteX2" fmla="*/ 409575 w 1003300"/>
                  <a:gd name="connsiteY2" fmla="*/ 196850 h 1006475"/>
                  <a:gd name="connsiteX3" fmla="*/ 381000 w 1003300"/>
                  <a:gd name="connsiteY3" fmla="*/ 206375 h 1006475"/>
                  <a:gd name="connsiteX4" fmla="*/ 355600 w 1003300"/>
                  <a:gd name="connsiteY4" fmla="*/ 219075 h 1006475"/>
                  <a:gd name="connsiteX5" fmla="*/ 330200 w 1003300"/>
                  <a:gd name="connsiteY5" fmla="*/ 231775 h 1006475"/>
                  <a:gd name="connsiteX6" fmla="*/ 307975 w 1003300"/>
                  <a:gd name="connsiteY6" fmla="*/ 247650 h 1006475"/>
                  <a:gd name="connsiteX7" fmla="*/ 285750 w 1003300"/>
                  <a:gd name="connsiteY7" fmla="*/ 266700 h 1006475"/>
                  <a:gd name="connsiteX8" fmla="*/ 263525 w 1003300"/>
                  <a:gd name="connsiteY8" fmla="*/ 288925 h 1006475"/>
                  <a:gd name="connsiteX9" fmla="*/ 241300 w 1003300"/>
                  <a:gd name="connsiteY9" fmla="*/ 314325 h 1006475"/>
                  <a:gd name="connsiteX10" fmla="*/ 222250 w 1003300"/>
                  <a:gd name="connsiteY10" fmla="*/ 342900 h 1006475"/>
                  <a:gd name="connsiteX11" fmla="*/ 209550 w 1003300"/>
                  <a:gd name="connsiteY11" fmla="*/ 374650 h 1006475"/>
                  <a:gd name="connsiteX12" fmla="*/ 196850 w 1003300"/>
                  <a:gd name="connsiteY12" fmla="*/ 406400 h 1006475"/>
                  <a:gd name="connsiteX13" fmla="*/ 187325 w 1003300"/>
                  <a:gd name="connsiteY13" fmla="*/ 438150 h 1006475"/>
                  <a:gd name="connsiteX14" fmla="*/ 180975 w 1003300"/>
                  <a:gd name="connsiteY14" fmla="*/ 473075 h 1006475"/>
                  <a:gd name="connsiteX15" fmla="*/ 180975 w 1003300"/>
                  <a:gd name="connsiteY15" fmla="*/ 508000 h 1006475"/>
                  <a:gd name="connsiteX16" fmla="*/ 184150 w 1003300"/>
                  <a:gd name="connsiteY16" fmla="*/ 542925 h 1006475"/>
                  <a:gd name="connsiteX17" fmla="*/ 187325 w 1003300"/>
                  <a:gd name="connsiteY17" fmla="*/ 574675 h 1006475"/>
                  <a:gd name="connsiteX18" fmla="*/ 196850 w 1003300"/>
                  <a:gd name="connsiteY18" fmla="*/ 606425 h 1006475"/>
                  <a:gd name="connsiteX19" fmla="*/ 209550 w 1003300"/>
                  <a:gd name="connsiteY19" fmla="*/ 638175 h 1006475"/>
                  <a:gd name="connsiteX20" fmla="*/ 225425 w 1003300"/>
                  <a:gd name="connsiteY20" fmla="*/ 666750 h 1006475"/>
                  <a:gd name="connsiteX21" fmla="*/ 244475 w 1003300"/>
                  <a:gd name="connsiteY21" fmla="*/ 692150 h 1006475"/>
                  <a:gd name="connsiteX22" fmla="*/ 263525 w 1003300"/>
                  <a:gd name="connsiteY22" fmla="*/ 717550 h 1006475"/>
                  <a:gd name="connsiteX23" fmla="*/ 285750 w 1003300"/>
                  <a:gd name="connsiteY23" fmla="*/ 739775 h 1006475"/>
                  <a:gd name="connsiteX24" fmla="*/ 307975 w 1003300"/>
                  <a:gd name="connsiteY24" fmla="*/ 758825 h 1006475"/>
                  <a:gd name="connsiteX25" fmla="*/ 333375 w 1003300"/>
                  <a:gd name="connsiteY25" fmla="*/ 774700 h 1006475"/>
                  <a:gd name="connsiteX26" fmla="*/ 358775 w 1003300"/>
                  <a:gd name="connsiteY26" fmla="*/ 790575 h 1006475"/>
                  <a:gd name="connsiteX27" fmla="*/ 384175 w 1003300"/>
                  <a:gd name="connsiteY27" fmla="*/ 803275 h 1006475"/>
                  <a:gd name="connsiteX28" fmla="*/ 412750 w 1003300"/>
                  <a:gd name="connsiteY28" fmla="*/ 812800 h 1006475"/>
                  <a:gd name="connsiteX29" fmla="*/ 444500 w 1003300"/>
                  <a:gd name="connsiteY29" fmla="*/ 819150 h 1006475"/>
                  <a:gd name="connsiteX30" fmla="*/ 473075 w 1003300"/>
                  <a:gd name="connsiteY30" fmla="*/ 822325 h 1006475"/>
                  <a:gd name="connsiteX31" fmla="*/ 504825 w 1003300"/>
                  <a:gd name="connsiteY31" fmla="*/ 822325 h 1006475"/>
                  <a:gd name="connsiteX32" fmla="*/ 536575 w 1003300"/>
                  <a:gd name="connsiteY32" fmla="*/ 822325 h 1006475"/>
                  <a:gd name="connsiteX33" fmla="*/ 568325 w 1003300"/>
                  <a:gd name="connsiteY33" fmla="*/ 815975 h 1006475"/>
                  <a:gd name="connsiteX34" fmla="*/ 600075 w 1003300"/>
                  <a:gd name="connsiteY34" fmla="*/ 806450 h 1006475"/>
                  <a:gd name="connsiteX35" fmla="*/ 628650 w 1003300"/>
                  <a:gd name="connsiteY35" fmla="*/ 796925 h 1006475"/>
                  <a:gd name="connsiteX36" fmla="*/ 657225 w 1003300"/>
                  <a:gd name="connsiteY36" fmla="*/ 784225 h 1006475"/>
                  <a:gd name="connsiteX37" fmla="*/ 682625 w 1003300"/>
                  <a:gd name="connsiteY37" fmla="*/ 765175 h 1006475"/>
                  <a:gd name="connsiteX38" fmla="*/ 708025 w 1003300"/>
                  <a:gd name="connsiteY38" fmla="*/ 749300 h 1006475"/>
                  <a:gd name="connsiteX39" fmla="*/ 730250 w 1003300"/>
                  <a:gd name="connsiteY39" fmla="*/ 727075 h 1006475"/>
                  <a:gd name="connsiteX40" fmla="*/ 749300 w 1003300"/>
                  <a:gd name="connsiteY40" fmla="*/ 704850 h 1006475"/>
                  <a:gd name="connsiteX41" fmla="*/ 768350 w 1003300"/>
                  <a:gd name="connsiteY41" fmla="*/ 679450 h 1006475"/>
                  <a:gd name="connsiteX42" fmla="*/ 784225 w 1003300"/>
                  <a:gd name="connsiteY42" fmla="*/ 650875 h 1006475"/>
                  <a:gd name="connsiteX43" fmla="*/ 796925 w 1003300"/>
                  <a:gd name="connsiteY43" fmla="*/ 625475 h 1006475"/>
                  <a:gd name="connsiteX44" fmla="*/ 806450 w 1003300"/>
                  <a:gd name="connsiteY44" fmla="*/ 593725 h 1006475"/>
                  <a:gd name="connsiteX45" fmla="*/ 815975 w 1003300"/>
                  <a:gd name="connsiteY45" fmla="*/ 565150 h 1006475"/>
                  <a:gd name="connsiteX46" fmla="*/ 819150 w 1003300"/>
                  <a:gd name="connsiteY46" fmla="*/ 533400 h 1006475"/>
                  <a:gd name="connsiteX47" fmla="*/ 819150 w 1003300"/>
                  <a:gd name="connsiteY47" fmla="*/ 498475 h 1006475"/>
                  <a:gd name="connsiteX48" fmla="*/ 819150 w 1003300"/>
                  <a:gd name="connsiteY48" fmla="*/ 466725 h 1006475"/>
                  <a:gd name="connsiteX49" fmla="*/ 812800 w 1003300"/>
                  <a:gd name="connsiteY49" fmla="*/ 434975 h 1006475"/>
                  <a:gd name="connsiteX50" fmla="*/ 806450 w 1003300"/>
                  <a:gd name="connsiteY50" fmla="*/ 403225 h 1006475"/>
                  <a:gd name="connsiteX51" fmla="*/ 793750 w 1003300"/>
                  <a:gd name="connsiteY51" fmla="*/ 374650 h 1006475"/>
                  <a:gd name="connsiteX52" fmla="*/ 781050 w 1003300"/>
                  <a:gd name="connsiteY52" fmla="*/ 346075 h 1006475"/>
                  <a:gd name="connsiteX53" fmla="*/ 765175 w 1003300"/>
                  <a:gd name="connsiteY53" fmla="*/ 320675 h 1006475"/>
                  <a:gd name="connsiteX54" fmla="*/ 746125 w 1003300"/>
                  <a:gd name="connsiteY54" fmla="*/ 295275 h 1006475"/>
                  <a:gd name="connsiteX55" fmla="*/ 723900 w 1003300"/>
                  <a:gd name="connsiteY55" fmla="*/ 273050 h 1006475"/>
                  <a:gd name="connsiteX56" fmla="*/ 701675 w 1003300"/>
                  <a:gd name="connsiteY56" fmla="*/ 254000 h 1006475"/>
                  <a:gd name="connsiteX57" fmla="*/ 676275 w 1003300"/>
                  <a:gd name="connsiteY57" fmla="*/ 234950 h 1006475"/>
                  <a:gd name="connsiteX58" fmla="*/ 650875 w 1003300"/>
                  <a:gd name="connsiteY58" fmla="*/ 219075 h 1006475"/>
                  <a:gd name="connsiteX59" fmla="*/ 622300 w 1003300"/>
                  <a:gd name="connsiteY59" fmla="*/ 206375 h 1006475"/>
                  <a:gd name="connsiteX60" fmla="*/ 590550 w 1003300"/>
                  <a:gd name="connsiteY60" fmla="*/ 196850 h 1006475"/>
                  <a:gd name="connsiteX61" fmla="*/ 561975 w 1003300"/>
                  <a:gd name="connsiteY61" fmla="*/ 190500 h 1006475"/>
                  <a:gd name="connsiteX62" fmla="*/ 530225 w 1003300"/>
                  <a:gd name="connsiteY62" fmla="*/ 184150 h 1006475"/>
                  <a:gd name="connsiteX63" fmla="*/ 495300 w 1003300"/>
                  <a:gd name="connsiteY63" fmla="*/ 184150 h 1006475"/>
                  <a:gd name="connsiteX64" fmla="*/ 574675 w 1003300"/>
                  <a:gd name="connsiteY64" fmla="*/ 0 h 1006475"/>
                  <a:gd name="connsiteX65" fmla="*/ 574675 w 1003300"/>
                  <a:gd name="connsiteY65" fmla="*/ 76200 h 1006475"/>
                  <a:gd name="connsiteX66" fmla="*/ 619125 w 1003300"/>
                  <a:gd name="connsiteY66" fmla="*/ 85725 h 1006475"/>
                  <a:gd name="connsiteX67" fmla="*/ 663575 w 1003300"/>
                  <a:gd name="connsiteY67" fmla="*/ 101600 h 1006475"/>
                  <a:gd name="connsiteX68" fmla="*/ 701675 w 1003300"/>
                  <a:gd name="connsiteY68" fmla="*/ 120650 h 1006475"/>
                  <a:gd name="connsiteX69" fmla="*/ 742950 w 1003300"/>
                  <a:gd name="connsiteY69" fmla="*/ 142875 h 1006475"/>
                  <a:gd name="connsiteX70" fmla="*/ 793750 w 1003300"/>
                  <a:gd name="connsiteY70" fmla="*/ 88900 h 1006475"/>
                  <a:gd name="connsiteX71" fmla="*/ 908050 w 1003300"/>
                  <a:gd name="connsiteY71" fmla="*/ 200025 h 1006475"/>
                  <a:gd name="connsiteX72" fmla="*/ 854075 w 1003300"/>
                  <a:gd name="connsiteY72" fmla="*/ 254000 h 1006475"/>
                  <a:gd name="connsiteX73" fmla="*/ 879475 w 1003300"/>
                  <a:gd name="connsiteY73" fmla="*/ 292100 h 1006475"/>
                  <a:gd name="connsiteX74" fmla="*/ 898525 w 1003300"/>
                  <a:gd name="connsiteY74" fmla="*/ 330200 h 1006475"/>
                  <a:gd name="connsiteX75" fmla="*/ 914400 w 1003300"/>
                  <a:gd name="connsiteY75" fmla="*/ 374650 h 1006475"/>
                  <a:gd name="connsiteX76" fmla="*/ 927100 w 1003300"/>
                  <a:gd name="connsiteY76" fmla="*/ 419100 h 1006475"/>
                  <a:gd name="connsiteX77" fmla="*/ 1000125 w 1003300"/>
                  <a:gd name="connsiteY77" fmla="*/ 419100 h 1006475"/>
                  <a:gd name="connsiteX78" fmla="*/ 1003300 w 1003300"/>
                  <a:gd name="connsiteY78" fmla="*/ 574675 h 1006475"/>
                  <a:gd name="connsiteX79" fmla="*/ 927100 w 1003300"/>
                  <a:gd name="connsiteY79" fmla="*/ 577850 h 1006475"/>
                  <a:gd name="connsiteX80" fmla="*/ 917575 w 1003300"/>
                  <a:gd name="connsiteY80" fmla="*/ 622300 h 1006475"/>
                  <a:gd name="connsiteX81" fmla="*/ 901700 w 1003300"/>
                  <a:gd name="connsiteY81" fmla="*/ 663575 h 1006475"/>
                  <a:gd name="connsiteX82" fmla="*/ 882650 w 1003300"/>
                  <a:gd name="connsiteY82" fmla="*/ 704850 h 1006475"/>
                  <a:gd name="connsiteX83" fmla="*/ 860425 w 1003300"/>
                  <a:gd name="connsiteY83" fmla="*/ 742950 h 1006475"/>
                  <a:gd name="connsiteX84" fmla="*/ 914400 w 1003300"/>
                  <a:gd name="connsiteY84" fmla="*/ 796925 h 1006475"/>
                  <a:gd name="connsiteX85" fmla="*/ 803275 w 1003300"/>
                  <a:gd name="connsiteY85" fmla="*/ 911225 h 1006475"/>
                  <a:gd name="connsiteX86" fmla="*/ 749300 w 1003300"/>
                  <a:gd name="connsiteY86" fmla="*/ 857250 h 1006475"/>
                  <a:gd name="connsiteX87" fmla="*/ 714375 w 1003300"/>
                  <a:gd name="connsiteY87" fmla="*/ 882650 h 1006475"/>
                  <a:gd name="connsiteX88" fmla="*/ 673100 w 1003300"/>
                  <a:gd name="connsiteY88" fmla="*/ 901700 h 1006475"/>
                  <a:gd name="connsiteX89" fmla="*/ 628650 w 1003300"/>
                  <a:gd name="connsiteY89" fmla="*/ 917575 h 1006475"/>
                  <a:gd name="connsiteX90" fmla="*/ 584200 w 1003300"/>
                  <a:gd name="connsiteY90" fmla="*/ 927100 h 1006475"/>
                  <a:gd name="connsiteX91" fmla="*/ 587375 w 1003300"/>
                  <a:gd name="connsiteY91" fmla="*/ 1003300 h 1006475"/>
                  <a:gd name="connsiteX92" fmla="*/ 508000 w 1003300"/>
                  <a:gd name="connsiteY92" fmla="*/ 1003300 h 1006475"/>
                  <a:gd name="connsiteX93" fmla="*/ 428625 w 1003300"/>
                  <a:gd name="connsiteY93" fmla="*/ 1006475 h 1006475"/>
                  <a:gd name="connsiteX94" fmla="*/ 428625 w 1003300"/>
                  <a:gd name="connsiteY94" fmla="*/ 930275 h 1006475"/>
                  <a:gd name="connsiteX95" fmla="*/ 390525 w 1003300"/>
                  <a:gd name="connsiteY95" fmla="*/ 923925 h 1006475"/>
                  <a:gd name="connsiteX96" fmla="*/ 352425 w 1003300"/>
                  <a:gd name="connsiteY96" fmla="*/ 911225 h 1006475"/>
                  <a:gd name="connsiteX97" fmla="*/ 317500 w 1003300"/>
                  <a:gd name="connsiteY97" fmla="*/ 895350 h 1006475"/>
                  <a:gd name="connsiteX98" fmla="*/ 285750 w 1003300"/>
                  <a:gd name="connsiteY98" fmla="*/ 879475 h 1006475"/>
                  <a:gd name="connsiteX99" fmla="*/ 260350 w 1003300"/>
                  <a:gd name="connsiteY99" fmla="*/ 863600 h 1006475"/>
                  <a:gd name="connsiteX100" fmla="*/ 206375 w 1003300"/>
                  <a:gd name="connsiteY100" fmla="*/ 917575 h 1006475"/>
                  <a:gd name="connsiteX101" fmla="*/ 95250 w 1003300"/>
                  <a:gd name="connsiteY101" fmla="*/ 806450 h 1006475"/>
                  <a:gd name="connsiteX102" fmla="*/ 146050 w 1003300"/>
                  <a:gd name="connsiteY102" fmla="*/ 752475 h 1006475"/>
                  <a:gd name="connsiteX103" fmla="*/ 123825 w 1003300"/>
                  <a:gd name="connsiteY103" fmla="*/ 714375 h 1006475"/>
                  <a:gd name="connsiteX104" fmla="*/ 101600 w 1003300"/>
                  <a:gd name="connsiteY104" fmla="*/ 676275 h 1006475"/>
                  <a:gd name="connsiteX105" fmla="*/ 85725 w 1003300"/>
                  <a:gd name="connsiteY105" fmla="*/ 631825 h 1006475"/>
                  <a:gd name="connsiteX106" fmla="*/ 76200 w 1003300"/>
                  <a:gd name="connsiteY106" fmla="*/ 587375 h 1006475"/>
                  <a:gd name="connsiteX107" fmla="*/ 0 w 1003300"/>
                  <a:gd name="connsiteY107" fmla="*/ 590550 h 1006475"/>
                  <a:gd name="connsiteX108" fmla="*/ 0 w 1003300"/>
                  <a:gd name="connsiteY108" fmla="*/ 431800 h 1006475"/>
                  <a:gd name="connsiteX109" fmla="*/ 73025 w 1003300"/>
                  <a:gd name="connsiteY109" fmla="*/ 428625 h 1006475"/>
                  <a:gd name="connsiteX110" fmla="*/ 82550 w 1003300"/>
                  <a:gd name="connsiteY110" fmla="*/ 384175 h 1006475"/>
                  <a:gd name="connsiteX111" fmla="*/ 98425 w 1003300"/>
                  <a:gd name="connsiteY111" fmla="*/ 342900 h 1006475"/>
                  <a:gd name="connsiteX112" fmla="*/ 117475 w 1003300"/>
                  <a:gd name="connsiteY112" fmla="*/ 301625 h 1006475"/>
                  <a:gd name="connsiteX113" fmla="*/ 139700 w 1003300"/>
                  <a:gd name="connsiteY113" fmla="*/ 263525 h 1006475"/>
                  <a:gd name="connsiteX114" fmla="*/ 85725 w 1003300"/>
                  <a:gd name="connsiteY114" fmla="*/ 209550 h 1006475"/>
                  <a:gd name="connsiteX115" fmla="*/ 196850 w 1003300"/>
                  <a:gd name="connsiteY115" fmla="*/ 98425 h 1006475"/>
                  <a:gd name="connsiteX116" fmla="*/ 250825 w 1003300"/>
                  <a:gd name="connsiteY116" fmla="*/ 149225 h 1006475"/>
                  <a:gd name="connsiteX117" fmla="*/ 285750 w 1003300"/>
                  <a:gd name="connsiteY117" fmla="*/ 127000 h 1006475"/>
                  <a:gd name="connsiteX118" fmla="*/ 317500 w 1003300"/>
                  <a:gd name="connsiteY118" fmla="*/ 111125 h 1006475"/>
                  <a:gd name="connsiteX119" fmla="*/ 349250 w 1003300"/>
                  <a:gd name="connsiteY119" fmla="*/ 98425 h 1006475"/>
                  <a:gd name="connsiteX120" fmla="*/ 381000 w 1003300"/>
                  <a:gd name="connsiteY120" fmla="*/ 85725 h 1006475"/>
                  <a:gd name="connsiteX121" fmla="*/ 415925 w 1003300"/>
                  <a:gd name="connsiteY121" fmla="*/ 79375 h 1006475"/>
                  <a:gd name="connsiteX122" fmla="*/ 415925 w 1003300"/>
                  <a:gd name="connsiteY122" fmla="*/ 3175 h 1006475"/>
                  <a:gd name="connsiteX123" fmla="*/ 495300 w 1003300"/>
                  <a:gd name="connsiteY123" fmla="*/ 3175 h 100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003300" h="1006475">
                    <a:moveTo>
                      <a:pt x="466725" y="184150"/>
                    </a:moveTo>
                    <a:lnTo>
                      <a:pt x="438150" y="190500"/>
                    </a:lnTo>
                    <a:lnTo>
                      <a:pt x="409575" y="196850"/>
                    </a:lnTo>
                    <a:lnTo>
                      <a:pt x="381000" y="206375"/>
                    </a:lnTo>
                    <a:lnTo>
                      <a:pt x="355600" y="219075"/>
                    </a:lnTo>
                    <a:lnTo>
                      <a:pt x="330200" y="231775"/>
                    </a:lnTo>
                    <a:lnTo>
                      <a:pt x="307975" y="247650"/>
                    </a:lnTo>
                    <a:lnTo>
                      <a:pt x="285750" y="266700"/>
                    </a:lnTo>
                    <a:lnTo>
                      <a:pt x="263525" y="288925"/>
                    </a:lnTo>
                    <a:lnTo>
                      <a:pt x="241300" y="314325"/>
                    </a:lnTo>
                    <a:lnTo>
                      <a:pt x="222250" y="342900"/>
                    </a:lnTo>
                    <a:lnTo>
                      <a:pt x="209550" y="374650"/>
                    </a:lnTo>
                    <a:lnTo>
                      <a:pt x="196850" y="406400"/>
                    </a:lnTo>
                    <a:lnTo>
                      <a:pt x="187325" y="438150"/>
                    </a:lnTo>
                    <a:lnTo>
                      <a:pt x="180975" y="473075"/>
                    </a:lnTo>
                    <a:lnTo>
                      <a:pt x="180975" y="508000"/>
                    </a:lnTo>
                    <a:lnTo>
                      <a:pt x="184150" y="542925"/>
                    </a:lnTo>
                    <a:lnTo>
                      <a:pt x="187325" y="574675"/>
                    </a:lnTo>
                    <a:lnTo>
                      <a:pt x="196850" y="606425"/>
                    </a:lnTo>
                    <a:lnTo>
                      <a:pt x="209550" y="638175"/>
                    </a:lnTo>
                    <a:lnTo>
                      <a:pt x="225425" y="666750"/>
                    </a:lnTo>
                    <a:lnTo>
                      <a:pt x="244475" y="692150"/>
                    </a:lnTo>
                    <a:lnTo>
                      <a:pt x="263525" y="717550"/>
                    </a:lnTo>
                    <a:lnTo>
                      <a:pt x="285750" y="739775"/>
                    </a:lnTo>
                    <a:lnTo>
                      <a:pt x="307975" y="758825"/>
                    </a:lnTo>
                    <a:lnTo>
                      <a:pt x="333375" y="774700"/>
                    </a:lnTo>
                    <a:lnTo>
                      <a:pt x="358775" y="790575"/>
                    </a:lnTo>
                    <a:lnTo>
                      <a:pt x="384175" y="803275"/>
                    </a:lnTo>
                    <a:lnTo>
                      <a:pt x="412750" y="812800"/>
                    </a:lnTo>
                    <a:lnTo>
                      <a:pt x="444500" y="819150"/>
                    </a:lnTo>
                    <a:lnTo>
                      <a:pt x="473075" y="822325"/>
                    </a:lnTo>
                    <a:lnTo>
                      <a:pt x="504825" y="822325"/>
                    </a:lnTo>
                    <a:lnTo>
                      <a:pt x="536575" y="822325"/>
                    </a:lnTo>
                    <a:lnTo>
                      <a:pt x="568325" y="815975"/>
                    </a:lnTo>
                    <a:lnTo>
                      <a:pt x="600075" y="806450"/>
                    </a:lnTo>
                    <a:lnTo>
                      <a:pt x="628650" y="796925"/>
                    </a:lnTo>
                    <a:lnTo>
                      <a:pt x="657225" y="784225"/>
                    </a:lnTo>
                    <a:lnTo>
                      <a:pt x="682625" y="765175"/>
                    </a:lnTo>
                    <a:lnTo>
                      <a:pt x="708025" y="749300"/>
                    </a:lnTo>
                    <a:lnTo>
                      <a:pt x="730250" y="727075"/>
                    </a:lnTo>
                    <a:lnTo>
                      <a:pt x="749300" y="704850"/>
                    </a:lnTo>
                    <a:lnTo>
                      <a:pt x="768350" y="679450"/>
                    </a:lnTo>
                    <a:lnTo>
                      <a:pt x="784225" y="650875"/>
                    </a:lnTo>
                    <a:lnTo>
                      <a:pt x="796925" y="625475"/>
                    </a:lnTo>
                    <a:lnTo>
                      <a:pt x="806450" y="593725"/>
                    </a:lnTo>
                    <a:lnTo>
                      <a:pt x="815975" y="565150"/>
                    </a:lnTo>
                    <a:lnTo>
                      <a:pt x="819150" y="533400"/>
                    </a:lnTo>
                    <a:lnTo>
                      <a:pt x="819150" y="498475"/>
                    </a:lnTo>
                    <a:lnTo>
                      <a:pt x="819150" y="466725"/>
                    </a:lnTo>
                    <a:lnTo>
                      <a:pt x="812800" y="434975"/>
                    </a:lnTo>
                    <a:lnTo>
                      <a:pt x="806450" y="403225"/>
                    </a:lnTo>
                    <a:lnTo>
                      <a:pt x="793750" y="374650"/>
                    </a:lnTo>
                    <a:lnTo>
                      <a:pt x="781050" y="346075"/>
                    </a:lnTo>
                    <a:lnTo>
                      <a:pt x="765175" y="320675"/>
                    </a:lnTo>
                    <a:lnTo>
                      <a:pt x="746125" y="295275"/>
                    </a:lnTo>
                    <a:lnTo>
                      <a:pt x="723900" y="273050"/>
                    </a:lnTo>
                    <a:lnTo>
                      <a:pt x="701675" y="254000"/>
                    </a:lnTo>
                    <a:lnTo>
                      <a:pt x="676275" y="234950"/>
                    </a:lnTo>
                    <a:lnTo>
                      <a:pt x="650875" y="219075"/>
                    </a:lnTo>
                    <a:lnTo>
                      <a:pt x="622300" y="206375"/>
                    </a:lnTo>
                    <a:lnTo>
                      <a:pt x="590550" y="196850"/>
                    </a:lnTo>
                    <a:lnTo>
                      <a:pt x="561975" y="190500"/>
                    </a:lnTo>
                    <a:lnTo>
                      <a:pt x="530225" y="184150"/>
                    </a:lnTo>
                    <a:lnTo>
                      <a:pt x="495300" y="184150"/>
                    </a:lnTo>
                    <a:close/>
                    <a:moveTo>
                      <a:pt x="574675" y="0"/>
                    </a:moveTo>
                    <a:lnTo>
                      <a:pt x="574675" y="76200"/>
                    </a:lnTo>
                    <a:lnTo>
                      <a:pt x="619125" y="85725"/>
                    </a:lnTo>
                    <a:lnTo>
                      <a:pt x="663575" y="101600"/>
                    </a:lnTo>
                    <a:lnTo>
                      <a:pt x="701675" y="120650"/>
                    </a:lnTo>
                    <a:lnTo>
                      <a:pt x="742950" y="142875"/>
                    </a:lnTo>
                    <a:lnTo>
                      <a:pt x="793750" y="88900"/>
                    </a:lnTo>
                    <a:lnTo>
                      <a:pt x="908050" y="200025"/>
                    </a:lnTo>
                    <a:lnTo>
                      <a:pt x="854075" y="254000"/>
                    </a:lnTo>
                    <a:lnTo>
                      <a:pt x="879475" y="292100"/>
                    </a:lnTo>
                    <a:lnTo>
                      <a:pt x="898525" y="330200"/>
                    </a:lnTo>
                    <a:lnTo>
                      <a:pt x="914400" y="374650"/>
                    </a:lnTo>
                    <a:lnTo>
                      <a:pt x="927100" y="419100"/>
                    </a:lnTo>
                    <a:lnTo>
                      <a:pt x="1000125" y="419100"/>
                    </a:lnTo>
                    <a:lnTo>
                      <a:pt x="1003300" y="574675"/>
                    </a:lnTo>
                    <a:lnTo>
                      <a:pt x="927100" y="577850"/>
                    </a:lnTo>
                    <a:lnTo>
                      <a:pt x="917575" y="622300"/>
                    </a:lnTo>
                    <a:lnTo>
                      <a:pt x="901700" y="663575"/>
                    </a:lnTo>
                    <a:lnTo>
                      <a:pt x="882650" y="704850"/>
                    </a:lnTo>
                    <a:lnTo>
                      <a:pt x="860425" y="742950"/>
                    </a:lnTo>
                    <a:lnTo>
                      <a:pt x="914400" y="796925"/>
                    </a:lnTo>
                    <a:lnTo>
                      <a:pt x="803275" y="911225"/>
                    </a:lnTo>
                    <a:lnTo>
                      <a:pt x="749300" y="857250"/>
                    </a:lnTo>
                    <a:lnTo>
                      <a:pt x="714375" y="882650"/>
                    </a:lnTo>
                    <a:lnTo>
                      <a:pt x="673100" y="901700"/>
                    </a:lnTo>
                    <a:lnTo>
                      <a:pt x="628650" y="917575"/>
                    </a:lnTo>
                    <a:lnTo>
                      <a:pt x="584200" y="927100"/>
                    </a:lnTo>
                    <a:lnTo>
                      <a:pt x="587375" y="1003300"/>
                    </a:lnTo>
                    <a:lnTo>
                      <a:pt x="508000" y="1003300"/>
                    </a:lnTo>
                    <a:lnTo>
                      <a:pt x="428625" y="1006475"/>
                    </a:lnTo>
                    <a:lnTo>
                      <a:pt x="428625" y="930275"/>
                    </a:lnTo>
                    <a:lnTo>
                      <a:pt x="390525" y="923925"/>
                    </a:lnTo>
                    <a:lnTo>
                      <a:pt x="352425" y="911225"/>
                    </a:lnTo>
                    <a:lnTo>
                      <a:pt x="317500" y="895350"/>
                    </a:lnTo>
                    <a:lnTo>
                      <a:pt x="285750" y="879475"/>
                    </a:lnTo>
                    <a:lnTo>
                      <a:pt x="260350" y="863600"/>
                    </a:lnTo>
                    <a:lnTo>
                      <a:pt x="206375" y="917575"/>
                    </a:lnTo>
                    <a:lnTo>
                      <a:pt x="95250" y="806450"/>
                    </a:lnTo>
                    <a:lnTo>
                      <a:pt x="146050" y="752475"/>
                    </a:lnTo>
                    <a:lnTo>
                      <a:pt x="123825" y="714375"/>
                    </a:lnTo>
                    <a:lnTo>
                      <a:pt x="101600" y="676275"/>
                    </a:lnTo>
                    <a:lnTo>
                      <a:pt x="85725" y="631825"/>
                    </a:lnTo>
                    <a:lnTo>
                      <a:pt x="76200" y="587375"/>
                    </a:lnTo>
                    <a:lnTo>
                      <a:pt x="0" y="590550"/>
                    </a:lnTo>
                    <a:lnTo>
                      <a:pt x="0" y="431800"/>
                    </a:lnTo>
                    <a:lnTo>
                      <a:pt x="73025" y="428625"/>
                    </a:lnTo>
                    <a:lnTo>
                      <a:pt x="82550" y="384175"/>
                    </a:lnTo>
                    <a:lnTo>
                      <a:pt x="98425" y="342900"/>
                    </a:lnTo>
                    <a:lnTo>
                      <a:pt x="117475" y="301625"/>
                    </a:lnTo>
                    <a:lnTo>
                      <a:pt x="139700" y="263525"/>
                    </a:lnTo>
                    <a:lnTo>
                      <a:pt x="85725" y="209550"/>
                    </a:lnTo>
                    <a:lnTo>
                      <a:pt x="196850" y="98425"/>
                    </a:lnTo>
                    <a:lnTo>
                      <a:pt x="250825" y="149225"/>
                    </a:lnTo>
                    <a:lnTo>
                      <a:pt x="285750" y="127000"/>
                    </a:lnTo>
                    <a:lnTo>
                      <a:pt x="317500" y="111125"/>
                    </a:lnTo>
                    <a:lnTo>
                      <a:pt x="349250" y="98425"/>
                    </a:lnTo>
                    <a:lnTo>
                      <a:pt x="381000" y="85725"/>
                    </a:lnTo>
                    <a:lnTo>
                      <a:pt x="415925" y="79375"/>
                    </a:lnTo>
                    <a:lnTo>
                      <a:pt x="415925" y="3175"/>
                    </a:lnTo>
                    <a:lnTo>
                      <a:pt x="495300" y="3175"/>
                    </a:lnTo>
                    <a:close/>
                  </a:path>
                </a:pathLst>
              </a:custGeom>
              <a:solidFill>
                <a:srgbClr val="F37E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AU"/>
              </a:p>
            </p:txBody>
          </p:sp>
          <p:pic>
            <p:nvPicPr>
              <p:cNvPr id="107" name="Picture 25">
                <a:extLst>
                  <a:ext uri="{FF2B5EF4-FFF2-40B4-BE49-F238E27FC236}">
                    <a16:creationId xmlns:a16="http://schemas.microsoft.com/office/drawing/2014/main" id="{3B36A7FD-5569-41E4-A3BA-5F68BF847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28765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 name="مجموعة 3">
            <a:extLst>
              <a:ext uri="{FF2B5EF4-FFF2-40B4-BE49-F238E27FC236}">
                <a16:creationId xmlns:a16="http://schemas.microsoft.com/office/drawing/2014/main" id="{6FE38F0E-8982-4DC9-B205-CF77840D90E0}"/>
              </a:ext>
            </a:extLst>
          </p:cNvPr>
          <p:cNvGrpSpPr/>
          <p:nvPr/>
        </p:nvGrpSpPr>
        <p:grpSpPr>
          <a:xfrm>
            <a:off x="5456276" y="651164"/>
            <a:ext cx="6511606" cy="6206836"/>
            <a:chOff x="2521297" y="681859"/>
            <a:chExt cx="1075611" cy="1025268"/>
          </a:xfrm>
          <a:effectLst>
            <a:outerShdw blurRad="50800" dist="38100" dir="5400000" algn="t" rotWithShape="0">
              <a:prstClr val="black">
                <a:alpha val="40000"/>
              </a:prstClr>
            </a:outerShdw>
          </a:effectLst>
        </p:grpSpPr>
        <p:sp>
          <p:nvSpPr>
            <p:cNvPr id="12" name="شكل حر: شكل 11">
              <a:extLst>
                <a:ext uri="{FF2B5EF4-FFF2-40B4-BE49-F238E27FC236}">
                  <a16:creationId xmlns:a16="http://schemas.microsoft.com/office/drawing/2014/main" id="{8FDBB4FC-19DA-4B80-AC67-30A65E571E25}"/>
                </a:ext>
              </a:extLst>
            </p:cNvPr>
            <p:cNvSpPr/>
            <p:nvPr/>
          </p:nvSpPr>
          <p:spPr>
            <a:xfrm>
              <a:off x="2974421" y="1041558"/>
              <a:ext cx="207991" cy="445695"/>
            </a:xfrm>
            <a:custGeom>
              <a:avLst/>
              <a:gdLst>
                <a:gd name="connsiteX0" fmla="*/ 0 w 133350"/>
                <a:gd name="connsiteY0" fmla="*/ 207645 h 285750"/>
                <a:gd name="connsiteX1" fmla="*/ 22860 w 133350"/>
                <a:gd name="connsiteY1" fmla="*/ 60960 h 285750"/>
                <a:gd name="connsiteX2" fmla="*/ 43815 w 133350"/>
                <a:gd name="connsiteY2" fmla="*/ 23813 h 285750"/>
                <a:gd name="connsiteX3" fmla="*/ 65722 w 133350"/>
                <a:gd name="connsiteY3" fmla="*/ 7620 h 285750"/>
                <a:gd name="connsiteX4" fmla="*/ 65722 w 133350"/>
                <a:gd name="connsiteY4" fmla="*/ 7620 h 285750"/>
                <a:gd name="connsiteX5" fmla="*/ 79058 w 133350"/>
                <a:gd name="connsiteY5" fmla="*/ 2857 h 285750"/>
                <a:gd name="connsiteX6" fmla="*/ 101917 w 133350"/>
                <a:gd name="connsiteY6" fmla="*/ 0 h 285750"/>
                <a:gd name="connsiteX7" fmla="*/ 122872 w 133350"/>
                <a:gd name="connsiteY7" fmla="*/ 164783 h 285750"/>
                <a:gd name="connsiteX8" fmla="*/ 120015 w 133350"/>
                <a:gd name="connsiteY8" fmla="*/ 173355 h 285750"/>
                <a:gd name="connsiteX9" fmla="*/ 120015 w 133350"/>
                <a:gd name="connsiteY9" fmla="*/ 174308 h 285750"/>
                <a:gd name="connsiteX10" fmla="*/ 118110 w 133350"/>
                <a:gd name="connsiteY10" fmla="*/ 180022 h 285750"/>
                <a:gd name="connsiteX11" fmla="*/ 92392 w 133350"/>
                <a:gd name="connsiteY11" fmla="*/ 256222 h 285750"/>
                <a:gd name="connsiteX12" fmla="*/ 65722 w 133350"/>
                <a:gd name="connsiteY12" fmla="*/ 285750 h 285750"/>
                <a:gd name="connsiteX13" fmla="*/ 0 w 133350"/>
                <a:gd name="connsiteY13" fmla="*/ 207645 h 285750"/>
                <a:gd name="connsiteX14" fmla="*/ 0 w 133350"/>
                <a:gd name="connsiteY14" fmla="*/ 20764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350" h="285750">
                  <a:moveTo>
                    <a:pt x="0" y="207645"/>
                  </a:moveTo>
                  <a:cubicBezTo>
                    <a:pt x="6667" y="176213"/>
                    <a:pt x="14288" y="86678"/>
                    <a:pt x="22860" y="60960"/>
                  </a:cubicBezTo>
                  <a:cubicBezTo>
                    <a:pt x="29527" y="41910"/>
                    <a:pt x="29527" y="39053"/>
                    <a:pt x="43815" y="23813"/>
                  </a:cubicBezTo>
                  <a:cubicBezTo>
                    <a:pt x="49530" y="17145"/>
                    <a:pt x="57150" y="11430"/>
                    <a:pt x="65722" y="7620"/>
                  </a:cubicBezTo>
                  <a:cubicBezTo>
                    <a:pt x="65722" y="7620"/>
                    <a:pt x="65722" y="7620"/>
                    <a:pt x="65722" y="7620"/>
                  </a:cubicBezTo>
                  <a:cubicBezTo>
                    <a:pt x="69533" y="5715"/>
                    <a:pt x="74295" y="3810"/>
                    <a:pt x="79058" y="2857"/>
                  </a:cubicBezTo>
                  <a:cubicBezTo>
                    <a:pt x="86677" y="953"/>
                    <a:pt x="94297" y="0"/>
                    <a:pt x="101917" y="0"/>
                  </a:cubicBezTo>
                  <a:cubicBezTo>
                    <a:pt x="147638" y="47625"/>
                    <a:pt x="140970" y="103822"/>
                    <a:pt x="122872" y="164783"/>
                  </a:cubicBezTo>
                  <a:cubicBezTo>
                    <a:pt x="121920" y="167640"/>
                    <a:pt x="120967" y="170497"/>
                    <a:pt x="120015" y="173355"/>
                  </a:cubicBezTo>
                  <a:cubicBezTo>
                    <a:pt x="120015" y="173355"/>
                    <a:pt x="120015" y="174308"/>
                    <a:pt x="120015" y="174308"/>
                  </a:cubicBezTo>
                  <a:cubicBezTo>
                    <a:pt x="119063" y="176213"/>
                    <a:pt x="119063" y="178118"/>
                    <a:pt x="118110" y="180022"/>
                  </a:cubicBezTo>
                  <a:cubicBezTo>
                    <a:pt x="110490" y="204788"/>
                    <a:pt x="100965" y="230505"/>
                    <a:pt x="92392" y="256222"/>
                  </a:cubicBezTo>
                  <a:cubicBezTo>
                    <a:pt x="87630" y="272415"/>
                    <a:pt x="79058" y="280035"/>
                    <a:pt x="65722" y="285750"/>
                  </a:cubicBezTo>
                  <a:lnTo>
                    <a:pt x="0" y="207645"/>
                  </a:lnTo>
                  <a:cubicBezTo>
                    <a:pt x="0" y="207645"/>
                    <a:pt x="0" y="207645"/>
                    <a:pt x="0" y="207645"/>
                  </a:cubicBezTo>
                  <a:close/>
                </a:path>
              </a:pathLst>
            </a:custGeom>
            <a:solidFill>
              <a:srgbClr val="57575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 name="شكل حر: شكل 12">
              <a:extLst>
                <a:ext uri="{FF2B5EF4-FFF2-40B4-BE49-F238E27FC236}">
                  <a16:creationId xmlns:a16="http://schemas.microsoft.com/office/drawing/2014/main" id="{7434A451-6C7D-4804-9B28-7B3DFB47EA74}"/>
                </a:ext>
              </a:extLst>
            </p:cNvPr>
            <p:cNvSpPr/>
            <p:nvPr/>
          </p:nvSpPr>
          <p:spPr>
            <a:xfrm>
              <a:off x="2614894" y="1245093"/>
              <a:ext cx="163422" cy="178278"/>
            </a:xfrm>
            <a:custGeom>
              <a:avLst/>
              <a:gdLst>
                <a:gd name="connsiteX0" fmla="*/ 6667 w 104775"/>
                <a:gd name="connsiteY0" fmla="*/ 12383 h 114300"/>
                <a:gd name="connsiteX1" fmla="*/ 2857 w 104775"/>
                <a:gd name="connsiteY1" fmla="*/ 2858 h 114300"/>
                <a:gd name="connsiteX2" fmla="*/ 7620 w 104775"/>
                <a:gd name="connsiteY2" fmla="*/ 0 h 114300"/>
                <a:gd name="connsiteX3" fmla="*/ 9525 w 104775"/>
                <a:gd name="connsiteY3" fmla="*/ 3810 h 114300"/>
                <a:gd name="connsiteX4" fmla="*/ 15240 w 104775"/>
                <a:gd name="connsiteY4" fmla="*/ 7620 h 114300"/>
                <a:gd name="connsiteX5" fmla="*/ 24765 w 104775"/>
                <a:gd name="connsiteY5" fmla="*/ 10477 h 114300"/>
                <a:gd name="connsiteX6" fmla="*/ 43815 w 104775"/>
                <a:gd name="connsiteY6" fmla="*/ 15240 h 114300"/>
                <a:gd name="connsiteX7" fmla="*/ 47625 w 104775"/>
                <a:gd name="connsiteY7" fmla="*/ 16192 h 114300"/>
                <a:gd name="connsiteX8" fmla="*/ 59055 w 104775"/>
                <a:gd name="connsiteY8" fmla="*/ 25717 h 114300"/>
                <a:gd name="connsiteX9" fmla="*/ 59055 w 104775"/>
                <a:gd name="connsiteY9" fmla="*/ 27623 h 114300"/>
                <a:gd name="connsiteX10" fmla="*/ 100013 w 104775"/>
                <a:gd name="connsiteY10" fmla="*/ 96202 h 114300"/>
                <a:gd name="connsiteX11" fmla="*/ 109538 w 104775"/>
                <a:gd name="connsiteY11" fmla="*/ 120015 h 114300"/>
                <a:gd name="connsiteX12" fmla="*/ 74295 w 104775"/>
                <a:gd name="connsiteY12" fmla="*/ 106680 h 114300"/>
                <a:gd name="connsiteX13" fmla="*/ 31432 w 104775"/>
                <a:gd name="connsiteY13" fmla="*/ 77152 h 114300"/>
                <a:gd name="connsiteX14" fmla="*/ 12382 w 104775"/>
                <a:gd name="connsiteY14" fmla="*/ 59055 h 114300"/>
                <a:gd name="connsiteX15" fmla="*/ 0 w 104775"/>
                <a:gd name="connsiteY15" fmla="*/ 14288 h 114300"/>
                <a:gd name="connsiteX16" fmla="*/ 6667 w 104775"/>
                <a:gd name="connsiteY16" fmla="*/ 12383 h 114300"/>
                <a:gd name="connsiteX17" fmla="*/ 6667 w 104775"/>
                <a:gd name="connsiteY17" fmla="*/ 12383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114300">
                  <a:moveTo>
                    <a:pt x="6667" y="12383"/>
                  </a:moveTo>
                  <a:lnTo>
                    <a:pt x="2857" y="2858"/>
                  </a:lnTo>
                  <a:lnTo>
                    <a:pt x="7620" y="0"/>
                  </a:lnTo>
                  <a:cubicBezTo>
                    <a:pt x="7620" y="1905"/>
                    <a:pt x="8572" y="2858"/>
                    <a:pt x="9525" y="3810"/>
                  </a:cubicBezTo>
                  <a:cubicBezTo>
                    <a:pt x="10477" y="5715"/>
                    <a:pt x="12382" y="6667"/>
                    <a:pt x="15240" y="7620"/>
                  </a:cubicBezTo>
                  <a:cubicBezTo>
                    <a:pt x="18097" y="8573"/>
                    <a:pt x="20955" y="9525"/>
                    <a:pt x="24765" y="10477"/>
                  </a:cubicBezTo>
                  <a:cubicBezTo>
                    <a:pt x="30480" y="12383"/>
                    <a:pt x="37147" y="13335"/>
                    <a:pt x="43815" y="15240"/>
                  </a:cubicBezTo>
                  <a:cubicBezTo>
                    <a:pt x="44767" y="15240"/>
                    <a:pt x="46672" y="16192"/>
                    <a:pt x="47625" y="16192"/>
                  </a:cubicBezTo>
                  <a:lnTo>
                    <a:pt x="59055" y="25717"/>
                  </a:lnTo>
                  <a:cubicBezTo>
                    <a:pt x="59055" y="26670"/>
                    <a:pt x="59055" y="26670"/>
                    <a:pt x="59055" y="27623"/>
                  </a:cubicBezTo>
                  <a:cubicBezTo>
                    <a:pt x="59055" y="27623"/>
                    <a:pt x="96202" y="91440"/>
                    <a:pt x="100013" y="96202"/>
                  </a:cubicBezTo>
                  <a:lnTo>
                    <a:pt x="109538" y="120015"/>
                  </a:lnTo>
                  <a:cubicBezTo>
                    <a:pt x="109538" y="117158"/>
                    <a:pt x="74295" y="106680"/>
                    <a:pt x="74295" y="106680"/>
                  </a:cubicBezTo>
                  <a:cubicBezTo>
                    <a:pt x="60960" y="106680"/>
                    <a:pt x="32385" y="89535"/>
                    <a:pt x="31432" y="77152"/>
                  </a:cubicBezTo>
                  <a:cubicBezTo>
                    <a:pt x="30480" y="72390"/>
                    <a:pt x="12382" y="59055"/>
                    <a:pt x="12382" y="59055"/>
                  </a:cubicBezTo>
                  <a:lnTo>
                    <a:pt x="0" y="14288"/>
                  </a:lnTo>
                  <a:lnTo>
                    <a:pt x="6667" y="12383"/>
                  </a:lnTo>
                  <a:lnTo>
                    <a:pt x="6667" y="12383"/>
                  </a:ln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4" name="شكل حر: شكل 13">
              <a:extLst>
                <a:ext uri="{FF2B5EF4-FFF2-40B4-BE49-F238E27FC236}">
                  <a16:creationId xmlns:a16="http://schemas.microsoft.com/office/drawing/2014/main" id="{BF258C89-DD38-48E9-A387-DC2EEC328A03}"/>
                </a:ext>
              </a:extLst>
            </p:cNvPr>
            <p:cNvSpPr/>
            <p:nvPr/>
          </p:nvSpPr>
          <p:spPr>
            <a:xfrm>
              <a:off x="2521297" y="988076"/>
              <a:ext cx="133709" cy="356556"/>
            </a:xfrm>
            <a:custGeom>
              <a:avLst/>
              <a:gdLst>
                <a:gd name="connsiteX0" fmla="*/ 83820 w 85725"/>
                <a:gd name="connsiteY0" fmla="*/ 231458 h 228600"/>
                <a:gd name="connsiteX1" fmla="*/ 93345 w 85725"/>
                <a:gd name="connsiteY1" fmla="*/ 227647 h 228600"/>
                <a:gd name="connsiteX2" fmla="*/ 1905 w 85725"/>
                <a:gd name="connsiteY2" fmla="*/ 0 h 228600"/>
                <a:gd name="connsiteX3" fmla="*/ 0 w 85725"/>
                <a:gd name="connsiteY3" fmla="*/ 0 h 228600"/>
              </a:gdLst>
              <a:ahLst/>
              <a:cxnLst>
                <a:cxn ang="0">
                  <a:pos x="connsiteX0" y="connsiteY0"/>
                </a:cxn>
                <a:cxn ang="0">
                  <a:pos x="connsiteX1" y="connsiteY1"/>
                </a:cxn>
                <a:cxn ang="0">
                  <a:pos x="connsiteX2" y="connsiteY2"/>
                </a:cxn>
                <a:cxn ang="0">
                  <a:pos x="connsiteX3" y="connsiteY3"/>
                </a:cxn>
              </a:cxnLst>
              <a:rect l="l" t="t" r="r" b="b"/>
              <a:pathLst>
                <a:path w="85725" h="228600">
                  <a:moveTo>
                    <a:pt x="83820" y="231458"/>
                  </a:moveTo>
                  <a:lnTo>
                    <a:pt x="93345" y="227647"/>
                  </a:lnTo>
                  <a:lnTo>
                    <a:pt x="1905" y="0"/>
                  </a:lnTo>
                  <a:lnTo>
                    <a:pt x="0" y="0"/>
                  </a:lnTo>
                  <a:close/>
                </a:path>
              </a:pathLst>
            </a:custGeom>
            <a:solidFill>
              <a:srgbClr val="57575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5" name="شكل حر: شكل 14">
              <a:extLst>
                <a:ext uri="{FF2B5EF4-FFF2-40B4-BE49-F238E27FC236}">
                  <a16:creationId xmlns:a16="http://schemas.microsoft.com/office/drawing/2014/main" id="{65797991-5FEB-4288-831A-01FEE93123A8}"/>
                </a:ext>
              </a:extLst>
            </p:cNvPr>
            <p:cNvSpPr/>
            <p:nvPr/>
          </p:nvSpPr>
          <p:spPr>
            <a:xfrm>
              <a:off x="2592412" y="1244174"/>
              <a:ext cx="29713" cy="44570"/>
            </a:xfrm>
            <a:custGeom>
              <a:avLst/>
              <a:gdLst>
                <a:gd name="connsiteX0" fmla="*/ 22301 w 19050"/>
                <a:gd name="connsiteY0" fmla="*/ 11482 h 28575"/>
                <a:gd name="connsiteX1" fmla="*/ 18105 w 19050"/>
                <a:gd name="connsiteY1" fmla="*/ 26531 h 28575"/>
                <a:gd name="connsiteX2" fmla="*/ 4636 w 19050"/>
                <a:gd name="connsiteY2" fmla="*/ 18615 h 28575"/>
                <a:gd name="connsiteX3" fmla="*/ 8833 w 19050"/>
                <a:gd name="connsiteY3" fmla="*/ 3566 h 28575"/>
                <a:gd name="connsiteX4" fmla="*/ 22301 w 19050"/>
                <a:gd name="connsiteY4" fmla="*/ 11482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5">
                  <a:moveTo>
                    <a:pt x="22301" y="11482"/>
                  </a:moveTo>
                  <a:cubicBezTo>
                    <a:pt x="24861" y="17824"/>
                    <a:pt x="22983" y="24561"/>
                    <a:pt x="18105" y="26531"/>
                  </a:cubicBezTo>
                  <a:cubicBezTo>
                    <a:pt x="13226" y="28500"/>
                    <a:pt x="7196" y="24956"/>
                    <a:pt x="4636" y="18615"/>
                  </a:cubicBezTo>
                  <a:cubicBezTo>
                    <a:pt x="2076" y="12273"/>
                    <a:pt x="3954" y="5536"/>
                    <a:pt x="8833" y="3566"/>
                  </a:cubicBezTo>
                  <a:cubicBezTo>
                    <a:pt x="13711" y="1597"/>
                    <a:pt x="19741" y="5141"/>
                    <a:pt x="22301" y="11482"/>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6" name="شكل حر: شكل 15">
              <a:extLst>
                <a:ext uri="{FF2B5EF4-FFF2-40B4-BE49-F238E27FC236}">
                  <a16:creationId xmlns:a16="http://schemas.microsoft.com/office/drawing/2014/main" id="{99D2F60F-8951-4CEA-9B77-8D9E151DFF98}"/>
                </a:ext>
              </a:extLst>
            </p:cNvPr>
            <p:cNvSpPr/>
            <p:nvPr/>
          </p:nvSpPr>
          <p:spPr>
            <a:xfrm>
              <a:off x="2604303" y="1285205"/>
              <a:ext cx="44570" cy="29713"/>
            </a:xfrm>
            <a:custGeom>
              <a:avLst/>
              <a:gdLst>
                <a:gd name="connsiteX0" fmla="*/ 12504 w 28575"/>
                <a:gd name="connsiteY0" fmla="*/ 20955 h 19050"/>
                <a:gd name="connsiteX1" fmla="*/ 21077 w 28575"/>
                <a:gd name="connsiteY1" fmla="*/ 20955 h 19050"/>
                <a:gd name="connsiteX2" fmla="*/ 32507 w 28575"/>
                <a:gd name="connsiteY2" fmla="*/ 10478 h 19050"/>
                <a:gd name="connsiteX3" fmla="*/ 32507 w 28575"/>
                <a:gd name="connsiteY3" fmla="*/ 10478 h 19050"/>
                <a:gd name="connsiteX4" fmla="*/ 21077 w 28575"/>
                <a:gd name="connsiteY4" fmla="*/ 0 h 19050"/>
                <a:gd name="connsiteX5" fmla="*/ 12504 w 28575"/>
                <a:gd name="connsiteY5" fmla="*/ 0 h 19050"/>
                <a:gd name="connsiteX6" fmla="*/ 12504 w 28575"/>
                <a:gd name="connsiteY6" fmla="*/ 2095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9050">
                  <a:moveTo>
                    <a:pt x="12504" y="20955"/>
                  </a:moveTo>
                  <a:cubicBezTo>
                    <a:pt x="14409" y="20955"/>
                    <a:pt x="21077" y="20955"/>
                    <a:pt x="21077" y="20955"/>
                  </a:cubicBezTo>
                  <a:cubicBezTo>
                    <a:pt x="27744" y="20955"/>
                    <a:pt x="32507" y="16193"/>
                    <a:pt x="32507" y="10478"/>
                  </a:cubicBezTo>
                  <a:lnTo>
                    <a:pt x="32507" y="10478"/>
                  </a:lnTo>
                  <a:cubicBezTo>
                    <a:pt x="32507" y="4763"/>
                    <a:pt x="27744" y="0"/>
                    <a:pt x="21077" y="0"/>
                  </a:cubicBezTo>
                  <a:lnTo>
                    <a:pt x="12504" y="0"/>
                  </a:lnTo>
                  <a:cubicBezTo>
                    <a:pt x="-4641" y="953"/>
                    <a:pt x="-3688" y="20955"/>
                    <a:pt x="12504" y="20955"/>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7" name="شكل حر: شكل 16">
              <a:extLst>
                <a:ext uri="{FF2B5EF4-FFF2-40B4-BE49-F238E27FC236}">
                  <a16:creationId xmlns:a16="http://schemas.microsoft.com/office/drawing/2014/main" id="{CEF4B5F1-127E-451E-BB13-BC3A5F61E66F}"/>
                </a:ext>
              </a:extLst>
            </p:cNvPr>
            <p:cNvSpPr/>
            <p:nvPr/>
          </p:nvSpPr>
          <p:spPr>
            <a:xfrm>
              <a:off x="2615616" y="1317890"/>
              <a:ext cx="44570" cy="29713"/>
            </a:xfrm>
            <a:custGeom>
              <a:avLst/>
              <a:gdLst>
                <a:gd name="connsiteX0" fmla="*/ 10014 w 28575"/>
                <a:gd name="connsiteY0" fmla="*/ 20955 h 19050"/>
                <a:gd name="connsiteX1" fmla="*/ 25254 w 28575"/>
                <a:gd name="connsiteY1" fmla="*/ 20955 h 19050"/>
                <a:gd name="connsiteX2" fmla="*/ 36684 w 28575"/>
                <a:gd name="connsiteY2" fmla="*/ 10477 h 19050"/>
                <a:gd name="connsiteX3" fmla="*/ 36684 w 28575"/>
                <a:gd name="connsiteY3" fmla="*/ 10477 h 19050"/>
                <a:gd name="connsiteX4" fmla="*/ 25254 w 28575"/>
                <a:gd name="connsiteY4" fmla="*/ 0 h 19050"/>
                <a:gd name="connsiteX5" fmla="*/ 10014 w 28575"/>
                <a:gd name="connsiteY5" fmla="*/ 0 h 19050"/>
                <a:gd name="connsiteX6" fmla="*/ 10014 w 28575"/>
                <a:gd name="connsiteY6" fmla="*/ 2095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9050">
                  <a:moveTo>
                    <a:pt x="10014" y="20955"/>
                  </a:moveTo>
                  <a:lnTo>
                    <a:pt x="25254" y="20955"/>
                  </a:lnTo>
                  <a:cubicBezTo>
                    <a:pt x="31922" y="20955"/>
                    <a:pt x="36684" y="16192"/>
                    <a:pt x="36684" y="10477"/>
                  </a:cubicBezTo>
                  <a:lnTo>
                    <a:pt x="36684" y="10477"/>
                  </a:lnTo>
                  <a:cubicBezTo>
                    <a:pt x="36684" y="4763"/>
                    <a:pt x="31922" y="0"/>
                    <a:pt x="25254" y="0"/>
                  </a:cubicBezTo>
                  <a:lnTo>
                    <a:pt x="10014" y="0"/>
                  </a:lnTo>
                  <a:cubicBezTo>
                    <a:pt x="-2369" y="0"/>
                    <a:pt x="-4274" y="19050"/>
                    <a:pt x="10014" y="20955"/>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8" name="شكل حر: شكل 17">
              <a:extLst>
                <a:ext uri="{FF2B5EF4-FFF2-40B4-BE49-F238E27FC236}">
                  <a16:creationId xmlns:a16="http://schemas.microsoft.com/office/drawing/2014/main" id="{E9027818-E461-43BC-A32A-86E20459F35B}"/>
                </a:ext>
              </a:extLst>
            </p:cNvPr>
            <p:cNvSpPr/>
            <p:nvPr/>
          </p:nvSpPr>
          <p:spPr>
            <a:xfrm>
              <a:off x="2629187" y="1350517"/>
              <a:ext cx="44570" cy="29713"/>
            </a:xfrm>
            <a:custGeom>
              <a:avLst/>
              <a:gdLst>
                <a:gd name="connsiteX0" fmla="*/ 8933 w 28575"/>
                <a:gd name="connsiteY0" fmla="*/ 19086 h 19050"/>
                <a:gd name="connsiteX1" fmla="*/ 21316 w 28575"/>
                <a:gd name="connsiteY1" fmla="*/ 19086 h 19050"/>
                <a:gd name="connsiteX2" fmla="*/ 30841 w 28575"/>
                <a:gd name="connsiteY2" fmla="*/ 9561 h 19050"/>
                <a:gd name="connsiteX3" fmla="*/ 30841 w 28575"/>
                <a:gd name="connsiteY3" fmla="*/ 9561 h 19050"/>
                <a:gd name="connsiteX4" fmla="*/ 21316 w 28575"/>
                <a:gd name="connsiteY4" fmla="*/ 36 h 19050"/>
                <a:gd name="connsiteX5" fmla="*/ 8933 w 28575"/>
                <a:gd name="connsiteY5" fmla="*/ 36 h 19050"/>
                <a:gd name="connsiteX6" fmla="*/ 8933 w 28575"/>
                <a:gd name="connsiteY6" fmla="*/ 1908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9050">
                  <a:moveTo>
                    <a:pt x="8933" y="19086"/>
                  </a:moveTo>
                  <a:lnTo>
                    <a:pt x="21316" y="19086"/>
                  </a:lnTo>
                  <a:cubicBezTo>
                    <a:pt x="26078" y="19086"/>
                    <a:pt x="30841" y="15276"/>
                    <a:pt x="30841" y="9561"/>
                  </a:cubicBezTo>
                  <a:lnTo>
                    <a:pt x="30841" y="9561"/>
                  </a:lnTo>
                  <a:cubicBezTo>
                    <a:pt x="30841" y="4799"/>
                    <a:pt x="27031" y="36"/>
                    <a:pt x="21316" y="36"/>
                  </a:cubicBezTo>
                  <a:lnTo>
                    <a:pt x="8933" y="36"/>
                  </a:lnTo>
                  <a:cubicBezTo>
                    <a:pt x="-2497" y="-916"/>
                    <a:pt x="-3449" y="17181"/>
                    <a:pt x="8933" y="19086"/>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9" name="شكل حر: شكل 18">
              <a:extLst>
                <a:ext uri="{FF2B5EF4-FFF2-40B4-BE49-F238E27FC236}">
                  <a16:creationId xmlns:a16="http://schemas.microsoft.com/office/drawing/2014/main" id="{56F689A9-7843-4B88-8670-2CF324EF8B4C}"/>
                </a:ext>
              </a:extLst>
            </p:cNvPr>
            <p:cNvSpPr/>
            <p:nvPr/>
          </p:nvSpPr>
          <p:spPr>
            <a:xfrm>
              <a:off x="2622321" y="1238233"/>
              <a:ext cx="148565" cy="148565"/>
            </a:xfrm>
            <a:custGeom>
              <a:avLst/>
              <a:gdLst>
                <a:gd name="connsiteX0" fmla="*/ 15240 w 95250"/>
                <a:gd name="connsiteY0" fmla="*/ 588 h 95250"/>
                <a:gd name="connsiteX1" fmla="*/ 46672 w 95250"/>
                <a:gd name="connsiteY1" fmla="*/ 9160 h 95250"/>
                <a:gd name="connsiteX2" fmla="*/ 83820 w 95250"/>
                <a:gd name="connsiteY2" fmla="*/ 31068 h 95250"/>
                <a:gd name="connsiteX3" fmla="*/ 93345 w 95250"/>
                <a:gd name="connsiteY3" fmla="*/ 87265 h 95250"/>
                <a:gd name="connsiteX4" fmla="*/ 98107 w 95250"/>
                <a:gd name="connsiteY4" fmla="*/ 90123 h 95250"/>
                <a:gd name="connsiteX5" fmla="*/ 80010 w 95250"/>
                <a:gd name="connsiteY5" fmla="*/ 104410 h 95250"/>
                <a:gd name="connsiteX6" fmla="*/ 55245 w 95250"/>
                <a:gd name="connsiteY6" fmla="*/ 80598 h 95250"/>
                <a:gd name="connsiteX7" fmla="*/ 54292 w 95250"/>
                <a:gd name="connsiteY7" fmla="*/ 77740 h 95250"/>
                <a:gd name="connsiteX8" fmla="*/ 51435 w 95250"/>
                <a:gd name="connsiteY8" fmla="*/ 39640 h 95250"/>
                <a:gd name="connsiteX9" fmla="*/ 51435 w 95250"/>
                <a:gd name="connsiteY9" fmla="*/ 37735 h 95250"/>
                <a:gd name="connsiteX10" fmla="*/ 40005 w 95250"/>
                <a:gd name="connsiteY10" fmla="*/ 28210 h 95250"/>
                <a:gd name="connsiteX11" fmla="*/ 36195 w 95250"/>
                <a:gd name="connsiteY11" fmla="*/ 27258 h 95250"/>
                <a:gd name="connsiteX12" fmla="*/ 17145 w 95250"/>
                <a:gd name="connsiteY12" fmla="*/ 22495 h 95250"/>
                <a:gd name="connsiteX13" fmla="*/ 7620 w 95250"/>
                <a:gd name="connsiteY13" fmla="*/ 19638 h 95250"/>
                <a:gd name="connsiteX14" fmla="*/ 1905 w 95250"/>
                <a:gd name="connsiteY14" fmla="*/ 15828 h 95250"/>
                <a:gd name="connsiteX15" fmla="*/ 0 w 95250"/>
                <a:gd name="connsiteY15" fmla="*/ 12018 h 95250"/>
                <a:gd name="connsiteX16" fmla="*/ 0 w 95250"/>
                <a:gd name="connsiteY16" fmla="*/ 7255 h 95250"/>
                <a:gd name="connsiteX17" fmla="*/ 0 w 95250"/>
                <a:gd name="connsiteY17" fmla="*/ 7255 h 95250"/>
                <a:gd name="connsiteX18" fmla="*/ 15240 w 95250"/>
                <a:gd name="connsiteY18" fmla="*/ 58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50" h="95250">
                  <a:moveTo>
                    <a:pt x="15240" y="588"/>
                  </a:moveTo>
                  <a:cubicBezTo>
                    <a:pt x="23813" y="3445"/>
                    <a:pt x="44767" y="8208"/>
                    <a:pt x="46672" y="9160"/>
                  </a:cubicBezTo>
                  <a:cubicBezTo>
                    <a:pt x="60007" y="13923"/>
                    <a:pt x="83820" y="31068"/>
                    <a:pt x="83820" y="31068"/>
                  </a:cubicBezTo>
                  <a:cubicBezTo>
                    <a:pt x="85725" y="33925"/>
                    <a:pt x="98107" y="68215"/>
                    <a:pt x="93345" y="87265"/>
                  </a:cubicBezTo>
                  <a:cubicBezTo>
                    <a:pt x="93345" y="87265"/>
                    <a:pt x="95250" y="88218"/>
                    <a:pt x="98107" y="90123"/>
                  </a:cubicBezTo>
                  <a:cubicBezTo>
                    <a:pt x="98107" y="90123"/>
                    <a:pt x="80963" y="104410"/>
                    <a:pt x="80010" y="104410"/>
                  </a:cubicBezTo>
                  <a:cubicBezTo>
                    <a:pt x="69532" y="99648"/>
                    <a:pt x="59055" y="92980"/>
                    <a:pt x="55245" y="80598"/>
                  </a:cubicBezTo>
                  <a:cubicBezTo>
                    <a:pt x="55245" y="79645"/>
                    <a:pt x="55245" y="78693"/>
                    <a:pt x="54292" y="77740"/>
                  </a:cubicBezTo>
                  <a:cubicBezTo>
                    <a:pt x="49530" y="64405"/>
                    <a:pt x="52388" y="39640"/>
                    <a:pt x="51435" y="39640"/>
                  </a:cubicBezTo>
                  <a:cubicBezTo>
                    <a:pt x="51435" y="38688"/>
                    <a:pt x="51435" y="38688"/>
                    <a:pt x="51435" y="37735"/>
                  </a:cubicBezTo>
                  <a:lnTo>
                    <a:pt x="40005" y="28210"/>
                  </a:lnTo>
                  <a:cubicBezTo>
                    <a:pt x="39052" y="28210"/>
                    <a:pt x="37147" y="27258"/>
                    <a:pt x="36195" y="27258"/>
                  </a:cubicBezTo>
                  <a:cubicBezTo>
                    <a:pt x="29527" y="26305"/>
                    <a:pt x="23813" y="24400"/>
                    <a:pt x="17145" y="22495"/>
                  </a:cubicBezTo>
                  <a:cubicBezTo>
                    <a:pt x="14288" y="21543"/>
                    <a:pt x="11430" y="20590"/>
                    <a:pt x="7620" y="19638"/>
                  </a:cubicBezTo>
                  <a:cubicBezTo>
                    <a:pt x="5715" y="18685"/>
                    <a:pt x="3810" y="17733"/>
                    <a:pt x="1905" y="15828"/>
                  </a:cubicBezTo>
                  <a:cubicBezTo>
                    <a:pt x="952" y="14875"/>
                    <a:pt x="0" y="12970"/>
                    <a:pt x="0" y="12018"/>
                  </a:cubicBezTo>
                  <a:cubicBezTo>
                    <a:pt x="0" y="10113"/>
                    <a:pt x="0" y="9160"/>
                    <a:pt x="0" y="7255"/>
                  </a:cubicBezTo>
                  <a:lnTo>
                    <a:pt x="0" y="7255"/>
                  </a:lnTo>
                  <a:cubicBezTo>
                    <a:pt x="4763" y="1540"/>
                    <a:pt x="9525" y="-1317"/>
                    <a:pt x="15240" y="588"/>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0" name="شكل حر: شكل 19">
              <a:extLst>
                <a:ext uri="{FF2B5EF4-FFF2-40B4-BE49-F238E27FC236}">
                  <a16:creationId xmlns:a16="http://schemas.microsoft.com/office/drawing/2014/main" id="{C23C4BC0-459E-4410-A5BC-E76DDEDA663C}"/>
                </a:ext>
              </a:extLst>
            </p:cNvPr>
            <p:cNvSpPr/>
            <p:nvPr/>
          </p:nvSpPr>
          <p:spPr>
            <a:xfrm>
              <a:off x="2739688" y="1329774"/>
              <a:ext cx="74283" cy="118852"/>
            </a:xfrm>
            <a:custGeom>
              <a:avLst/>
              <a:gdLst>
                <a:gd name="connsiteX0" fmla="*/ 38100 w 47625"/>
                <a:gd name="connsiteY0" fmla="*/ 77153 h 76200"/>
                <a:gd name="connsiteX1" fmla="*/ 56197 w 47625"/>
                <a:gd name="connsiteY1" fmla="*/ 11430 h 76200"/>
                <a:gd name="connsiteX2" fmla="*/ 19050 w 47625"/>
                <a:gd name="connsiteY2" fmla="*/ 0 h 76200"/>
                <a:gd name="connsiteX3" fmla="*/ 0 w 47625"/>
                <a:gd name="connsiteY3" fmla="*/ 67628 h 76200"/>
              </a:gdLst>
              <a:ahLst/>
              <a:cxnLst>
                <a:cxn ang="0">
                  <a:pos x="connsiteX0" y="connsiteY0"/>
                </a:cxn>
                <a:cxn ang="0">
                  <a:pos x="connsiteX1" y="connsiteY1"/>
                </a:cxn>
                <a:cxn ang="0">
                  <a:pos x="connsiteX2" y="connsiteY2"/>
                </a:cxn>
                <a:cxn ang="0">
                  <a:pos x="connsiteX3" y="connsiteY3"/>
                </a:cxn>
              </a:cxnLst>
              <a:rect l="l" t="t" r="r" b="b"/>
              <a:pathLst>
                <a:path w="47625" h="76200">
                  <a:moveTo>
                    <a:pt x="38100" y="77153"/>
                  </a:moveTo>
                  <a:lnTo>
                    <a:pt x="56197" y="11430"/>
                  </a:lnTo>
                  <a:lnTo>
                    <a:pt x="19050" y="0"/>
                  </a:lnTo>
                  <a:lnTo>
                    <a:pt x="0" y="67628"/>
                  </a:lnTo>
                  <a:close/>
                </a:path>
              </a:pathLst>
            </a:custGeom>
            <a:solidFill>
              <a:srgbClr val="EDEDED"/>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1" name="شكل حر: شكل 20">
              <a:extLst>
                <a:ext uri="{FF2B5EF4-FFF2-40B4-BE49-F238E27FC236}">
                  <a16:creationId xmlns:a16="http://schemas.microsoft.com/office/drawing/2014/main" id="{7D886CED-9F58-4A2A-8B4C-D22B038D4C30}"/>
                </a:ext>
              </a:extLst>
            </p:cNvPr>
            <p:cNvSpPr/>
            <p:nvPr/>
          </p:nvSpPr>
          <p:spPr>
            <a:xfrm>
              <a:off x="2761972" y="1331261"/>
              <a:ext cx="297130" cy="178278"/>
            </a:xfrm>
            <a:custGeom>
              <a:avLst/>
              <a:gdLst>
                <a:gd name="connsiteX0" fmla="*/ 0 w 190500"/>
                <a:gd name="connsiteY0" fmla="*/ 74295 h 114300"/>
                <a:gd name="connsiteX1" fmla="*/ 2858 w 190500"/>
                <a:gd name="connsiteY1" fmla="*/ 75247 h 114300"/>
                <a:gd name="connsiteX2" fmla="*/ 160020 w 190500"/>
                <a:gd name="connsiteY2" fmla="*/ 113347 h 114300"/>
                <a:gd name="connsiteX3" fmla="*/ 180975 w 190500"/>
                <a:gd name="connsiteY3" fmla="*/ 117157 h 114300"/>
                <a:gd name="connsiteX4" fmla="*/ 190500 w 190500"/>
                <a:gd name="connsiteY4" fmla="*/ 117157 h 114300"/>
                <a:gd name="connsiteX5" fmla="*/ 166688 w 190500"/>
                <a:gd name="connsiteY5" fmla="*/ 53340 h 114300"/>
                <a:gd name="connsiteX6" fmla="*/ 155258 w 190500"/>
                <a:gd name="connsiteY6" fmla="*/ 21907 h 114300"/>
                <a:gd name="connsiteX7" fmla="*/ 19050 w 190500"/>
                <a:gd name="connsiteY7" fmla="*/ 0 h 114300"/>
                <a:gd name="connsiteX8" fmla="*/ 0 w 190500"/>
                <a:gd name="connsiteY8" fmla="*/ 7429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14300">
                  <a:moveTo>
                    <a:pt x="0" y="74295"/>
                  </a:moveTo>
                  <a:cubicBezTo>
                    <a:pt x="0" y="74295"/>
                    <a:pt x="953" y="75247"/>
                    <a:pt x="2858" y="75247"/>
                  </a:cubicBezTo>
                  <a:cubicBezTo>
                    <a:pt x="20955" y="80963"/>
                    <a:pt x="116205" y="104775"/>
                    <a:pt x="160020" y="113347"/>
                  </a:cubicBezTo>
                  <a:cubicBezTo>
                    <a:pt x="171450" y="116205"/>
                    <a:pt x="179070" y="117157"/>
                    <a:pt x="180975" y="117157"/>
                  </a:cubicBezTo>
                  <a:cubicBezTo>
                    <a:pt x="184785" y="117157"/>
                    <a:pt x="187642" y="117157"/>
                    <a:pt x="190500" y="117157"/>
                  </a:cubicBezTo>
                  <a:lnTo>
                    <a:pt x="166688" y="53340"/>
                  </a:lnTo>
                  <a:lnTo>
                    <a:pt x="155258" y="21907"/>
                  </a:lnTo>
                  <a:cubicBezTo>
                    <a:pt x="127635" y="17145"/>
                    <a:pt x="49530" y="8572"/>
                    <a:pt x="19050" y="0"/>
                  </a:cubicBezTo>
                  <a:cubicBezTo>
                    <a:pt x="9525" y="30480"/>
                    <a:pt x="4763" y="53340"/>
                    <a:pt x="0" y="74295"/>
                  </a:cubicBezTo>
                  <a:close/>
                </a:path>
              </a:pathLst>
            </a:custGeom>
            <a:solidFill>
              <a:srgbClr val="57575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2" name="شكل حر: شكل 21">
              <a:extLst>
                <a:ext uri="{FF2B5EF4-FFF2-40B4-BE49-F238E27FC236}">
                  <a16:creationId xmlns:a16="http://schemas.microsoft.com/office/drawing/2014/main" id="{65F8C8D8-4F1E-4FC8-9E53-722B10C1917D}"/>
                </a:ext>
              </a:extLst>
            </p:cNvPr>
            <p:cNvSpPr/>
            <p:nvPr/>
          </p:nvSpPr>
          <p:spPr>
            <a:xfrm>
              <a:off x="2788714" y="1423371"/>
              <a:ext cx="14857" cy="14857"/>
            </a:xfrm>
            <a:custGeom>
              <a:avLst/>
              <a:gdLst>
                <a:gd name="connsiteX0" fmla="*/ 11430 w 9525"/>
                <a:gd name="connsiteY0" fmla="*/ 5715 h 9525"/>
                <a:gd name="connsiteX1" fmla="*/ 5715 w 9525"/>
                <a:gd name="connsiteY1" fmla="*/ 11430 h 9525"/>
                <a:gd name="connsiteX2" fmla="*/ 0 w 9525"/>
                <a:gd name="connsiteY2" fmla="*/ 5715 h 9525"/>
                <a:gd name="connsiteX3" fmla="*/ 5715 w 9525"/>
                <a:gd name="connsiteY3" fmla="*/ 0 h 9525"/>
                <a:gd name="connsiteX4" fmla="*/ 11430 w 9525"/>
                <a:gd name="connsiteY4" fmla="*/ 5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1430" y="5715"/>
                  </a:moveTo>
                  <a:cubicBezTo>
                    <a:pt x="11430" y="8871"/>
                    <a:pt x="8871" y="11430"/>
                    <a:pt x="5715" y="11430"/>
                  </a:cubicBezTo>
                  <a:cubicBezTo>
                    <a:pt x="2559" y="11430"/>
                    <a:pt x="0" y="8871"/>
                    <a:pt x="0" y="5715"/>
                  </a:cubicBezTo>
                  <a:cubicBezTo>
                    <a:pt x="0" y="2559"/>
                    <a:pt x="2559" y="0"/>
                    <a:pt x="5715" y="0"/>
                  </a:cubicBezTo>
                  <a:cubicBezTo>
                    <a:pt x="8871" y="0"/>
                    <a:pt x="11430" y="2559"/>
                    <a:pt x="11430" y="5715"/>
                  </a:cubicBezTo>
                  <a:close/>
                </a:path>
              </a:pathLst>
            </a:custGeom>
            <a:solidFill>
              <a:srgbClr val="FFFFFF"/>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3" name="شكل حر: شكل 22">
              <a:extLst>
                <a:ext uri="{FF2B5EF4-FFF2-40B4-BE49-F238E27FC236}">
                  <a16:creationId xmlns:a16="http://schemas.microsoft.com/office/drawing/2014/main" id="{1B121B05-7E03-4741-BE62-CEEFEB5AEFDF}"/>
                </a:ext>
              </a:extLst>
            </p:cNvPr>
            <p:cNvSpPr/>
            <p:nvPr/>
          </p:nvSpPr>
          <p:spPr>
            <a:xfrm>
              <a:off x="2818427" y="1430800"/>
              <a:ext cx="14857" cy="14857"/>
            </a:xfrm>
            <a:custGeom>
              <a:avLst/>
              <a:gdLst>
                <a:gd name="connsiteX0" fmla="*/ 11430 w 9525"/>
                <a:gd name="connsiteY0" fmla="*/ 5715 h 9525"/>
                <a:gd name="connsiteX1" fmla="*/ 5715 w 9525"/>
                <a:gd name="connsiteY1" fmla="*/ 11430 h 9525"/>
                <a:gd name="connsiteX2" fmla="*/ 0 w 9525"/>
                <a:gd name="connsiteY2" fmla="*/ 5715 h 9525"/>
                <a:gd name="connsiteX3" fmla="*/ 5715 w 9525"/>
                <a:gd name="connsiteY3" fmla="*/ 0 h 9525"/>
                <a:gd name="connsiteX4" fmla="*/ 11430 w 9525"/>
                <a:gd name="connsiteY4" fmla="*/ 5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1430" y="5715"/>
                  </a:moveTo>
                  <a:cubicBezTo>
                    <a:pt x="11430" y="8871"/>
                    <a:pt x="8871" y="11430"/>
                    <a:pt x="5715" y="11430"/>
                  </a:cubicBezTo>
                  <a:cubicBezTo>
                    <a:pt x="2559" y="11430"/>
                    <a:pt x="0" y="8871"/>
                    <a:pt x="0" y="5715"/>
                  </a:cubicBezTo>
                  <a:cubicBezTo>
                    <a:pt x="0" y="2559"/>
                    <a:pt x="2559" y="0"/>
                    <a:pt x="5715" y="0"/>
                  </a:cubicBezTo>
                  <a:cubicBezTo>
                    <a:pt x="8871" y="0"/>
                    <a:pt x="11430" y="2559"/>
                    <a:pt x="11430" y="5715"/>
                  </a:cubicBezTo>
                  <a:close/>
                </a:path>
              </a:pathLst>
            </a:custGeom>
            <a:solidFill>
              <a:srgbClr val="FFFFFF"/>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4" name="شكل حر: شكل 23">
              <a:extLst>
                <a:ext uri="{FF2B5EF4-FFF2-40B4-BE49-F238E27FC236}">
                  <a16:creationId xmlns:a16="http://schemas.microsoft.com/office/drawing/2014/main" id="{66F1CFF1-DCAD-4FF0-A42B-C5C51AB89661}"/>
                </a:ext>
              </a:extLst>
            </p:cNvPr>
            <p:cNvSpPr/>
            <p:nvPr/>
          </p:nvSpPr>
          <p:spPr>
            <a:xfrm>
              <a:off x="2766430" y="1176753"/>
              <a:ext cx="282274" cy="326843"/>
            </a:xfrm>
            <a:custGeom>
              <a:avLst/>
              <a:gdLst>
                <a:gd name="connsiteX0" fmla="*/ 0 w 180975"/>
                <a:gd name="connsiteY0" fmla="*/ 174307 h 209550"/>
                <a:gd name="connsiteX1" fmla="*/ 157163 w 180975"/>
                <a:gd name="connsiteY1" fmla="*/ 212407 h 209550"/>
                <a:gd name="connsiteX2" fmla="*/ 163830 w 180975"/>
                <a:gd name="connsiteY2" fmla="*/ 152400 h 209550"/>
                <a:gd name="connsiteX3" fmla="*/ 181927 w 180975"/>
                <a:gd name="connsiteY3" fmla="*/ 0 h 209550"/>
                <a:gd name="connsiteX4" fmla="*/ 152400 w 180975"/>
                <a:gd name="connsiteY4" fmla="*/ 120967 h 209550"/>
                <a:gd name="connsiteX5" fmla="*/ 137160 w 180975"/>
                <a:gd name="connsiteY5" fmla="*/ 184785 h 209550"/>
                <a:gd name="connsiteX6" fmla="*/ 0 w 180975"/>
                <a:gd name="connsiteY6" fmla="*/ 174307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209550">
                  <a:moveTo>
                    <a:pt x="0" y="174307"/>
                  </a:moveTo>
                  <a:cubicBezTo>
                    <a:pt x="18097" y="180023"/>
                    <a:pt x="113347" y="203835"/>
                    <a:pt x="157163" y="212407"/>
                  </a:cubicBezTo>
                  <a:lnTo>
                    <a:pt x="163830" y="152400"/>
                  </a:lnTo>
                  <a:lnTo>
                    <a:pt x="181927" y="0"/>
                  </a:lnTo>
                  <a:lnTo>
                    <a:pt x="152400" y="120967"/>
                  </a:lnTo>
                  <a:lnTo>
                    <a:pt x="137160" y="184785"/>
                  </a:lnTo>
                  <a:lnTo>
                    <a:pt x="0" y="174307"/>
                  </a:lnTo>
                  <a:close/>
                </a:path>
              </a:pathLst>
            </a:custGeom>
            <a:solidFill>
              <a:srgbClr val="1D1D1B">
                <a:alpha val="20000"/>
              </a:srgbClr>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5" name="شكل حر: شكل 24">
              <a:extLst>
                <a:ext uri="{FF2B5EF4-FFF2-40B4-BE49-F238E27FC236}">
                  <a16:creationId xmlns:a16="http://schemas.microsoft.com/office/drawing/2014/main" id="{7EC1849A-F300-4DA0-984D-DC6F275FA7D0}"/>
                </a:ext>
              </a:extLst>
            </p:cNvPr>
            <p:cNvSpPr/>
            <p:nvPr/>
          </p:nvSpPr>
          <p:spPr>
            <a:xfrm>
              <a:off x="2978877" y="1023728"/>
              <a:ext cx="519978" cy="683399"/>
            </a:xfrm>
            <a:custGeom>
              <a:avLst/>
              <a:gdLst>
                <a:gd name="connsiteX0" fmla="*/ 334327 w 333375"/>
                <a:gd name="connsiteY0" fmla="*/ 440057 h 438150"/>
                <a:gd name="connsiteX1" fmla="*/ 0 w 333375"/>
                <a:gd name="connsiteY1" fmla="*/ 440057 h 438150"/>
                <a:gd name="connsiteX2" fmla="*/ 87630 w 333375"/>
                <a:gd name="connsiteY2" fmla="*/ 22862 h 438150"/>
                <a:gd name="connsiteX3" fmla="*/ 123825 w 333375"/>
                <a:gd name="connsiteY3" fmla="*/ 17147 h 438150"/>
                <a:gd name="connsiteX4" fmla="*/ 233363 w 333375"/>
                <a:gd name="connsiteY4" fmla="*/ 2 h 438150"/>
                <a:gd name="connsiteX5" fmla="*/ 334327 w 333375"/>
                <a:gd name="connsiteY5" fmla="*/ 440057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75" h="438150">
                  <a:moveTo>
                    <a:pt x="334327" y="440057"/>
                  </a:moveTo>
                  <a:lnTo>
                    <a:pt x="0" y="440057"/>
                  </a:lnTo>
                  <a:cubicBezTo>
                    <a:pt x="4763" y="388622"/>
                    <a:pt x="87630" y="22862"/>
                    <a:pt x="87630" y="22862"/>
                  </a:cubicBezTo>
                  <a:lnTo>
                    <a:pt x="123825" y="17147"/>
                  </a:lnTo>
                  <a:lnTo>
                    <a:pt x="233363" y="2"/>
                  </a:lnTo>
                  <a:cubicBezTo>
                    <a:pt x="233363" y="-951"/>
                    <a:pt x="335280" y="393384"/>
                    <a:pt x="334327" y="440057"/>
                  </a:cubicBezTo>
                  <a:close/>
                </a:path>
              </a:pathLst>
            </a:custGeom>
            <a:solidFill>
              <a:srgbClr val="FFFFFF"/>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6" name="شكل حر: شكل 25">
              <a:extLst>
                <a:ext uri="{FF2B5EF4-FFF2-40B4-BE49-F238E27FC236}">
                  <a16:creationId xmlns:a16="http://schemas.microsoft.com/office/drawing/2014/main" id="{53975209-1A9E-4E3B-9CC2-F31FE5174FE7}"/>
                </a:ext>
              </a:extLst>
            </p:cNvPr>
            <p:cNvSpPr/>
            <p:nvPr/>
          </p:nvSpPr>
          <p:spPr>
            <a:xfrm>
              <a:off x="3137843" y="854367"/>
              <a:ext cx="163422" cy="237704"/>
            </a:xfrm>
            <a:custGeom>
              <a:avLst/>
              <a:gdLst>
                <a:gd name="connsiteX0" fmla="*/ 108585 w 104775"/>
                <a:gd name="connsiteY0" fmla="*/ 91440 h 152400"/>
                <a:gd name="connsiteX1" fmla="*/ 100013 w 104775"/>
                <a:gd name="connsiteY1" fmla="*/ 0 h 152400"/>
                <a:gd name="connsiteX2" fmla="*/ 0 w 104775"/>
                <a:gd name="connsiteY2" fmla="*/ 9525 h 152400"/>
                <a:gd name="connsiteX3" fmla="*/ 5715 w 104775"/>
                <a:gd name="connsiteY3" fmla="*/ 104775 h 152400"/>
                <a:gd name="connsiteX4" fmla="*/ 108585 w 104775"/>
                <a:gd name="connsiteY4" fmla="*/ 9144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52400">
                  <a:moveTo>
                    <a:pt x="108585" y="91440"/>
                  </a:moveTo>
                  <a:lnTo>
                    <a:pt x="100013" y="0"/>
                  </a:lnTo>
                  <a:cubicBezTo>
                    <a:pt x="60960" y="4763"/>
                    <a:pt x="8572" y="9525"/>
                    <a:pt x="0" y="9525"/>
                  </a:cubicBezTo>
                  <a:cubicBezTo>
                    <a:pt x="0" y="9525"/>
                    <a:pt x="5715" y="76200"/>
                    <a:pt x="5715" y="104775"/>
                  </a:cubicBezTo>
                  <a:cubicBezTo>
                    <a:pt x="-953" y="179070"/>
                    <a:pt x="85725" y="176212"/>
                    <a:pt x="108585" y="91440"/>
                  </a:cubicBez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7" name="شكل حر: شكل 26">
              <a:extLst>
                <a:ext uri="{FF2B5EF4-FFF2-40B4-BE49-F238E27FC236}">
                  <a16:creationId xmlns:a16="http://schemas.microsoft.com/office/drawing/2014/main" id="{B56545F1-8A2B-4412-A7B5-19B95DA1A388}"/>
                </a:ext>
              </a:extLst>
            </p:cNvPr>
            <p:cNvSpPr/>
            <p:nvPr/>
          </p:nvSpPr>
          <p:spPr>
            <a:xfrm>
              <a:off x="3249266" y="1022245"/>
              <a:ext cx="267417" cy="683399"/>
            </a:xfrm>
            <a:custGeom>
              <a:avLst/>
              <a:gdLst>
                <a:gd name="connsiteX0" fmla="*/ 60008 w 171450"/>
                <a:gd name="connsiteY0" fmla="*/ 0 h 438150"/>
                <a:gd name="connsiteX1" fmla="*/ 152400 w 171450"/>
                <a:gd name="connsiteY1" fmla="*/ 43815 h 438150"/>
                <a:gd name="connsiteX2" fmla="*/ 159067 w 171450"/>
                <a:gd name="connsiteY2" fmla="*/ 135255 h 438150"/>
                <a:gd name="connsiteX3" fmla="*/ 175260 w 171450"/>
                <a:gd name="connsiteY3" fmla="*/ 441008 h 438150"/>
                <a:gd name="connsiteX4" fmla="*/ 0 w 171450"/>
                <a:gd name="connsiteY4" fmla="*/ 441008 h 438150"/>
                <a:gd name="connsiteX5" fmla="*/ 54292 w 171450"/>
                <a:gd name="connsiteY5" fmla="*/ 952 h 438150"/>
                <a:gd name="connsiteX6" fmla="*/ 60008 w 171450"/>
                <a:gd name="connsiteY6"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50" h="438150">
                  <a:moveTo>
                    <a:pt x="60008" y="0"/>
                  </a:moveTo>
                  <a:lnTo>
                    <a:pt x="152400" y="43815"/>
                  </a:lnTo>
                  <a:cubicBezTo>
                    <a:pt x="155258" y="73342"/>
                    <a:pt x="156210" y="102870"/>
                    <a:pt x="159067" y="135255"/>
                  </a:cubicBezTo>
                  <a:cubicBezTo>
                    <a:pt x="170497" y="275273"/>
                    <a:pt x="176213" y="394335"/>
                    <a:pt x="175260" y="441008"/>
                  </a:cubicBezTo>
                  <a:lnTo>
                    <a:pt x="0" y="441008"/>
                  </a:lnTo>
                  <a:cubicBezTo>
                    <a:pt x="1905" y="258127"/>
                    <a:pt x="7620" y="84773"/>
                    <a:pt x="54292" y="952"/>
                  </a:cubicBezTo>
                  <a:lnTo>
                    <a:pt x="60008" y="0"/>
                  </a:lnTo>
                  <a:close/>
                </a:path>
              </a:pathLst>
            </a:custGeom>
            <a:solidFill>
              <a:srgbClr val="57575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8" name="شكل حر: شكل 27">
              <a:extLst>
                <a:ext uri="{FF2B5EF4-FFF2-40B4-BE49-F238E27FC236}">
                  <a16:creationId xmlns:a16="http://schemas.microsoft.com/office/drawing/2014/main" id="{F1DE9E7C-BB57-49FF-998D-36000F047704}"/>
                </a:ext>
              </a:extLst>
            </p:cNvPr>
            <p:cNvSpPr/>
            <p:nvPr/>
          </p:nvSpPr>
          <p:spPr>
            <a:xfrm>
              <a:off x="2978877" y="1056414"/>
              <a:ext cx="133709" cy="638830"/>
            </a:xfrm>
            <a:custGeom>
              <a:avLst/>
              <a:gdLst>
                <a:gd name="connsiteX0" fmla="*/ 43815 w 85725"/>
                <a:gd name="connsiteY0" fmla="*/ 27623 h 409575"/>
                <a:gd name="connsiteX1" fmla="*/ 49530 w 85725"/>
                <a:gd name="connsiteY1" fmla="*/ 23813 h 409575"/>
                <a:gd name="connsiteX2" fmla="*/ 87630 w 85725"/>
                <a:gd name="connsiteY2" fmla="*/ 953 h 409575"/>
                <a:gd name="connsiteX3" fmla="*/ 92392 w 85725"/>
                <a:gd name="connsiteY3" fmla="*/ 0 h 409575"/>
                <a:gd name="connsiteX4" fmla="*/ 81915 w 85725"/>
                <a:gd name="connsiteY4" fmla="*/ 418147 h 409575"/>
                <a:gd name="connsiteX5" fmla="*/ 0 w 85725"/>
                <a:gd name="connsiteY5" fmla="*/ 418147 h 409575"/>
                <a:gd name="connsiteX6" fmla="*/ 43815 w 85725"/>
                <a:gd name="connsiteY6" fmla="*/ 27623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409575">
                  <a:moveTo>
                    <a:pt x="43815" y="27623"/>
                  </a:moveTo>
                  <a:lnTo>
                    <a:pt x="49530" y="23813"/>
                  </a:lnTo>
                  <a:lnTo>
                    <a:pt x="87630" y="953"/>
                  </a:lnTo>
                  <a:lnTo>
                    <a:pt x="92392" y="0"/>
                  </a:lnTo>
                  <a:lnTo>
                    <a:pt x="81915" y="418147"/>
                  </a:lnTo>
                  <a:lnTo>
                    <a:pt x="0" y="418147"/>
                  </a:lnTo>
                  <a:cubicBezTo>
                    <a:pt x="4763" y="367665"/>
                    <a:pt x="42863" y="54293"/>
                    <a:pt x="43815" y="27623"/>
                  </a:cubicBezTo>
                  <a:close/>
                </a:path>
              </a:pathLst>
            </a:custGeom>
            <a:solidFill>
              <a:srgbClr val="57575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9" name="شكل حر: شكل 28">
              <a:extLst>
                <a:ext uri="{FF2B5EF4-FFF2-40B4-BE49-F238E27FC236}">
                  <a16:creationId xmlns:a16="http://schemas.microsoft.com/office/drawing/2014/main" id="{55C4E595-A5B9-4C75-8CBF-42C7CAD6BEF7}"/>
                </a:ext>
              </a:extLst>
            </p:cNvPr>
            <p:cNvSpPr/>
            <p:nvPr/>
          </p:nvSpPr>
          <p:spPr>
            <a:xfrm>
              <a:off x="3155671" y="1078700"/>
              <a:ext cx="59426" cy="74283"/>
            </a:xfrm>
            <a:custGeom>
              <a:avLst/>
              <a:gdLst>
                <a:gd name="connsiteX0" fmla="*/ 31433 w 38100"/>
                <a:gd name="connsiteY0" fmla="*/ 48578 h 47625"/>
                <a:gd name="connsiteX1" fmla="*/ 7620 w 38100"/>
                <a:gd name="connsiteY1" fmla="*/ 46672 h 47625"/>
                <a:gd name="connsiteX2" fmla="*/ 0 w 38100"/>
                <a:gd name="connsiteY2" fmla="*/ 0 h 47625"/>
                <a:gd name="connsiteX3" fmla="*/ 39053 w 38100"/>
                <a:gd name="connsiteY3" fmla="*/ 953 h 47625"/>
              </a:gdLst>
              <a:ahLst/>
              <a:cxnLst>
                <a:cxn ang="0">
                  <a:pos x="connsiteX0" y="connsiteY0"/>
                </a:cxn>
                <a:cxn ang="0">
                  <a:pos x="connsiteX1" y="connsiteY1"/>
                </a:cxn>
                <a:cxn ang="0">
                  <a:pos x="connsiteX2" y="connsiteY2"/>
                </a:cxn>
                <a:cxn ang="0">
                  <a:pos x="connsiteX3" y="connsiteY3"/>
                </a:cxn>
              </a:cxnLst>
              <a:rect l="l" t="t" r="r" b="b"/>
              <a:pathLst>
                <a:path w="38100" h="47625">
                  <a:moveTo>
                    <a:pt x="31433" y="48578"/>
                  </a:moveTo>
                  <a:lnTo>
                    <a:pt x="7620" y="46672"/>
                  </a:lnTo>
                  <a:lnTo>
                    <a:pt x="0" y="0"/>
                  </a:lnTo>
                  <a:lnTo>
                    <a:pt x="39053" y="953"/>
                  </a:lnTo>
                  <a:close/>
                </a:path>
              </a:pathLst>
            </a:custGeom>
            <a:solidFill>
              <a:srgbClr val="32AEB8"/>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0" name="شكل حر: شكل 29">
              <a:extLst>
                <a:ext uri="{FF2B5EF4-FFF2-40B4-BE49-F238E27FC236}">
                  <a16:creationId xmlns:a16="http://schemas.microsoft.com/office/drawing/2014/main" id="{4B7145A9-5BD3-4F43-AB8D-DE1BA83C550C}"/>
                </a:ext>
              </a:extLst>
            </p:cNvPr>
            <p:cNvSpPr/>
            <p:nvPr/>
          </p:nvSpPr>
          <p:spPr>
            <a:xfrm>
              <a:off x="3115971" y="1019274"/>
              <a:ext cx="59426" cy="103996"/>
            </a:xfrm>
            <a:custGeom>
              <a:avLst/>
              <a:gdLst>
                <a:gd name="connsiteX0" fmla="*/ 41645 w 38100"/>
                <a:gd name="connsiteY0" fmla="*/ 38100 h 66675"/>
                <a:gd name="connsiteX1" fmla="*/ 9260 w 38100"/>
                <a:gd name="connsiteY1" fmla="*/ 75247 h 66675"/>
                <a:gd name="connsiteX2" fmla="*/ 688 w 38100"/>
                <a:gd name="connsiteY2" fmla="*/ 20003 h 66675"/>
                <a:gd name="connsiteX3" fmla="*/ 19738 w 38100"/>
                <a:gd name="connsiteY3" fmla="*/ 0 h 66675"/>
                <a:gd name="connsiteX4" fmla="*/ 41645 w 38100"/>
                <a:gd name="connsiteY4" fmla="*/ 3810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66675">
                  <a:moveTo>
                    <a:pt x="41645" y="38100"/>
                  </a:moveTo>
                  <a:lnTo>
                    <a:pt x="9260" y="75247"/>
                  </a:lnTo>
                  <a:cubicBezTo>
                    <a:pt x="4498" y="52388"/>
                    <a:pt x="-2170" y="34290"/>
                    <a:pt x="688" y="20003"/>
                  </a:cubicBezTo>
                  <a:lnTo>
                    <a:pt x="19738" y="0"/>
                  </a:lnTo>
                  <a:cubicBezTo>
                    <a:pt x="17833" y="15240"/>
                    <a:pt x="25453" y="33338"/>
                    <a:pt x="41645" y="38100"/>
                  </a:cubicBezTo>
                  <a:close/>
                </a:path>
              </a:pathLst>
            </a:custGeom>
            <a:solidFill>
              <a:srgbClr val="DADADA"/>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1" name="شكل حر: شكل 30">
              <a:extLst>
                <a:ext uri="{FF2B5EF4-FFF2-40B4-BE49-F238E27FC236}">
                  <a16:creationId xmlns:a16="http://schemas.microsoft.com/office/drawing/2014/main" id="{9066B2F7-EDFC-4504-90A2-C699EE422EDA}"/>
                </a:ext>
              </a:extLst>
            </p:cNvPr>
            <p:cNvSpPr/>
            <p:nvPr/>
          </p:nvSpPr>
          <p:spPr>
            <a:xfrm>
              <a:off x="3180926" y="982132"/>
              <a:ext cx="148565" cy="163422"/>
            </a:xfrm>
            <a:custGeom>
              <a:avLst/>
              <a:gdLst>
                <a:gd name="connsiteX0" fmla="*/ 0 w 95250"/>
                <a:gd name="connsiteY0" fmla="*/ 61913 h 104775"/>
                <a:gd name="connsiteX1" fmla="*/ 40005 w 95250"/>
                <a:gd name="connsiteY1" fmla="*/ 108585 h 104775"/>
                <a:gd name="connsiteX2" fmla="*/ 102870 w 95250"/>
                <a:gd name="connsiteY2" fmla="*/ 25718 h 104775"/>
                <a:gd name="connsiteX3" fmla="*/ 79058 w 95250"/>
                <a:gd name="connsiteY3" fmla="*/ 0 h 104775"/>
                <a:gd name="connsiteX4" fmla="*/ 0 w 95250"/>
                <a:gd name="connsiteY4" fmla="*/ 61913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0" y="61913"/>
                  </a:moveTo>
                  <a:lnTo>
                    <a:pt x="40005" y="108585"/>
                  </a:lnTo>
                  <a:cubicBezTo>
                    <a:pt x="67628" y="81915"/>
                    <a:pt x="96203" y="51435"/>
                    <a:pt x="102870" y="25718"/>
                  </a:cubicBezTo>
                  <a:lnTo>
                    <a:pt x="79058" y="0"/>
                  </a:lnTo>
                  <a:cubicBezTo>
                    <a:pt x="80010" y="22860"/>
                    <a:pt x="31433" y="62865"/>
                    <a:pt x="0" y="61913"/>
                  </a:cubicBezTo>
                  <a:close/>
                </a:path>
              </a:pathLst>
            </a:custGeom>
            <a:solidFill>
              <a:srgbClr val="DADADA"/>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2" name="شكل حر: شكل 31">
              <a:extLst>
                <a:ext uri="{FF2B5EF4-FFF2-40B4-BE49-F238E27FC236}">
                  <a16:creationId xmlns:a16="http://schemas.microsoft.com/office/drawing/2014/main" id="{97090469-921A-4459-8140-8343250B362E}"/>
                </a:ext>
              </a:extLst>
            </p:cNvPr>
            <p:cNvSpPr/>
            <p:nvPr/>
          </p:nvSpPr>
          <p:spPr>
            <a:xfrm>
              <a:off x="3148242" y="1151496"/>
              <a:ext cx="74283" cy="386269"/>
            </a:xfrm>
            <a:custGeom>
              <a:avLst/>
              <a:gdLst>
                <a:gd name="connsiteX0" fmla="*/ 36195 w 47625"/>
                <a:gd name="connsiteY0" fmla="*/ 1905 h 247650"/>
                <a:gd name="connsiteX1" fmla="*/ 12383 w 47625"/>
                <a:gd name="connsiteY1" fmla="*/ 0 h 247650"/>
                <a:gd name="connsiteX2" fmla="*/ 0 w 47625"/>
                <a:gd name="connsiteY2" fmla="*/ 216218 h 247650"/>
                <a:gd name="connsiteX3" fmla="*/ 24765 w 47625"/>
                <a:gd name="connsiteY3" fmla="*/ 253365 h 247650"/>
                <a:gd name="connsiteX4" fmla="*/ 50483 w 47625"/>
                <a:gd name="connsiteY4" fmla="*/ 222885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247650">
                  <a:moveTo>
                    <a:pt x="36195" y="1905"/>
                  </a:moveTo>
                  <a:lnTo>
                    <a:pt x="12383" y="0"/>
                  </a:lnTo>
                  <a:lnTo>
                    <a:pt x="0" y="216218"/>
                  </a:lnTo>
                  <a:lnTo>
                    <a:pt x="24765" y="253365"/>
                  </a:lnTo>
                  <a:lnTo>
                    <a:pt x="50483" y="222885"/>
                  </a:lnTo>
                  <a:close/>
                </a:path>
              </a:pathLst>
            </a:custGeom>
            <a:solidFill>
              <a:srgbClr val="00B0F0"/>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3" name="شكل حر: شكل 32">
              <a:extLst>
                <a:ext uri="{FF2B5EF4-FFF2-40B4-BE49-F238E27FC236}">
                  <a16:creationId xmlns:a16="http://schemas.microsoft.com/office/drawing/2014/main" id="{F795C716-86C4-421F-A87D-99BBF7C17C3D}"/>
                </a:ext>
              </a:extLst>
            </p:cNvPr>
            <p:cNvSpPr/>
            <p:nvPr/>
          </p:nvSpPr>
          <p:spPr>
            <a:xfrm>
              <a:off x="3256414" y="991047"/>
              <a:ext cx="103996" cy="445695"/>
            </a:xfrm>
            <a:custGeom>
              <a:avLst/>
              <a:gdLst>
                <a:gd name="connsiteX0" fmla="*/ 180 w 66675"/>
                <a:gd name="connsiteY0" fmla="*/ 292417 h 285750"/>
                <a:gd name="connsiteX1" fmla="*/ 69712 w 66675"/>
                <a:gd name="connsiteY1" fmla="*/ 89535 h 285750"/>
                <a:gd name="connsiteX2" fmla="*/ 40185 w 66675"/>
                <a:gd name="connsiteY2" fmla="*/ 70485 h 285750"/>
                <a:gd name="connsiteX3" fmla="*/ 74475 w 66675"/>
                <a:gd name="connsiteY3" fmla="*/ 71438 h 285750"/>
                <a:gd name="connsiteX4" fmla="*/ 67807 w 66675"/>
                <a:gd name="connsiteY4" fmla="*/ 26670 h 285750"/>
                <a:gd name="connsiteX5" fmla="*/ 36375 w 66675"/>
                <a:gd name="connsiteY5" fmla="*/ 0 h 285750"/>
                <a:gd name="connsiteX6" fmla="*/ 180 w 66675"/>
                <a:gd name="connsiteY6" fmla="*/ 29241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285750">
                  <a:moveTo>
                    <a:pt x="180" y="292417"/>
                  </a:moveTo>
                  <a:cubicBezTo>
                    <a:pt x="20182" y="220980"/>
                    <a:pt x="69712" y="89535"/>
                    <a:pt x="69712" y="89535"/>
                  </a:cubicBezTo>
                  <a:cubicBezTo>
                    <a:pt x="69712" y="89535"/>
                    <a:pt x="38280" y="73342"/>
                    <a:pt x="40185" y="70485"/>
                  </a:cubicBezTo>
                  <a:lnTo>
                    <a:pt x="74475" y="71438"/>
                  </a:lnTo>
                  <a:lnTo>
                    <a:pt x="67807" y="26670"/>
                  </a:lnTo>
                  <a:lnTo>
                    <a:pt x="36375" y="0"/>
                  </a:lnTo>
                  <a:cubicBezTo>
                    <a:pt x="11610" y="82867"/>
                    <a:pt x="-1725" y="200977"/>
                    <a:pt x="180" y="292417"/>
                  </a:cubicBezTo>
                  <a:close/>
                </a:path>
              </a:pathLst>
            </a:custGeom>
            <a:solidFill>
              <a:srgbClr val="3C3C3B"/>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4" name="شكل حر: شكل 33">
              <a:extLst>
                <a:ext uri="{FF2B5EF4-FFF2-40B4-BE49-F238E27FC236}">
                  <a16:creationId xmlns:a16="http://schemas.microsoft.com/office/drawing/2014/main" id="{F63C155F-0B15-417D-BDB9-A8654EAFA6B9}"/>
                </a:ext>
              </a:extLst>
            </p:cNvPr>
            <p:cNvSpPr/>
            <p:nvPr/>
          </p:nvSpPr>
          <p:spPr>
            <a:xfrm>
              <a:off x="3062074" y="1029674"/>
              <a:ext cx="74283" cy="401126"/>
            </a:xfrm>
            <a:custGeom>
              <a:avLst/>
              <a:gdLst>
                <a:gd name="connsiteX0" fmla="*/ 32385 w 47625"/>
                <a:gd name="connsiteY0" fmla="*/ 264795 h 257175"/>
                <a:gd name="connsiteX1" fmla="*/ 0 w 47625"/>
                <a:gd name="connsiteY1" fmla="*/ 60007 h 257175"/>
                <a:gd name="connsiteX2" fmla="*/ 27623 w 47625"/>
                <a:gd name="connsiteY2" fmla="*/ 46673 h 257175"/>
                <a:gd name="connsiteX3" fmla="*/ 2858 w 47625"/>
                <a:gd name="connsiteY3" fmla="*/ 43815 h 257175"/>
                <a:gd name="connsiteX4" fmla="*/ 21908 w 47625"/>
                <a:gd name="connsiteY4" fmla="*/ 10477 h 257175"/>
                <a:gd name="connsiteX5" fmla="*/ 48578 w 47625"/>
                <a:gd name="connsiteY5" fmla="*/ 0 h 257175"/>
                <a:gd name="connsiteX6" fmla="*/ 32385 w 47625"/>
                <a:gd name="connsiteY6" fmla="*/ 264795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257175">
                  <a:moveTo>
                    <a:pt x="32385" y="264795"/>
                  </a:moveTo>
                  <a:cubicBezTo>
                    <a:pt x="12383" y="193358"/>
                    <a:pt x="0" y="60007"/>
                    <a:pt x="0" y="60007"/>
                  </a:cubicBezTo>
                  <a:cubicBezTo>
                    <a:pt x="0" y="60007"/>
                    <a:pt x="29528" y="48577"/>
                    <a:pt x="27623" y="46673"/>
                  </a:cubicBezTo>
                  <a:lnTo>
                    <a:pt x="2858" y="43815"/>
                  </a:lnTo>
                  <a:lnTo>
                    <a:pt x="21908" y="10477"/>
                  </a:lnTo>
                  <a:lnTo>
                    <a:pt x="48578" y="0"/>
                  </a:lnTo>
                  <a:cubicBezTo>
                    <a:pt x="39053" y="82867"/>
                    <a:pt x="34290" y="173355"/>
                    <a:pt x="32385" y="264795"/>
                  </a:cubicBezTo>
                  <a:close/>
                </a:path>
              </a:pathLst>
            </a:custGeom>
            <a:solidFill>
              <a:srgbClr val="3C3C3B"/>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5" name="شكل حر: شكل 34">
              <a:extLst>
                <a:ext uri="{FF2B5EF4-FFF2-40B4-BE49-F238E27FC236}">
                  <a16:creationId xmlns:a16="http://schemas.microsoft.com/office/drawing/2014/main" id="{A3E1AE45-4AC4-4FB4-BA28-15B388EC94D8}"/>
                </a:ext>
              </a:extLst>
            </p:cNvPr>
            <p:cNvSpPr/>
            <p:nvPr/>
          </p:nvSpPr>
          <p:spPr>
            <a:xfrm>
              <a:off x="3059672" y="697278"/>
              <a:ext cx="267417" cy="326843"/>
            </a:xfrm>
            <a:custGeom>
              <a:avLst/>
              <a:gdLst>
                <a:gd name="connsiteX0" fmla="*/ 164418 w 171450"/>
                <a:gd name="connsiteY0" fmla="*/ 122622 h 209550"/>
                <a:gd name="connsiteX1" fmla="*/ 172038 w 171450"/>
                <a:gd name="connsiteY1" fmla="*/ 76902 h 209550"/>
                <a:gd name="connsiteX2" fmla="*/ 84408 w 171450"/>
                <a:gd name="connsiteY2" fmla="*/ 702 h 209550"/>
                <a:gd name="connsiteX3" fmla="*/ 8208 w 171450"/>
                <a:gd name="connsiteY3" fmla="*/ 89285 h 209550"/>
                <a:gd name="connsiteX4" fmla="*/ 12970 w 171450"/>
                <a:gd name="connsiteY4" fmla="*/ 99762 h 209550"/>
                <a:gd name="connsiteX5" fmla="*/ 588 w 171450"/>
                <a:gd name="connsiteY5" fmla="*/ 133100 h 209550"/>
                <a:gd name="connsiteX6" fmla="*/ 7255 w 171450"/>
                <a:gd name="connsiteY6" fmla="*/ 145482 h 209550"/>
                <a:gd name="connsiteX7" fmla="*/ 15828 w 171450"/>
                <a:gd name="connsiteY7" fmla="*/ 147387 h 209550"/>
                <a:gd name="connsiteX8" fmla="*/ 15828 w 171450"/>
                <a:gd name="connsiteY8" fmla="*/ 178820 h 209550"/>
                <a:gd name="connsiteX9" fmla="*/ 43450 w 171450"/>
                <a:gd name="connsiteY9" fmla="*/ 215015 h 209550"/>
                <a:gd name="connsiteX10" fmla="*/ 118698 w 171450"/>
                <a:gd name="connsiteY10" fmla="*/ 130242 h 209550"/>
                <a:gd name="connsiteX11" fmla="*/ 164418 w 171450"/>
                <a:gd name="connsiteY11" fmla="*/ 122622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450" h="209550">
                  <a:moveTo>
                    <a:pt x="164418" y="122622"/>
                  </a:moveTo>
                  <a:cubicBezTo>
                    <a:pt x="171085" y="104525"/>
                    <a:pt x="171085" y="96905"/>
                    <a:pt x="172038" y="76902"/>
                  </a:cubicBezTo>
                  <a:cubicBezTo>
                    <a:pt x="168228" y="-12633"/>
                    <a:pt x="116793" y="702"/>
                    <a:pt x="84408" y="702"/>
                  </a:cubicBezTo>
                  <a:cubicBezTo>
                    <a:pt x="45355" y="2607"/>
                    <a:pt x="9160" y="29277"/>
                    <a:pt x="8208" y="89285"/>
                  </a:cubicBezTo>
                  <a:cubicBezTo>
                    <a:pt x="10113" y="95000"/>
                    <a:pt x="12970" y="99762"/>
                    <a:pt x="12970" y="99762"/>
                  </a:cubicBezTo>
                  <a:lnTo>
                    <a:pt x="588" y="133100"/>
                  </a:lnTo>
                  <a:cubicBezTo>
                    <a:pt x="-1317" y="138815"/>
                    <a:pt x="1540" y="144530"/>
                    <a:pt x="7255" y="145482"/>
                  </a:cubicBezTo>
                  <a:lnTo>
                    <a:pt x="15828" y="147387"/>
                  </a:lnTo>
                  <a:cubicBezTo>
                    <a:pt x="15828" y="153102"/>
                    <a:pt x="15828" y="178820"/>
                    <a:pt x="15828" y="178820"/>
                  </a:cubicBezTo>
                  <a:cubicBezTo>
                    <a:pt x="16780" y="194060"/>
                    <a:pt x="23448" y="217872"/>
                    <a:pt x="43450" y="215015"/>
                  </a:cubicBezTo>
                  <a:cubicBezTo>
                    <a:pt x="101553" y="209300"/>
                    <a:pt x="123460" y="181677"/>
                    <a:pt x="118698" y="130242"/>
                  </a:cubicBezTo>
                  <a:cubicBezTo>
                    <a:pt x="132033" y="130242"/>
                    <a:pt x="159655" y="135957"/>
                    <a:pt x="164418" y="122622"/>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6" name="شكل حر: شكل 35">
              <a:extLst>
                <a:ext uri="{FF2B5EF4-FFF2-40B4-BE49-F238E27FC236}">
                  <a16:creationId xmlns:a16="http://schemas.microsoft.com/office/drawing/2014/main" id="{C7A2CB4D-AAC6-4B8E-AF5E-C316CEA5F4CD}"/>
                </a:ext>
              </a:extLst>
            </p:cNvPr>
            <p:cNvSpPr/>
            <p:nvPr/>
          </p:nvSpPr>
          <p:spPr>
            <a:xfrm>
              <a:off x="3078036" y="681859"/>
              <a:ext cx="252561" cy="267417"/>
            </a:xfrm>
            <a:custGeom>
              <a:avLst/>
              <a:gdLst>
                <a:gd name="connsiteX0" fmla="*/ 143118 w 161925"/>
                <a:gd name="connsiteY0" fmla="*/ 172513 h 171450"/>
                <a:gd name="connsiteX1" fmla="*/ 116448 w 161925"/>
                <a:gd name="connsiteY1" fmla="*/ 117268 h 171450"/>
                <a:gd name="connsiteX2" fmla="*/ 99303 w 161925"/>
                <a:gd name="connsiteY2" fmla="*/ 137271 h 171450"/>
                <a:gd name="connsiteX3" fmla="*/ 79301 w 161925"/>
                <a:gd name="connsiteY3" fmla="*/ 138223 h 171450"/>
                <a:gd name="connsiteX4" fmla="*/ 5958 w 161925"/>
                <a:gd name="connsiteY4" fmla="*/ 53451 h 171450"/>
                <a:gd name="connsiteX5" fmla="*/ 80253 w 161925"/>
                <a:gd name="connsiteY5" fmla="*/ 111 h 171450"/>
                <a:gd name="connsiteX6" fmla="*/ 168836 w 161925"/>
                <a:gd name="connsiteY6" fmla="*/ 68691 h 171450"/>
                <a:gd name="connsiteX7" fmla="*/ 143118 w 161925"/>
                <a:gd name="connsiteY7" fmla="*/ 172513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71450">
                  <a:moveTo>
                    <a:pt x="143118" y="172513"/>
                  </a:moveTo>
                  <a:cubicBezTo>
                    <a:pt x="97398" y="185848"/>
                    <a:pt x="116448" y="117268"/>
                    <a:pt x="116448" y="117268"/>
                  </a:cubicBezTo>
                  <a:cubicBezTo>
                    <a:pt x="116448" y="117268"/>
                    <a:pt x="104066" y="131556"/>
                    <a:pt x="99303" y="137271"/>
                  </a:cubicBezTo>
                  <a:cubicBezTo>
                    <a:pt x="89778" y="137271"/>
                    <a:pt x="88826" y="138223"/>
                    <a:pt x="79301" y="138223"/>
                  </a:cubicBezTo>
                  <a:cubicBezTo>
                    <a:pt x="75491" y="79168"/>
                    <a:pt x="88826" y="34401"/>
                    <a:pt x="5958" y="53451"/>
                  </a:cubicBezTo>
                  <a:cubicBezTo>
                    <a:pt x="-10234" y="50593"/>
                    <a:pt x="4053" y="-2747"/>
                    <a:pt x="80253" y="111"/>
                  </a:cubicBezTo>
                  <a:cubicBezTo>
                    <a:pt x="125021" y="2016"/>
                    <a:pt x="162168" y="24876"/>
                    <a:pt x="168836" y="68691"/>
                  </a:cubicBezTo>
                  <a:cubicBezTo>
                    <a:pt x="172646" y="97266"/>
                    <a:pt x="175503" y="133461"/>
                    <a:pt x="143118" y="172513"/>
                  </a:cubicBezTo>
                  <a:close/>
                </a:path>
              </a:pathLst>
            </a:custGeom>
            <a:solidFill>
              <a:srgbClr val="3C3C3B"/>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7" name="شكل حر: شكل 36">
              <a:extLst>
                <a:ext uri="{FF2B5EF4-FFF2-40B4-BE49-F238E27FC236}">
                  <a16:creationId xmlns:a16="http://schemas.microsoft.com/office/drawing/2014/main" id="{E71630F9-50F7-41E8-B276-A487659E7F0A}"/>
                </a:ext>
              </a:extLst>
            </p:cNvPr>
            <p:cNvSpPr/>
            <p:nvPr/>
          </p:nvSpPr>
          <p:spPr>
            <a:xfrm>
              <a:off x="3226946" y="833426"/>
              <a:ext cx="44570" cy="74283"/>
            </a:xfrm>
            <a:custGeom>
              <a:avLst/>
              <a:gdLst>
                <a:gd name="connsiteX0" fmla="*/ 31455 w 28575"/>
                <a:gd name="connsiteY0" fmla="*/ 21045 h 47625"/>
                <a:gd name="connsiteX1" fmla="*/ 10500 w 28575"/>
                <a:gd name="connsiteY1" fmla="*/ 51525 h 47625"/>
                <a:gd name="connsiteX2" fmla="*/ 23 w 28575"/>
                <a:gd name="connsiteY2" fmla="*/ 25808 h 47625"/>
                <a:gd name="connsiteX3" fmla="*/ 9548 w 28575"/>
                <a:gd name="connsiteY3" fmla="*/ 1043 h 47625"/>
                <a:gd name="connsiteX4" fmla="*/ 31455 w 28575"/>
                <a:gd name="connsiteY4" fmla="*/ 2104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31455" y="21045"/>
                  </a:moveTo>
                  <a:cubicBezTo>
                    <a:pt x="31455" y="35333"/>
                    <a:pt x="20025" y="51525"/>
                    <a:pt x="10500" y="51525"/>
                  </a:cubicBezTo>
                  <a:cubicBezTo>
                    <a:pt x="975" y="51525"/>
                    <a:pt x="23" y="40095"/>
                    <a:pt x="23" y="25808"/>
                  </a:cubicBezTo>
                  <a:cubicBezTo>
                    <a:pt x="23" y="16283"/>
                    <a:pt x="-930" y="3900"/>
                    <a:pt x="9548" y="1043"/>
                  </a:cubicBezTo>
                  <a:cubicBezTo>
                    <a:pt x="18120" y="-1815"/>
                    <a:pt x="30503" y="90"/>
                    <a:pt x="31455" y="21045"/>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8" name="شكل حر: شكل 37">
              <a:extLst>
                <a:ext uri="{FF2B5EF4-FFF2-40B4-BE49-F238E27FC236}">
                  <a16:creationId xmlns:a16="http://schemas.microsoft.com/office/drawing/2014/main" id="{42394E05-F465-4EF8-AC6E-06CF6EAAF97B}"/>
                </a:ext>
              </a:extLst>
            </p:cNvPr>
            <p:cNvSpPr/>
            <p:nvPr/>
          </p:nvSpPr>
          <p:spPr>
            <a:xfrm>
              <a:off x="3057616" y="1236179"/>
              <a:ext cx="460552" cy="460552"/>
            </a:xfrm>
            <a:custGeom>
              <a:avLst/>
              <a:gdLst>
                <a:gd name="connsiteX0" fmla="*/ 229553 w 295275"/>
                <a:gd name="connsiteY0" fmla="*/ 125730 h 295275"/>
                <a:gd name="connsiteX1" fmla="*/ 106680 w 295275"/>
                <a:gd name="connsiteY1" fmla="*/ 217170 h 295275"/>
                <a:gd name="connsiteX2" fmla="*/ 0 w 295275"/>
                <a:gd name="connsiteY2" fmla="*/ 303848 h 295275"/>
                <a:gd name="connsiteX3" fmla="*/ 298133 w 295275"/>
                <a:gd name="connsiteY3" fmla="*/ 303848 h 295275"/>
                <a:gd name="connsiteX4" fmla="*/ 293370 w 295275"/>
                <a:gd name="connsiteY4" fmla="*/ 17145 h 295275"/>
                <a:gd name="connsiteX5" fmla="*/ 211455 w 295275"/>
                <a:gd name="connsiteY5" fmla="*/ 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75" h="295275">
                  <a:moveTo>
                    <a:pt x="229553" y="125730"/>
                  </a:moveTo>
                  <a:lnTo>
                    <a:pt x="106680" y="217170"/>
                  </a:lnTo>
                  <a:lnTo>
                    <a:pt x="0" y="303848"/>
                  </a:lnTo>
                  <a:lnTo>
                    <a:pt x="298133" y="303848"/>
                  </a:lnTo>
                  <a:lnTo>
                    <a:pt x="293370" y="17145"/>
                  </a:lnTo>
                  <a:lnTo>
                    <a:pt x="211455" y="0"/>
                  </a:lnTo>
                  <a:close/>
                </a:path>
              </a:pathLst>
            </a:custGeom>
            <a:solidFill>
              <a:srgbClr val="1D1D1B">
                <a:alpha val="20000"/>
              </a:srgbClr>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9" name="شكل حر: شكل 38">
              <a:extLst>
                <a:ext uri="{FF2B5EF4-FFF2-40B4-BE49-F238E27FC236}">
                  <a16:creationId xmlns:a16="http://schemas.microsoft.com/office/drawing/2014/main" id="{BD310D06-FDEE-4250-A30F-697BFAABA5EE}"/>
                </a:ext>
              </a:extLst>
            </p:cNvPr>
            <p:cNvSpPr/>
            <p:nvPr/>
          </p:nvSpPr>
          <p:spPr>
            <a:xfrm>
              <a:off x="3076013" y="1544277"/>
              <a:ext cx="133709" cy="44570"/>
            </a:xfrm>
            <a:custGeom>
              <a:avLst/>
              <a:gdLst>
                <a:gd name="connsiteX0" fmla="*/ 90123 w 85725"/>
                <a:gd name="connsiteY0" fmla="*/ 26305 h 28575"/>
                <a:gd name="connsiteX1" fmla="*/ 90123 w 85725"/>
                <a:gd name="connsiteY1" fmla="*/ 26305 h 28575"/>
                <a:gd name="connsiteX2" fmla="*/ 80598 w 85725"/>
                <a:gd name="connsiteY2" fmla="*/ 14875 h 28575"/>
                <a:gd name="connsiteX3" fmla="*/ 13923 w 85725"/>
                <a:gd name="connsiteY3" fmla="*/ 588 h 28575"/>
                <a:gd name="connsiteX4" fmla="*/ 588 w 85725"/>
                <a:gd name="connsiteY4" fmla="*/ 7255 h 28575"/>
                <a:gd name="connsiteX5" fmla="*/ 588 w 85725"/>
                <a:gd name="connsiteY5" fmla="*/ 7255 h 28575"/>
                <a:gd name="connsiteX6" fmla="*/ 7255 w 85725"/>
                <a:gd name="connsiteY6" fmla="*/ 20590 h 28575"/>
                <a:gd name="connsiteX7" fmla="*/ 76788 w 85725"/>
                <a:gd name="connsiteY7" fmla="*/ 35830 h 28575"/>
                <a:gd name="connsiteX8" fmla="*/ 90123 w 85725"/>
                <a:gd name="connsiteY8" fmla="*/ 2630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28575">
                  <a:moveTo>
                    <a:pt x="90123" y="26305"/>
                  </a:moveTo>
                  <a:cubicBezTo>
                    <a:pt x="90123" y="26305"/>
                    <a:pt x="90123" y="26305"/>
                    <a:pt x="90123" y="26305"/>
                  </a:cubicBezTo>
                  <a:cubicBezTo>
                    <a:pt x="91075" y="20590"/>
                    <a:pt x="86313" y="15828"/>
                    <a:pt x="80598" y="14875"/>
                  </a:cubicBezTo>
                  <a:cubicBezTo>
                    <a:pt x="56785" y="12970"/>
                    <a:pt x="34878" y="8208"/>
                    <a:pt x="13923" y="588"/>
                  </a:cubicBezTo>
                  <a:cubicBezTo>
                    <a:pt x="8208" y="-1317"/>
                    <a:pt x="2493" y="1540"/>
                    <a:pt x="588" y="7255"/>
                  </a:cubicBezTo>
                  <a:cubicBezTo>
                    <a:pt x="588" y="7255"/>
                    <a:pt x="588" y="7255"/>
                    <a:pt x="588" y="7255"/>
                  </a:cubicBezTo>
                  <a:cubicBezTo>
                    <a:pt x="-1317" y="12970"/>
                    <a:pt x="1540" y="18685"/>
                    <a:pt x="7255" y="20590"/>
                  </a:cubicBezTo>
                  <a:cubicBezTo>
                    <a:pt x="29163" y="28210"/>
                    <a:pt x="52975" y="32973"/>
                    <a:pt x="76788" y="35830"/>
                  </a:cubicBezTo>
                  <a:cubicBezTo>
                    <a:pt x="83455" y="36783"/>
                    <a:pt x="89170" y="32020"/>
                    <a:pt x="90123" y="26305"/>
                  </a:cubicBez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0" name="شكل حر: شكل 39">
              <a:extLst>
                <a:ext uri="{FF2B5EF4-FFF2-40B4-BE49-F238E27FC236}">
                  <a16:creationId xmlns:a16="http://schemas.microsoft.com/office/drawing/2014/main" id="{6209B8F2-EFCD-478D-8CFB-1DDEDEB2B882}"/>
                </a:ext>
              </a:extLst>
            </p:cNvPr>
            <p:cNvSpPr/>
            <p:nvPr/>
          </p:nvSpPr>
          <p:spPr>
            <a:xfrm>
              <a:off x="3194655" y="1565427"/>
              <a:ext cx="89139" cy="89139"/>
            </a:xfrm>
            <a:custGeom>
              <a:avLst/>
              <a:gdLst>
                <a:gd name="connsiteX0" fmla="*/ 0 w 57150"/>
                <a:gd name="connsiteY0" fmla="*/ 9227 h 57150"/>
                <a:gd name="connsiteX1" fmla="*/ 50602 w 57150"/>
                <a:gd name="connsiteY1" fmla="*/ 0 h 57150"/>
                <a:gd name="connsiteX2" fmla="*/ 60684 w 57150"/>
                <a:gd name="connsiteY2" fmla="*/ 55287 h 57150"/>
                <a:gd name="connsiteX3" fmla="*/ 10082 w 57150"/>
                <a:gd name="connsiteY3" fmla="*/ 64515 h 57150"/>
              </a:gdLst>
              <a:ahLst/>
              <a:cxnLst>
                <a:cxn ang="0">
                  <a:pos x="connsiteX0" y="connsiteY0"/>
                </a:cxn>
                <a:cxn ang="0">
                  <a:pos x="connsiteX1" y="connsiteY1"/>
                </a:cxn>
                <a:cxn ang="0">
                  <a:pos x="connsiteX2" y="connsiteY2"/>
                </a:cxn>
                <a:cxn ang="0">
                  <a:pos x="connsiteX3" y="connsiteY3"/>
                </a:cxn>
              </a:cxnLst>
              <a:rect l="l" t="t" r="r" b="b"/>
              <a:pathLst>
                <a:path w="57150" h="57150">
                  <a:moveTo>
                    <a:pt x="0" y="9227"/>
                  </a:moveTo>
                  <a:lnTo>
                    <a:pt x="50602" y="0"/>
                  </a:lnTo>
                  <a:lnTo>
                    <a:pt x="60684" y="55287"/>
                  </a:lnTo>
                  <a:lnTo>
                    <a:pt x="10082" y="64515"/>
                  </a:ln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1" name="شكل حر: شكل 40">
              <a:extLst>
                <a:ext uri="{FF2B5EF4-FFF2-40B4-BE49-F238E27FC236}">
                  <a16:creationId xmlns:a16="http://schemas.microsoft.com/office/drawing/2014/main" id="{E9587F65-D7C6-4A36-BF75-77F9B4EA5DCF}"/>
                </a:ext>
              </a:extLst>
            </p:cNvPr>
            <p:cNvSpPr/>
            <p:nvPr/>
          </p:nvSpPr>
          <p:spPr>
            <a:xfrm>
              <a:off x="3023218" y="1573140"/>
              <a:ext cx="148565" cy="44570"/>
            </a:xfrm>
            <a:custGeom>
              <a:avLst/>
              <a:gdLst>
                <a:gd name="connsiteX0" fmla="*/ 95397 w 95250"/>
                <a:gd name="connsiteY0" fmla="*/ 7801 h 28575"/>
                <a:gd name="connsiteX1" fmla="*/ 95397 w 95250"/>
                <a:gd name="connsiteY1" fmla="*/ 7801 h 28575"/>
                <a:gd name="connsiteX2" fmla="*/ 83967 w 95250"/>
                <a:gd name="connsiteY2" fmla="*/ 180 h 28575"/>
                <a:gd name="connsiteX3" fmla="*/ 7767 w 95250"/>
                <a:gd name="connsiteY3" fmla="*/ 14468 h 28575"/>
                <a:gd name="connsiteX4" fmla="*/ 147 w 95250"/>
                <a:gd name="connsiteY4" fmla="*/ 25898 h 28575"/>
                <a:gd name="connsiteX5" fmla="*/ 147 w 95250"/>
                <a:gd name="connsiteY5" fmla="*/ 25898 h 28575"/>
                <a:gd name="connsiteX6" fmla="*/ 11577 w 95250"/>
                <a:gd name="connsiteY6" fmla="*/ 33518 h 28575"/>
                <a:gd name="connsiteX7" fmla="*/ 87777 w 95250"/>
                <a:gd name="connsiteY7" fmla="*/ 19230 h 28575"/>
                <a:gd name="connsiteX8" fmla="*/ 95397 w 95250"/>
                <a:gd name="connsiteY8" fmla="*/ 780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28575">
                  <a:moveTo>
                    <a:pt x="95397" y="7801"/>
                  </a:moveTo>
                  <a:lnTo>
                    <a:pt x="95397" y="7801"/>
                  </a:lnTo>
                  <a:cubicBezTo>
                    <a:pt x="94444" y="2086"/>
                    <a:pt x="89682" y="-772"/>
                    <a:pt x="83967" y="180"/>
                  </a:cubicBezTo>
                  <a:lnTo>
                    <a:pt x="7767" y="14468"/>
                  </a:lnTo>
                  <a:cubicBezTo>
                    <a:pt x="3004" y="15420"/>
                    <a:pt x="-806" y="20183"/>
                    <a:pt x="147" y="25898"/>
                  </a:cubicBezTo>
                  <a:lnTo>
                    <a:pt x="147" y="25898"/>
                  </a:lnTo>
                  <a:cubicBezTo>
                    <a:pt x="1099" y="30661"/>
                    <a:pt x="5862" y="34470"/>
                    <a:pt x="11577" y="33518"/>
                  </a:cubicBezTo>
                  <a:lnTo>
                    <a:pt x="87777" y="19230"/>
                  </a:lnTo>
                  <a:cubicBezTo>
                    <a:pt x="92539" y="18278"/>
                    <a:pt x="96349" y="13516"/>
                    <a:pt x="95397" y="7801"/>
                  </a:cubicBez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2" name="شكل حر: شكل 41">
              <a:extLst>
                <a:ext uri="{FF2B5EF4-FFF2-40B4-BE49-F238E27FC236}">
                  <a16:creationId xmlns:a16="http://schemas.microsoft.com/office/drawing/2014/main" id="{A7072CE6-4F47-4334-9D33-DBECAA44A2D6}"/>
                </a:ext>
              </a:extLst>
            </p:cNvPr>
            <p:cNvSpPr/>
            <p:nvPr/>
          </p:nvSpPr>
          <p:spPr>
            <a:xfrm>
              <a:off x="3049959" y="1610281"/>
              <a:ext cx="74283" cy="29713"/>
            </a:xfrm>
            <a:custGeom>
              <a:avLst/>
              <a:gdLst>
                <a:gd name="connsiteX0" fmla="*/ 54440 w 47625"/>
                <a:gd name="connsiteY0" fmla="*/ 7801 h 19050"/>
                <a:gd name="connsiteX1" fmla="*/ 54440 w 47625"/>
                <a:gd name="connsiteY1" fmla="*/ 7801 h 19050"/>
                <a:gd name="connsiteX2" fmla="*/ 43009 w 47625"/>
                <a:gd name="connsiteY2" fmla="*/ 180 h 19050"/>
                <a:gd name="connsiteX3" fmla="*/ 7767 w 47625"/>
                <a:gd name="connsiteY3" fmla="*/ 6848 h 19050"/>
                <a:gd name="connsiteX4" fmla="*/ 147 w 47625"/>
                <a:gd name="connsiteY4" fmla="*/ 18278 h 19050"/>
                <a:gd name="connsiteX5" fmla="*/ 147 w 47625"/>
                <a:gd name="connsiteY5" fmla="*/ 18278 h 19050"/>
                <a:gd name="connsiteX6" fmla="*/ 11577 w 47625"/>
                <a:gd name="connsiteY6" fmla="*/ 25898 h 19050"/>
                <a:gd name="connsiteX7" fmla="*/ 46820 w 47625"/>
                <a:gd name="connsiteY7" fmla="*/ 19230 h 19050"/>
                <a:gd name="connsiteX8" fmla="*/ 54440 w 47625"/>
                <a:gd name="connsiteY8" fmla="*/ 780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19050">
                  <a:moveTo>
                    <a:pt x="54440" y="7801"/>
                  </a:moveTo>
                  <a:lnTo>
                    <a:pt x="54440" y="7801"/>
                  </a:lnTo>
                  <a:cubicBezTo>
                    <a:pt x="53487" y="2086"/>
                    <a:pt x="48724" y="-772"/>
                    <a:pt x="43009" y="180"/>
                  </a:cubicBezTo>
                  <a:lnTo>
                    <a:pt x="7767" y="6848"/>
                  </a:lnTo>
                  <a:cubicBezTo>
                    <a:pt x="3004" y="7801"/>
                    <a:pt x="-806" y="12563"/>
                    <a:pt x="147" y="18278"/>
                  </a:cubicBezTo>
                  <a:lnTo>
                    <a:pt x="147" y="18278"/>
                  </a:lnTo>
                  <a:cubicBezTo>
                    <a:pt x="1099" y="23041"/>
                    <a:pt x="5862" y="26851"/>
                    <a:pt x="11577" y="25898"/>
                  </a:cubicBezTo>
                  <a:lnTo>
                    <a:pt x="46820" y="19230"/>
                  </a:lnTo>
                  <a:cubicBezTo>
                    <a:pt x="51582" y="18278"/>
                    <a:pt x="55392" y="13516"/>
                    <a:pt x="54440" y="7801"/>
                  </a:cubicBez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3" name="شكل حر: شكل 42">
              <a:extLst>
                <a:ext uri="{FF2B5EF4-FFF2-40B4-BE49-F238E27FC236}">
                  <a16:creationId xmlns:a16="http://schemas.microsoft.com/office/drawing/2014/main" id="{91D25413-AE9E-4167-A31D-A25220B629B6}"/>
                </a:ext>
              </a:extLst>
            </p:cNvPr>
            <p:cNvSpPr/>
            <p:nvPr/>
          </p:nvSpPr>
          <p:spPr>
            <a:xfrm>
              <a:off x="3079672" y="1637024"/>
              <a:ext cx="74283" cy="29713"/>
            </a:xfrm>
            <a:custGeom>
              <a:avLst/>
              <a:gdLst>
                <a:gd name="connsiteX0" fmla="*/ 48724 w 47625"/>
                <a:gd name="connsiteY0" fmla="*/ 7800 h 19050"/>
                <a:gd name="connsiteX1" fmla="*/ 48724 w 47625"/>
                <a:gd name="connsiteY1" fmla="*/ 7800 h 19050"/>
                <a:gd name="connsiteX2" fmla="*/ 37295 w 47625"/>
                <a:gd name="connsiteY2" fmla="*/ 180 h 19050"/>
                <a:gd name="connsiteX3" fmla="*/ 7767 w 47625"/>
                <a:gd name="connsiteY3" fmla="*/ 5895 h 19050"/>
                <a:gd name="connsiteX4" fmla="*/ 147 w 47625"/>
                <a:gd name="connsiteY4" fmla="*/ 17325 h 19050"/>
                <a:gd name="connsiteX5" fmla="*/ 147 w 47625"/>
                <a:gd name="connsiteY5" fmla="*/ 17325 h 19050"/>
                <a:gd name="connsiteX6" fmla="*/ 11577 w 47625"/>
                <a:gd name="connsiteY6" fmla="*/ 24945 h 19050"/>
                <a:gd name="connsiteX7" fmla="*/ 41104 w 47625"/>
                <a:gd name="connsiteY7" fmla="*/ 19230 h 19050"/>
                <a:gd name="connsiteX8" fmla="*/ 48724 w 47625"/>
                <a:gd name="connsiteY8" fmla="*/ 780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19050">
                  <a:moveTo>
                    <a:pt x="48724" y="7800"/>
                  </a:moveTo>
                  <a:lnTo>
                    <a:pt x="48724" y="7800"/>
                  </a:lnTo>
                  <a:cubicBezTo>
                    <a:pt x="47772" y="2085"/>
                    <a:pt x="43009" y="-772"/>
                    <a:pt x="37295" y="180"/>
                  </a:cubicBezTo>
                  <a:lnTo>
                    <a:pt x="7767" y="5895"/>
                  </a:lnTo>
                  <a:cubicBezTo>
                    <a:pt x="3004" y="6848"/>
                    <a:pt x="-806" y="11610"/>
                    <a:pt x="147" y="17325"/>
                  </a:cubicBezTo>
                  <a:lnTo>
                    <a:pt x="147" y="17325"/>
                  </a:lnTo>
                  <a:cubicBezTo>
                    <a:pt x="1099" y="22088"/>
                    <a:pt x="5862" y="25898"/>
                    <a:pt x="11577" y="24945"/>
                  </a:cubicBezTo>
                  <a:lnTo>
                    <a:pt x="41104" y="19230"/>
                  </a:lnTo>
                  <a:cubicBezTo>
                    <a:pt x="45867" y="18278"/>
                    <a:pt x="49677" y="13516"/>
                    <a:pt x="48724" y="7800"/>
                  </a:cubicBez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4" name="شكل حر: شكل 43">
              <a:extLst>
                <a:ext uri="{FF2B5EF4-FFF2-40B4-BE49-F238E27FC236}">
                  <a16:creationId xmlns:a16="http://schemas.microsoft.com/office/drawing/2014/main" id="{7737ABA0-B310-40C4-B97F-734DC2A5323A}"/>
                </a:ext>
              </a:extLst>
            </p:cNvPr>
            <p:cNvSpPr/>
            <p:nvPr/>
          </p:nvSpPr>
          <p:spPr>
            <a:xfrm>
              <a:off x="3092988" y="1666734"/>
              <a:ext cx="59426" cy="29713"/>
            </a:xfrm>
            <a:custGeom>
              <a:avLst/>
              <a:gdLst>
                <a:gd name="connsiteX0" fmla="*/ 43045 w 38100"/>
                <a:gd name="connsiteY0" fmla="*/ 6850 h 19050"/>
                <a:gd name="connsiteX1" fmla="*/ 43045 w 38100"/>
                <a:gd name="connsiteY1" fmla="*/ 6850 h 19050"/>
                <a:gd name="connsiteX2" fmla="*/ 33520 w 38100"/>
                <a:gd name="connsiteY2" fmla="*/ 182 h 19050"/>
                <a:gd name="connsiteX3" fmla="*/ 6850 w 38100"/>
                <a:gd name="connsiteY3" fmla="*/ 4945 h 19050"/>
                <a:gd name="connsiteX4" fmla="*/ 183 w 38100"/>
                <a:gd name="connsiteY4" fmla="*/ 14470 h 19050"/>
                <a:gd name="connsiteX5" fmla="*/ 183 w 38100"/>
                <a:gd name="connsiteY5" fmla="*/ 14470 h 19050"/>
                <a:gd name="connsiteX6" fmla="*/ 9708 w 38100"/>
                <a:gd name="connsiteY6" fmla="*/ 21137 h 19050"/>
                <a:gd name="connsiteX7" fmla="*/ 36378 w 38100"/>
                <a:gd name="connsiteY7" fmla="*/ 16375 h 19050"/>
                <a:gd name="connsiteX8" fmla="*/ 43045 w 38100"/>
                <a:gd name="connsiteY8" fmla="*/ 68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19050">
                  <a:moveTo>
                    <a:pt x="43045" y="6850"/>
                  </a:moveTo>
                  <a:lnTo>
                    <a:pt x="43045" y="6850"/>
                  </a:lnTo>
                  <a:cubicBezTo>
                    <a:pt x="42092" y="2087"/>
                    <a:pt x="37330" y="-770"/>
                    <a:pt x="33520" y="182"/>
                  </a:cubicBezTo>
                  <a:lnTo>
                    <a:pt x="6850" y="4945"/>
                  </a:lnTo>
                  <a:cubicBezTo>
                    <a:pt x="2087" y="5897"/>
                    <a:pt x="-770" y="10660"/>
                    <a:pt x="183" y="14470"/>
                  </a:cubicBezTo>
                  <a:lnTo>
                    <a:pt x="183" y="14470"/>
                  </a:lnTo>
                  <a:cubicBezTo>
                    <a:pt x="1135" y="19232"/>
                    <a:pt x="5897" y="22090"/>
                    <a:pt x="9708" y="21137"/>
                  </a:cubicBezTo>
                  <a:lnTo>
                    <a:pt x="36378" y="16375"/>
                  </a:lnTo>
                  <a:cubicBezTo>
                    <a:pt x="41140" y="16375"/>
                    <a:pt x="43997" y="11612"/>
                    <a:pt x="43045" y="6850"/>
                  </a:cubicBezTo>
                  <a:close/>
                </a:path>
              </a:pathLst>
            </a:custGeom>
            <a:solidFill>
              <a:srgbClr val="F2C799"/>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5" name="شكل حر: شكل 44">
              <a:extLst>
                <a:ext uri="{FF2B5EF4-FFF2-40B4-BE49-F238E27FC236}">
                  <a16:creationId xmlns:a16="http://schemas.microsoft.com/office/drawing/2014/main" id="{19CCE134-9BF1-4DBD-A0D9-8FC500F576FD}"/>
                </a:ext>
              </a:extLst>
            </p:cNvPr>
            <p:cNvSpPr/>
            <p:nvPr/>
          </p:nvSpPr>
          <p:spPr>
            <a:xfrm>
              <a:off x="3148242" y="1565260"/>
              <a:ext cx="89139" cy="118852"/>
            </a:xfrm>
            <a:custGeom>
              <a:avLst/>
              <a:gdLst>
                <a:gd name="connsiteX0" fmla="*/ 60008 w 57150"/>
                <a:gd name="connsiteY0" fmla="*/ 42380 h 76200"/>
                <a:gd name="connsiteX1" fmla="*/ 56197 w 57150"/>
                <a:gd name="connsiteY1" fmla="*/ 23330 h 76200"/>
                <a:gd name="connsiteX2" fmla="*/ 22860 w 57150"/>
                <a:gd name="connsiteY2" fmla="*/ 470 h 76200"/>
                <a:gd name="connsiteX3" fmla="*/ 0 w 57150"/>
                <a:gd name="connsiteY3" fmla="*/ 4280 h 76200"/>
                <a:gd name="connsiteX4" fmla="*/ 13335 w 57150"/>
                <a:gd name="connsiteY4" fmla="*/ 78575 h 76200"/>
                <a:gd name="connsiteX5" fmla="*/ 36195 w 57150"/>
                <a:gd name="connsiteY5" fmla="*/ 74765 h 76200"/>
                <a:gd name="connsiteX6" fmla="*/ 60008 w 57150"/>
                <a:gd name="connsiteY6" fmla="*/ 4238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76200">
                  <a:moveTo>
                    <a:pt x="60008" y="42380"/>
                  </a:moveTo>
                  <a:lnTo>
                    <a:pt x="56197" y="23330"/>
                  </a:lnTo>
                  <a:cubicBezTo>
                    <a:pt x="53340" y="8090"/>
                    <a:pt x="39053" y="-2387"/>
                    <a:pt x="22860" y="470"/>
                  </a:cubicBezTo>
                  <a:lnTo>
                    <a:pt x="0" y="4280"/>
                  </a:lnTo>
                  <a:lnTo>
                    <a:pt x="13335" y="78575"/>
                  </a:lnTo>
                  <a:lnTo>
                    <a:pt x="36195" y="74765"/>
                  </a:lnTo>
                  <a:cubicBezTo>
                    <a:pt x="52388" y="72860"/>
                    <a:pt x="61913" y="57620"/>
                    <a:pt x="60008" y="42380"/>
                  </a:cubicBez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6" name="شكل حر: شكل 45">
              <a:extLst>
                <a:ext uri="{FF2B5EF4-FFF2-40B4-BE49-F238E27FC236}">
                  <a16:creationId xmlns:a16="http://schemas.microsoft.com/office/drawing/2014/main" id="{611161D8-0A75-4AD8-BEB8-7606AD4EC907}"/>
                </a:ext>
              </a:extLst>
            </p:cNvPr>
            <p:cNvSpPr/>
            <p:nvPr/>
          </p:nvSpPr>
          <p:spPr>
            <a:xfrm>
              <a:off x="3104929" y="1574907"/>
              <a:ext cx="59426" cy="103996"/>
            </a:xfrm>
            <a:custGeom>
              <a:avLst/>
              <a:gdLst>
                <a:gd name="connsiteX0" fmla="*/ 44914 w 38100"/>
                <a:gd name="connsiteY0" fmla="*/ 72390 h 66675"/>
                <a:gd name="connsiteX1" fmla="*/ 27769 w 38100"/>
                <a:gd name="connsiteY1" fmla="*/ 75248 h 66675"/>
                <a:gd name="connsiteX2" fmla="*/ 18244 w 38100"/>
                <a:gd name="connsiteY2" fmla="*/ 68580 h 66675"/>
                <a:gd name="connsiteX3" fmla="*/ 18244 w 38100"/>
                <a:gd name="connsiteY3" fmla="*/ 68580 h 66675"/>
                <a:gd name="connsiteX4" fmla="*/ 24912 w 38100"/>
                <a:gd name="connsiteY4" fmla="*/ 59055 h 66675"/>
                <a:gd name="connsiteX5" fmla="*/ 22054 w 38100"/>
                <a:gd name="connsiteY5" fmla="*/ 60008 h 66675"/>
                <a:gd name="connsiteX6" fmla="*/ 10624 w 38100"/>
                <a:gd name="connsiteY6" fmla="*/ 52388 h 66675"/>
                <a:gd name="connsiteX7" fmla="*/ 10624 w 38100"/>
                <a:gd name="connsiteY7" fmla="*/ 52388 h 66675"/>
                <a:gd name="connsiteX8" fmla="*/ 18244 w 38100"/>
                <a:gd name="connsiteY8" fmla="*/ 40958 h 66675"/>
                <a:gd name="connsiteX9" fmla="*/ 15387 w 38100"/>
                <a:gd name="connsiteY9" fmla="*/ 41910 h 66675"/>
                <a:gd name="connsiteX10" fmla="*/ 3957 w 38100"/>
                <a:gd name="connsiteY10" fmla="*/ 34290 h 66675"/>
                <a:gd name="connsiteX11" fmla="*/ 3957 w 38100"/>
                <a:gd name="connsiteY11" fmla="*/ 34290 h 66675"/>
                <a:gd name="connsiteX12" fmla="*/ 11577 w 38100"/>
                <a:gd name="connsiteY12" fmla="*/ 22860 h 66675"/>
                <a:gd name="connsiteX13" fmla="*/ 147 w 38100"/>
                <a:gd name="connsiteY13" fmla="*/ 15240 h 66675"/>
                <a:gd name="connsiteX14" fmla="*/ 147 w 38100"/>
                <a:gd name="connsiteY14" fmla="*/ 15240 h 66675"/>
                <a:gd name="connsiteX15" fmla="*/ 7767 w 38100"/>
                <a:gd name="connsiteY15" fmla="*/ 3810 h 66675"/>
                <a:gd name="connsiteX16" fmla="*/ 30627 w 38100"/>
                <a:gd name="connsiteY16" fmla="*/ 0 h 66675"/>
                <a:gd name="connsiteX17" fmla="*/ 44914 w 38100"/>
                <a:gd name="connsiteY17" fmla="*/ 7239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100" h="66675">
                  <a:moveTo>
                    <a:pt x="44914" y="72390"/>
                  </a:moveTo>
                  <a:lnTo>
                    <a:pt x="27769" y="75248"/>
                  </a:lnTo>
                  <a:cubicBezTo>
                    <a:pt x="23007" y="76200"/>
                    <a:pt x="18244" y="73343"/>
                    <a:pt x="18244" y="68580"/>
                  </a:cubicBezTo>
                  <a:lnTo>
                    <a:pt x="18244" y="68580"/>
                  </a:lnTo>
                  <a:cubicBezTo>
                    <a:pt x="17292" y="63818"/>
                    <a:pt x="20149" y="59055"/>
                    <a:pt x="24912" y="59055"/>
                  </a:cubicBezTo>
                  <a:lnTo>
                    <a:pt x="22054" y="60008"/>
                  </a:lnTo>
                  <a:cubicBezTo>
                    <a:pt x="17292" y="60960"/>
                    <a:pt x="11577" y="57150"/>
                    <a:pt x="10624" y="52388"/>
                  </a:cubicBezTo>
                  <a:lnTo>
                    <a:pt x="10624" y="52388"/>
                  </a:lnTo>
                  <a:cubicBezTo>
                    <a:pt x="9672" y="47625"/>
                    <a:pt x="13482" y="41910"/>
                    <a:pt x="18244" y="40958"/>
                  </a:cubicBezTo>
                  <a:lnTo>
                    <a:pt x="15387" y="41910"/>
                  </a:lnTo>
                  <a:cubicBezTo>
                    <a:pt x="10624" y="42863"/>
                    <a:pt x="4909" y="39053"/>
                    <a:pt x="3957" y="34290"/>
                  </a:cubicBezTo>
                  <a:lnTo>
                    <a:pt x="3957" y="34290"/>
                  </a:lnTo>
                  <a:cubicBezTo>
                    <a:pt x="3004" y="29528"/>
                    <a:pt x="6814" y="23813"/>
                    <a:pt x="11577" y="22860"/>
                  </a:cubicBezTo>
                  <a:cubicBezTo>
                    <a:pt x="6814" y="23813"/>
                    <a:pt x="1099" y="20003"/>
                    <a:pt x="147" y="15240"/>
                  </a:cubicBezTo>
                  <a:lnTo>
                    <a:pt x="147" y="15240"/>
                  </a:lnTo>
                  <a:cubicBezTo>
                    <a:pt x="-806" y="10478"/>
                    <a:pt x="3004" y="4763"/>
                    <a:pt x="7767" y="3810"/>
                  </a:cubicBezTo>
                  <a:lnTo>
                    <a:pt x="30627" y="0"/>
                  </a:lnTo>
                  <a:lnTo>
                    <a:pt x="44914" y="72390"/>
                  </a:lnTo>
                  <a:close/>
                </a:path>
              </a:pathLst>
            </a:custGeom>
            <a:solidFill>
              <a:srgbClr val="FFD2A1"/>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7" name="شكل حر: شكل 46">
              <a:extLst>
                <a:ext uri="{FF2B5EF4-FFF2-40B4-BE49-F238E27FC236}">
                  <a16:creationId xmlns:a16="http://schemas.microsoft.com/office/drawing/2014/main" id="{C286B2D2-049B-4E3F-A18A-457E0175BA77}"/>
                </a:ext>
              </a:extLst>
            </p:cNvPr>
            <p:cNvSpPr/>
            <p:nvPr/>
          </p:nvSpPr>
          <p:spPr>
            <a:xfrm>
              <a:off x="3218066" y="1551137"/>
              <a:ext cx="89139" cy="118852"/>
            </a:xfrm>
            <a:custGeom>
              <a:avLst/>
              <a:gdLst>
                <a:gd name="connsiteX0" fmla="*/ 58103 w 57150"/>
                <a:gd name="connsiteY0" fmla="*/ 65723 h 76200"/>
                <a:gd name="connsiteX1" fmla="*/ 36195 w 57150"/>
                <a:gd name="connsiteY1" fmla="*/ 0 h 76200"/>
                <a:gd name="connsiteX2" fmla="*/ 0 w 57150"/>
                <a:gd name="connsiteY2" fmla="*/ 11430 h 76200"/>
                <a:gd name="connsiteX3" fmla="*/ 20003 w 57150"/>
                <a:gd name="connsiteY3" fmla="*/ 77152 h 76200"/>
              </a:gdLst>
              <a:ahLst/>
              <a:cxnLst>
                <a:cxn ang="0">
                  <a:pos x="connsiteX0" y="connsiteY0"/>
                </a:cxn>
                <a:cxn ang="0">
                  <a:pos x="connsiteX1" y="connsiteY1"/>
                </a:cxn>
                <a:cxn ang="0">
                  <a:pos x="connsiteX2" y="connsiteY2"/>
                </a:cxn>
                <a:cxn ang="0">
                  <a:pos x="connsiteX3" y="connsiteY3"/>
                </a:cxn>
              </a:cxnLst>
              <a:rect l="l" t="t" r="r" b="b"/>
              <a:pathLst>
                <a:path w="57150" h="76200">
                  <a:moveTo>
                    <a:pt x="58103" y="65723"/>
                  </a:moveTo>
                  <a:lnTo>
                    <a:pt x="36195" y="0"/>
                  </a:lnTo>
                  <a:lnTo>
                    <a:pt x="0" y="11430"/>
                  </a:lnTo>
                  <a:lnTo>
                    <a:pt x="20003" y="77152"/>
                  </a:lnTo>
                  <a:close/>
                </a:path>
              </a:pathLst>
            </a:custGeom>
            <a:solidFill>
              <a:srgbClr val="EDEDED"/>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8" name="شكل حر: شكل 47">
              <a:extLst>
                <a:ext uri="{FF2B5EF4-FFF2-40B4-BE49-F238E27FC236}">
                  <a16:creationId xmlns:a16="http://schemas.microsoft.com/office/drawing/2014/main" id="{6F74164D-A8E1-4C0A-BF78-B6D917D9F21B}"/>
                </a:ext>
              </a:extLst>
            </p:cNvPr>
            <p:cNvSpPr/>
            <p:nvPr/>
          </p:nvSpPr>
          <p:spPr>
            <a:xfrm>
              <a:off x="3240352" y="1086779"/>
              <a:ext cx="356556" cy="579404"/>
            </a:xfrm>
            <a:custGeom>
              <a:avLst/>
              <a:gdLst>
                <a:gd name="connsiteX0" fmla="*/ 134303 w 228600"/>
                <a:gd name="connsiteY0" fmla="*/ 228183 h 371475"/>
                <a:gd name="connsiteX1" fmla="*/ 0 w 228600"/>
                <a:gd name="connsiteY1" fmla="*/ 304383 h 371475"/>
                <a:gd name="connsiteX2" fmla="*/ 22860 w 228600"/>
                <a:gd name="connsiteY2" fmla="*/ 378678 h 371475"/>
                <a:gd name="connsiteX3" fmla="*/ 237173 w 228600"/>
                <a:gd name="connsiteY3" fmla="*/ 258663 h 371475"/>
                <a:gd name="connsiteX4" fmla="*/ 198120 w 228600"/>
                <a:gd name="connsiteY4" fmla="*/ 55780 h 371475"/>
                <a:gd name="connsiteX5" fmla="*/ 169545 w 228600"/>
                <a:gd name="connsiteY5" fmla="*/ 8155 h 371475"/>
                <a:gd name="connsiteX6" fmla="*/ 115253 w 228600"/>
                <a:gd name="connsiteY6" fmla="*/ 15775 h 371475"/>
                <a:gd name="connsiteX7" fmla="*/ 91440 w 228600"/>
                <a:gd name="connsiteY7" fmla="*/ 79593 h 371475"/>
                <a:gd name="connsiteX8" fmla="*/ 134303 w 228600"/>
                <a:gd name="connsiteY8" fmla="*/ 228183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600" h="371475">
                  <a:moveTo>
                    <a:pt x="134303" y="228183"/>
                  </a:moveTo>
                  <a:cubicBezTo>
                    <a:pt x="134303" y="228183"/>
                    <a:pt x="69533" y="266283"/>
                    <a:pt x="0" y="304383"/>
                  </a:cubicBezTo>
                  <a:lnTo>
                    <a:pt x="22860" y="378678"/>
                  </a:lnTo>
                  <a:cubicBezTo>
                    <a:pt x="115253" y="355818"/>
                    <a:pt x="243840" y="299620"/>
                    <a:pt x="237173" y="258663"/>
                  </a:cubicBezTo>
                  <a:cubicBezTo>
                    <a:pt x="226695" y="199608"/>
                    <a:pt x="211455" y="115788"/>
                    <a:pt x="198120" y="55780"/>
                  </a:cubicBezTo>
                  <a:cubicBezTo>
                    <a:pt x="194310" y="38635"/>
                    <a:pt x="182880" y="19585"/>
                    <a:pt x="169545" y="8155"/>
                  </a:cubicBezTo>
                  <a:cubicBezTo>
                    <a:pt x="151448" y="-6132"/>
                    <a:pt x="131445" y="-417"/>
                    <a:pt x="115253" y="15775"/>
                  </a:cubicBezTo>
                  <a:cubicBezTo>
                    <a:pt x="100013" y="32920"/>
                    <a:pt x="90488" y="55780"/>
                    <a:pt x="91440" y="79593"/>
                  </a:cubicBezTo>
                  <a:cubicBezTo>
                    <a:pt x="93345" y="104358"/>
                    <a:pt x="134303" y="228183"/>
                    <a:pt x="134303" y="228183"/>
                  </a:cubicBezTo>
                  <a:close/>
                </a:path>
              </a:pathLst>
            </a:custGeom>
            <a:solidFill>
              <a:srgbClr val="575756"/>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9" name="شكل حر: شكل 48">
              <a:extLst>
                <a:ext uri="{FF2B5EF4-FFF2-40B4-BE49-F238E27FC236}">
                  <a16:creationId xmlns:a16="http://schemas.microsoft.com/office/drawing/2014/main" id="{AECEC3B3-F84C-4014-86D1-09EA842701D5}"/>
                </a:ext>
              </a:extLst>
            </p:cNvPr>
            <p:cNvSpPr/>
            <p:nvPr/>
          </p:nvSpPr>
          <p:spPr>
            <a:xfrm>
              <a:off x="3287523" y="1635912"/>
              <a:ext cx="14857" cy="14857"/>
            </a:xfrm>
            <a:custGeom>
              <a:avLst/>
              <a:gdLst>
                <a:gd name="connsiteX0" fmla="*/ 12696 w 9525"/>
                <a:gd name="connsiteY0" fmla="*/ 4788 h 9525"/>
                <a:gd name="connsiteX1" fmla="*/ 11029 w 9525"/>
                <a:gd name="connsiteY1" fmla="*/ 12696 h 9525"/>
                <a:gd name="connsiteX2" fmla="*/ 3120 w 9525"/>
                <a:gd name="connsiteY2" fmla="*/ 11029 h 9525"/>
                <a:gd name="connsiteX3" fmla="*/ 4788 w 9525"/>
                <a:gd name="connsiteY3" fmla="*/ 3120 h 9525"/>
                <a:gd name="connsiteX4" fmla="*/ 12696 w 9525"/>
                <a:gd name="connsiteY4" fmla="*/ 478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2696" y="4788"/>
                  </a:moveTo>
                  <a:cubicBezTo>
                    <a:pt x="14420" y="7432"/>
                    <a:pt x="13673" y="10973"/>
                    <a:pt x="11029" y="12696"/>
                  </a:cubicBezTo>
                  <a:cubicBezTo>
                    <a:pt x="8384" y="14420"/>
                    <a:pt x="4844" y="13673"/>
                    <a:pt x="3120" y="11029"/>
                  </a:cubicBezTo>
                  <a:cubicBezTo>
                    <a:pt x="1397" y="8385"/>
                    <a:pt x="2144" y="4844"/>
                    <a:pt x="4788" y="3120"/>
                  </a:cubicBezTo>
                  <a:cubicBezTo>
                    <a:pt x="7432" y="1397"/>
                    <a:pt x="10973" y="2144"/>
                    <a:pt x="12696" y="4788"/>
                  </a:cubicBezTo>
                  <a:close/>
                </a:path>
              </a:pathLst>
            </a:custGeom>
            <a:solidFill>
              <a:srgbClr val="FFFFFF"/>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50" name="شكل حر: شكل 49">
              <a:extLst>
                <a:ext uri="{FF2B5EF4-FFF2-40B4-BE49-F238E27FC236}">
                  <a16:creationId xmlns:a16="http://schemas.microsoft.com/office/drawing/2014/main" id="{A549CE17-5FF4-4F43-AB2D-C299EDAC63B9}"/>
                </a:ext>
              </a:extLst>
            </p:cNvPr>
            <p:cNvSpPr/>
            <p:nvPr/>
          </p:nvSpPr>
          <p:spPr>
            <a:xfrm>
              <a:off x="3316788" y="1626365"/>
              <a:ext cx="14857" cy="14857"/>
            </a:xfrm>
            <a:custGeom>
              <a:avLst/>
              <a:gdLst>
                <a:gd name="connsiteX0" fmla="*/ 12696 w 9525"/>
                <a:gd name="connsiteY0" fmla="*/ 4787 h 9525"/>
                <a:gd name="connsiteX1" fmla="*/ 11029 w 9525"/>
                <a:gd name="connsiteY1" fmla="*/ 12696 h 9525"/>
                <a:gd name="connsiteX2" fmla="*/ 3121 w 9525"/>
                <a:gd name="connsiteY2" fmla="*/ 11029 h 9525"/>
                <a:gd name="connsiteX3" fmla="*/ 4787 w 9525"/>
                <a:gd name="connsiteY3" fmla="*/ 3121 h 9525"/>
                <a:gd name="connsiteX4" fmla="*/ 12696 w 9525"/>
                <a:gd name="connsiteY4" fmla="*/ 4787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2696" y="4787"/>
                  </a:moveTo>
                  <a:cubicBezTo>
                    <a:pt x="14420" y="7431"/>
                    <a:pt x="13673" y="10972"/>
                    <a:pt x="11029" y="12696"/>
                  </a:cubicBezTo>
                  <a:cubicBezTo>
                    <a:pt x="8385" y="14420"/>
                    <a:pt x="4845" y="13673"/>
                    <a:pt x="3121" y="11029"/>
                  </a:cubicBezTo>
                  <a:cubicBezTo>
                    <a:pt x="1397" y="8385"/>
                    <a:pt x="2143" y="4845"/>
                    <a:pt x="4787" y="3121"/>
                  </a:cubicBezTo>
                  <a:cubicBezTo>
                    <a:pt x="7432" y="1397"/>
                    <a:pt x="10972" y="2143"/>
                    <a:pt x="12696" y="4787"/>
                  </a:cubicBezTo>
                  <a:close/>
                </a:path>
              </a:pathLst>
            </a:custGeom>
            <a:solidFill>
              <a:srgbClr val="FFFFFF"/>
            </a:solidFill>
            <a:ln w="9525"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pSp>
      <p:sp>
        <p:nvSpPr>
          <p:cNvPr id="108" name="عنوان 1">
            <a:extLst>
              <a:ext uri="{FF2B5EF4-FFF2-40B4-BE49-F238E27FC236}">
                <a16:creationId xmlns:a16="http://schemas.microsoft.com/office/drawing/2014/main" id="{72FBA43A-533B-4912-BC2D-D7F131ACA5FB}"/>
              </a:ext>
            </a:extLst>
          </p:cNvPr>
          <p:cNvSpPr txBox="1">
            <a:spLocks/>
          </p:cNvSpPr>
          <p:nvPr/>
        </p:nvSpPr>
        <p:spPr>
          <a:xfrm>
            <a:off x="10717171" y="98122"/>
            <a:ext cx="1252861" cy="491315"/>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IQ" sz="5400" dirty="0">
                <a:solidFill>
                  <a:srgbClr val="00B0F0"/>
                </a:solidFill>
                <a:latin typeface="STV" pitchFamily="2" charset="-78"/>
                <a:cs typeface="STV" pitchFamily="2" charset="-78"/>
              </a:rPr>
              <a:t>ثانياً</a:t>
            </a:r>
            <a:endParaRPr lang="ar-IQ" sz="6000" dirty="0">
              <a:solidFill>
                <a:srgbClr val="00B0F0"/>
              </a:solidFill>
              <a:latin typeface="STV" pitchFamily="2" charset="-78"/>
              <a:cs typeface="STV" pitchFamily="2" charset="-78"/>
            </a:endParaRPr>
          </a:p>
        </p:txBody>
      </p:sp>
    </p:spTree>
    <p:extLst>
      <p:ext uri="{BB962C8B-B14F-4D97-AF65-F5344CB8AC3E}">
        <p14:creationId xmlns:p14="http://schemas.microsoft.com/office/powerpoint/2010/main" val="258854664"/>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down)">
                                      <p:cBhvr>
                                        <p:cTn id="11" dur="580">
                                          <p:stCondLst>
                                            <p:cond delay="0"/>
                                          </p:stCondLst>
                                        </p:cTn>
                                        <p:tgtEl>
                                          <p:spTgt spid="53"/>
                                        </p:tgtEl>
                                      </p:cBhvr>
                                    </p:animEffect>
                                    <p:anim calcmode="lin" valueType="num">
                                      <p:cBhvr>
                                        <p:cTn id="12"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7" dur="26">
                                          <p:stCondLst>
                                            <p:cond delay="650"/>
                                          </p:stCondLst>
                                        </p:cTn>
                                        <p:tgtEl>
                                          <p:spTgt spid="53"/>
                                        </p:tgtEl>
                                      </p:cBhvr>
                                      <p:to x="100000" y="60000"/>
                                    </p:animScale>
                                    <p:animScale>
                                      <p:cBhvr>
                                        <p:cTn id="18" dur="166" decel="50000">
                                          <p:stCondLst>
                                            <p:cond delay="676"/>
                                          </p:stCondLst>
                                        </p:cTn>
                                        <p:tgtEl>
                                          <p:spTgt spid="53"/>
                                        </p:tgtEl>
                                      </p:cBhvr>
                                      <p:to x="100000" y="100000"/>
                                    </p:animScale>
                                    <p:animScale>
                                      <p:cBhvr>
                                        <p:cTn id="19" dur="26">
                                          <p:stCondLst>
                                            <p:cond delay="1312"/>
                                          </p:stCondLst>
                                        </p:cTn>
                                        <p:tgtEl>
                                          <p:spTgt spid="53"/>
                                        </p:tgtEl>
                                      </p:cBhvr>
                                      <p:to x="100000" y="80000"/>
                                    </p:animScale>
                                    <p:animScale>
                                      <p:cBhvr>
                                        <p:cTn id="20" dur="166" decel="50000">
                                          <p:stCondLst>
                                            <p:cond delay="1338"/>
                                          </p:stCondLst>
                                        </p:cTn>
                                        <p:tgtEl>
                                          <p:spTgt spid="53"/>
                                        </p:tgtEl>
                                      </p:cBhvr>
                                      <p:to x="100000" y="100000"/>
                                    </p:animScale>
                                    <p:animScale>
                                      <p:cBhvr>
                                        <p:cTn id="21" dur="26">
                                          <p:stCondLst>
                                            <p:cond delay="1642"/>
                                          </p:stCondLst>
                                        </p:cTn>
                                        <p:tgtEl>
                                          <p:spTgt spid="53"/>
                                        </p:tgtEl>
                                      </p:cBhvr>
                                      <p:to x="100000" y="90000"/>
                                    </p:animScale>
                                    <p:animScale>
                                      <p:cBhvr>
                                        <p:cTn id="22" dur="166" decel="50000">
                                          <p:stCondLst>
                                            <p:cond delay="1668"/>
                                          </p:stCondLst>
                                        </p:cTn>
                                        <p:tgtEl>
                                          <p:spTgt spid="53"/>
                                        </p:tgtEl>
                                      </p:cBhvr>
                                      <p:to x="100000" y="100000"/>
                                    </p:animScale>
                                    <p:animScale>
                                      <p:cBhvr>
                                        <p:cTn id="23" dur="26">
                                          <p:stCondLst>
                                            <p:cond delay="1808"/>
                                          </p:stCondLst>
                                        </p:cTn>
                                        <p:tgtEl>
                                          <p:spTgt spid="53"/>
                                        </p:tgtEl>
                                      </p:cBhvr>
                                      <p:to x="100000" y="95000"/>
                                    </p:animScale>
                                    <p:animScale>
                                      <p:cBhvr>
                                        <p:cTn id="24" dur="166" decel="50000">
                                          <p:stCondLst>
                                            <p:cond delay="1834"/>
                                          </p:stCondLst>
                                        </p:cTn>
                                        <p:tgtEl>
                                          <p:spTgt spid="53"/>
                                        </p:tgtEl>
                                      </p:cBhvr>
                                      <p:to x="100000" y="100000"/>
                                    </p:animScale>
                                  </p:childTnLst>
                                </p:cTn>
                              </p:par>
                            </p:childTnLst>
                          </p:cTn>
                        </p:par>
                        <p:par>
                          <p:cTn id="25" fill="hold">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right)">
                                      <p:cBhvr>
                                        <p:cTn id="28" dur="500"/>
                                        <p:tgtEl>
                                          <p:spTgt spid="2"/>
                                        </p:tgtEl>
                                      </p:cBhvr>
                                    </p:animEffect>
                                  </p:childTnLst>
                                </p:cTn>
                              </p:par>
                              <p:par>
                                <p:cTn id="29" presetID="10" presetClass="entr" presetSubtype="0" fill="hold"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08"/>
                                        </p:tgtEl>
                                        <p:attrNameLst>
                                          <p:attrName>style.visibility</p:attrName>
                                        </p:attrNameLst>
                                      </p:cBhvr>
                                      <p:to>
                                        <p:strVal val="visible"/>
                                      </p:to>
                                    </p:set>
                                    <p:animEffect transition="in" filter="wipe(right)">
                                      <p:cBhvr>
                                        <p:cTn id="34"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8" grpId="0"/>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حافة ذات تنسيق خاص">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A19">
      <a:dk1>
        <a:sysClr val="windowText" lastClr="000000"/>
      </a:dk1>
      <a:lt1>
        <a:sysClr val="window" lastClr="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AEB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3365</TotalTime>
  <Words>2016</Words>
  <Application>Microsoft Office PowerPoint</Application>
  <PresentationFormat>شاشة عريضة</PresentationFormat>
  <Paragraphs>239</Paragraphs>
  <Slides>37</Slides>
  <Notes>1</Notes>
  <HiddenSlides>0</HiddenSlides>
  <MMClips>0</MMClips>
  <ScaleCrop>false</ScaleCrop>
  <HeadingPairs>
    <vt:vector size="6" baseType="variant">
      <vt:variant>
        <vt:lpstr>الخطوط المستخدمة</vt:lpstr>
      </vt:variant>
      <vt:variant>
        <vt:i4>13</vt:i4>
      </vt:variant>
      <vt:variant>
        <vt:lpstr>نسق</vt:lpstr>
      </vt:variant>
      <vt:variant>
        <vt:i4>2</vt:i4>
      </vt:variant>
      <vt:variant>
        <vt:lpstr>عناوين الشرائح</vt:lpstr>
      </vt:variant>
      <vt:variant>
        <vt:i4>37</vt:i4>
      </vt:variant>
    </vt:vector>
  </HeadingPairs>
  <TitlesOfParts>
    <vt:vector size="52" baseType="lpstr">
      <vt:lpstr>Source Sans Pro Light</vt:lpstr>
      <vt:lpstr>QCF_P284</vt:lpstr>
      <vt:lpstr>Calibri</vt:lpstr>
      <vt:lpstr>GE Dinar Two</vt:lpstr>
      <vt:lpstr>Arial</vt:lpstr>
      <vt:lpstr>A Jannat LT</vt:lpstr>
      <vt:lpstr>Lato</vt:lpstr>
      <vt:lpstr>QCF_P576</vt:lpstr>
      <vt:lpstr>A Massir Ballpoint</vt:lpstr>
      <vt:lpstr>Tajawal</vt:lpstr>
      <vt:lpstr>Frutiger LT Arabic 45 Light</vt:lpstr>
      <vt:lpstr>STV</vt:lpstr>
      <vt:lpstr>Calibri Light</vt:lpstr>
      <vt:lpstr>نسق Office</vt:lpstr>
      <vt:lpstr>Contents Slide Master</vt:lpstr>
      <vt:lpstr>خماسية         القيادة                  الماسية</vt:lpstr>
      <vt:lpstr>عرض تقديمي في PowerPoint</vt:lpstr>
      <vt:lpstr>المشروع</vt:lpstr>
      <vt:lpstr>ما هو المشروع</vt:lpstr>
      <vt:lpstr>المشروع يختلف عن العمل</vt:lpstr>
      <vt:lpstr>المشروع يختلف عن العمل</vt:lpstr>
      <vt:lpstr>عرض تقديمي في PowerPoint</vt:lpstr>
      <vt:lpstr>عرض تقديمي في PowerPoint</vt:lpstr>
      <vt:lpstr>الفكرة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الرغبة</vt:lpstr>
      <vt:lpstr>عرض تقديمي في PowerPoint</vt:lpstr>
      <vt:lpstr>عرض تقديمي في PowerPoint</vt:lpstr>
      <vt:lpstr>عرض تقديمي في PowerPoint</vt:lpstr>
      <vt:lpstr>عرض تقديمي في PowerPoint</vt:lpstr>
      <vt:lpstr>الفرصة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القدرة</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ahmedhu988@gmail.com</dc:creator>
  <cp:lastModifiedBy>ahmedhu988@gmail.com</cp:lastModifiedBy>
  <cp:revision>131</cp:revision>
  <dcterms:created xsi:type="dcterms:W3CDTF">2020-03-30T09:22:39Z</dcterms:created>
  <dcterms:modified xsi:type="dcterms:W3CDTF">2020-04-01T21:36:55Z</dcterms:modified>
</cp:coreProperties>
</file>